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8"/>
  </p:handoutMasterIdLst>
  <p:sldIdLst>
    <p:sldId id="256" r:id="rId3"/>
    <p:sldId id="257" r:id="rId5"/>
    <p:sldId id="258" r:id="rId6"/>
    <p:sldId id="268" r:id="rId7"/>
    <p:sldId id="269" r:id="rId8"/>
    <p:sldId id="270" r:id="rId9"/>
    <p:sldId id="271" r:id="rId10"/>
    <p:sldId id="272" r:id="rId11"/>
    <p:sldId id="264" r:id="rId12"/>
    <p:sldId id="283" r:id="rId13"/>
    <p:sldId id="284" r:id="rId14"/>
    <p:sldId id="285" r:id="rId15"/>
    <p:sldId id="286" r:id="rId16"/>
    <p:sldId id="265" r:id="rId17"/>
    <p:sldId id="273" r:id="rId18"/>
    <p:sldId id="274" r:id="rId19"/>
    <p:sldId id="275" r:id="rId20"/>
    <p:sldId id="276" r:id="rId21"/>
    <p:sldId id="266" r:id="rId22"/>
    <p:sldId id="277" r:id="rId23"/>
    <p:sldId id="278" r:id="rId24"/>
    <p:sldId id="279" r:id="rId25"/>
    <p:sldId id="280" r:id="rId26"/>
    <p:sldId id="267"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9FE"/>
    <a:srgbClr val="F3F3F3"/>
    <a:srgbClr val="F7FCFE"/>
    <a:srgbClr val="FFFFFC"/>
    <a:srgbClr val="FFFFFF"/>
    <a:srgbClr val="E6E6E6"/>
    <a:srgbClr val="44BE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9" autoAdjust="0"/>
    <p:restoredTop sz="94618" autoAdjust="0"/>
  </p:normalViewPr>
  <p:slideViewPr>
    <p:cSldViewPr snapToGrid="0" showGuides="1">
      <p:cViewPr>
        <p:scale>
          <a:sx n="66" d="100"/>
          <a:sy n="66" d="100"/>
        </p:scale>
        <p:origin x="1242" y="1014"/>
      </p:cViewPr>
      <p:guideLst>
        <p:guide orient="horz" pos="129"/>
        <p:guide orient="horz" pos="4190"/>
        <p:guide pos="230"/>
        <p:guide pos="7449"/>
        <p:guide orient="horz" pos="561"/>
        <p:guide orient="horz" pos="691"/>
        <p:guide orient="horz" pos="4017"/>
        <p:guide orient="horz" pos="3888"/>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kern="1200" dirty="0">
                <a:solidFill>
                  <a:schemeClr val="tx1"/>
                </a:solidFill>
                <a:effectLst/>
                <a:latin typeface="+mn-lt"/>
                <a:ea typeface="+mn-ea"/>
                <a:cs typeface="+mn-cs"/>
              </a:rPr>
              <a:t>本</a:t>
            </a:r>
            <a:r>
              <a:rPr lang="en-US" altLang="zh-CN" sz="1200" b="0" i="0" kern="1200" dirty="0">
                <a:solidFill>
                  <a:schemeClr val="tx1"/>
                </a:solidFill>
                <a:effectLst/>
                <a:latin typeface="+mn-lt"/>
                <a:ea typeface="+mn-ea"/>
                <a:cs typeface="+mn-cs"/>
              </a:rPr>
              <a:t>PPT</a:t>
            </a:r>
            <a:r>
              <a:rPr lang="zh-CN" altLang="en-US" sz="1200" b="0" i="0" kern="1200" dirty="0">
                <a:solidFill>
                  <a:schemeClr val="tx1"/>
                </a:solidFill>
                <a:effectLst/>
                <a:latin typeface="+mn-lt"/>
                <a:ea typeface="+mn-ea"/>
                <a:cs typeface="+mn-cs"/>
              </a:rPr>
              <a:t>模板部分元素使用了幻灯片母版制作。如果需要修改，点击</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视图</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幻灯片母版</a:t>
            </a:r>
            <a:r>
              <a:rPr lang="en-US" altLang="zh-CN" sz="1200" b="0" i="0" kern="1200" dirty="0">
                <a:solidFill>
                  <a:schemeClr val="tx1"/>
                </a:solidFill>
                <a:effectLst/>
                <a:latin typeface="+mn-lt"/>
                <a:ea typeface="+mn-ea"/>
                <a:cs typeface="+mn-cs"/>
              </a:rPr>
              <a:t>-</a:t>
            </a:r>
            <a:r>
              <a:rPr lang="zh-CN" altLang="en-US" sz="1200" b="0" i="0" kern="1200" dirty="0">
                <a:solidFill>
                  <a:schemeClr val="tx1"/>
                </a:solidFill>
                <a:effectLst/>
                <a:latin typeface="+mn-lt"/>
                <a:ea typeface="+mn-ea"/>
                <a:cs typeface="+mn-cs"/>
              </a:rPr>
              <a:t>修改；完成后关闭编辑母版即可。</a:t>
            </a:r>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6.png"/><Relationship Id="rId4" Type="http://schemas.openxmlformats.org/officeDocument/2006/relationships/image" Target="../media/image3.png"/><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rot="16200000" flipH="1">
            <a:off x="2667000" y="-2667000"/>
            <a:ext cx="6858000" cy="12192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grpSp>
        <p:nvGrpSpPr>
          <p:cNvPr id="5" name="组合 4"/>
          <p:cNvGrpSpPr/>
          <p:nvPr userDrawn="1"/>
        </p:nvGrpSpPr>
        <p:grpSpPr>
          <a:xfrm>
            <a:off x="1" y="0"/>
            <a:ext cx="12192001" cy="6857999"/>
            <a:chOff x="1" y="0"/>
            <a:chExt cx="12192001" cy="6857999"/>
          </a:xfrm>
        </p:grpSpPr>
        <p:pic>
          <p:nvPicPr>
            <p:cNvPr id="3" name="图片 2"/>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rot="16200000">
              <a:off x="2667002" y="-2667001"/>
              <a:ext cx="6857999" cy="12192001"/>
            </a:xfrm>
            <a:prstGeom prst="rect">
              <a:avLst/>
            </a:prstGeom>
          </p:spPr>
        </p:pic>
        <p:sp>
          <p:nvSpPr>
            <p:cNvPr id="4" name="矩形 3"/>
            <p:cNvSpPr/>
            <p:nvPr userDrawn="1"/>
          </p:nvSpPr>
          <p:spPr>
            <a:xfrm>
              <a:off x="10706100" y="3073400"/>
              <a:ext cx="723900" cy="2336800"/>
            </a:xfrm>
            <a:prstGeom prst="rect">
              <a:avLst/>
            </a:prstGeom>
            <a:solidFill>
              <a:srgbClr val="F2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userDrawn="1"/>
        </p:nvPicPr>
        <p:blipFill rotWithShape="1">
          <a:blip r:embed="rId3" cstate="screen">
            <a:extLst>
              <a:ext uri="{28A0092B-C50C-407E-A947-70E740481C1C}">
                <a14:useLocalDpi xmlns:a14="http://schemas.microsoft.com/office/drawing/2010/main" val="0"/>
              </a:ext>
            </a:extLst>
          </a:blip>
          <a:srcRect r="60274" b="80000"/>
          <a:stretch>
            <a:fillRect/>
          </a:stretch>
        </p:blipFill>
        <p:spPr>
          <a:xfrm>
            <a:off x="-1" y="0"/>
            <a:ext cx="3413595" cy="2578100"/>
          </a:xfrm>
          <a:prstGeom prst="rect">
            <a:avLst/>
          </a:prstGeom>
        </p:spPr>
      </p:pic>
      <p:pic>
        <p:nvPicPr>
          <p:cNvPr id="8" name="图片 7"/>
          <p:cNvPicPr>
            <a:picLocks noChangeAspect="1"/>
          </p:cNvPicPr>
          <p:nvPr userDrawn="1"/>
        </p:nvPicPr>
        <p:blipFill rotWithShape="1">
          <a:blip r:embed="rId4" cstate="screen">
            <a:extLst>
              <a:ext uri="{28A0092B-C50C-407E-A947-70E740481C1C}">
                <a14:useLocalDpi xmlns:a14="http://schemas.microsoft.com/office/drawing/2010/main" val="0"/>
              </a:ext>
            </a:extLst>
          </a:blip>
          <a:srcRect l="8622" t="75819" r="18604" b="14053"/>
          <a:stretch>
            <a:fillRect/>
          </a:stretch>
        </p:blipFill>
        <p:spPr>
          <a:xfrm>
            <a:off x="3860800" y="5105401"/>
            <a:ext cx="8394700" cy="1752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grpSp>
        <p:nvGrpSpPr>
          <p:cNvPr id="2" name="组合 1"/>
          <p:cNvGrpSpPr/>
          <p:nvPr userDrawn="1"/>
        </p:nvGrpSpPr>
        <p:grpSpPr>
          <a:xfrm>
            <a:off x="0" y="-1"/>
            <a:ext cx="12192000" cy="6858000"/>
            <a:chOff x="1" y="0"/>
            <a:chExt cx="12192001" cy="6857999"/>
          </a:xfrm>
        </p:grpSpPr>
        <p:pic>
          <p:nvPicPr>
            <p:cNvPr id="3" name="图片 2"/>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rot="16200000">
              <a:off x="2667002" y="-2667001"/>
              <a:ext cx="6857999" cy="12192001"/>
            </a:xfrm>
            <a:prstGeom prst="rect">
              <a:avLst/>
            </a:prstGeom>
          </p:spPr>
        </p:pic>
        <p:sp>
          <p:nvSpPr>
            <p:cNvPr id="4" name="矩形 3"/>
            <p:cNvSpPr/>
            <p:nvPr userDrawn="1"/>
          </p:nvSpPr>
          <p:spPr>
            <a:xfrm>
              <a:off x="10706100" y="3073400"/>
              <a:ext cx="723900" cy="2336800"/>
            </a:xfrm>
            <a:prstGeom prst="rect">
              <a:avLst/>
            </a:prstGeom>
            <a:solidFill>
              <a:srgbClr val="F2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userDrawn="1"/>
        </p:nvPicPr>
        <p:blipFill rotWithShape="1">
          <a:blip r:embed="rId3" cstate="screen">
            <a:extLst>
              <a:ext uri="{28A0092B-C50C-407E-A947-70E740481C1C}">
                <a14:useLocalDpi xmlns:a14="http://schemas.microsoft.com/office/drawing/2010/main" val="0"/>
              </a:ext>
            </a:extLst>
          </a:blip>
          <a:srcRect l="21148" t="75819" r="39313" b="14053"/>
          <a:stretch>
            <a:fillRect/>
          </a:stretch>
        </p:blipFill>
        <p:spPr>
          <a:xfrm rot="5400000" flipH="1">
            <a:off x="-2111378" y="2111374"/>
            <a:ext cx="6858003" cy="2635250"/>
          </a:xfrm>
          <a:prstGeom prst="rect">
            <a:avLst/>
          </a:prstGeom>
        </p:spPr>
      </p:pic>
      <p:pic>
        <p:nvPicPr>
          <p:cNvPr id="6" name="图片 5"/>
          <p:cNvPicPr>
            <a:picLocks noChangeAspect="1"/>
          </p:cNvPicPr>
          <p:nvPr userDrawn="1"/>
        </p:nvPicPr>
        <p:blipFill rotWithShape="1">
          <a:blip r:embed="rId4" cstate="screen">
            <a:extLst>
              <a:ext uri="{28A0092B-C50C-407E-A947-70E740481C1C}">
                <a14:useLocalDpi xmlns:a14="http://schemas.microsoft.com/office/drawing/2010/main" val="0"/>
              </a:ext>
            </a:extLst>
          </a:blip>
          <a:srcRect r="60274" b="80000"/>
          <a:stretch>
            <a:fillRect/>
          </a:stretch>
        </p:blipFill>
        <p:spPr>
          <a:xfrm flipH="1">
            <a:off x="8778405" y="0"/>
            <a:ext cx="3413595" cy="2578100"/>
          </a:xfrm>
          <a:prstGeom prst="rect">
            <a:avLst/>
          </a:prstGeom>
        </p:spPr>
      </p:pic>
      <p:pic>
        <p:nvPicPr>
          <p:cNvPr id="8" name="图片 7"/>
          <p:cNvPicPr>
            <a:picLocks noChangeAspect="1"/>
          </p:cNvPicPr>
          <p:nvPr userDrawn="1"/>
        </p:nvPicPr>
        <p:blipFill rotWithShape="1">
          <a:blip r:embed="rId5" cstate="screen">
            <a:extLst>
              <a:ext uri="{28A0092B-C50C-407E-A947-70E740481C1C}">
                <a14:useLocalDpi xmlns:a14="http://schemas.microsoft.com/office/drawing/2010/main" val="0"/>
              </a:ext>
            </a:extLst>
          </a:blip>
          <a:srcRect l="47912" b="76389"/>
          <a:stretch>
            <a:fillRect/>
          </a:stretch>
        </p:blipFill>
        <p:spPr>
          <a:xfrm flipV="1">
            <a:off x="8970307" y="4667250"/>
            <a:ext cx="3221693" cy="219074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sp>
        <p:nvSpPr>
          <p:cNvPr id="2" name="矩形 1"/>
          <p:cNvSpPr/>
          <p:nvPr userDrawn="1"/>
        </p:nvSpPr>
        <p:spPr>
          <a:xfrm>
            <a:off x="3769766" y="251854"/>
            <a:ext cx="4164729" cy="700320"/>
          </a:xfrm>
          <a:prstGeom prst="rect">
            <a:avLst/>
          </a:prstGeom>
        </p:spPr>
        <p:txBody>
          <a:bodyPr wrap="square" lIns="0" tIns="0" rIns="0" bIns="0">
            <a:spAutoFit/>
          </a:bodyPr>
          <a:lstStyle/>
          <a:p>
            <a:r>
              <a:rPr lang="zh-CN" altLang="en-US" sz="4400" b="0" dirty="0">
                <a:latin typeface="方正宋刻本秀楷简体" panose="02000000000000000000" pitchFamily="2" charset="-122"/>
                <a:ea typeface="方正宋刻本秀楷简体" panose="02000000000000000000" pitchFamily="2" charset="-122"/>
                <a:cs typeface="+mn-ea"/>
                <a:sym typeface="+mn-lt"/>
              </a:rPr>
              <a:t>请输入您的标题</a:t>
            </a:r>
            <a:endParaRPr lang="zh-CN" altLang="en-US" sz="4400" b="0" dirty="0">
              <a:latin typeface="方正宋刻本秀楷简体" panose="02000000000000000000" pitchFamily="2" charset="-122"/>
              <a:ea typeface="方正宋刻本秀楷简体" panose="02000000000000000000"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5000">
        <p14:prism isInverted="1"/>
      </p:transition>
    </mc:Choice>
    <mc:Fallback>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1">
    <p:spTree>
      <p:nvGrpSpPr>
        <p:cNvPr id="1" name=""/>
        <p:cNvGrpSpPr/>
        <p:nvPr/>
      </p:nvGrpSpPr>
      <p:grpSpPr>
        <a:xfrm>
          <a:off x="0" y="0"/>
          <a:ext cx="0" cy="0"/>
          <a:chOff x="0" y="0"/>
          <a:chExt cx="0" cy="0"/>
        </a:xfrm>
      </p:grpSpPr>
      <p:sp>
        <p:nvSpPr>
          <p:cNvPr id="2" name="矩形 1"/>
          <p:cNvSpPr/>
          <p:nvPr userDrawn="1"/>
        </p:nvSpPr>
        <p:spPr>
          <a:xfrm>
            <a:off x="3769766" y="251854"/>
            <a:ext cx="4164729" cy="700320"/>
          </a:xfrm>
          <a:prstGeom prst="rect">
            <a:avLst/>
          </a:prstGeom>
        </p:spPr>
        <p:txBody>
          <a:bodyPr wrap="square" lIns="0" tIns="0" rIns="0" bIns="0">
            <a:spAutoFit/>
          </a:bodyPr>
          <a:lstStyle/>
          <a:p>
            <a:r>
              <a:rPr lang="zh-CN" altLang="en-US" sz="4400" b="0" dirty="0">
                <a:latin typeface="方正宋刻本秀楷简体" panose="02000000000000000000" pitchFamily="2" charset="-122"/>
                <a:ea typeface="方正宋刻本秀楷简体" panose="02000000000000000000" pitchFamily="2" charset="-122"/>
                <a:cs typeface="+mn-ea"/>
                <a:sym typeface="+mn-lt"/>
              </a:rPr>
              <a:t>请输入您的标题</a:t>
            </a:r>
            <a:endParaRPr lang="zh-CN" altLang="en-US" sz="4400" b="0" dirty="0">
              <a:latin typeface="方正宋刻本秀楷简体" panose="02000000000000000000" pitchFamily="2" charset="-122"/>
              <a:ea typeface="方正宋刻本秀楷简体" panose="02000000000000000000"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5000">
        <p14:switch dir="r"/>
      </p:transition>
    </mc:Choice>
    <mc:Fallback>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1">
    <p:spTree>
      <p:nvGrpSpPr>
        <p:cNvPr id="1" name=""/>
        <p:cNvGrpSpPr/>
        <p:nvPr/>
      </p:nvGrpSpPr>
      <p:grpSpPr>
        <a:xfrm>
          <a:off x="0" y="0"/>
          <a:ext cx="0" cy="0"/>
          <a:chOff x="0" y="0"/>
          <a:chExt cx="0" cy="0"/>
        </a:xfrm>
      </p:grpSpPr>
      <p:sp>
        <p:nvSpPr>
          <p:cNvPr id="2" name="矩形 1"/>
          <p:cNvSpPr/>
          <p:nvPr userDrawn="1"/>
        </p:nvSpPr>
        <p:spPr>
          <a:xfrm>
            <a:off x="3769766" y="251854"/>
            <a:ext cx="4164729" cy="700320"/>
          </a:xfrm>
          <a:prstGeom prst="rect">
            <a:avLst/>
          </a:prstGeom>
        </p:spPr>
        <p:txBody>
          <a:bodyPr wrap="square" lIns="0" tIns="0" rIns="0" bIns="0">
            <a:spAutoFit/>
          </a:bodyPr>
          <a:lstStyle/>
          <a:p>
            <a:r>
              <a:rPr lang="zh-CN" altLang="en-US" sz="4400" b="0" dirty="0">
                <a:latin typeface="方正宋刻本秀楷简体" panose="02000000000000000000" pitchFamily="2" charset="-122"/>
                <a:ea typeface="方正宋刻本秀楷简体" panose="02000000000000000000" pitchFamily="2" charset="-122"/>
                <a:cs typeface="+mn-ea"/>
                <a:sym typeface="+mn-lt"/>
              </a:rPr>
              <a:t>请输入您的标题</a:t>
            </a:r>
            <a:endParaRPr lang="zh-CN" altLang="en-US" sz="4400" b="0" dirty="0">
              <a:latin typeface="方正宋刻本秀楷简体" panose="02000000000000000000" pitchFamily="2" charset="-122"/>
              <a:ea typeface="方正宋刻本秀楷简体" panose="02000000000000000000"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5000">
        <p14:flip dir="r"/>
      </p:transition>
    </mc:Choice>
    <mc:Fallback>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1">
    <p:spTree>
      <p:nvGrpSpPr>
        <p:cNvPr id="1" name=""/>
        <p:cNvGrpSpPr/>
        <p:nvPr/>
      </p:nvGrpSpPr>
      <p:grpSpPr>
        <a:xfrm>
          <a:off x="0" y="0"/>
          <a:ext cx="0" cy="0"/>
          <a:chOff x="0" y="0"/>
          <a:chExt cx="0" cy="0"/>
        </a:xfrm>
      </p:grpSpPr>
      <p:sp>
        <p:nvSpPr>
          <p:cNvPr id="2" name="矩形 1"/>
          <p:cNvSpPr/>
          <p:nvPr userDrawn="1"/>
        </p:nvSpPr>
        <p:spPr>
          <a:xfrm>
            <a:off x="3769766" y="251854"/>
            <a:ext cx="4164729" cy="700320"/>
          </a:xfrm>
          <a:prstGeom prst="rect">
            <a:avLst/>
          </a:prstGeom>
        </p:spPr>
        <p:txBody>
          <a:bodyPr wrap="square" lIns="0" tIns="0" rIns="0" bIns="0">
            <a:spAutoFit/>
          </a:bodyPr>
          <a:lstStyle/>
          <a:p>
            <a:r>
              <a:rPr lang="zh-CN" altLang="en-US" sz="4400" b="0" dirty="0">
                <a:latin typeface="方正宋刻本秀楷简体" panose="02000000000000000000" pitchFamily="2" charset="-122"/>
                <a:ea typeface="方正宋刻本秀楷简体" panose="02000000000000000000" pitchFamily="2" charset="-122"/>
                <a:cs typeface="+mn-ea"/>
                <a:sym typeface="+mn-lt"/>
              </a:rPr>
              <a:t>请输入您的标题</a:t>
            </a:r>
            <a:endParaRPr lang="zh-CN" altLang="en-US" sz="4400" b="0" dirty="0">
              <a:latin typeface="方正宋刻本秀楷简体" panose="02000000000000000000" pitchFamily="2" charset="-122"/>
              <a:ea typeface="方正宋刻本秀楷简体" panose="02000000000000000000" pitchFamily="2"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grpSp>
        <p:nvGrpSpPr>
          <p:cNvPr id="2" name="组合 1"/>
          <p:cNvGrpSpPr/>
          <p:nvPr userDrawn="1"/>
        </p:nvGrpSpPr>
        <p:grpSpPr>
          <a:xfrm>
            <a:off x="1" y="0"/>
            <a:ext cx="12192001" cy="6857999"/>
            <a:chOff x="1" y="0"/>
            <a:chExt cx="12192001" cy="6857999"/>
          </a:xfrm>
        </p:grpSpPr>
        <p:pic>
          <p:nvPicPr>
            <p:cNvPr id="3" name="图片 2"/>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rot="16200000">
              <a:off x="2667002" y="-2667001"/>
              <a:ext cx="6857999" cy="12192001"/>
            </a:xfrm>
            <a:prstGeom prst="rect">
              <a:avLst/>
            </a:prstGeom>
          </p:spPr>
        </p:pic>
        <p:sp>
          <p:nvSpPr>
            <p:cNvPr id="4" name="矩形 3"/>
            <p:cNvSpPr/>
            <p:nvPr userDrawn="1"/>
          </p:nvSpPr>
          <p:spPr>
            <a:xfrm>
              <a:off x="10706100" y="3073400"/>
              <a:ext cx="723900" cy="2336800"/>
            </a:xfrm>
            <a:prstGeom prst="rect">
              <a:avLst/>
            </a:prstGeom>
            <a:solidFill>
              <a:srgbClr val="F2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userDrawn="1"/>
        </p:nvPicPr>
        <p:blipFill rotWithShape="1">
          <a:blip r:embed="rId3" cstate="screen">
            <a:extLst>
              <a:ext uri="{28A0092B-C50C-407E-A947-70E740481C1C}">
                <a14:useLocalDpi xmlns:a14="http://schemas.microsoft.com/office/drawing/2010/main" val="0"/>
              </a:ext>
            </a:extLst>
          </a:blip>
          <a:srcRect r="60274" b="80000"/>
          <a:stretch>
            <a:fillRect/>
          </a:stretch>
        </p:blipFill>
        <p:spPr>
          <a:xfrm>
            <a:off x="-1" y="0"/>
            <a:ext cx="3413595" cy="2578100"/>
          </a:xfrm>
          <a:prstGeom prst="rect">
            <a:avLst/>
          </a:prstGeom>
        </p:spPr>
      </p:pic>
      <p:pic>
        <p:nvPicPr>
          <p:cNvPr id="6" name="图片 5"/>
          <p:cNvPicPr>
            <a:picLocks noChangeAspect="1"/>
          </p:cNvPicPr>
          <p:nvPr userDrawn="1"/>
        </p:nvPicPr>
        <p:blipFill rotWithShape="1">
          <a:blip r:embed="rId4" cstate="screen">
            <a:extLst>
              <a:ext uri="{28A0092B-C50C-407E-A947-70E740481C1C}">
                <a14:useLocalDpi xmlns:a14="http://schemas.microsoft.com/office/drawing/2010/main" val="0"/>
              </a:ext>
            </a:extLst>
          </a:blip>
          <a:srcRect l="8622" t="75819" r="18604" b="14053"/>
          <a:stretch>
            <a:fillRect/>
          </a:stretch>
        </p:blipFill>
        <p:spPr>
          <a:xfrm>
            <a:off x="3860800" y="5105401"/>
            <a:ext cx="8394700" cy="1752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5000">
        <p:blinds dir="vert"/>
      </p:transition>
    </mc:Choice>
    <mc:Fallback>
      <p:transition spd="slow" advClick="0" advTm="5000">
        <p:blinds dir="vert"/>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p14:dur="10" advClick="0" advTm="5000"/>
    </mc:Choice>
    <mc:Fallback>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1.xml"/><Relationship Id="rId7" Type="http://schemas.openxmlformats.org/officeDocument/2006/relationships/image" Target="../media/image11.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0.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6" Type="http://schemas.openxmlformats.org/officeDocument/2006/relationships/notesSlide" Target="../notesSlides/notesSlide10.xml"/><Relationship Id="rId15" Type="http://schemas.openxmlformats.org/officeDocument/2006/relationships/slideLayout" Target="../slideLayouts/slideLayout5.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tags" Target="../tags/tag38.xml"/></Relationships>
</file>

<file path=ppt/slides/_rels/slide11.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8" Type="http://schemas.openxmlformats.org/officeDocument/2006/relationships/notesSlide" Target="../notesSlides/notesSlide11.xml"/><Relationship Id="rId17" Type="http://schemas.openxmlformats.org/officeDocument/2006/relationships/slideLayout" Target="../slideLayouts/slideLayout5.xml"/><Relationship Id="rId16" Type="http://schemas.openxmlformats.org/officeDocument/2006/relationships/tags" Target="../tags/tag67.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tags" Target="../tags/tag52.xml"/></Relationships>
</file>

<file path=ppt/slides/_rels/slide12.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2" Type="http://schemas.openxmlformats.org/officeDocument/2006/relationships/notesSlide" Target="../notesSlides/notesSlide12.xml"/><Relationship Id="rId11" Type="http://schemas.openxmlformats.org/officeDocument/2006/relationships/slideLayout" Target="../slideLayouts/slideLayout5.xml"/><Relationship Id="rId10" Type="http://schemas.openxmlformats.org/officeDocument/2006/relationships/tags" Target="../tags/tag77.xml"/><Relationship Id="rId1" Type="http://schemas.openxmlformats.org/officeDocument/2006/relationships/tags" Target="../tags/tag68.xml"/></Relationships>
</file>

<file path=ppt/slides/_rels/slide13.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2" Type="http://schemas.openxmlformats.org/officeDocument/2006/relationships/notesSlide" Target="../notesSlides/notesSlide13.xml"/><Relationship Id="rId11" Type="http://schemas.openxmlformats.org/officeDocument/2006/relationships/slideLayout" Target="../slideLayouts/slideLayout5.xml"/><Relationship Id="rId10" Type="http://schemas.openxmlformats.org/officeDocument/2006/relationships/tags" Target="../tags/tag87.xml"/><Relationship Id="rId1" Type="http://schemas.openxmlformats.org/officeDocument/2006/relationships/tags" Target="../tags/tag7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6.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s>
</file>

<file path=ppt/slides/_rels/slide17.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3" Type="http://schemas.openxmlformats.org/officeDocument/2006/relationships/notesSlide" Target="../notesSlides/notesSlide17.xml"/><Relationship Id="rId12" Type="http://schemas.openxmlformats.org/officeDocument/2006/relationships/slideLayout" Target="../slideLayouts/slideLayout6.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tags" Target="../tags/tag96.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6.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notesSlide" Target="../notesSlides/notesSlide2.xml"/><Relationship Id="rId13" Type="http://schemas.openxmlformats.org/officeDocument/2006/relationships/slideLayout" Target="../slideLayouts/slideLayout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image" Target="../media/image12.png"/><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7.xml"/><Relationship Id="rId2" Type="http://schemas.openxmlformats.org/officeDocument/2006/relationships/tags" Target="../tags/tag118.xml"/><Relationship Id="rId1" Type="http://schemas.openxmlformats.org/officeDocument/2006/relationships/tags" Target="../tags/tag117.xml"/></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0" Type="http://schemas.openxmlformats.org/officeDocument/2006/relationships/notesSlide" Target="../notesSlides/notesSlide22.xml"/><Relationship Id="rId1" Type="http://schemas.openxmlformats.org/officeDocument/2006/relationships/tags" Target="../tags/tag119.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7.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4.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4.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0" Type="http://schemas.openxmlformats.org/officeDocument/2006/relationships/notesSlide" Target="../notesSlides/notesSlide6.xml"/><Relationship Id="rId1" Type="http://schemas.openxmlformats.org/officeDocument/2006/relationships/tags" Target="../tags/tag21.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4.xml"/><Relationship Id="rId4" Type="http://schemas.openxmlformats.org/officeDocument/2006/relationships/tags" Target="../tags/tag37.xml"/><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876319" y="1217675"/>
            <a:ext cx="1659429" cy="1862048"/>
          </a:xfrm>
          <a:prstGeom prst="rect">
            <a:avLst/>
          </a:prstGeom>
          <a:noFill/>
        </p:spPr>
        <p:txBody>
          <a:bodyPr wrap="none" rtlCol="0" anchor="ctr" anchorCtr="0">
            <a:spAutoFit/>
          </a:bodyPr>
          <a:lstStyle/>
          <a:p>
            <a:pPr algn="ctr"/>
            <a:r>
              <a:rPr lang="zh-CN" altLang="en-US" sz="11500" dirty="0">
                <a:latin typeface="文悦古典明朝体 (非商业使用) W5" pitchFamily="50" charset="-122"/>
                <a:ea typeface="文悦古典明朝体 (非商业使用) W5" pitchFamily="50" charset="-122"/>
              </a:rPr>
              <a:t>日</a:t>
            </a:r>
            <a:endParaRPr lang="zh-CN" altLang="en-US" sz="11500" dirty="0">
              <a:latin typeface="文悦古典明朝体 (非商业使用) W5" pitchFamily="50" charset="-122"/>
              <a:ea typeface="文悦古典明朝体 (非商业使用) W5" pitchFamily="50" charset="-122"/>
            </a:endParaRPr>
          </a:p>
        </p:txBody>
      </p:sp>
      <p:sp>
        <p:nvSpPr>
          <p:cNvPr id="14" name="矩形 13"/>
          <p:cNvSpPr/>
          <p:nvPr/>
        </p:nvSpPr>
        <p:spPr>
          <a:xfrm>
            <a:off x="5837880" y="2292495"/>
            <a:ext cx="1659429" cy="1862048"/>
          </a:xfrm>
          <a:prstGeom prst="rect">
            <a:avLst/>
          </a:prstGeom>
          <a:noFill/>
        </p:spPr>
        <p:txBody>
          <a:bodyPr wrap="none" rtlCol="0" anchor="ctr" anchorCtr="0">
            <a:spAutoFit/>
          </a:bodyPr>
          <a:lstStyle/>
          <a:p>
            <a:pPr algn="ctr"/>
            <a:r>
              <a:rPr lang="zh-CN" altLang="en-US" sz="11500" dirty="0">
                <a:latin typeface="文悦古典明朝体 (非商业使用) W5" pitchFamily="50" charset="-122"/>
                <a:ea typeface="文悦古典明朝体 (非商业使用) W5" pitchFamily="50" charset="-122"/>
              </a:rPr>
              <a:t>系</a:t>
            </a:r>
            <a:endParaRPr lang="zh-CN" altLang="en-US" sz="11500" dirty="0">
              <a:latin typeface="文悦古典明朝体 (非商业使用) W5" pitchFamily="50" charset="-122"/>
              <a:ea typeface="文悦古典明朝体 (非商业使用) W5" pitchFamily="50" charset="-122"/>
            </a:endParaRPr>
          </a:p>
        </p:txBody>
      </p:sp>
      <p:sp>
        <p:nvSpPr>
          <p:cNvPr id="15" name="文本框 14"/>
          <p:cNvSpPr txBox="1"/>
          <p:nvPr/>
        </p:nvSpPr>
        <p:spPr>
          <a:xfrm>
            <a:off x="5040730" y="2816054"/>
            <a:ext cx="461665" cy="2439047"/>
          </a:xfrm>
          <a:prstGeom prst="rect">
            <a:avLst/>
          </a:prstGeom>
          <a:noFill/>
        </p:spPr>
        <p:txBody>
          <a:bodyPr vert="eaVert" wrap="square" rtlCol="0" anchor="ctr" anchorCtr="0">
            <a:spAutoFit/>
          </a:bodyPr>
          <a:lstStyle/>
          <a:p>
            <a:pPr algn="ctr"/>
            <a:r>
              <a:rPr lang="zh-CN" altLang="en-US" b="1" spc="300" dirty="0">
                <a:latin typeface="方正苏新诗柳楷简体" panose="02000000000000000000" pitchFamily="2" charset="-122"/>
                <a:ea typeface="方正苏新诗柳楷简体" panose="02000000000000000000" pitchFamily="2" charset="-122"/>
              </a:rPr>
              <a:t>冬天和我有个约会</a:t>
            </a:r>
            <a:endParaRPr lang="zh-CN" altLang="en-US" b="1" spc="300" dirty="0">
              <a:latin typeface="方正苏新诗柳楷简体" panose="02000000000000000000" pitchFamily="2" charset="-122"/>
              <a:ea typeface="方正苏新诗柳楷简体" panose="02000000000000000000" pitchFamily="2" charset="-122"/>
            </a:endParaRPr>
          </a:p>
        </p:txBody>
      </p:sp>
      <p:sp>
        <p:nvSpPr>
          <p:cNvPr id="16" name="文本框 15"/>
          <p:cNvSpPr txBox="1"/>
          <p:nvPr/>
        </p:nvSpPr>
        <p:spPr>
          <a:xfrm>
            <a:off x="4561578" y="2936525"/>
            <a:ext cx="461665" cy="2853768"/>
          </a:xfrm>
          <a:prstGeom prst="rect">
            <a:avLst/>
          </a:prstGeom>
          <a:noFill/>
        </p:spPr>
        <p:txBody>
          <a:bodyPr vert="eaVert" wrap="square" rtlCol="0" anchor="ctr" anchorCtr="0">
            <a:spAutoFit/>
          </a:bodyPr>
          <a:lstStyle/>
          <a:p>
            <a:pPr marL="285750" indent="-285750" algn="ctr">
              <a:buFont typeface="Arial" panose="020B0604020202020204" pitchFamily="34" charset="0"/>
              <a:buChar char="•"/>
            </a:pPr>
            <a:r>
              <a:rPr lang="zh-CN" altLang="en-US" spc="300" dirty="0">
                <a:latin typeface="方正苏新诗柳楷简体" panose="02000000000000000000" pitchFamily="2" charset="-122"/>
                <a:ea typeface="方正苏新诗柳楷简体" panose="02000000000000000000" pitchFamily="2" charset="-122"/>
              </a:rPr>
              <a:t>冬天和我有个约会</a:t>
            </a:r>
            <a:endParaRPr lang="zh-CN" altLang="en-US" spc="300" dirty="0">
              <a:latin typeface="方正苏新诗柳楷简体" panose="02000000000000000000" pitchFamily="2" charset="-122"/>
              <a:ea typeface="方正苏新诗柳楷简体" panose="02000000000000000000" pitchFamily="2" charset="-122"/>
            </a:endParaRPr>
          </a:p>
        </p:txBody>
      </p:sp>
      <p:sp>
        <p:nvSpPr>
          <p:cNvPr id="17" name="文本框 16"/>
          <p:cNvSpPr txBox="1"/>
          <p:nvPr/>
        </p:nvSpPr>
        <p:spPr>
          <a:xfrm>
            <a:off x="4192321" y="2936525"/>
            <a:ext cx="461665" cy="2853768"/>
          </a:xfrm>
          <a:prstGeom prst="rect">
            <a:avLst/>
          </a:prstGeom>
          <a:noFill/>
        </p:spPr>
        <p:txBody>
          <a:bodyPr vert="eaVert" wrap="square" rtlCol="0" anchor="ctr" anchorCtr="0">
            <a:spAutoFit/>
          </a:bodyPr>
          <a:lstStyle/>
          <a:p>
            <a:pPr marL="285750" indent="-285750" algn="ctr">
              <a:buFont typeface="Arial" panose="020B0604020202020204" pitchFamily="34" charset="0"/>
              <a:buChar char="•"/>
            </a:pPr>
            <a:r>
              <a:rPr lang="zh-CN" altLang="en-US" spc="300" dirty="0">
                <a:latin typeface="方正苏新诗柳楷简体" panose="02000000000000000000" pitchFamily="2" charset="-122"/>
                <a:ea typeface="方正苏新诗柳楷简体" panose="02000000000000000000" pitchFamily="2" charset="-122"/>
              </a:rPr>
              <a:t>冬天和我有个约会</a:t>
            </a:r>
            <a:endParaRPr lang="zh-CN" altLang="en-US" spc="300" dirty="0">
              <a:latin typeface="方正苏新诗柳楷简体" panose="02000000000000000000" pitchFamily="2" charset="-122"/>
              <a:ea typeface="方正苏新诗柳楷简体" panose="02000000000000000000" pitchFamily="2" charset="-122"/>
            </a:endParaRPr>
          </a:p>
        </p:txBody>
      </p:sp>
      <p:grpSp>
        <p:nvGrpSpPr>
          <p:cNvPr id="18" name="组合 17"/>
          <p:cNvGrpSpPr/>
          <p:nvPr/>
        </p:nvGrpSpPr>
        <p:grpSpPr>
          <a:xfrm>
            <a:off x="4250125" y="2936524"/>
            <a:ext cx="773117" cy="2733299"/>
            <a:chOff x="6179408" y="2966461"/>
            <a:chExt cx="773117" cy="2525486"/>
          </a:xfrm>
        </p:grpSpPr>
        <p:cxnSp>
          <p:nvCxnSpPr>
            <p:cNvPr id="19" name="直接连接符 18"/>
            <p:cNvCxnSpPr/>
            <p:nvPr/>
          </p:nvCxnSpPr>
          <p:spPr>
            <a:xfrm>
              <a:off x="6952525" y="2966461"/>
              <a:ext cx="0" cy="25254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583268" y="2966461"/>
              <a:ext cx="0" cy="25254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179408" y="2966461"/>
              <a:ext cx="0" cy="25254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2" name="图片 21"/>
          <p:cNvPicPr>
            <a:picLocks noChangeAspect="1"/>
          </p:cNvPicPr>
          <p:nvPr/>
        </p:nvPicPr>
        <p:blipFill>
          <a:blip r:embed="rId1" cstate="screen">
            <a:extLst>
              <a:ext uri="{28A0092B-C50C-407E-A947-70E740481C1C}">
                <a14:useLocalDpi xmlns:a14="http://schemas.microsoft.com/office/drawing/2010/main" val="0"/>
              </a:ext>
            </a:extLst>
          </a:blip>
          <a:stretch>
            <a:fillRect/>
          </a:stretch>
        </p:blipFill>
        <p:spPr>
          <a:xfrm>
            <a:off x="7249215" y="1853212"/>
            <a:ext cx="1538514" cy="666728"/>
          </a:xfrm>
          <a:prstGeom prst="rect">
            <a:avLst/>
          </a:prstGeom>
        </p:spPr>
      </p:pic>
      <p:pic>
        <p:nvPicPr>
          <p:cNvPr id="23" name="图片 22"/>
          <p:cNvPicPr>
            <a:picLocks noChangeAspect="1"/>
          </p:cNvPicPr>
          <p:nvPr/>
        </p:nvPicPr>
        <p:blipFill>
          <a:blip r:embed="rId2" cstate="screen">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579062" y="4909905"/>
            <a:ext cx="865213" cy="661189"/>
          </a:xfrm>
          <a:prstGeom prst="rect">
            <a:avLst/>
          </a:prstGeom>
        </p:spPr>
      </p:pic>
      <p:pic>
        <p:nvPicPr>
          <p:cNvPr id="24" name="图片 23"/>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3131630" y="1429351"/>
            <a:ext cx="1522355" cy="1163372"/>
          </a:xfrm>
          <a:prstGeom prst="rect">
            <a:avLst/>
          </a:prstGeom>
        </p:spPr>
      </p:pic>
      <p:pic>
        <p:nvPicPr>
          <p:cNvPr id="25" name="图片 24"/>
          <p:cNvPicPr>
            <a:picLocks noChangeAspect="1"/>
          </p:cNvPicPr>
          <p:nvPr/>
        </p:nvPicPr>
        <p:blipFill rotWithShape="1">
          <a:blip r:embed="rId4" cstate="screen">
            <a:extLst>
              <a:ext uri="{28A0092B-C50C-407E-A947-70E740481C1C}">
                <a14:useLocalDpi xmlns:a14="http://schemas.microsoft.com/office/drawing/2010/main" val="0"/>
              </a:ext>
            </a:extLst>
          </a:blip>
          <a:srcRect l="30354" t="13706" r="30655" b="23119"/>
          <a:stretch>
            <a:fillRect/>
          </a:stretch>
        </p:blipFill>
        <p:spPr>
          <a:xfrm>
            <a:off x="5116011" y="5119087"/>
            <a:ext cx="357644" cy="579456"/>
          </a:xfrm>
          <a:prstGeom prst="rect">
            <a:avLst/>
          </a:prstGeom>
        </p:spPr>
      </p:pic>
      <p:sp>
        <p:nvSpPr>
          <p:cNvPr id="26" name="5"/>
          <p:cNvSpPr txBox="1"/>
          <p:nvPr/>
        </p:nvSpPr>
        <p:spPr>
          <a:xfrm>
            <a:off x="5100677" y="4888819"/>
            <a:ext cx="351790" cy="983430"/>
          </a:xfrm>
          <a:prstGeom prst="rect">
            <a:avLst/>
          </a:prstGeom>
          <a:noFill/>
        </p:spPr>
        <p:txBody>
          <a:bodyPr vert="eaVert" wrap="square" rtlCol="0">
            <a:spAutoFit/>
          </a:bodyPr>
          <a:lstStyle/>
          <a:p>
            <a:pPr algn="ctr"/>
            <a:r>
              <a:rPr lang="zh-CN" altLang="en-US" sz="1100" dirty="0">
                <a:solidFill>
                  <a:srgbClr val="FDFEFE"/>
                </a:solidFill>
                <a:latin typeface="方正苏新诗柳楷简体" panose="02000000000000000000" pitchFamily="2" charset="-122"/>
                <a:ea typeface="方正苏新诗柳楷简体" panose="02000000000000000000" pitchFamily="2" charset="-122"/>
              </a:rPr>
              <a:t>得心</a:t>
            </a:r>
            <a:endParaRPr lang="zh-CN" altLang="en-US" sz="1100" dirty="0">
              <a:solidFill>
                <a:srgbClr val="FDFEFE"/>
              </a:solidFill>
              <a:latin typeface="方正苏新诗柳楷简体" panose="02000000000000000000" pitchFamily="2" charset="-122"/>
              <a:ea typeface="方正苏新诗柳楷简体" panose="02000000000000000000" pitchFamily="2" charset="-122"/>
            </a:endParaRPr>
          </a:p>
        </p:txBody>
      </p:sp>
      <p:sp>
        <p:nvSpPr>
          <p:cNvPr id="27" name="矩形 26"/>
          <p:cNvSpPr/>
          <p:nvPr/>
        </p:nvSpPr>
        <p:spPr>
          <a:xfrm>
            <a:off x="5247858" y="3783302"/>
            <a:ext cx="1659429" cy="1862048"/>
          </a:xfrm>
          <a:prstGeom prst="rect">
            <a:avLst/>
          </a:prstGeom>
          <a:noFill/>
        </p:spPr>
        <p:txBody>
          <a:bodyPr wrap="none" rtlCol="0" anchor="ctr" anchorCtr="0">
            <a:spAutoFit/>
          </a:bodyPr>
          <a:lstStyle/>
          <a:p>
            <a:pPr algn="ctr"/>
            <a:r>
              <a:rPr lang="zh-CN" altLang="en-US" sz="11500" dirty="0">
                <a:latin typeface="文悦古典明朝体 (非商业使用) W5" pitchFamily="50" charset="-122"/>
                <a:ea typeface="文悦古典明朝体 (非商业使用) W5" pitchFamily="50" charset="-122"/>
              </a:rPr>
              <a:t>风</a:t>
            </a:r>
            <a:endParaRPr lang="zh-CN" altLang="en-US" sz="11500" dirty="0">
              <a:latin typeface="文悦古典明朝体 (非商业使用) W5" pitchFamily="50" charset="-122"/>
              <a:ea typeface="文悦古典明朝体 (非商业使用) W5" pitchFamily="50" charset="-122"/>
            </a:endParaRPr>
          </a:p>
        </p:txBody>
      </p:sp>
      <p:pic>
        <p:nvPicPr>
          <p:cNvPr id="28" name="叶文辉 - Happy Time (广播剧纯音乐)">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9888538" y="-170815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p:cTn id="10" dur="500" fill="hold"/>
                                        <p:tgtEl>
                                          <p:spTgt spid="13"/>
                                        </p:tgtEl>
                                        <p:attrNameLst>
                                          <p:attrName>ppt_w</p:attrName>
                                        </p:attrNameLst>
                                      </p:cBhvr>
                                      <p:tavLst>
                                        <p:tav tm="0">
                                          <p:val>
                                            <p:fltVal val="0"/>
                                          </p:val>
                                        </p:tav>
                                        <p:tav tm="100000">
                                          <p:val>
                                            <p:strVal val="#ppt_w"/>
                                          </p:val>
                                        </p:tav>
                                      </p:tavLst>
                                    </p:anim>
                                    <p:anim calcmode="lin" valueType="num">
                                      <p:cBhvr>
                                        <p:cTn id="11" dur="500" fill="hold"/>
                                        <p:tgtEl>
                                          <p:spTgt spid="13"/>
                                        </p:tgtEl>
                                        <p:attrNameLst>
                                          <p:attrName>ppt_h</p:attrName>
                                        </p:attrNameLst>
                                      </p:cBhvr>
                                      <p:tavLst>
                                        <p:tav tm="0">
                                          <p:val>
                                            <p:fltVal val="0"/>
                                          </p:val>
                                        </p:tav>
                                        <p:tav tm="100000">
                                          <p:val>
                                            <p:strVal val="#ppt_h"/>
                                          </p:val>
                                        </p:tav>
                                      </p:tavLst>
                                    </p:anim>
                                    <p:animEffect transition="in" filter="fade">
                                      <p:cBhvr>
                                        <p:cTn id="12" dur="500"/>
                                        <p:tgtEl>
                                          <p:spTgt spid="13"/>
                                        </p:tgtEl>
                                      </p:cBhvr>
                                    </p:animEffect>
                                  </p:childTnLst>
                                </p:cTn>
                              </p:par>
                            </p:childTnLst>
                          </p:cTn>
                        </p:par>
                        <p:par>
                          <p:cTn id="13" fill="hold">
                            <p:stCondLst>
                              <p:cond delay="500"/>
                            </p:stCondLst>
                            <p:childTnLst>
                              <p:par>
                                <p:cTn id="14" presetID="31" presetClass="entr" presetSubtype="0"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fltVal val="0"/>
                                          </p:val>
                                        </p:tav>
                                        <p:tav tm="100000">
                                          <p:val>
                                            <p:strVal val="#ppt_w"/>
                                          </p:val>
                                        </p:tav>
                                      </p:tavLst>
                                    </p:anim>
                                    <p:anim calcmode="lin" valueType="num">
                                      <p:cBhvr>
                                        <p:cTn id="17" dur="1000" fill="hold"/>
                                        <p:tgtEl>
                                          <p:spTgt spid="14"/>
                                        </p:tgtEl>
                                        <p:attrNameLst>
                                          <p:attrName>ppt_h</p:attrName>
                                        </p:attrNameLst>
                                      </p:cBhvr>
                                      <p:tavLst>
                                        <p:tav tm="0">
                                          <p:val>
                                            <p:fltVal val="0"/>
                                          </p:val>
                                        </p:tav>
                                        <p:tav tm="100000">
                                          <p:val>
                                            <p:strVal val="#ppt_h"/>
                                          </p:val>
                                        </p:tav>
                                      </p:tavLst>
                                    </p:anim>
                                    <p:anim calcmode="lin" valueType="num">
                                      <p:cBhvr>
                                        <p:cTn id="18" dur="1000" fill="hold"/>
                                        <p:tgtEl>
                                          <p:spTgt spid="14"/>
                                        </p:tgtEl>
                                        <p:attrNameLst>
                                          <p:attrName>style.rotation</p:attrName>
                                        </p:attrNameLst>
                                      </p:cBhvr>
                                      <p:tavLst>
                                        <p:tav tm="0">
                                          <p:val>
                                            <p:fltVal val="90"/>
                                          </p:val>
                                        </p:tav>
                                        <p:tav tm="100000">
                                          <p:val>
                                            <p:fltVal val="0"/>
                                          </p:val>
                                        </p:tav>
                                      </p:tavLst>
                                    </p:anim>
                                    <p:animEffect transition="in" filter="fade">
                                      <p:cBhvr>
                                        <p:cTn id="19" dur="1000"/>
                                        <p:tgtEl>
                                          <p:spTgt spid="14"/>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up)">
                                      <p:cBhvr>
                                        <p:cTn id="27" dur="500"/>
                                        <p:tgtEl>
                                          <p:spTgt spid="23"/>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up)">
                                      <p:cBhvr>
                                        <p:cTn id="39" dur="500"/>
                                        <p:tgtEl>
                                          <p:spTgt spid="18"/>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wipe(up)">
                                      <p:cBhvr>
                                        <p:cTn id="43" dur="500"/>
                                        <p:tgtEl>
                                          <p:spTgt spid="17"/>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up)">
                                      <p:cBhvr>
                                        <p:cTn id="46" dur="500"/>
                                        <p:tgtEl>
                                          <p:spTgt spid="16"/>
                                        </p:tgtEl>
                                      </p:cBhvr>
                                    </p:animEffect>
                                  </p:childTnLst>
                                </p:cTn>
                              </p:par>
                            </p:childTnLst>
                          </p:cTn>
                        </p:par>
                        <p:par>
                          <p:cTn id="47" fill="hold">
                            <p:stCondLst>
                              <p:cond delay="4500"/>
                            </p:stCondLst>
                            <p:childTnLst>
                              <p:par>
                                <p:cTn id="48" presetID="53" presetClass="entr" presetSubtype="16"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Effect transition="in" filter="fade">
                                      <p:cBhvr>
                                        <p:cTn id="57" dur="500"/>
                                        <p:tgtEl>
                                          <p:spTgt spid="26"/>
                                        </p:tgtEl>
                                      </p:cBhvr>
                                    </p:animEffect>
                                  </p:childTnLst>
                                </p:cTn>
                              </p:par>
                            </p:childTnLst>
                          </p:cTn>
                        </p:par>
                        <p:par>
                          <p:cTn id="58" fill="hold">
                            <p:stCondLst>
                              <p:cond delay="5000"/>
                            </p:stCondLst>
                            <p:childTnLst>
                              <p:par>
                                <p:cTn id="59" presetID="31" presetClass="entr" presetSubtype="0" fill="hold" grpId="0" nodeType="after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p:cTn id="61" dur="1000" fill="hold"/>
                                        <p:tgtEl>
                                          <p:spTgt spid="27"/>
                                        </p:tgtEl>
                                        <p:attrNameLst>
                                          <p:attrName>ppt_w</p:attrName>
                                        </p:attrNameLst>
                                      </p:cBhvr>
                                      <p:tavLst>
                                        <p:tav tm="0">
                                          <p:val>
                                            <p:fltVal val="0"/>
                                          </p:val>
                                        </p:tav>
                                        <p:tav tm="100000">
                                          <p:val>
                                            <p:strVal val="#ppt_w"/>
                                          </p:val>
                                        </p:tav>
                                      </p:tavLst>
                                    </p:anim>
                                    <p:anim calcmode="lin" valueType="num">
                                      <p:cBhvr>
                                        <p:cTn id="62" dur="1000" fill="hold"/>
                                        <p:tgtEl>
                                          <p:spTgt spid="27"/>
                                        </p:tgtEl>
                                        <p:attrNameLst>
                                          <p:attrName>ppt_h</p:attrName>
                                        </p:attrNameLst>
                                      </p:cBhvr>
                                      <p:tavLst>
                                        <p:tav tm="0">
                                          <p:val>
                                            <p:fltVal val="0"/>
                                          </p:val>
                                        </p:tav>
                                        <p:tav tm="100000">
                                          <p:val>
                                            <p:strVal val="#ppt_h"/>
                                          </p:val>
                                        </p:tav>
                                      </p:tavLst>
                                    </p:anim>
                                    <p:anim calcmode="lin" valueType="num">
                                      <p:cBhvr>
                                        <p:cTn id="63" dur="1000" fill="hold"/>
                                        <p:tgtEl>
                                          <p:spTgt spid="27"/>
                                        </p:tgtEl>
                                        <p:attrNameLst>
                                          <p:attrName>style.rotation</p:attrName>
                                        </p:attrNameLst>
                                      </p:cBhvr>
                                      <p:tavLst>
                                        <p:tav tm="0">
                                          <p:val>
                                            <p:fltVal val="90"/>
                                          </p:val>
                                        </p:tav>
                                        <p:tav tm="100000">
                                          <p:val>
                                            <p:fltVal val="0"/>
                                          </p:val>
                                        </p:tav>
                                      </p:tavLst>
                                    </p:anim>
                                    <p:animEffect transition="in" filter="fade">
                                      <p:cBhvr>
                                        <p:cTn id="6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5" repeatCount="indefinite" fill="remove" display="0">
                  <p:stCondLst>
                    <p:cond delay="indefinite"/>
                  </p:stCondLst>
                  <p:endCondLst>
                    <p:cond evt="onStopAudio" delay="0">
                      <p:tgtEl>
                        <p:sldTgt/>
                      </p:tgtEl>
                    </p:cond>
                  </p:endCondLst>
                </p:cTn>
                <p:tgtEl>
                  <p:spTgt spid="28"/>
                </p:tgtEl>
              </p:cMediaNode>
            </p:audio>
          </p:childTnLst>
        </p:cTn>
      </p:par>
    </p:tnLst>
    <p:bldLst>
      <p:bldP spid="13" grpId="0"/>
      <p:bldP spid="14" grpId="0"/>
      <p:bldP spid="15" grpId="0"/>
      <p:bldP spid="16" grpId="0"/>
      <p:bldP spid="17" grpId="0"/>
      <p:bldP spid="26"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千图PPT彼岸天：ID 8661124库_任意多边形 3"/>
          <p:cNvSpPr/>
          <p:nvPr>
            <p:custDataLst>
              <p:tags r:id="rId1"/>
            </p:custDataLst>
          </p:nvPr>
        </p:nvSpPr>
        <p:spPr>
          <a:xfrm rot="5400000">
            <a:off x="5824537" y="2991637"/>
            <a:ext cx="2374900" cy="1573479"/>
          </a:xfrm>
          <a:custGeom>
            <a:avLst/>
            <a:gdLst>
              <a:gd name="connsiteX0" fmla="*/ 2708486 w 4178298"/>
              <a:gd name="connsiteY0" fmla="*/ 0 h 2488819"/>
              <a:gd name="connsiteX1" fmla="*/ 3303178 w 4178298"/>
              <a:gd name="connsiteY1" fmla="*/ 0 h 2488819"/>
              <a:gd name="connsiteX2" fmla="*/ 4178298 w 4178298"/>
              <a:gd name="connsiteY2" fmla="*/ 0 h 2488819"/>
              <a:gd name="connsiteX3" fmla="*/ 4178298 w 4178298"/>
              <a:gd name="connsiteY3" fmla="*/ 1054488 h 2488819"/>
              <a:gd name="connsiteX4" fmla="*/ 3339580 w 4178298"/>
              <a:gd name="connsiteY4" fmla="*/ 1054488 h 2488819"/>
              <a:gd name="connsiteX5" fmla="*/ 3339580 w 4178298"/>
              <a:gd name="connsiteY5" fmla="*/ 1055375 h 2488819"/>
              <a:gd name="connsiteX6" fmla="*/ 3322004 w 4178298"/>
              <a:gd name="connsiteY6" fmla="*/ 1054488 h 2488819"/>
              <a:gd name="connsiteX7" fmla="*/ 3321964 w 4178298"/>
              <a:gd name="connsiteY7" fmla="*/ 1054488 h 2488819"/>
              <a:gd name="connsiteX8" fmla="*/ 3205619 w 4178298"/>
              <a:gd name="connsiteY8" fmla="*/ 1060363 h 2488819"/>
              <a:gd name="connsiteX9" fmla="*/ 2517218 w 4178298"/>
              <a:gd name="connsiteY9" fmla="*/ 1387832 h 2488819"/>
              <a:gd name="connsiteX10" fmla="*/ 2489721 w 4178298"/>
              <a:gd name="connsiteY10" fmla="*/ 1418087 h 2488819"/>
              <a:gd name="connsiteX11" fmla="*/ 2484610 w 4178298"/>
              <a:gd name="connsiteY11" fmla="*/ 1418087 h 2488819"/>
              <a:gd name="connsiteX12" fmla="*/ 2388970 w 4178298"/>
              <a:gd name="connsiteY12" fmla="*/ 1520905 h 2488819"/>
              <a:gd name="connsiteX13" fmla="*/ 1307864 w 4178298"/>
              <a:gd name="connsiteY13" fmla="*/ 2229576 h 2488819"/>
              <a:gd name="connsiteX14" fmla="*/ 1073600 w 4178298"/>
              <a:gd name="connsiteY14" fmla="*/ 2313265 h 2488819"/>
              <a:gd name="connsiteX15" fmla="*/ 1073600 w 4178298"/>
              <a:gd name="connsiteY15" fmla="*/ 2318858 h 2488819"/>
              <a:gd name="connsiteX16" fmla="*/ 846752 w 4178298"/>
              <a:gd name="connsiteY16" fmla="*/ 2385551 h 2488819"/>
              <a:gd name="connsiteX17" fmla="*/ 434211 w 4178298"/>
              <a:gd name="connsiteY17" fmla="*/ 2462479 h 2488819"/>
              <a:gd name="connsiteX18" fmla="*/ 353421 w 4178298"/>
              <a:gd name="connsiteY18" fmla="*/ 2469970 h 2488819"/>
              <a:gd name="connsiteX19" fmla="*/ 338631 w 4178298"/>
              <a:gd name="connsiteY19" fmla="*/ 2471807 h 2488819"/>
              <a:gd name="connsiteX20" fmla="*/ 313322 w 4178298"/>
              <a:gd name="connsiteY20" fmla="*/ 2473688 h 2488819"/>
              <a:gd name="connsiteX21" fmla="*/ 221863 w 4178298"/>
              <a:gd name="connsiteY21" fmla="*/ 2482169 h 2488819"/>
              <a:gd name="connsiteX22" fmla="*/ 183212 w 4178298"/>
              <a:gd name="connsiteY22" fmla="*/ 2483359 h 2488819"/>
              <a:gd name="connsiteX23" fmla="*/ 167432 w 4178298"/>
              <a:gd name="connsiteY23" fmla="*/ 2484532 h 2488819"/>
              <a:gd name="connsiteX24" fmla="*/ 54603 w 4178298"/>
              <a:gd name="connsiteY24" fmla="*/ 2487321 h 2488819"/>
              <a:gd name="connsiteX25" fmla="*/ 5986 w 4178298"/>
              <a:gd name="connsiteY25" fmla="*/ 2488819 h 2488819"/>
              <a:gd name="connsiteX26" fmla="*/ 0 w 4178298"/>
              <a:gd name="connsiteY26" fmla="*/ 2488671 h 2488819"/>
              <a:gd name="connsiteX27" fmla="*/ 0 w 4178298"/>
              <a:gd name="connsiteY27" fmla="*/ 1430370 h 2488819"/>
              <a:gd name="connsiteX28" fmla="*/ 22797 w 4178298"/>
              <a:gd name="connsiteY28" fmla="*/ 1429676 h 2488819"/>
              <a:gd name="connsiteX29" fmla="*/ 206975 w 4178298"/>
              <a:gd name="connsiteY29" fmla="*/ 1420086 h 2488819"/>
              <a:gd name="connsiteX30" fmla="*/ 287025 w 4178298"/>
              <a:gd name="connsiteY30" fmla="*/ 1412759 h 2488819"/>
              <a:gd name="connsiteX31" fmla="*/ 303921 w 4178298"/>
              <a:gd name="connsiteY31" fmla="*/ 1410172 h 2488819"/>
              <a:gd name="connsiteX32" fmla="*/ 439009 w 4178298"/>
              <a:gd name="connsiteY32" fmla="*/ 1388904 h 2488819"/>
              <a:gd name="connsiteX33" fmla="*/ 569473 w 4178298"/>
              <a:gd name="connsiteY33" fmla="*/ 1360776 h 2488819"/>
              <a:gd name="connsiteX34" fmla="*/ 1925193 w 4178298"/>
              <a:gd name="connsiteY34" fmla="*/ 447965 h 2488819"/>
              <a:gd name="connsiteX35" fmla="*/ 1940489 w 4178298"/>
              <a:gd name="connsiteY35" fmla="*/ 425469 h 2488819"/>
              <a:gd name="connsiteX36" fmla="*/ 2026728 w 4178298"/>
              <a:gd name="connsiteY36" fmla="*/ 320945 h 2488819"/>
              <a:gd name="connsiteX37" fmla="*/ 2602125 w 4178298"/>
              <a:gd name="connsiteY37" fmla="*/ 10723 h 2488819"/>
              <a:gd name="connsiteX38" fmla="*/ 2708486 w 4178298"/>
              <a:gd name="connsiteY38" fmla="*/ 0 h 248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78298" h="2488819">
                <a:moveTo>
                  <a:pt x="2708486" y="0"/>
                </a:moveTo>
                <a:lnTo>
                  <a:pt x="3303178" y="0"/>
                </a:lnTo>
                <a:lnTo>
                  <a:pt x="4178298" y="0"/>
                </a:lnTo>
                <a:lnTo>
                  <a:pt x="4178298" y="1054488"/>
                </a:lnTo>
                <a:lnTo>
                  <a:pt x="3339580" y="1054488"/>
                </a:lnTo>
                <a:lnTo>
                  <a:pt x="3339580" y="1055375"/>
                </a:lnTo>
                <a:lnTo>
                  <a:pt x="3322004" y="1054488"/>
                </a:lnTo>
                <a:lnTo>
                  <a:pt x="3321964" y="1054488"/>
                </a:lnTo>
                <a:lnTo>
                  <a:pt x="3205619" y="1060363"/>
                </a:lnTo>
                <a:cubicBezTo>
                  <a:pt x="2937800" y="1087561"/>
                  <a:pt x="2697432" y="1207619"/>
                  <a:pt x="2517218" y="1387832"/>
                </a:cubicBezTo>
                <a:lnTo>
                  <a:pt x="2489721" y="1418087"/>
                </a:lnTo>
                <a:lnTo>
                  <a:pt x="2484610" y="1418087"/>
                </a:lnTo>
                <a:lnTo>
                  <a:pt x="2388970" y="1520905"/>
                </a:lnTo>
                <a:cubicBezTo>
                  <a:pt x="2078901" y="1820524"/>
                  <a:pt x="1712778" y="2062503"/>
                  <a:pt x="1307864" y="2229576"/>
                </a:cubicBezTo>
                <a:lnTo>
                  <a:pt x="1073600" y="2313265"/>
                </a:lnTo>
                <a:lnTo>
                  <a:pt x="1073600" y="2318858"/>
                </a:lnTo>
                <a:lnTo>
                  <a:pt x="846752" y="2385551"/>
                </a:lnTo>
                <a:cubicBezTo>
                  <a:pt x="712201" y="2419276"/>
                  <a:pt x="574513" y="2445093"/>
                  <a:pt x="434211" y="2462479"/>
                </a:cubicBezTo>
                <a:lnTo>
                  <a:pt x="353421" y="2469970"/>
                </a:lnTo>
                <a:lnTo>
                  <a:pt x="338631" y="2471807"/>
                </a:lnTo>
                <a:lnTo>
                  <a:pt x="313322" y="2473688"/>
                </a:lnTo>
                <a:lnTo>
                  <a:pt x="221863" y="2482169"/>
                </a:lnTo>
                <a:lnTo>
                  <a:pt x="183212" y="2483359"/>
                </a:lnTo>
                <a:lnTo>
                  <a:pt x="167432" y="2484532"/>
                </a:lnTo>
                <a:lnTo>
                  <a:pt x="54603" y="2487321"/>
                </a:lnTo>
                <a:lnTo>
                  <a:pt x="5986" y="2488819"/>
                </a:lnTo>
                <a:lnTo>
                  <a:pt x="0" y="2488671"/>
                </a:lnTo>
                <a:lnTo>
                  <a:pt x="0" y="1430370"/>
                </a:lnTo>
                <a:lnTo>
                  <a:pt x="22797" y="1429676"/>
                </a:lnTo>
                <a:lnTo>
                  <a:pt x="206975" y="1420086"/>
                </a:lnTo>
                <a:lnTo>
                  <a:pt x="287025" y="1412759"/>
                </a:lnTo>
                <a:lnTo>
                  <a:pt x="303921" y="1410172"/>
                </a:lnTo>
                <a:lnTo>
                  <a:pt x="439009" y="1388904"/>
                </a:lnTo>
                <a:lnTo>
                  <a:pt x="569473" y="1360776"/>
                </a:lnTo>
                <a:cubicBezTo>
                  <a:pt x="1122409" y="1224013"/>
                  <a:pt x="1599408" y="894651"/>
                  <a:pt x="1925193" y="447965"/>
                </a:cubicBezTo>
                <a:lnTo>
                  <a:pt x="1940489" y="425469"/>
                </a:lnTo>
                <a:lnTo>
                  <a:pt x="2026728" y="320945"/>
                </a:lnTo>
                <a:cubicBezTo>
                  <a:pt x="2181196" y="166476"/>
                  <a:pt x="2379860" y="56205"/>
                  <a:pt x="2602125" y="10723"/>
                </a:cubicBezTo>
                <a:lnTo>
                  <a:pt x="2708486" y="0"/>
                </a:lnTo>
                <a:close/>
              </a:path>
            </a:pathLst>
          </a:custGeom>
          <a:solidFill>
            <a:schemeClr val="accent6"/>
          </a:solidFill>
          <a:ln w="762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5" name="千图PPT彼岸天：ID 8661124库_任意多边形 4"/>
          <p:cNvSpPr/>
          <p:nvPr>
            <p:custDataLst>
              <p:tags r:id="rId2"/>
            </p:custDataLst>
          </p:nvPr>
        </p:nvSpPr>
        <p:spPr>
          <a:xfrm rot="16200000" flipH="1">
            <a:off x="3992564" y="2991641"/>
            <a:ext cx="2374900" cy="1573479"/>
          </a:xfrm>
          <a:custGeom>
            <a:avLst/>
            <a:gdLst>
              <a:gd name="connsiteX0" fmla="*/ 2708486 w 4178298"/>
              <a:gd name="connsiteY0" fmla="*/ 0 h 2488819"/>
              <a:gd name="connsiteX1" fmla="*/ 3303178 w 4178298"/>
              <a:gd name="connsiteY1" fmla="*/ 0 h 2488819"/>
              <a:gd name="connsiteX2" fmla="*/ 4178298 w 4178298"/>
              <a:gd name="connsiteY2" fmla="*/ 0 h 2488819"/>
              <a:gd name="connsiteX3" fmla="*/ 4178298 w 4178298"/>
              <a:gd name="connsiteY3" fmla="*/ 1054488 h 2488819"/>
              <a:gd name="connsiteX4" fmla="*/ 3339580 w 4178298"/>
              <a:gd name="connsiteY4" fmla="*/ 1054488 h 2488819"/>
              <a:gd name="connsiteX5" fmla="*/ 3339580 w 4178298"/>
              <a:gd name="connsiteY5" fmla="*/ 1055375 h 2488819"/>
              <a:gd name="connsiteX6" fmla="*/ 3322004 w 4178298"/>
              <a:gd name="connsiteY6" fmla="*/ 1054488 h 2488819"/>
              <a:gd name="connsiteX7" fmla="*/ 3321964 w 4178298"/>
              <a:gd name="connsiteY7" fmla="*/ 1054488 h 2488819"/>
              <a:gd name="connsiteX8" fmla="*/ 3205619 w 4178298"/>
              <a:gd name="connsiteY8" fmla="*/ 1060363 h 2488819"/>
              <a:gd name="connsiteX9" fmla="*/ 2517218 w 4178298"/>
              <a:gd name="connsiteY9" fmla="*/ 1387832 h 2488819"/>
              <a:gd name="connsiteX10" fmla="*/ 2489721 w 4178298"/>
              <a:gd name="connsiteY10" fmla="*/ 1418087 h 2488819"/>
              <a:gd name="connsiteX11" fmla="*/ 2484610 w 4178298"/>
              <a:gd name="connsiteY11" fmla="*/ 1418087 h 2488819"/>
              <a:gd name="connsiteX12" fmla="*/ 2388970 w 4178298"/>
              <a:gd name="connsiteY12" fmla="*/ 1520905 h 2488819"/>
              <a:gd name="connsiteX13" fmla="*/ 1307864 w 4178298"/>
              <a:gd name="connsiteY13" fmla="*/ 2229576 h 2488819"/>
              <a:gd name="connsiteX14" fmla="*/ 1073600 w 4178298"/>
              <a:gd name="connsiteY14" fmla="*/ 2313265 h 2488819"/>
              <a:gd name="connsiteX15" fmla="*/ 1073600 w 4178298"/>
              <a:gd name="connsiteY15" fmla="*/ 2318858 h 2488819"/>
              <a:gd name="connsiteX16" fmla="*/ 846752 w 4178298"/>
              <a:gd name="connsiteY16" fmla="*/ 2385551 h 2488819"/>
              <a:gd name="connsiteX17" fmla="*/ 434211 w 4178298"/>
              <a:gd name="connsiteY17" fmla="*/ 2462479 h 2488819"/>
              <a:gd name="connsiteX18" fmla="*/ 353421 w 4178298"/>
              <a:gd name="connsiteY18" fmla="*/ 2469970 h 2488819"/>
              <a:gd name="connsiteX19" fmla="*/ 338631 w 4178298"/>
              <a:gd name="connsiteY19" fmla="*/ 2471807 h 2488819"/>
              <a:gd name="connsiteX20" fmla="*/ 313322 w 4178298"/>
              <a:gd name="connsiteY20" fmla="*/ 2473688 h 2488819"/>
              <a:gd name="connsiteX21" fmla="*/ 221863 w 4178298"/>
              <a:gd name="connsiteY21" fmla="*/ 2482169 h 2488819"/>
              <a:gd name="connsiteX22" fmla="*/ 183212 w 4178298"/>
              <a:gd name="connsiteY22" fmla="*/ 2483359 h 2488819"/>
              <a:gd name="connsiteX23" fmla="*/ 167432 w 4178298"/>
              <a:gd name="connsiteY23" fmla="*/ 2484532 h 2488819"/>
              <a:gd name="connsiteX24" fmla="*/ 54603 w 4178298"/>
              <a:gd name="connsiteY24" fmla="*/ 2487321 h 2488819"/>
              <a:gd name="connsiteX25" fmla="*/ 5986 w 4178298"/>
              <a:gd name="connsiteY25" fmla="*/ 2488819 h 2488819"/>
              <a:gd name="connsiteX26" fmla="*/ 0 w 4178298"/>
              <a:gd name="connsiteY26" fmla="*/ 2488671 h 2488819"/>
              <a:gd name="connsiteX27" fmla="*/ 0 w 4178298"/>
              <a:gd name="connsiteY27" fmla="*/ 1430370 h 2488819"/>
              <a:gd name="connsiteX28" fmla="*/ 22797 w 4178298"/>
              <a:gd name="connsiteY28" fmla="*/ 1429676 h 2488819"/>
              <a:gd name="connsiteX29" fmla="*/ 206975 w 4178298"/>
              <a:gd name="connsiteY29" fmla="*/ 1420086 h 2488819"/>
              <a:gd name="connsiteX30" fmla="*/ 287025 w 4178298"/>
              <a:gd name="connsiteY30" fmla="*/ 1412759 h 2488819"/>
              <a:gd name="connsiteX31" fmla="*/ 303921 w 4178298"/>
              <a:gd name="connsiteY31" fmla="*/ 1410172 h 2488819"/>
              <a:gd name="connsiteX32" fmla="*/ 439009 w 4178298"/>
              <a:gd name="connsiteY32" fmla="*/ 1388904 h 2488819"/>
              <a:gd name="connsiteX33" fmla="*/ 569473 w 4178298"/>
              <a:gd name="connsiteY33" fmla="*/ 1360776 h 2488819"/>
              <a:gd name="connsiteX34" fmla="*/ 1925193 w 4178298"/>
              <a:gd name="connsiteY34" fmla="*/ 447965 h 2488819"/>
              <a:gd name="connsiteX35" fmla="*/ 1940489 w 4178298"/>
              <a:gd name="connsiteY35" fmla="*/ 425469 h 2488819"/>
              <a:gd name="connsiteX36" fmla="*/ 2026728 w 4178298"/>
              <a:gd name="connsiteY36" fmla="*/ 320945 h 2488819"/>
              <a:gd name="connsiteX37" fmla="*/ 2602125 w 4178298"/>
              <a:gd name="connsiteY37" fmla="*/ 10723 h 2488819"/>
              <a:gd name="connsiteX38" fmla="*/ 2708486 w 4178298"/>
              <a:gd name="connsiteY38" fmla="*/ 0 h 248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78298" h="2488819">
                <a:moveTo>
                  <a:pt x="2708486" y="0"/>
                </a:moveTo>
                <a:lnTo>
                  <a:pt x="3303178" y="0"/>
                </a:lnTo>
                <a:lnTo>
                  <a:pt x="4178298" y="0"/>
                </a:lnTo>
                <a:lnTo>
                  <a:pt x="4178298" y="1054488"/>
                </a:lnTo>
                <a:lnTo>
                  <a:pt x="3339580" y="1054488"/>
                </a:lnTo>
                <a:lnTo>
                  <a:pt x="3339580" y="1055375"/>
                </a:lnTo>
                <a:lnTo>
                  <a:pt x="3322004" y="1054488"/>
                </a:lnTo>
                <a:lnTo>
                  <a:pt x="3321964" y="1054488"/>
                </a:lnTo>
                <a:lnTo>
                  <a:pt x="3205619" y="1060363"/>
                </a:lnTo>
                <a:cubicBezTo>
                  <a:pt x="2937800" y="1087561"/>
                  <a:pt x="2697432" y="1207619"/>
                  <a:pt x="2517218" y="1387832"/>
                </a:cubicBezTo>
                <a:lnTo>
                  <a:pt x="2489721" y="1418087"/>
                </a:lnTo>
                <a:lnTo>
                  <a:pt x="2484610" y="1418087"/>
                </a:lnTo>
                <a:lnTo>
                  <a:pt x="2388970" y="1520905"/>
                </a:lnTo>
                <a:cubicBezTo>
                  <a:pt x="2078901" y="1820524"/>
                  <a:pt x="1712778" y="2062503"/>
                  <a:pt x="1307864" y="2229576"/>
                </a:cubicBezTo>
                <a:lnTo>
                  <a:pt x="1073600" y="2313265"/>
                </a:lnTo>
                <a:lnTo>
                  <a:pt x="1073600" y="2318858"/>
                </a:lnTo>
                <a:lnTo>
                  <a:pt x="846752" y="2385551"/>
                </a:lnTo>
                <a:cubicBezTo>
                  <a:pt x="712201" y="2419276"/>
                  <a:pt x="574513" y="2445093"/>
                  <a:pt x="434211" y="2462479"/>
                </a:cubicBezTo>
                <a:lnTo>
                  <a:pt x="353421" y="2469970"/>
                </a:lnTo>
                <a:lnTo>
                  <a:pt x="338631" y="2471807"/>
                </a:lnTo>
                <a:lnTo>
                  <a:pt x="313322" y="2473688"/>
                </a:lnTo>
                <a:lnTo>
                  <a:pt x="221863" y="2482169"/>
                </a:lnTo>
                <a:lnTo>
                  <a:pt x="183212" y="2483359"/>
                </a:lnTo>
                <a:lnTo>
                  <a:pt x="167432" y="2484532"/>
                </a:lnTo>
                <a:lnTo>
                  <a:pt x="54603" y="2487321"/>
                </a:lnTo>
                <a:lnTo>
                  <a:pt x="5986" y="2488819"/>
                </a:lnTo>
                <a:lnTo>
                  <a:pt x="0" y="2488671"/>
                </a:lnTo>
                <a:lnTo>
                  <a:pt x="0" y="1430370"/>
                </a:lnTo>
                <a:lnTo>
                  <a:pt x="22797" y="1429676"/>
                </a:lnTo>
                <a:lnTo>
                  <a:pt x="206975" y="1420086"/>
                </a:lnTo>
                <a:lnTo>
                  <a:pt x="287025" y="1412759"/>
                </a:lnTo>
                <a:lnTo>
                  <a:pt x="303921" y="1410172"/>
                </a:lnTo>
                <a:lnTo>
                  <a:pt x="439009" y="1388904"/>
                </a:lnTo>
                <a:lnTo>
                  <a:pt x="569473" y="1360776"/>
                </a:lnTo>
                <a:cubicBezTo>
                  <a:pt x="1122409" y="1224013"/>
                  <a:pt x="1599408" y="894651"/>
                  <a:pt x="1925193" y="447965"/>
                </a:cubicBezTo>
                <a:lnTo>
                  <a:pt x="1940489" y="425469"/>
                </a:lnTo>
                <a:lnTo>
                  <a:pt x="2026728" y="320945"/>
                </a:lnTo>
                <a:cubicBezTo>
                  <a:pt x="2181196" y="166476"/>
                  <a:pt x="2379860" y="56205"/>
                  <a:pt x="2602125" y="10723"/>
                </a:cubicBezTo>
                <a:lnTo>
                  <a:pt x="2708486" y="0"/>
                </a:ln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6" name="千图PPT彼岸天：ID 8661124库_任意多边形 5"/>
          <p:cNvSpPr/>
          <p:nvPr>
            <p:custDataLst>
              <p:tags r:id="rId3"/>
            </p:custDataLst>
          </p:nvPr>
        </p:nvSpPr>
        <p:spPr>
          <a:xfrm rot="5400000">
            <a:off x="4913313" y="2991641"/>
            <a:ext cx="2374900" cy="1573479"/>
          </a:xfrm>
          <a:custGeom>
            <a:avLst/>
            <a:gdLst>
              <a:gd name="connsiteX0" fmla="*/ 2708486 w 4178298"/>
              <a:gd name="connsiteY0" fmla="*/ 0 h 2488819"/>
              <a:gd name="connsiteX1" fmla="*/ 3303178 w 4178298"/>
              <a:gd name="connsiteY1" fmla="*/ 0 h 2488819"/>
              <a:gd name="connsiteX2" fmla="*/ 4178298 w 4178298"/>
              <a:gd name="connsiteY2" fmla="*/ 0 h 2488819"/>
              <a:gd name="connsiteX3" fmla="*/ 4178298 w 4178298"/>
              <a:gd name="connsiteY3" fmla="*/ 1054488 h 2488819"/>
              <a:gd name="connsiteX4" fmla="*/ 3339580 w 4178298"/>
              <a:gd name="connsiteY4" fmla="*/ 1054488 h 2488819"/>
              <a:gd name="connsiteX5" fmla="*/ 3339580 w 4178298"/>
              <a:gd name="connsiteY5" fmla="*/ 1055375 h 2488819"/>
              <a:gd name="connsiteX6" fmla="*/ 3322004 w 4178298"/>
              <a:gd name="connsiteY6" fmla="*/ 1054488 h 2488819"/>
              <a:gd name="connsiteX7" fmla="*/ 3321964 w 4178298"/>
              <a:gd name="connsiteY7" fmla="*/ 1054488 h 2488819"/>
              <a:gd name="connsiteX8" fmla="*/ 3205619 w 4178298"/>
              <a:gd name="connsiteY8" fmla="*/ 1060363 h 2488819"/>
              <a:gd name="connsiteX9" fmla="*/ 2517218 w 4178298"/>
              <a:gd name="connsiteY9" fmla="*/ 1387832 h 2488819"/>
              <a:gd name="connsiteX10" fmla="*/ 2489721 w 4178298"/>
              <a:gd name="connsiteY10" fmla="*/ 1418087 h 2488819"/>
              <a:gd name="connsiteX11" fmla="*/ 2484610 w 4178298"/>
              <a:gd name="connsiteY11" fmla="*/ 1418087 h 2488819"/>
              <a:gd name="connsiteX12" fmla="*/ 2388970 w 4178298"/>
              <a:gd name="connsiteY12" fmla="*/ 1520905 h 2488819"/>
              <a:gd name="connsiteX13" fmla="*/ 1307864 w 4178298"/>
              <a:gd name="connsiteY13" fmla="*/ 2229576 h 2488819"/>
              <a:gd name="connsiteX14" fmla="*/ 1073600 w 4178298"/>
              <a:gd name="connsiteY14" fmla="*/ 2313265 h 2488819"/>
              <a:gd name="connsiteX15" fmla="*/ 1073600 w 4178298"/>
              <a:gd name="connsiteY15" fmla="*/ 2318858 h 2488819"/>
              <a:gd name="connsiteX16" fmla="*/ 846752 w 4178298"/>
              <a:gd name="connsiteY16" fmla="*/ 2385551 h 2488819"/>
              <a:gd name="connsiteX17" fmla="*/ 434211 w 4178298"/>
              <a:gd name="connsiteY17" fmla="*/ 2462479 h 2488819"/>
              <a:gd name="connsiteX18" fmla="*/ 353421 w 4178298"/>
              <a:gd name="connsiteY18" fmla="*/ 2469970 h 2488819"/>
              <a:gd name="connsiteX19" fmla="*/ 338631 w 4178298"/>
              <a:gd name="connsiteY19" fmla="*/ 2471807 h 2488819"/>
              <a:gd name="connsiteX20" fmla="*/ 313322 w 4178298"/>
              <a:gd name="connsiteY20" fmla="*/ 2473688 h 2488819"/>
              <a:gd name="connsiteX21" fmla="*/ 221863 w 4178298"/>
              <a:gd name="connsiteY21" fmla="*/ 2482169 h 2488819"/>
              <a:gd name="connsiteX22" fmla="*/ 183212 w 4178298"/>
              <a:gd name="connsiteY22" fmla="*/ 2483359 h 2488819"/>
              <a:gd name="connsiteX23" fmla="*/ 167432 w 4178298"/>
              <a:gd name="connsiteY23" fmla="*/ 2484532 h 2488819"/>
              <a:gd name="connsiteX24" fmla="*/ 54603 w 4178298"/>
              <a:gd name="connsiteY24" fmla="*/ 2487321 h 2488819"/>
              <a:gd name="connsiteX25" fmla="*/ 5986 w 4178298"/>
              <a:gd name="connsiteY25" fmla="*/ 2488819 h 2488819"/>
              <a:gd name="connsiteX26" fmla="*/ 0 w 4178298"/>
              <a:gd name="connsiteY26" fmla="*/ 2488671 h 2488819"/>
              <a:gd name="connsiteX27" fmla="*/ 0 w 4178298"/>
              <a:gd name="connsiteY27" fmla="*/ 1430370 h 2488819"/>
              <a:gd name="connsiteX28" fmla="*/ 22797 w 4178298"/>
              <a:gd name="connsiteY28" fmla="*/ 1429676 h 2488819"/>
              <a:gd name="connsiteX29" fmla="*/ 206975 w 4178298"/>
              <a:gd name="connsiteY29" fmla="*/ 1420086 h 2488819"/>
              <a:gd name="connsiteX30" fmla="*/ 287025 w 4178298"/>
              <a:gd name="connsiteY30" fmla="*/ 1412759 h 2488819"/>
              <a:gd name="connsiteX31" fmla="*/ 303921 w 4178298"/>
              <a:gd name="connsiteY31" fmla="*/ 1410172 h 2488819"/>
              <a:gd name="connsiteX32" fmla="*/ 439009 w 4178298"/>
              <a:gd name="connsiteY32" fmla="*/ 1388904 h 2488819"/>
              <a:gd name="connsiteX33" fmla="*/ 569473 w 4178298"/>
              <a:gd name="connsiteY33" fmla="*/ 1360776 h 2488819"/>
              <a:gd name="connsiteX34" fmla="*/ 1925193 w 4178298"/>
              <a:gd name="connsiteY34" fmla="*/ 447965 h 2488819"/>
              <a:gd name="connsiteX35" fmla="*/ 1940489 w 4178298"/>
              <a:gd name="connsiteY35" fmla="*/ 425469 h 2488819"/>
              <a:gd name="connsiteX36" fmla="*/ 2026728 w 4178298"/>
              <a:gd name="connsiteY36" fmla="*/ 320945 h 2488819"/>
              <a:gd name="connsiteX37" fmla="*/ 2602125 w 4178298"/>
              <a:gd name="connsiteY37" fmla="*/ 10723 h 2488819"/>
              <a:gd name="connsiteX38" fmla="*/ 2708486 w 4178298"/>
              <a:gd name="connsiteY38" fmla="*/ 0 h 248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78298" h="2488819">
                <a:moveTo>
                  <a:pt x="2708486" y="0"/>
                </a:moveTo>
                <a:lnTo>
                  <a:pt x="3303178" y="0"/>
                </a:lnTo>
                <a:lnTo>
                  <a:pt x="4178298" y="0"/>
                </a:lnTo>
                <a:lnTo>
                  <a:pt x="4178298" y="1054488"/>
                </a:lnTo>
                <a:lnTo>
                  <a:pt x="3339580" y="1054488"/>
                </a:lnTo>
                <a:lnTo>
                  <a:pt x="3339580" y="1055375"/>
                </a:lnTo>
                <a:lnTo>
                  <a:pt x="3322004" y="1054488"/>
                </a:lnTo>
                <a:lnTo>
                  <a:pt x="3321964" y="1054488"/>
                </a:lnTo>
                <a:lnTo>
                  <a:pt x="3205619" y="1060363"/>
                </a:lnTo>
                <a:cubicBezTo>
                  <a:pt x="2937800" y="1087561"/>
                  <a:pt x="2697432" y="1207619"/>
                  <a:pt x="2517218" y="1387832"/>
                </a:cubicBezTo>
                <a:lnTo>
                  <a:pt x="2489721" y="1418087"/>
                </a:lnTo>
                <a:lnTo>
                  <a:pt x="2484610" y="1418087"/>
                </a:lnTo>
                <a:lnTo>
                  <a:pt x="2388970" y="1520905"/>
                </a:lnTo>
                <a:cubicBezTo>
                  <a:pt x="2078901" y="1820524"/>
                  <a:pt x="1712778" y="2062503"/>
                  <a:pt x="1307864" y="2229576"/>
                </a:cubicBezTo>
                <a:lnTo>
                  <a:pt x="1073600" y="2313265"/>
                </a:lnTo>
                <a:lnTo>
                  <a:pt x="1073600" y="2318858"/>
                </a:lnTo>
                <a:lnTo>
                  <a:pt x="846752" y="2385551"/>
                </a:lnTo>
                <a:cubicBezTo>
                  <a:pt x="712201" y="2419276"/>
                  <a:pt x="574513" y="2445093"/>
                  <a:pt x="434211" y="2462479"/>
                </a:cubicBezTo>
                <a:lnTo>
                  <a:pt x="353421" y="2469970"/>
                </a:lnTo>
                <a:lnTo>
                  <a:pt x="338631" y="2471807"/>
                </a:lnTo>
                <a:lnTo>
                  <a:pt x="313322" y="2473688"/>
                </a:lnTo>
                <a:lnTo>
                  <a:pt x="221863" y="2482169"/>
                </a:lnTo>
                <a:lnTo>
                  <a:pt x="183212" y="2483359"/>
                </a:lnTo>
                <a:lnTo>
                  <a:pt x="167432" y="2484532"/>
                </a:lnTo>
                <a:lnTo>
                  <a:pt x="54603" y="2487321"/>
                </a:lnTo>
                <a:lnTo>
                  <a:pt x="5986" y="2488819"/>
                </a:lnTo>
                <a:lnTo>
                  <a:pt x="0" y="2488671"/>
                </a:lnTo>
                <a:lnTo>
                  <a:pt x="0" y="1430370"/>
                </a:lnTo>
                <a:lnTo>
                  <a:pt x="22797" y="1429676"/>
                </a:lnTo>
                <a:lnTo>
                  <a:pt x="206975" y="1420086"/>
                </a:lnTo>
                <a:lnTo>
                  <a:pt x="287025" y="1412759"/>
                </a:lnTo>
                <a:lnTo>
                  <a:pt x="303921" y="1410172"/>
                </a:lnTo>
                <a:lnTo>
                  <a:pt x="439009" y="1388904"/>
                </a:lnTo>
                <a:lnTo>
                  <a:pt x="569473" y="1360776"/>
                </a:lnTo>
                <a:cubicBezTo>
                  <a:pt x="1122409" y="1224013"/>
                  <a:pt x="1599408" y="894651"/>
                  <a:pt x="1925193" y="447965"/>
                </a:cubicBezTo>
                <a:lnTo>
                  <a:pt x="1940489" y="425469"/>
                </a:lnTo>
                <a:lnTo>
                  <a:pt x="2026728" y="320945"/>
                </a:lnTo>
                <a:cubicBezTo>
                  <a:pt x="2181196" y="166476"/>
                  <a:pt x="2379860" y="56205"/>
                  <a:pt x="2602125" y="10723"/>
                </a:cubicBezTo>
                <a:lnTo>
                  <a:pt x="2708486" y="0"/>
                </a:lnTo>
                <a:close/>
              </a:path>
            </a:pathLst>
          </a:cu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7" name="千图PPT彼岸天：ID 8661124库_任意多边形 6"/>
          <p:cNvSpPr/>
          <p:nvPr>
            <p:custDataLst>
              <p:tags r:id="rId4"/>
            </p:custDataLst>
          </p:nvPr>
        </p:nvSpPr>
        <p:spPr>
          <a:xfrm rot="16200000" flipH="1">
            <a:off x="4903788" y="2991640"/>
            <a:ext cx="2374900" cy="1573479"/>
          </a:xfrm>
          <a:custGeom>
            <a:avLst/>
            <a:gdLst>
              <a:gd name="connsiteX0" fmla="*/ 2708486 w 4178298"/>
              <a:gd name="connsiteY0" fmla="*/ 0 h 2488819"/>
              <a:gd name="connsiteX1" fmla="*/ 3303178 w 4178298"/>
              <a:gd name="connsiteY1" fmla="*/ 0 h 2488819"/>
              <a:gd name="connsiteX2" fmla="*/ 4178298 w 4178298"/>
              <a:gd name="connsiteY2" fmla="*/ 0 h 2488819"/>
              <a:gd name="connsiteX3" fmla="*/ 4178298 w 4178298"/>
              <a:gd name="connsiteY3" fmla="*/ 1054488 h 2488819"/>
              <a:gd name="connsiteX4" fmla="*/ 3339580 w 4178298"/>
              <a:gd name="connsiteY4" fmla="*/ 1054488 h 2488819"/>
              <a:gd name="connsiteX5" fmla="*/ 3339580 w 4178298"/>
              <a:gd name="connsiteY5" fmla="*/ 1055375 h 2488819"/>
              <a:gd name="connsiteX6" fmla="*/ 3322004 w 4178298"/>
              <a:gd name="connsiteY6" fmla="*/ 1054488 h 2488819"/>
              <a:gd name="connsiteX7" fmla="*/ 3321964 w 4178298"/>
              <a:gd name="connsiteY7" fmla="*/ 1054488 h 2488819"/>
              <a:gd name="connsiteX8" fmla="*/ 3205619 w 4178298"/>
              <a:gd name="connsiteY8" fmla="*/ 1060363 h 2488819"/>
              <a:gd name="connsiteX9" fmla="*/ 2517218 w 4178298"/>
              <a:gd name="connsiteY9" fmla="*/ 1387832 h 2488819"/>
              <a:gd name="connsiteX10" fmla="*/ 2489721 w 4178298"/>
              <a:gd name="connsiteY10" fmla="*/ 1418087 h 2488819"/>
              <a:gd name="connsiteX11" fmla="*/ 2484610 w 4178298"/>
              <a:gd name="connsiteY11" fmla="*/ 1418087 h 2488819"/>
              <a:gd name="connsiteX12" fmla="*/ 2388970 w 4178298"/>
              <a:gd name="connsiteY12" fmla="*/ 1520905 h 2488819"/>
              <a:gd name="connsiteX13" fmla="*/ 1307864 w 4178298"/>
              <a:gd name="connsiteY13" fmla="*/ 2229576 h 2488819"/>
              <a:gd name="connsiteX14" fmla="*/ 1073600 w 4178298"/>
              <a:gd name="connsiteY14" fmla="*/ 2313265 h 2488819"/>
              <a:gd name="connsiteX15" fmla="*/ 1073600 w 4178298"/>
              <a:gd name="connsiteY15" fmla="*/ 2318858 h 2488819"/>
              <a:gd name="connsiteX16" fmla="*/ 846752 w 4178298"/>
              <a:gd name="connsiteY16" fmla="*/ 2385551 h 2488819"/>
              <a:gd name="connsiteX17" fmla="*/ 434211 w 4178298"/>
              <a:gd name="connsiteY17" fmla="*/ 2462479 h 2488819"/>
              <a:gd name="connsiteX18" fmla="*/ 353421 w 4178298"/>
              <a:gd name="connsiteY18" fmla="*/ 2469970 h 2488819"/>
              <a:gd name="connsiteX19" fmla="*/ 338631 w 4178298"/>
              <a:gd name="connsiteY19" fmla="*/ 2471807 h 2488819"/>
              <a:gd name="connsiteX20" fmla="*/ 313322 w 4178298"/>
              <a:gd name="connsiteY20" fmla="*/ 2473688 h 2488819"/>
              <a:gd name="connsiteX21" fmla="*/ 221863 w 4178298"/>
              <a:gd name="connsiteY21" fmla="*/ 2482169 h 2488819"/>
              <a:gd name="connsiteX22" fmla="*/ 183212 w 4178298"/>
              <a:gd name="connsiteY22" fmla="*/ 2483359 h 2488819"/>
              <a:gd name="connsiteX23" fmla="*/ 167432 w 4178298"/>
              <a:gd name="connsiteY23" fmla="*/ 2484532 h 2488819"/>
              <a:gd name="connsiteX24" fmla="*/ 54603 w 4178298"/>
              <a:gd name="connsiteY24" fmla="*/ 2487321 h 2488819"/>
              <a:gd name="connsiteX25" fmla="*/ 5986 w 4178298"/>
              <a:gd name="connsiteY25" fmla="*/ 2488819 h 2488819"/>
              <a:gd name="connsiteX26" fmla="*/ 0 w 4178298"/>
              <a:gd name="connsiteY26" fmla="*/ 2488671 h 2488819"/>
              <a:gd name="connsiteX27" fmla="*/ 0 w 4178298"/>
              <a:gd name="connsiteY27" fmla="*/ 1430370 h 2488819"/>
              <a:gd name="connsiteX28" fmla="*/ 22797 w 4178298"/>
              <a:gd name="connsiteY28" fmla="*/ 1429676 h 2488819"/>
              <a:gd name="connsiteX29" fmla="*/ 206975 w 4178298"/>
              <a:gd name="connsiteY29" fmla="*/ 1420086 h 2488819"/>
              <a:gd name="connsiteX30" fmla="*/ 287025 w 4178298"/>
              <a:gd name="connsiteY30" fmla="*/ 1412759 h 2488819"/>
              <a:gd name="connsiteX31" fmla="*/ 303921 w 4178298"/>
              <a:gd name="connsiteY31" fmla="*/ 1410172 h 2488819"/>
              <a:gd name="connsiteX32" fmla="*/ 439009 w 4178298"/>
              <a:gd name="connsiteY32" fmla="*/ 1388904 h 2488819"/>
              <a:gd name="connsiteX33" fmla="*/ 569473 w 4178298"/>
              <a:gd name="connsiteY33" fmla="*/ 1360776 h 2488819"/>
              <a:gd name="connsiteX34" fmla="*/ 1925193 w 4178298"/>
              <a:gd name="connsiteY34" fmla="*/ 447965 h 2488819"/>
              <a:gd name="connsiteX35" fmla="*/ 1940489 w 4178298"/>
              <a:gd name="connsiteY35" fmla="*/ 425469 h 2488819"/>
              <a:gd name="connsiteX36" fmla="*/ 2026728 w 4178298"/>
              <a:gd name="connsiteY36" fmla="*/ 320945 h 2488819"/>
              <a:gd name="connsiteX37" fmla="*/ 2602125 w 4178298"/>
              <a:gd name="connsiteY37" fmla="*/ 10723 h 2488819"/>
              <a:gd name="connsiteX38" fmla="*/ 2708486 w 4178298"/>
              <a:gd name="connsiteY38" fmla="*/ 0 h 248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78298" h="2488819">
                <a:moveTo>
                  <a:pt x="2708486" y="0"/>
                </a:moveTo>
                <a:lnTo>
                  <a:pt x="3303178" y="0"/>
                </a:lnTo>
                <a:lnTo>
                  <a:pt x="4178298" y="0"/>
                </a:lnTo>
                <a:lnTo>
                  <a:pt x="4178298" y="1054488"/>
                </a:lnTo>
                <a:lnTo>
                  <a:pt x="3339580" y="1054488"/>
                </a:lnTo>
                <a:lnTo>
                  <a:pt x="3339580" y="1055375"/>
                </a:lnTo>
                <a:lnTo>
                  <a:pt x="3322004" y="1054488"/>
                </a:lnTo>
                <a:lnTo>
                  <a:pt x="3321964" y="1054488"/>
                </a:lnTo>
                <a:lnTo>
                  <a:pt x="3205619" y="1060363"/>
                </a:lnTo>
                <a:cubicBezTo>
                  <a:pt x="2937800" y="1087561"/>
                  <a:pt x="2697432" y="1207619"/>
                  <a:pt x="2517218" y="1387832"/>
                </a:cubicBezTo>
                <a:lnTo>
                  <a:pt x="2489721" y="1418087"/>
                </a:lnTo>
                <a:lnTo>
                  <a:pt x="2484610" y="1418087"/>
                </a:lnTo>
                <a:lnTo>
                  <a:pt x="2388970" y="1520905"/>
                </a:lnTo>
                <a:cubicBezTo>
                  <a:pt x="2078901" y="1820524"/>
                  <a:pt x="1712778" y="2062503"/>
                  <a:pt x="1307864" y="2229576"/>
                </a:cubicBezTo>
                <a:lnTo>
                  <a:pt x="1073600" y="2313265"/>
                </a:lnTo>
                <a:lnTo>
                  <a:pt x="1073600" y="2318858"/>
                </a:lnTo>
                <a:lnTo>
                  <a:pt x="846752" y="2385551"/>
                </a:lnTo>
                <a:cubicBezTo>
                  <a:pt x="712201" y="2419276"/>
                  <a:pt x="574513" y="2445093"/>
                  <a:pt x="434211" y="2462479"/>
                </a:cubicBezTo>
                <a:lnTo>
                  <a:pt x="353421" y="2469970"/>
                </a:lnTo>
                <a:lnTo>
                  <a:pt x="338631" y="2471807"/>
                </a:lnTo>
                <a:lnTo>
                  <a:pt x="313322" y="2473688"/>
                </a:lnTo>
                <a:lnTo>
                  <a:pt x="221863" y="2482169"/>
                </a:lnTo>
                <a:lnTo>
                  <a:pt x="183212" y="2483359"/>
                </a:lnTo>
                <a:lnTo>
                  <a:pt x="167432" y="2484532"/>
                </a:lnTo>
                <a:lnTo>
                  <a:pt x="54603" y="2487321"/>
                </a:lnTo>
                <a:lnTo>
                  <a:pt x="5986" y="2488819"/>
                </a:lnTo>
                <a:lnTo>
                  <a:pt x="0" y="2488671"/>
                </a:lnTo>
                <a:lnTo>
                  <a:pt x="0" y="1430370"/>
                </a:lnTo>
                <a:lnTo>
                  <a:pt x="22797" y="1429676"/>
                </a:lnTo>
                <a:lnTo>
                  <a:pt x="206975" y="1420086"/>
                </a:lnTo>
                <a:lnTo>
                  <a:pt x="287025" y="1412759"/>
                </a:lnTo>
                <a:lnTo>
                  <a:pt x="303921" y="1410172"/>
                </a:lnTo>
                <a:lnTo>
                  <a:pt x="439009" y="1388904"/>
                </a:lnTo>
                <a:lnTo>
                  <a:pt x="569473" y="1360776"/>
                </a:lnTo>
                <a:cubicBezTo>
                  <a:pt x="1122409" y="1224013"/>
                  <a:pt x="1599408" y="894651"/>
                  <a:pt x="1925193" y="447965"/>
                </a:cubicBezTo>
                <a:lnTo>
                  <a:pt x="1940489" y="425469"/>
                </a:lnTo>
                <a:lnTo>
                  <a:pt x="2026728" y="320945"/>
                </a:lnTo>
                <a:cubicBezTo>
                  <a:pt x="2181196" y="166476"/>
                  <a:pt x="2379860" y="56205"/>
                  <a:pt x="2602125" y="10723"/>
                </a:cubicBezTo>
                <a:lnTo>
                  <a:pt x="2708486" y="0"/>
                </a:lnTo>
                <a:close/>
              </a:path>
            </a:pathLst>
          </a:custGeom>
          <a:solidFill>
            <a:schemeClr val="accent4"/>
          </a:solidFill>
          <a:ln w="762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8" name="千图PPT彼岸天：ID 8661124库_组合 7"/>
          <p:cNvGrpSpPr/>
          <p:nvPr>
            <p:custDataLst>
              <p:tags r:id="rId5"/>
            </p:custDataLst>
          </p:nvPr>
        </p:nvGrpSpPr>
        <p:grpSpPr>
          <a:xfrm>
            <a:off x="3559139" y="1184070"/>
            <a:ext cx="2407615" cy="835777"/>
            <a:chOff x="609599" y="3139323"/>
            <a:chExt cx="2407615" cy="835777"/>
          </a:xfrm>
        </p:grpSpPr>
        <p:sp>
          <p:nvSpPr>
            <p:cNvPr id="28" name="文本框 7"/>
            <p:cNvSpPr txBox="1"/>
            <p:nvPr/>
          </p:nvSpPr>
          <p:spPr>
            <a:xfrm>
              <a:off x="609599" y="3385544"/>
              <a:ext cx="2407615" cy="589556"/>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lIns="72000" tIns="0" rIns="72000" bIns="0" anchor="ctr" anchorCtr="0">
              <a:normAutofit/>
            </a:bodyPr>
            <a:lstStyle/>
            <a:p>
              <a:pPr algn="r" defTabSz="913765">
                <a:lnSpc>
                  <a:spcPct val="120000"/>
                </a:lnSpc>
                <a:defRPr/>
              </a:pPr>
              <a:r>
                <a:rPr lang="zh-CN" altLang="en-US" sz="1000" dirty="0"/>
                <a:t>请替换文字内容复制你的内容到此</a:t>
              </a:r>
              <a:br>
                <a:rPr lang="zh-CN" altLang="en-US" sz="1000" dirty="0"/>
              </a:br>
              <a:r>
                <a:rPr lang="zh-CN" altLang="en-US" sz="1000" dirty="0"/>
                <a:t>请输入您的内容</a:t>
              </a:r>
              <a:endParaRPr lang="zh-CN" altLang="en-US" sz="1000" dirty="0"/>
            </a:p>
          </p:txBody>
        </p:sp>
        <p:sp>
          <p:nvSpPr>
            <p:cNvPr id="29" name="矩形 28"/>
            <p:cNvSpPr/>
            <p:nvPr/>
          </p:nvSpPr>
          <p:spPr>
            <a:xfrm>
              <a:off x="609599" y="3139323"/>
              <a:ext cx="2407615" cy="246221"/>
            </a:xfrm>
            <a:prstGeom prst="rect">
              <a:avLst/>
            </a:prstGeom>
            <a:ln>
              <a:noFill/>
            </a:ln>
            <a:extLst>
              <a:ext uri="{91240B29-F687-4F45-9708-019B960494DF}">
                <a14:hiddenLine xmlns:a14="http://schemas.microsoft.com/office/drawing/2010/main">
                  <a:solidFill>
                    <a:srgbClr val="FF0000"/>
                  </a:solidFill>
                </a14:hiddenLine>
              </a:ext>
            </a:extLst>
          </p:spPr>
          <p:txBody>
            <a:bodyPr wrap="none" lIns="72000" tIns="0" rIns="72000" bIns="0">
              <a:normAutofit/>
            </a:bodyPr>
            <a:lstStyle/>
            <a:p>
              <a:pPr lvl="0" algn="r" defTabSz="913765">
                <a:defRPr/>
              </a:pPr>
              <a:r>
                <a:rPr lang="zh-CN" altLang="en-US" sz="1600" b="1" dirty="0">
                  <a:solidFill>
                    <a:schemeClr val="accent1"/>
                  </a:solidFill>
                </a:rPr>
                <a:t>输入标题文本</a:t>
              </a:r>
              <a:endParaRPr lang="zh-CN" altLang="en-US" sz="1600" b="1" dirty="0">
                <a:solidFill>
                  <a:schemeClr val="accent1"/>
                </a:solidFill>
              </a:endParaRPr>
            </a:p>
          </p:txBody>
        </p:sp>
      </p:grpSp>
      <p:grpSp>
        <p:nvGrpSpPr>
          <p:cNvPr id="9" name="千图PPT彼岸天：ID 8661124库_组合 8"/>
          <p:cNvGrpSpPr/>
          <p:nvPr>
            <p:custDataLst>
              <p:tags r:id="rId6"/>
            </p:custDataLst>
          </p:nvPr>
        </p:nvGrpSpPr>
        <p:grpSpPr>
          <a:xfrm>
            <a:off x="6225247" y="1184070"/>
            <a:ext cx="2457329" cy="835777"/>
            <a:chOff x="9029821" y="3139323"/>
            <a:chExt cx="2457329" cy="835777"/>
          </a:xfrm>
        </p:grpSpPr>
        <p:sp>
          <p:nvSpPr>
            <p:cNvPr id="26" name="文本框 15"/>
            <p:cNvSpPr txBox="1"/>
            <p:nvPr/>
          </p:nvSpPr>
          <p:spPr>
            <a:xfrm>
              <a:off x="9029821" y="3385544"/>
              <a:ext cx="2457329" cy="589556"/>
            </a:xfrm>
            <a:prstGeom prst="rect">
              <a:avLst/>
            </a:prstGeom>
            <a:noFill/>
          </p:spPr>
          <p:txBody>
            <a:bodyPr wrap="square" lIns="72000" tIns="0" rIns="72000" bIns="0" anchor="ctr" anchorCtr="0">
              <a:normAutofit/>
            </a:bodyPr>
            <a:lstStyle/>
            <a:p>
              <a:pPr defTabSz="913765">
                <a:lnSpc>
                  <a:spcPct val="120000"/>
                </a:lnSpc>
                <a:defRPr/>
              </a:pPr>
              <a:r>
                <a:rPr lang="zh-CN" altLang="en-US" sz="1000" dirty="0"/>
                <a:t>请替换文字内容复制你的内容到此</a:t>
              </a:r>
              <a:br>
                <a:rPr lang="zh-CN" altLang="en-US" sz="1000" dirty="0"/>
              </a:br>
              <a:r>
                <a:rPr lang="zh-CN" altLang="en-US" sz="1000" dirty="0"/>
                <a:t>请输入您的内容</a:t>
              </a:r>
              <a:endParaRPr lang="zh-CN" altLang="en-US" sz="1000" dirty="0"/>
            </a:p>
          </p:txBody>
        </p:sp>
        <p:sp>
          <p:nvSpPr>
            <p:cNvPr id="27" name="矩形 26"/>
            <p:cNvSpPr/>
            <p:nvPr/>
          </p:nvSpPr>
          <p:spPr>
            <a:xfrm>
              <a:off x="9029821" y="3139323"/>
              <a:ext cx="2457329" cy="246221"/>
            </a:xfrm>
            <a:prstGeom prst="rect">
              <a:avLst/>
            </a:prstGeom>
          </p:spPr>
          <p:txBody>
            <a:bodyPr wrap="none" lIns="72000" tIns="0" rIns="72000" bIns="0">
              <a:normAutofit/>
            </a:bodyPr>
            <a:lstStyle/>
            <a:p>
              <a:pPr lvl="0" defTabSz="913765">
                <a:defRPr/>
              </a:pPr>
              <a:r>
                <a:rPr lang="zh-CN" altLang="en-US" sz="1600" b="1" dirty="0">
                  <a:solidFill>
                    <a:schemeClr val="accent4"/>
                  </a:solidFill>
                </a:rPr>
                <a:t>输入标题文本</a:t>
              </a:r>
              <a:endParaRPr lang="zh-CN" altLang="en-US" sz="1600" b="1" dirty="0">
                <a:solidFill>
                  <a:schemeClr val="accent4"/>
                </a:solidFill>
              </a:endParaRPr>
            </a:p>
          </p:txBody>
        </p:sp>
      </p:grpSp>
      <p:grpSp>
        <p:nvGrpSpPr>
          <p:cNvPr id="10" name="千图PPT彼岸天：ID 8661124库_组合 9"/>
          <p:cNvGrpSpPr/>
          <p:nvPr>
            <p:custDataLst>
              <p:tags r:id="rId7"/>
            </p:custDataLst>
          </p:nvPr>
        </p:nvGrpSpPr>
        <p:grpSpPr>
          <a:xfrm>
            <a:off x="3559139" y="5290689"/>
            <a:ext cx="2407615" cy="835777"/>
            <a:chOff x="609599" y="3139323"/>
            <a:chExt cx="2407615" cy="835777"/>
          </a:xfrm>
        </p:grpSpPr>
        <p:sp>
          <p:nvSpPr>
            <p:cNvPr id="24" name="文本框 18"/>
            <p:cNvSpPr txBox="1"/>
            <p:nvPr/>
          </p:nvSpPr>
          <p:spPr>
            <a:xfrm>
              <a:off x="609599" y="3385544"/>
              <a:ext cx="2407615" cy="589556"/>
            </a:xfrm>
            <a:prstGeom prst="rect">
              <a:avLst/>
            </a:prstGeom>
            <a:noFill/>
          </p:spPr>
          <p:txBody>
            <a:bodyPr wrap="square" lIns="72000" tIns="0" rIns="72000" bIns="0" anchor="ctr" anchorCtr="0">
              <a:normAutofit/>
            </a:bodyPr>
            <a:lstStyle/>
            <a:p>
              <a:pPr algn="r" defTabSz="913765">
                <a:lnSpc>
                  <a:spcPct val="120000"/>
                </a:lnSpc>
                <a:defRPr/>
              </a:pPr>
              <a:r>
                <a:rPr lang="zh-CN" altLang="en-US" sz="1000" dirty="0"/>
                <a:t>请替换文字内容复制你的内容到此</a:t>
              </a:r>
              <a:br>
                <a:rPr lang="zh-CN" altLang="en-US" sz="1000" dirty="0"/>
              </a:br>
              <a:r>
                <a:rPr lang="zh-CN" altLang="en-US" sz="1000" dirty="0"/>
                <a:t>请输入您的内容</a:t>
              </a:r>
              <a:endParaRPr lang="zh-CN" altLang="en-US" sz="1000" dirty="0"/>
            </a:p>
          </p:txBody>
        </p:sp>
        <p:sp>
          <p:nvSpPr>
            <p:cNvPr id="25" name="矩形 24"/>
            <p:cNvSpPr/>
            <p:nvPr/>
          </p:nvSpPr>
          <p:spPr>
            <a:xfrm>
              <a:off x="609599" y="3139323"/>
              <a:ext cx="2407615" cy="246221"/>
            </a:xfrm>
            <a:prstGeom prst="rect">
              <a:avLst/>
            </a:prstGeom>
          </p:spPr>
          <p:txBody>
            <a:bodyPr wrap="none" lIns="72000" tIns="0" rIns="72000" bIns="0">
              <a:normAutofit/>
            </a:bodyPr>
            <a:lstStyle/>
            <a:p>
              <a:pPr lvl="0" algn="r" defTabSz="913765">
                <a:defRPr/>
              </a:pPr>
              <a:r>
                <a:rPr lang="zh-CN" altLang="en-US" sz="1600" b="1" dirty="0">
                  <a:solidFill>
                    <a:schemeClr val="accent4"/>
                  </a:solidFill>
                </a:rPr>
                <a:t>输入标题文本</a:t>
              </a:r>
              <a:endParaRPr lang="zh-CN" altLang="en-US" sz="1600" b="1" dirty="0">
                <a:solidFill>
                  <a:schemeClr val="accent4"/>
                </a:solidFill>
              </a:endParaRPr>
            </a:p>
          </p:txBody>
        </p:sp>
      </p:grpSp>
      <p:grpSp>
        <p:nvGrpSpPr>
          <p:cNvPr id="11" name="千图PPT彼岸天：ID 8661124库_组合 10"/>
          <p:cNvGrpSpPr/>
          <p:nvPr>
            <p:custDataLst>
              <p:tags r:id="rId8"/>
            </p:custDataLst>
          </p:nvPr>
        </p:nvGrpSpPr>
        <p:grpSpPr>
          <a:xfrm>
            <a:off x="6225247" y="5290689"/>
            <a:ext cx="2457329" cy="835777"/>
            <a:chOff x="9029821" y="3139323"/>
            <a:chExt cx="2457329" cy="835777"/>
          </a:xfrm>
        </p:grpSpPr>
        <p:sp>
          <p:nvSpPr>
            <p:cNvPr id="22" name="文本框 21"/>
            <p:cNvSpPr txBox="1"/>
            <p:nvPr/>
          </p:nvSpPr>
          <p:spPr>
            <a:xfrm>
              <a:off x="9029821" y="3385544"/>
              <a:ext cx="2457329" cy="589556"/>
            </a:xfrm>
            <a:prstGeom prst="rect">
              <a:avLst/>
            </a:prstGeom>
            <a:noFill/>
          </p:spPr>
          <p:txBody>
            <a:bodyPr wrap="square" lIns="72000" tIns="0" rIns="72000" bIns="0" anchor="ctr" anchorCtr="0">
              <a:normAutofit/>
            </a:bodyPr>
            <a:lstStyle/>
            <a:p>
              <a:pPr defTabSz="913765">
                <a:lnSpc>
                  <a:spcPct val="120000"/>
                </a:lnSpc>
                <a:defRPr/>
              </a:pPr>
              <a:r>
                <a:rPr lang="zh-CN" altLang="en-US" sz="1000" dirty="0"/>
                <a:t>请替换文字内容复制你的内容到此</a:t>
              </a:r>
              <a:br>
                <a:rPr lang="zh-CN" altLang="en-US" sz="1000" dirty="0"/>
              </a:br>
              <a:r>
                <a:rPr lang="zh-CN" altLang="en-US" sz="1000" dirty="0"/>
                <a:t>请输入您的内容</a:t>
              </a:r>
              <a:endParaRPr lang="zh-CN" altLang="en-US" sz="1000" dirty="0"/>
            </a:p>
          </p:txBody>
        </p:sp>
        <p:sp>
          <p:nvSpPr>
            <p:cNvPr id="23" name="矩形 22"/>
            <p:cNvSpPr/>
            <p:nvPr/>
          </p:nvSpPr>
          <p:spPr>
            <a:xfrm>
              <a:off x="9029821" y="3139323"/>
              <a:ext cx="2457329" cy="246221"/>
            </a:xfrm>
            <a:prstGeom prst="rect">
              <a:avLst/>
            </a:prstGeom>
          </p:spPr>
          <p:txBody>
            <a:bodyPr wrap="none" lIns="72000" tIns="0" rIns="72000" bIns="0">
              <a:normAutofit/>
            </a:bodyPr>
            <a:lstStyle/>
            <a:p>
              <a:pPr lvl="0" defTabSz="913765">
                <a:defRPr/>
              </a:pPr>
              <a:r>
                <a:rPr lang="zh-CN" altLang="en-US" sz="1600" b="1" dirty="0">
                  <a:solidFill>
                    <a:schemeClr val="accent1"/>
                  </a:solidFill>
                </a:rPr>
                <a:t>输入标题文本</a:t>
              </a:r>
              <a:endParaRPr lang="zh-CN" altLang="en-US" sz="1600" b="1" dirty="0">
                <a:solidFill>
                  <a:schemeClr val="accent1"/>
                </a:solidFill>
              </a:endParaRPr>
            </a:p>
          </p:txBody>
        </p:sp>
      </p:grpSp>
      <p:grpSp>
        <p:nvGrpSpPr>
          <p:cNvPr id="12" name="千图PPT彼岸天：ID 8661124库_组合 11"/>
          <p:cNvGrpSpPr/>
          <p:nvPr>
            <p:custDataLst>
              <p:tags r:id="rId9"/>
            </p:custDataLst>
          </p:nvPr>
        </p:nvGrpSpPr>
        <p:grpSpPr>
          <a:xfrm>
            <a:off x="1734671" y="3998220"/>
            <a:ext cx="2407615" cy="835777"/>
            <a:chOff x="609599" y="3139323"/>
            <a:chExt cx="2407615" cy="835777"/>
          </a:xfrm>
        </p:grpSpPr>
        <p:sp>
          <p:nvSpPr>
            <p:cNvPr id="20" name="文本框 24"/>
            <p:cNvSpPr txBox="1"/>
            <p:nvPr/>
          </p:nvSpPr>
          <p:spPr>
            <a:xfrm>
              <a:off x="609599" y="3385544"/>
              <a:ext cx="2407615" cy="589556"/>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lIns="72000" tIns="0" rIns="72000" bIns="0" anchor="ctr" anchorCtr="0">
              <a:normAutofit/>
            </a:bodyPr>
            <a:lstStyle/>
            <a:p>
              <a:pPr algn="r" defTabSz="913765">
                <a:lnSpc>
                  <a:spcPct val="120000"/>
                </a:lnSpc>
                <a:defRPr/>
              </a:pPr>
              <a:r>
                <a:rPr lang="zh-CN" altLang="en-US" sz="1000" dirty="0"/>
                <a:t>请替换文字内容复制你的内容到此</a:t>
              </a:r>
              <a:br>
                <a:rPr lang="zh-CN" altLang="en-US" sz="1000" dirty="0"/>
              </a:br>
              <a:r>
                <a:rPr lang="zh-CN" altLang="en-US" sz="1000" dirty="0"/>
                <a:t>请输入您的内容</a:t>
              </a:r>
              <a:endParaRPr lang="zh-CN" altLang="en-US" sz="1000" dirty="0"/>
            </a:p>
          </p:txBody>
        </p:sp>
        <p:sp>
          <p:nvSpPr>
            <p:cNvPr id="21" name="矩形 20"/>
            <p:cNvSpPr/>
            <p:nvPr/>
          </p:nvSpPr>
          <p:spPr>
            <a:xfrm>
              <a:off x="609599" y="3139323"/>
              <a:ext cx="2407615" cy="246221"/>
            </a:xfrm>
            <a:prstGeom prst="rect">
              <a:avLst/>
            </a:prstGeom>
            <a:ln>
              <a:noFill/>
            </a:ln>
            <a:extLst>
              <a:ext uri="{91240B29-F687-4F45-9708-019B960494DF}">
                <a14:hiddenLine xmlns:a14="http://schemas.microsoft.com/office/drawing/2010/main">
                  <a:solidFill>
                    <a:srgbClr val="FF0000"/>
                  </a:solidFill>
                </a14:hiddenLine>
              </a:ext>
            </a:extLst>
          </p:spPr>
          <p:txBody>
            <a:bodyPr wrap="none" lIns="72000" tIns="0" rIns="72000" bIns="0">
              <a:normAutofit/>
            </a:bodyPr>
            <a:lstStyle/>
            <a:p>
              <a:pPr lvl="0" algn="r" defTabSz="913765">
                <a:defRPr/>
              </a:pPr>
              <a:r>
                <a:rPr lang="zh-CN" altLang="en-US" sz="1600" b="1" dirty="0">
                  <a:solidFill>
                    <a:schemeClr val="accent2"/>
                  </a:solidFill>
                </a:rPr>
                <a:t>输入标题文本</a:t>
              </a:r>
              <a:endParaRPr lang="zh-CN" altLang="en-US" sz="1600" b="1" dirty="0">
                <a:solidFill>
                  <a:schemeClr val="accent2"/>
                </a:solidFill>
              </a:endParaRPr>
            </a:p>
          </p:txBody>
        </p:sp>
      </p:grpSp>
      <p:grpSp>
        <p:nvGrpSpPr>
          <p:cNvPr id="13" name="千图PPT彼岸天：ID 8661124库_组合 12"/>
          <p:cNvGrpSpPr/>
          <p:nvPr>
            <p:custDataLst>
              <p:tags r:id="rId10"/>
            </p:custDataLst>
          </p:nvPr>
        </p:nvGrpSpPr>
        <p:grpSpPr>
          <a:xfrm>
            <a:off x="8057220" y="3998220"/>
            <a:ext cx="2457329" cy="835777"/>
            <a:chOff x="9029821" y="3139323"/>
            <a:chExt cx="2457329" cy="835777"/>
          </a:xfrm>
        </p:grpSpPr>
        <p:sp>
          <p:nvSpPr>
            <p:cNvPr id="18" name="文本框 27"/>
            <p:cNvSpPr txBox="1"/>
            <p:nvPr/>
          </p:nvSpPr>
          <p:spPr>
            <a:xfrm>
              <a:off x="9029821" y="3385544"/>
              <a:ext cx="2457329" cy="589556"/>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lIns="72000" tIns="0" rIns="72000" bIns="0" anchor="ctr" anchorCtr="0">
              <a:normAutofit/>
            </a:bodyPr>
            <a:lstStyle/>
            <a:p>
              <a:pPr defTabSz="913765">
                <a:lnSpc>
                  <a:spcPct val="120000"/>
                </a:lnSpc>
                <a:defRPr/>
              </a:pPr>
              <a:r>
                <a:rPr lang="zh-CN" altLang="en-US" sz="1000" dirty="0"/>
                <a:t>请替换文字内容复制你的内容到此</a:t>
              </a:r>
              <a:br>
                <a:rPr lang="zh-CN" altLang="en-US" sz="1000" dirty="0"/>
              </a:br>
              <a:r>
                <a:rPr lang="zh-CN" altLang="en-US" sz="1000" dirty="0"/>
                <a:t>请输入您的内容</a:t>
              </a:r>
              <a:endParaRPr lang="zh-CN" altLang="en-US" sz="1000" dirty="0"/>
            </a:p>
          </p:txBody>
        </p:sp>
        <p:sp>
          <p:nvSpPr>
            <p:cNvPr id="19" name="矩形 18"/>
            <p:cNvSpPr/>
            <p:nvPr/>
          </p:nvSpPr>
          <p:spPr>
            <a:xfrm>
              <a:off x="9029821" y="3139323"/>
              <a:ext cx="2457329" cy="246221"/>
            </a:xfrm>
            <a:prstGeom prst="rect">
              <a:avLst/>
            </a:prstGeom>
            <a:ln>
              <a:noFill/>
            </a:ln>
            <a:extLst>
              <a:ext uri="{91240B29-F687-4F45-9708-019B960494DF}">
                <a14:hiddenLine xmlns:a14="http://schemas.microsoft.com/office/drawing/2010/main">
                  <a:solidFill>
                    <a:srgbClr val="FF0000"/>
                  </a:solidFill>
                </a14:hiddenLine>
              </a:ext>
            </a:extLst>
          </p:spPr>
          <p:txBody>
            <a:bodyPr wrap="none" lIns="72000" tIns="0" rIns="72000" bIns="0">
              <a:normAutofit/>
            </a:bodyPr>
            <a:lstStyle/>
            <a:p>
              <a:pPr lvl="0" defTabSz="913765">
                <a:defRPr/>
              </a:pPr>
              <a:r>
                <a:rPr lang="zh-CN" altLang="en-US" sz="1600" b="1" dirty="0">
                  <a:solidFill>
                    <a:schemeClr val="accent6"/>
                  </a:solidFill>
                </a:rPr>
                <a:t>输入标题文本</a:t>
              </a:r>
              <a:endParaRPr lang="zh-CN" altLang="en-US" sz="1600" b="1" dirty="0">
                <a:solidFill>
                  <a:schemeClr val="accent6"/>
                </a:solidFill>
              </a:endParaRPr>
            </a:p>
          </p:txBody>
        </p:sp>
      </p:grpSp>
      <p:sp>
        <p:nvSpPr>
          <p:cNvPr id="14" name="千图PPT彼岸天：ID 8661124库_椭圆 13"/>
          <p:cNvSpPr/>
          <p:nvPr>
            <p:custDataLst>
              <p:tags r:id="rId11"/>
            </p:custDataLst>
          </p:nvPr>
        </p:nvSpPr>
        <p:spPr>
          <a:xfrm>
            <a:off x="5202848" y="2154115"/>
            <a:ext cx="849631" cy="849631"/>
          </a:xfrm>
          <a:prstGeom prst="ellipse">
            <a:avLst/>
          </a:prstGeom>
          <a:solidFill>
            <a:schemeClr val="tx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5" name="千图PPT彼岸天：ID 8661124库_椭圆 14"/>
          <p:cNvSpPr/>
          <p:nvPr>
            <p:custDataLst>
              <p:tags r:id="rId12"/>
            </p:custDataLst>
          </p:nvPr>
        </p:nvSpPr>
        <p:spPr>
          <a:xfrm>
            <a:off x="6139522" y="2154115"/>
            <a:ext cx="849631" cy="849631"/>
          </a:xfrm>
          <a:prstGeom prst="ellipse">
            <a:avLst/>
          </a:prstGeom>
          <a:solidFill>
            <a:schemeClr val="tx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6" name="千图PPT彼岸天：ID 8661124库_任意多边形 15"/>
          <p:cNvSpPr>
            <a:spLocks noChangeAspect="1"/>
          </p:cNvSpPr>
          <p:nvPr>
            <p:custDataLst>
              <p:tags r:id="rId13"/>
            </p:custDataLst>
          </p:nvPr>
        </p:nvSpPr>
        <p:spPr bwMode="auto">
          <a:xfrm>
            <a:off x="6326537" y="2374292"/>
            <a:ext cx="484309" cy="409276"/>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sp>
        <p:nvSpPr>
          <p:cNvPr id="17" name="千图PPT彼岸天：ID 8661124库_任意多边形 16"/>
          <p:cNvSpPr/>
          <p:nvPr>
            <p:custDataLst>
              <p:tags r:id="rId14"/>
            </p:custDataLst>
          </p:nvPr>
        </p:nvSpPr>
        <p:spPr bwMode="auto">
          <a:xfrm>
            <a:off x="5436514" y="2405969"/>
            <a:ext cx="416396" cy="351884"/>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p>
        </p:txBody>
      </p:sp>
    </p:spTree>
  </p:cSld>
  <p:clrMapOvr>
    <a:masterClrMapping/>
  </p:clrMapOvr>
  <mc:AlternateContent xmlns:mc="http://schemas.openxmlformats.org/markup-compatibility/2006">
    <mc:Choice xmlns:p14="http://schemas.microsoft.com/office/powerpoint/2010/main" Requires="p14">
      <p:transition spd="slow" p14:dur="1250" advClick="0" advTm="5000">
        <p14:switch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up)">
                                      <p:cBhvr>
                                        <p:cTn id="13" dur="500"/>
                                        <p:tgtEl>
                                          <p:spTgt spid="5"/>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ppt_y</p:attrName>
                                        </p:attrNameLst>
                                      </p:cBhvr>
                                      <p:tavLst>
                                        <p:tav tm="0">
                                          <p:val>
                                            <p:strVal val="#ppt_y+#ppt_h*1.125000"/>
                                          </p:val>
                                        </p:tav>
                                        <p:tav tm="100000">
                                          <p:val>
                                            <p:strVal val="#ppt_y"/>
                                          </p:val>
                                        </p:tav>
                                      </p:tavLst>
                                    </p:anim>
                                    <p:animEffect transition="in" filter="wipe(up)">
                                      <p:cBhvr>
                                        <p:cTn id="18" dur="500"/>
                                        <p:tgtEl>
                                          <p:spTgt spid="6"/>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ppt_y</p:attrName>
                                        </p:attrNameLst>
                                      </p:cBhvr>
                                      <p:tavLst>
                                        <p:tav tm="0">
                                          <p:val>
                                            <p:strVal val="#ppt_y+#ppt_h*1.125000"/>
                                          </p:val>
                                        </p:tav>
                                        <p:tav tm="100000">
                                          <p:val>
                                            <p:strVal val="#ppt_y"/>
                                          </p:val>
                                        </p:tav>
                                      </p:tavLst>
                                    </p:anim>
                                    <p:animEffect transition="in" filter="wipe(up)">
                                      <p:cBhvr>
                                        <p:cTn id="23" dur="500"/>
                                        <p:tgtEl>
                                          <p:spTgt spid="7"/>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p:tgtEl>
                                          <p:spTgt spid="14"/>
                                        </p:tgtEl>
                                        <p:attrNameLst>
                                          <p:attrName>ppt_y</p:attrName>
                                        </p:attrNameLst>
                                      </p:cBhvr>
                                      <p:tavLst>
                                        <p:tav tm="0">
                                          <p:val>
                                            <p:strVal val="#ppt_y+#ppt_h*1.125000"/>
                                          </p:val>
                                        </p:tav>
                                        <p:tav tm="100000">
                                          <p:val>
                                            <p:strVal val="#ppt_y"/>
                                          </p:val>
                                        </p:tav>
                                      </p:tavLst>
                                    </p:anim>
                                    <p:animEffect transition="in" filter="wipe(up)">
                                      <p:cBhvr>
                                        <p:cTn id="28" dur="500"/>
                                        <p:tgtEl>
                                          <p:spTgt spid="14"/>
                                        </p:tgtEl>
                                      </p:cBhvr>
                                    </p:animEffect>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ppt_y</p:attrName>
                                        </p:attrNameLst>
                                      </p:cBhvr>
                                      <p:tavLst>
                                        <p:tav tm="0">
                                          <p:val>
                                            <p:strVal val="#ppt_y+#ppt_h*1.125000"/>
                                          </p:val>
                                        </p:tav>
                                        <p:tav tm="100000">
                                          <p:val>
                                            <p:strVal val="#ppt_y"/>
                                          </p:val>
                                        </p:tav>
                                      </p:tavLst>
                                    </p:anim>
                                    <p:animEffect transition="in" filter="wipe(up)">
                                      <p:cBhvr>
                                        <p:cTn id="33" dur="500"/>
                                        <p:tgtEl>
                                          <p:spTgt spid="15"/>
                                        </p:tgtEl>
                                      </p:cBhvr>
                                    </p:animEffect>
                                  </p:childTnLst>
                                </p:cTn>
                              </p:par>
                            </p:childTnLst>
                          </p:cTn>
                        </p:par>
                        <p:par>
                          <p:cTn id="34" fill="hold">
                            <p:stCondLst>
                              <p:cond delay="3000"/>
                            </p:stCondLst>
                            <p:childTnLst>
                              <p:par>
                                <p:cTn id="35" presetID="12" presetClass="entr" presetSubtype="4"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p:tgtEl>
                                          <p:spTgt spid="16"/>
                                        </p:tgtEl>
                                        <p:attrNameLst>
                                          <p:attrName>ppt_y</p:attrName>
                                        </p:attrNameLst>
                                      </p:cBhvr>
                                      <p:tavLst>
                                        <p:tav tm="0">
                                          <p:val>
                                            <p:strVal val="#ppt_y+#ppt_h*1.125000"/>
                                          </p:val>
                                        </p:tav>
                                        <p:tav tm="100000">
                                          <p:val>
                                            <p:strVal val="#ppt_y"/>
                                          </p:val>
                                        </p:tav>
                                      </p:tavLst>
                                    </p:anim>
                                    <p:animEffect transition="in" filter="wipe(up)">
                                      <p:cBhvr>
                                        <p:cTn id="38" dur="500"/>
                                        <p:tgtEl>
                                          <p:spTgt spid="16"/>
                                        </p:tgtEl>
                                      </p:cBhvr>
                                    </p:animEffect>
                                  </p:childTnLst>
                                </p:cTn>
                              </p:par>
                            </p:childTnLst>
                          </p:cTn>
                        </p:par>
                        <p:par>
                          <p:cTn id="39" fill="hold">
                            <p:stCondLst>
                              <p:cond delay="3500"/>
                            </p:stCondLst>
                            <p:childTnLst>
                              <p:par>
                                <p:cTn id="40" presetID="12" presetClass="entr" presetSubtype="4"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p:tgtEl>
                                          <p:spTgt spid="17"/>
                                        </p:tgtEl>
                                        <p:attrNameLst>
                                          <p:attrName>ppt_y</p:attrName>
                                        </p:attrNameLst>
                                      </p:cBhvr>
                                      <p:tavLst>
                                        <p:tav tm="0">
                                          <p:val>
                                            <p:strVal val="#ppt_y+#ppt_h*1.125000"/>
                                          </p:val>
                                        </p:tav>
                                        <p:tav tm="100000">
                                          <p:val>
                                            <p:strVal val="#ppt_y"/>
                                          </p:val>
                                        </p:tav>
                                      </p:tavLst>
                                    </p:anim>
                                    <p:animEffect transition="in" filter="wipe(up)">
                                      <p:cBhvr>
                                        <p:cTn id="43" dur="500"/>
                                        <p:tgtEl>
                                          <p:spTgt spid="17"/>
                                        </p:tgtEl>
                                      </p:cBhvr>
                                    </p:animEffect>
                                  </p:childTnLst>
                                </p:cTn>
                              </p:par>
                            </p:childTnLst>
                          </p:cTn>
                        </p:par>
                        <p:par>
                          <p:cTn id="44" fill="hold">
                            <p:stCondLst>
                              <p:cond delay="4000"/>
                            </p:stCondLst>
                            <p:childTnLst>
                              <p:par>
                                <p:cTn id="45" presetID="53" presetClass="entr" presetSubtype="528"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anim calcmode="lin" valueType="num">
                                      <p:cBhvr>
                                        <p:cTn id="50" dur="500" fill="hold"/>
                                        <p:tgtEl>
                                          <p:spTgt spid="8"/>
                                        </p:tgtEl>
                                        <p:attrNameLst>
                                          <p:attrName>ppt_x</p:attrName>
                                        </p:attrNameLst>
                                      </p:cBhvr>
                                      <p:tavLst>
                                        <p:tav tm="0">
                                          <p:val>
                                            <p:fltVal val="0.5"/>
                                          </p:val>
                                        </p:tav>
                                        <p:tav tm="100000">
                                          <p:val>
                                            <p:strVal val="#ppt_x"/>
                                          </p:val>
                                        </p:tav>
                                      </p:tavLst>
                                    </p:anim>
                                    <p:anim calcmode="lin" valueType="num">
                                      <p:cBhvr>
                                        <p:cTn id="51" dur="500" fill="hold"/>
                                        <p:tgtEl>
                                          <p:spTgt spid="8"/>
                                        </p:tgtEl>
                                        <p:attrNameLst>
                                          <p:attrName>ppt_y</p:attrName>
                                        </p:attrNameLst>
                                      </p:cBhvr>
                                      <p:tavLst>
                                        <p:tav tm="0">
                                          <p:val>
                                            <p:fltVal val="0.5"/>
                                          </p:val>
                                        </p:tav>
                                        <p:tav tm="100000">
                                          <p:val>
                                            <p:strVal val="#ppt_y"/>
                                          </p:val>
                                        </p:tav>
                                      </p:tavLst>
                                    </p:anim>
                                  </p:childTnLst>
                                </p:cTn>
                              </p:par>
                            </p:childTnLst>
                          </p:cTn>
                        </p:par>
                        <p:par>
                          <p:cTn id="52" fill="hold">
                            <p:stCondLst>
                              <p:cond delay="4500"/>
                            </p:stCondLst>
                            <p:childTnLst>
                              <p:par>
                                <p:cTn id="53" presetID="53" presetClass="entr" presetSubtype="528"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ppt_w</p:attrName>
                                        </p:attrNameLst>
                                      </p:cBhvr>
                                      <p:tavLst>
                                        <p:tav tm="0">
                                          <p:val>
                                            <p:fltVal val="0"/>
                                          </p:val>
                                        </p:tav>
                                        <p:tav tm="100000">
                                          <p:val>
                                            <p:strVal val="#ppt_w"/>
                                          </p:val>
                                        </p:tav>
                                      </p:tavLst>
                                    </p:anim>
                                    <p:anim calcmode="lin" valueType="num">
                                      <p:cBhvr>
                                        <p:cTn id="56" dur="500" fill="hold"/>
                                        <p:tgtEl>
                                          <p:spTgt spid="9"/>
                                        </p:tgtEl>
                                        <p:attrNameLst>
                                          <p:attrName>ppt_h</p:attrName>
                                        </p:attrNameLst>
                                      </p:cBhvr>
                                      <p:tavLst>
                                        <p:tav tm="0">
                                          <p:val>
                                            <p:fltVal val="0"/>
                                          </p:val>
                                        </p:tav>
                                        <p:tav tm="100000">
                                          <p:val>
                                            <p:strVal val="#ppt_h"/>
                                          </p:val>
                                        </p:tav>
                                      </p:tavLst>
                                    </p:anim>
                                    <p:animEffect transition="in" filter="fade">
                                      <p:cBhvr>
                                        <p:cTn id="57" dur="500"/>
                                        <p:tgtEl>
                                          <p:spTgt spid="9"/>
                                        </p:tgtEl>
                                      </p:cBhvr>
                                    </p:animEffect>
                                    <p:anim calcmode="lin" valueType="num">
                                      <p:cBhvr>
                                        <p:cTn id="58" dur="500" fill="hold"/>
                                        <p:tgtEl>
                                          <p:spTgt spid="9"/>
                                        </p:tgtEl>
                                        <p:attrNameLst>
                                          <p:attrName>ppt_x</p:attrName>
                                        </p:attrNameLst>
                                      </p:cBhvr>
                                      <p:tavLst>
                                        <p:tav tm="0">
                                          <p:val>
                                            <p:fltVal val="0.5"/>
                                          </p:val>
                                        </p:tav>
                                        <p:tav tm="100000">
                                          <p:val>
                                            <p:strVal val="#ppt_x"/>
                                          </p:val>
                                        </p:tav>
                                      </p:tavLst>
                                    </p:anim>
                                    <p:anim calcmode="lin" valueType="num">
                                      <p:cBhvr>
                                        <p:cTn id="59" dur="500" fill="hold"/>
                                        <p:tgtEl>
                                          <p:spTgt spid="9"/>
                                        </p:tgtEl>
                                        <p:attrNameLst>
                                          <p:attrName>ppt_y</p:attrName>
                                        </p:attrNameLst>
                                      </p:cBhvr>
                                      <p:tavLst>
                                        <p:tav tm="0">
                                          <p:val>
                                            <p:fltVal val="0.5"/>
                                          </p:val>
                                        </p:tav>
                                        <p:tav tm="100000">
                                          <p:val>
                                            <p:strVal val="#ppt_y"/>
                                          </p:val>
                                        </p:tav>
                                      </p:tavLst>
                                    </p:anim>
                                  </p:childTnLst>
                                </p:cTn>
                              </p:par>
                            </p:childTnLst>
                          </p:cTn>
                        </p:par>
                        <p:par>
                          <p:cTn id="60" fill="hold">
                            <p:stCondLst>
                              <p:cond delay="5000"/>
                            </p:stCondLst>
                            <p:childTnLst>
                              <p:par>
                                <p:cTn id="61" presetID="53" presetClass="entr" presetSubtype="528"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ppt_w</p:attrName>
                                        </p:attrNameLst>
                                      </p:cBhvr>
                                      <p:tavLst>
                                        <p:tav tm="0">
                                          <p:val>
                                            <p:fltVal val="0"/>
                                          </p:val>
                                        </p:tav>
                                        <p:tav tm="100000">
                                          <p:val>
                                            <p:strVal val="#ppt_w"/>
                                          </p:val>
                                        </p:tav>
                                      </p:tavLst>
                                    </p:anim>
                                    <p:anim calcmode="lin" valueType="num">
                                      <p:cBhvr>
                                        <p:cTn id="64" dur="500" fill="hold"/>
                                        <p:tgtEl>
                                          <p:spTgt spid="12"/>
                                        </p:tgtEl>
                                        <p:attrNameLst>
                                          <p:attrName>ppt_h</p:attrName>
                                        </p:attrNameLst>
                                      </p:cBhvr>
                                      <p:tavLst>
                                        <p:tav tm="0">
                                          <p:val>
                                            <p:fltVal val="0"/>
                                          </p:val>
                                        </p:tav>
                                        <p:tav tm="100000">
                                          <p:val>
                                            <p:strVal val="#ppt_h"/>
                                          </p:val>
                                        </p:tav>
                                      </p:tavLst>
                                    </p:anim>
                                    <p:animEffect transition="in" filter="fade">
                                      <p:cBhvr>
                                        <p:cTn id="65" dur="500"/>
                                        <p:tgtEl>
                                          <p:spTgt spid="12"/>
                                        </p:tgtEl>
                                      </p:cBhvr>
                                    </p:animEffect>
                                    <p:anim calcmode="lin" valueType="num">
                                      <p:cBhvr>
                                        <p:cTn id="66" dur="500" fill="hold"/>
                                        <p:tgtEl>
                                          <p:spTgt spid="12"/>
                                        </p:tgtEl>
                                        <p:attrNameLst>
                                          <p:attrName>ppt_x</p:attrName>
                                        </p:attrNameLst>
                                      </p:cBhvr>
                                      <p:tavLst>
                                        <p:tav tm="0">
                                          <p:val>
                                            <p:fltVal val="0.5"/>
                                          </p:val>
                                        </p:tav>
                                        <p:tav tm="100000">
                                          <p:val>
                                            <p:strVal val="#ppt_x"/>
                                          </p:val>
                                        </p:tav>
                                      </p:tavLst>
                                    </p:anim>
                                    <p:anim calcmode="lin" valueType="num">
                                      <p:cBhvr>
                                        <p:cTn id="67" dur="500" fill="hold"/>
                                        <p:tgtEl>
                                          <p:spTgt spid="12"/>
                                        </p:tgtEl>
                                        <p:attrNameLst>
                                          <p:attrName>ppt_y</p:attrName>
                                        </p:attrNameLst>
                                      </p:cBhvr>
                                      <p:tavLst>
                                        <p:tav tm="0">
                                          <p:val>
                                            <p:fltVal val="0.5"/>
                                          </p:val>
                                        </p:tav>
                                        <p:tav tm="100000">
                                          <p:val>
                                            <p:strVal val="#ppt_y"/>
                                          </p:val>
                                        </p:tav>
                                      </p:tavLst>
                                    </p:anim>
                                  </p:childTnLst>
                                </p:cTn>
                              </p:par>
                            </p:childTnLst>
                          </p:cTn>
                        </p:par>
                        <p:par>
                          <p:cTn id="68" fill="hold">
                            <p:stCondLst>
                              <p:cond delay="5500"/>
                            </p:stCondLst>
                            <p:childTnLst>
                              <p:par>
                                <p:cTn id="69" presetID="53" presetClass="entr" presetSubtype="528"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anim calcmode="lin" valueType="num">
                                      <p:cBhvr>
                                        <p:cTn id="74" dur="500" fill="hold"/>
                                        <p:tgtEl>
                                          <p:spTgt spid="13"/>
                                        </p:tgtEl>
                                        <p:attrNameLst>
                                          <p:attrName>ppt_x</p:attrName>
                                        </p:attrNameLst>
                                      </p:cBhvr>
                                      <p:tavLst>
                                        <p:tav tm="0">
                                          <p:val>
                                            <p:fltVal val="0.5"/>
                                          </p:val>
                                        </p:tav>
                                        <p:tav tm="100000">
                                          <p:val>
                                            <p:strVal val="#ppt_x"/>
                                          </p:val>
                                        </p:tav>
                                      </p:tavLst>
                                    </p:anim>
                                    <p:anim calcmode="lin" valueType="num">
                                      <p:cBhvr>
                                        <p:cTn id="75" dur="500" fill="hold"/>
                                        <p:tgtEl>
                                          <p:spTgt spid="13"/>
                                        </p:tgtEl>
                                        <p:attrNameLst>
                                          <p:attrName>ppt_y</p:attrName>
                                        </p:attrNameLst>
                                      </p:cBhvr>
                                      <p:tavLst>
                                        <p:tav tm="0">
                                          <p:val>
                                            <p:fltVal val="0.5"/>
                                          </p:val>
                                        </p:tav>
                                        <p:tav tm="100000">
                                          <p:val>
                                            <p:strVal val="#ppt_y"/>
                                          </p:val>
                                        </p:tav>
                                      </p:tavLst>
                                    </p:anim>
                                  </p:childTnLst>
                                </p:cTn>
                              </p:par>
                            </p:childTnLst>
                          </p:cTn>
                        </p:par>
                        <p:par>
                          <p:cTn id="76" fill="hold">
                            <p:stCondLst>
                              <p:cond delay="6000"/>
                            </p:stCondLst>
                            <p:childTnLst>
                              <p:par>
                                <p:cTn id="77" presetID="53" presetClass="entr" presetSubtype="528"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Effect transition="in" filter="fade">
                                      <p:cBhvr>
                                        <p:cTn id="81" dur="500"/>
                                        <p:tgtEl>
                                          <p:spTgt spid="10"/>
                                        </p:tgtEl>
                                      </p:cBhvr>
                                    </p:animEffect>
                                    <p:anim calcmode="lin" valueType="num">
                                      <p:cBhvr>
                                        <p:cTn id="82" dur="500" fill="hold"/>
                                        <p:tgtEl>
                                          <p:spTgt spid="10"/>
                                        </p:tgtEl>
                                        <p:attrNameLst>
                                          <p:attrName>ppt_x</p:attrName>
                                        </p:attrNameLst>
                                      </p:cBhvr>
                                      <p:tavLst>
                                        <p:tav tm="0">
                                          <p:val>
                                            <p:fltVal val="0.5"/>
                                          </p:val>
                                        </p:tav>
                                        <p:tav tm="100000">
                                          <p:val>
                                            <p:strVal val="#ppt_x"/>
                                          </p:val>
                                        </p:tav>
                                      </p:tavLst>
                                    </p:anim>
                                    <p:anim calcmode="lin" valueType="num">
                                      <p:cBhvr>
                                        <p:cTn id="83" dur="500" fill="hold"/>
                                        <p:tgtEl>
                                          <p:spTgt spid="10"/>
                                        </p:tgtEl>
                                        <p:attrNameLst>
                                          <p:attrName>ppt_y</p:attrName>
                                        </p:attrNameLst>
                                      </p:cBhvr>
                                      <p:tavLst>
                                        <p:tav tm="0">
                                          <p:val>
                                            <p:fltVal val="0.5"/>
                                          </p:val>
                                        </p:tav>
                                        <p:tav tm="100000">
                                          <p:val>
                                            <p:strVal val="#ppt_y"/>
                                          </p:val>
                                        </p:tav>
                                      </p:tavLst>
                                    </p:anim>
                                  </p:childTnLst>
                                </p:cTn>
                              </p:par>
                            </p:childTnLst>
                          </p:cTn>
                        </p:par>
                        <p:par>
                          <p:cTn id="84" fill="hold">
                            <p:stCondLst>
                              <p:cond delay="6500"/>
                            </p:stCondLst>
                            <p:childTnLst>
                              <p:par>
                                <p:cTn id="85" presetID="53" presetClass="entr" presetSubtype="528" fill="hold" nodeType="afterEffect">
                                  <p:stCondLst>
                                    <p:cond delay="0"/>
                                  </p:stCondLst>
                                  <p:childTnLst>
                                    <p:set>
                                      <p:cBhvr>
                                        <p:cTn id="86" dur="1" fill="hold">
                                          <p:stCondLst>
                                            <p:cond delay="0"/>
                                          </p:stCondLst>
                                        </p:cTn>
                                        <p:tgtEl>
                                          <p:spTgt spid="11"/>
                                        </p:tgtEl>
                                        <p:attrNameLst>
                                          <p:attrName>style.visibility</p:attrName>
                                        </p:attrNameLst>
                                      </p:cBhvr>
                                      <p:to>
                                        <p:strVal val="visible"/>
                                      </p:to>
                                    </p:set>
                                    <p:anim calcmode="lin" valueType="num">
                                      <p:cBhvr>
                                        <p:cTn id="87" dur="500" fill="hold"/>
                                        <p:tgtEl>
                                          <p:spTgt spid="11"/>
                                        </p:tgtEl>
                                        <p:attrNameLst>
                                          <p:attrName>ppt_w</p:attrName>
                                        </p:attrNameLst>
                                      </p:cBhvr>
                                      <p:tavLst>
                                        <p:tav tm="0">
                                          <p:val>
                                            <p:fltVal val="0"/>
                                          </p:val>
                                        </p:tav>
                                        <p:tav tm="100000">
                                          <p:val>
                                            <p:strVal val="#ppt_w"/>
                                          </p:val>
                                        </p:tav>
                                      </p:tavLst>
                                    </p:anim>
                                    <p:anim calcmode="lin" valueType="num">
                                      <p:cBhvr>
                                        <p:cTn id="88" dur="500" fill="hold"/>
                                        <p:tgtEl>
                                          <p:spTgt spid="11"/>
                                        </p:tgtEl>
                                        <p:attrNameLst>
                                          <p:attrName>ppt_h</p:attrName>
                                        </p:attrNameLst>
                                      </p:cBhvr>
                                      <p:tavLst>
                                        <p:tav tm="0">
                                          <p:val>
                                            <p:fltVal val="0"/>
                                          </p:val>
                                        </p:tav>
                                        <p:tav tm="100000">
                                          <p:val>
                                            <p:strVal val="#ppt_h"/>
                                          </p:val>
                                        </p:tav>
                                      </p:tavLst>
                                    </p:anim>
                                    <p:animEffect transition="in" filter="fade">
                                      <p:cBhvr>
                                        <p:cTn id="89" dur="500"/>
                                        <p:tgtEl>
                                          <p:spTgt spid="11"/>
                                        </p:tgtEl>
                                      </p:cBhvr>
                                    </p:animEffect>
                                    <p:anim calcmode="lin" valueType="num">
                                      <p:cBhvr>
                                        <p:cTn id="90" dur="500" fill="hold"/>
                                        <p:tgtEl>
                                          <p:spTgt spid="11"/>
                                        </p:tgtEl>
                                        <p:attrNameLst>
                                          <p:attrName>ppt_x</p:attrName>
                                        </p:attrNameLst>
                                      </p:cBhvr>
                                      <p:tavLst>
                                        <p:tav tm="0">
                                          <p:val>
                                            <p:fltVal val="0.5"/>
                                          </p:val>
                                        </p:tav>
                                        <p:tav tm="100000">
                                          <p:val>
                                            <p:strVal val="#ppt_x"/>
                                          </p:val>
                                        </p:tav>
                                      </p:tavLst>
                                    </p:anim>
                                    <p:anim calcmode="lin" valueType="num">
                                      <p:cBhvr>
                                        <p:cTn id="91" dur="500" fill="hold"/>
                                        <p:tgtEl>
                                          <p:spTgt spid="1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4" grpId="0" animBg="1"/>
      <p:bldP spid="15" grpId="0" animBg="1"/>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千图PPT彼岸天：ID 8661124库_弧形 3"/>
          <p:cNvSpPr/>
          <p:nvPr>
            <p:custDataLst>
              <p:tags r:id="rId1"/>
            </p:custDataLst>
          </p:nvPr>
        </p:nvSpPr>
        <p:spPr>
          <a:xfrm>
            <a:off x="3261236" y="2257424"/>
            <a:ext cx="5669527" cy="5669527"/>
          </a:xfrm>
          <a:prstGeom prst="arc">
            <a:avLst>
              <a:gd name="adj1" fmla="val 10856911"/>
              <a:gd name="adj2" fmla="val 0"/>
            </a:avLst>
          </a:prstGeom>
          <a:ln w="69850" cap="rnd">
            <a:solidFill>
              <a:schemeClr val="bg1">
                <a:lumMod val="75000"/>
              </a:schemeClr>
            </a:solidFill>
            <a:prstDash val="sysDot"/>
            <a:round/>
          </a:ln>
        </p:spPr>
        <p:style>
          <a:lnRef idx="1">
            <a:schemeClr val="accent1"/>
          </a:lnRef>
          <a:fillRef idx="0">
            <a:schemeClr val="accent1"/>
          </a:fillRef>
          <a:effectRef idx="0">
            <a:schemeClr val="accent1"/>
          </a:effectRef>
          <a:fontRef idx="minor">
            <a:schemeClr val="tx1"/>
          </a:fontRef>
        </p:style>
        <p:txBody>
          <a:bodyPr anchor="ctr"/>
          <a:lstStyle/>
          <a:p>
            <a:pPr algn="ctr"/>
          </a:p>
        </p:txBody>
      </p:sp>
      <p:sp>
        <p:nvSpPr>
          <p:cNvPr id="5" name="千图PPT彼岸天：ID 8661124库_椭圆 4"/>
          <p:cNvSpPr/>
          <p:nvPr>
            <p:custDataLst>
              <p:tags r:id="rId2"/>
            </p:custDataLst>
          </p:nvPr>
        </p:nvSpPr>
        <p:spPr>
          <a:xfrm>
            <a:off x="5650068" y="1798042"/>
            <a:ext cx="893607" cy="893607"/>
          </a:xfrm>
          <a:prstGeom prst="ellipse">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7" name="千图PPT彼岸天：ID 8661124库_椭圆 6"/>
          <p:cNvSpPr/>
          <p:nvPr>
            <p:custDataLst>
              <p:tags r:id="rId3"/>
            </p:custDataLst>
          </p:nvPr>
        </p:nvSpPr>
        <p:spPr>
          <a:xfrm>
            <a:off x="2828847" y="4568775"/>
            <a:ext cx="893607" cy="893607"/>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8" name="千图PPT彼岸天：ID 8661124库_椭圆 7"/>
          <p:cNvSpPr/>
          <p:nvPr>
            <p:custDataLst>
              <p:tags r:id="rId4"/>
            </p:custDataLst>
          </p:nvPr>
        </p:nvSpPr>
        <p:spPr>
          <a:xfrm>
            <a:off x="8488030" y="4568775"/>
            <a:ext cx="893607" cy="893607"/>
          </a:xfrm>
          <a:prstGeom prst="ellipse">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9" name="千图PPT彼岸天：ID 8661124库_椭圆 8"/>
          <p:cNvSpPr/>
          <p:nvPr>
            <p:custDataLst>
              <p:tags r:id="rId5"/>
            </p:custDataLst>
          </p:nvPr>
        </p:nvSpPr>
        <p:spPr>
          <a:xfrm>
            <a:off x="7815790" y="2724041"/>
            <a:ext cx="893607" cy="893607"/>
          </a:xfrm>
          <a:prstGeom prst="ellipse">
            <a:avLst/>
          </a:prstGeom>
          <a:solidFill>
            <a:schemeClr val="accent5"/>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0" name="千图PPT彼岸天：ID 8661124库_椭圆 9"/>
          <p:cNvSpPr/>
          <p:nvPr>
            <p:custDataLst>
              <p:tags r:id="rId6"/>
            </p:custDataLst>
          </p:nvPr>
        </p:nvSpPr>
        <p:spPr>
          <a:xfrm>
            <a:off x="3544172" y="2724041"/>
            <a:ext cx="893607" cy="893607"/>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2" name="千图PPT彼岸天：ID 8661124库_组合 1"/>
          <p:cNvGrpSpPr/>
          <p:nvPr>
            <p:custDataLst>
              <p:tags r:id="rId7"/>
            </p:custDataLst>
          </p:nvPr>
        </p:nvGrpSpPr>
        <p:grpSpPr>
          <a:xfrm>
            <a:off x="4321998" y="2887151"/>
            <a:ext cx="3548006" cy="2744194"/>
            <a:chOff x="4321998" y="2887151"/>
            <a:chExt cx="3548006" cy="2744194"/>
          </a:xfrm>
        </p:grpSpPr>
        <p:grpSp>
          <p:nvGrpSpPr>
            <p:cNvPr id="6" name="组合 5"/>
            <p:cNvGrpSpPr/>
            <p:nvPr/>
          </p:nvGrpSpPr>
          <p:grpSpPr>
            <a:xfrm>
              <a:off x="4321998" y="2887151"/>
              <a:ext cx="3548006" cy="2744194"/>
              <a:chOff x="3990976" y="3132191"/>
              <a:chExt cx="4210050" cy="3256249"/>
            </a:xfrm>
            <a:solidFill>
              <a:schemeClr val="tx2">
                <a:lumMod val="20000"/>
                <a:lumOff val="80000"/>
              </a:schemeClr>
            </a:solidFill>
          </p:grpSpPr>
          <p:grpSp>
            <p:nvGrpSpPr>
              <p:cNvPr id="30" name="组合 29"/>
              <p:cNvGrpSpPr/>
              <p:nvPr/>
            </p:nvGrpSpPr>
            <p:grpSpPr>
              <a:xfrm>
                <a:off x="3990976" y="4409344"/>
                <a:ext cx="4210050" cy="1979096"/>
                <a:chOff x="3990976" y="4409344"/>
                <a:chExt cx="4210050" cy="1979096"/>
              </a:xfrm>
              <a:grpFill/>
            </p:grpSpPr>
            <p:sp>
              <p:nvSpPr>
                <p:cNvPr id="33" name="梯形 32"/>
                <p:cNvSpPr/>
                <p:nvPr/>
              </p:nvSpPr>
              <p:spPr>
                <a:xfrm flipV="1">
                  <a:off x="4183673" y="4581256"/>
                  <a:ext cx="3824654" cy="1807184"/>
                </a:xfrm>
                <a:prstGeom prst="trapezoid">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4" name="矩形: 圆角 33"/>
                <p:cNvSpPr/>
                <p:nvPr/>
              </p:nvSpPr>
              <p:spPr>
                <a:xfrm>
                  <a:off x="3990976" y="4409344"/>
                  <a:ext cx="4210050" cy="362682"/>
                </a:xfrm>
                <a:prstGeom prst="roundRect">
                  <a:avLst>
                    <a:gd name="adj" fmla="val 20769"/>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31" name="矩形: 圆角 30"/>
              <p:cNvSpPr/>
              <p:nvPr/>
            </p:nvSpPr>
            <p:spPr>
              <a:xfrm rot="5109056">
                <a:off x="5817753" y="3768409"/>
                <a:ext cx="1553790" cy="281353"/>
              </a:xfrm>
              <a:prstGeom prst="roundRect">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2" name="矩形: 圆角 31"/>
              <p:cNvSpPr/>
              <p:nvPr/>
            </p:nvSpPr>
            <p:spPr>
              <a:xfrm rot="6570399">
                <a:off x="4873172" y="3768410"/>
                <a:ext cx="1553790" cy="281353"/>
              </a:xfrm>
              <a:prstGeom prst="roundRect">
                <a:avLst/>
              </a:prstGeom>
              <a:grp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sp>
          <p:nvSpPr>
            <p:cNvPr id="11" name="文本框 24"/>
            <p:cNvSpPr txBox="1"/>
            <p:nvPr/>
          </p:nvSpPr>
          <p:spPr>
            <a:xfrm>
              <a:off x="5118419" y="4829410"/>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dirty="0"/>
                <a:t>请替换文字内容复制你的内容到此 请输入您的内容</a:t>
              </a:r>
              <a:endParaRPr lang="zh-CN" altLang="en-US" sz="1000" dirty="0"/>
            </a:p>
          </p:txBody>
        </p:sp>
        <p:sp>
          <p:nvSpPr>
            <p:cNvPr id="12" name="矩形 11"/>
            <p:cNvSpPr/>
            <p:nvPr/>
          </p:nvSpPr>
          <p:spPr>
            <a:xfrm>
              <a:off x="5118418" y="4500919"/>
              <a:ext cx="2020976" cy="325410"/>
            </a:xfrm>
            <a:prstGeom prst="rect">
              <a:avLst/>
            </a:prstGeom>
          </p:spPr>
          <p:txBody>
            <a:bodyPr wrap="none" lIns="0" tIns="0" rIns="0" bIns="0" anchor="ctr" anchorCtr="1">
              <a:normAutofit/>
            </a:bodyPr>
            <a:lstStyle/>
            <a:p>
              <a:pPr lvl="0" algn="ctr" defTabSz="913765">
                <a:spcBef>
                  <a:spcPct val="0"/>
                </a:spcBef>
                <a:defRPr/>
              </a:pPr>
              <a:r>
                <a:rPr lang="zh-CN" altLang="en-US" b="1" dirty="0">
                  <a:solidFill>
                    <a:schemeClr val="accent4"/>
                  </a:solidFill>
                </a:rPr>
                <a:t>输入标题文本</a:t>
              </a:r>
              <a:endParaRPr lang="zh-CN" altLang="en-US" b="1" dirty="0">
                <a:solidFill>
                  <a:schemeClr val="accent4"/>
                </a:solidFill>
              </a:endParaRPr>
            </a:p>
          </p:txBody>
        </p:sp>
      </p:grpSp>
      <p:grpSp>
        <p:nvGrpSpPr>
          <p:cNvPr id="13" name="千图PPT彼岸天：ID 8661124库_组合 12"/>
          <p:cNvGrpSpPr/>
          <p:nvPr>
            <p:custDataLst>
              <p:tags r:id="rId8"/>
            </p:custDataLst>
          </p:nvPr>
        </p:nvGrpSpPr>
        <p:grpSpPr>
          <a:xfrm>
            <a:off x="921512" y="2772964"/>
            <a:ext cx="2407615" cy="835777"/>
            <a:chOff x="609599" y="3139323"/>
            <a:chExt cx="2407615" cy="835777"/>
          </a:xfrm>
        </p:grpSpPr>
        <p:sp>
          <p:nvSpPr>
            <p:cNvPr id="28" name="文本框 27"/>
            <p:cNvSpPr txBox="1"/>
            <p:nvPr/>
          </p:nvSpPr>
          <p:spPr>
            <a:xfrm>
              <a:off x="609599" y="3385544"/>
              <a:ext cx="2407615" cy="589556"/>
            </a:xfrm>
            <a:prstGeom prst="rect">
              <a:avLst/>
            </a:prstGeom>
            <a:noFill/>
          </p:spPr>
          <p:txBody>
            <a:bodyPr wrap="square" lIns="72000" tIns="0" rIns="72000" bIns="0" anchor="ctr" anchorCtr="0">
              <a:normAutofit/>
            </a:bodyPr>
            <a:lstStyle/>
            <a:p>
              <a:pPr algn="r" defTabSz="913765">
                <a:lnSpc>
                  <a:spcPct val="120000"/>
                </a:lnSpc>
                <a:defRPr/>
              </a:pPr>
              <a:r>
                <a:rPr lang="zh-CN" altLang="en-US" sz="1000" dirty="0"/>
                <a:t>请替换文字内容复制你的内容到此</a:t>
              </a:r>
              <a:br>
                <a:rPr lang="zh-CN" altLang="en-US" sz="1000" dirty="0"/>
              </a:br>
              <a:r>
                <a:rPr lang="zh-CN" altLang="en-US" sz="1000" dirty="0"/>
                <a:t>请输入您的内容</a:t>
              </a:r>
              <a:endParaRPr lang="zh-CN" altLang="en-US" sz="1000" dirty="0"/>
            </a:p>
          </p:txBody>
        </p:sp>
        <p:sp>
          <p:nvSpPr>
            <p:cNvPr id="29" name="矩形 28"/>
            <p:cNvSpPr/>
            <p:nvPr/>
          </p:nvSpPr>
          <p:spPr>
            <a:xfrm>
              <a:off x="609599" y="3139323"/>
              <a:ext cx="2407615" cy="246221"/>
            </a:xfrm>
            <a:prstGeom prst="rect">
              <a:avLst/>
            </a:prstGeom>
          </p:spPr>
          <p:txBody>
            <a:bodyPr wrap="none" lIns="72000" tIns="0" rIns="72000" bIns="0">
              <a:normAutofit/>
            </a:bodyPr>
            <a:lstStyle/>
            <a:p>
              <a:pPr lvl="0" algn="r" defTabSz="913765">
                <a:defRPr/>
              </a:pPr>
              <a:r>
                <a:rPr lang="zh-CN" altLang="en-US" sz="1600" b="1" dirty="0">
                  <a:solidFill>
                    <a:schemeClr val="accent2"/>
                  </a:solidFill>
                </a:rPr>
                <a:t>输入标题文本</a:t>
              </a:r>
              <a:endParaRPr lang="zh-CN" altLang="en-US" sz="1600" b="1" dirty="0">
                <a:solidFill>
                  <a:schemeClr val="accent2"/>
                </a:solidFill>
              </a:endParaRPr>
            </a:p>
          </p:txBody>
        </p:sp>
      </p:grpSp>
      <p:grpSp>
        <p:nvGrpSpPr>
          <p:cNvPr id="14" name="千图PPT彼岸天：ID 8661124库_组合 13"/>
          <p:cNvGrpSpPr/>
          <p:nvPr>
            <p:custDataLst>
              <p:tags r:id="rId9"/>
            </p:custDataLst>
          </p:nvPr>
        </p:nvGrpSpPr>
        <p:grpSpPr>
          <a:xfrm>
            <a:off x="8930763" y="2765307"/>
            <a:ext cx="2457329" cy="835777"/>
            <a:chOff x="9029821" y="3139323"/>
            <a:chExt cx="2457329" cy="835777"/>
          </a:xfrm>
        </p:grpSpPr>
        <p:sp>
          <p:nvSpPr>
            <p:cNvPr id="26" name="文本框 30"/>
            <p:cNvSpPr txBox="1"/>
            <p:nvPr/>
          </p:nvSpPr>
          <p:spPr>
            <a:xfrm>
              <a:off x="9029821" y="3385544"/>
              <a:ext cx="2457329" cy="589556"/>
            </a:xfrm>
            <a:prstGeom prst="rect">
              <a:avLst/>
            </a:prstGeom>
            <a:noFill/>
          </p:spPr>
          <p:txBody>
            <a:bodyPr wrap="square" lIns="72000" tIns="0" rIns="72000" bIns="0" anchor="ctr" anchorCtr="0">
              <a:normAutofit/>
            </a:bodyPr>
            <a:lstStyle/>
            <a:p>
              <a:pPr defTabSz="913765">
                <a:lnSpc>
                  <a:spcPct val="120000"/>
                </a:lnSpc>
                <a:defRPr/>
              </a:pPr>
              <a:r>
                <a:rPr lang="zh-CN" altLang="en-US" sz="1000" dirty="0"/>
                <a:t>请替换文字内容复制你的内容到此</a:t>
              </a:r>
              <a:br>
                <a:rPr lang="zh-CN" altLang="en-US" sz="1000" dirty="0"/>
              </a:br>
              <a:r>
                <a:rPr lang="zh-CN" altLang="en-US" sz="1000" dirty="0"/>
                <a:t>请输入您的内容</a:t>
              </a:r>
              <a:endParaRPr lang="zh-CN" altLang="en-US" sz="1000" dirty="0"/>
            </a:p>
          </p:txBody>
        </p:sp>
        <p:sp>
          <p:nvSpPr>
            <p:cNvPr id="27" name="矩形 26"/>
            <p:cNvSpPr/>
            <p:nvPr/>
          </p:nvSpPr>
          <p:spPr>
            <a:xfrm>
              <a:off x="9029821" y="3139323"/>
              <a:ext cx="2457329" cy="246221"/>
            </a:xfrm>
            <a:prstGeom prst="rect">
              <a:avLst/>
            </a:prstGeom>
          </p:spPr>
          <p:txBody>
            <a:bodyPr wrap="none" lIns="72000" tIns="0" rIns="72000" bIns="0">
              <a:normAutofit/>
            </a:bodyPr>
            <a:lstStyle/>
            <a:p>
              <a:pPr lvl="0" defTabSz="913765">
                <a:defRPr/>
              </a:pPr>
              <a:r>
                <a:rPr lang="zh-CN" altLang="en-US" sz="1600" b="1" dirty="0">
                  <a:solidFill>
                    <a:schemeClr val="accent5"/>
                  </a:solidFill>
                </a:rPr>
                <a:t>输入标题文本</a:t>
              </a:r>
              <a:endParaRPr lang="zh-CN" altLang="en-US" sz="1600" b="1" dirty="0">
                <a:solidFill>
                  <a:schemeClr val="accent5"/>
                </a:solidFill>
              </a:endParaRPr>
            </a:p>
          </p:txBody>
        </p:sp>
      </p:grpSp>
      <p:grpSp>
        <p:nvGrpSpPr>
          <p:cNvPr id="15" name="千图PPT彼岸天：ID 8661124库_组合 14"/>
          <p:cNvGrpSpPr/>
          <p:nvPr>
            <p:custDataLst>
              <p:tags r:id="rId10"/>
            </p:custDataLst>
          </p:nvPr>
        </p:nvGrpSpPr>
        <p:grpSpPr>
          <a:xfrm>
            <a:off x="236950" y="4590116"/>
            <a:ext cx="2407615" cy="835777"/>
            <a:chOff x="609599" y="3139323"/>
            <a:chExt cx="2407615" cy="835777"/>
          </a:xfrm>
        </p:grpSpPr>
        <p:sp>
          <p:nvSpPr>
            <p:cNvPr id="24" name="文本框 33"/>
            <p:cNvSpPr txBox="1"/>
            <p:nvPr/>
          </p:nvSpPr>
          <p:spPr>
            <a:xfrm>
              <a:off x="609599" y="3385544"/>
              <a:ext cx="2407615" cy="589556"/>
            </a:xfrm>
            <a:prstGeom prst="rect">
              <a:avLst/>
            </a:prstGeom>
            <a:noFill/>
          </p:spPr>
          <p:txBody>
            <a:bodyPr wrap="square" lIns="72000" tIns="0" rIns="72000" bIns="0" anchor="ctr" anchorCtr="0">
              <a:normAutofit/>
            </a:bodyPr>
            <a:lstStyle/>
            <a:p>
              <a:pPr algn="r" defTabSz="913765">
                <a:lnSpc>
                  <a:spcPct val="120000"/>
                </a:lnSpc>
                <a:defRPr/>
              </a:pPr>
              <a:r>
                <a:rPr lang="zh-CN" altLang="en-US" sz="1000" dirty="0"/>
                <a:t>请替换文字内容复制你的内容到此</a:t>
              </a:r>
              <a:br>
                <a:rPr lang="zh-CN" altLang="en-US" sz="1000" dirty="0"/>
              </a:br>
              <a:r>
                <a:rPr lang="zh-CN" altLang="en-US" sz="1000" dirty="0"/>
                <a:t>请输入您的内容</a:t>
              </a:r>
              <a:endParaRPr lang="zh-CN" altLang="en-US" sz="1000" dirty="0"/>
            </a:p>
          </p:txBody>
        </p:sp>
        <p:sp>
          <p:nvSpPr>
            <p:cNvPr id="25" name="矩形 24"/>
            <p:cNvSpPr/>
            <p:nvPr/>
          </p:nvSpPr>
          <p:spPr>
            <a:xfrm>
              <a:off x="609599" y="3139323"/>
              <a:ext cx="2407615" cy="246221"/>
            </a:xfrm>
            <a:prstGeom prst="rect">
              <a:avLst/>
            </a:prstGeom>
          </p:spPr>
          <p:txBody>
            <a:bodyPr wrap="none" lIns="72000" tIns="0" rIns="72000" bIns="0">
              <a:normAutofit/>
            </a:bodyPr>
            <a:lstStyle/>
            <a:p>
              <a:pPr lvl="0" algn="r" defTabSz="913765">
                <a:defRPr/>
              </a:pPr>
              <a:r>
                <a:rPr lang="zh-CN" altLang="en-US" sz="1600" b="1" dirty="0">
                  <a:solidFill>
                    <a:schemeClr val="accent1"/>
                  </a:solidFill>
                </a:rPr>
                <a:t>输入标题文本</a:t>
              </a:r>
              <a:endParaRPr lang="zh-CN" altLang="en-US" sz="1600" b="1" dirty="0">
                <a:solidFill>
                  <a:schemeClr val="accent1"/>
                </a:solidFill>
              </a:endParaRPr>
            </a:p>
          </p:txBody>
        </p:sp>
      </p:grpSp>
      <p:grpSp>
        <p:nvGrpSpPr>
          <p:cNvPr id="16" name="千图PPT彼岸天：ID 8661124库_组合 15"/>
          <p:cNvGrpSpPr/>
          <p:nvPr>
            <p:custDataLst>
              <p:tags r:id="rId11"/>
            </p:custDataLst>
          </p:nvPr>
        </p:nvGrpSpPr>
        <p:grpSpPr>
          <a:xfrm>
            <a:off x="9606531" y="4582459"/>
            <a:ext cx="2457329" cy="835777"/>
            <a:chOff x="9029821" y="3139323"/>
            <a:chExt cx="2457329" cy="835777"/>
          </a:xfrm>
        </p:grpSpPr>
        <p:sp>
          <p:nvSpPr>
            <p:cNvPr id="22" name="文本框 36"/>
            <p:cNvSpPr txBox="1"/>
            <p:nvPr/>
          </p:nvSpPr>
          <p:spPr>
            <a:xfrm>
              <a:off x="9029821" y="3385544"/>
              <a:ext cx="2457329" cy="589556"/>
            </a:xfrm>
            <a:prstGeom prst="rect">
              <a:avLst/>
            </a:prstGeom>
            <a:noFill/>
          </p:spPr>
          <p:txBody>
            <a:bodyPr wrap="square" lIns="72000" tIns="0" rIns="72000" bIns="0" anchor="ctr" anchorCtr="0">
              <a:normAutofit/>
            </a:bodyPr>
            <a:lstStyle/>
            <a:p>
              <a:pPr defTabSz="913765">
                <a:lnSpc>
                  <a:spcPct val="120000"/>
                </a:lnSpc>
                <a:defRPr/>
              </a:pPr>
              <a:r>
                <a:rPr lang="zh-CN" altLang="en-US" sz="1000" dirty="0"/>
                <a:t>请替换文字内容复制你的内容到此</a:t>
              </a:r>
              <a:br>
                <a:rPr lang="zh-CN" altLang="en-US" sz="1000" dirty="0"/>
              </a:br>
              <a:r>
                <a:rPr lang="zh-CN" altLang="en-US" sz="1000" dirty="0"/>
                <a:t>请输入您的内容</a:t>
              </a:r>
              <a:endParaRPr lang="zh-CN" altLang="en-US" sz="1000" dirty="0"/>
            </a:p>
          </p:txBody>
        </p:sp>
        <p:sp>
          <p:nvSpPr>
            <p:cNvPr id="23" name="矩形 22"/>
            <p:cNvSpPr/>
            <p:nvPr/>
          </p:nvSpPr>
          <p:spPr>
            <a:xfrm>
              <a:off x="9029821" y="3139323"/>
              <a:ext cx="2457329" cy="246221"/>
            </a:xfrm>
            <a:prstGeom prst="rect">
              <a:avLst/>
            </a:prstGeom>
          </p:spPr>
          <p:txBody>
            <a:bodyPr wrap="none" lIns="72000" tIns="0" rIns="72000" bIns="0">
              <a:normAutofit/>
            </a:bodyPr>
            <a:lstStyle/>
            <a:p>
              <a:pPr lvl="0" defTabSz="913765">
                <a:defRPr/>
              </a:pPr>
              <a:r>
                <a:rPr lang="zh-CN" altLang="en-US" sz="1600" b="1" dirty="0">
                  <a:solidFill>
                    <a:schemeClr val="accent6"/>
                  </a:solidFill>
                </a:rPr>
                <a:t>输入标题文本</a:t>
              </a:r>
              <a:endParaRPr lang="zh-CN" altLang="en-US" sz="1600" b="1" dirty="0">
                <a:solidFill>
                  <a:schemeClr val="accent6"/>
                </a:solidFill>
              </a:endParaRPr>
            </a:p>
          </p:txBody>
        </p:sp>
      </p:grpSp>
      <p:sp>
        <p:nvSpPr>
          <p:cNvPr id="17" name="千图PPT彼岸天：ID 8661124库_任意多边形 16"/>
          <p:cNvSpPr/>
          <p:nvPr>
            <p:custDataLst>
              <p:tags r:id="rId12"/>
            </p:custDataLst>
          </p:nvPr>
        </p:nvSpPr>
        <p:spPr bwMode="auto">
          <a:xfrm>
            <a:off x="5916873" y="2027718"/>
            <a:ext cx="424066" cy="423280"/>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p>
        </p:txBody>
      </p:sp>
      <p:sp>
        <p:nvSpPr>
          <p:cNvPr id="18" name="千图PPT彼岸天：ID 8661124库_任意多边形 17"/>
          <p:cNvSpPr/>
          <p:nvPr>
            <p:custDataLst>
              <p:tags r:id="rId13"/>
            </p:custDataLst>
          </p:nvPr>
        </p:nvSpPr>
        <p:spPr bwMode="auto">
          <a:xfrm>
            <a:off x="3076954" y="4836337"/>
            <a:ext cx="428132" cy="351888"/>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p>
        </p:txBody>
      </p:sp>
      <p:sp>
        <p:nvSpPr>
          <p:cNvPr id="19" name="千图PPT彼岸天：ID 8661124库_任意多边形 18"/>
          <p:cNvSpPr/>
          <p:nvPr>
            <p:custDataLst>
              <p:tags r:id="rId14"/>
            </p:custDataLst>
          </p:nvPr>
        </p:nvSpPr>
        <p:spPr bwMode="auto">
          <a:xfrm>
            <a:off x="3764930" y="2927955"/>
            <a:ext cx="456434" cy="439834"/>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p:spPr>
        <p:txBody>
          <a:bodyPr anchor="ctr"/>
          <a:lstStyle/>
          <a:p>
            <a:pPr algn="ctr"/>
          </a:p>
        </p:txBody>
      </p:sp>
      <p:sp>
        <p:nvSpPr>
          <p:cNvPr id="20" name="千图PPT彼岸天：ID 8661124库_任意多边形 19"/>
          <p:cNvSpPr/>
          <p:nvPr>
            <p:custDataLst>
              <p:tags r:id="rId15"/>
            </p:custDataLst>
          </p:nvPr>
        </p:nvSpPr>
        <p:spPr bwMode="auto">
          <a:xfrm>
            <a:off x="8632333" y="4746527"/>
            <a:ext cx="574501" cy="531507"/>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ln>
        </p:spPr>
        <p:txBody>
          <a:bodyPr anchor="ctr"/>
          <a:lstStyle/>
          <a:p>
            <a:pPr algn="ctr"/>
          </a:p>
        </p:txBody>
      </p:sp>
      <p:sp>
        <p:nvSpPr>
          <p:cNvPr id="21" name="千图PPT彼岸天：ID 8661124库_任意多边形 20"/>
          <p:cNvSpPr/>
          <p:nvPr>
            <p:custDataLst>
              <p:tags r:id="rId16"/>
            </p:custDataLst>
          </p:nvPr>
        </p:nvSpPr>
        <p:spPr bwMode="auto">
          <a:xfrm>
            <a:off x="8136365" y="2950550"/>
            <a:ext cx="244772" cy="440588"/>
          </a:xfrm>
          <a:custGeom>
            <a:avLst/>
            <a:gdLst>
              <a:gd name="T0" fmla="*/ 159 w 159"/>
              <a:gd name="T1" fmla="*/ 50 h 286"/>
              <a:gd name="T2" fmla="*/ 114 w 159"/>
              <a:gd name="T3" fmla="*/ 50 h 286"/>
              <a:gd name="T4" fmla="*/ 114 w 159"/>
              <a:gd name="T5" fmla="*/ 50 h 286"/>
              <a:gd name="T6" fmla="*/ 111 w 159"/>
              <a:gd name="T7" fmla="*/ 51 h 286"/>
              <a:gd name="T8" fmla="*/ 107 w 159"/>
              <a:gd name="T9" fmla="*/ 54 h 286"/>
              <a:gd name="T10" fmla="*/ 103 w 159"/>
              <a:gd name="T11" fmla="*/ 60 h 286"/>
              <a:gd name="T12" fmla="*/ 102 w 159"/>
              <a:gd name="T13" fmla="*/ 66 h 286"/>
              <a:gd name="T14" fmla="*/ 102 w 159"/>
              <a:gd name="T15" fmla="*/ 99 h 286"/>
              <a:gd name="T16" fmla="*/ 159 w 159"/>
              <a:gd name="T17" fmla="*/ 99 h 286"/>
              <a:gd name="T18" fmla="*/ 159 w 159"/>
              <a:gd name="T19" fmla="*/ 146 h 286"/>
              <a:gd name="T20" fmla="*/ 102 w 159"/>
              <a:gd name="T21" fmla="*/ 146 h 286"/>
              <a:gd name="T22" fmla="*/ 102 w 159"/>
              <a:gd name="T23" fmla="*/ 286 h 286"/>
              <a:gd name="T24" fmla="*/ 50 w 159"/>
              <a:gd name="T25" fmla="*/ 286 h 286"/>
              <a:gd name="T26" fmla="*/ 50 w 159"/>
              <a:gd name="T27" fmla="*/ 146 h 286"/>
              <a:gd name="T28" fmla="*/ 0 w 159"/>
              <a:gd name="T29" fmla="*/ 146 h 286"/>
              <a:gd name="T30" fmla="*/ 0 w 159"/>
              <a:gd name="T31" fmla="*/ 99 h 286"/>
              <a:gd name="T32" fmla="*/ 50 w 159"/>
              <a:gd name="T33" fmla="*/ 99 h 286"/>
              <a:gd name="T34" fmla="*/ 50 w 159"/>
              <a:gd name="T35" fmla="*/ 71 h 286"/>
              <a:gd name="T36" fmla="*/ 50 w 159"/>
              <a:gd name="T37" fmla="*/ 71 h 286"/>
              <a:gd name="T38" fmla="*/ 50 w 159"/>
              <a:gd name="T39" fmla="*/ 64 h 286"/>
              <a:gd name="T40" fmla="*/ 51 w 159"/>
              <a:gd name="T41" fmla="*/ 57 h 286"/>
              <a:gd name="T42" fmla="*/ 52 w 159"/>
              <a:gd name="T43" fmla="*/ 50 h 286"/>
              <a:gd name="T44" fmla="*/ 54 w 159"/>
              <a:gd name="T45" fmla="*/ 43 h 286"/>
              <a:gd name="T46" fmla="*/ 57 w 159"/>
              <a:gd name="T47" fmla="*/ 37 h 286"/>
              <a:gd name="T48" fmla="*/ 60 w 159"/>
              <a:gd name="T49" fmla="*/ 31 h 286"/>
              <a:gd name="T50" fmla="*/ 63 w 159"/>
              <a:gd name="T51" fmla="*/ 26 h 286"/>
              <a:gd name="T52" fmla="*/ 67 w 159"/>
              <a:gd name="T53" fmla="*/ 21 h 286"/>
              <a:gd name="T54" fmla="*/ 72 w 159"/>
              <a:gd name="T55" fmla="*/ 16 h 286"/>
              <a:gd name="T56" fmla="*/ 78 w 159"/>
              <a:gd name="T57" fmla="*/ 12 h 286"/>
              <a:gd name="T58" fmla="*/ 83 w 159"/>
              <a:gd name="T59" fmla="*/ 8 h 286"/>
              <a:gd name="T60" fmla="*/ 88 w 159"/>
              <a:gd name="T61" fmla="*/ 5 h 286"/>
              <a:gd name="T62" fmla="*/ 94 w 159"/>
              <a:gd name="T63" fmla="*/ 3 h 286"/>
              <a:gd name="T64" fmla="*/ 100 w 159"/>
              <a:gd name="T65" fmla="*/ 1 h 286"/>
              <a:gd name="T66" fmla="*/ 108 w 159"/>
              <a:gd name="T67" fmla="*/ 0 h 286"/>
              <a:gd name="T68" fmla="*/ 114 w 159"/>
              <a:gd name="T69" fmla="*/ 0 h 286"/>
              <a:gd name="T70" fmla="*/ 159 w 159"/>
              <a:gd name="T71" fmla="*/ 0 h 286"/>
              <a:gd name="T72" fmla="*/ 159 w 159"/>
              <a:gd name="T73" fmla="*/ 50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86">
                <a:moveTo>
                  <a:pt x="159" y="50"/>
                </a:moveTo>
                <a:lnTo>
                  <a:pt x="114" y="50"/>
                </a:lnTo>
                <a:lnTo>
                  <a:pt x="114" y="50"/>
                </a:lnTo>
                <a:lnTo>
                  <a:pt x="111" y="51"/>
                </a:lnTo>
                <a:lnTo>
                  <a:pt x="107" y="54"/>
                </a:lnTo>
                <a:lnTo>
                  <a:pt x="103" y="60"/>
                </a:lnTo>
                <a:lnTo>
                  <a:pt x="102" y="66"/>
                </a:lnTo>
                <a:lnTo>
                  <a:pt x="102" y="99"/>
                </a:lnTo>
                <a:lnTo>
                  <a:pt x="159" y="99"/>
                </a:lnTo>
                <a:lnTo>
                  <a:pt x="159" y="146"/>
                </a:lnTo>
                <a:lnTo>
                  <a:pt x="102" y="146"/>
                </a:lnTo>
                <a:lnTo>
                  <a:pt x="102" y="286"/>
                </a:lnTo>
                <a:lnTo>
                  <a:pt x="50" y="286"/>
                </a:lnTo>
                <a:lnTo>
                  <a:pt x="50" y="146"/>
                </a:lnTo>
                <a:lnTo>
                  <a:pt x="0" y="146"/>
                </a:lnTo>
                <a:lnTo>
                  <a:pt x="0" y="99"/>
                </a:lnTo>
                <a:lnTo>
                  <a:pt x="50" y="99"/>
                </a:lnTo>
                <a:lnTo>
                  <a:pt x="50" y="71"/>
                </a:lnTo>
                <a:lnTo>
                  <a:pt x="50" y="71"/>
                </a:lnTo>
                <a:lnTo>
                  <a:pt x="50" y="64"/>
                </a:lnTo>
                <a:lnTo>
                  <a:pt x="51" y="57"/>
                </a:lnTo>
                <a:lnTo>
                  <a:pt x="52" y="50"/>
                </a:lnTo>
                <a:lnTo>
                  <a:pt x="54" y="43"/>
                </a:lnTo>
                <a:lnTo>
                  <a:pt x="57" y="37"/>
                </a:lnTo>
                <a:lnTo>
                  <a:pt x="60" y="31"/>
                </a:lnTo>
                <a:lnTo>
                  <a:pt x="63" y="26"/>
                </a:lnTo>
                <a:lnTo>
                  <a:pt x="67" y="21"/>
                </a:lnTo>
                <a:lnTo>
                  <a:pt x="72" y="16"/>
                </a:lnTo>
                <a:lnTo>
                  <a:pt x="78" y="12"/>
                </a:lnTo>
                <a:lnTo>
                  <a:pt x="83" y="8"/>
                </a:lnTo>
                <a:lnTo>
                  <a:pt x="88" y="5"/>
                </a:lnTo>
                <a:lnTo>
                  <a:pt x="94" y="3"/>
                </a:lnTo>
                <a:lnTo>
                  <a:pt x="100" y="1"/>
                </a:lnTo>
                <a:lnTo>
                  <a:pt x="108" y="0"/>
                </a:lnTo>
                <a:lnTo>
                  <a:pt x="114" y="0"/>
                </a:lnTo>
                <a:lnTo>
                  <a:pt x="159" y="0"/>
                </a:lnTo>
                <a:lnTo>
                  <a:pt x="159" y="50"/>
                </a:lnTo>
                <a:close/>
              </a:path>
            </a:pathLst>
          </a:custGeom>
          <a:solidFill>
            <a:schemeClr val="bg1"/>
          </a:solidFill>
          <a:ln>
            <a:noFill/>
          </a:ln>
        </p:spPr>
        <p:txBody>
          <a:bodyPr anchor="ctr"/>
          <a:lstStyle/>
          <a:p>
            <a:pPr algn="ctr"/>
          </a:p>
        </p:txBody>
      </p:sp>
    </p:spTree>
  </p:cSld>
  <p:clrMapOvr>
    <a:masterClrMapping/>
  </p:clrMapOvr>
  <mc:AlternateContent xmlns:mc="http://schemas.openxmlformats.org/markup-compatibility/2006">
    <mc:Choice xmlns:p14="http://schemas.microsoft.com/office/powerpoint/2010/main" Requires="p14">
      <p:transition spd="slow" p14:dur="1250" advClick="0" advTm="5000">
        <p14:switch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cBhvr>
                                      <p:tavLst>
                                        <p:tav tm="0">
                                          <p:val>
                                            <p:fltVal val="360"/>
                                          </p:val>
                                        </p:tav>
                                        <p:tav tm="100000">
                                          <p:val>
                                            <p:fltVal val="0"/>
                                          </p:val>
                                        </p:tav>
                                      </p:tavLst>
                                    </p:anim>
                                    <p:animEffect transition="in" filter="fade">
                                      <p:cBhvr>
                                        <p:cTn id="19" dur="500"/>
                                        <p:tgtEl>
                                          <p:spTgt spid="7"/>
                                        </p:tgtEl>
                                      </p:cBhvr>
                                    </p:animEffect>
                                  </p:childTnLst>
                                </p:cTn>
                              </p:par>
                            </p:childTnLst>
                          </p:cTn>
                        </p:par>
                        <p:par>
                          <p:cTn id="20" fill="hold">
                            <p:stCondLst>
                              <p:cond delay="1500"/>
                            </p:stCondLst>
                            <p:childTnLst>
                              <p:par>
                                <p:cTn id="21" presetID="49" presetClass="entr" presetSubtype="0" decel="10000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 calcmode="lin" valueType="num">
                                      <p:cBhvr>
                                        <p:cTn id="25" dur="500" fill="hold"/>
                                        <p:tgtEl>
                                          <p:spTgt spid="18"/>
                                        </p:tgtEl>
                                      </p:cBhvr>
                                      <p:tavLst>
                                        <p:tav tm="0">
                                          <p:val>
                                            <p:fltVal val="360"/>
                                          </p:val>
                                        </p:tav>
                                        <p:tav tm="100000">
                                          <p:val>
                                            <p:fltVal val="0"/>
                                          </p:val>
                                        </p:tav>
                                      </p:tavLst>
                                    </p:anim>
                                    <p:animEffect transition="in" filter="fade">
                                      <p:cBhvr>
                                        <p:cTn id="26" dur="500"/>
                                        <p:tgtEl>
                                          <p:spTgt spid="18"/>
                                        </p:tgtEl>
                                      </p:cBhvr>
                                    </p:animEffect>
                                  </p:childTnLst>
                                </p:cTn>
                              </p:par>
                            </p:childTnLst>
                          </p:cTn>
                        </p:par>
                        <p:par>
                          <p:cTn id="27" fill="hold">
                            <p:stCondLst>
                              <p:cond delay="2000"/>
                            </p:stCondLst>
                            <p:childTnLst>
                              <p:par>
                                <p:cTn id="28" presetID="49" presetClass="entr" presetSubtype="0" decel="10000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 calcmode="lin" valueType="num">
                                      <p:cBhvr>
                                        <p:cTn id="32" dur="500" fill="hold"/>
                                        <p:tgtEl>
                                          <p:spTgt spid="10"/>
                                        </p:tgtEl>
                                      </p:cBhvr>
                                      <p:tavLst>
                                        <p:tav tm="0">
                                          <p:val>
                                            <p:fltVal val="360"/>
                                          </p:val>
                                        </p:tav>
                                        <p:tav tm="100000">
                                          <p:val>
                                            <p:fltVal val="0"/>
                                          </p:val>
                                        </p:tav>
                                      </p:tavLst>
                                    </p:anim>
                                    <p:animEffect transition="in" filter="fade">
                                      <p:cBhvr>
                                        <p:cTn id="33" dur="500"/>
                                        <p:tgtEl>
                                          <p:spTgt spid="10"/>
                                        </p:tgtEl>
                                      </p:cBhvr>
                                    </p:animEffect>
                                  </p:childTnLst>
                                </p:cTn>
                              </p:par>
                            </p:childTnLst>
                          </p:cTn>
                        </p:par>
                        <p:par>
                          <p:cTn id="34" fill="hold">
                            <p:stCondLst>
                              <p:cond delay="2500"/>
                            </p:stCondLst>
                            <p:childTnLst>
                              <p:par>
                                <p:cTn id="35" presetID="49" presetClass="entr" presetSubtype="0" decel="10000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 calcmode="lin" valueType="num">
                                      <p:cBhvr>
                                        <p:cTn id="39" dur="500" fill="hold"/>
                                        <p:tgtEl>
                                          <p:spTgt spid="19"/>
                                        </p:tgtEl>
                                      </p:cBhvr>
                                      <p:tavLst>
                                        <p:tav tm="0">
                                          <p:val>
                                            <p:fltVal val="360"/>
                                          </p:val>
                                        </p:tav>
                                        <p:tav tm="100000">
                                          <p:val>
                                            <p:fltVal val="0"/>
                                          </p:val>
                                        </p:tav>
                                      </p:tavLst>
                                    </p:anim>
                                    <p:animEffect transition="in" filter="fade">
                                      <p:cBhvr>
                                        <p:cTn id="40" dur="500"/>
                                        <p:tgtEl>
                                          <p:spTgt spid="19"/>
                                        </p:tgtEl>
                                      </p:cBhvr>
                                    </p:animEffect>
                                  </p:childTnLst>
                                </p:cTn>
                              </p:par>
                            </p:childTnLst>
                          </p:cTn>
                        </p:par>
                        <p:par>
                          <p:cTn id="41" fill="hold">
                            <p:stCondLst>
                              <p:cond delay="3000"/>
                            </p:stCondLst>
                            <p:childTnLst>
                              <p:par>
                                <p:cTn id="42" presetID="49" presetClass="entr" presetSubtype="0" decel="100000" fill="hold" grpId="0" nodeType="after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p:cTn id="44" dur="500" fill="hold"/>
                                        <p:tgtEl>
                                          <p:spTgt spid="5"/>
                                        </p:tgtEl>
                                        <p:attrNameLst>
                                          <p:attrName>ppt_w</p:attrName>
                                        </p:attrNameLst>
                                      </p:cBhvr>
                                      <p:tavLst>
                                        <p:tav tm="0">
                                          <p:val>
                                            <p:fltVal val="0"/>
                                          </p:val>
                                        </p:tav>
                                        <p:tav tm="100000">
                                          <p:val>
                                            <p:strVal val="#ppt_w"/>
                                          </p:val>
                                        </p:tav>
                                      </p:tavLst>
                                    </p:anim>
                                    <p:anim calcmode="lin" valueType="num">
                                      <p:cBhvr>
                                        <p:cTn id="45" dur="500" fill="hold"/>
                                        <p:tgtEl>
                                          <p:spTgt spid="5"/>
                                        </p:tgtEl>
                                        <p:attrNameLst>
                                          <p:attrName>ppt_h</p:attrName>
                                        </p:attrNameLst>
                                      </p:cBhvr>
                                      <p:tavLst>
                                        <p:tav tm="0">
                                          <p:val>
                                            <p:fltVal val="0"/>
                                          </p:val>
                                        </p:tav>
                                        <p:tav tm="100000">
                                          <p:val>
                                            <p:strVal val="#ppt_h"/>
                                          </p:val>
                                        </p:tav>
                                      </p:tavLst>
                                    </p:anim>
                                    <p:anim calcmode="lin" valueType="num">
                                      <p:cBhvr>
                                        <p:cTn id="46" dur="500" fill="hold"/>
                                        <p:tgtEl>
                                          <p:spTgt spid="5"/>
                                        </p:tgtEl>
                                      </p:cBhvr>
                                      <p:tavLst>
                                        <p:tav tm="0">
                                          <p:val>
                                            <p:fltVal val="360"/>
                                          </p:val>
                                        </p:tav>
                                        <p:tav tm="100000">
                                          <p:val>
                                            <p:fltVal val="0"/>
                                          </p:val>
                                        </p:tav>
                                      </p:tavLst>
                                    </p:anim>
                                    <p:animEffect transition="in" filter="fade">
                                      <p:cBhvr>
                                        <p:cTn id="47" dur="500"/>
                                        <p:tgtEl>
                                          <p:spTgt spid="5"/>
                                        </p:tgtEl>
                                      </p:cBhvr>
                                    </p:animEffect>
                                  </p:childTnLst>
                                </p:cTn>
                              </p:par>
                            </p:childTnLst>
                          </p:cTn>
                        </p:par>
                        <p:par>
                          <p:cTn id="48" fill="hold">
                            <p:stCondLst>
                              <p:cond delay="3500"/>
                            </p:stCondLst>
                            <p:childTnLst>
                              <p:par>
                                <p:cTn id="49" presetID="49" presetClass="entr" presetSubtype="0" decel="10000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500" fill="hold"/>
                                        <p:tgtEl>
                                          <p:spTgt spid="17"/>
                                        </p:tgtEl>
                                        <p:attrNameLst>
                                          <p:attrName>ppt_w</p:attrName>
                                        </p:attrNameLst>
                                      </p:cBhvr>
                                      <p:tavLst>
                                        <p:tav tm="0">
                                          <p:val>
                                            <p:fltVal val="0"/>
                                          </p:val>
                                        </p:tav>
                                        <p:tav tm="100000">
                                          <p:val>
                                            <p:strVal val="#ppt_w"/>
                                          </p:val>
                                        </p:tav>
                                      </p:tavLst>
                                    </p:anim>
                                    <p:anim calcmode="lin" valueType="num">
                                      <p:cBhvr>
                                        <p:cTn id="52" dur="500" fill="hold"/>
                                        <p:tgtEl>
                                          <p:spTgt spid="17"/>
                                        </p:tgtEl>
                                        <p:attrNameLst>
                                          <p:attrName>ppt_h</p:attrName>
                                        </p:attrNameLst>
                                      </p:cBhvr>
                                      <p:tavLst>
                                        <p:tav tm="0">
                                          <p:val>
                                            <p:fltVal val="0"/>
                                          </p:val>
                                        </p:tav>
                                        <p:tav tm="100000">
                                          <p:val>
                                            <p:strVal val="#ppt_h"/>
                                          </p:val>
                                        </p:tav>
                                      </p:tavLst>
                                    </p:anim>
                                    <p:anim calcmode="lin" valueType="num">
                                      <p:cBhvr>
                                        <p:cTn id="53" dur="500" fill="hold"/>
                                        <p:tgtEl>
                                          <p:spTgt spid="17"/>
                                        </p:tgtEl>
                                      </p:cBhvr>
                                      <p:tavLst>
                                        <p:tav tm="0">
                                          <p:val>
                                            <p:fltVal val="360"/>
                                          </p:val>
                                        </p:tav>
                                        <p:tav tm="100000">
                                          <p:val>
                                            <p:fltVal val="0"/>
                                          </p:val>
                                        </p:tav>
                                      </p:tavLst>
                                    </p:anim>
                                    <p:animEffect transition="in" filter="fade">
                                      <p:cBhvr>
                                        <p:cTn id="54" dur="500"/>
                                        <p:tgtEl>
                                          <p:spTgt spid="17"/>
                                        </p:tgtEl>
                                      </p:cBhvr>
                                    </p:animEffect>
                                  </p:childTnLst>
                                </p:cTn>
                              </p:par>
                            </p:childTnLst>
                          </p:cTn>
                        </p:par>
                        <p:par>
                          <p:cTn id="55" fill="hold">
                            <p:stCondLst>
                              <p:cond delay="4000"/>
                            </p:stCondLst>
                            <p:childTnLst>
                              <p:par>
                                <p:cTn id="56" presetID="49" presetClass="entr" presetSubtype="0" decel="100000" fill="hold" grpId="0"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p:cTn id="58" dur="500" fill="hold"/>
                                        <p:tgtEl>
                                          <p:spTgt spid="9"/>
                                        </p:tgtEl>
                                        <p:attrNameLst>
                                          <p:attrName>ppt_w</p:attrName>
                                        </p:attrNameLst>
                                      </p:cBhvr>
                                      <p:tavLst>
                                        <p:tav tm="0">
                                          <p:val>
                                            <p:fltVal val="0"/>
                                          </p:val>
                                        </p:tav>
                                        <p:tav tm="100000">
                                          <p:val>
                                            <p:strVal val="#ppt_w"/>
                                          </p:val>
                                        </p:tav>
                                      </p:tavLst>
                                    </p:anim>
                                    <p:anim calcmode="lin" valueType="num">
                                      <p:cBhvr>
                                        <p:cTn id="59" dur="500" fill="hold"/>
                                        <p:tgtEl>
                                          <p:spTgt spid="9"/>
                                        </p:tgtEl>
                                        <p:attrNameLst>
                                          <p:attrName>ppt_h</p:attrName>
                                        </p:attrNameLst>
                                      </p:cBhvr>
                                      <p:tavLst>
                                        <p:tav tm="0">
                                          <p:val>
                                            <p:fltVal val="0"/>
                                          </p:val>
                                        </p:tav>
                                        <p:tav tm="100000">
                                          <p:val>
                                            <p:strVal val="#ppt_h"/>
                                          </p:val>
                                        </p:tav>
                                      </p:tavLst>
                                    </p:anim>
                                    <p:anim calcmode="lin" valueType="num">
                                      <p:cBhvr>
                                        <p:cTn id="60" dur="500" fill="hold"/>
                                        <p:tgtEl>
                                          <p:spTgt spid="9"/>
                                        </p:tgtEl>
                                      </p:cBhvr>
                                      <p:tavLst>
                                        <p:tav tm="0">
                                          <p:val>
                                            <p:fltVal val="360"/>
                                          </p:val>
                                        </p:tav>
                                        <p:tav tm="100000">
                                          <p:val>
                                            <p:fltVal val="0"/>
                                          </p:val>
                                        </p:tav>
                                      </p:tavLst>
                                    </p:anim>
                                    <p:animEffect transition="in" filter="fade">
                                      <p:cBhvr>
                                        <p:cTn id="61" dur="500"/>
                                        <p:tgtEl>
                                          <p:spTgt spid="9"/>
                                        </p:tgtEl>
                                      </p:cBhvr>
                                    </p:animEffect>
                                  </p:childTnLst>
                                </p:cTn>
                              </p:par>
                            </p:childTnLst>
                          </p:cTn>
                        </p:par>
                        <p:par>
                          <p:cTn id="62" fill="hold">
                            <p:stCondLst>
                              <p:cond delay="4500"/>
                            </p:stCondLst>
                            <p:childTnLst>
                              <p:par>
                                <p:cTn id="63" presetID="49" presetClass="entr" presetSubtype="0" decel="100000"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p:cTn id="65" dur="500" fill="hold"/>
                                        <p:tgtEl>
                                          <p:spTgt spid="21"/>
                                        </p:tgtEl>
                                        <p:attrNameLst>
                                          <p:attrName>ppt_w</p:attrName>
                                        </p:attrNameLst>
                                      </p:cBhvr>
                                      <p:tavLst>
                                        <p:tav tm="0">
                                          <p:val>
                                            <p:fltVal val="0"/>
                                          </p:val>
                                        </p:tav>
                                        <p:tav tm="100000">
                                          <p:val>
                                            <p:strVal val="#ppt_w"/>
                                          </p:val>
                                        </p:tav>
                                      </p:tavLst>
                                    </p:anim>
                                    <p:anim calcmode="lin" valueType="num">
                                      <p:cBhvr>
                                        <p:cTn id="66" dur="500" fill="hold"/>
                                        <p:tgtEl>
                                          <p:spTgt spid="21"/>
                                        </p:tgtEl>
                                        <p:attrNameLst>
                                          <p:attrName>ppt_h</p:attrName>
                                        </p:attrNameLst>
                                      </p:cBhvr>
                                      <p:tavLst>
                                        <p:tav tm="0">
                                          <p:val>
                                            <p:fltVal val="0"/>
                                          </p:val>
                                        </p:tav>
                                        <p:tav tm="100000">
                                          <p:val>
                                            <p:strVal val="#ppt_h"/>
                                          </p:val>
                                        </p:tav>
                                      </p:tavLst>
                                    </p:anim>
                                    <p:anim calcmode="lin" valueType="num">
                                      <p:cBhvr>
                                        <p:cTn id="67" dur="500" fill="hold"/>
                                        <p:tgtEl>
                                          <p:spTgt spid="21"/>
                                        </p:tgtEl>
                                      </p:cBhvr>
                                      <p:tavLst>
                                        <p:tav tm="0">
                                          <p:val>
                                            <p:fltVal val="360"/>
                                          </p:val>
                                        </p:tav>
                                        <p:tav tm="100000">
                                          <p:val>
                                            <p:fltVal val="0"/>
                                          </p:val>
                                        </p:tav>
                                      </p:tavLst>
                                    </p:anim>
                                    <p:animEffect transition="in" filter="fade">
                                      <p:cBhvr>
                                        <p:cTn id="68" dur="500"/>
                                        <p:tgtEl>
                                          <p:spTgt spid="21"/>
                                        </p:tgtEl>
                                      </p:cBhvr>
                                    </p:animEffect>
                                  </p:childTnLst>
                                </p:cTn>
                              </p:par>
                            </p:childTnLst>
                          </p:cTn>
                        </p:par>
                        <p:par>
                          <p:cTn id="69" fill="hold">
                            <p:stCondLst>
                              <p:cond delay="5000"/>
                            </p:stCondLst>
                            <p:childTnLst>
                              <p:par>
                                <p:cTn id="70" presetID="49" presetClass="entr" presetSubtype="0" decel="100000" fill="hold" grpId="0" nodeType="afterEffect">
                                  <p:stCondLst>
                                    <p:cond delay="0"/>
                                  </p:stCondLst>
                                  <p:childTnLst>
                                    <p:set>
                                      <p:cBhvr>
                                        <p:cTn id="71" dur="1" fill="hold">
                                          <p:stCondLst>
                                            <p:cond delay="0"/>
                                          </p:stCondLst>
                                        </p:cTn>
                                        <p:tgtEl>
                                          <p:spTgt spid="8"/>
                                        </p:tgtEl>
                                        <p:attrNameLst>
                                          <p:attrName>style.visibility</p:attrName>
                                        </p:attrNameLst>
                                      </p:cBhvr>
                                      <p:to>
                                        <p:strVal val="visible"/>
                                      </p:to>
                                    </p:set>
                                    <p:anim calcmode="lin" valueType="num">
                                      <p:cBhvr>
                                        <p:cTn id="72" dur="500" fill="hold"/>
                                        <p:tgtEl>
                                          <p:spTgt spid="8"/>
                                        </p:tgtEl>
                                        <p:attrNameLst>
                                          <p:attrName>ppt_w</p:attrName>
                                        </p:attrNameLst>
                                      </p:cBhvr>
                                      <p:tavLst>
                                        <p:tav tm="0">
                                          <p:val>
                                            <p:fltVal val="0"/>
                                          </p:val>
                                        </p:tav>
                                        <p:tav tm="100000">
                                          <p:val>
                                            <p:strVal val="#ppt_w"/>
                                          </p:val>
                                        </p:tav>
                                      </p:tavLst>
                                    </p:anim>
                                    <p:anim calcmode="lin" valueType="num">
                                      <p:cBhvr>
                                        <p:cTn id="73" dur="500" fill="hold"/>
                                        <p:tgtEl>
                                          <p:spTgt spid="8"/>
                                        </p:tgtEl>
                                        <p:attrNameLst>
                                          <p:attrName>ppt_h</p:attrName>
                                        </p:attrNameLst>
                                      </p:cBhvr>
                                      <p:tavLst>
                                        <p:tav tm="0">
                                          <p:val>
                                            <p:fltVal val="0"/>
                                          </p:val>
                                        </p:tav>
                                        <p:tav tm="100000">
                                          <p:val>
                                            <p:strVal val="#ppt_h"/>
                                          </p:val>
                                        </p:tav>
                                      </p:tavLst>
                                    </p:anim>
                                    <p:anim calcmode="lin" valueType="num">
                                      <p:cBhvr>
                                        <p:cTn id="74" dur="500" fill="hold"/>
                                        <p:tgtEl>
                                          <p:spTgt spid="8"/>
                                        </p:tgtEl>
                                      </p:cBhvr>
                                      <p:tavLst>
                                        <p:tav tm="0">
                                          <p:val>
                                            <p:fltVal val="360"/>
                                          </p:val>
                                        </p:tav>
                                        <p:tav tm="100000">
                                          <p:val>
                                            <p:fltVal val="0"/>
                                          </p:val>
                                        </p:tav>
                                      </p:tavLst>
                                    </p:anim>
                                    <p:animEffect transition="in" filter="fade">
                                      <p:cBhvr>
                                        <p:cTn id="75" dur="500"/>
                                        <p:tgtEl>
                                          <p:spTgt spid="8"/>
                                        </p:tgtEl>
                                      </p:cBhvr>
                                    </p:animEffect>
                                  </p:childTnLst>
                                </p:cTn>
                              </p:par>
                            </p:childTnLst>
                          </p:cTn>
                        </p:par>
                        <p:par>
                          <p:cTn id="76" fill="hold">
                            <p:stCondLst>
                              <p:cond delay="5500"/>
                            </p:stCondLst>
                            <p:childTnLst>
                              <p:par>
                                <p:cTn id="77" presetID="49" presetClass="entr" presetSubtype="0" decel="100000"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p:cTn id="79" dur="500" fill="hold"/>
                                        <p:tgtEl>
                                          <p:spTgt spid="20"/>
                                        </p:tgtEl>
                                        <p:attrNameLst>
                                          <p:attrName>ppt_w</p:attrName>
                                        </p:attrNameLst>
                                      </p:cBhvr>
                                      <p:tavLst>
                                        <p:tav tm="0">
                                          <p:val>
                                            <p:fltVal val="0"/>
                                          </p:val>
                                        </p:tav>
                                        <p:tav tm="100000">
                                          <p:val>
                                            <p:strVal val="#ppt_w"/>
                                          </p:val>
                                        </p:tav>
                                      </p:tavLst>
                                    </p:anim>
                                    <p:anim calcmode="lin" valueType="num">
                                      <p:cBhvr>
                                        <p:cTn id="80" dur="500" fill="hold"/>
                                        <p:tgtEl>
                                          <p:spTgt spid="20"/>
                                        </p:tgtEl>
                                        <p:attrNameLst>
                                          <p:attrName>ppt_h</p:attrName>
                                        </p:attrNameLst>
                                      </p:cBhvr>
                                      <p:tavLst>
                                        <p:tav tm="0">
                                          <p:val>
                                            <p:fltVal val="0"/>
                                          </p:val>
                                        </p:tav>
                                        <p:tav tm="100000">
                                          <p:val>
                                            <p:strVal val="#ppt_h"/>
                                          </p:val>
                                        </p:tav>
                                      </p:tavLst>
                                    </p:anim>
                                    <p:anim calcmode="lin" valueType="num">
                                      <p:cBhvr>
                                        <p:cTn id="81" dur="500" fill="hold"/>
                                        <p:tgtEl>
                                          <p:spTgt spid="20"/>
                                        </p:tgtEl>
                                      </p:cBhvr>
                                      <p:tavLst>
                                        <p:tav tm="0">
                                          <p:val>
                                            <p:fltVal val="360"/>
                                          </p:val>
                                        </p:tav>
                                        <p:tav tm="100000">
                                          <p:val>
                                            <p:fltVal val="0"/>
                                          </p:val>
                                        </p:tav>
                                      </p:tavLst>
                                    </p:anim>
                                    <p:animEffect transition="in" filter="fade">
                                      <p:cBhvr>
                                        <p:cTn id="82" dur="500"/>
                                        <p:tgtEl>
                                          <p:spTgt spid="20"/>
                                        </p:tgtEl>
                                      </p:cBhvr>
                                    </p:animEffect>
                                  </p:childTnLst>
                                </p:cTn>
                              </p:par>
                            </p:childTnLst>
                          </p:cTn>
                        </p:par>
                        <p:par>
                          <p:cTn id="83" fill="hold">
                            <p:stCondLst>
                              <p:cond delay="6000"/>
                            </p:stCondLst>
                            <p:childTnLst>
                              <p:par>
                                <p:cTn id="84" presetID="53" presetClass="entr" presetSubtype="528" fill="hold" nodeType="after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500" fill="hold"/>
                                        <p:tgtEl>
                                          <p:spTgt spid="15"/>
                                        </p:tgtEl>
                                        <p:attrNameLst>
                                          <p:attrName>ppt_w</p:attrName>
                                        </p:attrNameLst>
                                      </p:cBhvr>
                                      <p:tavLst>
                                        <p:tav tm="0">
                                          <p:val>
                                            <p:fltVal val="0"/>
                                          </p:val>
                                        </p:tav>
                                        <p:tav tm="100000">
                                          <p:val>
                                            <p:strVal val="#ppt_w"/>
                                          </p:val>
                                        </p:tav>
                                      </p:tavLst>
                                    </p:anim>
                                    <p:anim calcmode="lin" valueType="num">
                                      <p:cBhvr>
                                        <p:cTn id="87" dur="500" fill="hold"/>
                                        <p:tgtEl>
                                          <p:spTgt spid="15"/>
                                        </p:tgtEl>
                                        <p:attrNameLst>
                                          <p:attrName>ppt_h</p:attrName>
                                        </p:attrNameLst>
                                      </p:cBhvr>
                                      <p:tavLst>
                                        <p:tav tm="0">
                                          <p:val>
                                            <p:fltVal val="0"/>
                                          </p:val>
                                        </p:tav>
                                        <p:tav tm="100000">
                                          <p:val>
                                            <p:strVal val="#ppt_h"/>
                                          </p:val>
                                        </p:tav>
                                      </p:tavLst>
                                    </p:anim>
                                    <p:animEffect transition="in" filter="fade">
                                      <p:cBhvr>
                                        <p:cTn id="88" dur="500"/>
                                        <p:tgtEl>
                                          <p:spTgt spid="15"/>
                                        </p:tgtEl>
                                      </p:cBhvr>
                                    </p:animEffect>
                                    <p:anim calcmode="lin" valueType="num">
                                      <p:cBhvr>
                                        <p:cTn id="89" dur="500" fill="hold"/>
                                        <p:tgtEl>
                                          <p:spTgt spid="15"/>
                                        </p:tgtEl>
                                        <p:attrNameLst>
                                          <p:attrName>ppt_x</p:attrName>
                                        </p:attrNameLst>
                                      </p:cBhvr>
                                      <p:tavLst>
                                        <p:tav tm="0">
                                          <p:val>
                                            <p:fltVal val="0.5"/>
                                          </p:val>
                                        </p:tav>
                                        <p:tav tm="100000">
                                          <p:val>
                                            <p:strVal val="#ppt_x"/>
                                          </p:val>
                                        </p:tav>
                                      </p:tavLst>
                                    </p:anim>
                                    <p:anim calcmode="lin" valueType="num">
                                      <p:cBhvr>
                                        <p:cTn id="90" dur="500" fill="hold"/>
                                        <p:tgtEl>
                                          <p:spTgt spid="15"/>
                                        </p:tgtEl>
                                        <p:attrNameLst>
                                          <p:attrName>ppt_y</p:attrName>
                                        </p:attrNameLst>
                                      </p:cBhvr>
                                      <p:tavLst>
                                        <p:tav tm="0">
                                          <p:val>
                                            <p:fltVal val="0.5"/>
                                          </p:val>
                                        </p:tav>
                                        <p:tav tm="100000">
                                          <p:val>
                                            <p:strVal val="#ppt_y"/>
                                          </p:val>
                                        </p:tav>
                                      </p:tavLst>
                                    </p:anim>
                                  </p:childTnLst>
                                </p:cTn>
                              </p:par>
                            </p:childTnLst>
                          </p:cTn>
                        </p:par>
                        <p:par>
                          <p:cTn id="91" fill="hold">
                            <p:stCondLst>
                              <p:cond delay="6500"/>
                            </p:stCondLst>
                            <p:childTnLst>
                              <p:par>
                                <p:cTn id="92" presetID="53" presetClass="entr" presetSubtype="528" fill="hold" nodeType="afterEffect">
                                  <p:stCondLst>
                                    <p:cond delay="0"/>
                                  </p:stCondLst>
                                  <p:childTnLst>
                                    <p:set>
                                      <p:cBhvr>
                                        <p:cTn id="93" dur="1" fill="hold">
                                          <p:stCondLst>
                                            <p:cond delay="0"/>
                                          </p:stCondLst>
                                        </p:cTn>
                                        <p:tgtEl>
                                          <p:spTgt spid="13"/>
                                        </p:tgtEl>
                                        <p:attrNameLst>
                                          <p:attrName>style.visibility</p:attrName>
                                        </p:attrNameLst>
                                      </p:cBhvr>
                                      <p:to>
                                        <p:strVal val="visible"/>
                                      </p:to>
                                    </p:set>
                                    <p:anim calcmode="lin" valueType="num">
                                      <p:cBhvr>
                                        <p:cTn id="94" dur="500" fill="hold"/>
                                        <p:tgtEl>
                                          <p:spTgt spid="13"/>
                                        </p:tgtEl>
                                        <p:attrNameLst>
                                          <p:attrName>ppt_w</p:attrName>
                                        </p:attrNameLst>
                                      </p:cBhvr>
                                      <p:tavLst>
                                        <p:tav tm="0">
                                          <p:val>
                                            <p:fltVal val="0"/>
                                          </p:val>
                                        </p:tav>
                                        <p:tav tm="100000">
                                          <p:val>
                                            <p:strVal val="#ppt_w"/>
                                          </p:val>
                                        </p:tav>
                                      </p:tavLst>
                                    </p:anim>
                                    <p:anim calcmode="lin" valueType="num">
                                      <p:cBhvr>
                                        <p:cTn id="95" dur="500" fill="hold"/>
                                        <p:tgtEl>
                                          <p:spTgt spid="13"/>
                                        </p:tgtEl>
                                        <p:attrNameLst>
                                          <p:attrName>ppt_h</p:attrName>
                                        </p:attrNameLst>
                                      </p:cBhvr>
                                      <p:tavLst>
                                        <p:tav tm="0">
                                          <p:val>
                                            <p:fltVal val="0"/>
                                          </p:val>
                                        </p:tav>
                                        <p:tav tm="100000">
                                          <p:val>
                                            <p:strVal val="#ppt_h"/>
                                          </p:val>
                                        </p:tav>
                                      </p:tavLst>
                                    </p:anim>
                                    <p:animEffect transition="in" filter="fade">
                                      <p:cBhvr>
                                        <p:cTn id="96" dur="500"/>
                                        <p:tgtEl>
                                          <p:spTgt spid="13"/>
                                        </p:tgtEl>
                                      </p:cBhvr>
                                    </p:animEffect>
                                    <p:anim calcmode="lin" valueType="num">
                                      <p:cBhvr>
                                        <p:cTn id="97" dur="500" fill="hold"/>
                                        <p:tgtEl>
                                          <p:spTgt spid="13"/>
                                        </p:tgtEl>
                                        <p:attrNameLst>
                                          <p:attrName>ppt_x</p:attrName>
                                        </p:attrNameLst>
                                      </p:cBhvr>
                                      <p:tavLst>
                                        <p:tav tm="0">
                                          <p:val>
                                            <p:fltVal val="0.5"/>
                                          </p:val>
                                        </p:tav>
                                        <p:tav tm="100000">
                                          <p:val>
                                            <p:strVal val="#ppt_x"/>
                                          </p:val>
                                        </p:tav>
                                      </p:tavLst>
                                    </p:anim>
                                    <p:anim calcmode="lin" valueType="num">
                                      <p:cBhvr>
                                        <p:cTn id="98" dur="500" fill="hold"/>
                                        <p:tgtEl>
                                          <p:spTgt spid="13"/>
                                        </p:tgtEl>
                                        <p:attrNameLst>
                                          <p:attrName>ppt_y</p:attrName>
                                        </p:attrNameLst>
                                      </p:cBhvr>
                                      <p:tavLst>
                                        <p:tav tm="0">
                                          <p:val>
                                            <p:fltVal val="0.5"/>
                                          </p:val>
                                        </p:tav>
                                        <p:tav tm="100000">
                                          <p:val>
                                            <p:strVal val="#ppt_y"/>
                                          </p:val>
                                        </p:tav>
                                      </p:tavLst>
                                    </p:anim>
                                  </p:childTnLst>
                                </p:cTn>
                              </p:par>
                            </p:childTnLst>
                          </p:cTn>
                        </p:par>
                        <p:par>
                          <p:cTn id="99" fill="hold">
                            <p:stCondLst>
                              <p:cond delay="7000"/>
                            </p:stCondLst>
                            <p:childTnLst>
                              <p:par>
                                <p:cTn id="100" presetID="53" presetClass="entr" presetSubtype="528" fill="hold" nodeType="afterEffect">
                                  <p:stCondLst>
                                    <p:cond delay="0"/>
                                  </p:stCondLst>
                                  <p:childTnLst>
                                    <p:set>
                                      <p:cBhvr>
                                        <p:cTn id="101" dur="1" fill="hold">
                                          <p:stCondLst>
                                            <p:cond delay="0"/>
                                          </p:stCondLst>
                                        </p:cTn>
                                        <p:tgtEl>
                                          <p:spTgt spid="14"/>
                                        </p:tgtEl>
                                        <p:attrNameLst>
                                          <p:attrName>style.visibility</p:attrName>
                                        </p:attrNameLst>
                                      </p:cBhvr>
                                      <p:to>
                                        <p:strVal val="visible"/>
                                      </p:to>
                                    </p:set>
                                    <p:anim calcmode="lin" valueType="num">
                                      <p:cBhvr>
                                        <p:cTn id="102" dur="500" fill="hold"/>
                                        <p:tgtEl>
                                          <p:spTgt spid="14"/>
                                        </p:tgtEl>
                                        <p:attrNameLst>
                                          <p:attrName>ppt_w</p:attrName>
                                        </p:attrNameLst>
                                      </p:cBhvr>
                                      <p:tavLst>
                                        <p:tav tm="0">
                                          <p:val>
                                            <p:fltVal val="0"/>
                                          </p:val>
                                        </p:tav>
                                        <p:tav tm="100000">
                                          <p:val>
                                            <p:strVal val="#ppt_w"/>
                                          </p:val>
                                        </p:tav>
                                      </p:tavLst>
                                    </p:anim>
                                    <p:anim calcmode="lin" valueType="num">
                                      <p:cBhvr>
                                        <p:cTn id="103" dur="500" fill="hold"/>
                                        <p:tgtEl>
                                          <p:spTgt spid="14"/>
                                        </p:tgtEl>
                                        <p:attrNameLst>
                                          <p:attrName>ppt_h</p:attrName>
                                        </p:attrNameLst>
                                      </p:cBhvr>
                                      <p:tavLst>
                                        <p:tav tm="0">
                                          <p:val>
                                            <p:fltVal val="0"/>
                                          </p:val>
                                        </p:tav>
                                        <p:tav tm="100000">
                                          <p:val>
                                            <p:strVal val="#ppt_h"/>
                                          </p:val>
                                        </p:tav>
                                      </p:tavLst>
                                    </p:anim>
                                    <p:animEffect transition="in" filter="fade">
                                      <p:cBhvr>
                                        <p:cTn id="104" dur="500"/>
                                        <p:tgtEl>
                                          <p:spTgt spid="14"/>
                                        </p:tgtEl>
                                      </p:cBhvr>
                                    </p:animEffect>
                                    <p:anim calcmode="lin" valueType="num">
                                      <p:cBhvr>
                                        <p:cTn id="105" dur="500" fill="hold"/>
                                        <p:tgtEl>
                                          <p:spTgt spid="14"/>
                                        </p:tgtEl>
                                        <p:attrNameLst>
                                          <p:attrName>ppt_x</p:attrName>
                                        </p:attrNameLst>
                                      </p:cBhvr>
                                      <p:tavLst>
                                        <p:tav tm="0">
                                          <p:val>
                                            <p:fltVal val="0.5"/>
                                          </p:val>
                                        </p:tav>
                                        <p:tav tm="100000">
                                          <p:val>
                                            <p:strVal val="#ppt_x"/>
                                          </p:val>
                                        </p:tav>
                                      </p:tavLst>
                                    </p:anim>
                                    <p:anim calcmode="lin" valueType="num">
                                      <p:cBhvr>
                                        <p:cTn id="106" dur="500" fill="hold"/>
                                        <p:tgtEl>
                                          <p:spTgt spid="14"/>
                                        </p:tgtEl>
                                        <p:attrNameLst>
                                          <p:attrName>ppt_y</p:attrName>
                                        </p:attrNameLst>
                                      </p:cBhvr>
                                      <p:tavLst>
                                        <p:tav tm="0">
                                          <p:val>
                                            <p:fltVal val="0.5"/>
                                          </p:val>
                                        </p:tav>
                                        <p:tav tm="100000">
                                          <p:val>
                                            <p:strVal val="#ppt_y"/>
                                          </p:val>
                                        </p:tav>
                                      </p:tavLst>
                                    </p:anim>
                                  </p:childTnLst>
                                </p:cTn>
                              </p:par>
                            </p:childTnLst>
                          </p:cTn>
                        </p:par>
                        <p:par>
                          <p:cTn id="107" fill="hold">
                            <p:stCondLst>
                              <p:cond delay="7500"/>
                            </p:stCondLst>
                            <p:childTnLst>
                              <p:par>
                                <p:cTn id="108" presetID="53" presetClass="entr" presetSubtype="528" fill="hold" nodeType="afterEffect">
                                  <p:stCondLst>
                                    <p:cond delay="0"/>
                                  </p:stCondLst>
                                  <p:childTnLst>
                                    <p:set>
                                      <p:cBhvr>
                                        <p:cTn id="109" dur="1" fill="hold">
                                          <p:stCondLst>
                                            <p:cond delay="0"/>
                                          </p:stCondLst>
                                        </p:cTn>
                                        <p:tgtEl>
                                          <p:spTgt spid="16"/>
                                        </p:tgtEl>
                                        <p:attrNameLst>
                                          <p:attrName>style.visibility</p:attrName>
                                        </p:attrNameLst>
                                      </p:cBhvr>
                                      <p:to>
                                        <p:strVal val="visible"/>
                                      </p:to>
                                    </p:set>
                                    <p:anim calcmode="lin" valueType="num">
                                      <p:cBhvr>
                                        <p:cTn id="110" dur="500" fill="hold"/>
                                        <p:tgtEl>
                                          <p:spTgt spid="16"/>
                                        </p:tgtEl>
                                        <p:attrNameLst>
                                          <p:attrName>ppt_w</p:attrName>
                                        </p:attrNameLst>
                                      </p:cBhvr>
                                      <p:tavLst>
                                        <p:tav tm="0">
                                          <p:val>
                                            <p:fltVal val="0"/>
                                          </p:val>
                                        </p:tav>
                                        <p:tav tm="100000">
                                          <p:val>
                                            <p:strVal val="#ppt_w"/>
                                          </p:val>
                                        </p:tav>
                                      </p:tavLst>
                                    </p:anim>
                                    <p:anim calcmode="lin" valueType="num">
                                      <p:cBhvr>
                                        <p:cTn id="111" dur="500" fill="hold"/>
                                        <p:tgtEl>
                                          <p:spTgt spid="16"/>
                                        </p:tgtEl>
                                        <p:attrNameLst>
                                          <p:attrName>ppt_h</p:attrName>
                                        </p:attrNameLst>
                                      </p:cBhvr>
                                      <p:tavLst>
                                        <p:tav tm="0">
                                          <p:val>
                                            <p:fltVal val="0"/>
                                          </p:val>
                                        </p:tav>
                                        <p:tav tm="100000">
                                          <p:val>
                                            <p:strVal val="#ppt_h"/>
                                          </p:val>
                                        </p:tav>
                                      </p:tavLst>
                                    </p:anim>
                                    <p:animEffect transition="in" filter="fade">
                                      <p:cBhvr>
                                        <p:cTn id="112" dur="500"/>
                                        <p:tgtEl>
                                          <p:spTgt spid="16"/>
                                        </p:tgtEl>
                                      </p:cBhvr>
                                    </p:animEffect>
                                    <p:anim calcmode="lin" valueType="num">
                                      <p:cBhvr>
                                        <p:cTn id="113" dur="500" fill="hold"/>
                                        <p:tgtEl>
                                          <p:spTgt spid="16"/>
                                        </p:tgtEl>
                                        <p:attrNameLst>
                                          <p:attrName>ppt_x</p:attrName>
                                        </p:attrNameLst>
                                      </p:cBhvr>
                                      <p:tavLst>
                                        <p:tav tm="0">
                                          <p:val>
                                            <p:fltVal val="0.5"/>
                                          </p:val>
                                        </p:tav>
                                        <p:tav tm="100000">
                                          <p:val>
                                            <p:strVal val="#ppt_x"/>
                                          </p:val>
                                        </p:tav>
                                      </p:tavLst>
                                    </p:anim>
                                    <p:anim calcmode="lin" valueType="num">
                                      <p:cBhvr>
                                        <p:cTn id="114"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0" grpId="0" animBg="1"/>
      <p:bldP spid="17" grpId="0" animBg="1"/>
      <p:bldP spid="18" grpId="0" animBg="1"/>
      <p:bldP spid="19" grpId="0" animBg="1"/>
      <p:bldP spid="20" grpId="0" animBg="1"/>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千图PPT彼岸天：ID 8661124库_任意多边形 3"/>
          <p:cNvSpPr/>
          <p:nvPr>
            <p:custDataLst>
              <p:tags r:id="rId1"/>
            </p:custDataLst>
          </p:nvPr>
        </p:nvSpPr>
        <p:spPr bwMode="auto">
          <a:xfrm>
            <a:off x="695401" y="2260619"/>
            <a:ext cx="1728192" cy="1175289"/>
          </a:xfrm>
          <a:custGeom>
            <a:avLst/>
            <a:gdLst>
              <a:gd name="connsiteX0" fmla="*/ 2733362 w 5651500"/>
              <a:gd name="connsiteY0" fmla="*/ 2894016 h 3843408"/>
              <a:gd name="connsiteX1" fmla="*/ 2692554 w 5651500"/>
              <a:gd name="connsiteY1" fmla="*/ 2917657 h 3843408"/>
              <a:gd name="connsiteX2" fmla="*/ 2620007 w 5651500"/>
              <a:gd name="connsiteY2" fmla="*/ 2957214 h 3843408"/>
              <a:gd name="connsiteX3" fmla="*/ 2656281 w 5651500"/>
              <a:gd name="connsiteY3" fmla="*/ 3102255 h 3843408"/>
              <a:gd name="connsiteX4" fmla="*/ 2751911 w 5651500"/>
              <a:gd name="connsiteY4" fmla="*/ 3085773 h 3843408"/>
              <a:gd name="connsiteX5" fmla="*/ 2745315 w 5651500"/>
              <a:gd name="connsiteY5" fmla="*/ 3023142 h 3843408"/>
              <a:gd name="connsiteX6" fmla="*/ 2702447 w 5651500"/>
              <a:gd name="connsiteY6" fmla="*/ 2963807 h 3843408"/>
              <a:gd name="connsiteX7" fmla="*/ 2745315 w 5651500"/>
              <a:gd name="connsiteY7" fmla="*/ 2901175 h 3843408"/>
              <a:gd name="connsiteX8" fmla="*/ 2733362 w 5651500"/>
              <a:gd name="connsiteY8" fmla="*/ 2894016 h 3843408"/>
              <a:gd name="connsiteX9" fmla="*/ 3115643 w 5651500"/>
              <a:gd name="connsiteY9" fmla="*/ 2825409 h 3843408"/>
              <a:gd name="connsiteX10" fmla="*/ 3104752 w 5651500"/>
              <a:gd name="connsiteY10" fmla="*/ 2828654 h 3843408"/>
              <a:gd name="connsiteX11" fmla="*/ 2913492 w 5651500"/>
              <a:gd name="connsiteY11" fmla="*/ 2851729 h 3843408"/>
              <a:gd name="connsiteX12" fmla="*/ 2913492 w 5651500"/>
              <a:gd name="connsiteY12" fmla="*/ 2904472 h 3843408"/>
              <a:gd name="connsiteX13" fmla="*/ 3012420 w 5651500"/>
              <a:gd name="connsiteY13" fmla="*/ 2976992 h 3843408"/>
              <a:gd name="connsiteX14" fmla="*/ 2913492 w 5651500"/>
              <a:gd name="connsiteY14" fmla="*/ 3059402 h 3843408"/>
              <a:gd name="connsiteX15" fmla="*/ 3028908 w 5651500"/>
              <a:gd name="connsiteY15" fmla="*/ 3072588 h 3843408"/>
              <a:gd name="connsiteX16" fmla="*/ 3071776 w 5651500"/>
              <a:gd name="connsiteY16" fmla="*/ 2897879 h 3843408"/>
              <a:gd name="connsiteX17" fmla="*/ 3115643 w 5651500"/>
              <a:gd name="connsiteY17" fmla="*/ 2825409 h 3843408"/>
              <a:gd name="connsiteX18" fmla="*/ 2434442 w 5651500"/>
              <a:gd name="connsiteY18" fmla="*/ 2605454 h 3843408"/>
              <a:gd name="connsiteX19" fmla="*/ 2494735 w 5651500"/>
              <a:gd name="connsiteY19" fmla="*/ 2625237 h 3843408"/>
              <a:gd name="connsiteX20" fmla="*/ 2550898 w 5651500"/>
              <a:gd name="connsiteY20" fmla="*/ 2691180 h 3843408"/>
              <a:gd name="connsiteX21" fmla="*/ 2478216 w 5651500"/>
              <a:gd name="connsiteY21" fmla="*/ 2793390 h 3843408"/>
              <a:gd name="connsiteX22" fmla="*/ 2478216 w 5651500"/>
              <a:gd name="connsiteY22" fmla="*/ 3238501 h 3843408"/>
              <a:gd name="connsiteX23" fmla="*/ 2398927 w 5651500"/>
              <a:gd name="connsiteY23" fmla="*/ 3251689 h 3843408"/>
              <a:gd name="connsiteX24" fmla="*/ 2375801 w 5651500"/>
              <a:gd name="connsiteY24" fmla="*/ 3192341 h 3843408"/>
              <a:gd name="connsiteX25" fmla="*/ 2405534 w 5651500"/>
              <a:gd name="connsiteY25" fmla="*/ 2968137 h 3843408"/>
              <a:gd name="connsiteX26" fmla="*/ 2299815 w 5651500"/>
              <a:gd name="connsiteY26" fmla="*/ 3136290 h 3843408"/>
              <a:gd name="connsiteX27" fmla="*/ 2233741 w 5651500"/>
              <a:gd name="connsiteY27" fmla="*/ 3020891 h 3843408"/>
              <a:gd name="connsiteX28" fmla="*/ 2379104 w 5651500"/>
              <a:gd name="connsiteY28" fmla="*/ 2803282 h 3843408"/>
              <a:gd name="connsiteX29" fmla="*/ 2266778 w 5651500"/>
              <a:gd name="connsiteY29" fmla="*/ 2892304 h 3843408"/>
              <a:gd name="connsiteX30" fmla="*/ 2147844 w 5651500"/>
              <a:gd name="connsiteY30" fmla="*/ 2829658 h 3843408"/>
              <a:gd name="connsiteX31" fmla="*/ 2147844 w 5651500"/>
              <a:gd name="connsiteY31" fmla="*/ 2786796 h 3843408"/>
              <a:gd name="connsiteX32" fmla="*/ 2379104 w 5651500"/>
              <a:gd name="connsiteY32" fmla="*/ 2625237 h 3843408"/>
              <a:gd name="connsiteX33" fmla="*/ 2434442 w 5651500"/>
              <a:gd name="connsiteY33" fmla="*/ 2605454 h 3843408"/>
              <a:gd name="connsiteX34" fmla="*/ 2487610 w 5651500"/>
              <a:gd name="connsiteY34" fmla="*/ 2234213 h 3843408"/>
              <a:gd name="connsiteX35" fmla="*/ 2540854 w 5651500"/>
              <a:gd name="connsiteY35" fmla="*/ 2248165 h 3843408"/>
              <a:gd name="connsiteX36" fmla="*/ 2481246 w 5651500"/>
              <a:gd name="connsiteY36" fmla="*/ 2430066 h 3843408"/>
              <a:gd name="connsiteX37" fmla="*/ 2365341 w 5651500"/>
              <a:gd name="connsiteY37" fmla="*/ 2383764 h 3843408"/>
              <a:gd name="connsiteX38" fmla="*/ 2322290 w 5651500"/>
              <a:gd name="connsiteY38" fmla="*/ 2307696 h 3843408"/>
              <a:gd name="connsiteX39" fmla="*/ 2487610 w 5651500"/>
              <a:gd name="connsiteY39" fmla="*/ 2234213 h 3843408"/>
              <a:gd name="connsiteX40" fmla="*/ 2923385 w 5651500"/>
              <a:gd name="connsiteY40" fmla="*/ 2146300 h 3843408"/>
              <a:gd name="connsiteX41" fmla="*/ 3108050 w 5651500"/>
              <a:gd name="connsiteY41" fmla="*/ 2268267 h 3843408"/>
              <a:gd name="connsiteX42" fmla="*/ 2659578 w 5651500"/>
              <a:gd name="connsiteY42" fmla="*/ 2479236 h 3843408"/>
              <a:gd name="connsiteX43" fmla="*/ 2771696 w 5651500"/>
              <a:gd name="connsiteY43" fmla="*/ 2624278 h 3843408"/>
              <a:gd name="connsiteX44" fmla="*/ 2844243 w 5651500"/>
              <a:gd name="connsiteY44" fmla="*/ 2604499 h 3843408"/>
              <a:gd name="connsiteX45" fmla="*/ 2738720 w 5651500"/>
              <a:gd name="connsiteY45" fmla="*/ 2489125 h 3843408"/>
              <a:gd name="connsiteX46" fmla="*/ 2966254 w 5651500"/>
              <a:gd name="connsiteY46" fmla="*/ 2410012 h 3843408"/>
              <a:gd name="connsiteX47" fmla="*/ 3094860 w 5651500"/>
              <a:gd name="connsiteY47" fmla="*/ 2485829 h 3843408"/>
              <a:gd name="connsiteX48" fmla="*/ 2986039 w 5651500"/>
              <a:gd name="connsiteY48" fmla="*/ 2604499 h 3843408"/>
              <a:gd name="connsiteX49" fmla="*/ 3015717 w 5651500"/>
              <a:gd name="connsiteY49" fmla="*/ 2653945 h 3843408"/>
              <a:gd name="connsiteX50" fmla="*/ 2864028 w 5651500"/>
              <a:gd name="connsiteY50" fmla="*/ 2706688 h 3843408"/>
              <a:gd name="connsiteX51" fmla="*/ 2887112 w 5651500"/>
              <a:gd name="connsiteY51" fmla="*/ 2762726 h 3843408"/>
              <a:gd name="connsiteX52" fmla="*/ 2910195 w 5651500"/>
              <a:gd name="connsiteY52" fmla="*/ 2785801 h 3843408"/>
              <a:gd name="connsiteX53" fmla="*/ 3170704 w 5651500"/>
              <a:gd name="connsiteY53" fmla="*/ 2762726 h 3843408"/>
              <a:gd name="connsiteX54" fmla="*/ 3233358 w 5651500"/>
              <a:gd name="connsiteY54" fmla="*/ 2752837 h 3843408"/>
              <a:gd name="connsiteX55" fmla="*/ 3312500 w 5651500"/>
              <a:gd name="connsiteY55" fmla="*/ 2831951 h 3843408"/>
              <a:gd name="connsiteX56" fmla="*/ 3263036 w 5651500"/>
              <a:gd name="connsiteY56" fmla="*/ 2911064 h 3843408"/>
              <a:gd name="connsiteX57" fmla="*/ 3091562 w 5651500"/>
              <a:gd name="connsiteY57" fmla="*/ 3234111 h 3843408"/>
              <a:gd name="connsiteX58" fmla="*/ 2939873 w 5651500"/>
              <a:gd name="connsiteY58" fmla="*/ 3171480 h 3843408"/>
              <a:gd name="connsiteX59" fmla="*/ 2692554 w 5651500"/>
              <a:gd name="connsiteY59" fmla="*/ 3191258 h 3843408"/>
              <a:gd name="connsiteX60" fmla="*/ 2616709 w 5651500"/>
              <a:gd name="connsiteY60" fmla="*/ 3207740 h 3843408"/>
              <a:gd name="connsiteX61" fmla="*/ 2478211 w 5651500"/>
              <a:gd name="connsiteY61" fmla="*/ 2947325 h 3843408"/>
              <a:gd name="connsiteX62" fmla="*/ 2554055 w 5651500"/>
              <a:gd name="connsiteY62" fmla="*/ 2874804 h 3843408"/>
              <a:gd name="connsiteX63" fmla="*/ 2550758 w 5651500"/>
              <a:gd name="connsiteY63" fmla="*/ 2894582 h 3843408"/>
              <a:gd name="connsiteX64" fmla="*/ 2735423 w 5651500"/>
              <a:gd name="connsiteY64" fmla="*/ 2812172 h 3843408"/>
              <a:gd name="connsiteX65" fmla="*/ 2616709 w 5651500"/>
              <a:gd name="connsiteY65" fmla="*/ 2825358 h 3843408"/>
              <a:gd name="connsiteX66" fmla="*/ 2682661 w 5651500"/>
              <a:gd name="connsiteY66" fmla="*/ 2756134 h 3843408"/>
              <a:gd name="connsiteX67" fmla="*/ 2577138 w 5651500"/>
              <a:gd name="connsiteY67" fmla="*/ 2522089 h 3843408"/>
              <a:gd name="connsiteX68" fmla="*/ 2771696 w 5651500"/>
              <a:gd name="connsiteY68" fmla="*/ 2334195 h 3843408"/>
              <a:gd name="connsiteX69" fmla="*/ 2676066 w 5651500"/>
              <a:gd name="connsiteY69" fmla="*/ 2301231 h 3843408"/>
              <a:gd name="connsiteX70" fmla="*/ 2923385 w 5651500"/>
              <a:gd name="connsiteY70" fmla="*/ 2146300 h 3843408"/>
              <a:gd name="connsiteX71" fmla="*/ 2725125 w 5651500"/>
              <a:gd name="connsiteY71" fmla="*/ 1968664 h 3843408"/>
              <a:gd name="connsiteX72" fmla="*/ 2537072 w 5651500"/>
              <a:gd name="connsiteY72" fmla="*/ 2146716 h 3843408"/>
              <a:gd name="connsiteX73" fmla="*/ 2213751 w 5651500"/>
              <a:gd name="connsiteY73" fmla="*/ 2265417 h 3843408"/>
              <a:gd name="connsiteX74" fmla="*/ 2253342 w 5651500"/>
              <a:gd name="connsiteY74" fmla="*/ 2440171 h 3843408"/>
              <a:gd name="connsiteX75" fmla="*/ 1982809 w 5651500"/>
              <a:gd name="connsiteY75" fmla="*/ 2700654 h 3843408"/>
              <a:gd name="connsiteX76" fmla="*/ 2038895 w 5651500"/>
              <a:gd name="connsiteY76" fmla="*/ 2789680 h 3843408"/>
              <a:gd name="connsiteX77" fmla="*/ 2167563 w 5651500"/>
              <a:gd name="connsiteY77" fmla="*/ 2974326 h 3843408"/>
              <a:gd name="connsiteX78" fmla="*/ 2147768 w 5651500"/>
              <a:gd name="connsiteY78" fmla="*/ 3149080 h 3843408"/>
              <a:gd name="connsiteX79" fmla="*/ 2286334 w 5651500"/>
              <a:gd name="connsiteY79" fmla="*/ 3224916 h 3843408"/>
              <a:gd name="connsiteX80" fmla="*/ 2401805 w 5651500"/>
              <a:gd name="connsiteY80" fmla="*/ 3356806 h 3843408"/>
              <a:gd name="connsiteX81" fmla="*/ 2546969 w 5651500"/>
              <a:gd name="connsiteY81" fmla="*/ 3280970 h 3843408"/>
              <a:gd name="connsiteX82" fmla="*/ 2721826 w 5651500"/>
              <a:gd name="connsiteY82" fmla="*/ 3449129 h 3843408"/>
              <a:gd name="connsiteX83" fmla="*/ 2919777 w 5651500"/>
              <a:gd name="connsiteY83" fmla="*/ 3261186 h 3843408"/>
              <a:gd name="connsiteX84" fmla="*/ 3074838 w 5651500"/>
              <a:gd name="connsiteY84" fmla="*/ 3330428 h 3843408"/>
              <a:gd name="connsiteX85" fmla="*/ 3345371 w 5651500"/>
              <a:gd name="connsiteY85" fmla="*/ 2977623 h 3843408"/>
              <a:gd name="connsiteX86" fmla="*/ 3381662 w 5651500"/>
              <a:gd name="connsiteY86" fmla="*/ 2908381 h 3843408"/>
              <a:gd name="connsiteX87" fmla="*/ 3384962 w 5651500"/>
              <a:gd name="connsiteY87" fmla="*/ 2796274 h 3843408"/>
              <a:gd name="connsiteX88" fmla="*/ 3460843 w 5651500"/>
              <a:gd name="connsiteY88" fmla="*/ 2700654 h 3843408"/>
              <a:gd name="connsiteX89" fmla="*/ 3127625 w 5651500"/>
              <a:gd name="connsiteY89" fmla="*/ 2374226 h 3843408"/>
              <a:gd name="connsiteX90" fmla="*/ 3190310 w 5651500"/>
              <a:gd name="connsiteY90" fmla="*/ 2209364 h 3843408"/>
              <a:gd name="connsiteX91" fmla="*/ 2833998 w 5651500"/>
              <a:gd name="connsiteY91" fmla="*/ 2087365 h 3843408"/>
              <a:gd name="connsiteX92" fmla="*/ 2725125 w 5651500"/>
              <a:gd name="connsiteY92" fmla="*/ 1968664 h 3843408"/>
              <a:gd name="connsiteX93" fmla="*/ 5651500 w 5651500"/>
              <a:gd name="connsiteY93" fmla="*/ 936625 h 3843408"/>
              <a:gd name="connsiteX94" fmla="*/ 3869941 w 5651500"/>
              <a:gd name="connsiteY94" fmla="*/ 3630478 h 3843408"/>
              <a:gd name="connsiteX95" fmla="*/ 1685882 w 5651500"/>
              <a:gd name="connsiteY95" fmla="*/ 3630478 h 3843408"/>
              <a:gd name="connsiteX96" fmla="*/ 0 w 5651500"/>
              <a:gd name="connsiteY96" fmla="*/ 966300 h 3843408"/>
              <a:gd name="connsiteX97" fmla="*/ 5651500 w 5651500"/>
              <a:gd name="connsiteY97" fmla="*/ 936625 h 3843408"/>
              <a:gd name="connsiteX98" fmla="*/ 692944 w 5651500"/>
              <a:gd name="connsiteY98" fmla="*/ 454788 h 3843408"/>
              <a:gd name="connsiteX99" fmla="*/ 1276351 w 5651500"/>
              <a:gd name="connsiteY99" fmla="*/ 498475 h 3843408"/>
              <a:gd name="connsiteX100" fmla="*/ 1276351 w 5651500"/>
              <a:gd name="connsiteY100" fmla="*/ 1270000 h 3843408"/>
              <a:gd name="connsiteX101" fmla="*/ 109538 w 5651500"/>
              <a:gd name="connsiteY101" fmla="*/ 663331 h 3843408"/>
              <a:gd name="connsiteX102" fmla="*/ 692944 w 5651500"/>
              <a:gd name="connsiteY102" fmla="*/ 454788 h 3843408"/>
              <a:gd name="connsiteX103" fmla="*/ 4774407 w 5651500"/>
              <a:gd name="connsiteY103" fmla="*/ 439535 h 3843408"/>
              <a:gd name="connsiteX104" fmla="*/ 5391151 w 5651500"/>
              <a:gd name="connsiteY104" fmla="*/ 633338 h 3843408"/>
              <a:gd name="connsiteX105" fmla="*/ 4157663 w 5651500"/>
              <a:gd name="connsiteY105" fmla="*/ 1270001 h 3843408"/>
              <a:gd name="connsiteX106" fmla="*/ 4157663 w 5651500"/>
              <a:gd name="connsiteY106" fmla="*/ 498088 h 3843408"/>
              <a:gd name="connsiteX107" fmla="*/ 4774407 w 5651500"/>
              <a:gd name="connsiteY107" fmla="*/ 439535 h 3843408"/>
              <a:gd name="connsiteX108" fmla="*/ 2723357 w 5651500"/>
              <a:gd name="connsiteY108" fmla="*/ 0 h 3843408"/>
              <a:gd name="connsiteX109" fmla="*/ 4084639 w 5651500"/>
              <a:gd name="connsiteY109" fmla="*/ 774700 h 3843408"/>
              <a:gd name="connsiteX110" fmla="*/ 2723357 w 5651500"/>
              <a:gd name="connsiteY110" fmla="*/ 1549400 h 3843408"/>
              <a:gd name="connsiteX111" fmla="*/ 1362075 w 5651500"/>
              <a:gd name="connsiteY111" fmla="*/ 774700 h 3843408"/>
              <a:gd name="connsiteX112" fmla="*/ 2723357 w 5651500"/>
              <a:gd name="connsiteY112" fmla="*/ 0 h 3843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5651500" h="3843408">
                <a:moveTo>
                  <a:pt x="2733362" y="2894016"/>
                </a:moveTo>
                <a:cubicBezTo>
                  <a:pt x="2723469" y="2891698"/>
                  <a:pt x="2717286" y="2902823"/>
                  <a:pt x="2692554" y="2917657"/>
                </a:cubicBezTo>
                <a:cubicBezTo>
                  <a:pt x="2659578" y="2940732"/>
                  <a:pt x="2620007" y="2957214"/>
                  <a:pt x="2620007" y="2957214"/>
                </a:cubicBezTo>
                <a:cubicBezTo>
                  <a:pt x="2620007" y="2957214"/>
                  <a:pt x="2620007" y="2957214"/>
                  <a:pt x="2656281" y="3102255"/>
                </a:cubicBezTo>
                <a:lnTo>
                  <a:pt x="2751911" y="3085773"/>
                </a:lnTo>
                <a:cubicBezTo>
                  <a:pt x="2751911" y="3085773"/>
                  <a:pt x="2751911" y="3085773"/>
                  <a:pt x="2745315" y="3023142"/>
                </a:cubicBezTo>
                <a:cubicBezTo>
                  <a:pt x="2735423" y="3023142"/>
                  <a:pt x="2666173" y="2986881"/>
                  <a:pt x="2702447" y="2963807"/>
                </a:cubicBezTo>
                <a:cubicBezTo>
                  <a:pt x="2735423" y="2937436"/>
                  <a:pt x="2761803" y="2917657"/>
                  <a:pt x="2745315" y="2901175"/>
                </a:cubicBezTo>
                <a:cubicBezTo>
                  <a:pt x="2740369" y="2897055"/>
                  <a:pt x="2736659" y="2894788"/>
                  <a:pt x="2733362" y="2894016"/>
                </a:cubicBezTo>
                <a:close/>
                <a:moveTo>
                  <a:pt x="3115643" y="2825409"/>
                </a:moveTo>
                <a:cubicBezTo>
                  <a:pt x="3113615" y="2825203"/>
                  <a:pt x="3110111" y="2826182"/>
                  <a:pt x="3104752" y="2828654"/>
                </a:cubicBezTo>
                <a:cubicBezTo>
                  <a:pt x="3061884" y="2848433"/>
                  <a:pt x="2913492" y="2851729"/>
                  <a:pt x="2913492" y="2851729"/>
                </a:cubicBezTo>
                <a:cubicBezTo>
                  <a:pt x="2913492" y="2851729"/>
                  <a:pt x="2913492" y="2851729"/>
                  <a:pt x="2913492" y="2904472"/>
                </a:cubicBezTo>
                <a:cubicBezTo>
                  <a:pt x="2926683" y="2878100"/>
                  <a:pt x="3019015" y="2937436"/>
                  <a:pt x="3012420" y="2976992"/>
                </a:cubicBezTo>
                <a:cubicBezTo>
                  <a:pt x="3005825" y="3016549"/>
                  <a:pt x="2939873" y="3033031"/>
                  <a:pt x="2913492" y="3059402"/>
                </a:cubicBezTo>
                <a:cubicBezTo>
                  <a:pt x="2890409" y="3082477"/>
                  <a:pt x="3005825" y="3072588"/>
                  <a:pt x="3028908" y="3072588"/>
                </a:cubicBezTo>
                <a:cubicBezTo>
                  <a:pt x="3051991" y="3075884"/>
                  <a:pt x="3071776" y="2914361"/>
                  <a:pt x="3071776" y="2897879"/>
                </a:cubicBezTo>
                <a:cubicBezTo>
                  <a:pt x="3071776" y="2886341"/>
                  <a:pt x="3129845" y="2826852"/>
                  <a:pt x="3115643" y="2825409"/>
                </a:cubicBezTo>
                <a:close/>
                <a:moveTo>
                  <a:pt x="2434442" y="2605454"/>
                </a:moveTo>
                <a:cubicBezTo>
                  <a:pt x="2452612" y="2606279"/>
                  <a:pt x="2471609" y="2613697"/>
                  <a:pt x="2494735" y="2625237"/>
                </a:cubicBezTo>
                <a:cubicBezTo>
                  <a:pt x="2540987" y="2651614"/>
                  <a:pt x="2597150" y="2638426"/>
                  <a:pt x="2550898" y="2691180"/>
                </a:cubicBezTo>
                <a:cubicBezTo>
                  <a:pt x="2501342" y="2747231"/>
                  <a:pt x="2491431" y="2737339"/>
                  <a:pt x="2478216" y="2793390"/>
                </a:cubicBezTo>
                <a:cubicBezTo>
                  <a:pt x="2465001" y="2849441"/>
                  <a:pt x="2494735" y="3205530"/>
                  <a:pt x="2478216" y="3238501"/>
                </a:cubicBezTo>
                <a:cubicBezTo>
                  <a:pt x="2461697" y="3268175"/>
                  <a:pt x="2408838" y="3281363"/>
                  <a:pt x="2398927" y="3251689"/>
                </a:cubicBezTo>
                <a:cubicBezTo>
                  <a:pt x="2389016" y="3225312"/>
                  <a:pt x="2359282" y="3248392"/>
                  <a:pt x="2375801" y="3192341"/>
                </a:cubicBezTo>
                <a:cubicBezTo>
                  <a:pt x="2395623" y="3136290"/>
                  <a:pt x="2418749" y="2984623"/>
                  <a:pt x="2405534" y="2968137"/>
                </a:cubicBezTo>
                <a:cubicBezTo>
                  <a:pt x="2392319" y="2951652"/>
                  <a:pt x="2362586" y="3132993"/>
                  <a:pt x="2299815" y="3136290"/>
                </a:cubicBezTo>
                <a:cubicBezTo>
                  <a:pt x="2233741" y="3136290"/>
                  <a:pt x="2177578" y="3083536"/>
                  <a:pt x="2233741" y="3020891"/>
                </a:cubicBezTo>
                <a:cubicBezTo>
                  <a:pt x="2289904" y="2958246"/>
                  <a:pt x="2398927" y="2859332"/>
                  <a:pt x="2379104" y="2803282"/>
                </a:cubicBezTo>
                <a:cubicBezTo>
                  <a:pt x="2379104" y="2803282"/>
                  <a:pt x="2299815" y="2898898"/>
                  <a:pt x="2266778" y="2892304"/>
                </a:cubicBezTo>
                <a:cubicBezTo>
                  <a:pt x="2233741" y="2885709"/>
                  <a:pt x="2157755" y="2856035"/>
                  <a:pt x="2147844" y="2829658"/>
                </a:cubicBezTo>
                <a:cubicBezTo>
                  <a:pt x="2134629" y="2803282"/>
                  <a:pt x="2108200" y="2799984"/>
                  <a:pt x="2147844" y="2786796"/>
                </a:cubicBezTo>
                <a:cubicBezTo>
                  <a:pt x="2184185" y="2770310"/>
                  <a:pt x="2342764" y="2658208"/>
                  <a:pt x="2379104" y="2625237"/>
                </a:cubicBezTo>
                <a:cubicBezTo>
                  <a:pt x="2398927" y="2610400"/>
                  <a:pt x="2416271" y="2604630"/>
                  <a:pt x="2434442" y="2605454"/>
                </a:cubicBezTo>
                <a:close/>
                <a:moveTo>
                  <a:pt x="2487610" y="2234213"/>
                </a:moveTo>
                <a:cubicBezTo>
                  <a:pt x="2508152" y="2232869"/>
                  <a:pt x="2526780" y="2236590"/>
                  <a:pt x="2540854" y="2248165"/>
                </a:cubicBezTo>
                <a:cubicBezTo>
                  <a:pt x="2593839" y="2294467"/>
                  <a:pt x="2597150" y="2353999"/>
                  <a:pt x="2481246" y="2430066"/>
                </a:cubicBezTo>
                <a:cubicBezTo>
                  <a:pt x="2474622" y="2433374"/>
                  <a:pt x="2398456" y="2439988"/>
                  <a:pt x="2365341" y="2383764"/>
                </a:cubicBezTo>
                <a:cubicBezTo>
                  <a:pt x="2332225" y="2324233"/>
                  <a:pt x="2289175" y="2330848"/>
                  <a:pt x="2322290" y="2307696"/>
                </a:cubicBezTo>
                <a:cubicBezTo>
                  <a:pt x="2347127" y="2287853"/>
                  <a:pt x="2425984" y="2238243"/>
                  <a:pt x="2487610" y="2234213"/>
                </a:cubicBezTo>
                <a:close/>
                <a:moveTo>
                  <a:pt x="2923385" y="2146300"/>
                </a:moveTo>
                <a:cubicBezTo>
                  <a:pt x="2953063" y="2146300"/>
                  <a:pt x="3160811" y="2202339"/>
                  <a:pt x="3108050" y="2268267"/>
                </a:cubicBezTo>
                <a:cubicBezTo>
                  <a:pt x="3051991" y="2334195"/>
                  <a:pt x="2666173" y="2426494"/>
                  <a:pt x="2659578" y="2479236"/>
                </a:cubicBezTo>
                <a:cubicBezTo>
                  <a:pt x="2649685" y="2531979"/>
                  <a:pt x="2728827" y="2604499"/>
                  <a:pt x="2771696" y="2624278"/>
                </a:cubicBezTo>
                <a:cubicBezTo>
                  <a:pt x="2814565" y="2647352"/>
                  <a:pt x="2860731" y="2624278"/>
                  <a:pt x="2844243" y="2604499"/>
                </a:cubicBezTo>
                <a:cubicBezTo>
                  <a:pt x="2824457" y="2581425"/>
                  <a:pt x="2725530" y="2502311"/>
                  <a:pt x="2738720" y="2489125"/>
                </a:cubicBezTo>
                <a:cubicBezTo>
                  <a:pt x="2751911" y="2475940"/>
                  <a:pt x="2897004" y="2413308"/>
                  <a:pt x="2966254" y="2410012"/>
                </a:cubicBezTo>
                <a:cubicBezTo>
                  <a:pt x="3038801" y="2406716"/>
                  <a:pt x="3117943" y="2413308"/>
                  <a:pt x="3094860" y="2485829"/>
                </a:cubicBezTo>
                <a:cubicBezTo>
                  <a:pt x="3068479" y="2558350"/>
                  <a:pt x="2959659" y="2581425"/>
                  <a:pt x="2986039" y="2604499"/>
                </a:cubicBezTo>
                <a:cubicBezTo>
                  <a:pt x="3009122" y="2630871"/>
                  <a:pt x="3032205" y="2634167"/>
                  <a:pt x="3015717" y="2653945"/>
                </a:cubicBezTo>
                <a:cubicBezTo>
                  <a:pt x="2999230" y="2673724"/>
                  <a:pt x="2854136" y="2673724"/>
                  <a:pt x="2864028" y="2706688"/>
                </a:cubicBezTo>
                <a:cubicBezTo>
                  <a:pt x="2873921" y="2742948"/>
                  <a:pt x="2864028" y="2756134"/>
                  <a:pt x="2887112" y="2762726"/>
                </a:cubicBezTo>
                <a:cubicBezTo>
                  <a:pt x="2910195" y="2766023"/>
                  <a:pt x="2844243" y="2785801"/>
                  <a:pt x="2910195" y="2785801"/>
                </a:cubicBezTo>
                <a:cubicBezTo>
                  <a:pt x="2976146" y="2785801"/>
                  <a:pt x="3154216" y="2772616"/>
                  <a:pt x="3170704" y="2762726"/>
                </a:cubicBezTo>
                <a:cubicBezTo>
                  <a:pt x="3183894" y="2752837"/>
                  <a:pt x="3190490" y="2703391"/>
                  <a:pt x="3233358" y="2752837"/>
                </a:cubicBezTo>
                <a:cubicBezTo>
                  <a:pt x="3276227" y="2798987"/>
                  <a:pt x="3328988" y="2802283"/>
                  <a:pt x="3312500" y="2831951"/>
                </a:cubicBezTo>
                <a:cubicBezTo>
                  <a:pt x="3299310" y="2864915"/>
                  <a:pt x="3269632" y="2835247"/>
                  <a:pt x="3263036" y="2911064"/>
                </a:cubicBezTo>
                <a:cubicBezTo>
                  <a:pt x="3256441" y="2986881"/>
                  <a:pt x="3187192" y="3267075"/>
                  <a:pt x="3091562" y="3234111"/>
                </a:cubicBezTo>
                <a:cubicBezTo>
                  <a:pt x="2995932" y="3197851"/>
                  <a:pt x="3032205" y="3184665"/>
                  <a:pt x="2939873" y="3171480"/>
                </a:cubicBezTo>
                <a:cubicBezTo>
                  <a:pt x="2844243" y="3158294"/>
                  <a:pt x="2715637" y="3158294"/>
                  <a:pt x="2692554" y="3191258"/>
                </a:cubicBezTo>
                <a:cubicBezTo>
                  <a:pt x="2669471" y="3224222"/>
                  <a:pt x="2633197" y="3247297"/>
                  <a:pt x="2616709" y="3207740"/>
                </a:cubicBezTo>
                <a:cubicBezTo>
                  <a:pt x="2596924" y="3168183"/>
                  <a:pt x="2474913" y="2976992"/>
                  <a:pt x="2478211" y="2947325"/>
                </a:cubicBezTo>
                <a:cubicBezTo>
                  <a:pt x="2481508" y="2930843"/>
                  <a:pt x="2521079" y="2897879"/>
                  <a:pt x="2554055" y="2874804"/>
                </a:cubicBezTo>
                <a:cubicBezTo>
                  <a:pt x="2540865" y="2884693"/>
                  <a:pt x="2534270" y="2894582"/>
                  <a:pt x="2550758" y="2894582"/>
                </a:cubicBezTo>
                <a:cubicBezTo>
                  <a:pt x="2587031" y="2894582"/>
                  <a:pt x="2732125" y="2835247"/>
                  <a:pt x="2735423" y="2812172"/>
                </a:cubicBezTo>
                <a:cubicBezTo>
                  <a:pt x="2742018" y="2789098"/>
                  <a:pt x="2616709" y="2825358"/>
                  <a:pt x="2616709" y="2825358"/>
                </a:cubicBezTo>
                <a:cubicBezTo>
                  <a:pt x="2616709" y="2825358"/>
                  <a:pt x="2692554" y="2785801"/>
                  <a:pt x="2682661" y="2756134"/>
                </a:cubicBezTo>
                <a:cubicBezTo>
                  <a:pt x="2669471" y="2723170"/>
                  <a:pt x="2534270" y="2558350"/>
                  <a:pt x="2577138" y="2522089"/>
                </a:cubicBezTo>
                <a:cubicBezTo>
                  <a:pt x="2616709" y="2482533"/>
                  <a:pt x="2801374" y="2380344"/>
                  <a:pt x="2771696" y="2334195"/>
                </a:cubicBezTo>
                <a:cubicBezTo>
                  <a:pt x="2745315" y="2288045"/>
                  <a:pt x="2676066" y="2301231"/>
                  <a:pt x="2676066" y="2301231"/>
                </a:cubicBezTo>
                <a:cubicBezTo>
                  <a:pt x="2676066" y="2301231"/>
                  <a:pt x="2893707" y="2146300"/>
                  <a:pt x="2923385" y="2146300"/>
                </a:cubicBezTo>
                <a:close/>
                <a:moveTo>
                  <a:pt x="2725125" y="1968664"/>
                </a:moveTo>
                <a:cubicBezTo>
                  <a:pt x="2725125" y="1968664"/>
                  <a:pt x="2725125" y="1968664"/>
                  <a:pt x="2537072" y="2146716"/>
                </a:cubicBezTo>
                <a:cubicBezTo>
                  <a:pt x="2342420" y="2136824"/>
                  <a:pt x="2256641" y="2189580"/>
                  <a:pt x="2213751" y="2265417"/>
                </a:cubicBezTo>
                <a:cubicBezTo>
                  <a:pt x="2167563" y="2341254"/>
                  <a:pt x="2253342" y="2440171"/>
                  <a:pt x="2253342" y="2440171"/>
                </a:cubicBezTo>
                <a:cubicBezTo>
                  <a:pt x="2253342" y="2440171"/>
                  <a:pt x="2253342" y="2440171"/>
                  <a:pt x="1982809" y="2700654"/>
                </a:cubicBezTo>
                <a:cubicBezTo>
                  <a:pt x="1982809" y="2700654"/>
                  <a:pt x="1982809" y="2700654"/>
                  <a:pt x="2038895" y="2789680"/>
                </a:cubicBezTo>
                <a:cubicBezTo>
                  <a:pt x="2028997" y="2898489"/>
                  <a:pt x="2187358" y="2947948"/>
                  <a:pt x="2167563" y="2974326"/>
                </a:cubicBezTo>
                <a:cubicBezTo>
                  <a:pt x="2151067" y="2997406"/>
                  <a:pt x="2118075" y="3069946"/>
                  <a:pt x="2147768" y="3149080"/>
                </a:cubicBezTo>
                <a:cubicBezTo>
                  <a:pt x="2180760" y="3231511"/>
                  <a:pt x="2286334" y="3224916"/>
                  <a:pt x="2286334" y="3224916"/>
                </a:cubicBezTo>
                <a:cubicBezTo>
                  <a:pt x="2286334" y="3224916"/>
                  <a:pt x="2319325" y="3337023"/>
                  <a:pt x="2401805" y="3356806"/>
                </a:cubicBezTo>
                <a:cubicBezTo>
                  <a:pt x="2484285" y="3376590"/>
                  <a:pt x="2546969" y="3280970"/>
                  <a:pt x="2546969" y="3280970"/>
                </a:cubicBezTo>
                <a:cubicBezTo>
                  <a:pt x="2546969" y="3280970"/>
                  <a:pt x="2546969" y="3280970"/>
                  <a:pt x="2721826" y="3449129"/>
                </a:cubicBezTo>
                <a:cubicBezTo>
                  <a:pt x="2721826" y="3449129"/>
                  <a:pt x="2721826" y="3449129"/>
                  <a:pt x="2919777" y="3261186"/>
                </a:cubicBezTo>
                <a:cubicBezTo>
                  <a:pt x="2919777" y="3261186"/>
                  <a:pt x="2926375" y="3300753"/>
                  <a:pt x="3074838" y="3330428"/>
                </a:cubicBezTo>
                <a:cubicBezTo>
                  <a:pt x="3226601" y="3360104"/>
                  <a:pt x="3342072" y="3069946"/>
                  <a:pt x="3345371" y="2977623"/>
                </a:cubicBezTo>
                <a:cubicBezTo>
                  <a:pt x="3351970" y="2885300"/>
                  <a:pt x="3351970" y="2947948"/>
                  <a:pt x="3381662" y="2908381"/>
                </a:cubicBezTo>
                <a:cubicBezTo>
                  <a:pt x="3411355" y="2872111"/>
                  <a:pt x="3384962" y="2796274"/>
                  <a:pt x="3384962" y="2796274"/>
                </a:cubicBezTo>
                <a:cubicBezTo>
                  <a:pt x="3384962" y="2796274"/>
                  <a:pt x="3384962" y="2796274"/>
                  <a:pt x="3460843" y="2700654"/>
                </a:cubicBezTo>
                <a:cubicBezTo>
                  <a:pt x="3460843" y="2700654"/>
                  <a:pt x="3460843" y="2700654"/>
                  <a:pt x="3127625" y="2374226"/>
                </a:cubicBezTo>
                <a:cubicBezTo>
                  <a:pt x="3216703" y="2304984"/>
                  <a:pt x="3190310" y="2209364"/>
                  <a:pt x="3190310" y="2209364"/>
                </a:cubicBezTo>
                <a:cubicBezTo>
                  <a:pt x="3111129" y="2041203"/>
                  <a:pt x="2833998" y="2087365"/>
                  <a:pt x="2833998" y="2087365"/>
                </a:cubicBezTo>
                <a:cubicBezTo>
                  <a:pt x="2833998" y="2087365"/>
                  <a:pt x="2833998" y="2087365"/>
                  <a:pt x="2725125" y="1968664"/>
                </a:cubicBezTo>
                <a:close/>
                <a:moveTo>
                  <a:pt x="5651500" y="936625"/>
                </a:moveTo>
                <a:cubicBezTo>
                  <a:pt x="4853098" y="2938056"/>
                  <a:pt x="4394512" y="3376590"/>
                  <a:pt x="3869941" y="3630478"/>
                </a:cubicBezTo>
                <a:cubicBezTo>
                  <a:pt x="3243097" y="3933825"/>
                  <a:pt x="2312727" y="3894258"/>
                  <a:pt x="1685882" y="3630478"/>
                </a:cubicBezTo>
                <a:cubicBezTo>
                  <a:pt x="1253689" y="3449129"/>
                  <a:pt x="418996" y="2413793"/>
                  <a:pt x="0" y="966300"/>
                </a:cubicBezTo>
                <a:cubicBezTo>
                  <a:pt x="1705677" y="2087365"/>
                  <a:pt x="3916130" y="2008231"/>
                  <a:pt x="5651500" y="936625"/>
                </a:cubicBezTo>
                <a:close/>
                <a:moveTo>
                  <a:pt x="692944" y="454788"/>
                </a:moveTo>
                <a:cubicBezTo>
                  <a:pt x="984648" y="455613"/>
                  <a:pt x="1276351" y="498475"/>
                  <a:pt x="1276351" y="498475"/>
                </a:cubicBezTo>
                <a:cubicBezTo>
                  <a:pt x="1276351" y="498475"/>
                  <a:pt x="867637" y="917208"/>
                  <a:pt x="1276351" y="1270000"/>
                </a:cubicBezTo>
                <a:cubicBezTo>
                  <a:pt x="1276351" y="1270000"/>
                  <a:pt x="109538" y="999636"/>
                  <a:pt x="109538" y="663331"/>
                </a:cubicBezTo>
                <a:cubicBezTo>
                  <a:pt x="109538" y="495178"/>
                  <a:pt x="401241" y="453964"/>
                  <a:pt x="692944" y="454788"/>
                </a:cubicBezTo>
                <a:close/>
                <a:moveTo>
                  <a:pt x="4774407" y="439535"/>
                </a:moveTo>
                <a:cubicBezTo>
                  <a:pt x="5082779" y="431288"/>
                  <a:pt x="5391151" y="465100"/>
                  <a:pt x="5391151" y="633338"/>
                </a:cubicBezTo>
                <a:cubicBezTo>
                  <a:pt x="5391151" y="969813"/>
                  <a:pt x="4157663" y="1270001"/>
                  <a:pt x="4157663" y="1270001"/>
                </a:cubicBezTo>
                <a:cubicBezTo>
                  <a:pt x="4566627" y="917032"/>
                  <a:pt x="4157663" y="498088"/>
                  <a:pt x="4157663" y="498088"/>
                </a:cubicBezTo>
                <a:cubicBezTo>
                  <a:pt x="4157663" y="498088"/>
                  <a:pt x="4466035" y="447782"/>
                  <a:pt x="4774407" y="439535"/>
                </a:cubicBezTo>
                <a:close/>
                <a:moveTo>
                  <a:pt x="2723357" y="0"/>
                </a:moveTo>
                <a:cubicBezTo>
                  <a:pt x="3475172" y="0"/>
                  <a:pt x="4084639" y="346845"/>
                  <a:pt x="4084639" y="774700"/>
                </a:cubicBezTo>
                <a:cubicBezTo>
                  <a:pt x="4084639" y="1202555"/>
                  <a:pt x="3475172" y="1549400"/>
                  <a:pt x="2723357" y="1549400"/>
                </a:cubicBezTo>
                <a:cubicBezTo>
                  <a:pt x="1971542" y="1549400"/>
                  <a:pt x="1362075" y="1202555"/>
                  <a:pt x="1362075" y="774700"/>
                </a:cubicBezTo>
                <a:cubicBezTo>
                  <a:pt x="1362075" y="346845"/>
                  <a:pt x="1971542" y="0"/>
                  <a:pt x="2723357" y="0"/>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5" name="千图PPT彼岸天：ID 8661124库_任意多边形 4"/>
          <p:cNvSpPr/>
          <p:nvPr>
            <p:custDataLst>
              <p:tags r:id="rId2"/>
            </p:custDataLst>
          </p:nvPr>
        </p:nvSpPr>
        <p:spPr bwMode="auto">
          <a:xfrm>
            <a:off x="2963653" y="2260619"/>
            <a:ext cx="1728192" cy="1175289"/>
          </a:xfrm>
          <a:custGeom>
            <a:avLst/>
            <a:gdLst>
              <a:gd name="connsiteX0" fmla="*/ 2733362 w 5651500"/>
              <a:gd name="connsiteY0" fmla="*/ 2894016 h 3843408"/>
              <a:gd name="connsiteX1" fmla="*/ 2692554 w 5651500"/>
              <a:gd name="connsiteY1" fmla="*/ 2917657 h 3843408"/>
              <a:gd name="connsiteX2" fmla="*/ 2620007 w 5651500"/>
              <a:gd name="connsiteY2" fmla="*/ 2957214 h 3843408"/>
              <a:gd name="connsiteX3" fmla="*/ 2656281 w 5651500"/>
              <a:gd name="connsiteY3" fmla="*/ 3102255 h 3843408"/>
              <a:gd name="connsiteX4" fmla="*/ 2751911 w 5651500"/>
              <a:gd name="connsiteY4" fmla="*/ 3085773 h 3843408"/>
              <a:gd name="connsiteX5" fmla="*/ 2745315 w 5651500"/>
              <a:gd name="connsiteY5" fmla="*/ 3023142 h 3843408"/>
              <a:gd name="connsiteX6" fmla="*/ 2702447 w 5651500"/>
              <a:gd name="connsiteY6" fmla="*/ 2963807 h 3843408"/>
              <a:gd name="connsiteX7" fmla="*/ 2745315 w 5651500"/>
              <a:gd name="connsiteY7" fmla="*/ 2901175 h 3843408"/>
              <a:gd name="connsiteX8" fmla="*/ 2733362 w 5651500"/>
              <a:gd name="connsiteY8" fmla="*/ 2894016 h 3843408"/>
              <a:gd name="connsiteX9" fmla="*/ 3115643 w 5651500"/>
              <a:gd name="connsiteY9" fmla="*/ 2825409 h 3843408"/>
              <a:gd name="connsiteX10" fmla="*/ 3104752 w 5651500"/>
              <a:gd name="connsiteY10" fmla="*/ 2828654 h 3843408"/>
              <a:gd name="connsiteX11" fmla="*/ 2913492 w 5651500"/>
              <a:gd name="connsiteY11" fmla="*/ 2851729 h 3843408"/>
              <a:gd name="connsiteX12" fmla="*/ 2913492 w 5651500"/>
              <a:gd name="connsiteY12" fmla="*/ 2904472 h 3843408"/>
              <a:gd name="connsiteX13" fmla="*/ 3012420 w 5651500"/>
              <a:gd name="connsiteY13" fmla="*/ 2976992 h 3843408"/>
              <a:gd name="connsiteX14" fmla="*/ 2913492 w 5651500"/>
              <a:gd name="connsiteY14" fmla="*/ 3059402 h 3843408"/>
              <a:gd name="connsiteX15" fmla="*/ 3028908 w 5651500"/>
              <a:gd name="connsiteY15" fmla="*/ 3072588 h 3843408"/>
              <a:gd name="connsiteX16" fmla="*/ 3071776 w 5651500"/>
              <a:gd name="connsiteY16" fmla="*/ 2897879 h 3843408"/>
              <a:gd name="connsiteX17" fmla="*/ 3115643 w 5651500"/>
              <a:gd name="connsiteY17" fmla="*/ 2825409 h 3843408"/>
              <a:gd name="connsiteX18" fmla="*/ 2434442 w 5651500"/>
              <a:gd name="connsiteY18" fmla="*/ 2605454 h 3843408"/>
              <a:gd name="connsiteX19" fmla="*/ 2494735 w 5651500"/>
              <a:gd name="connsiteY19" fmla="*/ 2625237 h 3843408"/>
              <a:gd name="connsiteX20" fmla="*/ 2550898 w 5651500"/>
              <a:gd name="connsiteY20" fmla="*/ 2691180 h 3843408"/>
              <a:gd name="connsiteX21" fmla="*/ 2478216 w 5651500"/>
              <a:gd name="connsiteY21" fmla="*/ 2793390 h 3843408"/>
              <a:gd name="connsiteX22" fmla="*/ 2478216 w 5651500"/>
              <a:gd name="connsiteY22" fmla="*/ 3238501 h 3843408"/>
              <a:gd name="connsiteX23" fmla="*/ 2398927 w 5651500"/>
              <a:gd name="connsiteY23" fmla="*/ 3251689 h 3843408"/>
              <a:gd name="connsiteX24" fmla="*/ 2375801 w 5651500"/>
              <a:gd name="connsiteY24" fmla="*/ 3192341 h 3843408"/>
              <a:gd name="connsiteX25" fmla="*/ 2405534 w 5651500"/>
              <a:gd name="connsiteY25" fmla="*/ 2968137 h 3843408"/>
              <a:gd name="connsiteX26" fmla="*/ 2299815 w 5651500"/>
              <a:gd name="connsiteY26" fmla="*/ 3136290 h 3843408"/>
              <a:gd name="connsiteX27" fmla="*/ 2233741 w 5651500"/>
              <a:gd name="connsiteY27" fmla="*/ 3020891 h 3843408"/>
              <a:gd name="connsiteX28" fmla="*/ 2379104 w 5651500"/>
              <a:gd name="connsiteY28" fmla="*/ 2803282 h 3843408"/>
              <a:gd name="connsiteX29" fmla="*/ 2266778 w 5651500"/>
              <a:gd name="connsiteY29" fmla="*/ 2892304 h 3843408"/>
              <a:gd name="connsiteX30" fmla="*/ 2147844 w 5651500"/>
              <a:gd name="connsiteY30" fmla="*/ 2829658 h 3843408"/>
              <a:gd name="connsiteX31" fmla="*/ 2147844 w 5651500"/>
              <a:gd name="connsiteY31" fmla="*/ 2786796 h 3843408"/>
              <a:gd name="connsiteX32" fmla="*/ 2379104 w 5651500"/>
              <a:gd name="connsiteY32" fmla="*/ 2625237 h 3843408"/>
              <a:gd name="connsiteX33" fmla="*/ 2434442 w 5651500"/>
              <a:gd name="connsiteY33" fmla="*/ 2605454 h 3843408"/>
              <a:gd name="connsiteX34" fmla="*/ 2487610 w 5651500"/>
              <a:gd name="connsiteY34" fmla="*/ 2234213 h 3843408"/>
              <a:gd name="connsiteX35" fmla="*/ 2540854 w 5651500"/>
              <a:gd name="connsiteY35" fmla="*/ 2248165 h 3843408"/>
              <a:gd name="connsiteX36" fmla="*/ 2481246 w 5651500"/>
              <a:gd name="connsiteY36" fmla="*/ 2430066 h 3843408"/>
              <a:gd name="connsiteX37" fmla="*/ 2365341 w 5651500"/>
              <a:gd name="connsiteY37" fmla="*/ 2383764 h 3843408"/>
              <a:gd name="connsiteX38" fmla="*/ 2322290 w 5651500"/>
              <a:gd name="connsiteY38" fmla="*/ 2307696 h 3843408"/>
              <a:gd name="connsiteX39" fmla="*/ 2487610 w 5651500"/>
              <a:gd name="connsiteY39" fmla="*/ 2234213 h 3843408"/>
              <a:gd name="connsiteX40" fmla="*/ 2923385 w 5651500"/>
              <a:gd name="connsiteY40" fmla="*/ 2146300 h 3843408"/>
              <a:gd name="connsiteX41" fmla="*/ 3108050 w 5651500"/>
              <a:gd name="connsiteY41" fmla="*/ 2268267 h 3843408"/>
              <a:gd name="connsiteX42" fmla="*/ 2659578 w 5651500"/>
              <a:gd name="connsiteY42" fmla="*/ 2479236 h 3843408"/>
              <a:gd name="connsiteX43" fmla="*/ 2771696 w 5651500"/>
              <a:gd name="connsiteY43" fmla="*/ 2624278 h 3843408"/>
              <a:gd name="connsiteX44" fmla="*/ 2844243 w 5651500"/>
              <a:gd name="connsiteY44" fmla="*/ 2604499 h 3843408"/>
              <a:gd name="connsiteX45" fmla="*/ 2738720 w 5651500"/>
              <a:gd name="connsiteY45" fmla="*/ 2489125 h 3843408"/>
              <a:gd name="connsiteX46" fmla="*/ 2966254 w 5651500"/>
              <a:gd name="connsiteY46" fmla="*/ 2410012 h 3843408"/>
              <a:gd name="connsiteX47" fmla="*/ 3094860 w 5651500"/>
              <a:gd name="connsiteY47" fmla="*/ 2485829 h 3843408"/>
              <a:gd name="connsiteX48" fmla="*/ 2986039 w 5651500"/>
              <a:gd name="connsiteY48" fmla="*/ 2604499 h 3843408"/>
              <a:gd name="connsiteX49" fmla="*/ 3015717 w 5651500"/>
              <a:gd name="connsiteY49" fmla="*/ 2653945 h 3843408"/>
              <a:gd name="connsiteX50" fmla="*/ 2864028 w 5651500"/>
              <a:gd name="connsiteY50" fmla="*/ 2706688 h 3843408"/>
              <a:gd name="connsiteX51" fmla="*/ 2887112 w 5651500"/>
              <a:gd name="connsiteY51" fmla="*/ 2762726 h 3843408"/>
              <a:gd name="connsiteX52" fmla="*/ 2910195 w 5651500"/>
              <a:gd name="connsiteY52" fmla="*/ 2785801 h 3843408"/>
              <a:gd name="connsiteX53" fmla="*/ 3170704 w 5651500"/>
              <a:gd name="connsiteY53" fmla="*/ 2762726 h 3843408"/>
              <a:gd name="connsiteX54" fmla="*/ 3233358 w 5651500"/>
              <a:gd name="connsiteY54" fmla="*/ 2752837 h 3843408"/>
              <a:gd name="connsiteX55" fmla="*/ 3312500 w 5651500"/>
              <a:gd name="connsiteY55" fmla="*/ 2831951 h 3843408"/>
              <a:gd name="connsiteX56" fmla="*/ 3263036 w 5651500"/>
              <a:gd name="connsiteY56" fmla="*/ 2911064 h 3843408"/>
              <a:gd name="connsiteX57" fmla="*/ 3091562 w 5651500"/>
              <a:gd name="connsiteY57" fmla="*/ 3234111 h 3843408"/>
              <a:gd name="connsiteX58" fmla="*/ 2939873 w 5651500"/>
              <a:gd name="connsiteY58" fmla="*/ 3171480 h 3843408"/>
              <a:gd name="connsiteX59" fmla="*/ 2692554 w 5651500"/>
              <a:gd name="connsiteY59" fmla="*/ 3191258 h 3843408"/>
              <a:gd name="connsiteX60" fmla="*/ 2616709 w 5651500"/>
              <a:gd name="connsiteY60" fmla="*/ 3207740 h 3843408"/>
              <a:gd name="connsiteX61" fmla="*/ 2478211 w 5651500"/>
              <a:gd name="connsiteY61" fmla="*/ 2947325 h 3843408"/>
              <a:gd name="connsiteX62" fmla="*/ 2554055 w 5651500"/>
              <a:gd name="connsiteY62" fmla="*/ 2874804 h 3843408"/>
              <a:gd name="connsiteX63" fmla="*/ 2550758 w 5651500"/>
              <a:gd name="connsiteY63" fmla="*/ 2894582 h 3843408"/>
              <a:gd name="connsiteX64" fmla="*/ 2735423 w 5651500"/>
              <a:gd name="connsiteY64" fmla="*/ 2812172 h 3843408"/>
              <a:gd name="connsiteX65" fmla="*/ 2616709 w 5651500"/>
              <a:gd name="connsiteY65" fmla="*/ 2825358 h 3843408"/>
              <a:gd name="connsiteX66" fmla="*/ 2682661 w 5651500"/>
              <a:gd name="connsiteY66" fmla="*/ 2756134 h 3843408"/>
              <a:gd name="connsiteX67" fmla="*/ 2577138 w 5651500"/>
              <a:gd name="connsiteY67" fmla="*/ 2522089 h 3843408"/>
              <a:gd name="connsiteX68" fmla="*/ 2771696 w 5651500"/>
              <a:gd name="connsiteY68" fmla="*/ 2334195 h 3843408"/>
              <a:gd name="connsiteX69" fmla="*/ 2676066 w 5651500"/>
              <a:gd name="connsiteY69" fmla="*/ 2301231 h 3843408"/>
              <a:gd name="connsiteX70" fmla="*/ 2923385 w 5651500"/>
              <a:gd name="connsiteY70" fmla="*/ 2146300 h 3843408"/>
              <a:gd name="connsiteX71" fmla="*/ 2725125 w 5651500"/>
              <a:gd name="connsiteY71" fmla="*/ 1968664 h 3843408"/>
              <a:gd name="connsiteX72" fmla="*/ 2537072 w 5651500"/>
              <a:gd name="connsiteY72" fmla="*/ 2146716 h 3843408"/>
              <a:gd name="connsiteX73" fmla="*/ 2213751 w 5651500"/>
              <a:gd name="connsiteY73" fmla="*/ 2265417 h 3843408"/>
              <a:gd name="connsiteX74" fmla="*/ 2253342 w 5651500"/>
              <a:gd name="connsiteY74" fmla="*/ 2440171 h 3843408"/>
              <a:gd name="connsiteX75" fmla="*/ 1982809 w 5651500"/>
              <a:gd name="connsiteY75" fmla="*/ 2700654 h 3843408"/>
              <a:gd name="connsiteX76" fmla="*/ 2038895 w 5651500"/>
              <a:gd name="connsiteY76" fmla="*/ 2789680 h 3843408"/>
              <a:gd name="connsiteX77" fmla="*/ 2167563 w 5651500"/>
              <a:gd name="connsiteY77" fmla="*/ 2974326 h 3843408"/>
              <a:gd name="connsiteX78" fmla="*/ 2147768 w 5651500"/>
              <a:gd name="connsiteY78" fmla="*/ 3149080 h 3843408"/>
              <a:gd name="connsiteX79" fmla="*/ 2286334 w 5651500"/>
              <a:gd name="connsiteY79" fmla="*/ 3224916 h 3843408"/>
              <a:gd name="connsiteX80" fmla="*/ 2401805 w 5651500"/>
              <a:gd name="connsiteY80" fmla="*/ 3356806 h 3843408"/>
              <a:gd name="connsiteX81" fmla="*/ 2546969 w 5651500"/>
              <a:gd name="connsiteY81" fmla="*/ 3280970 h 3843408"/>
              <a:gd name="connsiteX82" fmla="*/ 2721826 w 5651500"/>
              <a:gd name="connsiteY82" fmla="*/ 3449129 h 3843408"/>
              <a:gd name="connsiteX83" fmla="*/ 2919777 w 5651500"/>
              <a:gd name="connsiteY83" fmla="*/ 3261186 h 3843408"/>
              <a:gd name="connsiteX84" fmla="*/ 3074838 w 5651500"/>
              <a:gd name="connsiteY84" fmla="*/ 3330428 h 3843408"/>
              <a:gd name="connsiteX85" fmla="*/ 3345371 w 5651500"/>
              <a:gd name="connsiteY85" fmla="*/ 2977623 h 3843408"/>
              <a:gd name="connsiteX86" fmla="*/ 3381662 w 5651500"/>
              <a:gd name="connsiteY86" fmla="*/ 2908381 h 3843408"/>
              <a:gd name="connsiteX87" fmla="*/ 3384962 w 5651500"/>
              <a:gd name="connsiteY87" fmla="*/ 2796274 h 3843408"/>
              <a:gd name="connsiteX88" fmla="*/ 3460843 w 5651500"/>
              <a:gd name="connsiteY88" fmla="*/ 2700654 h 3843408"/>
              <a:gd name="connsiteX89" fmla="*/ 3127625 w 5651500"/>
              <a:gd name="connsiteY89" fmla="*/ 2374226 h 3843408"/>
              <a:gd name="connsiteX90" fmla="*/ 3190310 w 5651500"/>
              <a:gd name="connsiteY90" fmla="*/ 2209364 h 3843408"/>
              <a:gd name="connsiteX91" fmla="*/ 2833998 w 5651500"/>
              <a:gd name="connsiteY91" fmla="*/ 2087365 h 3843408"/>
              <a:gd name="connsiteX92" fmla="*/ 2725125 w 5651500"/>
              <a:gd name="connsiteY92" fmla="*/ 1968664 h 3843408"/>
              <a:gd name="connsiteX93" fmla="*/ 5651500 w 5651500"/>
              <a:gd name="connsiteY93" fmla="*/ 936625 h 3843408"/>
              <a:gd name="connsiteX94" fmla="*/ 3869941 w 5651500"/>
              <a:gd name="connsiteY94" fmla="*/ 3630478 h 3843408"/>
              <a:gd name="connsiteX95" fmla="*/ 1685882 w 5651500"/>
              <a:gd name="connsiteY95" fmla="*/ 3630478 h 3843408"/>
              <a:gd name="connsiteX96" fmla="*/ 0 w 5651500"/>
              <a:gd name="connsiteY96" fmla="*/ 966300 h 3843408"/>
              <a:gd name="connsiteX97" fmla="*/ 5651500 w 5651500"/>
              <a:gd name="connsiteY97" fmla="*/ 936625 h 3843408"/>
              <a:gd name="connsiteX98" fmla="*/ 692944 w 5651500"/>
              <a:gd name="connsiteY98" fmla="*/ 454788 h 3843408"/>
              <a:gd name="connsiteX99" fmla="*/ 1276351 w 5651500"/>
              <a:gd name="connsiteY99" fmla="*/ 498475 h 3843408"/>
              <a:gd name="connsiteX100" fmla="*/ 1276351 w 5651500"/>
              <a:gd name="connsiteY100" fmla="*/ 1270000 h 3843408"/>
              <a:gd name="connsiteX101" fmla="*/ 109538 w 5651500"/>
              <a:gd name="connsiteY101" fmla="*/ 663331 h 3843408"/>
              <a:gd name="connsiteX102" fmla="*/ 692944 w 5651500"/>
              <a:gd name="connsiteY102" fmla="*/ 454788 h 3843408"/>
              <a:gd name="connsiteX103" fmla="*/ 4774407 w 5651500"/>
              <a:gd name="connsiteY103" fmla="*/ 439535 h 3843408"/>
              <a:gd name="connsiteX104" fmla="*/ 5391151 w 5651500"/>
              <a:gd name="connsiteY104" fmla="*/ 633338 h 3843408"/>
              <a:gd name="connsiteX105" fmla="*/ 4157663 w 5651500"/>
              <a:gd name="connsiteY105" fmla="*/ 1270001 h 3843408"/>
              <a:gd name="connsiteX106" fmla="*/ 4157663 w 5651500"/>
              <a:gd name="connsiteY106" fmla="*/ 498088 h 3843408"/>
              <a:gd name="connsiteX107" fmla="*/ 4774407 w 5651500"/>
              <a:gd name="connsiteY107" fmla="*/ 439535 h 3843408"/>
              <a:gd name="connsiteX108" fmla="*/ 2723357 w 5651500"/>
              <a:gd name="connsiteY108" fmla="*/ 0 h 3843408"/>
              <a:gd name="connsiteX109" fmla="*/ 4084639 w 5651500"/>
              <a:gd name="connsiteY109" fmla="*/ 774700 h 3843408"/>
              <a:gd name="connsiteX110" fmla="*/ 2723357 w 5651500"/>
              <a:gd name="connsiteY110" fmla="*/ 1549400 h 3843408"/>
              <a:gd name="connsiteX111" fmla="*/ 1362075 w 5651500"/>
              <a:gd name="connsiteY111" fmla="*/ 774700 h 3843408"/>
              <a:gd name="connsiteX112" fmla="*/ 2723357 w 5651500"/>
              <a:gd name="connsiteY112" fmla="*/ 0 h 3843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5651500" h="3843408">
                <a:moveTo>
                  <a:pt x="2733362" y="2894016"/>
                </a:moveTo>
                <a:cubicBezTo>
                  <a:pt x="2723469" y="2891698"/>
                  <a:pt x="2717286" y="2902823"/>
                  <a:pt x="2692554" y="2917657"/>
                </a:cubicBezTo>
                <a:cubicBezTo>
                  <a:pt x="2659578" y="2940732"/>
                  <a:pt x="2620007" y="2957214"/>
                  <a:pt x="2620007" y="2957214"/>
                </a:cubicBezTo>
                <a:cubicBezTo>
                  <a:pt x="2620007" y="2957214"/>
                  <a:pt x="2620007" y="2957214"/>
                  <a:pt x="2656281" y="3102255"/>
                </a:cubicBezTo>
                <a:lnTo>
                  <a:pt x="2751911" y="3085773"/>
                </a:lnTo>
                <a:cubicBezTo>
                  <a:pt x="2751911" y="3085773"/>
                  <a:pt x="2751911" y="3085773"/>
                  <a:pt x="2745315" y="3023142"/>
                </a:cubicBezTo>
                <a:cubicBezTo>
                  <a:pt x="2735423" y="3023142"/>
                  <a:pt x="2666173" y="2986881"/>
                  <a:pt x="2702447" y="2963807"/>
                </a:cubicBezTo>
                <a:cubicBezTo>
                  <a:pt x="2735423" y="2937436"/>
                  <a:pt x="2761803" y="2917657"/>
                  <a:pt x="2745315" y="2901175"/>
                </a:cubicBezTo>
                <a:cubicBezTo>
                  <a:pt x="2740369" y="2897055"/>
                  <a:pt x="2736659" y="2894788"/>
                  <a:pt x="2733362" y="2894016"/>
                </a:cubicBezTo>
                <a:close/>
                <a:moveTo>
                  <a:pt x="3115643" y="2825409"/>
                </a:moveTo>
                <a:cubicBezTo>
                  <a:pt x="3113615" y="2825203"/>
                  <a:pt x="3110111" y="2826182"/>
                  <a:pt x="3104752" y="2828654"/>
                </a:cubicBezTo>
                <a:cubicBezTo>
                  <a:pt x="3061884" y="2848433"/>
                  <a:pt x="2913492" y="2851729"/>
                  <a:pt x="2913492" y="2851729"/>
                </a:cubicBezTo>
                <a:cubicBezTo>
                  <a:pt x="2913492" y="2851729"/>
                  <a:pt x="2913492" y="2851729"/>
                  <a:pt x="2913492" y="2904472"/>
                </a:cubicBezTo>
                <a:cubicBezTo>
                  <a:pt x="2926683" y="2878100"/>
                  <a:pt x="3019015" y="2937436"/>
                  <a:pt x="3012420" y="2976992"/>
                </a:cubicBezTo>
                <a:cubicBezTo>
                  <a:pt x="3005825" y="3016549"/>
                  <a:pt x="2939873" y="3033031"/>
                  <a:pt x="2913492" y="3059402"/>
                </a:cubicBezTo>
                <a:cubicBezTo>
                  <a:pt x="2890409" y="3082477"/>
                  <a:pt x="3005825" y="3072588"/>
                  <a:pt x="3028908" y="3072588"/>
                </a:cubicBezTo>
                <a:cubicBezTo>
                  <a:pt x="3051991" y="3075884"/>
                  <a:pt x="3071776" y="2914361"/>
                  <a:pt x="3071776" y="2897879"/>
                </a:cubicBezTo>
                <a:cubicBezTo>
                  <a:pt x="3071776" y="2886341"/>
                  <a:pt x="3129845" y="2826852"/>
                  <a:pt x="3115643" y="2825409"/>
                </a:cubicBezTo>
                <a:close/>
                <a:moveTo>
                  <a:pt x="2434442" y="2605454"/>
                </a:moveTo>
                <a:cubicBezTo>
                  <a:pt x="2452612" y="2606279"/>
                  <a:pt x="2471609" y="2613697"/>
                  <a:pt x="2494735" y="2625237"/>
                </a:cubicBezTo>
                <a:cubicBezTo>
                  <a:pt x="2540987" y="2651614"/>
                  <a:pt x="2597150" y="2638426"/>
                  <a:pt x="2550898" y="2691180"/>
                </a:cubicBezTo>
                <a:cubicBezTo>
                  <a:pt x="2501342" y="2747231"/>
                  <a:pt x="2491431" y="2737339"/>
                  <a:pt x="2478216" y="2793390"/>
                </a:cubicBezTo>
                <a:cubicBezTo>
                  <a:pt x="2465001" y="2849441"/>
                  <a:pt x="2494735" y="3205530"/>
                  <a:pt x="2478216" y="3238501"/>
                </a:cubicBezTo>
                <a:cubicBezTo>
                  <a:pt x="2461697" y="3268175"/>
                  <a:pt x="2408838" y="3281363"/>
                  <a:pt x="2398927" y="3251689"/>
                </a:cubicBezTo>
                <a:cubicBezTo>
                  <a:pt x="2389016" y="3225312"/>
                  <a:pt x="2359282" y="3248392"/>
                  <a:pt x="2375801" y="3192341"/>
                </a:cubicBezTo>
                <a:cubicBezTo>
                  <a:pt x="2395623" y="3136290"/>
                  <a:pt x="2418749" y="2984623"/>
                  <a:pt x="2405534" y="2968137"/>
                </a:cubicBezTo>
                <a:cubicBezTo>
                  <a:pt x="2392319" y="2951652"/>
                  <a:pt x="2362586" y="3132993"/>
                  <a:pt x="2299815" y="3136290"/>
                </a:cubicBezTo>
                <a:cubicBezTo>
                  <a:pt x="2233741" y="3136290"/>
                  <a:pt x="2177578" y="3083536"/>
                  <a:pt x="2233741" y="3020891"/>
                </a:cubicBezTo>
                <a:cubicBezTo>
                  <a:pt x="2289904" y="2958246"/>
                  <a:pt x="2398927" y="2859332"/>
                  <a:pt x="2379104" y="2803282"/>
                </a:cubicBezTo>
                <a:cubicBezTo>
                  <a:pt x="2379104" y="2803282"/>
                  <a:pt x="2299815" y="2898898"/>
                  <a:pt x="2266778" y="2892304"/>
                </a:cubicBezTo>
                <a:cubicBezTo>
                  <a:pt x="2233741" y="2885709"/>
                  <a:pt x="2157755" y="2856035"/>
                  <a:pt x="2147844" y="2829658"/>
                </a:cubicBezTo>
                <a:cubicBezTo>
                  <a:pt x="2134629" y="2803282"/>
                  <a:pt x="2108200" y="2799984"/>
                  <a:pt x="2147844" y="2786796"/>
                </a:cubicBezTo>
                <a:cubicBezTo>
                  <a:pt x="2184185" y="2770310"/>
                  <a:pt x="2342764" y="2658208"/>
                  <a:pt x="2379104" y="2625237"/>
                </a:cubicBezTo>
                <a:cubicBezTo>
                  <a:pt x="2398927" y="2610400"/>
                  <a:pt x="2416271" y="2604630"/>
                  <a:pt x="2434442" y="2605454"/>
                </a:cubicBezTo>
                <a:close/>
                <a:moveTo>
                  <a:pt x="2487610" y="2234213"/>
                </a:moveTo>
                <a:cubicBezTo>
                  <a:pt x="2508152" y="2232869"/>
                  <a:pt x="2526780" y="2236590"/>
                  <a:pt x="2540854" y="2248165"/>
                </a:cubicBezTo>
                <a:cubicBezTo>
                  <a:pt x="2593839" y="2294467"/>
                  <a:pt x="2597150" y="2353999"/>
                  <a:pt x="2481246" y="2430066"/>
                </a:cubicBezTo>
                <a:cubicBezTo>
                  <a:pt x="2474622" y="2433374"/>
                  <a:pt x="2398456" y="2439988"/>
                  <a:pt x="2365341" y="2383764"/>
                </a:cubicBezTo>
                <a:cubicBezTo>
                  <a:pt x="2332225" y="2324233"/>
                  <a:pt x="2289175" y="2330848"/>
                  <a:pt x="2322290" y="2307696"/>
                </a:cubicBezTo>
                <a:cubicBezTo>
                  <a:pt x="2347127" y="2287853"/>
                  <a:pt x="2425984" y="2238243"/>
                  <a:pt x="2487610" y="2234213"/>
                </a:cubicBezTo>
                <a:close/>
                <a:moveTo>
                  <a:pt x="2923385" y="2146300"/>
                </a:moveTo>
                <a:cubicBezTo>
                  <a:pt x="2953063" y="2146300"/>
                  <a:pt x="3160811" y="2202339"/>
                  <a:pt x="3108050" y="2268267"/>
                </a:cubicBezTo>
                <a:cubicBezTo>
                  <a:pt x="3051991" y="2334195"/>
                  <a:pt x="2666173" y="2426494"/>
                  <a:pt x="2659578" y="2479236"/>
                </a:cubicBezTo>
                <a:cubicBezTo>
                  <a:pt x="2649685" y="2531979"/>
                  <a:pt x="2728827" y="2604499"/>
                  <a:pt x="2771696" y="2624278"/>
                </a:cubicBezTo>
                <a:cubicBezTo>
                  <a:pt x="2814565" y="2647352"/>
                  <a:pt x="2860731" y="2624278"/>
                  <a:pt x="2844243" y="2604499"/>
                </a:cubicBezTo>
                <a:cubicBezTo>
                  <a:pt x="2824457" y="2581425"/>
                  <a:pt x="2725530" y="2502311"/>
                  <a:pt x="2738720" y="2489125"/>
                </a:cubicBezTo>
                <a:cubicBezTo>
                  <a:pt x="2751911" y="2475940"/>
                  <a:pt x="2897004" y="2413308"/>
                  <a:pt x="2966254" y="2410012"/>
                </a:cubicBezTo>
                <a:cubicBezTo>
                  <a:pt x="3038801" y="2406716"/>
                  <a:pt x="3117943" y="2413308"/>
                  <a:pt x="3094860" y="2485829"/>
                </a:cubicBezTo>
                <a:cubicBezTo>
                  <a:pt x="3068479" y="2558350"/>
                  <a:pt x="2959659" y="2581425"/>
                  <a:pt x="2986039" y="2604499"/>
                </a:cubicBezTo>
                <a:cubicBezTo>
                  <a:pt x="3009122" y="2630871"/>
                  <a:pt x="3032205" y="2634167"/>
                  <a:pt x="3015717" y="2653945"/>
                </a:cubicBezTo>
                <a:cubicBezTo>
                  <a:pt x="2999230" y="2673724"/>
                  <a:pt x="2854136" y="2673724"/>
                  <a:pt x="2864028" y="2706688"/>
                </a:cubicBezTo>
                <a:cubicBezTo>
                  <a:pt x="2873921" y="2742948"/>
                  <a:pt x="2864028" y="2756134"/>
                  <a:pt x="2887112" y="2762726"/>
                </a:cubicBezTo>
                <a:cubicBezTo>
                  <a:pt x="2910195" y="2766023"/>
                  <a:pt x="2844243" y="2785801"/>
                  <a:pt x="2910195" y="2785801"/>
                </a:cubicBezTo>
                <a:cubicBezTo>
                  <a:pt x="2976146" y="2785801"/>
                  <a:pt x="3154216" y="2772616"/>
                  <a:pt x="3170704" y="2762726"/>
                </a:cubicBezTo>
                <a:cubicBezTo>
                  <a:pt x="3183894" y="2752837"/>
                  <a:pt x="3190490" y="2703391"/>
                  <a:pt x="3233358" y="2752837"/>
                </a:cubicBezTo>
                <a:cubicBezTo>
                  <a:pt x="3276227" y="2798987"/>
                  <a:pt x="3328988" y="2802283"/>
                  <a:pt x="3312500" y="2831951"/>
                </a:cubicBezTo>
                <a:cubicBezTo>
                  <a:pt x="3299310" y="2864915"/>
                  <a:pt x="3269632" y="2835247"/>
                  <a:pt x="3263036" y="2911064"/>
                </a:cubicBezTo>
                <a:cubicBezTo>
                  <a:pt x="3256441" y="2986881"/>
                  <a:pt x="3187192" y="3267075"/>
                  <a:pt x="3091562" y="3234111"/>
                </a:cubicBezTo>
                <a:cubicBezTo>
                  <a:pt x="2995932" y="3197851"/>
                  <a:pt x="3032205" y="3184665"/>
                  <a:pt x="2939873" y="3171480"/>
                </a:cubicBezTo>
                <a:cubicBezTo>
                  <a:pt x="2844243" y="3158294"/>
                  <a:pt x="2715637" y="3158294"/>
                  <a:pt x="2692554" y="3191258"/>
                </a:cubicBezTo>
                <a:cubicBezTo>
                  <a:pt x="2669471" y="3224222"/>
                  <a:pt x="2633197" y="3247297"/>
                  <a:pt x="2616709" y="3207740"/>
                </a:cubicBezTo>
                <a:cubicBezTo>
                  <a:pt x="2596924" y="3168183"/>
                  <a:pt x="2474913" y="2976992"/>
                  <a:pt x="2478211" y="2947325"/>
                </a:cubicBezTo>
                <a:cubicBezTo>
                  <a:pt x="2481508" y="2930843"/>
                  <a:pt x="2521079" y="2897879"/>
                  <a:pt x="2554055" y="2874804"/>
                </a:cubicBezTo>
                <a:cubicBezTo>
                  <a:pt x="2540865" y="2884693"/>
                  <a:pt x="2534270" y="2894582"/>
                  <a:pt x="2550758" y="2894582"/>
                </a:cubicBezTo>
                <a:cubicBezTo>
                  <a:pt x="2587031" y="2894582"/>
                  <a:pt x="2732125" y="2835247"/>
                  <a:pt x="2735423" y="2812172"/>
                </a:cubicBezTo>
                <a:cubicBezTo>
                  <a:pt x="2742018" y="2789098"/>
                  <a:pt x="2616709" y="2825358"/>
                  <a:pt x="2616709" y="2825358"/>
                </a:cubicBezTo>
                <a:cubicBezTo>
                  <a:pt x="2616709" y="2825358"/>
                  <a:pt x="2692554" y="2785801"/>
                  <a:pt x="2682661" y="2756134"/>
                </a:cubicBezTo>
                <a:cubicBezTo>
                  <a:pt x="2669471" y="2723170"/>
                  <a:pt x="2534270" y="2558350"/>
                  <a:pt x="2577138" y="2522089"/>
                </a:cubicBezTo>
                <a:cubicBezTo>
                  <a:pt x="2616709" y="2482533"/>
                  <a:pt x="2801374" y="2380344"/>
                  <a:pt x="2771696" y="2334195"/>
                </a:cubicBezTo>
                <a:cubicBezTo>
                  <a:pt x="2745315" y="2288045"/>
                  <a:pt x="2676066" y="2301231"/>
                  <a:pt x="2676066" y="2301231"/>
                </a:cubicBezTo>
                <a:cubicBezTo>
                  <a:pt x="2676066" y="2301231"/>
                  <a:pt x="2893707" y="2146300"/>
                  <a:pt x="2923385" y="2146300"/>
                </a:cubicBezTo>
                <a:close/>
                <a:moveTo>
                  <a:pt x="2725125" y="1968664"/>
                </a:moveTo>
                <a:cubicBezTo>
                  <a:pt x="2725125" y="1968664"/>
                  <a:pt x="2725125" y="1968664"/>
                  <a:pt x="2537072" y="2146716"/>
                </a:cubicBezTo>
                <a:cubicBezTo>
                  <a:pt x="2342420" y="2136824"/>
                  <a:pt x="2256641" y="2189580"/>
                  <a:pt x="2213751" y="2265417"/>
                </a:cubicBezTo>
                <a:cubicBezTo>
                  <a:pt x="2167563" y="2341254"/>
                  <a:pt x="2253342" y="2440171"/>
                  <a:pt x="2253342" y="2440171"/>
                </a:cubicBezTo>
                <a:cubicBezTo>
                  <a:pt x="2253342" y="2440171"/>
                  <a:pt x="2253342" y="2440171"/>
                  <a:pt x="1982809" y="2700654"/>
                </a:cubicBezTo>
                <a:cubicBezTo>
                  <a:pt x="1982809" y="2700654"/>
                  <a:pt x="1982809" y="2700654"/>
                  <a:pt x="2038895" y="2789680"/>
                </a:cubicBezTo>
                <a:cubicBezTo>
                  <a:pt x="2028997" y="2898489"/>
                  <a:pt x="2187358" y="2947948"/>
                  <a:pt x="2167563" y="2974326"/>
                </a:cubicBezTo>
                <a:cubicBezTo>
                  <a:pt x="2151067" y="2997406"/>
                  <a:pt x="2118075" y="3069946"/>
                  <a:pt x="2147768" y="3149080"/>
                </a:cubicBezTo>
                <a:cubicBezTo>
                  <a:pt x="2180760" y="3231511"/>
                  <a:pt x="2286334" y="3224916"/>
                  <a:pt x="2286334" y="3224916"/>
                </a:cubicBezTo>
                <a:cubicBezTo>
                  <a:pt x="2286334" y="3224916"/>
                  <a:pt x="2319325" y="3337023"/>
                  <a:pt x="2401805" y="3356806"/>
                </a:cubicBezTo>
                <a:cubicBezTo>
                  <a:pt x="2484285" y="3376590"/>
                  <a:pt x="2546969" y="3280970"/>
                  <a:pt x="2546969" y="3280970"/>
                </a:cubicBezTo>
                <a:cubicBezTo>
                  <a:pt x="2546969" y="3280970"/>
                  <a:pt x="2546969" y="3280970"/>
                  <a:pt x="2721826" y="3449129"/>
                </a:cubicBezTo>
                <a:cubicBezTo>
                  <a:pt x="2721826" y="3449129"/>
                  <a:pt x="2721826" y="3449129"/>
                  <a:pt x="2919777" y="3261186"/>
                </a:cubicBezTo>
                <a:cubicBezTo>
                  <a:pt x="2919777" y="3261186"/>
                  <a:pt x="2926375" y="3300753"/>
                  <a:pt x="3074838" y="3330428"/>
                </a:cubicBezTo>
                <a:cubicBezTo>
                  <a:pt x="3226601" y="3360104"/>
                  <a:pt x="3342072" y="3069946"/>
                  <a:pt x="3345371" y="2977623"/>
                </a:cubicBezTo>
                <a:cubicBezTo>
                  <a:pt x="3351970" y="2885300"/>
                  <a:pt x="3351970" y="2947948"/>
                  <a:pt x="3381662" y="2908381"/>
                </a:cubicBezTo>
                <a:cubicBezTo>
                  <a:pt x="3411355" y="2872111"/>
                  <a:pt x="3384962" y="2796274"/>
                  <a:pt x="3384962" y="2796274"/>
                </a:cubicBezTo>
                <a:cubicBezTo>
                  <a:pt x="3384962" y="2796274"/>
                  <a:pt x="3384962" y="2796274"/>
                  <a:pt x="3460843" y="2700654"/>
                </a:cubicBezTo>
                <a:cubicBezTo>
                  <a:pt x="3460843" y="2700654"/>
                  <a:pt x="3460843" y="2700654"/>
                  <a:pt x="3127625" y="2374226"/>
                </a:cubicBezTo>
                <a:cubicBezTo>
                  <a:pt x="3216703" y="2304984"/>
                  <a:pt x="3190310" y="2209364"/>
                  <a:pt x="3190310" y="2209364"/>
                </a:cubicBezTo>
                <a:cubicBezTo>
                  <a:pt x="3111129" y="2041203"/>
                  <a:pt x="2833998" y="2087365"/>
                  <a:pt x="2833998" y="2087365"/>
                </a:cubicBezTo>
                <a:cubicBezTo>
                  <a:pt x="2833998" y="2087365"/>
                  <a:pt x="2833998" y="2087365"/>
                  <a:pt x="2725125" y="1968664"/>
                </a:cubicBezTo>
                <a:close/>
                <a:moveTo>
                  <a:pt x="5651500" y="936625"/>
                </a:moveTo>
                <a:cubicBezTo>
                  <a:pt x="4853098" y="2938056"/>
                  <a:pt x="4394512" y="3376590"/>
                  <a:pt x="3869941" y="3630478"/>
                </a:cubicBezTo>
                <a:cubicBezTo>
                  <a:pt x="3243097" y="3933825"/>
                  <a:pt x="2312727" y="3894258"/>
                  <a:pt x="1685882" y="3630478"/>
                </a:cubicBezTo>
                <a:cubicBezTo>
                  <a:pt x="1253689" y="3449129"/>
                  <a:pt x="418996" y="2413793"/>
                  <a:pt x="0" y="966300"/>
                </a:cubicBezTo>
                <a:cubicBezTo>
                  <a:pt x="1705677" y="2087365"/>
                  <a:pt x="3916130" y="2008231"/>
                  <a:pt x="5651500" y="936625"/>
                </a:cubicBezTo>
                <a:close/>
                <a:moveTo>
                  <a:pt x="692944" y="454788"/>
                </a:moveTo>
                <a:cubicBezTo>
                  <a:pt x="984648" y="455613"/>
                  <a:pt x="1276351" y="498475"/>
                  <a:pt x="1276351" y="498475"/>
                </a:cubicBezTo>
                <a:cubicBezTo>
                  <a:pt x="1276351" y="498475"/>
                  <a:pt x="867637" y="917208"/>
                  <a:pt x="1276351" y="1270000"/>
                </a:cubicBezTo>
                <a:cubicBezTo>
                  <a:pt x="1276351" y="1270000"/>
                  <a:pt x="109538" y="999636"/>
                  <a:pt x="109538" y="663331"/>
                </a:cubicBezTo>
                <a:cubicBezTo>
                  <a:pt x="109538" y="495178"/>
                  <a:pt x="401241" y="453964"/>
                  <a:pt x="692944" y="454788"/>
                </a:cubicBezTo>
                <a:close/>
                <a:moveTo>
                  <a:pt x="4774407" y="439535"/>
                </a:moveTo>
                <a:cubicBezTo>
                  <a:pt x="5082779" y="431288"/>
                  <a:pt x="5391151" y="465100"/>
                  <a:pt x="5391151" y="633338"/>
                </a:cubicBezTo>
                <a:cubicBezTo>
                  <a:pt x="5391151" y="969813"/>
                  <a:pt x="4157663" y="1270001"/>
                  <a:pt x="4157663" y="1270001"/>
                </a:cubicBezTo>
                <a:cubicBezTo>
                  <a:pt x="4566627" y="917032"/>
                  <a:pt x="4157663" y="498088"/>
                  <a:pt x="4157663" y="498088"/>
                </a:cubicBezTo>
                <a:cubicBezTo>
                  <a:pt x="4157663" y="498088"/>
                  <a:pt x="4466035" y="447782"/>
                  <a:pt x="4774407" y="439535"/>
                </a:cubicBezTo>
                <a:close/>
                <a:moveTo>
                  <a:pt x="2723357" y="0"/>
                </a:moveTo>
                <a:cubicBezTo>
                  <a:pt x="3475172" y="0"/>
                  <a:pt x="4084639" y="346845"/>
                  <a:pt x="4084639" y="774700"/>
                </a:cubicBezTo>
                <a:cubicBezTo>
                  <a:pt x="4084639" y="1202555"/>
                  <a:pt x="3475172" y="1549400"/>
                  <a:pt x="2723357" y="1549400"/>
                </a:cubicBezTo>
                <a:cubicBezTo>
                  <a:pt x="1971542" y="1549400"/>
                  <a:pt x="1362075" y="1202555"/>
                  <a:pt x="1362075" y="774700"/>
                </a:cubicBezTo>
                <a:cubicBezTo>
                  <a:pt x="1362075" y="346845"/>
                  <a:pt x="1971542" y="0"/>
                  <a:pt x="2723357" y="0"/>
                </a:cubicBez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6" name="千图PPT彼岸天：ID 8661124库_任意多边形 5"/>
          <p:cNvSpPr/>
          <p:nvPr>
            <p:custDataLst>
              <p:tags r:id="rId3"/>
            </p:custDataLst>
          </p:nvPr>
        </p:nvSpPr>
        <p:spPr bwMode="auto">
          <a:xfrm>
            <a:off x="5231905" y="2260619"/>
            <a:ext cx="1728192" cy="1175289"/>
          </a:xfrm>
          <a:custGeom>
            <a:avLst/>
            <a:gdLst>
              <a:gd name="connsiteX0" fmla="*/ 2733362 w 5651500"/>
              <a:gd name="connsiteY0" fmla="*/ 2894016 h 3843408"/>
              <a:gd name="connsiteX1" fmla="*/ 2692554 w 5651500"/>
              <a:gd name="connsiteY1" fmla="*/ 2917657 h 3843408"/>
              <a:gd name="connsiteX2" fmla="*/ 2620007 w 5651500"/>
              <a:gd name="connsiteY2" fmla="*/ 2957214 h 3843408"/>
              <a:gd name="connsiteX3" fmla="*/ 2656281 w 5651500"/>
              <a:gd name="connsiteY3" fmla="*/ 3102255 h 3843408"/>
              <a:gd name="connsiteX4" fmla="*/ 2751911 w 5651500"/>
              <a:gd name="connsiteY4" fmla="*/ 3085773 h 3843408"/>
              <a:gd name="connsiteX5" fmla="*/ 2745315 w 5651500"/>
              <a:gd name="connsiteY5" fmla="*/ 3023142 h 3843408"/>
              <a:gd name="connsiteX6" fmla="*/ 2702447 w 5651500"/>
              <a:gd name="connsiteY6" fmla="*/ 2963807 h 3843408"/>
              <a:gd name="connsiteX7" fmla="*/ 2745315 w 5651500"/>
              <a:gd name="connsiteY7" fmla="*/ 2901175 h 3843408"/>
              <a:gd name="connsiteX8" fmla="*/ 2733362 w 5651500"/>
              <a:gd name="connsiteY8" fmla="*/ 2894016 h 3843408"/>
              <a:gd name="connsiteX9" fmla="*/ 3115643 w 5651500"/>
              <a:gd name="connsiteY9" fmla="*/ 2825409 h 3843408"/>
              <a:gd name="connsiteX10" fmla="*/ 3104752 w 5651500"/>
              <a:gd name="connsiteY10" fmla="*/ 2828654 h 3843408"/>
              <a:gd name="connsiteX11" fmla="*/ 2913492 w 5651500"/>
              <a:gd name="connsiteY11" fmla="*/ 2851729 h 3843408"/>
              <a:gd name="connsiteX12" fmla="*/ 2913492 w 5651500"/>
              <a:gd name="connsiteY12" fmla="*/ 2904472 h 3843408"/>
              <a:gd name="connsiteX13" fmla="*/ 3012420 w 5651500"/>
              <a:gd name="connsiteY13" fmla="*/ 2976992 h 3843408"/>
              <a:gd name="connsiteX14" fmla="*/ 2913492 w 5651500"/>
              <a:gd name="connsiteY14" fmla="*/ 3059402 h 3843408"/>
              <a:gd name="connsiteX15" fmla="*/ 3028908 w 5651500"/>
              <a:gd name="connsiteY15" fmla="*/ 3072588 h 3843408"/>
              <a:gd name="connsiteX16" fmla="*/ 3071776 w 5651500"/>
              <a:gd name="connsiteY16" fmla="*/ 2897879 h 3843408"/>
              <a:gd name="connsiteX17" fmla="*/ 3115643 w 5651500"/>
              <a:gd name="connsiteY17" fmla="*/ 2825409 h 3843408"/>
              <a:gd name="connsiteX18" fmla="*/ 2434442 w 5651500"/>
              <a:gd name="connsiteY18" fmla="*/ 2605454 h 3843408"/>
              <a:gd name="connsiteX19" fmla="*/ 2494735 w 5651500"/>
              <a:gd name="connsiteY19" fmla="*/ 2625237 h 3843408"/>
              <a:gd name="connsiteX20" fmla="*/ 2550898 w 5651500"/>
              <a:gd name="connsiteY20" fmla="*/ 2691180 h 3843408"/>
              <a:gd name="connsiteX21" fmla="*/ 2478216 w 5651500"/>
              <a:gd name="connsiteY21" fmla="*/ 2793390 h 3843408"/>
              <a:gd name="connsiteX22" fmla="*/ 2478216 w 5651500"/>
              <a:gd name="connsiteY22" fmla="*/ 3238501 h 3843408"/>
              <a:gd name="connsiteX23" fmla="*/ 2398927 w 5651500"/>
              <a:gd name="connsiteY23" fmla="*/ 3251689 h 3843408"/>
              <a:gd name="connsiteX24" fmla="*/ 2375801 w 5651500"/>
              <a:gd name="connsiteY24" fmla="*/ 3192341 h 3843408"/>
              <a:gd name="connsiteX25" fmla="*/ 2405534 w 5651500"/>
              <a:gd name="connsiteY25" fmla="*/ 2968137 h 3843408"/>
              <a:gd name="connsiteX26" fmla="*/ 2299815 w 5651500"/>
              <a:gd name="connsiteY26" fmla="*/ 3136290 h 3843408"/>
              <a:gd name="connsiteX27" fmla="*/ 2233741 w 5651500"/>
              <a:gd name="connsiteY27" fmla="*/ 3020891 h 3843408"/>
              <a:gd name="connsiteX28" fmla="*/ 2379104 w 5651500"/>
              <a:gd name="connsiteY28" fmla="*/ 2803282 h 3843408"/>
              <a:gd name="connsiteX29" fmla="*/ 2266778 w 5651500"/>
              <a:gd name="connsiteY29" fmla="*/ 2892304 h 3843408"/>
              <a:gd name="connsiteX30" fmla="*/ 2147844 w 5651500"/>
              <a:gd name="connsiteY30" fmla="*/ 2829658 h 3843408"/>
              <a:gd name="connsiteX31" fmla="*/ 2147844 w 5651500"/>
              <a:gd name="connsiteY31" fmla="*/ 2786796 h 3843408"/>
              <a:gd name="connsiteX32" fmla="*/ 2379104 w 5651500"/>
              <a:gd name="connsiteY32" fmla="*/ 2625237 h 3843408"/>
              <a:gd name="connsiteX33" fmla="*/ 2434442 w 5651500"/>
              <a:gd name="connsiteY33" fmla="*/ 2605454 h 3843408"/>
              <a:gd name="connsiteX34" fmla="*/ 2487610 w 5651500"/>
              <a:gd name="connsiteY34" fmla="*/ 2234213 h 3843408"/>
              <a:gd name="connsiteX35" fmla="*/ 2540854 w 5651500"/>
              <a:gd name="connsiteY35" fmla="*/ 2248165 h 3843408"/>
              <a:gd name="connsiteX36" fmla="*/ 2481246 w 5651500"/>
              <a:gd name="connsiteY36" fmla="*/ 2430066 h 3843408"/>
              <a:gd name="connsiteX37" fmla="*/ 2365341 w 5651500"/>
              <a:gd name="connsiteY37" fmla="*/ 2383764 h 3843408"/>
              <a:gd name="connsiteX38" fmla="*/ 2322290 w 5651500"/>
              <a:gd name="connsiteY38" fmla="*/ 2307696 h 3843408"/>
              <a:gd name="connsiteX39" fmla="*/ 2487610 w 5651500"/>
              <a:gd name="connsiteY39" fmla="*/ 2234213 h 3843408"/>
              <a:gd name="connsiteX40" fmla="*/ 2923385 w 5651500"/>
              <a:gd name="connsiteY40" fmla="*/ 2146300 h 3843408"/>
              <a:gd name="connsiteX41" fmla="*/ 3108050 w 5651500"/>
              <a:gd name="connsiteY41" fmla="*/ 2268267 h 3843408"/>
              <a:gd name="connsiteX42" fmla="*/ 2659578 w 5651500"/>
              <a:gd name="connsiteY42" fmla="*/ 2479236 h 3843408"/>
              <a:gd name="connsiteX43" fmla="*/ 2771696 w 5651500"/>
              <a:gd name="connsiteY43" fmla="*/ 2624278 h 3843408"/>
              <a:gd name="connsiteX44" fmla="*/ 2844243 w 5651500"/>
              <a:gd name="connsiteY44" fmla="*/ 2604499 h 3843408"/>
              <a:gd name="connsiteX45" fmla="*/ 2738720 w 5651500"/>
              <a:gd name="connsiteY45" fmla="*/ 2489125 h 3843408"/>
              <a:gd name="connsiteX46" fmla="*/ 2966254 w 5651500"/>
              <a:gd name="connsiteY46" fmla="*/ 2410012 h 3843408"/>
              <a:gd name="connsiteX47" fmla="*/ 3094860 w 5651500"/>
              <a:gd name="connsiteY47" fmla="*/ 2485829 h 3843408"/>
              <a:gd name="connsiteX48" fmla="*/ 2986039 w 5651500"/>
              <a:gd name="connsiteY48" fmla="*/ 2604499 h 3843408"/>
              <a:gd name="connsiteX49" fmla="*/ 3015717 w 5651500"/>
              <a:gd name="connsiteY49" fmla="*/ 2653945 h 3843408"/>
              <a:gd name="connsiteX50" fmla="*/ 2864028 w 5651500"/>
              <a:gd name="connsiteY50" fmla="*/ 2706688 h 3843408"/>
              <a:gd name="connsiteX51" fmla="*/ 2887112 w 5651500"/>
              <a:gd name="connsiteY51" fmla="*/ 2762726 h 3843408"/>
              <a:gd name="connsiteX52" fmla="*/ 2910195 w 5651500"/>
              <a:gd name="connsiteY52" fmla="*/ 2785801 h 3843408"/>
              <a:gd name="connsiteX53" fmla="*/ 3170704 w 5651500"/>
              <a:gd name="connsiteY53" fmla="*/ 2762726 h 3843408"/>
              <a:gd name="connsiteX54" fmla="*/ 3233358 w 5651500"/>
              <a:gd name="connsiteY54" fmla="*/ 2752837 h 3843408"/>
              <a:gd name="connsiteX55" fmla="*/ 3312500 w 5651500"/>
              <a:gd name="connsiteY55" fmla="*/ 2831951 h 3843408"/>
              <a:gd name="connsiteX56" fmla="*/ 3263036 w 5651500"/>
              <a:gd name="connsiteY56" fmla="*/ 2911064 h 3843408"/>
              <a:gd name="connsiteX57" fmla="*/ 3091562 w 5651500"/>
              <a:gd name="connsiteY57" fmla="*/ 3234111 h 3843408"/>
              <a:gd name="connsiteX58" fmla="*/ 2939873 w 5651500"/>
              <a:gd name="connsiteY58" fmla="*/ 3171480 h 3843408"/>
              <a:gd name="connsiteX59" fmla="*/ 2692554 w 5651500"/>
              <a:gd name="connsiteY59" fmla="*/ 3191258 h 3843408"/>
              <a:gd name="connsiteX60" fmla="*/ 2616709 w 5651500"/>
              <a:gd name="connsiteY60" fmla="*/ 3207740 h 3843408"/>
              <a:gd name="connsiteX61" fmla="*/ 2478211 w 5651500"/>
              <a:gd name="connsiteY61" fmla="*/ 2947325 h 3843408"/>
              <a:gd name="connsiteX62" fmla="*/ 2554055 w 5651500"/>
              <a:gd name="connsiteY62" fmla="*/ 2874804 h 3843408"/>
              <a:gd name="connsiteX63" fmla="*/ 2550758 w 5651500"/>
              <a:gd name="connsiteY63" fmla="*/ 2894582 h 3843408"/>
              <a:gd name="connsiteX64" fmla="*/ 2735423 w 5651500"/>
              <a:gd name="connsiteY64" fmla="*/ 2812172 h 3843408"/>
              <a:gd name="connsiteX65" fmla="*/ 2616709 w 5651500"/>
              <a:gd name="connsiteY65" fmla="*/ 2825358 h 3843408"/>
              <a:gd name="connsiteX66" fmla="*/ 2682661 w 5651500"/>
              <a:gd name="connsiteY66" fmla="*/ 2756134 h 3843408"/>
              <a:gd name="connsiteX67" fmla="*/ 2577138 w 5651500"/>
              <a:gd name="connsiteY67" fmla="*/ 2522089 h 3843408"/>
              <a:gd name="connsiteX68" fmla="*/ 2771696 w 5651500"/>
              <a:gd name="connsiteY68" fmla="*/ 2334195 h 3843408"/>
              <a:gd name="connsiteX69" fmla="*/ 2676066 w 5651500"/>
              <a:gd name="connsiteY69" fmla="*/ 2301231 h 3843408"/>
              <a:gd name="connsiteX70" fmla="*/ 2923385 w 5651500"/>
              <a:gd name="connsiteY70" fmla="*/ 2146300 h 3843408"/>
              <a:gd name="connsiteX71" fmla="*/ 2725125 w 5651500"/>
              <a:gd name="connsiteY71" fmla="*/ 1968664 h 3843408"/>
              <a:gd name="connsiteX72" fmla="*/ 2537072 w 5651500"/>
              <a:gd name="connsiteY72" fmla="*/ 2146716 h 3843408"/>
              <a:gd name="connsiteX73" fmla="*/ 2213751 w 5651500"/>
              <a:gd name="connsiteY73" fmla="*/ 2265417 h 3843408"/>
              <a:gd name="connsiteX74" fmla="*/ 2253342 w 5651500"/>
              <a:gd name="connsiteY74" fmla="*/ 2440171 h 3843408"/>
              <a:gd name="connsiteX75" fmla="*/ 1982809 w 5651500"/>
              <a:gd name="connsiteY75" fmla="*/ 2700654 h 3843408"/>
              <a:gd name="connsiteX76" fmla="*/ 2038895 w 5651500"/>
              <a:gd name="connsiteY76" fmla="*/ 2789680 h 3843408"/>
              <a:gd name="connsiteX77" fmla="*/ 2167563 w 5651500"/>
              <a:gd name="connsiteY77" fmla="*/ 2974326 h 3843408"/>
              <a:gd name="connsiteX78" fmla="*/ 2147768 w 5651500"/>
              <a:gd name="connsiteY78" fmla="*/ 3149080 h 3843408"/>
              <a:gd name="connsiteX79" fmla="*/ 2286334 w 5651500"/>
              <a:gd name="connsiteY79" fmla="*/ 3224916 h 3843408"/>
              <a:gd name="connsiteX80" fmla="*/ 2401805 w 5651500"/>
              <a:gd name="connsiteY80" fmla="*/ 3356806 h 3843408"/>
              <a:gd name="connsiteX81" fmla="*/ 2546969 w 5651500"/>
              <a:gd name="connsiteY81" fmla="*/ 3280970 h 3843408"/>
              <a:gd name="connsiteX82" fmla="*/ 2721826 w 5651500"/>
              <a:gd name="connsiteY82" fmla="*/ 3449129 h 3843408"/>
              <a:gd name="connsiteX83" fmla="*/ 2919777 w 5651500"/>
              <a:gd name="connsiteY83" fmla="*/ 3261186 h 3843408"/>
              <a:gd name="connsiteX84" fmla="*/ 3074838 w 5651500"/>
              <a:gd name="connsiteY84" fmla="*/ 3330428 h 3843408"/>
              <a:gd name="connsiteX85" fmla="*/ 3345371 w 5651500"/>
              <a:gd name="connsiteY85" fmla="*/ 2977623 h 3843408"/>
              <a:gd name="connsiteX86" fmla="*/ 3381662 w 5651500"/>
              <a:gd name="connsiteY86" fmla="*/ 2908381 h 3843408"/>
              <a:gd name="connsiteX87" fmla="*/ 3384962 w 5651500"/>
              <a:gd name="connsiteY87" fmla="*/ 2796274 h 3843408"/>
              <a:gd name="connsiteX88" fmla="*/ 3460843 w 5651500"/>
              <a:gd name="connsiteY88" fmla="*/ 2700654 h 3843408"/>
              <a:gd name="connsiteX89" fmla="*/ 3127625 w 5651500"/>
              <a:gd name="connsiteY89" fmla="*/ 2374226 h 3843408"/>
              <a:gd name="connsiteX90" fmla="*/ 3190310 w 5651500"/>
              <a:gd name="connsiteY90" fmla="*/ 2209364 h 3843408"/>
              <a:gd name="connsiteX91" fmla="*/ 2833998 w 5651500"/>
              <a:gd name="connsiteY91" fmla="*/ 2087365 h 3843408"/>
              <a:gd name="connsiteX92" fmla="*/ 2725125 w 5651500"/>
              <a:gd name="connsiteY92" fmla="*/ 1968664 h 3843408"/>
              <a:gd name="connsiteX93" fmla="*/ 5651500 w 5651500"/>
              <a:gd name="connsiteY93" fmla="*/ 936625 h 3843408"/>
              <a:gd name="connsiteX94" fmla="*/ 3869941 w 5651500"/>
              <a:gd name="connsiteY94" fmla="*/ 3630478 h 3843408"/>
              <a:gd name="connsiteX95" fmla="*/ 1685882 w 5651500"/>
              <a:gd name="connsiteY95" fmla="*/ 3630478 h 3843408"/>
              <a:gd name="connsiteX96" fmla="*/ 0 w 5651500"/>
              <a:gd name="connsiteY96" fmla="*/ 966300 h 3843408"/>
              <a:gd name="connsiteX97" fmla="*/ 5651500 w 5651500"/>
              <a:gd name="connsiteY97" fmla="*/ 936625 h 3843408"/>
              <a:gd name="connsiteX98" fmla="*/ 692944 w 5651500"/>
              <a:gd name="connsiteY98" fmla="*/ 454788 h 3843408"/>
              <a:gd name="connsiteX99" fmla="*/ 1276351 w 5651500"/>
              <a:gd name="connsiteY99" fmla="*/ 498475 h 3843408"/>
              <a:gd name="connsiteX100" fmla="*/ 1276351 w 5651500"/>
              <a:gd name="connsiteY100" fmla="*/ 1270000 h 3843408"/>
              <a:gd name="connsiteX101" fmla="*/ 109538 w 5651500"/>
              <a:gd name="connsiteY101" fmla="*/ 663331 h 3843408"/>
              <a:gd name="connsiteX102" fmla="*/ 692944 w 5651500"/>
              <a:gd name="connsiteY102" fmla="*/ 454788 h 3843408"/>
              <a:gd name="connsiteX103" fmla="*/ 4774407 w 5651500"/>
              <a:gd name="connsiteY103" fmla="*/ 439535 h 3843408"/>
              <a:gd name="connsiteX104" fmla="*/ 5391151 w 5651500"/>
              <a:gd name="connsiteY104" fmla="*/ 633338 h 3843408"/>
              <a:gd name="connsiteX105" fmla="*/ 4157663 w 5651500"/>
              <a:gd name="connsiteY105" fmla="*/ 1270001 h 3843408"/>
              <a:gd name="connsiteX106" fmla="*/ 4157663 w 5651500"/>
              <a:gd name="connsiteY106" fmla="*/ 498088 h 3843408"/>
              <a:gd name="connsiteX107" fmla="*/ 4774407 w 5651500"/>
              <a:gd name="connsiteY107" fmla="*/ 439535 h 3843408"/>
              <a:gd name="connsiteX108" fmla="*/ 2723357 w 5651500"/>
              <a:gd name="connsiteY108" fmla="*/ 0 h 3843408"/>
              <a:gd name="connsiteX109" fmla="*/ 4084639 w 5651500"/>
              <a:gd name="connsiteY109" fmla="*/ 774700 h 3843408"/>
              <a:gd name="connsiteX110" fmla="*/ 2723357 w 5651500"/>
              <a:gd name="connsiteY110" fmla="*/ 1549400 h 3843408"/>
              <a:gd name="connsiteX111" fmla="*/ 1362075 w 5651500"/>
              <a:gd name="connsiteY111" fmla="*/ 774700 h 3843408"/>
              <a:gd name="connsiteX112" fmla="*/ 2723357 w 5651500"/>
              <a:gd name="connsiteY112" fmla="*/ 0 h 3843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5651500" h="3843408">
                <a:moveTo>
                  <a:pt x="2733362" y="2894016"/>
                </a:moveTo>
                <a:cubicBezTo>
                  <a:pt x="2723469" y="2891698"/>
                  <a:pt x="2717286" y="2902823"/>
                  <a:pt x="2692554" y="2917657"/>
                </a:cubicBezTo>
                <a:cubicBezTo>
                  <a:pt x="2659578" y="2940732"/>
                  <a:pt x="2620007" y="2957214"/>
                  <a:pt x="2620007" y="2957214"/>
                </a:cubicBezTo>
                <a:cubicBezTo>
                  <a:pt x="2620007" y="2957214"/>
                  <a:pt x="2620007" y="2957214"/>
                  <a:pt x="2656281" y="3102255"/>
                </a:cubicBezTo>
                <a:lnTo>
                  <a:pt x="2751911" y="3085773"/>
                </a:lnTo>
                <a:cubicBezTo>
                  <a:pt x="2751911" y="3085773"/>
                  <a:pt x="2751911" y="3085773"/>
                  <a:pt x="2745315" y="3023142"/>
                </a:cubicBezTo>
                <a:cubicBezTo>
                  <a:pt x="2735423" y="3023142"/>
                  <a:pt x="2666173" y="2986881"/>
                  <a:pt x="2702447" y="2963807"/>
                </a:cubicBezTo>
                <a:cubicBezTo>
                  <a:pt x="2735423" y="2937436"/>
                  <a:pt x="2761803" y="2917657"/>
                  <a:pt x="2745315" y="2901175"/>
                </a:cubicBezTo>
                <a:cubicBezTo>
                  <a:pt x="2740369" y="2897055"/>
                  <a:pt x="2736659" y="2894788"/>
                  <a:pt x="2733362" y="2894016"/>
                </a:cubicBezTo>
                <a:close/>
                <a:moveTo>
                  <a:pt x="3115643" y="2825409"/>
                </a:moveTo>
                <a:cubicBezTo>
                  <a:pt x="3113615" y="2825203"/>
                  <a:pt x="3110111" y="2826182"/>
                  <a:pt x="3104752" y="2828654"/>
                </a:cubicBezTo>
                <a:cubicBezTo>
                  <a:pt x="3061884" y="2848433"/>
                  <a:pt x="2913492" y="2851729"/>
                  <a:pt x="2913492" y="2851729"/>
                </a:cubicBezTo>
                <a:cubicBezTo>
                  <a:pt x="2913492" y="2851729"/>
                  <a:pt x="2913492" y="2851729"/>
                  <a:pt x="2913492" y="2904472"/>
                </a:cubicBezTo>
                <a:cubicBezTo>
                  <a:pt x="2926683" y="2878100"/>
                  <a:pt x="3019015" y="2937436"/>
                  <a:pt x="3012420" y="2976992"/>
                </a:cubicBezTo>
                <a:cubicBezTo>
                  <a:pt x="3005825" y="3016549"/>
                  <a:pt x="2939873" y="3033031"/>
                  <a:pt x="2913492" y="3059402"/>
                </a:cubicBezTo>
                <a:cubicBezTo>
                  <a:pt x="2890409" y="3082477"/>
                  <a:pt x="3005825" y="3072588"/>
                  <a:pt x="3028908" y="3072588"/>
                </a:cubicBezTo>
                <a:cubicBezTo>
                  <a:pt x="3051991" y="3075884"/>
                  <a:pt x="3071776" y="2914361"/>
                  <a:pt x="3071776" y="2897879"/>
                </a:cubicBezTo>
                <a:cubicBezTo>
                  <a:pt x="3071776" y="2886341"/>
                  <a:pt x="3129845" y="2826852"/>
                  <a:pt x="3115643" y="2825409"/>
                </a:cubicBezTo>
                <a:close/>
                <a:moveTo>
                  <a:pt x="2434442" y="2605454"/>
                </a:moveTo>
                <a:cubicBezTo>
                  <a:pt x="2452612" y="2606279"/>
                  <a:pt x="2471609" y="2613697"/>
                  <a:pt x="2494735" y="2625237"/>
                </a:cubicBezTo>
                <a:cubicBezTo>
                  <a:pt x="2540987" y="2651614"/>
                  <a:pt x="2597150" y="2638426"/>
                  <a:pt x="2550898" y="2691180"/>
                </a:cubicBezTo>
                <a:cubicBezTo>
                  <a:pt x="2501342" y="2747231"/>
                  <a:pt x="2491431" y="2737339"/>
                  <a:pt x="2478216" y="2793390"/>
                </a:cubicBezTo>
                <a:cubicBezTo>
                  <a:pt x="2465001" y="2849441"/>
                  <a:pt x="2494735" y="3205530"/>
                  <a:pt x="2478216" y="3238501"/>
                </a:cubicBezTo>
                <a:cubicBezTo>
                  <a:pt x="2461697" y="3268175"/>
                  <a:pt x="2408838" y="3281363"/>
                  <a:pt x="2398927" y="3251689"/>
                </a:cubicBezTo>
                <a:cubicBezTo>
                  <a:pt x="2389016" y="3225312"/>
                  <a:pt x="2359282" y="3248392"/>
                  <a:pt x="2375801" y="3192341"/>
                </a:cubicBezTo>
                <a:cubicBezTo>
                  <a:pt x="2395623" y="3136290"/>
                  <a:pt x="2418749" y="2984623"/>
                  <a:pt x="2405534" y="2968137"/>
                </a:cubicBezTo>
                <a:cubicBezTo>
                  <a:pt x="2392319" y="2951652"/>
                  <a:pt x="2362586" y="3132993"/>
                  <a:pt x="2299815" y="3136290"/>
                </a:cubicBezTo>
                <a:cubicBezTo>
                  <a:pt x="2233741" y="3136290"/>
                  <a:pt x="2177578" y="3083536"/>
                  <a:pt x="2233741" y="3020891"/>
                </a:cubicBezTo>
                <a:cubicBezTo>
                  <a:pt x="2289904" y="2958246"/>
                  <a:pt x="2398927" y="2859332"/>
                  <a:pt x="2379104" y="2803282"/>
                </a:cubicBezTo>
                <a:cubicBezTo>
                  <a:pt x="2379104" y="2803282"/>
                  <a:pt x="2299815" y="2898898"/>
                  <a:pt x="2266778" y="2892304"/>
                </a:cubicBezTo>
                <a:cubicBezTo>
                  <a:pt x="2233741" y="2885709"/>
                  <a:pt x="2157755" y="2856035"/>
                  <a:pt x="2147844" y="2829658"/>
                </a:cubicBezTo>
                <a:cubicBezTo>
                  <a:pt x="2134629" y="2803282"/>
                  <a:pt x="2108200" y="2799984"/>
                  <a:pt x="2147844" y="2786796"/>
                </a:cubicBezTo>
                <a:cubicBezTo>
                  <a:pt x="2184185" y="2770310"/>
                  <a:pt x="2342764" y="2658208"/>
                  <a:pt x="2379104" y="2625237"/>
                </a:cubicBezTo>
                <a:cubicBezTo>
                  <a:pt x="2398927" y="2610400"/>
                  <a:pt x="2416271" y="2604630"/>
                  <a:pt x="2434442" y="2605454"/>
                </a:cubicBezTo>
                <a:close/>
                <a:moveTo>
                  <a:pt x="2487610" y="2234213"/>
                </a:moveTo>
                <a:cubicBezTo>
                  <a:pt x="2508152" y="2232869"/>
                  <a:pt x="2526780" y="2236590"/>
                  <a:pt x="2540854" y="2248165"/>
                </a:cubicBezTo>
                <a:cubicBezTo>
                  <a:pt x="2593839" y="2294467"/>
                  <a:pt x="2597150" y="2353999"/>
                  <a:pt x="2481246" y="2430066"/>
                </a:cubicBezTo>
                <a:cubicBezTo>
                  <a:pt x="2474622" y="2433374"/>
                  <a:pt x="2398456" y="2439988"/>
                  <a:pt x="2365341" y="2383764"/>
                </a:cubicBezTo>
                <a:cubicBezTo>
                  <a:pt x="2332225" y="2324233"/>
                  <a:pt x="2289175" y="2330848"/>
                  <a:pt x="2322290" y="2307696"/>
                </a:cubicBezTo>
                <a:cubicBezTo>
                  <a:pt x="2347127" y="2287853"/>
                  <a:pt x="2425984" y="2238243"/>
                  <a:pt x="2487610" y="2234213"/>
                </a:cubicBezTo>
                <a:close/>
                <a:moveTo>
                  <a:pt x="2923385" y="2146300"/>
                </a:moveTo>
                <a:cubicBezTo>
                  <a:pt x="2953063" y="2146300"/>
                  <a:pt x="3160811" y="2202339"/>
                  <a:pt x="3108050" y="2268267"/>
                </a:cubicBezTo>
                <a:cubicBezTo>
                  <a:pt x="3051991" y="2334195"/>
                  <a:pt x="2666173" y="2426494"/>
                  <a:pt x="2659578" y="2479236"/>
                </a:cubicBezTo>
                <a:cubicBezTo>
                  <a:pt x="2649685" y="2531979"/>
                  <a:pt x="2728827" y="2604499"/>
                  <a:pt x="2771696" y="2624278"/>
                </a:cubicBezTo>
                <a:cubicBezTo>
                  <a:pt x="2814565" y="2647352"/>
                  <a:pt x="2860731" y="2624278"/>
                  <a:pt x="2844243" y="2604499"/>
                </a:cubicBezTo>
                <a:cubicBezTo>
                  <a:pt x="2824457" y="2581425"/>
                  <a:pt x="2725530" y="2502311"/>
                  <a:pt x="2738720" y="2489125"/>
                </a:cubicBezTo>
                <a:cubicBezTo>
                  <a:pt x="2751911" y="2475940"/>
                  <a:pt x="2897004" y="2413308"/>
                  <a:pt x="2966254" y="2410012"/>
                </a:cubicBezTo>
                <a:cubicBezTo>
                  <a:pt x="3038801" y="2406716"/>
                  <a:pt x="3117943" y="2413308"/>
                  <a:pt x="3094860" y="2485829"/>
                </a:cubicBezTo>
                <a:cubicBezTo>
                  <a:pt x="3068479" y="2558350"/>
                  <a:pt x="2959659" y="2581425"/>
                  <a:pt x="2986039" y="2604499"/>
                </a:cubicBezTo>
                <a:cubicBezTo>
                  <a:pt x="3009122" y="2630871"/>
                  <a:pt x="3032205" y="2634167"/>
                  <a:pt x="3015717" y="2653945"/>
                </a:cubicBezTo>
                <a:cubicBezTo>
                  <a:pt x="2999230" y="2673724"/>
                  <a:pt x="2854136" y="2673724"/>
                  <a:pt x="2864028" y="2706688"/>
                </a:cubicBezTo>
                <a:cubicBezTo>
                  <a:pt x="2873921" y="2742948"/>
                  <a:pt x="2864028" y="2756134"/>
                  <a:pt x="2887112" y="2762726"/>
                </a:cubicBezTo>
                <a:cubicBezTo>
                  <a:pt x="2910195" y="2766023"/>
                  <a:pt x="2844243" y="2785801"/>
                  <a:pt x="2910195" y="2785801"/>
                </a:cubicBezTo>
                <a:cubicBezTo>
                  <a:pt x="2976146" y="2785801"/>
                  <a:pt x="3154216" y="2772616"/>
                  <a:pt x="3170704" y="2762726"/>
                </a:cubicBezTo>
                <a:cubicBezTo>
                  <a:pt x="3183894" y="2752837"/>
                  <a:pt x="3190490" y="2703391"/>
                  <a:pt x="3233358" y="2752837"/>
                </a:cubicBezTo>
                <a:cubicBezTo>
                  <a:pt x="3276227" y="2798987"/>
                  <a:pt x="3328988" y="2802283"/>
                  <a:pt x="3312500" y="2831951"/>
                </a:cubicBezTo>
                <a:cubicBezTo>
                  <a:pt x="3299310" y="2864915"/>
                  <a:pt x="3269632" y="2835247"/>
                  <a:pt x="3263036" y="2911064"/>
                </a:cubicBezTo>
                <a:cubicBezTo>
                  <a:pt x="3256441" y="2986881"/>
                  <a:pt x="3187192" y="3267075"/>
                  <a:pt x="3091562" y="3234111"/>
                </a:cubicBezTo>
                <a:cubicBezTo>
                  <a:pt x="2995932" y="3197851"/>
                  <a:pt x="3032205" y="3184665"/>
                  <a:pt x="2939873" y="3171480"/>
                </a:cubicBezTo>
                <a:cubicBezTo>
                  <a:pt x="2844243" y="3158294"/>
                  <a:pt x="2715637" y="3158294"/>
                  <a:pt x="2692554" y="3191258"/>
                </a:cubicBezTo>
                <a:cubicBezTo>
                  <a:pt x="2669471" y="3224222"/>
                  <a:pt x="2633197" y="3247297"/>
                  <a:pt x="2616709" y="3207740"/>
                </a:cubicBezTo>
                <a:cubicBezTo>
                  <a:pt x="2596924" y="3168183"/>
                  <a:pt x="2474913" y="2976992"/>
                  <a:pt x="2478211" y="2947325"/>
                </a:cubicBezTo>
                <a:cubicBezTo>
                  <a:pt x="2481508" y="2930843"/>
                  <a:pt x="2521079" y="2897879"/>
                  <a:pt x="2554055" y="2874804"/>
                </a:cubicBezTo>
                <a:cubicBezTo>
                  <a:pt x="2540865" y="2884693"/>
                  <a:pt x="2534270" y="2894582"/>
                  <a:pt x="2550758" y="2894582"/>
                </a:cubicBezTo>
                <a:cubicBezTo>
                  <a:pt x="2587031" y="2894582"/>
                  <a:pt x="2732125" y="2835247"/>
                  <a:pt x="2735423" y="2812172"/>
                </a:cubicBezTo>
                <a:cubicBezTo>
                  <a:pt x="2742018" y="2789098"/>
                  <a:pt x="2616709" y="2825358"/>
                  <a:pt x="2616709" y="2825358"/>
                </a:cubicBezTo>
                <a:cubicBezTo>
                  <a:pt x="2616709" y="2825358"/>
                  <a:pt x="2692554" y="2785801"/>
                  <a:pt x="2682661" y="2756134"/>
                </a:cubicBezTo>
                <a:cubicBezTo>
                  <a:pt x="2669471" y="2723170"/>
                  <a:pt x="2534270" y="2558350"/>
                  <a:pt x="2577138" y="2522089"/>
                </a:cubicBezTo>
                <a:cubicBezTo>
                  <a:pt x="2616709" y="2482533"/>
                  <a:pt x="2801374" y="2380344"/>
                  <a:pt x="2771696" y="2334195"/>
                </a:cubicBezTo>
                <a:cubicBezTo>
                  <a:pt x="2745315" y="2288045"/>
                  <a:pt x="2676066" y="2301231"/>
                  <a:pt x="2676066" y="2301231"/>
                </a:cubicBezTo>
                <a:cubicBezTo>
                  <a:pt x="2676066" y="2301231"/>
                  <a:pt x="2893707" y="2146300"/>
                  <a:pt x="2923385" y="2146300"/>
                </a:cubicBezTo>
                <a:close/>
                <a:moveTo>
                  <a:pt x="2725125" y="1968664"/>
                </a:moveTo>
                <a:cubicBezTo>
                  <a:pt x="2725125" y="1968664"/>
                  <a:pt x="2725125" y="1968664"/>
                  <a:pt x="2537072" y="2146716"/>
                </a:cubicBezTo>
                <a:cubicBezTo>
                  <a:pt x="2342420" y="2136824"/>
                  <a:pt x="2256641" y="2189580"/>
                  <a:pt x="2213751" y="2265417"/>
                </a:cubicBezTo>
                <a:cubicBezTo>
                  <a:pt x="2167563" y="2341254"/>
                  <a:pt x="2253342" y="2440171"/>
                  <a:pt x="2253342" y="2440171"/>
                </a:cubicBezTo>
                <a:cubicBezTo>
                  <a:pt x="2253342" y="2440171"/>
                  <a:pt x="2253342" y="2440171"/>
                  <a:pt x="1982809" y="2700654"/>
                </a:cubicBezTo>
                <a:cubicBezTo>
                  <a:pt x="1982809" y="2700654"/>
                  <a:pt x="1982809" y="2700654"/>
                  <a:pt x="2038895" y="2789680"/>
                </a:cubicBezTo>
                <a:cubicBezTo>
                  <a:pt x="2028997" y="2898489"/>
                  <a:pt x="2187358" y="2947948"/>
                  <a:pt x="2167563" y="2974326"/>
                </a:cubicBezTo>
                <a:cubicBezTo>
                  <a:pt x="2151067" y="2997406"/>
                  <a:pt x="2118075" y="3069946"/>
                  <a:pt x="2147768" y="3149080"/>
                </a:cubicBezTo>
                <a:cubicBezTo>
                  <a:pt x="2180760" y="3231511"/>
                  <a:pt x="2286334" y="3224916"/>
                  <a:pt x="2286334" y="3224916"/>
                </a:cubicBezTo>
                <a:cubicBezTo>
                  <a:pt x="2286334" y="3224916"/>
                  <a:pt x="2319325" y="3337023"/>
                  <a:pt x="2401805" y="3356806"/>
                </a:cubicBezTo>
                <a:cubicBezTo>
                  <a:pt x="2484285" y="3376590"/>
                  <a:pt x="2546969" y="3280970"/>
                  <a:pt x="2546969" y="3280970"/>
                </a:cubicBezTo>
                <a:cubicBezTo>
                  <a:pt x="2546969" y="3280970"/>
                  <a:pt x="2546969" y="3280970"/>
                  <a:pt x="2721826" y="3449129"/>
                </a:cubicBezTo>
                <a:cubicBezTo>
                  <a:pt x="2721826" y="3449129"/>
                  <a:pt x="2721826" y="3449129"/>
                  <a:pt x="2919777" y="3261186"/>
                </a:cubicBezTo>
                <a:cubicBezTo>
                  <a:pt x="2919777" y="3261186"/>
                  <a:pt x="2926375" y="3300753"/>
                  <a:pt x="3074838" y="3330428"/>
                </a:cubicBezTo>
                <a:cubicBezTo>
                  <a:pt x="3226601" y="3360104"/>
                  <a:pt x="3342072" y="3069946"/>
                  <a:pt x="3345371" y="2977623"/>
                </a:cubicBezTo>
                <a:cubicBezTo>
                  <a:pt x="3351970" y="2885300"/>
                  <a:pt x="3351970" y="2947948"/>
                  <a:pt x="3381662" y="2908381"/>
                </a:cubicBezTo>
                <a:cubicBezTo>
                  <a:pt x="3411355" y="2872111"/>
                  <a:pt x="3384962" y="2796274"/>
                  <a:pt x="3384962" y="2796274"/>
                </a:cubicBezTo>
                <a:cubicBezTo>
                  <a:pt x="3384962" y="2796274"/>
                  <a:pt x="3384962" y="2796274"/>
                  <a:pt x="3460843" y="2700654"/>
                </a:cubicBezTo>
                <a:cubicBezTo>
                  <a:pt x="3460843" y="2700654"/>
                  <a:pt x="3460843" y="2700654"/>
                  <a:pt x="3127625" y="2374226"/>
                </a:cubicBezTo>
                <a:cubicBezTo>
                  <a:pt x="3216703" y="2304984"/>
                  <a:pt x="3190310" y="2209364"/>
                  <a:pt x="3190310" y="2209364"/>
                </a:cubicBezTo>
                <a:cubicBezTo>
                  <a:pt x="3111129" y="2041203"/>
                  <a:pt x="2833998" y="2087365"/>
                  <a:pt x="2833998" y="2087365"/>
                </a:cubicBezTo>
                <a:cubicBezTo>
                  <a:pt x="2833998" y="2087365"/>
                  <a:pt x="2833998" y="2087365"/>
                  <a:pt x="2725125" y="1968664"/>
                </a:cubicBezTo>
                <a:close/>
                <a:moveTo>
                  <a:pt x="5651500" y="936625"/>
                </a:moveTo>
                <a:cubicBezTo>
                  <a:pt x="4853098" y="2938056"/>
                  <a:pt x="4394512" y="3376590"/>
                  <a:pt x="3869941" y="3630478"/>
                </a:cubicBezTo>
                <a:cubicBezTo>
                  <a:pt x="3243097" y="3933825"/>
                  <a:pt x="2312727" y="3894258"/>
                  <a:pt x="1685882" y="3630478"/>
                </a:cubicBezTo>
                <a:cubicBezTo>
                  <a:pt x="1253689" y="3449129"/>
                  <a:pt x="418996" y="2413793"/>
                  <a:pt x="0" y="966300"/>
                </a:cubicBezTo>
                <a:cubicBezTo>
                  <a:pt x="1705677" y="2087365"/>
                  <a:pt x="3916130" y="2008231"/>
                  <a:pt x="5651500" y="936625"/>
                </a:cubicBezTo>
                <a:close/>
                <a:moveTo>
                  <a:pt x="692944" y="454788"/>
                </a:moveTo>
                <a:cubicBezTo>
                  <a:pt x="984648" y="455613"/>
                  <a:pt x="1276351" y="498475"/>
                  <a:pt x="1276351" y="498475"/>
                </a:cubicBezTo>
                <a:cubicBezTo>
                  <a:pt x="1276351" y="498475"/>
                  <a:pt x="867637" y="917208"/>
                  <a:pt x="1276351" y="1270000"/>
                </a:cubicBezTo>
                <a:cubicBezTo>
                  <a:pt x="1276351" y="1270000"/>
                  <a:pt x="109538" y="999636"/>
                  <a:pt x="109538" y="663331"/>
                </a:cubicBezTo>
                <a:cubicBezTo>
                  <a:pt x="109538" y="495178"/>
                  <a:pt x="401241" y="453964"/>
                  <a:pt x="692944" y="454788"/>
                </a:cubicBezTo>
                <a:close/>
                <a:moveTo>
                  <a:pt x="4774407" y="439535"/>
                </a:moveTo>
                <a:cubicBezTo>
                  <a:pt x="5082779" y="431288"/>
                  <a:pt x="5391151" y="465100"/>
                  <a:pt x="5391151" y="633338"/>
                </a:cubicBezTo>
                <a:cubicBezTo>
                  <a:pt x="5391151" y="969813"/>
                  <a:pt x="4157663" y="1270001"/>
                  <a:pt x="4157663" y="1270001"/>
                </a:cubicBezTo>
                <a:cubicBezTo>
                  <a:pt x="4566627" y="917032"/>
                  <a:pt x="4157663" y="498088"/>
                  <a:pt x="4157663" y="498088"/>
                </a:cubicBezTo>
                <a:cubicBezTo>
                  <a:pt x="4157663" y="498088"/>
                  <a:pt x="4466035" y="447782"/>
                  <a:pt x="4774407" y="439535"/>
                </a:cubicBezTo>
                <a:close/>
                <a:moveTo>
                  <a:pt x="2723357" y="0"/>
                </a:moveTo>
                <a:cubicBezTo>
                  <a:pt x="3475172" y="0"/>
                  <a:pt x="4084639" y="346845"/>
                  <a:pt x="4084639" y="774700"/>
                </a:cubicBezTo>
                <a:cubicBezTo>
                  <a:pt x="4084639" y="1202555"/>
                  <a:pt x="3475172" y="1549400"/>
                  <a:pt x="2723357" y="1549400"/>
                </a:cubicBezTo>
                <a:cubicBezTo>
                  <a:pt x="1971542" y="1549400"/>
                  <a:pt x="1362075" y="1202555"/>
                  <a:pt x="1362075" y="774700"/>
                </a:cubicBezTo>
                <a:cubicBezTo>
                  <a:pt x="1362075" y="346845"/>
                  <a:pt x="1971542" y="0"/>
                  <a:pt x="2723357" y="0"/>
                </a:cubicBezTo>
                <a:close/>
              </a:path>
            </a:pathLst>
          </a:custGeom>
          <a:solidFill>
            <a:schemeClr val="accent3">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7" name="千图PPT彼岸天：ID 8661124库_任意多边形 6"/>
          <p:cNvSpPr/>
          <p:nvPr>
            <p:custDataLst>
              <p:tags r:id="rId4"/>
            </p:custDataLst>
          </p:nvPr>
        </p:nvSpPr>
        <p:spPr bwMode="auto">
          <a:xfrm>
            <a:off x="7500157" y="2260619"/>
            <a:ext cx="1728192" cy="1175289"/>
          </a:xfrm>
          <a:custGeom>
            <a:avLst/>
            <a:gdLst>
              <a:gd name="connsiteX0" fmla="*/ 2733362 w 5651500"/>
              <a:gd name="connsiteY0" fmla="*/ 2894016 h 3843408"/>
              <a:gd name="connsiteX1" fmla="*/ 2692554 w 5651500"/>
              <a:gd name="connsiteY1" fmla="*/ 2917657 h 3843408"/>
              <a:gd name="connsiteX2" fmla="*/ 2620007 w 5651500"/>
              <a:gd name="connsiteY2" fmla="*/ 2957214 h 3843408"/>
              <a:gd name="connsiteX3" fmla="*/ 2656281 w 5651500"/>
              <a:gd name="connsiteY3" fmla="*/ 3102255 h 3843408"/>
              <a:gd name="connsiteX4" fmla="*/ 2751911 w 5651500"/>
              <a:gd name="connsiteY4" fmla="*/ 3085773 h 3843408"/>
              <a:gd name="connsiteX5" fmla="*/ 2745315 w 5651500"/>
              <a:gd name="connsiteY5" fmla="*/ 3023142 h 3843408"/>
              <a:gd name="connsiteX6" fmla="*/ 2702447 w 5651500"/>
              <a:gd name="connsiteY6" fmla="*/ 2963807 h 3843408"/>
              <a:gd name="connsiteX7" fmla="*/ 2745315 w 5651500"/>
              <a:gd name="connsiteY7" fmla="*/ 2901175 h 3843408"/>
              <a:gd name="connsiteX8" fmla="*/ 2733362 w 5651500"/>
              <a:gd name="connsiteY8" fmla="*/ 2894016 h 3843408"/>
              <a:gd name="connsiteX9" fmla="*/ 3115643 w 5651500"/>
              <a:gd name="connsiteY9" fmla="*/ 2825409 h 3843408"/>
              <a:gd name="connsiteX10" fmla="*/ 3104752 w 5651500"/>
              <a:gd name="connsiteY10" fmla="*/ 2828654 h 3843408"/>
              <a:gd name="connsiteX11" fmla="*/ 2913492 w 5651500"/>
              <a:gd name="connsiteY11" fmla="*/ 2851729 h 3843408"/>
              <a:gd name="connsiteX12" fmla="*/ 2913492 w 5651500"/>
              <a:gd name="connsiteY12" fmla="*/ 2904472 h 3843408"/>
              <a:gd name="connsiteX13" fmla="*/ 3012420 w 5651500"/>
              <a:gd name="connsiteY13" fmla="*/ 2976992 h 3843408"/>
              <a:gd name="connsiteX14" fmla="*/ 2913492 w 5651500"/>
              <a:gd name="connsiteY14" fmla="*/ 3059402 h 3843408"/>
              <a:gd name="connsiteX15" fmla="*/ 3028908 w 5651500"/>
              <a:gd name="connsiteY15" fmla="*/ 3072588 h 3843408"/>
              <a:gd name="connsiteX16" fmla="*/ 3071776 w 5651500"/>
              <a:gd name="connsiteY16" fmla="*/ 2897879 h 3843408"/>
              <a:gd name="connsiteX17" fmla="*/ 3115643 w 5651500"/>
              <a:gd name="connsiteY17" fmla="*/ 2825409 h 3843408"/>
              <a:gd name="connsiteX18" fmla="*/ 2434442 w 5651500"/>
              <a:gd name="connsiteY18" fmla="*/ 2605454 h 3843408"/>
              <a:gd name="connsiteX19" fmla="*/ 2494735 w 5651500"/>
              <a:gd name="connsiteY19" fmla="*/ 2625237 h 3843408"/>
              <a:gd name="connsiteX20" fmla="*/ 2550898 w 5651500"/>
              <a:gd name="connsiteY20" fmla="*/ 2691180 h 3843408"/>
              <a:gd name="connsiteX21" fmla="*/ 2478216 w 5651500"/>
              <a:gd name="connsiteY21" fmla="*/ 2793390 h 3843408"/>
              <a:gd name="connsiteX22" fmla="*/ 2478216 w 5651500"/>
              <a:gd name="connsiteY22" fmla="*/ 3238501 h 3843408"/>
              <a:gd name="connsiteX23" fmla="*/ 2398927 w 5651500"/>
              <a:gd name="connsiteY23" fmla="*/ 3251689 h 3843408"/>
              <a:gd name="connsiteX24" fmla="*/ 2375801 w 5651500"/>
              <a:gd name="connsiteY24" fmla="*/ 3192341 h 3843408"/>
              <a:gd name="connsiteX25" fmla="*/ 2405534 w 5651500"/>
              <a:gd name="connsiteY25" fmla="*/ 2968137 h 3843408"/>
              <a:gd name="connsiteX26" fmla="*/ 2299815 w 5651500"/>
              <a:gd name="connsiteY26" fmla="*/ 3136290 h 3843408"/>
              <a:gd name="connsiteX27" fmla="*/ 2233741 w 5651500"/>
              <a:gd name="connsiteY27" fmla="*/ 3020891 h 3843408"/>
              <a:gd name="connsiteX28" fmla="*/ 2379104 w 5651500"/>
              <a:gd name="connsiteY28" fmla="*/ 2803282 h 3843408"/>
              <a:gd name="connsiteX29" fmla="*/ 2266778 w 5651500"/>
              <a:gd name="connsiteY29" fmla="*/ 2892304 h 3843408"/>
              <a:gd name="connsiteX30" fmla="*/ 2147844 w 5651500"/>
              <a:gd name="connsiteY30" fmla="*/ 2829658 h 3843408"/>
              <a:gd name="connsiteX31" fmla="*/ 2147844 w 5651500"/>
              <a:gd name="connsiteY31" fmla="*/ 2786796 h 3843408"/>
              <a:gd name="connsiteX32" fmla="*/ 2379104 w 5651500"/>
              <a:gd name="connsiteY32" fmla="*/ 2625237 h 3843408"/>
              <a:gd name="connsiteX33" fmla="*/ 2434442 w 5651500"/>
              <a:gd name="connsiteY33" fmla="*/ 2605454 h 3843408"/>
              <a:gd name="connsiteX34" fmla="*/ 2487610 w 5651500"/>
              <a:gd name="connsiteY34" fmla="*/ 2234213 h 3843408"/>
              <a:gd name="connsiteX35" fmla="*/ 2540854 w 5651500"/>
              <a:gd name="connsiteY35" fmla="*/ 2248165 h 3843408"/>
              <a:gd name="connsiteX36" fmla="*/ 2481246 w 5651500"/>
              <a:gd name="connsiteY36" fmla="*/ 2430066 h 3843408"/>
              <a:gd name="connsiteX37" fmla="*/ 2365341 w 5651500"/>
              <a:gd name="connsiteY37" fmla="*/ 2383764 h 3843408"/>
              <a:gd name="connsiteX38" fmla="*/ 2322290 w 5651500"/>
              <a:gd name="connsiteY38" fmla="*/ 2307696 h 3843408"/>
              <a:gd name="connsiteX39" fmla="*/ 2487610 w 5651500"/>
              <a:gd name="connsiteY39" fmla="*/ 2234213 h 3843408"/>
              <a:gd name="connsiteX40" fmla="*/ 2923385 w 5651500"/>
              <a:gd name="connsiteY40" fmla="*/ 2146300 h 3843408"/>
              <a:gd name="connsiteX41" fmla="*/ 3108050 w 5651500"/>
              <a:gd name="connsiteY41" fmla="*/ 2268267 h 3843408"/>
              <a:gd name="connsiteX42" fmla="*/ 2659578 w 5651500"/>
              <a:gd name="connsiteY42" fmla="*/ 2479236 h 3843408"/>
              <a:gd name="connsiteX43" fmla="*/ 2771696 w 5651500"/>
              <a:gd name="connsiteY43" fmla="*/ 2624278 h 3843408"/>
              <a:gd name="connsiteX44" fmla="*/ 2844243 w 5651500"/>
              <a:gd name="connsiteY44" fmla="*/ 2604499 h 3843408"/>
              <a:gd name="connsiteX45" fmla="*/ 2738720 w 5651500"/>
              <a:gd name="connsiteY45" fmla="*/ 2489125 h 3843408"/>
              <a:gd name="connsiteX46" fmla="*/ 2966254 w 5651500"/>
              <a:gd name="connsiteY46" fmla="*/ 2410012 h 3843408"/>
              <a:gd name="connsiteX47" fmla="*/ 3094860 w 5651500"/>
              <a:gd name="connsiteY47" fmla="*/ 2485829 h 3843408"/>
              <a:gd name="connsiteX48" fmla="*/ 2986039 w 5651500"/>
              <a:gd name="connsiteY48" fmla="*/ 2604499 h 3843408"/>
              <a:gd name="connsiteX49" fmla="*/ 3015717 w 5651500"/>
              <a:gd name="connsiteY49" fmla="*/ 2653945 h 3843408"/>
              <a:gd name="connsiteX50" fmla="*/ 2864028 w 5651500"/>
              <a:gd name="connsiteY50" fmla="*/ 2706688 h 3843408"/>
              <a:gd name="connsiteX51" fmla="*/ 2887112 w 5651500"/>
              <a:gd name="connsiteY51" fmla="*/ 2762726 h 3843408"/>
              <a:gd name="connsiteX52" fmla="*/ 2910195 w 5651500"/>
              <a:gd name="connsiteY52" fmla="*/ 2785801 h 3843408"/>
              <a:gd name="connsiteX53" fmla="*/ 3170704 w 5651500"/>
              <a:gd name="connsiteY53" fmla="*/ 2762726 h 3843408"/>
              <a:gd name="connsiteX54" fmla="*/ 3233358 w 5651500"/>
              <a:gd name="connsiteY54" fmla="*/ 2752837 h 3843408"/>
              <a:gd name="connsiteX55" fmla="*/ 3312500 w 5651500"/>
              <a:gd name="connsiteY55" fmla="*/ 2831951 h 3843408"/>
              <a:gd name="connsiteX56" fmla="*/ 3263036 w 5651500"/>
              <a:gd name="connsiteY56" fmla="*/ 2911064 h 3843408"/>
              <a:gd name="connsiteX57" fmla="*/ 3091562 w 5651500"/>
              <a:gd name="connsiteY57" fmla="*/ 3234111 h 3843408"/>
              <a:gd name="connsiteX58" fmla="*/ 2939873 w 5651500"/>
              <a:gd name="connsiteY58" fmla="*/ 3171480 h 3843408"/>
              <a:gd name="connsiteX59" fmla="*/ 2692554 w 5651500"/>
              <a:gd name="connsiteY59" fmla="*/ 3191258 h 3843408"/>
              <a:gd name="connsiteX60" fmla="*/ 2616709 w 5651500"/>
              <a:gd name="connsiteY60" fmla="*/ 3207740 h 3843408"/>
              <a:gd name="connsiteX61" fmla="*/ 2478211 w 5651500"/>
              <a:gd name="connsiteY61" fmla="*/ 2947325 h 3843408"/>
              <a:gd name="connsiteX62" fmla="*/ 2554055 w 5651500"/>
              <a:gd name="connsiteY62" fmla="*/ 2874804 h 3843408"/>
              <a:gd name="connsiteX63" fmla="*/ 2550758 w 5651500"/>
              <a:gd name="connsiteY63" fmla="*/ 2894582 h 3843408"/>
              <a:gd name="connsiteX64" fmla="*/ 2735423 w 5651500"/>
              <a:gd name="connsiteY64" fmla="*/ 2812172 h 3843408"/>
              <a:gd name="connsiteX65" fmla="*/ 2616709 w 5651500"/>
              <a:gd name="connsiteY65" fmla="*/ 2825358 h 3843408"/>
              <a:gd name="connsiteX66" fmla="*/ 2682661 w 5651500"/>
              <a:gd name="connsiteY66" fmla="*/ 2756134 h 3843408"/>
              <a:gd name="connsiteX67" fmla="*/ 2577138 w 5651500"/>
              <a:gd name="connsiteY67" fmla="*/ 2522089 h 3843408"/>
              <a:gd name="connsiteX68" fmla="*/ 2771696 w 5651500"/>
              <a:gd name="connsiteY68" fmla="*/ 2334195 h 3843408"/>
              <a:gd name="connsiteX69" fmla="*/ 2676066 w 5651500"/>
              <a:gd name="connsiteY69" fmla="*/ 2301231 h 3843408"/>
              <a:gd name="connsiteX70" fmla="*/ 2923385 w 5651500"/>
              <a:gd name="connsiteY70" fmla="*/ 2146300 h 3843408"/>
              <a:gd name="connsiteX71" fmla="*/ 2725125 w 5651500"/>
              <a:gd name="connsiteY71" fmla="*/ 1968664 h 3843408"/>
              <a:gd name="connsiteX72" fmla="*/ 2537072 w 5651500"/>
              <a:gd name="connsiteY72" fmla="*/ 2146716 h 3843408"/>
              <a:gd name="connsiteX73" fmla="*/ 2213751 w 5651500"/>
              <a:gd name="connsiteY73" fmla="*/ 2265417 h 3843408"/>
              <a:gd name="connsiteX74" fmla="*/ 2253342 w 5651500"/>
              <a:gd name="connsiteY74" fmla="*/ 2440171 h 3843408"/>
              <a:gd name="connsiteX75" fmla="*/ 1982809 w 5651500"/>
              <a:gd name="connsiteY75" fmla="*/ 2700654 h 3843408"/>
              <a:gd name="connsiteX76" fmla="*/ 2038895 w 5651500"/>
              <a:gd name="connsiteY76" fmla="*/ 2789680 h 3843408"/>
              <a:gd name="connsiteX77" fmla="*/ 2167563 w 5651500"/>
              <a:gd name="connsiteY77" fmla="*/ 2974326 h 3843408"/>
              <a:gd name="connsiteX78" fmla="*/ 2147768 w 5651500"/>
              <a:gd name="connsiteY78" fmla="*/ 3149080 h 3843408"/>
              <a:gd name="connsiteX79" fmla="*/ 2286334 w 5651500"/>
              <a:gd name="connsiteY79" fmla="*/ 3224916 h 3843408"/>
              <a:gd name="connsiteX80" fmla="*/ 2401805 w 5651500"/>
              <a:gd name="connsiteY80" fmla="*/ 3356806 h 3843408"/>
              <a:gd name="connsiteX81" fmla="*/ 2546969 w 5651500"/>
              <a:gd name="connsiteY81" fmla="*/ 3280970 h 3843408"/>
              <a:gd name="connsiteX82" fmla="*/ 2721826 w 5651500"/>
              <a:gd name="connsiteY82" fmla="*/ 3449129 h 3843408"/>
              <a:gd name="connsiteX83" fmla="*/ 2919777 w 5651500"/>
              <a:gd name="connsiteY83" fmla="*/ 3261186 h 3843408"/>
              <a:gd name="connsiteX84" fmla="*/ 3074838 w 5651500"/>
              <a:gd name="connsiteY84" fmla="*/ 3330428 h 3843408"/>
              <a:gd name="connsiteX85" fmla="*/ 3345371 w 5651500"/>
              <a:gd name="connsiteY85" fmla="*/ 2977623 h 3843408"/>
              <a:gd name="connsiteX86" fmla="*/ 3381662 w 5651500"/>
              <a:gd name="connsiteY86" fmla="*/ 2908381 h 3843408"/>
              <a:gd name="connsiteX87" fmla="*/ 3384962 w 5651500"/>
              <a:gd name="connsiteY87" fmla="*/ 2796274 h 3843408"/>
              <a:gd name="connsiteX88" fmla="*/ 3460843 w 5651500"/>
              <a:gd name="connsiteY88" fmla="*/ 2700654 h 3843408"/>
              <a:gd name="connsiteX89" fmla="*/ 3127625 w 5651500"/>
              <a:gd name="connsiteY89" fmla="*/ 2374226 h 3843408"/>
              <a:gd name="connsiteX90" fmla="*/ 3190310 w 5651500"/>
              <a:gd name="connsiteY90" fmla="*/ 2209364 h 3843408"/>
              <a:gd name="connsiteX91" fmla="*/ 2833998 w 5651500"/>
              <a:gd name="connsiteY91" fmla="*/ 2087365 h 3843408"/>
              <a:gd name="connsiteX92" fmla="*/ 2725125 w 5651500"/>
              <a:gd name="connsiteY92" fmla="*/ 1968664 h 3843408"/>
              <a:gd name="connsiteX93" fmla="*/ 5651500 w 5651500"/>
              <a:gd name="connsiteY93" fmla="*/ 936625 h 3843408"/>
              <a:gd name="connsiteX94" fmla="*/ 3869941 w 5651500"/>
              <a:gd name="connsiteY94" fmla="*/ 3630478 h 3843408"/>
              <a:gd name="connsiteX95" fmla="*/ 1685882 w 5651500"/>
              <a:gd name="connsiteY95" fmla="*/ 3630478 h 3843408"/>
              <a:gd name="connsiteX96" fmla="*/ 0 w 5651500"/>
              <a:gd name="connsiteY96" fmla="*/ 966300 h 3843408"/>
              <a:gd name="connsiteX97" fmla="*/ 5651500 w 5651500"/>
              <a:gd name="connsiteY97" fmla="*/ 936625 h 3843408"/>
              <a:gd name="connsiteX98" fmla="*/ 692944 w 5651500"/>
              <a:gd name="connsiteY98" fmla="*/ 454788 h 3843408"/>
              <a:gd name="connsiteX99" fmla="*/ 1276351 w 5651500"/>
              <a:gd name="connsiteY99" fmla="*/ 498475 h 3843408"/>
              <a:gd name="connsiteX100" fmla="*/ 1276351 w 5651500"/>
              <a:gd name="connsiteY100" fmla="*/ 1270000 h 3843408"/>
              <a:gd name="connsiteX101" fmla="*/ 109538 w 5651500"/>
              <a:gd name="connsiteY101" fmla="*/ 663331 h 3843408"/>
              <a:gd name="connsiteX102" fmla="*/ 692944 w 5651500"/>
              <a:gd name="connsiteY102" fmla="*/ 454788 h 3843408"/>
              <a:gd name="connsiteX103" fmla="*/ 4774407 w 5651500"/>
              <a:gd name="connsiteY103" fmla="*/ 439535 h 3843408"/>
              <a:gd name="connsiteX104" fmla="*/ 5391151 w 5651500"/>
              <a:gd name="connsiteY104" fmla="*/ 633338 h 3843408"/>
              <a:gd name="connsiteX105" fmla="*/ 4157663 w 5651500"/>
              <a:gd name="connsiteY105" fmla="*/ 1270001 h 3843408"/>
              <a:gd name="connsiteX106" fmla="*/ 4157663 w 5651500"/>
              <a:gd name="connsiteY106" fmla="*/ 498088 h 3843408"/>
              <a:gd name="connsiteX107" fmla="*/ 4774407 w 5651500"/>
              <a:gd name="connsiteY107" fmla="*/ 439535 h 3843408"/>
              <a:gd name="connsiteX108" fmla="*/ 2723357 w 5651500"/>
              <a:gd name="connsiteY108" fmla="*/ 0 h 3843408"/>
              <a:gd name="connsiteX109" fmla="*/ 4084639 w 5651500"/>
              <a:gd name="connsiteY109" fmla="*/ 774700 h 3843408"/>
              <a:gd name="connsiteX110" fmla="*/ 2723357 w 5651500"/>
              <a:gd name="connsiteY110" fmla="*/ 1549400 h 3843408"/>
              <a:gd name="connsiteX111" fmla="*/ 1362075 w 5651500"/>
              <a:gd name="connsiteY111" fmla="*/ 774700 h 3843408"/>
              <a:gd name="connsiteX112" fmla="*/ 2723357 w 5651500"/>
              <a:gd name="connsiteY112" fmla="*/ 0 h 3843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5651500" h="3843408">
                <a:moveTo>
                  <a:pt x="2733362" y="2894016"/>
                </a:moveTo>
                <a:cubicBezTo>
                  <a:pt x="2723469" y="2891698"/>
                  <a:pt x="2717286" y="2902823"/>
                  <a:pt x="2692554" y="2917657"/>
                </a:cubicBezTo>
                <a:cubicBezTo>
                  <a:pt x="2659578" y="2940732"/>
                  <a:pt x="2620007" y="2957214"/>
                  <a:pt x="2620007" y="2957214"/>
                </a:cubicBezTo>
                <a:cubicBezTo>
                  <a:pt x="2620007" y="2957214"/>
                  <a:pt x="2620007" y="2957214"/>
                  <a:pt x="2656281" y="3102255"/>
                </a:cubicBezTo>
                <a:lnTo>
                  <a:pt x="2751911" y="3085773"/>
                </a:lnTo>
                <a:cubicBezTo>
                  <a:pt x="2751911" y="3085773"/>
                  <a:pt x="2751911" y="3085773"/>
                  <a:pt x="2745315" y="3023142"/>
                </a:cubicBezTo>
                <a:cubicBezTo>
                  <a:pt x="2735423" y="3023142"/>
                  <a:pt x="2666173" y="2986881"/>
                  <a:pt x="2702447" y="2963807"/>
                </a:cubicBezTo>
                <a:cubicBezTo>
                  <a:pt x="2735423" y="2937436"/>
                  <a:pt x="2761803" y="2917657"/>
                  <a:pt x="2745315" y="2901175"/>
                </a:cubicBezTo>
                <a:cubicBezTo>
                  <a:pt x="2740369" y="2897055"/>
                  <a:pt x="2736659" y="2894788"/>
                  <a:pt x="2733362" y="2894016"/>
                </a:cubicBezTo>
                <a:close/>
                <a:moveTo>
                  <a:pt x="3115643" y="2825409"/>
                </a:moveTo>
                <a:cubicBezTo>
                  <a:pt x="3113615" y="2825203"/>
                  <a:pt x="3110111" y="2826182"/>
                  <a:pt x="3104752" y="2828654"/>
                </a:cubicBezTo>
                <a:cubicBezTo>
                  <a:pt x="3061884" y="2848433"/>
                  <a:pt x="2913492" y="2851729"/>
                  <a:pt x="2913492" y="2851729"/>
                </a:cubicBezTo>
                <a:cubicBezTo>
                  <a:pt x="2913492" y="2851729"/>
                  <a:pt x="2913492" y="2851729"/>
                  <a:pt x="2913492" y="2904472"/>
                </a:cubicBezTo>
                <a:cubicBezTo>
                  <a:pt x="2926683" y="2878100"/>
                  <a:pt x="3019015" y="2937436"/>
                  <a:pt x="3012420" y="2976992"/>
                </a:cubicBezTo>
                <a:cubicBezTo>
                  <a:pt x="3005825" y="3016549"/>
                  <a:pt x="2939873" y="3033031"/>
                  <a:pt x="2913492" y="3059402"/>
                </a:cubicBezTo>
                <a:cubicBezTo>
                  <a:pt x="2890409" y="3082477"/>
                  <a:pt x="3005825" y="3072588"/>
                  <a:pt x="3028908" y="3072588"/>
                </a:cubicBezTo>
                <a:cubicBezTo>
                  <a:pt x="3051991" y="3075884"/>
                  <a:pt x="3071776" y="2914361"/>
                  <a:pt x="3071776" y="2897879"/>
                </a:cubicBezTo>
                <a:cubicBezTo>
                  <a:pt x="3071776" y="2886341"/>
                  <a:pt x="3129845" y="2826852"/>
                  <a:pt x="3115643" y="2825409"/>
                </a:cubicBezTo>
                <a:close/>
                <a:moveTo>
                  <a:pt x="2434442" y="2605454"/>
                </a:moveTo>
                <a:cubicBezTo>
                  <a:pt x="2452612" y="2606279"/>
                  <a:pt x="2471609" y="2613697"/>
                  <a:pt x="2494735" y="2625237"/>
                </a:cubicBezTo>
                <a:cubicBezTo>
                  <a:pt x="2540987" y="2651614"/>
                  <a:pt x="2597150" y="2638426"/>
                  <a:pt x="2550898" y="2691180"/>
                </a:cubicBezTo>
                <a:cubicBezTo>
                  <a:pt x="2501342" y="2747231"/>
                  <a:pt x="2491431" y="2737339"/>
                  <a:pt x="2478216" y="2793390"/>
                </a:cubicBezTo>
                <a:cubicBezTo>
                  <a:pt x="2465001" y="2849441"/>
                  <a:pt x="2494735" y="3205530"/>
                  <a:pt x="2478216" y="3238501"/>
                </a:cubicBezTo>
                <a:cubicBezTo>
                  <a:pt x="2461697" y="3268175"/>
                  <a:pt x="2408838" y="3281363"/>
                  <a:pt x="2398927" y="3251689"/>
                </a:cubicBezTo>
                <a:cubicBezTo>
                  <a:pt x="2389016" y="3225312"/>
                  <a:pt x="2359282" y="3248392"/>
                  <a:pt x="2375801" y="3192341"/>
                </a:cubicBezTo>
                <a:cubicBezTo>
                  <a:pt x="2395623" y="3136290"/>
                  <a:pt x="2418749" y="2984623"/>
                  <a:pt x="2405534" y="2968137"/>
                </a:cubicBezTo>
                <a:cubicBezTo>
                  <a:pt x="2392319" y="2951652"/>
                  <a:pt x="2362586" y="3132993"/>
                  <a:pt x="2299815" y="3136290"/>
                </a:cubicBezTo>
                <a:cubicBezTo>
                  <a:pt x="2233741" y="3136290"/>
                  <a:pt x="2177578" y="3083536"/>
                  <a:pt x="2233741" y="3020891"/>
                </a:cubicBezTo>
                <a:cubicBezTo>
                  <a:pt x="2289904" y="2958246"/>
                  <a:pt x="2398927" y="2859332"/>
                  <a:pt x="2379104" y="2803282"/>
                </a:cubicBezTo>
                <a:cubicBezTo>
                  <a:pt x="2379104" y="2803282"/>
                  <a:pt x="2299815" y="2898898"/>
                  <a:pt x="2266778" y="2892304"/>
                </a:cubicBezTo>
                <a:cubicBezTo>
                  <a:pt x="2233741" y="2885709"/>
                  <a:pt x="2157755" y="2856035"/>
                  <a:pt x="2147844" y="2829658"/>
                </a:cubicBezTo>
                <a:cubicBezTo>
                  <a:pt x="2134629" y="2803282"/>
                  <a:pt x="2108200" y="2799984"/>
                  <a:pt x="2147844" y="2786796"/>
                </a:cubicBezTo>
                <a:cubicBezTo>
                  <a:pt x="2184185" y="2770310"/>
                  <a:pt x="2342764" y="2658208"/>
                  <a:pt x="2379104" y="2625237"/>
                </a:cubicBezTo>
                <a:cubicBezTo>
                  <a:pt x="2398927" y="2610400"/>
                  <a:pt x="2416271" y="2604630"/>
                  <a:pt x="2434442" y="2605454"/>
                </a:cubicBezTo>
                <a:close/>
                <a:moveTo>
                  <a:pt x="2487610" y="2234213"/>
                </a:moveTo>
                <a:cubicBezTo>
                  <a:pt x="2508152" y="2232869"/>
                  <a:pt x="2526780" y="2236590"/>
                  <a:pt x="2540854" y="2248165"/>
                </a:cubicBezTo>
                <a:cubicBezTo>
                  <a:pt x="2593839" y="2294467"/>
                  <a:pt x="2597150" y="2353999"/>
                  <a:pt x="2481246" y="2430066"/>
                </a:cubicBezTo>
                <a:cubicBezTo>
                  <a:pt x="2474622" y="2433374"/>
                  <a:pt x="2398456" y="2439988"/>
                  <a:pt x="2365341" y="2383764"/>
                </a:cubicBezTo>
                <a:cubicBezTo>
                  <a:pt x="2332225" y="2324233"/>
                  <a:pt x="2289175" y="2330848"/>
                  <a:pt x="2322290" y="2307696"/>
                </a:cubicBezTo>
                <a:cubicBezTo>
                  <a:pt x="2347127" y="2287853"/>
                  <a:pt x="2425984" y="2238243"/>
                  <a:pt x="2487610" y="2234213"/>
                </a:cubicBezTo>
                <a:close/>
                <a:moveTo>
                  <a:pt x="2923385" y="2146300"/>
                </a:moveTo>
                <a:cubicBezTo>
                  <a:pt x="2953063" y="2146300"/>
                  <a:pt x="3160811" y="2202339"/>
                  <a:pt x="3108050" y="2268267"/>
                </a:cubicBezTo>
                <a:cubicBezTo>
                  <a:pt x="3051991" y="2334195"/>
                  <a:pt x="2666173" y="2426494"/>
                  <a:pt x="2659578" y="2479236"/>
                </a:cubicBezTo>
                <a:cubicBezTo>
                  <a:pt x="2649685" y="2531979"/>
                  <a:pt x="2728827" y="2604499"/>
                  <a:pt x="2771696" y="2624278"/>
                </a:cubicBezTo>
                <a:cubicBezTo>
                  <a:pt x="2814565" y="2647352"/>
                  <a:pt x="2860731" y="2624278"/>
                  <a:pt x="2844243" y="2604499"/>
                </a:cubicBezTo>
                <a:cubicBezTo>
                  <a:pt x="2824457" y="2581425"/>
                  <a:pt x="2725530" y="2502311"/>
                  <a:pt x="2738720" y="2489125"/>
                </a:cubicBezTo>
                <a:cubicBezTo>
                  <a:pt x="2751911" y="2475940"/>
                  <a:pt x="2897004" y="2413308"/>
                  <a:pt x="2966254" y="2410012"/>
                </a:cubicBezTo>
                <a:cubicBezTo>
                  <a:pt x="3038801" y="2406716"/>
                  <a:pt x="3117943" y="2413308"/>
                  <a:pt x="3094860" y="2485829"/>
                </a:cubicBezTo>
                <a:cubicBezTo>
                  <a:pt x="3068479" y="2558350"/>
                  <a:pt x="2959659" y="2581425"/>
                  <a:pt x="2986039" y="2604499"/>
                </a:cubicBezTo>
                <a:cubicBezTo>
                  <a:pt x="3009122" y="2630871"/>
                  <a:pt x="3032205" y="2634167"/>
                  <a:pt x="3015717" y="2653945"/>
                </a:cubicBezTo>
                <a:cubicBezTo>
                  <a:pt x="2999230" y="2673724"/>
                  <a:pt x="2854136" y="2673724"/>
                  <a:pt x="2864028" y="2706688"/>
                </a:cubicBezTo>
                <a:cubicBezTo>
                  <a:pt x="2873921" y="2742948"/>
                  <a:pt x="2864028" y="2756134"/>
                  <a:pt x="2887112" y="2762726"/>
                </a:cubicBezTo>
                <a:cubicBezTo>
                  <a:pt x="2910195" y="2766023"/>
                  <a:pt x="2844243" y="2785801"/>
                  <a:pt x="2910195" y="2785801"/>
                </a:cubicBezTo>
                <a:cubicBezTo>
                  <a:pt x="2976146" y="2785801"/>
                  <a:pt x="3154216" y="2772616"/>
                  <a:pt x="3170704" y="2762726"/>
                </a:cubicBezTo>
                <a:cubicBezTo>
                  <a:pt x="3183894" y="2752837"/>
                  <a:pt x="3190490" y="2703391"/>
                  <a:pt x="3233358" y="2752837"/>
                </a:cubicBezTo>
                <a:cubicBezTo>
                  <a:pt x="3276227" y="2798987"/>
                  <a:pt x="3328988" y="2802283"/>
                  <a:pt x="3312500" y="2831951"/>
                </a:cubicBezTo>
                <a:cubicBezTo>
                  <a:pt x="3299310" y="2864915"/>
                  <a:pt x="3269632" y="2835247"/>
                  <a:pt x="3263036" y="2911064"/>
                </a:cubicBezTo>
                <a:cubicBezTo>
                  <a:pt x="3256441" y="2986881"/>
                  <a:pt x="3187192" y="3267075"/>
                  <a:pt x="3091562" y="3234111"/>
                </a:cubicBezTo>
                <a:cubicBezTo>
                  <a:pt x="2995932" y="3197851"/>
                  <a:pt x="3032205" y="3184665"/>
                  <a:pt x="2939873" y="3171480"/>
                </a:cubicBezTo>
                <a:cubicBezTo>
                  <a:pt x="2844243" y="3158294"/>
                  <a:pt x="2715637" y="3158294"/>
                  <a:pt x="2692554" y="3191258"/>
                </a:cubicBezTo>
                <a:cubicBezTo>
                  <a:pt x="2669471" y="3224222"/>
                  <a:pt x="2633197" y="3247297"/>
                  <a:pt x="2616709" y="3207740"/>
                </a:cubicBezTo>
                <a:cubicBezTo>
                  <a:pt x="2596924" y="3168183"/>
                  <a:pt x="2474913" y="2976992"/>
                  <a:pt x="2478211" y="2947325"/>
                </a:cubicBezTo>
                <a:cubicBezTo>
                  <a:pt x="2481508" y="2930843"/>
                  <a:pt x="2521079" y="2897879"/>
                  <a:pt x="2554055" y="2874804"/>
                </a:cubicBezTo>
                <a:cubicBezTo>
                  <a:pt x="2540865" y="2884693"/>
                  <a:pt x="2534270" y="2894582"/>
                  <a:pt x="2550758" y="2894582"/>
                </a:cubicBezTo>
                <a:cubicBezTo>
                  <a:pt x="2587031" y="2894582"/>
                  <a:pt x="2732125" y="2835247"/>
                  <a:pt x="2735423" y="2812172"/>
                </a:cubicBezTo>
                <a:cubicBezTo>
                  <a:pt x="2742018" y="2789098"/>
                  <a:pt x="2616709" y="2825358"/>
                  <a:pt x="2616709" y="2825358"/>
                </a:cubicBezTo>
                <a:cubicBezTo>
                  <a:pt x="2616709" y="2825358"/>
                  <a:pt x="2692554" y="2785801"/>
                  <a:pt x="2682661" y="2756134"/>
                </a:cubicBezTo>
                <a:cubicBezTo>
                  <a:pt x="2669471" y="2723170"/>
                  <a:pt x="2534270" y="2558350"/>
                  <a:pt x="2577138" y="2522089"/>
                </a:cubicBezTo>
                <a:cubicBezTo>
                  <a:pt x="2616709" y="2482533"/>
                  <a:pt x="2801374" y="2380344"/>
                  <a:pt x="2771696" y="2334195"/>
                </a:cubicBezTo>
                <a:cubicBezTo>
                  <a:pt x="2745315" y="2288045"/>
                  <a:pt x="2676066" y="2301231"/>
                  <a:pt x="2676066" y="2301231"/>
                </a:cubicBezTo>
                <a:cubicBezTo>
                  <a:pt x="2676066" y="2301231"/>
                  <a:pt x="2893707" y="2146300"/>
                  <a:pt x="2923385" y="2146300"/>
                </a:cubicBezTo>
                <a:close/>
                <a:moveTo>
                  <a:pt x="2725125" y="1968664"/>
                </a:moveTo>
                <a:cubicBezTo>
                  <a:pt x="2725125" y="1968664"/>
                  <a:pt x="2725125" y="1968664"/>
                  <a:pt x="2537072" y="2146716"/>
                </a:cubicBezTo>
                <a:cubicBezTo>
                  <a:pt x="2342420" y="2136824"/>
                  <a:pt x="2256641" y="2189580"/>
                  <a:pt x="2213751" y="2265417"/>
                </a:cubicBezTo>
                <a:cubicBezTo>
                  <a:pt x="2167563" y="2341254"/>
                  <a:pt x="2253342" y="2440171"/>
                  <a:pt x="2253342" y="2440171"/>
                </a:cubicBezTo>
                <a:cubicBezTo>
                  <a:pt x="2253342" y="2440171"/>
                  <a:pt x="2253342" y="2440171"/>
                  <a:pt x="1982809" y="2700654"/>
                </a:cubicBezTo>
                <a:cubicBezTo>
                  <a:pt x="1982809" y="2700654"/>
                  <a:pt x="1982809" y="2700654"/>
                  <a:pt x="2038895" y="2789680"/>
                </a:cubicBezTo>
                <a:cubicBezTo>
                  <a:pt x="2028997" y="2898489"/>
                  <a:pt x="2187358" y="2947948"/>
                  <a:pt x="2167563" y="2974326"/>
                </a:cubicBezTo>
                <a:cubicBezTo>
                  <a:pt x="2151067" y="2997406"/>
                  <a:pt x="2118075" y="3069946"/>
                  <a:pt x="2147768" y="3149080"/>
                </a:cubicBezTo>
                <a:cubicBezTo>
                  <a:pt x="2180760" y="3231511"/>
                  <a:pt x="2286334" y="3224916"/>
                  <a:pt x="2286334" y="3224916"/>
                </a:cubicBezTo>
                <a:cubicBezTo>
                  <a:pt x="2286334" y="3224916"/>
                  <a:pt x="2319325" y="3337023"/>
                  <a:pt x="2401805" y="3356806"/>
                </a:cubicBezTo>
                <a:cubicBezTo>
                  <a:pt x="2484285" y="3376590"/>
                  <a:pt x="2546969" y="3280970"/>
                  <a:pt x="2546969" y="3280970"/>
                </a:cubicBezTo>
                <a:cubicBezTo>
                  <a:pt x="2546969" y="3280970"/>
                  <a:pt x="2546969" y="3280970"/>
                  <a:pt x="2721826" y="3449129"/>
                </a:cubicBezTo>
                <a:cubicBezTo>
                  <a:pt x="2721826" y="3449129"/>
                  <a:pt x="2721826" y="3449129"/>
                  <a:pt x="2919777" y="3261186"/>
                </a:cubicBezTo>
                <a:cubicBezTo>
                  <a:pt x="2919777" y="3261186"/>
                  <a:pt x="2926375" y="3300753"/>
                  <a:pt x="3074838" y="3330428"/>
                </a:cubicBezTo>
                <a:cubicBezTo>
                  <a:pt x="3226601" y="3360104"/>
                  <a:pt x="3342072" y="3069946"/>
                  <a:pt x="3345371" y="2977623"/>
                </a:cubicBezTo>
                <a:cubicBezTo>
                  <a:pt x="3351970" y="2885300"/>
                  <a:pt x="3351970" y="2947948"/>
                  <a:pt x="3381662" y="2908381"/>
                </a:cubicBezTo>
                <a:cubicBezTo>
                  <a:pt x="3411355" y="2872111"/>
                  <a:pt x="3384962" y="2796274"/>
                  <a:pt x="3384962" y="2796274"/>
                </a:cubicBezTo>
                <a:cubicBezTo>
                  <a:pt x="3384962" y="2796274"/>
                  <a:pt x="3384962" y="2796274"/>
                  <a:pt x="3460843" y="2700654"/>
                </a:cubicBezTo>
                <a:cubicBezTo>
                  <a:pt x="3460843" y="2700654"/>
                  <a:pt x="3460843" y="2700654"/>
                  <a:pt x="3127625" y="2374226"/>
                </a:cubicBezTo>
                <a:cubicBezTo>
                  <a:pt x="3216703" y="2304984"/>
                  <a:pt x="3190310" y="2209364"/>
                  <a:pt x="3190310" y="2209364"/>
                </a:cubicBezTo>
                <a:cubicBezTo>
                  <a:pt x="3111129" y="2041203"/>
                  <a:pt x="2833998" y="2087365"/>
                  <a:pt x="2833998" y="2087365"/>
                </a:cubicBezTo>
                <a:cubicBezTo>
                  <a:pt x="2833998" y="2087365"/>
                  <a:pt x="2833998" y="2087365"/>
                  <a:pt x="2725125" y="1968664"/>
                </a:cubicBezTo>
                <a:close/>
                <a:moveTo>
                  <a:pt x="5651500" y="936625"/>
                </a:moveTo>
                <a:cubicBezTo>
                  <a:pt x="4853098" y="2938056"/>
                  <a:pt x="4394512" y="3376590"/>
                  <a:pt x="3869941" y="3630478"/>
                </a:cubicBezTo>
                <a:cubicBezTo>
                  <a:pt x="3243097" y="3933825"/>
                  <a:pt x="2312727" y="3894258"/>
                  <a:pt x="1685882" y="3630478"/>
                </a:cubicBezTo>
                <a:cubicBezTo>
                  <a:pt x="1253689" y="3449129"/>
                  <a:pt x="418996" y="2413793"/>
                  <a:pt x="0" y="966300"/>
                </a:cubicBezTo>
                <a:cubicBezTo>
                  <a:pt x="1705677" y="2087365"/>
                  <a:pt x="3916130" y="2008231"/>
                  <a:pt x="5651500" y="936625"/>
                </a:cubicBezTo>
                <a:close/>
                <a:moveTo>
                  <a:pt x="692944" y="454788"/>
                </a:moveTo>
                <a:cubicBezTo>
                  <a:pt x="984648" y="455613"/>
                  <a:pt x="1276351" y="498475"/>
                  <a:pt x="1276351" y="498475"/>
                </a:cubicBezTo>
                <a:cubicBezTo>
                  <a:pt x="1276351" y="498475"/>
                  <a:pt x="867637" y="917208"/>
                  <a:pt x="1276351" y="1270000"/>
                </a:cubicBezTo>
                <a:cubicBezTo>
                  <a:pt x="1276351" y="1270000"/>
                  <a:pt x="109538" y="999636"/>
                  <a:pt x="109538" y="663331"/>
                </a:cubicBezTo>
                <a:cubicBezTo>
                  <a:pt x="109538" y="495178"/>
                  <a:pt x="401241" y="453964"/>
                  <a:pt x="692944" y="454788"/>
                </a:cubicBezTo>
                <a:close/>
                <a:moveTo>
                  <a:pt x="4774407" y="439535"/>
                </a:moveTo>
                <a:cubicBezTo>
                  <a:pt x="5082779" y="431288"/>
                  <a:pt x="5391151" y="465100"/>
                  <a:pt x="5391151" y="633338"/>
                </a:cubicBezTo>
                <a:cubicBezTo>
                  <a:pt x="5391151" y="969813"/>
                  <a:pt x="4157663" y="1270001"/>
                  <a:pt x="4157663" y="1270001"/>
                </a:cubicBezTo>
                <a:cubicBezTo>
                  <a:pt x="4566627" y="917032"/>
                  <a:pt x="4157663" y="498088"/>
                  <a:pt x="4157663" y="498088"/>
                </a:cubicBezTo>
                <a:cubicBezTo>
                  <a:pt x="4157663" y="498088"/>
                  <a:pt x="4466035" y="447782"/>
                  <a:pt x="4774407" y="439535"/>
                </a:cubicBezTo>
                <a:close/>
                <a:moveTo>
                  <a:pt x="2723357" y="0"/>
                </a:moveTo>
                <a:cubicBezTo>
                  <a:pt x="3475172" y="0"/>
                  <a:pt x="4084639" y="346845"/>
                  <a:pt x="4084639" y="774700"/>
                </a:cubicBezTo>
                <a:cubicBezTo>
                  <a:pt x="4084639" y="1202555"/>
                  <a:pt x="3475172" y="1549400"/>
                  <a:pt x="2723357" y="1549400"/>
                </a:cubicBezTo>
                <a:cubicBezTo>
                  <a:pt x="1971542" y="1549400"/>
                  <a:pt x="1362075" y="1202555"/>
                  <a:pt x="1362075" y="774700"/>
                </a:cubicBezTo>
                <a:cubicBezTo>
                  <a:pt x="1362075" y="346845"/>
                  <a:pt x="1971542" y="0"/>
                  <a:pt x="2723357" y="0"/>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8" name="千图PPT彼岸天：ID 8661124库_任意多边形 7"/>
          <p:cNvSpPr/>
          <p:nvPr>
            <p:custDataLst>
              <p:tags r:id="rId5"/>
            </p:custDataLst>
          </p:nvPr>
        </p:nvSpPr>
        <p:spPr bwMode="auto">
          <a:xfrm>
            <a:off x="9768409" y="2260619"/>
            <a:ext cx="1728192" cy="1175289"/>
          </a:xfrm>
          <a:custGeom>
            <a:avLst/>
            <a:gdLst>
              <a:gd name="connsiteX0" fmla="*/ 2733362 w 5651500"/>
              <a:gd name="connsiteY0" fmla="*/ 2894016 h 3843408"/>
              <a:gd name="connsiteX1" fmla="*/ 2692554 w 5651500"/>
              <a:gd name="connsiteY1" fmla="*/ 2917657 h 3843408"/>
              <a:gd name="connsiteX2" fmla="*/ 2620007 w 5651500"/>
              <a:gd name="connsiteY2" fmla="*/ 2957214 h 3843408"/>
              <a:gd name="connsiteX3" fmla="*/ 2656281 w 5651500"/>
              <a:gd name="connsiteY3" fmla="*/ 3102255 h 3843408"/>
              <a:gd name="connsiteX4" fmla="*/ 2751911 w 5651500"/>
              <a:gd name="connsiteY4" fmla="*/ 3085773 h 3843408"/>
              <a:gd name="connsiteX5" fmla="*/ 2745315 w 5651500"/>
              <a:gd name="connsiteY5" fmla="*/ 3023142 h 3843408"/>
              <a:gd name="connsiteX6" fmla="*/ 2702447 w 5651500"/>
              <a:gd name="connsiteY6" fmla="*/ 2963807 h 3843408"/>
              <a:gd name="connsiteX7" fmla="*/ 2745315 w 5651500"/>
              <a:gd name="connsiteY7" fmla="*/ 2901175 h 3843408"/>
              <a:gd name="connsiteX8" fmla="*/ 2733362 w 5651500"/>
              <a:gd name="connsiteY8" fmla="*/ 2894016 h 3843408"/>
              <a:gd name="connsiteX9" fmla="*/ 3115643 w 5651500"/>
              <a:gd name="connsiteY9" fmla="*/ 2825409 h 3843408"/>
              <a:gd name="connsiteX10" fmla="*/ 3104752 w 5651500"/>
              <a:gd name="connsiteY10" fmla="*/ 2828654 h 3843408"/>
              <a:gd name="connsiteX11" fmla="*/ 2913492 w 5651500"/>
              <a:gd name="connsiteY11" fmla="*/ 2851729 h 3843408"/>
              <a:gd name="connsiteX12" fmla="*/ 2913492 w 5651500"/>
              <a:gd name="connsiteY12" fmla="*/ 2904472 h 3843408"/>
              <a:gd name="connsiteX13" fmla="*/ 3012420 w 5651500"/>
              <a:gd name="connsiteY13" fmla="*/ 2976992 h 3843408"/>
              <a:gd name="connsiteX14" fmla="*/ 2913492 w 5651500"/>
              <a:gd name="connsiteY14" fmla="*/ 3059402 h 3843408"/>
              <a:gd name="connsiteX15" fmla="*/ 3028908 w 5651500"/>
              <a:gd name="connsiteY15" fmla="*/ 3072588 h 3843408"/>
              <a:gd name="connsiteX16" fmla="*/ 3071776 w 5651500"/>
              <a:gd name="connsiteY16" fmla="*/ 2897879 h 3843408"/>
              <a:gd name="connsiteX17" fmla="*/ 3115643 w 5651500"/>
              <a:gd name="connsiteY17" fmla="*/ 2825409 h 3843408"/>
              <a:gd name="connsiteX18" fmla="*/ 2434442 w 5651500"/>
              <a:gd name="connsiteY18" fmla="*/ 2605454 h 3843408"/>
              <a:gd name="connsiteX19" fmla="*/ 2494735 w 5651500"/>
              <a:gd name="connsiteY19" fmla="*/ 2625237 h 3843408"/>
              <a:gd name="connsiteX20" fmla="*/ 2550898 w 5651500"/>
              <a:gd name="connsiteY20" fmla="*/ 2691180 h 3843408"/>
              <a:gd name="connsiteX21" fmla="*/ 2478216 w 5651500"/>
              <a:gd name="connsiteY21" fmla="*/ 2793390 h 3843408"/>
              <a:gd name="connsiteX22" fmla="*/ 2478216 w 5651500"/>
              <a:gd name="connsiteY22" fmla="*/ 3238501 h 3843408"/>
              <a:gd name="connsiteX23" fmla="*/ 2398927 w 5651500"/>
              <a:gd name="connsiteY23" fmla="*/ 3251689 h 3843408"/>
              <a:gd name="connsiteX24" fmla="*/ 2375801 w 5651500"/>
              <a:gd name="connsiteY24" fmla="*/ 3192341 h 3843408"/>
              <a:gd name="connsiteX25" fmla="*/ 2405534 w 5651500"/>
              <a:gd name="connsiteY25" fmla="*/ 2968137 h 3843408"/>
              <a:gd name="connsiteX26" fmla="*/ 2299815 w 5651500"/>
              <a:gd name="connsiteY26" fmla="*/ 3136290 h 3843408"/>
              <a:gd name="connsiteX27" fmla="*/ 2233741 w 5651500"/>
              <a:gd name="connsiteY27" fmla="*/ 3020891 h 3843408"/>
              <a:gd name="connsiteX28" fmla="*/ 2379104 w 5651500"/>
              <a:gd name="connsiteY28" fmla="*/ 2803282 h 3843408"/>
              <a:gd name="connsiteX29" fmla="*/ 2266778 w 5651500"/>
              <a:gd name="connsiteY29" fmla="*/ 2892304 h 3843408"/>
              <a:gd name="connsiteX30" fmla="*/ 2147844 w 5651500"/>
              <a:gd name="connsiteY30" fmla="*/ 2829658 h 3843408"/>
              <a:gd name="connsiteX31" fmla="*/ 2147844 w 5651500"/>
              <a:gd name="connsiteY31" fmla="*/ 2786796 h 3843408"/>
              <a:gd name="connsiteX32" fmla="*/ 2379104 w 5651500"/>
              <a:gd name="connsiteY32" fmla="*/ 2625237 h 3843408"/>
              <a:gd name="connsiteX33" fmla="*/ 2434442 w 5651500"/>
              <a:gd name="connsiteY33" fmla="*/ 2605454 h 3843408"/>
              <a:gd name="connsiteX34" fmla="*/ 2487610 w 5651500"/>
              <a:gd name="connsiteY34" fmla="*/ 2234213 h 3843408"/>
              <a:gd name="connsiteX35" fmla="*/ 2540854 w 5651500"/>
              <a:gd name="connsiteY35" fmla="*/ 2248165 h 3843408"/>
              <a:gd name="connsiteX36" fmla="*/ 2481246 w 5651500"/>
              <a:gd name="connsiteY36" fmla="*/ 2430066 h 3843408"/>
              <a:gd name="connsiteX37" fmla="*/ 2365341 w 5651500"/>
              <a:gd name="connsiteY37" fmla="*/ 2383764 h 3843408"/>
              <a:gd name="connsiteX38" fmla="*/ 2322290 w 5651500"/>
              <a:gd name="connsiteY38" fmla="*/ 2307696 h 3843408"/>
              <a:gd name="connsiteX39" fmla="*/ 2487610 w 5651500"/>
              <a:gd name="connsiteY39" fmla="*/ 2234213 h 3843408"/>
              <a:gd name="connsiteX40" fmla="*/ 2923385 w 5651500"/>
              <a:gd name="connsiteY40" fmla="*/ 2146300 h 3843408"/>
              <a:gd name="connsiteX41" fmla="*/ 3108050 w 5651500"/>
              <a:gd name="connsiteY41" fmla="*/ 2268267 h 3843408"/>
              <a:gd name="connsiteX42" fmla="*/ 2659578 w 5651500"/>
              <a:gd name="connsiteY42" fmla="*/ 2479236 h 3843408"/>
              <a:gd name="connsiteX43" fmla="*/ 2771696 w 5651500"/>
              <a:gd name="connsiteY43" fmla="*/ 2624278 h 3843408"/>
              <a:gd name="connsiteX44" fmla="*/ 2844243 w 5651500"/>
              <a:gd name="connsiteY44" fmla="*/ 2604499 h 3843408"/>
              <a:gd name="connsiteX45" fmla="*/ 2738720 w 5651500"/>
              <a:gd name="connsiteY45" fmla="*/ 2489125 h 3843408"/>
              <a:gd name="connsiteX46" fmla="*/ 2966254 w 5651500"/>
              <a:gd name="connsiteY46" fmla="*/ 2410012 h 3843408"/>
              <a:gd name="connsiteX47" fmla="*/ 3094860 w 5651500"/>
              <a:gd name="connsiteY47" fmla="*/ 2485829 h 3843408"/>
              <a:gd name="connsiteX48" fmla="*/ 2986039 w 5651500"/>
              <a:gd name="connsiteY48" fmla="*/ 2604499 h 3843408"/>
              <a:gd name="connsiteX49" fmla="*/ 3015717 w 5651500"/>
              <a:gd name="connsiteY49" fmla="*/ 2653945 h 3843408"/>
              <a:gd name="connsiteX50" fmla="*/ 2864028 w 5651500"/>
              <a:gd name="connsiteY50" fmla="*/ 2706688 h 3843408"/>
              <a:gd name="connsiteX51" fmla="*/ 2887112 w 5651500"/>
              <a:gd name="connsiteY51" fmla="*/ 2762726 h 3843408"/>
              <a:gd name="connsiteX52" fmla="*/ 2910195 w 5651500"/>
              <a:gd name="connsiteY52" fmla="*/ 2785801 h 3843408"/>
              <a:gd name="connsiteX53" fmla="*/ 3170704 w 5651500"/>
              <a:gd name="connsiteY53" fmla="*/ 2762726 h 3843408"/>
              <a:gd name="connsiteX54" fmla="*/ 3233358 w 5651500"/>
              <a:gd name="connsiteY54" fmla="*/ 2752837 h 3843408"/>
              <a:gd name="connsiteX55" fmla="*/ 3312500 w 5651500"/>
              <a:gd name="connsiteY55" fmla="*/ 2831951 h 3843408"/>
              <a:gd name="connsiteX56" fmla="*/ 3263036 w 5651500"/>
              <a:gd name="connsiteY56" fmla="*/ 2911064 h 3843408"/>
              <a:gd name="connsiteX57" fmla="*/ 3091562 w 5651500"/>
              <a:gd name="connsiteY57" fmla="*/ 3234111 h 3843408"/>
              <a:gd name="connsiteX58" fmla="*/ 2939873 w 5651500"/>
              <a:gd name="connsiteY58" fmla="*/ 3171480 h 3843408"/>
              <a:gd name="connsiteX59" fmla="*/ 2692554 w 5651500"/>
              <a:gd name="connsiteY59" fmla="*/ 3191258 h 3843408"/>
              <a:gd name="connsiteX60" fmla="*/ 2616709 w 5651500"/>
              <a:gd name="connsiteY60" fmla="*/ 3207740 h 3843408"/>
              <a:gd name="connsiteX61" fmla="*/ 2478211 w 5651500"/>
              <a:gd name="connsiteY61" fmla="*/ 2947325 h 3843408"/>
              <a:gd name="connsiteX62" fmla="*/ 2554055 w 5651500"/>
              <a:gd name="connsiteY62" fmla="*/ 2874804 h 3843408"/>
              <a:gd name="connsiteX63" fmla="*/ 2550758 w 5651500"/>
              <a:gd name="connsiteY63" fmla="*/ 2894582 h 3843408"/>
              <a:gd name="connsiteX64" fmla="*/ 2735423 w 5651500"/>
              <a:gd name="connsiteY64" fmla="*/ 2812172 h 3843408"/>
              <a:gd name="connsiteX65" fmla="*/ 2616709 w 5651500"/>
              <a:gd name="connsiteY65" fmla="*/ 2825358 h 3843408"/>
              <a:gd name="connsiteX66" fmla="*/ 2682661 w 5651500"/>
              <a:gd name="connsiteY66" fmla="*/ 2756134 h 3843408"/>
              <a:gd name="connsiteX67" fmla="*/ 2577138 w 5651500"/>
              <a:gd name="connsiteY67" fmla="*/ 2522089 h 3843408"/>
              <a:gd name="connsiteX68" fmla="*/ 2771696 w 5651500"/>
              <a:gd name="connsiteY68" fmla="*/ 2334195 h 3843408"/>
              <a:gd name="connsiteX69" fmla="*/ 2676066 w 5651500"/>
              <a:gd name="connsiteY69" fmla="*/ 2301231 h 3843408"/>
              <a:gd name="connsiteX70" fmla="*/ 2923385 w 5651500"/>
              <a:gd name="connsiteY70" fmla="*/ 2146300 h 3843408"/>
              <a:gd name="connsiteX71" fmla="*/ 2725125 w 5651500"/>
              <a:gd name="connsiteY71" fmla="*/ 1968664 h 3843408"/>
              <a:gd name="connsiteX72" fmla="*/ 2537072 w 5651500"/>
              <a:gd name="connsiteY72" fmla="*/ 2146716 h 3843408"/>
              <a:gd name="connsiteX73" fmla="*/ 2213751 w 5651500"/>
              <a:gd name="connsiteY73" fmla="*/ 2265417 h 3843408"/>
              <a:gd name="connsiteX74" fmla="*/ 2253342 w 5651500"/>
              <a:gd name="connsiteY74" fmla="*/ 2440171 h 3843408"/>
              <a:gd name="connsiteX75" fmla="*/ 1982809 w 5651500"/>
              <a:gd name="connsiteY75" fmla="*/ 2700654 h 3843408"/>
              <a:gd name="connsiteX76" fmla="*/ 2038895 w 5651500"/>
              <a:gd name="connsiteY76" fmla="*/ 2789680 h 3843408"/>
              <a:gd name="connsiteX77" fmla="*/ 2167563 w 5651500"/>
              <a:gd name="connsiteY77" fmla="*/ 2974326 h 3843408"/>
              <a:gd name="connsiteX78" fmla="*/ 2147768 w 5651500"/>
              <a:gd name="connsiteY78" fmla="*/ 3149080 h 3843408"/>
              <a:gd name="connsiteX79" fmla="*/ 2286334 w 5651500"/>
              <a:gd name="connsiteY79" fmla="*/ 3224916 h 3843408"/>
              <a:gd name="connsiteX80" fmla="*/ 2401805 w 5651500"/>
              <a:gd name="connsiteY80" fmla="*/ 3356806 h 3843408"/>
              <a:gd name="connsiteX81" fmla="*/ 2546969 w 5651500"/>
              <a:gd name="connsiteY81" fmla="*/ 3280970 h 3843408"/>
              <a:gd name="connsiteX82" fmla="*/ 2721826 w 5651500"/>
              <a:gd name="connsiteY82" fmla="*/ 3449129 h 3843408"/>
              <a:gd name="connsiteX83" fmla="*/ 2919777 w 5651500"/>
              <a:gd name="connsiteY83" fmla="*/ 3261186 h 3843408"/>
              <a:gd name="connsiteX84" fmla="*/ 3074838 w 5651500"/>
              <a:gd name="connsiteY84" fmla="*/ 3330428 h 3843408"/>
              <a:gd name="connsiteX85" fmla="*/ 3345371 w 5651500"/>
              <a:gd name="connsiteY85" fmla="*/ 2977623 h 3843408"/>
              <a:gd name="connsiteX86" fmla="*/ 3381662 w 5651500"/>
              <a:gd name="connsiteY86" fmla="*/ 2908381 h 3843408"/>
              <a:gd name="connsiteX87" fmla="*/ 3384962 w 5651500"/>
              <a:gd name="connsiteY87" fmla="*/ 2796274 h 3843408"/>
              <a:gd name="connsiteX88" fmla="*/ 3460843 w 5651500"/>
              <a:gd name="connsiteY88" fmla="*/ 2700654 h 3843408"/>
              <a:gd name="connsiteX89" fmla="*/ 3127625 w 5651500"/>
              <a:gd name="connsiteY89" fmla="*/ 2374226 h 3843408"/>
              <a:gd name="connsiteX90" fmla="*/ 3190310 w 5651500"/>
              <a:gd name="connsiteY90" fmla="*/ 2209364 h 3843408"/>
              <a:gd name="connsiteX91" fmla="*/ 2833998 w 5651500"/>
              <a:gd name="connsiteY91" fmla="*/ 2087365 h 3843408"/>
              <a:gd name="connsiteX92" fmla="*/ 2725125 w 5651500"/>
              <a:gd name="connsiteY92" fmla="*/ 1968664 h 3843408"/>
              <a:gd name="connsiteX93" fmla="*/ 5651500 w 5651500"/>
              <a:gd name="connsiteY93" fmla="*/ 936625 h 3843408"/>
              <a:gd name="connsiteX94" fmla="*/ 3869941 w 5651500"/>
              <a:gd name="connsiteY94" fmla="*/ 3630478 h 3843408"/>
              <a:gd name="connsiteX95" fmla="*/ 1685882 w 5651500"/>
              <a:gd name="connsiteY95" fmla="*/ 3630478 h 3843408"/>
              <a:gd name="connsiteX96" fmla="*/ 0 w 5651500"/>
              <a:gd name="connsiteY96" fmla="*/ 966300 h 3843408"/>
              <a:gd name="connsiteX97" fmla="*/ 5651500 w 5651500"/>
              <a:gd name="connsiteY97" fmla="*/ 936625 h 3843408"/>
              <a:gd name="connsiteX98" fmla="*/ 692944 w 5651500"/>
              <a:gd name="connsiteY98" fmla="*/ 454788 h 3843408"/>
              <a:gd name="connsiteX99" fmla="*/ 1276351 w 5651500"/>
              <a:gd name="connsiteY99" fmla="*/ 498475 h 3843408"/>
              <a:gd name="connsiteX100" fmla="*/ 1276351 w 5651500"/>
              <a:gd name="connsiteY100" fmla="*/ 1270000 h 3843408"/>
              <a:gd name="connsiteX101" fmla="*/ 109538 w 5651500"/>
              <a:gd name="connsiteY101" fmla="*/ 663331 h 3843408"/>
              <a:gd name="connsiteX102" fmla="*/ 692944 w 5651500"/>
              <a:gd name="connsiteY102" fmla="*/ 454788 h 3843408"/>
              <a:gd name="connsiteX103" fmla="*/ 4774407 w 5651500"/>
              <a:gd name="connsiteY103" fmla="*/ 439535 h 3843408"/>
              <a:gd name="connsiteX104" fmla="*/ 5391151 w 5651500"/>
              <a:gd name="connsiteY104" fmla="*/ 633338 h 3843408"/>
              <a:gd name="connsiteX105" fmla="*/ 4157663 w 5651500"/>
              <a:gd name="connsiteY105" fmla="*/ 1270001 h 3843408"/>
              <a:gd name="connsiteX106" fmla="*/ 4157663 w 5651500"/>
              <a:gd name="connsiteY106" fmla="*/ 498088 h 3843408"/>
              <a:gd name="connsiteX107" fmla="*/ 4774407 w 5651500"/>
              <a:gd name="connsiteY107" fmla="*/ 439535 h 3843408"/>
              <a:gd name="connsiteX108" fmla="*/ 2723357 w 5651500"/>
              <a:gd name="connsiteY108" fmla="*/ 0 h 3843408"/>
              <a:gd name="connsiteX109" fmla="*/ 4084639 w 5651500"/>
              <a:gd name="connsiteY109" fmla="*/ 774700 h 3843408"/>
              <a:gd name="connsiteX110" fmla="*/ 2723357 w 5651500"/>
              <a:gd name="connsiteY110" fmla="*/ 1549400 h 3843408"/>
              <a:gd name="connsiteX111" fmla="*/ 1362075 w 5651500"/>
              <a:gd name="connsiteY111" fmla="*/ 774700 h 3843408"/>
              <a:gd name="connsiteX112" fmla="*/ 2723357 w 5651500"/>
              <a:gd name="connsiteY112" fmla="*/ 0 h 3843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5651500" h="3843408">
                <a:moveTo>
                  <a:pt x="2733362" y="2894016"/>
                </a:moveTo>
                <a:cubicBezTo>
                  <a:pt x="2723469" y="2891698"/>
                  <a:pt x="2717286" y="2902823"/>
                  <a:pt x="2692554" y="2917657"/>
                </a:cubicBezTo>
                <a:cubicBezTo>
                  <a:pt x="2659578" y="2940732"/>
                  <a:pt x="2620007" y="2957214"/>
                  <a:pt x="2620007" y="2957214"/>
                </a:cubicBezTo>
                <a:cubicBezTo>
                  <a:pt x="2620007" y="2957214"/>
                  <a:pt x="2620007" y="2957214"/>
                  <a:pt x="2656281" y="3102255"/>
                </a:cubicBezTo>
                <a:lnTo>
                  <a:pt x="2751911" y="3085773"/>
                </a:lnTo>
                <a:cubicBezTo>
                  <a:pt x="2751911" y="3085773"/>
                  <a:pt x="2751911" y="3085773"/>
                  <a:pt x="2745315" y="3023142"/>
                </a:cubicBezTo>
                <a:cubicBezTo>
                  <a:pt x="2735423" y="3023142"/>
                  <a:pt x="2666173" y="2986881"/>
                  <a:pt x="2702447" y="2963807"/>
                </a:cubicBezTo>
                <a:cubicBezTo>
                  <a:pt x="2735423" y="2937436"/>
                  <a:pt x="2761803" y="2917657"/>
                  <a:pt x="2745315" y="2901175"/>
                </a:cubicBezTo>
                <a:cubicBezTo>
                  <a:pt x="2740369" y="2897055"/>
                  <a:pt x="2736659" y="2894788"/>
                  <a:pt x="2733362" y="2894016"/>
                </a:cubicBezTo>
                <a:close/>
                <a:moveTo>
                  <a:pt x="3115643" y="2825409"/>
                </a:moveTo>
                <a:cubicBezTo>
                  <a:pt x="3113615" y="2825203"/>
                  <a:pt x="3110111" y="2826182"/>
                  <a:pt x="3104752" y="2828654"/>
                </a:cubicBezTo>
                <a:cubicBezTo>
                  <a:pt x="3061884" y="2848433"/>
                  <a:pt x="2913492" y="2851729"/>
                  <a:pt x="2913492" y="2851729"/>
                </a:cubicBezTo>
                <a:cubicBezTo>
                  <a:pt x="2913492" y="2851729"/>
                  <a:pt x="2913492" y="2851729"/>
                  <a:pt x="2913492" y="2904472"/>
                </a:cubicBezTo>
                <a:cubicBezTo>
                  <a:pt x="2926683" y="2878100"/>
                  <a:pt x="3019015" y="2937436"/>
                  <a:pt x="3012420" y="2976992"/>
                </a:cubicBezTo>
                <a:cubicBezTo>
                  <a:pt x="3005825" y="3016549"/>
                  <a:pt x="2939873" y="3033031"/>
                  <a:pt x="2913492" y="3059402"/>
                </a:cubicBezTo>
                <a:cubicBezTo>
                  <a:pt x="2890409" y="3082477"/>
                  <a:pt x="3005825" y="3072588"/>
                  <a:pt x="3028908" y="3072588"/>
                </a:cubicBezTo>
                <a:cubicBezTo>
                  <a:pt x="3051991" y="3075884"/>
                  <a:pt x="3071776" y="2914361"/>
                  <a:pt x="3071776" y="2897879"/>
                </a:cubicBezTo>
                <a:cubicBezTo>
                  <a:pt x="3071776" y="2886341"/>
                  <a:pt x="3129845" y="2826852"/>
                  <a:pt x="3115643" y="2825409"/>
                </a:cubicBezTo>
                <a:close/>
                <a:moveTo>
                  <a:pt x="2434442" y="2605454"/>
                </a:moveTo>
                <a:cubicBezTo>
                  <a:pt x="2452612" y="2606279"/>
                  <a:pt x="2471609" y="2613697"/>
                  <a:pt x="2494735" y="2625237"/>
                </a:cubicBezTo>
                <a:cubicBezTo>
                  <a:pt x="2540987" y="2651614"/>
                  <a:pt x="2597150" y="2638426"/>
                  <a:pt x="2550898" y="2691180"/>
                </a:cubicBezTo>
                <a:cubicBezTo>
                  <a:pt x="2501342" y="2747231"/>
                  <a:pt x="2491431" y="2737339"/>
                  <a:pt x="2478216" y="2793390"/>
                </a:cubicBezTo>
                <a:cubicBezTo>
                  <a:pt x="2465001" y="2849441"/>
                  <a:pt x="2494735" y="3205530"/>
                  <a:pt x="2478216" y="3238501"/>
                </a:cubicBezTo>
                <a:cubicBezTo>
                  <a:pt x="2461697" y="3268175"/>
                  <a:pt x="2408838" y="3281363"/>
                  <a:pt x="2398927" y="3251689"/>
                </a:cubicBezTo>
                <a:cubicBezTo>
                  <a:pt x="2389016" y="3225312"/>
                  <a:pt x="2359282" y="3248392"/>
                  <a:pt x="2375801" y="3192341"/>
                </a:cubicBezTo>
                <a:cubicBezTo>
                  <a:pt x="2395623" y="3136290"/>
                  <a:pt x="2418749" y="2984623"/>
                  <a:pt x="2405534" y="2968137"/>
                </a:cubicBezTo>
                <a:cubicBezTo>
                  <a:pt x="2392319" y="2951652"/>
                  <a:pt x="2362586" y="3132993"/>
                  <a:pt x="2299815" y="3136290"/>
                </a:cubicBezTo>
                <a:cubicBezTo>
                  <a:pt x="2233741" y="3136290"/>
                  <a:pt x="2177578" y="3083536"/>
                  <a:pt x="2233741" y="3020891"/>
                </a:cubicBezTo>
                <a:cubicBezTo>
                  <a:pt x="2289904" y="2958246"/>
                  <a:pt x="2398927" y="2859332"/>
                  <a:pt x="2379104" y="2803282"/>
                </a:cubicBezTo>
                <a:cubicBezTo>
                  <a:pt x="2379104" y="2803282"/>
                  <a:pt x="2299815" y="2898898"/>
                  <a:pt x="2266778" y="2892304"/>
                </a:cubicBezTo>
                <a:cubicBezTo>
                  <a:pt x="2233741" y="2885709"/>
                  <a:pt x="2157755" y="2856035"/>
                  <a:pt x="2147844" y="2829658"/>
                </a:cubicBezTo>
                <a:cubicBezTo>
                  <a:pt x="2134629" y="2803282"/>
                  <a:pt x="2108200" y="2799984"/>
                  <a:pt x="2147844" y="2786796"/>
                </a:cubicBezTo>
                <a:cubicBezTo>
                  <a:pt x="2184185" y="2770310"/>
                  <a:pt x="2342764" y="2658208"/>
                  <a:pt x="2379104" y="2625237"/>
                </a:cubicBezTo>
                <a:cubicBezTo>
                  <a:pt x="2398927" y="2610400"/>
                  <a:pt x="2416271" y="2604630"/>
                  <a:pt x="2434442" y="2605454"/>
                </a:cubicBezTo>
                <a:close/>
                <a:moveTo>
                  <a:pt x="2487610" y="2234213"/>
                </a:moveTo>
                <a:cubicBezTo>
                  <a:pt x="2508152" y="2232869"/>
                  <a:pt x="2526780" y="2236590"/>
                  <a:pt x="2540854" y="2248165"/>
                </a:cubicBezTo>
                <a:cubicBezTo>
                  <a:pt x="2593839" y="2294467"/>
                  <a:pt x="2597150" y="2353999"/>
                  <a:pt x="2481246" y="2430066"/>
                </a:cubicBezTo>
                <a:cubicBezTo>
                  <a:pt x="2474622" y="2433374"/>
                  <a:pt x="2398456" y="2439988"/>
                  <a:pt x="2365341" y="2383764"/>
                </a:cubicBezTo>
                <a:cubicBezTo>
                  <a:pt x="2332225" y="2324233"/>
                  <a:pt x="2289175" y="2330848"/>
                  <a:pt x="2322290" y="2307696"/>
                </a:cubicBezTo>
                <a:cubicBezTo>
                  <a:pt x="2347127" y="2287853"/>
                  <a:pt x="2425984" y="2238243"/>
                  <a:pt x="2487610" y="2234213"/>
                </a:cubicBezTo>
                <a:close/>
                <a:moveTo>
                  <a:pt x="2923385" y="2146300"/>
                </a:moveTo>
                <a:cubicBezTo>
                  <a:pt x="2953063" y="2146300"/>
                  <a:pt x="3160811" y="2202339"/>
                  <a:pt x="3108050" y="2268267"/>
                </a:cubicBezTo>
                <a:cubicBezTo>
                  <a:pt x="3051991" y="2334195"/>
                  <a:pt x="2666173" y="2426494"/>
                  <a:pt x="2659578" y="2479236"/>
                </a:cubicBezTo>
                <a:cubicBezTo>
                  <a:pt x="2649685" y="2531979"/>
                  <a:pt x="2728827" y="2604499"/>
                  <a:pt x="2771696" y="2624278"/>
                </a:cubicBezTo>
                <a:cubicBezTo>
                  <a:pt x="2814565" y="2647352"/>
                  <a:pt x="2860731" y="2624278"/>
                  <a:pt x="2844243" y="2604499"/>
                </a:cubicBezTo>
                <a:cubicBezTo>
                  <a:pt x="2824457" y="2581425"/>
                  <a:pt x="2725530" y="2502311"/>
                  <a:pt x="2738720" y="2489125"/>
                </a:cubicBezTo>
                <a:cubicBezTo>
                  <a:pt x="2751911" y="2475940"/>
                  <a:pt x="2897004" y="2413308"/>
                  <a:pt x="2966254" y="2410012"/>
                </a:cubicBezTo>
                <a:cubicBezTo>
                  <a:pt x="3038801" y="2406716"/>
                  <a:pt x="3117943" y="2413308"/>
                  <a:pt x="3094860" y="2485829"/>
                </a:cubicBezTo>
                <a:cubicBezTo>
                  <a:pt x="3068479" y="2558350"/>
                  <a:pt x="2959659" y="2581425"/>
                  <a:pt x="2986039" y="2604499"/>
                </a:cubicBezTo>
                <a:cubicBezTo>
                  <a:pt x="3009122" y="2630871"/>
                  <a:pt x="3032205" y="2634167"/>
                  <a:pt x="3015717" y="2653945"/>
                </a:cubicBezTo>
                <a:cubicBezTo>
                  <a:pt x="2999230" y="2673724"/>
                  <a:pt x="2854136" y="2673724"/>
                  <a:pt x="2864028" y="2706688"/>
                </a:cubicBezTo>
                <a:cubicBezTo>
                  <a:pt x="2873921" y="2742948"/>
                  <a:pt x="2864028" y="2756134"/>
                  <a:pt x="2887112" y="2762726"/>
                </a:cubicBezTo>
                <a:cubicBezTo>
                  <a:pt x="2910195" y="2766023"/>
                  <a:pt x="2844243" y="2785801"/>
                  <a:pt x="2910195" y="2785801"/>
                </a:cubicBezTo>
                <a:cubicBezTo>
                  <a:pt x="2976146" y="2785801"/>
                  <a:pt x="3154216" y="2772616"/>
                  <a:pt x="3170704" y="2762726"/>
                </a:cubicBezTo>
                <a:cubicBezTo>
                  <a:pt x="3183894" y="2752837"/>
                  <a:pt x="3190490" y="2703391"/>
                  <a:pt x="3233358" y="2752837"/>
                </a:cubicBezTo>
                <a:cubicBezTo>
                  <a:pt x="3276227" y="2798987"/>
                  <a:pt x="3328988" y="2802283"/>
                  <a:pt x="3312500" y="2831951"/>
                </a:cubicBezTo>
                <a:cubicBezTo>
                  <a:pt x="3299310" y="2864915"/>
                  <a:pt x="3269632" y="2835247"/>
                  <a:pt x="3263036" y="2911064"/>
                </a:cubicBezTo>
                <a:cubicBezTo>
                  <a:pt x="3256441" y="2986881"/>
                  <a:pt x="3187192" y="3267075"/>
                  <a:pt x="3091562" y="3234111"/>
                </a:cubicBezTo>
                <a:cubicBezTo>
                  <a:pt x="2995932" y="3197851"/>
                  <a:pt x="3032205" y="3184665"/>
                  <a:pt x="2939873" y="3171480"/>
                </a:cubicBezTo>
                <a:cubicBezTo>
                  <a:pt x="2844243" y="3158294"/>
                  <a:pt x="2715637" y="3158294"/>
                  <a:pt x="2692554" y="3191258"/>
                </a:cubicBezTo>
                <a:cubicBezTo>
                  <a:pt x="2669471" y="3224222"/>
                  <a:pt x="2633197" y="3247297"/>
                  <a:pt x="2616709" y="3207740"/>
                </a:cubicBezTo>
                <a:cubicBezTo>
                  <a:pt x="2596924" y="3168183"/>
                  <a:pt x="2474913" y="2976992"/>
                  <a:pt x="2478211" y="2947325"/>
                </a:cubicBezTo>
                <a:cubicBezTo>
                  <a:pt x="2481508" y="2930843"/>
                  <a:pt x="2521079" y="2897879"/>
                  <a:pt x="2554055" y="2874804"/>
                </a:cubicBezTo>
                <a:cubicBezTo>
                  <a:pt x="2540865" y="2884693"/>
                  <a:pt x="2534270" y="2894582"/>
                  <a:pt x="2550758" y="2894582"/>
                </a:cubicBezTo>
                <a:cubicBezTo>
                  <a:pt x="2587031" y="2894582"/>
                  <a:pt x="2732125" y="2835247"/>
                  <a:pt x="2735423" y="2812172"/>
                </a:cubicBezTo>
                <a:cubicBezTo>
                  <a:pt x="2742018" y="2789098"/>
                  <a:pt x="2616709" y="2825358"/>
                  <a:pt x="2616709" y="2825358"/>
                </a:cubicBezTo>
                <a:cubicBezTo>
                  <a:pt x="2616709" y="2825358"/>
                  <a:pt x="2692554" y="2785801"/>
                  <a:pt x="2682661" y="2756134"/>
                </a:cubicBezTo>
                <a:cubicBezTo>
                  <a:pt x="2669471" y="2723170"/>
                  <a:pt x="2534270" y="2558350"/>
                  <a:pt x="2577138" y="2522089"/>
                </a:cubicBezTo>
                <a:cubicBezTo>
                  <a:pt x="2616709" y="2482533"/>
                  <a:pt x="2801374" y="2380344"/>
                  <a:pt x="2771696" y="2334195"/>
                </a:cubicBezTo>
                <a:cubicBezTo>
                  <a:pt x="2745315" y="2288045"/>
                  <a:pt x="2676066" y="2301231"/>
                  <a:pt x="2676066" y="2301231"/>
                </a:cubicBezTo>
                <a:cubicBezTo>
                  <a:pt x="2676066" y="2301231"/>
                  <a:pt x="2893707" y="2146300"/>
                  <a:pt x="2923385" y="2146300"/>
                </a:cubicBezTo>
                <a:close/>
                <a:moveTo>
                  <a:pt x="2725125" y="1968664"/>
                </a:moveTo>
                <a:cubicBezTo>
                  <a:pt x="2725125" y="1968664"/>
                  <a:pt x="2725125" y="1968664"/>
                  <a:pt x="2537072" y="2146716"/>
                </a:cubicBezTo>
                <a:cubicBezTo>
                  <a:pt x="2342420" y="2136824"/>
                  <a:pt x="2256641" y="2189580"/>
                  <a:pt x="2213751" y="2265417"/>
                </a:cubicBezTo>
                <a:cubicBezTo>
                  <a:pt x="2167563" y="2341254"/>
                  <a:pt x="2253342" y="2440171"/>
                  <a:pt x="2253342" y="2440171"/>
                </a:cubicBezTo>
                <a:cubicBezTo>
                  <a:pt x="2253342" y="2440171"/>
                  <a:pt x="2253342" y="2440171"/>
                  <a:pt x="1982809" y="2700654"/>
                </a:cubicBezTo>
                <a:cubicBezTo>
                  <a:pt x="1982809" y="2700654"/>
                  <a:pt x="1982809" y="2700654"/>
                  <a:pt x="2038895" y="2789680"/>
                </a:cubicBezTo>
                <a:cubicBezTo>
                  <a:pt x="2028997" y="2898489"/>
                  <a:pt x="2187358" y="2947948"/>
                  <a:pt x="2167563" y="2974326"/>
                </a:cubicBezTo>
                <a:cubicBezTo>
                  <a:pt x="2151067" y="2997406"/>
                  <a:pt x="2118075" y="3069946"/>
                  <a:pt x="2147768" y="3149080"/>
                </a:cubicBezTo>
                <a:cubicBezTo>
                  <a:pt x="2180760" y="3231511"/>
                  <a:pt x="2286334" y="3224916"/>
                  <a:pt x="2286334" y="3224916"/>
                </a:cubicBezTo>
                <a:cubicBezTo>
                  <a:pt x="2286334" y="3224916"/>
                  <a:pt x="2319325" y="3337023"/>
                  <a:pt x="2401805" y="3356806"/>
                </a:cubicBezTo>
                <a:cubicBezTo>
                  <a:pt x="2484285" y="3376590"/>
                  <a:pt x="2546969" y="3280970"/>
                  <a:pt x="2546969" y="3280970"/>
                </a:cubicBezTo>
                <a:cubicBezTo>
                  <a:pt x="2546969" y="3280970"/>
                  <a:pt x="2546969" y="3280970"/>
                  <a:pt x="2721826" y="3449129"/>
                </a:cubicBezTo>
                <a:cubicBezTo>
                  <a:pt x="2721826" y="3449129"/>
                  <a:pt x="2721826" y="3449129"/>
                  <a:pt x="2919777" y="3261186"/>
                </a:cubicBezTo>
                <a:cubicBezTo>
                  <a:pt x="2919777" y="3261186"/>
                  <a:pt x="2926375" y="3300753"/>
                  <a:pt x="3074838" y="3330428"/>
                </a:cubicBezTo>
                <a:cubicBezTo>
                  <a:pt x="3226601" y="3360104"/>
                  <a:pt x="3342072" y="3069946"/>
                  <a:pt x="3345371" y="2977623"/>
                </a:cubicBezTo>
                <a:cubicBezTo>
                  <a:pt x="3351970" y="2885300"/>
                  <a:pt x="3351970" y="2947948"/>
                  <a:pt x="3381662" y="2908381"/>
                </a:cubicBezTo>
                <a:cubicBezTo>
                  <a:pt x="3411355" y="2872111"/>
                  <a:pt x="3384962" y="2796274"/>
                  <a:pt x="3384962" y="2796274"/>
                </a:cubicBezTo>
                <a:cubicBezTo>
                  <a:pt x="3384962" y="2796274"/>
                  <a:pt x="3384962" y="2796274"/>
                  <a:pt x="3460843" y="2700654"/>
                </a:cubicBezTo>
                <a:cubicBezTo>
                  <a:pt x="3460843" y="2700654"/>
                  <a:pt x="3460843" y="2700654"/>
                  <a:pt x="3127625" y="2374226"/>
                </a:cubicBezTo>
                <a:cubicBezTo>
                  <a:pt x="3216703" y="2304984"/>
                  <a:pt x="3190310" y="2209364"/>
                  <a:pt x="3190310" y="2209364"/>
                </a:cubicBezTo>
                <a:cubicBezTo>
                  <a:pt x="3111129" y="2041203"/>
                  <a:pt x="2833998" y="2087365"/>
                  <a:pt x="2833998" y="2087365"/>
                </a:cubicBezTo>
                <a:cubicBezTo>
                  <a:pt x="2833998" y="2087365"/>
                  <a:pt x="2833998" y="2087365"/>
                  <a:pt x="2725125" y="1968664"/>
                </a:cubicBezTo>
                <a:close/>
                <a:moveTo>
                  <a:pt x="5651500" y="936625"/>
                </a:moveTo>
                <a:cubicBezTo>
                  <a:pt x="4853098" y="2938056"/>
                  <a:pt x="4394512" y="3376590"/>
                  <a:pt x="3869941" y="3630478"/>
                </a:cubicBezTo>
                <a:cubicBezTo>
                  <a:pt x="3243097" y="3933825"/>
                  <a:pt x="2312727" y="3894258"/>
                  <a:pt x="1685882" y="3630478"/>
                </a:cubicBezTo>
                <a:cubicBezTo>
                  <a:pt x="1253689" y="3449129"/>
                  <a:pt x="418996" y="2413793"/>
                  <a:pt x="0" y="966300"/>
                </a:cubicBezTo>
                <a:cubicBezTo>
                  <a:pt x="1705677" y="2087365"/>
                  <a:pt x="3916130" y="2008231"/>
                  <a:pt x="5651500" y="936625"/>
                </a:cubicBezTo>
                <a:close/>
                <a:moveTo>
                  <a:pt x="692944" y="454788"/>
                </a:moveTo>
                <a:cubicBezTo>
                  <a:pt x="984648" y="455613"/>
                  <a:pt x="1276351" y="498475"/>
                  <a:pt x="1276351" y="498475"/>
                </a:cubicBezTo>
                <a:cubicBezTo>
                  <a:pt x="1276351" y="498475"/>
                  <a:pt x="867637" y="917208"/>
                  <a:pt x="1276351" y="1270000"/>
                </a:cubicBezTo>
                <a:cubicBezTo>
                  <a:pt x="1276351" y="1270000"/>
                  <a:pt x="109538" y="999636"/>
                  <a:pt x="109538" y="663331"/>
                </a:cubicBezTo>
                <a:cubicBezTo>
                  <a:pt x="109538" y="495178"/>
                  <a:pt x="401241" y="453964"/>
                  <a:pt x="692944" y="454788"/>
                </a:cubicBezTo>
                <a:close/>
                <a:moveTo>
                  <a:pt x="4774407" y="439535"/>
                </a:moveTo>
                <a:cubicBezTo>
                  <a:pt x="5082779" y="431288"/>
                  <a:pt x="5391151" y="465100"/>
                  <a:pt x="5391151" y="633338"/>
                </a:cubicBezTo>
                <a:cubicBezTo>
                  <a:pt x="5391151" y="969813"/>
                  <a:pt x="4157663" y="1270001"/>
                  <a:pt x="4157663" y="1270001"/>
                </a:cubicBezTo>
                <a:cubicBezTo>
                  <a:pt x="4566627" y="917032"/>
                  <a:pt x="4157663" y="498088"/>
                  <a:pt x="4157663" y="498088"/>
                </a:cubicBezTo>
                <a:cubicBezTo>
                  <a:pt x="4157663" y="498088"/>
                  <a:pt x="4466035" y="447782"/>
                  <a:pt x="4774407" y="439535"/>
                </a:cubicBezTo>
                <a:close/>
                <a:moveTo>
                  <a:pt x="2723357" y="0"/>
                </a:moveTo>
                <a:cubicBezTo>
                  <a:pt x="3475172" y="0"/>
                  <a:pt x="4084639" y="346845"/>
                  <a:pt x="4084639" y="774700"/>
                </a:cubicBezTo>
                <a:cubicBezTo>
                  <a:pt x="4084639" y="1202555"/>
                  <a:pt x="3475172" y="1549400"/>
                  <a:pt x="2723357" y="1549400"/>
                </a:cubicBezTo>
                <a:cubicBezTo>
                  <a:pt x="1971542" y="1549400"/>
                  <a:pt x="1362075" y="1202555"/>
                  <a:pt x="1362075" y="774700"/>
                </a:cubicBezTo>
                <a:cubicBezTo>
                  <a:pt x="1362075" y="346845"/>
                  <a:pt x="1971542" y="0"/>
                  <a:pt x="2723357" y="0"/>
                </a:cubicBezTo>
                <a:close/>
              </a:path>
            </a:pathLst>
          </a:custGeom>
          <a:solidFill>
            <a:schemeClr val="accent5">
              <a:lumMod val="10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nvGrpSpPr>
          <p:cNvPr id="9" name="千图PPT彼岸天：ID 8661124库_组合 8"/>
          <p:cNvGrpSpPr/>
          <p:nvPr>
            <p:custDataLst>
              <p:tags r:id="rId6"/>
            </p:custDataLst>
          </p:nvPr>
        </p:nvGrpSpPr>
        <p:grpSpPr>
          <a:xfrm>
            <a:off x="538982" y="3740122"/>
            <a:ext cx="2041029" cy="857260"/>
            <a:chOff x="1732858" y="5001250"/>
            <a:chExt cx="2213143" cy="857260"/>
          </a:xfrm>
        </p:grpSpPr>
        <p:sp>
          <p:nvSpPr>
            <p:cNvPr id="22" name="文本框 30"/>
            <p:cNvSpPr txBox="1"/>
            <p:nvPr/>
          </p:nvSpPr>
          <p:spPr bwMode="auto">
            <a:xfrm>
              <a:off x="1732858" y="5001250"/>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lvl="1" algn="ctr"/>
              <a:r>
                <a:rPr lang="zh-CN" altLang="en-US" sz="1400" b="1" dirty="0">
                  <a:solidFill>
                    <a:schemeClr val="accent1"/>
                  </a:solidFill>
                </a:rPr>
                <a:t>输入标题文本</a:t>
              </a:r>
              <a:endParaRPr lang="zh-CN" altLang="en-US" sz="1400" b="1" dirty="0">
                <a:solidFill>
                  <a:schemeClr val="accent1"/>
                </a:solidFill>
              </a:endParaRPr>
            </a:p>
          </p:txBody>
        </p:sp>
        <p:sp>
          <p:nvSpPr>
            <p:cNvPr id="23" name="文本框 31"/>
            <p:cNvSpPr txBox="1"/>
            <p:nvPr/>
          </p:nvSpPr>
          <p:spPr bwMode="auto">
            <a:xfrm>
              <a:off x="1732858" y="5284280"/>
              <a:ext cx="2213143" cy="574230"/>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000" dirty="0"/>
                <a:t>请替换文字内容复制你的内容到此 </a:t>
              </a:r>
              <a:br>
                <a:rPr lang="zh-CN" altLang="en-US" sz="1000" dirty="0"/>
              </a:br>
              <a:r>
                <a:rPr lang="zh-CN" altLang="en-US" sz="1000" dirty="0"/>
                <a:t>请输入您的内容</a:t>
              </a:r>
              <a:endParaRPr lang="zh-CN" altLang="en-US" sz="1000" dirty="0"/>
            </a:p>
          </p:txBody>
        </p:sp>
      </p:grpSp>
      <p:grpSp>
        <p:nvGrpSpPr>
          <p:cNvPr id="10" name="千图PPT彼岸天：ID 8661124库_组合 9"/>
          <p:cNvGrpSpPr/>
          <p:nvPr>
            <p:custDataLst>
              <p:tags r:id="rId7"/>
            </p:custDataLst>
          </p:nvPr>
        </p:nvGrpSpPr>
        <p:grpSpPr>
          <a:xfrm>
            <a:off x="2807234" y="3740122"/>
            <a:ext cx="2041029" cy="857260"/>
            <a:chOff x="1732858" y="5001250"/>
            <a:chExt cx="2213143" cy="857260"/>
          </a:xfrm>
        </p:grpSpPr>
        <p:sp>
          <p:nvSpPr>
            <p:cNvPr id="20" name="文本框 28"/>
            <p:cNvSpPr txBox="1"/>
            <p:nvPr/>
          </p:nvSpPr>
          <p:spPr bwMode="auto">
            <a:xfrm>
              <a:off x="1732858" y="5001250"/>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lvl="1" algn="ctr"/>
              <a:r>
                <a:rPr lang="zh-CN" altLang="en-US" sz="1400" b="1" dirty="0">
                  <a:solidFill>
                    <a:schemeClr val="accent2"/>
                  </a:solidFill>
                </a:rPr>
                <a:t>输入标题文本</a:t>
              </a:r>
              <a:endParaRPr lang="zh-CN" altLang="en-US" sz="1400" b="1" dirty="0">
                <a:solidFill>
                  <a:schemeClr val="accent2"/>
                </a:solidFill>
              </a:endParaRPr>
            </a:p>
          </p:txBody>
        </p:sp>
        <p:sp>
          <p:nvSpPr>
            <p:cNvPr id="21" name="文本框 29"/>
            <p:cNvSpPr txBox="1"/>
            <p:nvPr/>
          </p:nvSpPr>
          <p:spPr bwMode="auto">
            <a:xfrm>
              <a:off x="1732858" y="5284280"/>
              <a:ext cx="2213143" cy="574230"/>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000" dirty="0"/>
                <a:t>请替换文字内容复制你的内容到此 </a:t>
              </a:r>
              <a:br>
                <a:rPr lang="zh-CN" altLang="en-US" sz="1000" dirty="0"/>
              </a:br>
              <a:r>
                <a:rPr lang="zh-CN" altLang="en-US" sz="1000" dirty="0"/>
                <a:t>请输入您的内容</a:t>
              </a:r>
              <a:endParaRPr lang="zh-CN" altLang="en-US" sz="1000" dirty="0"/>
            </a:p>
          </p:txBody>
        </p:sp>
      </p:grpSp>
      <p:grpSp>
        <p:nvGrpSpPr>
          <p:cNvPr id="11" name="千图PPT彼岸天：ID 8661124库_组合 10"/>
          <p:cNvGrpSpPr/>
          <p:nvPr>
            <p:custDataLst>
              <p:tags r:id="rId8"/>
            </p:custDataLst>
          </p:nvPr>
        </p:nvGrpSpPr>
        <p:grpSpPr>
          <a:xfrm>
            <a:off x="5075486" y="3740122"/>
            <a:ext cx="2041029" cy="857260"/>
            <a:chOff x="1732858" y="5001250"/>
            <a:chExt cx="2213143" cy="857260"/>
          </a:xfrm>
        </p:grpSpPr>
        <p:sp>
          <p:nvSpPr>
            <p:cNvPr id="18" name="文本框 26"/>
            <p:cNvSpPr txBox="1"/>
            <p:nvPr/>
          </p:nvSpPr>
          <p:spPr bwMode="auto">
            <a:xfrm>
              <a:off x="1732858" y="5001250"/>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lvl="1" algn="ctr"/>
              <a:r>
                <a:rPr lang="zh-CN" altLang="en-US" sz="1400" b="1" dirty="0">
                  <a:solidFill>
                    <a:schemeClr val="accent3"/>
                  </a:solidFill>
                </a:rPr>
                <a:t>输入标题文本</a:t>
              </a:r>
              <a:endParaRPr lang="zh-CN" altLang="en-US" sz="1400" b="1" dirty="0">
                <a:solidFill>
                  <a:schemeClr val="accent3"/>
                </a:solidFill>
              </a:endParaRPr>
            </a:p>
          </p:txBody>
        </p:sp>
        <p:sp>
          <p:nvSpPr>
            <p:cNvPr id="19" name="文本框 27"/>
            <p:cNvSpPr txBox="1"/>
            <p:nvPr/>
          </p:nvSpPr>
          <p:spPr bwMode="auto">
            <a:xfrm>
              <a:off x="1732858" y="5284280"/>
              <a:ext cx="2213143" cy="574230"/>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000" dirty="0"/>
                <a:t>请替换文字内容复制你的内容到此 </a:t>
              </a:r>
              <a:br>
                <a:rPr lang="zh-CN" altLang="en-US" sz="1000" dirty="0"/>
              </a:br>
              <a:r>
                <a:rPr lang="zh-CN" altLang="en-US" sz="1000" dirty="0"/>
                <a:t>请输入您的内容</a:t>
              </a:r>
              <a:endParaRPr lang="zh-CN" altLang="en-US" sz="1000" dirty="0"/>
            </a:p>
          </p:txBody>
        </p:sp>
      </p:grpSp>
      <p:grpSp>
        <p:nvGrpSpPr>
          <p:cNvPr id="12" name="千图PPT彼岸天：ID 8661124库_组合 11"/>
          <p:cNvGrpSpPr/>
          <p:nvPr>
            <p:custDataLst>
              <p:tags r:id="rId9"/>
            </p:custDataLst>
          </p:nvPr>
        </p:nvGrpSpPr>
        <p:grpSpPr>
          <a:xfrm>
            <a:off x="7343738" y="3740122"/>
            <a:ext cx="2041029" cy="857260"/>
            <a:chOff x="1732858" y="5001250"/>
            <a:chExt cx="2213143" cy="857260"/>
          </a:xfrm>
        </p:grpSpPr>
        <p:sp>
          <p:nvSpPr>
            <p:cNvPr id="16" name="文本框 24"/>
            <p:cNvSpPr txBox="1"/>
            <p:nvPr/>
          </p:nvSpPr>
          <p:spPr bwMode="auto">
            <a:xfrm>
              <a:off x="1732858" y="5001250"/>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lvl="1" algn="ctr"/>
              <a:r>
                <a:rPr lang="zh-CN" altLang="en-US" sz="1400" b="1" dirty="0">
                  <a:solidFill>
                    <a:schemeClr val="accent4"/>
                  </a:solidFill>
                </a:rPr>
                <a:t>输入标题文本</a:t>
              </a:r>
              <a:endParaRPr lang="zh-CN" altLang="en-US" sz="1400" b="1" dirty="0">
                <a:solidFill>
                  <a:schemeClr val="accent4"/>
                </a:solidFill>
              </a:endParaRPr>
            </a:p>
          </p:txBody>
        </p:sp>
        <p:sp>
          <p:nvSpPr>
            <p:cNvPr id="17" name="文本框 25"/>
            <p:cNvSpPr txBox="1"/>
            <p:nvPr/>
          </p:nvSpPr>
          <p:spPr bwMode="auto">
            <a:xfrm>
              <a:off x="1732858" y="5284280"/>
              <a:ext cx="2213143" cy="574230"/>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000" dirty="0"/>
                <a:t>请替换文字内容复制你的内容到此 </a:t>
              </a:r>
              <a:br>
                <a:rPr lang="zh-CN" altLang="en-US" sz="1000" dirty="0"/>
              </a:br>
              <a:r>
                <a:rPr lang="zh-CN" altLang="en-US" sz="1000" dirty="0"/>
                <a:t>请输入您的内容</a:t>
              </a:r>
              <a:endParaRPr lang="zh-CN" altLang="en-US" sz="1000" dirty="0"/>
            </a:p>
          </p:txBody>
        </p:sp>
      </p:grpSp>
      <p:grpSp>
        <p:nvGrpSpPr>
          <p:cNvPr id="13" name="千图PPT彼岸天：ID 8661124库_组合 12"/>
          <p:cNvGrpSpPr/>
          <p:nvPr>
            <p:custDataLst>
              <p:tags r:id="rId10"/>
            </p:custDataLst>
          </p:nvPr>
        </p:nvGrpSpPr>
        <p:grpSpPr>
          <a:xfrm>
            <a:off x="9611990" y="3740122"/>
            <a:ext cx="2041029" cy="857260"/>
            <a:chOff x="1732858" y="5001250"/>
            <a:chExt cx="2213143" cy="857260"/>
          </a:xfrm>
        </p:grpSpPr>
        <p:sp>
          <p:nvSpPr>
            <p:cNvPr id="14" name="文本框 22"/>
            <p:cNvSpPr txBox="1"/>
            <p:nvPr/>
          </p:nvSpPr>
          <p:spPr bwMode="auto">
            <a:xfrm>
              <a:off x="1732858" y="5001250"/>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lvl="1" algn="ctr"/>
              <a:r>
                <a:rPr lang="zh-CN" altLang="en-US" sz="1400" b="1" dirty="0">
                  <a:solidFill>
                    <a:schemeClr val="accent5"/>
                  </a:solidFill>
                </a:rPr>
                <a:t>输入标题文本</a:t>
              </a:r>
              <a:endParaRPr lang="zh-CN" altLang="en-US" sz="1400" b="1" dirty="0">
                <a:solidFill>
                  <a:schemeClr val="accent5"/>
                </a:solidFill>
              </a:endParaRPr>
            </a:p>
          </p:txBody>
        </p:sp>
        <p:sp>
          <p:nvSpPr>
            <p:cNvPr id="15" name="文本框 23"/>
            <p:cNvSpPr txBox="1"/>
            <p:nvPr/>
          </p:nvSpPr>
          <p:spPr bwMode="auto">
            <a:xfrm>
              <a:off x="1732858" y="5284280"/>
              <a:ext cx="2213143" cy="574230"/>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000" dirty="0"/>
                <a:t>请替换文字内容复制你的内容到此 </a:t>
              </a:r>
              <a:br>
                <a:rPr lang="zh-CN" altLang="en-US" sz="1000" dirty="0"/>
              </a:br>
              <a:r>
                <a:rPr lang="zh-CN" altLang="en-US" sz="1000" dirty="0"/>
                <a:t>请输入您的内容</a:t>
              </a:r>
              <a:endParaRPr lang="zh-CN" altLang="en-US" sz="1000" dirty="0"/>
            </a:p>
          </p:txBody>
        </p:sp>
      </p:grpSp>
    </p:spTree>
  </p:cSld>
  <p:clrMapOvr>
    <a:masterClrMapping/>
  </p:clrMapOvr>
  <mc:AlternateContent xmlns:mc="http://schemas.openxmlformats.org/markup-compatibility/2006">
    <mc:Choice xmlns:p14="http://schemas.microsoft.com/office/powerpoint/2010/main" Requires="p14">
      <p:transition spd="slow" p14:dur="1250" advClick="0" advTm="5000">
        <p14:switch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ppt_x</p:attrName>
                                        </p:attrNameLst>
                                      </p:cBhvr>
                                      <p:tavLst>
                                        <p:tav tm="0">
                                          <p:val>
                                            <p:fltVal val="0.5"/>
                                          </p:val>
                                        </p:tav>
                                        <p:tav tm="100000">
                                          <p:val>
                                            <p:strVal val="#ppt_x"/>
                                          </p:val>
                                        </p:tav>
                                      </p:tavLst>
                                    </p:anim>
                                    <p:anim calcmode="lin" valueType="num">
                                      <p:cBhvr>
                                        <p:cTn id="10" dur="500" fill="hold"/>
                                        <p:tgtEl>
                                          <p:spTgt spid="4"/>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 calcmode="lin" valueType="num">
                                      <p:cBhvr>
                                        <p:cTn id="16" dur="500" fill="hold"/>
                                        <p:tgtEl>
                                          <p:spTgt spid="9"/>
                                        </p:tgtEl>
                                        <p:attrNameLst>
                                          <p:attrName>ppt_x</p:attrName>
                                        </p:attrNameLst>
                                      </p:cBhvr>
                                      <p:tavLst>
                                        <p:tav tm="0">
                                          <p:val>
                                            <p:fltVal val="0.5"/>
                                          </p:val>
                                        </p:tav>
                                        <p:tav tm="100000">
                                          <p:val>
                                            <p:strVal val="#ppt_x"/>
                                          </p:val>
                                        </p:tav>
                                      </p:tavLst>
                                    </p:anim>
                                    <p:anim calcmode="lin" valueType="num">
                                      <p:cBhvr>
                                        <p:cTn id="17" dur="500" fill="hold"/>
                                        <p:tgtEl>
                                          <p:spTgt spid="9"/>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ppt_x</p:attrName>
                                        </p:attrNameLst>
                                      </p:cBhvr>
                                      <p:tavLst>
                                        <p:tav tm="0">
                                          <p:val>
                                            <p:fltVal val="0.5"/>
                                          </p:val>
                                        </p:tav>
                                        <p:tav tm="100000">
                                          <p:val>
                                            <p:strVal val="#ppt_x"/>
                                          </p:val>
                                        </p:tav>
                                      </p:tavLst>
                                    </p:anim>
                                    <p:anim calcmode="lin" valueType="num">
                                      <p:cBhvr>
                                        <p:cTn id="24" dur="500" fill="hold"/>
                                        <p:tgtEl>
                                          <p:spTgt spid="5"/>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 calcmode="lin" valueType="num">
                                      <p:cBhvr>
                                        <p:cTn id="30" dur="500" fill="hold"/>
                                        <p:tgtEl>
                                          <p:spTgt spid="10"/>
                                        </p:tgtEl>
                                        <p:attrNameLst>
                                          <p:attrName>ppt_x</p:attrName>
                                        </p:attrNameLst>
                                      </p:cBhvr>
                                      <p:tavLst>
                                        <p:tav tm="0">
                                          <p:val>
                                            <p:fltVal val="0.5"/>
                                          </p:val>
                                        </p:tav>
                                        <p:tav tm="100000">
                                          <p:val>
                                            <p:strVal val="#ppt_x"/>
                                          </p:val>
                                        </p:tav>
                                      </p:tavLst>
                                    </p:anim>
                                    <p:anim calcmode="lin" valueType="num">
                                      <p:cBhvr>
                                        <p:cTn id="31" dur="500" fill="hold"/>
                                        <p:tgtEl>
                                          <p:spTgt spid="10"/>
                                        </p:tgtEl>
                                        <p:attrNameLst>
                                          <p:attrName>ppt_y</p:attrName>
                                        </p:attrNameLst>
                                      </p:cBhvr>
                                      <p:tavLst>
                                        <p:tav tm="0">
                                          <p:val>
                                            <p:fltVal val="0.5"/>
                                          </p:val>
                                        </p:tav>
                                        <p:tav tm="100000">
                                          <p:val>
                                            <p:strVal val="#ppt_y"/>
                                          </p:val>
                                        </p:tav>
                                      </p:tavLst>
                                    </p:anim>
                                  </p:childTnLst>
                                </p:cTn>
                              </p:par>
                            </p:childTnLst>
                          </p:cTn>
                        </p:par>
                        <p:par>
                          <p:cTn id="32" fill="hold">
                            <p:stCondLst>
                              <p:cond delay="2000"/>
                            </p:stCondLst>
                            <p:childTnLst>
                              <p:par>
                                <p:cTn id="33" presetID="23" presetClass="entr" presetSubtype="528"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 calcmode="lin" valueType="num">
                                      <p:cBhvr>
                                        <p:cTn id="37" dur="500" fill="hold"/>
                                        <p:tgtEl>
                                          <p:spTgt spid="6"/>
                                        </p:tgtEl>
                                        <p:attrNameLst>
                                          <p:attrName>ppt_x</p:attrName>
                                        </p:attrNameLst>
                                      </p:cBhvr>
                                      <p:tavLst>
                                        <p:tav tm="0">
                                          <p:val>
                                            <p:fltVal val="0.5"/>
                                          </p:val>
                                        </p:tav>
                                        <p:tav tm="100000">
                                          <p:val>
                                            <p:strVal val="#ppt_x"/>
                                          </p:val>
                                        </p:tav>
                                      </p:tavLst>
                                    </p:anim>
                                    <p:anim calcmode="lin" valueType="num">
                                      <p:cBhvr>
                                        <p:cTn id="38" dur="500" fill="hold"/>
                                        <p:tgtEl>
                                          <p:spTgt spid="6"/>
                                        </p:tgtEl>
                                        <p:attrNameLst>
                                          <p:attrName>ppt_y</p:attrName>
                                        </p:attrNameLst>
                                      </p:cBhvr>
                                      <p:tavLst>
                                        <p:tav tm="0">
                                          <p:val>
                                            <p:fltVal val="0.5"/>
                                          </p:val>
                                        </p:tav>
                                        <p:tav tm="100000">
                                          <p:val>
                                            <p:strVal val="#ppt_y"/>
                                          </p:val>
                                        </p:tav>
                                      </p:tavLst>
                                    </p:anim>
                                  </p:childTnLst>
                                </p:cTn>
                              </p:par>
                            </p:childTnLst>
                          </p:cTn>
                        </p:par>
                        <p:par>
                          <p:cTn id="39" fill="hold">
                            <p:stCondLst>
                              <p:cond delay="2500"/>
                            </p:stCondLst>
                            <p:childTnLst>
                              <p:par>
                                <p:cTn id="40" presetID="23" presetClass="entr" presetSubtype="528"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ppt_x</p:attrName>
                                        </p:attrNameLst>
                                      </p:cBhvr>
                                      <p:tavLst>
                                        <p:tav tm="0">
                                          <p:val>
                                            <p:fltVal val="0.5"/>
                                          </p:val>
                                        </p:tav>
                                        <p:tav tm="100000">
                                          <p:val>
                                            <p:strVal val="#ppt_x"/>
                                          </p:val>
                                        </p:tav>
                                      </p:tavLst>
                                    </p:anim>
                                    <p:anim calcmode="lin" valueType="num">
                                      <p:cBhvr>
                                        <p:cTn id="45" dur="500" fill="hold"/>
                                        <p:tgtEl>
                                          <p:spTgt spid="11"/>
                                        </p:tgtEl>
                                        <p:attrNameLst>
                                          <p:attrName>ppt_y</p:attrName>
                                        </p:attrNameLst>
                                      </p:cBhvr>
                                      <p:tavLst>
                                        <p:tav tm="0">
                                          <p:val>
                                            <p:fltVal val="0.5"/>
                                          </p:val>
                                        </p:tav>
                                        <p:tav tm="100000">
                                          <p:val>
                                            <p:strVal val="#ppt_y"/>
                                          </p:val>
                                        </p:tav>
                                      </p:tavLst>
                                    </p:anim>
                                  </p:childTnLst>
                                </p:cTn>
                              </p:par>
                            </p:childTnLst>
                          </p:cTn>
                        </p:par>
                        <p:par>
                          <p:cTn id="46" fill="hold">
                            <p:stCondLst>
                              <p:cond delay="3000"/>
                            </p:stCondLst>
                            <p:childTnLst>
                              <p:par>
                                <p:cTn id="47" presetID="23" presetClass="entr" presetSubtype="528"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fltVal val="0"/>
                                          </p:val>
                                        </p:tav>
                                        <p:tav tm="100000">
                                          <p:val>
                                            <p:strVal val="#ppt_w"/>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 calcmode="lin" valueType="num">
                                      <p:cBhvr>
                                        <p:cTn id="51" dur="500" fill="hold"/>
                                        <p:tgtEl>
                                          <p:spTgt spid="7"/>
                                        </p:tgtEl>
                                        <p:attrNameLst>
                                          <p:attrName>ppt_x</p:attrName>
                                        </p:attrNameLst>
                                      </p:cBhvr>
                                      <p:tavLst>
                                        <p:tav tm="0">
                                          <p:val>
                                            <p:fltVal val="0.5"/>
                                          </p:val>
                                        </p:tav>
                                        <p:tav tm="100000">
                                          <p:val>
                                            <p:strVal val="#ppt_x"/>
                                          </p:val>
                                        </p:tav>
                                      </p:tavLst>
                                    </p:anim>
                                    <p:anim calcmode="lin" valueType="num">
                                      <p:cBhvr>
                                        <p:cTn id="52" dur="500" fill="hold"/>
                                        <p:tgtEl>
                                          <p:spTgt spid="7"/>
                                        </p:tgtEl>
                                        <p:attrNameLst>
                                          <p:attrName>ppt_y</p:attrName>
                                        </p:attrNameLst>
                                      </p:cBhvr>
                                      <p:tavLst>
                                        <p:tav tm="0">
                                          <p:val>
                                            <p:fltVal val="0.5"/>
                                          </p:val>
                                        </p:tav>
                                        <p:tav tm="100000">
                                          <p:val>
                                            <p:strVal val="#ppt_y"/>
                                          </p:val>
                                        </p:tav>
                                      </p:tavLst>
                                    </p:anim>
                                  </p:childTnLst>
                                </p:cTn>
                              </p:par>
                            </p:childTnLst>
                          </p:cTn>
                        </p:par>
                        <p:par>
                          <p:cTn id="53" fill="hold">
                            <p:stCondLst>
                              <p:cond delay="3500"/>
                            </p:stCondLst>
                            <p:childTnLst>
                              <p:par>
                                <p:cTn id="54" presetID="23" presetClass="entr" presetSubtype="528" fill="hold" nodeType="after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500" fill="hold"/>
                                        <p:tgtEl>
                                          <p:spTgt spid="12"/>
                                        </p:tgtEl>
                                        <p:attrNameLst>
                                          <p:attrName>ppt_w</p:attrName>
                                        </p:attrNameLst>
                                      </p:cBhvr>
                                      <p:tavLst>
                                        <p:tav tm="0">
                                          <p:val>
                                            <p:fltVal val="0"/>
                                          </p:val>
                                        </p:tav>
                                        <p:tav tm="100000">
                                          <p:val>
                                            <p:strVal val="#ppt_w"/>
                                          </p:val>
                                        </p:tav>
                                      </p:tavLst>
                                    </p:anim>
                                    <p:anim calcmode="lin" valueType="num">
                                      <p:cBhvr>
                                        <p:cTn id="57" dur="500" fill="hold"/>
                                        <p:tgtEl>
                                          <p:spTgt spid="12"/>
                                        </p:tgtEl>
                                        <p:attrNameLst>
                                          <p:attrName>ppt_h</p:attrName>
                                        </p:attrNameLst>
                                      </p:cBhvr>
                                      <p:tavLst>
                                        <p:tav tm="0">
                                          <p:val>
                                            <p:fltVal val="0"/>
                                          </p:val>
                                        </p:tav>
                                        <p:tav tm="100000">
                                          <p:val>
                                            <p:strVal val="#ppt_h"/>
                                          </p:val>
                                        </p:tav>
                                      </p:tavLst>
                                    </p:anim>
                                    <p:anim calcmode="lin" valueType="num">
                                      <p:cBhvr>
                                        <p:cTn id="58" dur="500" fill="hold"/>
                                        <p:tgtEl>
                                          <p:spTgt spid="12"/>
                                        </p:tgtEl>
                                        <p:attrNameLst>
                                          <p:attrName>ppt_x</p:attrName>
                                        </p:attrNameLst>
                                      </p:cBhvr>
                                      <p:tavLst>
                                        <p:tav tm="0">
                                          <p:val>
                                            <p:fltVal val="0.5"/>
                                          </p:val>
                                        </p:tav>
                                        <p:tav tm="100000">
                                          <p:val>
                                            <p:strVal val="#ppt_x"/>
                                          </p:val>
                                        </p:tav>
                                      </p:tavLst>
                                    </p:anim>
                                    <p:anim calcmode="lin" valueType="num">
                                      <p:cBhvr>
                                        <p:cTn id="59" dur="500" fill="hold"/>
                                        <p:tgtEl>
                                          <p:spTgt spid="12"/>
                                        </p:tgtEl>
                                        <p:attrNameLst>
                                          <p:attrName>ppt_y</p:attrName>
                                        </p:attrNameLst>
                                      </p:cBhvr>
                                      <p:tavLst>
                                        <p:tav tm="0">
                                          <p:val>
                                            <p:fltVal val="0.5"/>
                                          </p:val>
                                        </p:tav>
                                        <p:tav tm="100000">
                                          <p:val>
                                            <p:strVal val="#ppt_y"/>
                                          </p:val>
                                        </p:tav>
                                      </p:tavLst>
                                    </p:anim>
                                  </p:childTnLst>
                                </p:cTn>
                              </p:par>
                            </p:childTnLst>
                          </p:cTn>
                        </p:par>
                        <p:par>
                          <p:cTn id="60" fill="hold">
                            <p:stCondLst>
                              <p:cond delay="4000"/>
                            </p:stCondLst>
                            <p:childTnLst>
                              <p:par>
                                <p:cTn id="61" presetID="23" presetClass="entr" presetSubtype="528"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p:cTn id="63" dur="500" fill="hold"/>
                                        <p:tgtEl>
                                          <p:spTgt spid="8"/>
                                        </p:tgtEl>
                                        <p:attrNameLst>
                                          <p:attrName>ppt_w</p:attrName>
                                        </p:attrNameLst>
                                      </p:cBhvr>
                                      <p:tavLst>
                                        <p:tav tm="0">
                                          <p:val>
                                            <p:fltVal val="0"/>
                                          </p:val>
                                        </p:tav>
                                        <p:tav tm="100000">
                                          <p:val>
                                            <p:strVal val="#ppt_w"/>
                                          </p:val>
                                        </p:tav>
                                      </p:tavLst>
                                    </p:anim>
                                    <p:anim calcmode="lin" valueType="num">
                                      <p:cBhvr>
                                        <p:cTn id="64" dur="500" fill="hold"/>
                                        <p:tgtEl>
                                          <p:spTgt spid="8"/>
                                        </p:tgtEl>
                                        <p:attrNameLst>
                                          <p:attrName>ppt_h</p:attrName>
                                        </p:attrNameLst>
                                      </p:cBhvr>
                                      <p:tavLst>
                                        <p:tav tm="0">
                                          <p:val>
                                            <p:fltVal val="0"/>
                                          </p:val>
                                        </p:tav>
                                        <p:tav tm="100000">
                                          <p:val>
                                            <p:strVal val="#ppt_h"/>
                                          </p:val>
                                        </p:tav>
                                      </p:tavLst>
                                    </p:anim>
                                    <p:anim calcmode="lin" valueType="num">
                                      <p:cBhvr>
                                        <p:cTn id="65" dur="500" fill="hold"/>
                                        <p:tgtEl>
                                          <p:spTgt spid="8"/>
                                        </p:tgtEl>
                                        <p:attrNameLst>
                                          <p:attrName>ppt_x</p:attrName>
                                        </p:attrNameLst>
                                      </p:cBhvr>
                                      <p:tavLst>
                                        <p:tav tm="0">
                                          <p:val>
                                            <p:fltVal val="0.5"/>
                                          </p:val>
                                        </p:tav>
                                        <p:tav tm="100000">
                                          <p:val>
                                            <p:strVal val="#ppt_x"/>
                                          </p:val>
                                        </p:tav>
                                      </p:tavLst>
                                    </p:anim>
                                    <p:anim calcmode="lin" valueType="num">
                                      <p:cBhvr>
                                        <p:cTn id="66" dur="500" fill="hold"/>
                                        <p:tgtEl>
                                          <p:spTgt spid="8"/>
                                        </p:tgtEl>
                                        <p:attrNameLst>
                                          <p:attrName>ppt_y</p:attrName>
                                        </p:attrNameLst>
                                      </p:cBhvr>
                                      <p:tavLst>
                                        <p:tav tm="0">
                                          <p:val>
                                            <p:fltVal val="0.5"/>
                                          </p:val>
                                        </p:tav>
                                        <p:tav tm="100000">
                                          <p:val>
                                            <p:strVal val="#ppt_y"/>
                                          </p:val>
                                        </p:tav>
                                      </p:tavLst>
                                    </p:anim>
                                  </p:childTnLst>
                                </p:cTn>
                              </p:par>
                            </p:childTnLst>
                          </p:cTn>
                        </p:par>
                        <p:par>
                          <p:cTn id="67" fill="hold">
                            <p:stCondLst>
                              <p:cond delay="4500"/>
                            </p:stCondLst>
                            <p:childTnLst>
                              <p:par>
                                <p:cTn id="68" presetID="23" presetClass="entr" presetSubtype="528"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p:cTn id="70" dur="500" fill="hold"/>
                                        <p:tgtEl>
                                          <p:spTgt spid="13"/>
                                        </p:tgtEl>
                                        <p:attrNameLst>
                                          <p:attrName>ppt_w</p:attrName>
                                        </p:attrNameLst>
                                      </p:cBhvr>
                                      <p:tavLst>
                                        <p:tav tm="0">
                                          <p:val>
                                            <p:fltVal val="0"/>
                                          </p:val>
                                        </p:tav>
                                        <p:tav tm="100000">
                                          <p:val>
                                            <p:strVal val="#ppt_w"/>
                                          </p:val>
                                        </p:tav>
                                      </p:tavLst>
                                    </p:anim>
                                    <p:anim calcmode="lin" valueType="num">
                                      <p:cBhvr>
                                        <p:cTn id="71" dur="500" fill="hold"/>
                                        <p:tgtEl>
                                          <p:spTgt spid="13"/>
                                        </p:tgtEl>
                                        <p:attrNameLst>
                                          <p:attrName>ppt_h</p:attrName>
                                        </p:attrNameLst>
                                      </p:cBhvr>
                                      <p:tavLst>
                                        <p:tav tm="0">
                                          <p:val>
                                            <p:fltVal val="0"/>
                                          </p:val>
                                        </p:tav>
                                        <p:tav tm="100000">
                                          <p:val>
                                            <p:strVal val="#ppt_h"/>
                                          </p:val>
                                        </p:tav>
                                      </p:tavLst>
                                    </p:anim>
                                    <p:anim calcmode="lin" valueType="num">
                                      <p:cBhvr>
                                        <p:cTn id="72" dur="500" fill="hold"/>
                                        <p:tgtEl>
                                          <p:spTgt spid="13"/>
                                        </p:tgtEl>
                                        <p:attrNameLst>
                                          <p:attrName>ppt_x</p:attrName>
                                        </p:attrNameLst>
                                      </p:cBhvr>
                                      <p:tavLst>
                                        <p:tav tm="0">
                                          <p:val>
                                            <p:fltVal val="0.5"/>
                                          </p:val>
                                        </p:tav>
                                        <p:tav tm="100000">
                                          <p:val>
                                            <p:strVal val="#ppt_x"/>
                                          </p:val>
                                        </p:tav>
                                      </p:tavLst>
                                    </p:anim>
                                    <p:anim calcmode="lin" valueType="num">
                                      <p:cBhvr>
                                        <p:cTn id="73" dur="500" fill="hold"/>
                                        <p:tgtEl>
                                          <p:spTgt spid="1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千图PPT彼岸天：ID 8661124库_组合 4"/>
          <p:cNvGrpSpPr/>
          <p:nvPr>
            <p:custDataLst>
              <p:tags r:id="rId1"/>
            </p:custDataLst>
          </p:nvPr>
        </p:nvGrpSpPr>
        <p:grpSpPr>
          <a:xfrm>
            <a:off x="5216472" y="1740127"/>
            <a:ext cx="1843180" cy="846122"/>
            <a:chOff x="5122025" y="525814"/>
            <a:chExt cx="2020976" cy="927740"/>
          </a:xfrm>
        </p:grpSpPr>
        <p:sp>
          <p:nvSpPr>
            <p:cNvPr id="40" name="文本框 19"/>
            <p:cNvSpPr txBox="1"/>
            <p:nvPr/>
          </p:nvSpPr>
          <p:spPr>
            <a:xfrm>
              <a:off x="5122026" y="826908"/>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dirty="0"/>
                <a:t>请替换文字内容复制你的内容到此 请输入您的内容</a:t>
              </a:r>
              <a:endParaRPr lang="zh-CN" altLang="en-US" sz="1000" dirty="0"/>
            </a:p>
          </p:txBody>
        </p:sp>
        <p:sp>
          <p:nvSpPr>
            <p:cNvPr id="41" name="矩形 40"/>
            <p:cNvSpPr/>
            <p:nvPr/>
          </p:nvSpPr>
          <p:spPr>
            <a:xfrm>
              <a:off x="5122025" y="525814"/>
              <a:ext cx="2020976" cy="325410"/>
            </a:xfrm>
            <a:prstGeom prst="rect">
              <a:avLst/>
            </a:prstGeom>
          </p:spPr>
          <p:txBody>
            <a:bodyPr wrap="none" lIns="0" tIns="0" rIns="0" bIns="0" anchor="ctr" anchorCtr="1">
              <a:normAutofit/>
            </a:bodyPr>
            <a:lstStyle/>
            <a:p>
              <a:pPr lvl="0" algn="ctr" defTabSz="913765">
                <a:spcBef>
                  <a:spcPct val="0"/>
                </a:spcBef>
                <a:defRPr/>
              </a:pPr>
              <a:r>
                <a:rPr lang="zh-CN" altLang="en-US" b="1" dirty="0">
                  <a:solidFill>
                    <a:schemeClr val="accent4"/>
                  </a:solidFill>
                </a:rPr>
                <a:t>输入标题文本</a:t>
              </a:r>
              <a:endParaRPr lang="zh-CN" altLang="en-US" b="1" dirty="0">
                <a:solidFill>
                  <a:schemeClr val="accent4"/>
                </a:solidFill>
              </a:endParaRPr>
            </a:p>
          </p:txBody>
        </p:sp>
      </p:grpSp>
      <p:grpSp>
        <p:nvGrpSpPr>
          <p:cNvPr id="7" name="千图PPT彼岸天：ID 8661124库_组合 6"/>
          <p:cNvGrpSpPr/>
          <p:nvPr>
            <p:custDataLst>
              <p:tags r:id="rId2"/>
            </p:custDataLst>
          </p:nvPr>
        </p:nvGrpSpPr>
        <p:grpSpPr>
          <a:xfrm>
            <a:off x="1400372" y="2018373"/>
            <a:ext cx="1843180" cy="846122"/>
            <a:chOff x="5122025" y="525814"/>
            <a:chExt cx="2020976" cy="927740"/>
          </a:xfrm>
        </p:grpSpPr>
        <p:sp>
          <p:nvSpPr>
            <p:cNvPr id="36" name="文本框 22"/>
            <p:cNvSpPr txBox="1"/>
            <p:nvPr/>
          </p:nvSpPr>
          <p:spPr>
            <a:xfrm>
              <a:off x="5122026" y="826908"/>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dirty="0"/>
                <a:t>请替换文字内容复制你的内容到此 请输入您的内容</a:t>
              </a:r>
              <a:endParaRPr lang="zh-CN" altLang="en-US" sz="1000" dirty="0"/>
            </a:p>
          </p:txBody>
        </p:sp>
        <p:sp>
          <p:nvSpPr>
            <p:cNvPr id="37" name="矩形 36"/>
            <p:cNvSpPr/>
            <p:nvPr/>
          </p:nvSpPr>
          <p:spPr>
            <a:xfrm>
              <a:off x="5122025" y="525814"/>
              <a:ext cx="2020976" cy="325410"/>
            </a:xfrm>
            <a:prstGeom prst="rect">
              <a:avLst/>
            </a:prstGeom>
          </p:spPr>
          <p:txBody>
            <a:bodyPr wrap="none" lIns="0" tIns="0" rIns="0" bIns="0" anchor="ctr" anchorCtr="1">
              <a:normAutofit/>
            </a:bodyPr>
            <a:lstStyle/>
            <a:p>
              <a:pPr lvl="0" algn="ctr" defTabSz="913765">
                <a:spcBef>
                  <a:spcPct val="0"/>
                </a:spcBef>
                <a:defRPr/>
              </a:pPr>
              <a:r>
                <a:rPr lang="zh-CN" altLang="en-US" b="1" dirty="0">
                  <a:solidFill>
                    <a:schemeClr val="accent1"/>
                  </a:solidFill>
                </a:rPr>
                <a:t>输入标题文本</a:t>
              </a:r>
              <a:endParaRPr lang="zh-CN" altLang="en-US" b="1" dirty="0">
                <a:solidFill>
                  <a:schemeClr val="accent1"/>
                </a:solidFill>
              </a:endParaRPr>
            </a:p>
          </p:txBody>
        </p:sp>
      </p:grpSp>
      <p:grpSp>
        <p:nvGrpSpPr>
          <p:cNvPr id="9" name="千图PPT彼岸天：ID 8661124库_组合 8"/>
          <p:cNvGrpSpPr/>
          <p:nvPr>
            <p:custDataLst>
              <p:tags r:id="rId3"/>
            </p:custDataLst>
          </p:nvPr>
        </p:nvGrpSpPr>
        <p:grpSpPr>
          <a:xfrm>
            <a:off x="7124522" y="2813224"/>
            <a:ext cx="1843180" cy="846122"/>
            <a:chOff x="5122025" y="525814"/>
            <a:chExt cx="2020976" cy="927740"/>
          </a:xfrm>
        </p:grpSpPr>
        <p:sp>
          <p:nvSpPr>
            <p:cNvPr id="32" name="文本框 25"/>
            <p:cNvSpPr txBox="1"/>
            <p:nvPr/>
          </p:nvSpPr>
          <p:spPr>
            <a:xfrm>
              <a:off x="5122026" y="826908"/>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dirty="0"/>
                <a:t>请替换文字内容复制你的内容到此 请输入您的内容</a:t>
              </a:r>
              <a:endParaRPr lang="zh-CN" altLang="en-US" sz="1000" dirty="0"/>
            </a:p>
          </p:txBody>
        </p:sp>
        <p:sp>
          <p:nvSpPr>
            <p:cNvPr id="33" name="矩形 32"/>
            <p:cNvSpPr/>
            <p:nvPr/>
          </p:nvSpPr>
          <p:spPr>
            <a:xfrm>
              <a:off x="5122025" y="525814"/>
              <a:ext cx="2020976" cy="325410"/>
            </a:xfrm>
            <a:prstGeom prst="rect">
              <a:avLst/>
            </a:prstGeom>
          </p:spPr>
          <p:txBody>
            <a:bodyPr wrap="none" lIns="0" tIns="0" rIns="0" bIns="0" anchor="ctr" anchorCtr="1">
              <a:normAutofit/>
            </a:bodyPr>
            <a:lstStyle/>
            <a:p>
              <a:pPr lvl="0" algn="ctr" defTabSz="913765">
                <a:spcBef>
                  <a:spcPct val="0"/>
                </a:spcBef>
                <a:defRPr/>
              </a:pPr>
              <a:r>
                <a:rPr lang="zh-CN" altLang="en-US" b="1" dirty="0">
                  <a:solidFill>
                    <a:schemeClr val="accent5"/>
                  </a:solidFill>
                </a:rPr>
                <a:t>输入标题文本</a:t>
              </a:r>
              <a:endParaRPr lang="zh-CN" altLang="en-US" b="1" dirty="0">
                <a:solidFill>
                  <a:schemeClr val="accent5"/>
                </a:solidFill>
              </a:endParaRPr>
            </a:p>
          </p:txBody>
        </p:sp>
      </p:grpSp>
      <p:grpSp>
        <p:nvGrpSpPr>
          <p:cNvPr id="11" name="千图PPT彼岸天：ID 8661124库_组合 10"/>
          <p:cNvGrpSpPr/>
          <p:nvPr>
            <p:custDataLst>
              <p:tags r:id="rId4"/>
            </p:custDataLst>
          </p:nvPr>
        </p:nvGrpSpPr>
        <p:grpSpPr>
          <a:xfrm>
            <a:off x="9029899" y="2808067"/>
            <a:ext cx="1843180" cy="846122"/>
            <a:chOff x="5122025" y="525814"/>
            <a:chExt cx="2020976" cy="927740"/>
          </a:xfrm>
        </p:grpSpPr>
        <p:sp>
          <p:nvSpPr>
            <p:cNvPr id="28" name="文本框 28"/>
            <p:cNvSpPr txBox="1"/>
            <p:nvPr/>
          </p:nvSpPr>
          <p:spPr>
            <a:xfrm>
              <a:off x="5122026" y="826908"/>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dirty="0"/>
                <a:t>请替换文字内容复制你的内容到此 请输入您的内容</a:t>
              </a:r>
              <a:endParaRPr lang="zh-CN" altLang="en-US" sz="1000" dirty="0"/>
            </a:p>
          </p:txBody>
        </p:sp>
        <p:sp>
          <p:nvSpPr>
            <p:cNvPr id="29" name="矩形 28"/>
            <p:cNvSpPr/>
            <p:nvPr/>
          </p:nvSpPr>
          <p:spPr>
            <a:xfrm>
              <a:off x="5122025" y="525814"/>
              <a:ext cx="2020976" cy="325410"/>
            </a:xfrm>
            <a:prstGeom prst="rect">
              <a:avLst/>
            </a:prstGeom>
          </p:spPr>
          <p:txBody>
            <a:bodyPr wrap="none" lIns="0" tIns="0" rIns="0" bIns="0" anchor="ctr" anchorCtr="1">
              <a:normAutofit/>
            </a:bodyPr>
            <a:lstStyle/>
            <a:p>
              <a:pPr lvl="0" algn="ctr" defTabSz="913765">
                <a:spcBef>
                  <a:spcPct val="0"/>
                </a:spcBef>
                <a:defRPr/>
              </a:pPr>
              <a:r>
                <a:rPr lang="zh-CN" altLang="en-US" b="1" dirty="0">
                  <a:solidFill>
                    <a:schemeClr val="accent6"/>
                  </a:solidFill>
                </a:rPr>
                <a:t>输入标题文本</a:t>
              </a:r>
              <a:endParaRPr lang="zh-CN" altLang="en-US" b="1" dirty="0">
                <a:solidFill>
                  <a:schemeClr val="accent6"/>
                </a:solidFill>
              </a:endParaRPr>
            </a:p>
          </p:txBody>
        </p:sp>
      </p:grpSp>
      <p:grpSp>
        <p:nvGrpSpPr>
          <p:cNvPr id="13" name="千图PPT彼岸天：ID 8661124库_组合 12"/>
          <p:cNvGrpSpPr/>
          <p:nvPr>
            <p:custDataLst>
              <p:tags r:id="rId5"/>
            </p:custDataLst>
          </p:nvPr>
        </p:nvGrpSpPr>
        <p:grpSpPr>
          <a:xfrm>
            <a:off x="3305344" y="2804450"/>
            <a:ext cx="1843180" cy="846122"/>
            <a:chOff x="5122025" y="525814"/>
            <a:chExt cx="2020976" cy="927740"/>
          </a:xfrm>
        </p:grpSpPr>
        <p:sp>
          <p:nvSpPr>
            <p:cNvPr id="24" name="文本框 31"/>
            <p:cNvSpPr txBox="1"/>
            <p:nvPr/>
          </p:nvSpPr>
          <p:spPr>
            <a:xfrm>
              <a:off x="5122026" y="826908"/>
              <a:ext cx="2020975" cy="626646"/>
            </a:xfrm>
            <a:prstGeom prst="rect">
              <a:avLst/>
            </a:prstGeom>
            <a:noFill/>
          </p:spPr>
          <p:txBody>
            <a:bodyPr wrap="square" lIns="0" tIns="0" rIns="0" bIns="0" anchor="ctr" anchorCtr="1">
              <a:normAutofit/>
            </a:bodyPr>
            <a:lstStyle/>
            <a:p>
              <a:pPr algn="ctr">
                <a:lnSpc>
                  <a:spcPct val="120000"/>
                </a:lnSpc>
                <a:spcBef>
                  <a:spcPct val="0"/>
                </a:spcBef>
              </a:pPr>
              <a:r>
                <a:rPr lang="zh-CN" altLang="en-US" sz="1000" dirty="0"/>
                <a:t>请替换文字内容复制你的内容到此 请输入您的内容</a:t>
              </a:r>
              <a:endParaRPr lang="zh-CN" altLang="en-US" sz="1000" dirty="0"/>
            </a:p>
          </p:txBody>
        </p:sp>
        <p:sp>
          <p:nvSpPr>
            <p:cNvPr id="25" name="矩形 24"/>
            <p:cNvSpPr/>
            <p:nvPr/>
          </p:nvSpPr>
          <p:spPr>
            <a:xfrm>
              <a:off x="5122025" y="525814"/>
              <a:ext cx="2020976" cy="325410"/>
            </a:xfrm>
            <a:prstGeom prst="rect">
              <a:avLst/>
            </a:prstGeom>
          </p:spPr>
          <p:txBody>
            <a:bodyPr wrap="none" lIns="0" tIns="0" rIns="0" bIns="0" anchor="ctr" anchorCtr="1">
              <a:normAutofit/>
            </a:bodyPr>
            <a:lstStyle/>
            <a:p>
              <a:pPr lvl="0" algn="ctr" defTabSz="913765">
                <a:spcBef>
                  <a:spcPct val="0"/>
                </a:spcBef>
                <a:defRPr/>
              </a:pPr>
              <a:r>
                <a:rPr lang="zh-CN" altLang="en-US" b="1" dirty="0">
                  <a:solidFill>
                    <a:schemeClr val="accent2"/>
                  </a:solidFill>
                </a:rPr>
                <a:t>输入标题文本</a:t>
              </a:r>
              <a:endParaRPr lang="zh-CN" altLang="en-US" b="1" dirty="0">
                <a:solidFill>
                  <a:schemeClr val="accent2"/>
                </a:solidFill>
              </a:endParaRPr>
            </a:p>
          </p:txBody>
        </p:sp>
      </p:grpSp>
      <p:grpSp>
        <p:nvGrpSpPr>
          <p:cNvPr id="44" name="千图PPT彼岸天：ID 8661124库_组合 43"/>
          <p:cNvGrpSpPr/>
          <p:nvPr>
            <p:custDataLst>
              <p:tags r:id="rId6"/>
            </p:custDataLst>
          </p:nvPr>
        </p:nvGrpSpPr>
        <p:grpSpPr>
          <a:xfrm>
            <a:off x="3139454" y="3730519"/>
            <a:ext cx="2181114" cy="2128714"/>
            <a:chOff x="3139454" y="3730519"/>
            <a:chExt cx="2181114" cy="2128714"/>
          </a:xfrm>
        </p:grpSpPr>
        <p:grpSp>
          <p:nvGrpSpPr>
            <p:cNvPr id="12" name="组合 11"/>
            <p:cNvGrpSpPr/>
            <p:nvPr/>
          </p:nvGrpSpPr>
          <p:grpSpPr>
            <a:xfrm>
              <a:off x="3139454" y="3730519"/>
              <a:ext cx="2181114" cy="2128714"/>
              <a:chOff x="3379176" y="3723847"/>
              <a:chExt cx="2391508" cy="2334053"/>
            </a:xfrm>
          </p:grpSpPr>
          <p:sp>
            <p:nvSpPr>
              <p:cNvPr id="26" name="等腰三角形 25"/>
              <p:cNvSpPr/>
              <p:nvPr/>
            </p:nvSpPr>
            <p:spPr>
              <a:xfrm>
                <a:off x="3379176" y="4624754"/>
                <a:ext cx="2391508" cy="1433146"/>
              </a:xfrm>
              <a:prstGeom prst="triangle">
                <a:avLst/>
              </a:prstGeom>
              <a:solidFill>
                <a:schemeClr val="accent2">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cxnSp>
            <p:nvCxnSpPr>
              <p:cNvPr id="27" name="直接连接符 26"/>
              <p:cNvCxnSpPr/>
              <p:nvPr/>
            </p:nvCxnSpPr>
            <p:spPr>
              <a:xfrm flipV="1">
                <a:off x="4571555" y="3723847"/>
                <a:ext cx="0" cy="977107"/>
              </a:xfrm>
              <a:prstGeom prst="line">
                <a:avLst/>
              </a:prstGeom>
              <a:ln w="12700">
                <a:solidFill>
                  <a:schemeClr val="accent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4" name="任意多边形: 形状 13"/>
            <p:cNvSpPr/>
            <p:nvPr/>
          </p:nvSpPr>
          <p:spPr bwMode="auto">
            <a:xfrm>
              <a:off x="3875286" y="5000803"/>
              <a:ext cx="675706" cy="677390"/>
            </a:xfrm>
            <a:custGeom>
              <a:avLst/>
              <a:gdLst>
                <a:gd name="T0" fmla="*/ 2594 w 5188"/>
                <a:gd name="T1" fmla="*/ 0 h 5188"/>
                <a:gd name="T2" fmla="*/ 2594 w 5188"/>
                <a:gd name="T3" fmla="*/ 0 h 5188"/>
                <a:gd name="T4" fmla="*/ 0 w 5188"/>
                <a:gd name="T5" fmla="*/ 2593 h 5188"/>
                <a:gd name="T6" fmla="*/ 2594 w 5188"/>
                <a:gd name="T7" fmla="*/ 5188 h 5188"/>
                <a:gd name="T8" fmla="*/ 5188 w 5188"/>
                <a:gd name="T9" fmla="*/ 2593 h 5188"/>
                <a:gd name="T10" fmla="*/ 2594 w 5188"/>
                <a:gd name="T11" fmla="*/ 0 h 5188"/>
              </a:gdLst>
              <a:ahLst/>
              <a:cxnLst>
                <a:cxn ang="0">
                  <a:pos x="T0" y="T1"/>
                </a:cxn>
                <a:cxn ang="0">
                  <a:pos x="T2" y="T3"/>
                </a:cxn>
                <a:cxn ang="0">
                  <a:pos x="T4" y="T5"/>
                </a:cxn>
                <a:cxn ang="0">
                  <a:pos x="T6" y="T7"/>
                </a:cxn>
                <a:cxn ang="0">
                  <a:pos x="T8" y="T9"/>
                </a:cxn>
                <a:cxn ang="0">
                  <a:pos x="T10" y="T11"/>
                </a:cxn>
              </a:cxnLst>
              <a:rect l="0" t="0" r="r" b="b"/>
              <a:pathLst>
                <a:path w="5188" h="5188">
                  <a:moveTo>
                    <a:pt x="2594" y="0"/>
                  </a:moveTo>
                  <a:lnTo>
                    <a:pt x="2594" y="0"/>
                  </a:lnTo>
                  <a:cubicBezTo>
                    <a:pt x="1161" y="0"/>
                    <a:pt x="0" y="1160"/>
                    <a:pt x="0" y="2593"/>
                  </a:cubicBezTo>
                  <a:cubicBezTo>
                    <a:pt x="0" y="4026"/>
                    <a:pt x="1161" y="5188"/>
                    <a:pt x="2594" y="5188"/>
                  </a:cubicBezTo>
                  <a:cubicBezTo>
                    <a:pt x="4027" y="5188"/>
                    <a:pt x="5188" y="4026"/>
                    <a:pt x="5188" y="2593"/>
                  </a:cubicBezTo>
                  <a:cubicBezTo>
                    <a:pt x="5188" y="1160"/>
                    <a:pt x="4027" y="0"/>
                    <a:pt x="2594" y="0"/>
                  </a:cubicBezTo>
                  <a:close/>
                </a:path>
              </a:pathLst>
            </a:custGeom>
            <a:solidFill>
              <a:schemeClr val="accent2"/>
            </a:solidFill>
            <a:ln w="19050">
              <a:noFill/>
              <a:prstDash val="solid"/>
              <a:round/>
            </a:ln>
          </p:spPr>
          <p:txBody>
            <a:bodyPr anchor="ctr"/>
            <a:lstStyle/>
            <a:p>
              <a:pPr algn="ctr"/>
            </a:p>
          </p:txBody>
        </p:sp>
        <p:sp>
          <p:nvSpPr>
            <p:cNvPr id="15" name="任意多边形: 形状 14"/>
            <p:cNvSpPr/>
            <p:nvPr/>
          </p:nvSpPr>
          <p:spPr bwMode="auto">
            <a:xfrm>
              <a:off x="4037833" y="5199581"/>
              <a:ext cx="332246" cy="28077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lstStyle/>
            <a:p>
              <a:pPr algn="ctr"/>
            </a:p>
          </p:txBody>
        </p:sp>
      </p:grpSp>
      <p:grpSp>
        <p:nvGrpSpPr>
          <p:cNvPr id="2" name="千图PPT彼岸天：ID 8661124库_组合 1"/>
          <p:cNvGrpSpPr/>
          <p:nvPr>
            <p:custDataLst>
              <p:tags r:id="rId7"/>
            </p:custDataLst>
          </p:nvPr>
        </p:nvGrpSpPr>
        <p:grpSpPr>
          <a:xfrm>
            <a:off x="1231405" y="2933018"/>
            <a:ext cx="2181114" cy="2926214"/>
            <a:chOff x="1231405" y="2933018"/>
            <a:chExt cx="2181114" cy="2926214"/>
          </a:xfrm>
        </p:grpSpPr>
        <p:grpSp>
          <p:nvGrpSpPr>
            <p:cNvPr id="6" name="组合 5"/>
            <p:cNvGrpSpPr/>
            <p:nvPr/>
          </p:nvGrpSpPr>
          <p:grpSpPr>
            <a:xfrm>
              <a:off x="1231405" y="2933018"/>
              <a:ext cx="2181114" cy="2926214"/>
              <a:chOff x="1858107" y="2849418"/>
              <a:chExt cx="2391508" cy="3208481"/>
            </a:xfrm>
          </p:grpSpPr>
          <p:sp>
            <p:nvSpPr>
              <p:cNvPr id="38" name="等腰三角形 37"/>
              <p:cNvSpPr/>
              <p:nvPr/>
            </p:nvSpPr>
            <p:spPr>
              <a:xfrm>
                <a:off x="1858107" y="3719146"/>
                <a:ext cx="2391508" cy="2338753"/>
              </a:xfrm>
              <a:prstGeom prst="triangle">
                <a:avLst/>
              </a:prstGeom>
              <a:solidFill>
                <a:schemeClr val="accent1">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cxnSp>
            <p:nvCxnSpPr>
              <p:cNvPr id="39" name="直接连接符 38"/>
              <p:cNvCxnSpPr/>
              <p:nvPr/>
            </p:nvCxnSpPr>
            <p:spPr>
              <a:xfrm flipV="1">
                <a:off x="3053861" y="2849418"/>
                <a:ext cx="0" cy="977107"/>
              </a:xfrm>
              <a:prstGeom prst="line">
                <a:avLst/>
              </a:prstGeom>
              <a:ln w="1270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6" name="任意多边形: 形状 15"/>
            <p:cNvSpPr/>
            <p:nvPr/>
          </p:nvSpPr>
          <p:spPr bwMode="auto">
            <a:xfrm>
              <a:off x="1984108" y="4694820"/>
              <a:ext cx="675706" cy="679076"/>
            </a:xfrm>
            <a:custGeom>
              <a:avLst/>
              <a:gdLst>
                <a:gd name="T0" fmla="*/ 1285 w 2570"/>
                <a:gd name="T1" fmla="*/ 0 h 2569"/>
                <a:gd name="T2" fmla="*/ 1285 w 2570"/>
                <a:gd name="T3" fmla="*/ 0 h 2569"/>
                <a:gd name="T4" fmla="*/ 0 w 2570"/>
                <a:gd name="T5" fmla="*/ 1284 h 2569"/>
                <a:gd name="T6" fmla="*/ 1285 w 2570"/>
                <a:gd name="T7" fmla="*/ 2569 h 2569"/>
                <a:gd name="T8" fmla="*/ 2570 w 2570"/>
                <a:gd name="T9" fmla="*/ 1284 h 2569"/>
                <a:gd name="T10" fmla="*/ 1285 w 2570"/>
                <a:gd name="T11" fmla="*/ 0 h 2569"/>
              </a:gdLst>
              <a:ahLst/>
              <a:cxnLst>
                <a:cxn ang="0">
                  <a:pos x="T0" y="T1"/>
                </a:cxn>
                <a:cxn ang="0">
                  <a:pos x="T2" y="T3"/>
                </a:cxn>
                <a:cxn ang="0">
                  <a:pos x="T4" y="T5"/>
                </a:cxn>
                <a:cxn ang="0">
                  <a:pos x="T6" y="T7"/>
                </a:cxn>
                <a:cxn ang="0">
                  <a:pos x="T8" y="T9"/>
                </a:cxn>
                <a:cxn ang="0">
                  <a:pos x="T10" y="T11"/>
                </a:cxn>
              </a:cxnLst>
              <a:rect l="0" t="0" r="r" b="b"/>
              <a:pathLst>
                <a:path w="2570" h="2569">
                  <a:moveTo>
                    <a:pt x="1285" y="0"/>
                  </a:moveTo>
                  <a:lnTo>
                    <a:pt x="1285" y="0"/>
                  </a:lnTo>
                  <a:cubicBezTo>
                    <a:pt x="575" y="0"/>
                    <a:pt x="0" y="574"/>
                    <a:pt x="0" y="1284"/>
                  </a:cubicBezTo>
                  <a:cubicBezTo>
                    <a:pt x="0" y="1994"/>
                    <a:pt x="575" y="2569"/>
                    <a:pt x="1285" y="2569"/>
                  </a:cubicBezTo>
                  <a:cubicBezTo>
                    <a:pt x="1995" y="2569"/>
                    <a:pt x="2570" y="1994"/>
                    <a:pt x="2570" y="1284"/>
                  </a:cubicBezTo>
                  <a:cubicBezTo>
                    <a:pt x="2570" y="574"/>
                    <a:pt x="1995" y="0"/>
                    <a:pt x="1285" y="0"/>
                  </a:cubicBezTo>
                  <a:close/>
                </a:path>
              </a:pathLst>
            </a:custGeom>
            <a:solidFill>
              <a:schemeClr val="accent1"/>
            </a:solidFill>
            <a:ln w="19050">
              <a:noFill/>
              <a:prstDash val="solid"/>
              <a:round/>
            </a:ln>
          </p:spPr>
          <p:txBody>
            <a:bodyPr anchor="ctr"/>
            <a:lstStyle/>
            <a:p>
              <a:pPr algn="ctr"/>
            </a:p>
          </p:txBody>
        </p:sp>
        <p:sp>
          <p:nvSpPr>
            <p:cNvPr id="18" name="任意多边形: 形状 17"/>
            <p:cNvSpPr/>
            <p:nvPr/>
          </p:nvSpPr>
          <p:spPr bwMode="auto">
            <a:xfrm>
              <a:off x="2171051" y="4895725"/>
              <a:ext cx="327693" cy="276924"/>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lstStyle/>
            <a:p>
              <a:pPr algn="ctr"/>
            </a:p>
          </p:txBody>
        </p:sp>
      </p:grpSp>
      <p:grpSp>
        <p:nvGrpSpPr>
          <p:cNvPr id="47" name="千图PPT彼岸天：ID 8661124库_组合 46"/>
          <p:cNvGrpSpPr/>
          <p:nvPr>
            <p:custDataLst>
              <p:tags r:id="rId8"/>
            </p:custDataLst>
          </p:nvPr>
        </p:nvGrpSpPr>
        <p:grpSpPr>
          <a:xfrm>
            <a:off x="8863605" y="3730519"/>
            <a:ext cx="2181114" cy="2128714"/>
            <a:chOff x="8863605" y="3730519"/>
            <a:chExt cx="2181114" cy="2128714"/>
          </a:xfrm>
        </p:grpSpPr>
        <p:grpSp>
          <p:nvGrpSpPr>
            <p:cNvPr id="10" name="组合 9"/>
            <p:cNvGrpSpPr/>
            <p:nvPr/>
          </p:nvGrpSpPr>
          <p:grpSpPr>
            <a:xfrm>
              <a:off x="8863605" y="3730519"/>
              <a:ext cx="2181114" cy="2128714"/>
              <a:chOff x="7942385" y="3723847"/>
              <a:chExt cx="2391508" cy="2334053"/>
            </a:xfrm>
          </p:grpSpPr>
          <p:sp>
            <p:nvSpPr>
              <p:cNvPr id="30" name="等腰三角形 29"/>
              <p:cNvSpPr/>
              <p:nvPr/>
            </p:nvSpPr>
            <p:spPr>
              <a:xfrm>
                <a:off x="7942385" y="4624754"/>
                <a:ext cx="2391508" cy="1433146"/>
              </a:xfrm>
              <a:prstGeom prst="triangle">
                <a:avLst/>
              </a:prstGeom>
              <a:solidFill>
                <a:schemeClr val="accent6">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cxnSp>
            <p:nvCxnSpPr>
              <p:cNvPr id="31" name="直接连接符 30"/>
              <p:cNvCxnSpPr/>
              <p:nvPr/>
            </p:nvCxnSpPr>
            <p:spPr>
              <a:xfrm flipV="1">
                <a:off x="9135208" y="3723847"/>
                <a:ext cx="0" cy="977107"/>
              </a:xfrm>
              <a:prstGeom prst="line">
                <a:avLst/>
              </a:prstGeom>
              <a:ln w="12700">
                <a:solidFill>
                  <a:schemeClr val="accent6"/>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7" name="任意多边形: 形状 16"/>
            <p:cNvSpPr/>
            <p:nvPr/>
          </p:nvSpPr>
          <p:spPr bwMode="auto">
            <a:xfrm>
              <a:off x="9613636" y="5034187"/>
              <a:ext cx="675706" cy="677390"/>
            </a:xfrm>
            <a:custGeom>
              <a:avLst/>
              <a:gdLst>
                <a:gd name="T0" fmla="*/ 1545 w 3090"/>
                <a:gd name="T1" fmla="*/ 0 h 3090"/>
                <a:gd name="T2" fmla="*/ 1545 w 3090"/>
                <a:gd name="T3" fmla="*/ 0 h 3090"/>
                <a:gd name="T4" fmla="*/ 0 w 3090"/>
                <a:gd name="T5" fmla="*/ 1544 h 3090"/>
                <a:gd name="T6" fmla="*/ 1545 w 3090"/>
                <a:gd name="T7" fmla="*/ 3090 h 3090"/>
                <a:gd name="T8" fmla="*/ 3090 w 3090"/>
                <a:gd name="T9" fmla="*/ 1544 h 3090"/>
                <a:gd name="T10" fmla="*/ 1545 w 3090"/>
                <a:gd name="T11" fmla="*/ 0 h 3090"/>
              </a:gdLst>
              <a:ahLst/>
              <a:cxnLst>
                <a:cxn ang="0">
                  <a:pos x="T0" y="T1"/>
                </a:cxn>
                <a:cxn ang="0">
                  <a:pos x="T2" y="T3"/>
                </a:cxn>
                <a:cxn ang="0">
                  <a:pos x="T4" y="T5"/>
                </a:cxn>
                <a:cxn ang="0">
                  <a:pos x="T6" y="T7"/>
                </a:cxn>
                <a:cxn ang="0">
                  <a:pos x="T8" y="T9"/>
                </a:cxn>
                <a:cxn ang="0">
                  <a:pos x="T10" y="T11"/>
                </a:cxn>
              </a:cxnLst>
              <a:rect l="0" t="0" r="r" b="b"/>
              <a:pathLst>
                <a:path w="3090" h="3090">
                  <a:moveTo>
                    <a:pt x="1545" y="0"/>
                  </a:moveTo>
                  <a:lnTo>
                    <a:pt x="1545" y="0"/>
                  </a:lnTo>
                  <a:cubicBezTo>
                    <a:pt x="691" y="0"/>
                    <a:pt x="0" y="691"/>
                    <a:pt x="0" y="1544"/>
                  </a:cubicBezTo>
                  <a:cubicBezTo>
                    <a:pt x="0" y="2398"/>
                    <a:pt x="691" y="3090"/>
                    <a:pt x="1545" y="3090"/>
                  </a:cubicBezTo>
                  <a:cubicBezTo>
                    <a:pt x="2398" y="3090"/>
                    <a:pt x="3090" y="2398"/>
                    <a:pt x="3090" y="1544"/>
                  </a:cubicBezTo>
                  <a:cubicBezTo>
                    <a:pt x="3090" y="691"/>
                    <a:pt x="2398" y="0"/>
                    <a:pt x="1545" y="0"/>
                  </a:cubicBezTo>
                  <a:close/>
                </a:path>
              </a:pathLst>
            </a:custGeom>
            <a:solidFill>
              <a:schemeClr val="accent6"/>
            </a:solidFill>
            <a:ln w="19050">
              <a:noFill/>
              <a:prstDash val="solid"/>
              <a:round/>
            </a:ln>
          </p:spPr>
          <p:txBody>
            <a:bodyPr anchor="ctr"/>
            <a:lstStyle/>
            <a:p>
              <a:pPr algn="ctr"/>
            </a:p>
          </p:txBody>
        </p:sp>
        <p:sp>
          <p:nvSpPr>
            <p:cNvPr id="19" name="任意多边形: 形状 18"/>
            <p:cNvSpPr/>
            <p:nvPr/>
          </p:nvSpPr>
          <p:spPr bwMode="auto">
            <a:xfrm>
              <a:off x="9723223" y="5186843"/>
              <a:ext cx="441988" cy="373512"/>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w="9525">
              <a:noFill/>
              <a:round/>
            </a:ln>
          </p:spPr>
          <p:txBody>
            <a:bodyPr anchor="ctr"/>
            <a:lstStyle/>
            <a:p>
              <a:pPr algn="ctr"/>
            </a:p>
          </p:txBody>
        </p:sp>
      </p:grpSp>
      <p:grpSp>
        <p:nvGrpSpPr>
          <p:cNvPr id="45" name="千图PPT彼岸天：ID 8661124库_组合 44"/>
          <p:cNvGrpSpPr/>
          <p:nvPr>
            <p:custDataLst>
              <p:tags r:id="rId9"/>
            </p:custDataLst>
          </p:nvPr>
        </p:nvGrpSpPr>
        <p:grpSpPr>
          <a:xfrm>
            <a:off x="5047504" y="2648083"/>
            <a:ext cx="2181114" cy="3211150"/>
            <a:chOff x="5047504" y="2648083"/>
            <a:chExt cx="2181114" cy="3211150"/>
          </a:xfrm>
        </p:grpSpPr>
        <p:grpSp>
          <p:nvGrpSpPr>
            <p:cNvPr id="4" name="组合 3"/>
            <p:cNvGrpSpPr/>
            <p:nvPr/>
          </p:nvGrpSpPr>
          <p:grpSpPr>
            <a:xfrm>
              <a:off x="5047504" y="2648083"/>
              <a:ext cx="2181114" cy="3211150"/>
              <a:chOff x="4900246" y="2536998"/>
              <a:chExt cx="2391508" cy="3520902"/>
            </a:xfrm>
          </p:grpSpPr>
          <p:sp>
            <p:nvSpPr>
              <p:cNvPr id="42" name="等腰三角形 41"/>
              <p:cNvSpPr/>
              <p:nvPr/>
            </p:nvSpPr>
            <p:spPr>
              <a:xfrm>
                <a:off x="4900246" y="3429000"/>
                <a:ext cx="2391508" cy="2628900"/>
              </a:xfrm>
              <a:prstGeom prst="triangle">
                <a:avLst/>
              </a:prstGeom>
              <a:solidFill>
                <a:schemeClr val="accent4">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cxnSp>
            <p:nvCxnSpPr>
              <p:cNvPr id="43" name="直接连接符 42"/>
              <p:cNvCxnSpPr/>
              <p:nvPr/>
            </p:nvCxnSpPr>
            <p:spPr>
              <a:xfrm flipV="1">
                <a:off x="6096000" y="2536998"/>
                <a:ext cx="0" cy="977107"/>
              </a:xfrm>
              <a:prstGeom prst="line">
                <a:avLst/>
              </a:prstGeom>
              <a:ln w="12700">
                <a:solidFill>
                  <a:schemeClr val="accent4"/>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20" name="任意多边形: 形状 19"/>
            <p:cNvSpPr/>
            <p:nvPr/>
          </p:nvSpPr>
          <p:spPr bwMode="auto">
            <a:xfrm>
              <a:off x="5820366" y="4660422"/>
              <a:ext cx="677392" cy="679076"/>
            </a:xfrm>
            <a:custGeom>
              <a:avLst/>
              <a:gdLst>
                <a:gd name="T0" fmla="*/ 1726 w 3453"/>
                <a:gd name="T1" fmla="*/ 0 h 3453"/>
                <a:gd name="T2" fmla="*/ 1726 w 3453"/>
                <a:gd name="T3" fmla="*/ 0 h 3453"/>
                <a:gd name="T4" fmla="*/ 0 w 3453"/>
                <a:gd name="T5" fmla="*/ 1726 h 3453"/>
                <a:gd name="T6" fmla="*/ 1726 w 3453"/>
                <a:gd name="T7" fmla="*/ 3453 h 3453"/>
                <a:gd name="T8" fmla="*/ 3453 w 3453"/>
                <a:gd name="T9" fmla="*/ 1726 h 3453"/>
                <a:gd name="T10" fmla="*/ 1726 w 3453"/>
                <a:gd name="T11" fmla="*/ 0 h 3453"/>
              </a:gdLst>
              <a:ahLst/>
              <a:cxnLst>
                <a:cxn ang="0">
                  <a:pos x="T0" y="T1"/>
                </a:cxn>
                <a:cxn ang="0">
                  <a:pos x="T2" y="T3"/>
                </a:cxn>
                <a:cxn ang="0">
                  <a:pos x="T4" y="T5"/>
                </a:cxn>
                <a:cxn ang="0">
                  <a:pos x="T6" y="T7"/>
                </a:cxn>
                <a:cxn ang="0">
                  <a:pos x="T8" y="T9"/>
                </a:cxn>
                <a:cxn ang="0">
                  <a:pos x="T10" y="T11"/>
                </a:cxn>
              </a:cxnLst>
              <a:rect l="0" t="0" r="r" b="b"/>
              <a:pathLst>
                <a:path w="3453" h="3453">
                  <a:moveTo>
                    <a:pt x="1726" y="0"/>
                  </a:moveTo>
                  <a:lnTo>
                    <a:pt x="1726" y="0"/>
                  </a:lnTo>
                  <a:cubicBezTo>
                    <a:pt x="773" y="0"/>
                    <a:pt x="0" y="772"/>
                    <a:pt x="0" y="1726"/>
                  </a:cubicBezTo>
                  <a:cubicBezTo>
                    <a:pt x="0" y="2679"/>
                    <a:pt x="773" y="3453"/>
                    <a:pt x="1726" y="3453"/>
                  </a:cubicBezTo>
                  <a:cubicBezTo>
                    <a:pt x="2680" y="3453"/>
                    <a:pt x="3453" y="2679"/>
                    <a:pt x="3453" y="1726"/>
                  </a:cubicBezTo>
                  <a:cubicBezTo>
                    <a:pt x="3453" y="772"/>
                    <a:pt x="2680" y="0"/>
                    <a:pt x="1726" y="0"/>
                  </a:cubicBezTo>
                  <a:close/>
                </a:path>
              </a:pathLst>
            </a:custGeom>
            <a:solidFill>
              <a:schemeClr val="accent4"/>
            </a:solidFill>
            <a:ln w="19050">
              <a:noFill/>
              <a:prstDash val="solid"/>
              <a:round/>
            </a:ln>
          </p:spPr>
          <p:txBody>
            <a:bodyPr anchor="ctr"/>
            <a:lstStyle/>
            <a:p>
              <a:pPr algn="ctr"/>
            </a:p>
          </p:txBody>
        </p:sp>
        <p:sp>
          <p:nvSpPr>
            <p:cNvPr id="22" name="任意多边形: 形状 21"/>
            <p:cNvSpPr/>
            <p:nvPr/>
          </p:nvSpPr>
          <p:spPr bwMode="auto">
            <a:xfrm>
              <a:off x="5981119" y="4851043"/>
              <a:ext cx="354208" cy="29933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lstStyle/>
            <a:p>
              <a:pPr algn="ctr"/>
            </a:p>
          </p:txBody>
        </p:sp>
      </p:grpSp>
      <p:grpSp>
        <p:nvGrpSpPr>
          <p:cNvPr id="46" name="千图PPT彼岸天：ID 8661124库_组合 45"/>
          <p:cNvGrpSpPr/>
          <p:nvPr>
            <p:custDataLst>
              <p:tags r:id="rId10"/>
            </p:custDataLst>
          </p:nvPr>
        </p:nvGrpSpPr>
        <p:grpSpPr>
          <a:xfrm>
            <a:off x="6955554" y="3730519"/>
            <a:ext cx="2181114" cy="2128714"/>
            <a:chOff x="6955554" y="3730519"/>
            <a:chExt cx="2181114" cy="2128714"/>
          </a:xfrm>
        </p:grpSpPr>
        <p:grpSp>
          <p:nvGrpSpPr>
            <p:cNvPr id="8" name="组合 7"/>
            <p:cNvGrpSpPr/>
            <p:nvPr/>
          </p:nvGrpSpPr>
          <p:grpSpPr>
            <a:xfrm>
              <a:off x="6955554" y="3730519"/>
              <a:ext cx="2181114" cy="2128714"/>
              <a:chOff x="6421315" y="3723847"/>
              <a:chExt cx="2391508" cy="2334053"/>
            </a:xfrm>
          </p:grpSpPr>
          <p:sp>
            <p:nvSpPr>
              <p:cNvPr id="34" name="等腰三角形 33"/>
              <p:cNvSpPr/>
              <p:nvPr/>
            </p:nvSpPr>
            <p:spPr>
              <a:xfrm>
                <a:off x="6421315" y="4624754"/>
                <a:ext cx="2391508" cy="1433146"/>
              </a:xfrm>
              <a:prstGeom prst="triangle">
                <a:avLst/>
              </a:prstGeom>
              <a:solidFill>
                <a:schemeClr val="accent5">
                  <a:alpha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cxnSp>
            <p:nvCxnSpPr>
              <p:cNvPr id="35" name="直接连接符 34"/>
              <p:cNvCxnSpPr/>
              <p:nvPr/>
            </p:nvCxnSpPr>
            <p:spPr>
              <a:xfrm flipV="1">
                <a:off x="7617069" y="3723847"/>
                <a:ext cx="0" cy="977107"/>
              </a:xfrm>
              <a:prstGeom prst="line">
                <a:avLst/>
              </a:prstGeom>
              <a:ln w="12700">
                <a:solidFill>
                  <a:schemeClr val="accent5"/>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21" name="任意多边形: 形状 20"/>
            <p:cNvSpPr/>
            <p:nvPr/>
          </p:nvSpPr>
          <p:spPr bwMode="auto">
            <a:xfrm>
              <a:off x="7704606" y="5023164"/>
              <a:ext cx="675706" cy="677390"/>
            </a:xfrm>
            <a:custGeom>
              <a:avLst/>
              <a:gdLst>
                <a:gd name="T0" fmla="*/ 1545 w 3090"/>
                <a:gd name="T1" fmla="*/ 0 h 3090"/>
                <a:gd name="T2" fmla="*/ 1545 w 3090"/>
                <a:gd name="T3" fmla="*/ 0 h 3090"/>
                <a:gd name="T4" fmla="*/ 0 w 3090"/>
                <a:gd name="T5" fmla="*/ 1544 h 3090"/>
                <a:gd name="T6" fmla="*/ 1545 w 3090"/>
                <a:gd name="T7" fmla="*/ 3090 h 3090"/>
                <a:gd name="T8" fmla="*/ 3090 w 3090"/>
                <a:gd name="T9" fmla="*/ 1544 h 3090"/>
                <a:gd name="T10" fmla="*/ 1545 w 3090"/>
                <a:gd name="T11" fmla="*/ 0 h 3090"/>
              </a:gdLst>
              <a:ahLst/>
              <a:cxnLst>
                <a:cxn ang="0">
                  <a:pos x="T0" y="T1"/>
                </a:cxn>
                <a:cxn ang="0">
                  <a:pos x="T2" y="T3"/>
                </a:cxn>
                <a:cxn ang="0">
                  <a:pos x="T4" y="T5"/>
                </a:cxn>
                <a:cxn ang="0">
                  <a:pos x="T6" y="T7"/>
                </a:cxn>
                <a:cxn ang="0">
                  <a:pos x="T8" y="T9"/>
                </a:cxn>
                <a:cxn ang="0">
                  <a:pos x="T10" y="T11"/>
                </a:cxn>
              </a:cxnLst>
              <a:rect l="0" t="0" r="r" b="b"/>
              <a:pathLst>
                <a:path w="3090" h="3090">
                  <a:moveTo>
                    <a:pt x="1545" y="0"/>
                  </a:moveTo>
                  <a:lnTo>
                    <a:pt x="1545" y="0"/>
                  </a:lnTo>
                  <a:cubicBezTo>
                    <a:pt x="691" y="0"/>
                    <a:pt x="0" y="691"/>
                    <a:pt x="0" y="1544"/>
                  </a:cubicBezTo>
                  <a:cubicBezTo>
                    <a:pt x="0" y="2398"/>
                    <a:pt x="691" y="3090"/>
                    <a:pt x="1545" y="3090"/>
                  </a:cubicBezTo>
                  <a:cubicBezTo>
                    <a:pt x="2398" y="3090"/>
                    <a:pt x="3090" y="2398"/>
                    <a:pt x="3090" y="1544"/>
                  </a:cubicBezTo>
                  <a:cubicBezTo>
                    <a:pt x="3090" y="691"/>
                    <a:pt x="2398" y="0"/>
                    <a:pt x="1545" y="0"/>
                  </a:cubicBezTo>
                  <a:close/>
                </a:path>
              </a:pathLst>
            </a:custGeom>
            <a:solidFill>
              <a:schemeClr val="accent5"/>
            </a:solidFill>
            <a:ln w="19050">
              <a:noFill/>
              <a:prstDash val="solid"/>
              <a:round/>
            </a:ln>
          </p:spPr>
          <p:txBody>
            <a:bodyPr anchor="ctr"/>
            <a:lstStyle/>
            <a:p>
              <a:pPr algn="ctr"/>
            </a:p>
          </p:txBody>
        </p:sp>
        <p:sp>
          <p:nvSpPr>
            <p:cNvPr id="23" name="任意多边形: 形状 22"/>
            <p:cNvSpPr/>
            <p:nvPr/>
          </p:nvSpPr>
          <p:spPr bwMode="auto">
            <a:xfrm>
              <a:off x="7893061" y="5235608"/>
              <a:ext cx="298797" cy="252504"/>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rgbClr val="FFFFFF"/>
            </a:solidFill>
            <a:ln>
              <a:noFill/>
            </a:ln>
          </p:spPr>
          <p:txBody>
            <a:bodyPr anchor="ctr"/>
            <a:lstStyle/>
            <a:p>
              <a:pPr algn="ctr"/>
            </a:p>
          </p:txBody>
        </p:sp>
      </p:grpSp>
    </p:spTree>
  </p:cSld>
  <p:clrMapOvr>
    <a:masterClrMapping/>
  </p:clrMapOvr>
  <mc:AlternateContent xmlns:mc="http://schemas.openxmlformats.org/markup-compatibility/2006">
    <mc:Choice xmlns:p14="http://schemas.microsoft.com/office/powerpoint/2010/main" Requires="p14">
      <p:transition spd="slow" p14:dur="1250" advClick="0" advTm="5000">
        <p14:switch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ppt_y+#ppt_h/2"/>
                                          </p:val>
                                        </p:tav>
                                        <p:tav tm="100000">
                                          <p:val>
                                            <p:strVal val="#ppt_y"/>
                                          </p:val>
                                        </p:tav>
                                      </p:tavLst>
                                    </p:anim>
                                    <p:anim calcmode="lin" valueType="num">
                                      <p:cBhvr>
                                        <p:cTn id="9" dur="500" fill="hold"/>
                                        <p:tgtEl>
                                          <p:spTgt spid="2"/>
                                        </p:tgtEl>
                                        <p:attrNameLst>
                                          <p:attrName>ppt_w</p:attrName>
                                        </p:attrNameLst>
                                      </p:cBhvr>
                                      <p:tavLst>
                                        <p:tav tm="0">
                                          <p:val>
                                            <p:strVal val="#ppt_w"/>
                                          </p:val>
                                        </p:tav>
                                        <p:tav tm="100000">
                                          <p:val>
                                            <p:strVal val="#ppt_w"/>
                                          </p:val>
                                        </p:tav>
                                      </p:tavLst>
                                    </p:anim>
                                    <p:anim calcmode="lin" valueType="num">
                                      <p:cBhvr>
                                        <p:cTn id="10" dur="500" fill="hold"/>
                                        <p:tgtEl>
                                          <p:spTgt spid="2"/>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17" presetClass="entr" presetSubtype="4"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ppt_h/2"/>
                                          </p:val>
                                        </p:tav>
                                        <p:tav tm="100000">
                                          <p:val>
                                            <p:strVal val="#ppt_y"/>
                                          </p:val>
                                        </p:tav>
                                      </p:tavLst>
                                    </p:anim>
                                    <p:anim calcmode="lin" valueType="num">
                                      <p:cBhvr>
                                        <p:cTn id="16" dur="500" fill="hold"/>
                                        <p:tgtEl>
                                          <p:spTgt spid="7"/>
                                        </p:tgtEl>
                                        <p:attrNameLst>
                                          <p:attrName>ppt_w</p:attrName>
                                        </p:attrNameLst>
                                      </p:cBhvr>
                                      <p:tavLst>
                                        <p:tav tm="0">
                                          <p:val>
                                            <p:strVal val="#ppt_w"/>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17" presetClass="entr" presetSubtype="4"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ppt_x</p:attrName>
                                        </p:attrNameLst>
                                      </p:cBhvr>
                                      <p:tavLst>
                                        <p:tav tm="0">
                                          <p:val>
                                            <p:strVal val="#ppt_x"/>
                                          </p:val>
                                        </p:tav>
                                        <p:tav tm="100000">
                                          <p:val>
                                            <p:strVal val="#ppt_x"/>
                                          </p:val>
                                        </p:tav>
                                      </p:tavLst>
                                    </p:anim>
                                    <p:anim calcmode="lin" valueType="num">
                                      <p:cBhvr>
                                        <p:cTn id="22" dur="500" fill="hold"/>
                                        <p:tgtEl>
                                          <p:spTgt spid="44"/>
                                        </p:tgtEl>
                                        <p:attrNameLst>
                                          <p:attrName>ppt_y</p:attrName>
                                        </p:attrNameLst>
                                      </p:cBhvr>
                                      <p:tavLst>
                                        <p:tav tm="0">
                                          <p:val>
                                            <p:strVal val="#ppt_y+#ppt_h/2"/>
                                          </p:val>
                                        </p:tav>
                                        <p:tav tm="100000">
                                          <p:val>
                                            <p:strVal val="#ppt_y"/>
                                          </p:val>
                                        </p:tav>
                                      </p:tavLst>
                                    </p:anim>
                                    <p:anim calcmode="lin" valueType="num">
                                      <p:cBhvr>
                                        <p:cTn id="23" dur="500" fill="hold"/>
                                        <p:tgtEl>
                                          <p:spTgt spid="44"/>
                                        </p:tgtEl>
                                        <p:attrNameLst>
                                          <p:attrName>ppt_w</p:attrName>
                                        </p:attrNameLst>
                                      </p:cBhvr>
                                      <p:tavLst>
                                        <p:tav tm="0">
                                          <p:val>
                                            <p:strVal val="#ppt_w"/>
                                          </p:val>
                                        </p:tav>
                                        <p:tav tm="100000">
                                          <p:val>
                                            <p:strVal val="#ppt_w"/>
                                          </p:val>
                                        </p:tav>
                                      </p:tavLst>
                                    </p:anim>
                                    <p:anim calcmode="lin" valueType="num">
                                      <p:cBhvr>
                                        <p:cTn id="24" dur="500" fill="hold"/>
                                        <p:tgtEl>
                                          <p:spTgt spid="44"/>
                                        </p:tgtEl>
                                        <p:attrNameLst>
                                          <p:attrName>ppt_h</p:attrName>
                                        </p:attrNameLst>
                                      </p:cBhvr>
                                      <p:tavLst>
                                        <p:tav tm="0">
                                          <p:val>
                                            <p:fltVal val="0"/>
                                          </p:val>
                                        </p:tav>
                                        <p:tav tm="100000">
                                          <p:val>
                                            <p:strVal val="#ppt_h"/>
                                          </p:val>
                                        </p:tav>
                                      </p:tavLst>
                                    </p:anim>
                                  </p:childTnLst>
                                </p:cTn>
                              </p:par>
                            </p:childTnLst>
                          </p:cTn>
                        </p:par>
                        <p:par>
                          <p:cTn id="25" fill="hold">
                            <p:stCondLst>
                              <p:cond delay="1500"/>
                            </p:stCondLst>
                            <p:childTnLst>
                              <p:par>
                                <p:cTn id="26" presetID="17" presetClass="entr" presetSubtype="4"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ppt_h/2"/>
                                          </p:val>
                                        </p:tav>
                                        <p:tav tm="100000">
                                          <p:val>
                                            <p:strVal val="#ppt_y"/>
                                          </p:val>
                                        </p:tav>
                                      </p:tavLst>
                                    </p:anim>
                                    <p:anim calcmode="lin" valueType="num">
                                      <p:cBhvr>
                                        <p:cTn id="30" dur="500" fill="hold"/>
                                        <p:tgtEl>
                                          <p:spTgt spid="13"/>
                                        </p:tgtEl>
                                        <p:attrNameLst>
                                          <p:attrName>ppt_w</p:attrName>
                                        </p:attrNameLst>
                                      </p:cBhvr>
                                      <p:tavLst>
                                        <p:tav tm="0">
                                          <p:val>
                                            <p:strVal val="#ppt_w"/>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childTnLst>
                                </p:cTn>
                              </p:par>
                            </p:childTnLst>
                          </p:cTn>
                        </p:par>
                        <p:par>
                          <p:cTn id="32" fill="hold">
                            <p:stCondLst>
                              <p:cond delay="2000"/>
                            </p:stCondLst>
                            <p:childTnLst>
                              <p:par>
                                <p:cTn id="33" presetID="17" presetClass="entr" presetSubtype="4"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p:cTn id="35" dur="500" fill="hold"/>
                                        <p:tgtEl>
                                          <p:spTgt spid="45"/>
                                        </p:tgtEl>
                                        <p:attrNameLst>
                                          <p:attrName>ppt_x</p:attrName>
                                        </p:attrNameLst>
                                      </p:cBhvr>
                                      <p:tavLst>
                                        <p:tav tm="0">
                                          <p:val>
                                            <p:strVal val="#ppt_x"/>
                                          </p:val>
                                        </p:tav>
                                        <p:tav tm="100000">
                                          <p:val>
                                            <p:strVal val="#ppt_x"/>
                                          </p:val>
                                        </p:tav>
                                      </p:tavLst>
                                    </p:anim>
                                    <p:anim calcmode="lin" valueType="num">
                                      <p:cBhvr>
                                        <p:cTn id="36" dur="500" fill="hold"/>
                                        <p:tgtEl>
                                          <p:spTgt spid="45"/>
                                        </p:tgtEl>
                                        <p:attrNameLst>
                                          <p:attrName>ppt_y</p:attrName>
                                        </p:attrNameLst>
                                      </p:cBhvr>
                                      <p:tavLst>
                                        <p:tav tm="0">
                                          <p:val>
                                            <p:strVal val="#ppt_y+#ppt_h/2"/>
                                          </p:val>
                                        </p:tav>
                                        <p:tav tm="100000">
                                          <p:val>
                                            <p:strVal val="#ppt_y"/>
                                          </p:val>
                                        </p:tav>
                                      </p:tavLst>
                                    </p:anim>
                                    <p:anim calcmode="lin" valueType="num">
                                      <p:cBhvr>
                                        <p:cTn id="37" dur="500" fill="hold"/>
                                        <p:tgtEl>
                                          <p:spTgt spid="45"/>
                                        </p:tgtEl>
                                        <p:attrNameLst>
                                          <p:attrName>ppt_w</p:attrName>
                                        </p:attrNameLst>
                                      </p:cBhvr>
                                      <p:tavLst>
                                        <p:tav tm="0">
                                          <p:val>
                                            <p:strVal val="#ppt_w"/>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childTnLst>
                                </p:cTn>
                              </p:par>
                            </p:childTnLst>
                          </p:cTn>
                        </p:par>
                        <p:par>
                          <p:cTn id="39" fill="hold">
                            <p:stCondLst>
                              <p:cond delay="2500"/>
                            </p:stCondLst>
                            <p:childTnLst>
                              <p:par>
                                <p:cTn id="40" presetID="17" presetClass="entr" presetSubtype="4"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ppt_x</p:attrName>
                                        </p:attrNameLst>
                                      </p:cBhvr>
                                      <p:tavLst>
                                        <p:tav tm="0">
                                          <p:val>
                                            <p:strVal val="#ppt_x"/>
                                          </p:val>
                                        </p:tav>
                                        <p:tav tm="100000">
                                          <p:val>
                                            <p:strVal val="#ppt_x"/>
                                          </p:val>
                                        </p:tav>
                                      </p:tavLst>
                                    </p:anim>
                                    <p:anim calcmode="lin" valueType="num">
                                      <p:cBhvr>
                                        <p:cTn id="43" dur="500" fill="hold"/>
                                        <p:tgtEl>
                                          <p:spTgt spid="5"/>
                                        </p:tgtEl>
                                        <p:attrNameLst>
                                          <p:attrName>ppt_y</p:attrName>
                                        </p:attrNameLst>
                                      </p:cBhvr>
                                      <p:tavLst>
                                        <p:tav tm="0">
                                          <p:val>
                                            <p:strVal val="#ppt_y+#ppt_h/2"/>
                                          </p:val>
                                        </p:tav>
                                        <p:tav tm="100000">
                                          <p:val>
                                            <p:strVal val="#ppt_y"/>
                                          </p:val>
                                        </p:tav>
                                      </p:tavLst>
                                    </p:anim>
                                    <p:anim calcmode="lin" valueType="num">
                                      <p:cBhvr>
                                        <p:cTn id="44" dur="500" fill="hold"/>
                                        <p:tgtEl>
                                          <p:spTgt spid="5"/>
                                        </p:tgtEl>
                                        <p:attrNameLst>
                                          <p:attrName>ppt_w</p:attrName>
                                        </p:attrNameLst>
                                      </p:cBhvr>
                                      <p:tavLst>
                                        <p:tav tm="0">
                                          <p:val>
                                            <p:strVal val="#ppt_w"/>
                                          </p:val>
                                        </p:tav>
                                        <p:tav tm="100000">
                                          <p:val>
                                            <p:strVal val="#ppt_w"/>
                                          </p:val>
                                        </p:tav>
                                      </p:tavLst>
                                    </p:anim>
                                    <p:anim calcmode="lin" valueType="num">
                                      <p:cBhvr>
                                        <p:cTn id="45" dur="500" fill="hold"/>
                                        <p:tgtEl>
                                          <p:spTgt spid="5"/>
                                        </p:tgtEl>
                                        <p:attrNameLst>
                                          <p:attrName>ppt_h</p:attrName>
                                        </p:attrNameLst>
                                      </p:cBhvr>
                                      <p:tavLst>
                                        <p:tav tm="0">
                                          <p:val>
                                            <p:fltVal val="0"/>
                                          </p:val>
                                        </p:tav>
                                        <p:tav tm="100000">
                                          <p:val>
                                            <p:strVal val="#ppt_h"/>
                                          </p:val>
                                        </p:tav>
                                      </p:tavLst>
                                    </p:anim>
                                  </p:childTnLst>
                                </p:cTn>
                              </p:par>
                            </p:childTnLst>
                          </p:cTn>
                        </p:par>
                        <p:par>
                          <p:cTn id="46" fill="hold">
                            <p:stCondLst>
                              <p:cond delay="3000"/>
                            </p:stCondLst>
                            <p:childTnLst>
                              <p:par>
                                <p:cTn id="47" presetID="17" presetClass="entr" presetSubtype="4" fill="hold" nodeType="afterEffect">
                                  <p:stCondLst>
                                    <p:cond delay="0"/>
                                  </p:stCondLst>
                                  <p:childTnLst>
                                    <p:set>
                                      <p:cBhvr>
                                        <p:cTn id="48" dur="1" fill="hold">
                                          <p:stCondLst>
                                            <p:cond delay="0"/>
                                          </p:stCondLst>
                                        </p:cTn>
                                        <p:tgtEl>
                                          <p:spTgt spid="46"/>
                                        </p:tgtEl>
                                        <p:attrNameLst>
                                          <p:attrName>style.visibility</p:attrName>
                                        </p:attrNameLst>
                                      </p:cBhvr>
                                      <p:to>
                                        <p:strVal val="visible"/>
                                      </p:to>
                                    </p:set>
                                    <p:anim calcmode="lin" valueType="num">
                                      <p:cBhvr>
                                        <p:cTn id="49" dur="500" fill="hold"/>
                                        <p:tgtEl>
                                          <p:spTgt spid="46"/>
                                        </p:tgtEl>
                                        <p:attrNameLst>
                                          <p:attrName>ppt_x</p:attrName>
                                        </p:attrNameLst>
                                      </p:cBhvr>
                                      <p:tavLst>
                                        <p:tav tm="0">
                                          <p:val>
                                            <p:strVal val="#ppt_x"/>
                                          </p:val>
                                        </p:tav>
                                        <p:tav tm="100000">
                                          <p:val>
                                            <p:strVal val="#ppt_x"/>
                                          </p:val>
                                        </p:tav>
                                      </p:tavLst>
                                    </p:anim>
                                    <p:anim calcmode="lin" valueType="num">
                                      <p:cBhvr>
                                        <p:cTn id="50" dur="500" fill="hold"/>
                                        <p:tgtEl>
                                          <p:spTgt spid="46"/>
                                        </p:tgtEl>
                                        <p:attrNameLst>
                                          <p:attrName>ppt_y</p:attrName>
                                        </p:attrNameLst>
                                      </p:cBhvr>
                                      <p:tavLst>
                                        <p:tav tm="0">
                                          <p:val>
                                            <p:strVal val="#ppt_y+#ppt_h/2"/>
                                          </p:val>
                                        </p:tav>
                                        <p:tav tm="100000">
                                          <p:val>
                                            <p:strVal val="#ppt_y"/>
                                          </p:val>
                                        </p:tav>
                                      </p:tavLst>
                                    </p:anim>
                                    <p:anim calcmode="lin" valueType="num">
                                      <p:cBhvr>
                                        <p:cTn id="51" dur="500" fill="hold"/>
                                        <p:tgtEl>
                                          <p:spTgt spid="46"/>
                                        </p:tgtEl>
                                        <p:attrNameLst>
                                          <p:attrName>ppt_w</p:attrName>
                                        </p:attrNameLst>
                                      </p:cBhvr>
                                      <p:tavLst>
                                        <p:tav tm="0">
                                          <p:val>
                                            <p:strVal val="#ppt_w"/>
                                          </p:val>
                                        </p:tav>
                                        <p:tav tm="100000">
                                          <p:val>
                                            <p:strVal val="#ppt_w"/>
                                          </p:val>
                                        </p:tav>
                                      </p:tavLst>
                                    </p:anim>
                                    <p:anim calcmode="lin" valueType="num">
                                      <p:cBhvr>
                                        <p:cTn id="52" dur="500" fill="hold"/>
                                        <p:tgtEl>
                                          <p:spTgt spid="46"/>
                                        </p:tgtEl>
                                        <p:attrNameLst>
                                          <p:attrName>ppt_h</p:attrName>
                                        </p:attrNameLst>
                                      </p:cBhvr>
                                      <p:tavLst>
                                        <p:tav tm="0">
                                          <p:val>
                                            <p:fltVal val="0"/>
                                          </p:val>
                                        </p:tav>
                                        <p:tav tm="100000">
                                          <p:val>
                                            <p:strVal val="#ppt_h"/>
                                          </p:val>
                                        </p:tav>
                                      </p:tavLst>
                                    </p:anim>
                                  </p:childTnLst>
                                </p:cTn>
                              </p:par>
                            </p:childTnLst>
                          </p:cTn>
                        </p:par>
                        <p:par>
                          <p:cTn id="53" fill="hold">
                            <p:stCondLst>
                              <p:cond delay="3500"/>
                            </p:stCondLst>
                            <p:childTnLst>
                              <p:par>
                                <p:cTn id="54" presetID="17" presetClass="entr" presetSubtype="4"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ppt_x</p:attrName>
                                        </p:attrNameLst>
                                      </p:cBhvr>
                                      <p:tavLst>
                                        <p:tav tm="0">
                                          <p:val>
                                            <p:strVal val="#ppt_x"/>
                                          </p:val>
                                        </p:tav>
                                        <p:tav tm="100000">
                                          <p:val>
                                            <p:strVal val="#ppt_x"/>
                                          </p:val>
                                        </p:tav>
                                      </p:tavLst>
                                    </p:anim>
                                    <p:anim calcmode="lin" valueType="num">
                                      <p:cBhvr>
                                        <p:cTn id="57" dur="500" fill="hold"/>
                                        <p:tgtEl>
                                          <p:spTgt spid="9"/>
                                        </p:tgtEl>
                                        <p:attrNameLst>
                                          <p:attrName>ppt_y</p:attrName>
                                        </p:attrNameLst>
                                      </p:cBhvr>
                                      <p:tavLst>
                                        <p:tav tm="0">
                                          <p:val>
                                            <p:strVal val="#ppt_y+#ppt_h/2"/>
                                          </p:val>
                                        </p:tav>
                                        <p:tav tm="100000">
                                          <p:val>
                                            <p:strVal val="#ppt_y"/>
                                          </p:val>
                                        </p:tav>
                                      </p:tavLst>
                                    </p:anim>
                                    <p:anim calcmode="lin" valueType="num">
                                      <p:cBhvr>
                                        <p:cTn id="58" dur="500" fill="hold"/>
                                        <p:tgtEl>
                                          <p:spTgt spid="9"/>
                                        </p:tgtEl>
                                        <p:attrNameLst>
                                          <p:attrName>ppt_w</p:attrName>
                                        </p:attrNameLst>
                                      </p:cBhvr>
                                      <p:tavLst>
                                        <p:tav tm="0">
                                          <p:val>
                                            <p:strVal val="#ppt_w"/>
                                          </p:val>
                                        </p:tav>
                                        <p:tav tm="100000">
                                          <p:val>
                                            <p:strVal val="#ppt_w"/>
                                          </p:val>
                                        </p:tav>
                                      </p:tavLst>
                                    </p:anim>
                                    <p:anim calcmode="lin" valueType="num">
                                      <p:cBhvr>
                                        <p:cTn id="59" dur="500" fill="hold"/>
                                        <p:tgtEl>
                                          <p:spTgt spid="9"/>
                                        </p:tgtEl>
                                        <p:attrNameLst>
                                          <p:attrName>ppt_h</p:attrName>
                                        </p:attrNameLst>
                                      </p:cBhvr>
                                      <p:tavLst>
                                        <p:tav tm="0">
                                          <p:val>
                                            <p:fltVal val="0"/>
                                          </p:val>
                                        </p:tav>
                                        <p:tav tm="100000">
                                          <p:val>
                                            <p:strVal val="#ppt_h"/>
                                          </p:val>
                                        </p:tav>
                                      </p:tavLst>
                                    </p:anim>
                                  </p:childTnLst>
                                </p:cTn>
                              </p:par>
                            </p:childTnLst>
                          </p:cTn>
                        </p:par>
                        <p:par>
                          <p:cTn id="60" fill="hold">
                            <p:stCondLst>
                              <p:cond delay="4000"/>
                            </p:stCondLst>
                            <p:childTnLst>
                              <p:par>
                                <p:cTn id="61" presetID="17" presetClass="entr" presetSubtype="4" fill="hold" nodeType="afterEffect">
                                  <p:stCondLst>
                                    <p:cond delay="0"/>
                                  </p:stCondLst>
                                  <p:childTnLst>
                                    <p:set>
                                      <p:cBhvr>
                                        <p:cTn id="62" dur="1" fill="hold">
                                          <p:stCondLst>
                                            <p:cond delay="0"/>
                                          </p:stCondLst>
                                        </p:cTn>
                                        <p:tgtEl>
                                          <p:spTgt spid="47"/>
                                        </p:tgtEl>
                                        <p:attrNameLst>
                                          <p:attrName>style.visibility</p:attrName>
                                        </p:attrNameLst>
                                      </p:cBhvr>
                                      <p:to>
                                        <p:strVal val="visible"/>
                                      </p:to>
                                    </p:set>
                                    <p:anim calcmode="lin" valueType="num">
                                      <p:cBhvr>
                                        <p:cTn id="63" dur="500" fill="hold"/>
                                        <p:tgtEl>
                                          <p:spTgt spid="47"/>
                                        </p:tgtEl>
                                        <p:attrNameLst>
                                          <p:attrName>ppt_x</p:attrName>
                                        </p:attrNameLst>
                                      </p:cBhvr>
                                      <p:tavLst>
                                        <p:tav tm="0">
                                          <p:val>
                                            <p:strVal val="#ppt_x"/>
                                          </p:val>
                                        </p:tav>
                                        <p:tav tm="100000">
                                          <p:val>
                                            <p:strVal val="#ppt_x"/>
                                          </p:val>
                                        </p:tav>
                                      </p:tavLst>
                                    </p:anim>
                                    <p:anim calcmode="lin" valueType="num">
                                      <p:cBhvr>
                                        <p:cTn id="64" dur="500" fill="hold"/>
                                        <p:tgtEl>
                                          <p:spTgt spid="47"/>
                                        </p:tgtEl>
                                        <p:attrNameLst>
                                          <p:attrName>ppt_y</p:attrName>
                                        </p:attrNameLst>
                                      </p:cBhvr>
                                      <p:tavLst>
                                        <p:tav tm="0">
                                          <p:val>
                                            <p:strVal val="#ppt_y+#ppt_h/2"/>
                                          </p:val>
                                        </p:tav>
                                        <p:tav tm="100000">
                                          <p:val>
                                            <p:strVal val="#ppt_y"/>
                                          </p:val>
                                        </p:tav>
                                      </p:tavLst>
                                    </p:anim>
                                    <p:anim calcmode="lin" valueType="num">
                                      <p:cBhvr>
                                        <p:cTn id="65" dur="500" fill="hold"/>
                                        <p:tgtEl>
                                          <p:spTgt spid="47"/>
                                        </p:tgtEl>
                                        <p:attrNameLst>
                                          <p:attrName>ppt_w</p:attrName>
                                        </p:attrNameLst>
                                      </p:cBhvr>
                                      <p:tavLst>
                                        <p:tav tm="0">
                                          <p:val>
                                            <p:strVal val="#ppt_w"/>
                                          </p:val>
                                        </p:tav>
                                        <p:tav tm="100000">
                                          <p:val>
                                            <p:strVal val="#ppt_w"/>
                                          </p:val>
                                        </p:tav>
                                      </p:tavLst>
                                    </p:anim>
                                    <p:anim calcmode="lin" valueType="num">
                                      <p:cBhvr>
                                        <p:cTn id="66" dur="500" fill="hold"/>
                                        <p:tgtEl>
                                          <p:spTgt spid="47"/>
                                        </p:tgtEl>
                                        <p:attrNameLst>
                                          <p:attrName>ppt_h</p:attrName>
                                        </p:attrNameLst>
                                      </p:cBhvr>
                                      <p:tavLst>
                                        <p:tav tm="0">
                                          <p:val>
                                            <p:fltVal val="0"/>
                                          </p:val>
                                        </p:tav>
                                        <p:tav tm="100000">
                                          <p:val>
                                            <p:strVal val="#ppt_h"/>
                                          </p:val>
                                        </p:tav>
                                      </p:tavLst>
                                    </p:anim>
                                  </p:childTnLst>
                                </p:cTn>
                              </p:par>
                            </p:childTnLst>
                          </p:cTn>
                        </p:par>
                        <p:par>
                          <p:cTn id="67" fill="hold">
                            <p:stCondLst>
                              <p:cond delay="4500"/>
                            </p:stCondLst>
                            <p:childTnLst>
                              <p:par>
                                <p:cTn id="68" presetID="17" presetClass="entr" presetSubtype="4" fill="hold" nodeType="after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p:cTn id="70" dur="500" fill="hold"/>
                                        <p:tgtEl>
                                          <p:spTgt spid="11"/>
                                        </p:tgtEl>
                                        <p:attrNameLst>
                                          <p:attrName>ppt_x</p:attrName>
                                        </p:attrNameLst>
                                      </p:cBhvr>
                                      <p:tavLst>
                                        <p:tav tm="0">
                                          <p:val>
                                            <p:strVal val="#ppt_x"/>
                                          </p:val>
                                        </p:tav>
                                        <p:tav tm="100000">
                                          <p:val>
                                            <p:strVal val="#ppt_x"/>
                                          </p:val>
                                        </p:tav>
                                      </p:tavLst>
                                    </p:anim>
                                    <p:anim calcmode="lin" valueType="num">
                                      <p:cBhvr>
                                        <p:cTn id="71" dur="500" fill="hold"/>
                                        <p:tgtEl>
                                          <p:spTgt spid="11"/>
                                        </p:tgtEl>
                                        <p:attrNameLst>
                                          <p:attrName>ppt_y</p:attrName>
                                        </p:attrNameLst>
                                      </p:cBhvr>
                                      <p:tavLst>
                                        <p:tav tm="0">
                                          <p:val>
                                            <p:strVal val="#ppt_y+#ppt_h/2"/>
                                          </p:val>
                                        </p:tav>
                                        <p:tav tm="100000">
                                          <p:val>
                                            <p:strVal val="#ppt_y"/>
                                          </p:val>
                                        </p:tav>
                                      </p:tavLst>
                                    </p:anim>
                                    <p:anim calcmode="lin" valueType="num">
                                      <p:cBhvr>
                                        <p:cTn id="72" dur="500" fill="hold"/>
                                        <p:tgtEl>
                                          <p:spTgt spid="11"/>
                                        </p:tgtEl>
                                        <p:attrNameLst>
                                          <p:attrName>ppt_w</p:attrName>
                                        </p:attrNameLst>
                                      </p:cBhvr>
                                      <p:tavLst>
                                        <p:tav tm="0">
                                          <p:val>
                                            <p:strVal val="#ppt_w"/>
                                          </p:val>
                                        </p:tav>
                                        <p:tav tm="100000">
                                          <p:val>
                                            <p:strVal val="#ppt_w"/>
                                          </p:val>
                                        </p:tav>
                                      </p:tavLst>
                                    </p:anim>
                                    <p:anim calcmode="lin" valueType="num">
                                      <p:cBhvr>
                                        <p:cTn id="73"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451596" y="1828800"/>
            <a:ext cx="1402948" cy="1446550"/>
          </a:xfrm>
          <a:prstGeom prst="rect">
            <a:avLst/>
          </a:prstGeom>
          <a:noFill/>
        </p:spPr>
        <p:txBody>
          <a:bodyPr wrap="none" rtlCol="0">
            <a:spAutoFit/>
          </a:bodyPr>
          <a:lstStyle/>
          <a:p>
            <a:r>
              <a:rPr lang="en-US" altLang="zh-CN" sz="8800" dirty="0">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03</a:t>
            </a:r>
            <a:endParaRPr lang="zh-CN" altLang="en-US" sz="8800" dirty="0">
              <a:effectLst>
                <a:outerShdw blurRad="38100" dist="38100" dir="2700000" algn="tl">
                  <a:srgbClr val="000000">
                    <a:alpha val="43137"/>
                  </a:srgbClr>
                </a:outerShdw>
              </a:effectLst>
              <a:latin typeface="Segoe UI" panose="020B0502040204020203" pitchFamily="34" charset="0"/>
              <a:cs typeface="Segoe UI" panose="020B0502040204020203" pitchFamily="34" charset="0"/>
            </a:endParaRPr>
          </a:p>
        </p:txBody>
      </p:sp>
      <p:sp>
        <p:nvSpPr>
          <p:cNvPr id="3" name="矩形 2"/>
          <p:cNvSpPr/>
          <p:nvPr/>
        </p:nvSpPr>
        <p:spPr>
          <a:xfrm>
            <a:off x="4132130" y="3275350"/>
            <a:ext cx="4917681" cy="1077218"/>
          </a:xfrm>
          <a:prstGeom prst="rect">
            <a:avLst/>
          </a:prstGeom>
        </p:spPr>
        <p:txBody>
          <a:bodyPr wrap="square">
            <a:spAutoFit/>
          </a:bodyPr>
          <a:lstStyle/>
          <a:p>
            <a:r>
              <a:rPr lang="zh-CN" altLang="en-US" sz="1600" dirty="0">
                <a:latin typeface="Arial" panose="020B0604020202020204" pitchFamily="34" charset="0"/>
                <a:cs typeface="Arial" panose="020B0604020202020204" pitchFamily="34" charset="0"/>
              </a:rPr>
              <a:t>输入相关内容输入相关内容输入相关内容输入相关内容输入相关内容输入相关内容输入相关内容输入相关内容输入相关内容输入相关内容输入相关内容输入相关内容</a:t>
            </a:r>
            <a:endParaRPr lang="zh-CN" altLang="en-US" sz="1600" dirty="0">
              <a:latin typeface="Segoe UI" panose="020B0502040204020203" pitchFamily="34" charset="0"/>
              <a:cs typeface="Segoe UI" panose="020B0502040204020203" pitchFamily="34" charset="0"/>
            </a:endParaRPr>
          </a:p>
        </p:txBody>
      </p:sp>
      <p:cxnSp>
        <p:nvCxnSpPr>
          <p:cNvPr id="4" name="直接连接符 3"/>
          <p:cNvCxnSpPr/>
          <p:nvPr/>
        </p:nvCxnSpPr>
        <p:spPr>
          <a:xfrm>
            <a:off x="2753610" y="2706001"/>
            <a:ext cx="40324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809294" y="2806010"/>
            <a:ext cx="1569660"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成功项目展示</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1"/>
          <p:cNvGrpSpPr/>
          <p:nvPr>
            <p:custDataLst>
              <p:tags r:id="rId1"/>
            </p:custDataLst>
          </p:nvPr>
        </p:nvGrpSpPr>
        <p:grpSpPr>
          <a:xfrm>
            <a:off x="845117" y="2600920"/>
            <a:ext cx="2256851" cy="3451644"/>
            <a:chOff x="845117" y="2600920"/>
            <a:chExt cx="2256851" cy="3451644"/>
          </a:xfrm>
        </p:grpSpPr>
        <p:sp>
          <p:nvSpPr>
            <p:cNvPr id="7" name="任意多边形: 形状 6"/>
            <p:cNvSpPr/>
            <p:nvPr/>
          </p:nvSpPr>
          <p:spPr bwMode="auto">
            <a:xfrm>
              <a:off x="1533527" y="4504396"/>
              <a:ext cx="880032" cy="1548168"/>
            </a:xfrm>
            <a:custGeom>
              <a:avLst/>
              <a:gdLst>
                <a:gd name="connsiteX0" fmla="*/ 108012 w 1224024"/>
                <a:gd name="connsiteY0" fmla="*/ 1116120 h 1548168"/>
                <a:gd name="connsiteX1" fmla="*/ 108012 w 1224024"/>
                <a:gd name="connsiteY1" fmla="*/ 1296144 h 1548168"/>
                <a:gd name="connsiteX2" fmla="*/ 1116012 w 1224024"/>
                <a:gd name="connsiteY2" fmla="*/ 1296144 h 1548168"/>
                <a:gd name="connsiteX3" fmla="*/ 1116012 w 1224024"/>
                <a:gd name="connsiteY3" fmla="*/ 1116120 h 1548168"/>
                <a:gd name="connsiteX4" fmla="*/ 108012 w 1224024"/>
                <a:gd name="connsiteY4" fmla="*/ 900096 h 1548168"/>
                <a:gd name="connsiteX5" fmla="*/ 108012 w 1224024"/>
                <a:gd name="connsiteY5" fmla="*/ 1080120 h 1548168"/>
                <a:gd name="connsiteX6" fmla="*/ 1116012 w 1224024"/>
                <a:gd name="connsiteY6" fmla="*/ 1080120 h 1548168"/>
                <a:gd name="connsiteX7" fmla="*/ 1116012 w 1224024"/>
                <a:gd name="connsiteY7" fmla="*/ 900096 h 1548168"/>
                <a:gd name="connsiteX8" fmla="*/ 108012 w 1224024"/>
                <a:gd name="connsiteY8" fmla="*/ 684072 h 1548168"/>
                <a:gd name="connsiteX9" fmla="*/ 108012 w 1224024"/>
                <a:gd name="connsiteY9" fmla="*/ 864096 h 1548168"/>
                <a:gd name="connsiteX10" fmla="*/ 1116012 w 1224024"/>
                <a:gd name="connsiteY10" fmla="*/ 864096 h 1548168"/>
                <a:gd name="connsiteX11" fmla="*/ 1116012 w 1224024"/>
                <a:gd name="connsiteY11" fmla="*/ 684072 h 1548168"/>
                <a:gd name="connsiteX12" fmla="*/ 108012 w 1224024"/>
                <a:gd name="connsiteY12" fmla="*/ 468048 h 1548168"/>
                <a:gd name="connsiteX13" fmla="*/ 108012 w 1224024"/>
                <a:gd name="connsiteY13" fmla="*/ 648072 h 1548168"/>
                <a:gd name="connsiteX14" fmla="*/ 1116012 w 1224024"/>
                <a:gd name="connsiteY14" fmla="*/ 648072 h 1548168"/>
                <a:gd name="connsiteX15" fmla="*/ 1116012 w 1224024"/>
                <a:gd name="connsiteY15" fmla="*/ 468048 h 1548168"/>
                <a:gd name="connsiteX16" fmla="*/ 108012 w 1224024"/>
                <a:gd name="connsiteY16" fmla="*/ 252024 h 1548168"/>
                <a:gd name="connsiteX17" fmla="*/ 108012 w 1224024"/>
                <a:gd name="connsiteY17" fmla="*/ 432048 h 1548168"/>
                <a:gd name="connsiteX18" fmla="*/ 1116012 w 1224024"/>
                <a:gd name="connsiteY18" fmla="*/ 432048 h 1548168"/>
                <a:gd name="connsiteX19" fmla="*/ 1116012 w 1224024"/>
                <a:gd name="connsiteY19" fmla="*/ 252024 h 1548168"/>
                <a:gd name="connsiteX20" fmla="*/ 0 w 1224024"/>
                <a:gd name="connsiteY20" fmla="*/ 0 h 1548168"/>
                <a:gd name="connsiteX21" fmla="*/ 108012 w 1224024"/>
                <a:gd name="connsiteY21" fmla="*/ 0 h 1548168"/>
                <a:gd name="connsiteX22" fmla="*/ 108012 w 1224024"/>
                <a:gd name="connsiteY22" fmla="*/ 216024 h 1548168"/>
                <a:gd name="connsiteX23" fmla="*/ 1116012 w 1224024"/>
                <a:gd name="connsiteY23" fmla="*/ 216024 h 1548168"/>
                <a:gd name="connsiteX24" fmla="*/ 1116012 w 1224024"/>
                <a:gd name="connsiteY24" fmla="*/ 0 h 1548168"/>
                <a:gd name="connsiteX25" fmla="*/ 1224024 w 1224024"/>
                <a:gd name="connsiteY25" fmla="*/ 0 h 1548168"/>
                <a:gd name="connsiteX26" fmla="*/ 1224024 w 1224024"/>
                <a:gd name="connsiteY26" fmla="*/ 1548168 h 1548168"/>
                <a:gd name="connsiteX27" fmla="*/ 1116012 w 1224024"/>
                <a:gd name="connsiteY27" fmla="*/ 1548168 h 1548168"/>
                <a:gd name="connsiteX28" fmla="*/ 1116012 w 1224024"/>
                <a:gd name="connsiteY28" fmla="*/ 1332144 h 1548168"/>
                <a:gd name="connsiteX29" fmla="*/ 108012 w 1224024"/>
                <a:gd name="connsiteY29" fmla="*/ 1332144 h 1548168"/>
                <a:gd name="connsiteX30" fmla="*/ 108012 w 1224024"/>
                <a:gd name="connsiteY30" fmla="*/ 1548168 h 1548168"/>
                <a:gd name="connsiteX31" fmla="*/ 0 w 1224024"/>
                <a:gd name="connsiteY31" fmla="*/ 1548168 h 1548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24024" h="1548168">
                  <a:moveTo>
                    <a:pt x="108012" y="1116120"/>
                  </a:moveTo>
                  <a:lnTo>
                    <a:pt x="108012" y="1296144"/>
                  </a:lnTo>
                  <a:lnTo>
                    <a:pt x="1116012" y="1296144"/>
                  </a:lnTo>
                  <a:lnTo>
                    <a:pt x="1116012" y="1116120"/>
                  </a:lnTo>
                  <a:close/>
                  <a:moveTo>
                    <a:pt x="108012" y="900096"/>
                  </a:moveTo>
                  <a:lnTo>
                    <a:pt x="108012" y="1080120"/>
                  </a:lnTo>
                  <a:lnTo>
                    <a:pt x="1116012" y="1080120"/>
                  </a:lnTo>
                  <a:lnTo>
                    <a:pt x="1116012" y="900096"/>
                  </a:lnTo>
                  <a:close/>
                  <a:moveTo>
                    <a:pt x="108012" y="684072"/>
                  </a:moveTo>
                  <a:lnTo>
                    <a:pt x="108012" y="864096"/>
                  </a:lnTo>
                  <a:lnTo>
                    <a:pt x="1116012" y="864096"/>
                  </a:lnTo>
                  <a:lnTo>
                    <a:pt x="1116012" y="684072"/>
                  </a:lnTo>
                  <a:close/>
                  <a:moveTo>
                    <a:pt x="108012" y="468048"/>
                  </a:moveTo>
                  <a:lnTo>
                    <a:pt x="108012" y="648072"/>
                  </a:lnTo>
                  <a:lnTo>
                    <a:pt x="1116012" y="648072"/>
                  </a:lnTo>
                  <a:lnTo>
                    <a:pt x="1116012" y="468048"/>
                  </a:lnTo>
                  <a:close/>
                  <a:moveTo>
                    <a:pt x="108012" y="252024"/>
                  </a:moveTo>
                  <a:lnTo>
                    <a:pt x="108012" y="432048"/>
                  </a:lnTo>
                  <a:lnTo>
                    <a:pt x="1116012" y="432048"/>
                  </a:lnTo>
                  <a:lnTo>
                    <a:pt x="1116012" y="252024"/>
                  </a:lnTo>
                  <a:close/>
                  <a:moveTo>
                    <a:pt x="0" y="0"/>
                  </a:moveTo>
                  <a:lnTo>
                    <a:pt x="108012" y="0"/>
                  </a:lnTo>
                  <a:lnTo>
                    <a:pt x="108012" y="216024"/>
                  </a:lnTo>
                  <a:lnTo>
                    <a:pt x="1116012" y="216024"/>
                  </a:lnTo>
                  <a:lnTo>
                    <a:pt x="1116012" y="0"/>
                  </a:lnTo>
                  <a:lnTo>
                    <a:pt x="1224024" y="0"/>
                  </a:lnTo>
                  <a:lnTo>
                    <a:pt x="1224024" y="1548168"/>
                  </a:lnTo>
                  <a:lnTo>
                    <a:pt x="1116012" y="1548168"/>
                  </a:lnTo>
                  <a:lnTo>
                    <a:pt x="1116012" y="1332144"/>
                  </a:lnTo>
                  <a:lnTo>
                    <a:pt x="108012" y="1332144"/>
                  </a:lnTo>
                  <a:lnTo>
                    <a:pt x="108012" y="1548168"/>
                  </a:lnTo>
                  <a:lnTo>
                    <a:pt x="0" y="1548168"/>
                  </a:lnTo>
                  <a:close/>
                </a:path>
              </a:pathLst>
            </a:custGeom>
            <a:solidFill>
              <a:schemeClr val="accent1"/>
            </a:solidFill>
            <a:ln w="19050">
              <a:noFill/>
              <a:round/>
            </a:ln>
          </p:spPr>
          <p:txBody>
            <a:bodyPr anchor="ctr"/>
            <a:lstStyle/>
            <a:p>
              <a:pPr algn="ctr"/>
            </a:p>
          </p:txBody>
        </p:sp>
        <p:sp>
          <p:nvSpPr>
            <p:cNvPr id="8" name="任意多边形: 形状 7"/>
            <p:cNvSpPr>
              <a:spLocks noChangeAspect="1"/>
            </p:cNvSpPr>
            <p:nvPr/>
          </p:nvSpPr>
          <p:spPr bwMode="auto">
            <a:xfrm>
              <a:off x="1203886" y="3491209"/>
              <a:ext cx="1539314" cy="1149066"/>
            </a:xfrm>
            <a:custGeom>
              <a:avLst/>
              <a:gdLst>
                <a:gd name="T0" fmla="*/ 223 w 256"/>
                <a:gd name="T1" fmla="*/ 72 h 192"/>
                <a:gd name="T2" fmla="*/ 224 w 256"/>
                <a:gd name="T3" fmla="*/ 64 h 192"/>
                <a:gd name="T4" fmla="*/ 160 w 256"/>
                <a:gd name="T5" fmla="*/ 0 h 192"/>
                <a:gd name="T6" fmla="*/ 109 w 256"/>
                <a:gd name="T7" fmla="*/ 26 h 192"/>
                <a:gd name="T8" fmla="*/ 96 w 256"/>
                <a:gd name="T9" fmla="*/ 24 h 192"/>
                <a:gd name="T10" fmla="*/ 40 w 256"/>
                <a:gd name="T11" fmla="*/ 80 h 192"/>
                <a:gd name="T12" fmla="*/ 40 w 256"/>
                <a:gd name="T13" fmla="*/ 83 h 192"/>
                <a:gd name="T14" fmla="*/ 0 w 256"/>
                <a:gd name="T15" fmla="*/ 136 h 192"/>
                <a:gd name="T16" fmla="*/ 56 w 256"/>
                <a:gd name="T17" fmla="*/ 192 h 192"/>
                <a:gd name="T18" fmla="*/ 192 w 256"/>
                <a:gd name="T19" fmla="*/ 192 h 192"/>
                <a:gd name="T20" fmla="*/ 256 w 256"/>
                <a:gd name="T21" fmla="*/ 128 h 192"/>
                <a:gd name="T22" fmla="*/ 223 w 256"/>
                <a:gd name="T23"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 h="192">
                  <a:moveTo>
                    <a:pt x="223" y="72"/>
                  </a:moveTo>
                  <a:cubicBezTo>
                    <a:pt x="224" y="70"/>
                    <a:pt x="224" y="67"/>
                    <a:pt x="224" y="64"/>
                  </a:cubicBezTo>
                  <a:cubicBezTo>
                    <a:pt x="224" y="29"/>
                    <a:pt x="195" y="0"/>
                    <a:pt x="160" y="0"/>
                  </a:cubicBezTo>
                  <a:cubicBezTo>
                    <a:pt x="139" y="0"/>
                    <a:pt x="121" y="10"/>
                    <a:pt x="109" y="26"/>
                  </a:cubicBezTo>
                  <a:cubicBezTo>
                    <a:pt x="105" y="25"/>
                    <a:pt x="101" y="24"/>
                    <a:pt x="96" y="24"/>
                  </a:cubicBezTo>
                  <a:cubicBezTo>
                    <a:pt x="65" y="24"/>
                    <a:pt x="40" y="49"/>
                    <a:pt x="40" y="80"/>
                  </a:cubicBezTo>
                  <a:cubicBezTo>
                    <a:pt x="40" y="81"/>
                    <a:pt x="40" y="82"/>
                    <a:pt x="40" y="83"/>
                  </a:cubicBezTo>
                  <a:cubicBezTo>
                    <a:pt x="17" y="89"/>
                    <a:pt x="0" y="111"/>
                    <a:pt x="0" y="136"/>
                  </a:cubicBezTo>
                  <a:cubicBezTo>
                    <a:pt x="0" y="167"/>
                    <a:pt x="25" y="192"/>
                    <a:pt x="56" y="192"/>
                  </a:cubicBezTo>
                  <a:cubicBezTo>
                    <a:pt x="192" y="192"/>
                    <a:pt x="192" y="192"/>
                    <a:pt x="192" y="192"/>
                  </a:cubicBezTo>
                  <a:cubicBezTo>
                    <a:pt x="227" y="192"/>
                    <a:pt x="256" y="163"/>
                    <a:pt x="256" y="128"/>
                  </a:cubicBezTo>
                  <a:cubicBezTo>
                    <a:pt x="256" y="104"/>
                    <a:pt x="243" y="83"/>
                    <a:pt x="223" y="72"/>
                  </a:cubicBezTo>
                  <a:close/>
                </a:path>
              </a:pathLst>
            </a:custGeom>
            <a:solidFill>
              <a:schemeClr val="accent1"/>
            </a:solidFill>
            <a:ln>
              <a:noFill/>
            </a:ln>
          </p:spPr>
          <p:txBody>
            <a:bodyPr anchor="ctr"/>
            <a:lstStyle/>
            <a:p>
              <a:pPr algn="ctr"/>
            </a:p>
          </p:txBody>
        </p:sp>
        <p:sp>
          <p:nvSpPr>
            <p:cNvPr id="12" name="任意多边形: 形状 11"/>
            <p:cNvSpPr/>
            <p:nvPr/>
          </p:nvSpPr>
          <p:spPr bwMode="auto">
            <a:xfrm>
              <a:off x="1789571" y="3881771"/>
              <a:ext cx="367944" cy="367942"/>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p>
          </p:txBody>
        </p:sp>
        <p:grpSp>
          <p:nvGrpSpPr>
            <p:cNvPr id="16" name="组合 15"/>
            <p:cNvGrpSpPr/>
            <p:nvPr/>
          </p:nvGrpSpPr>
          <p:grpSpPr>
            <a:xfrm>
              <a:off x="845117" y="2600920"/>
              <a:ext cx="2256851" cy="1007968"/>
              <a:chOff x="474650" y="1907073"/>
              <a:chExt cx="2256851" cy="1007968"/>
            </a:xfrm>
          </p:grpSpPr>
          <p:sp>
            <p:nvSpPr>
              <p:cNvPr id="26" name="矩形 25"/>
              <p:cNvSpPr/>
              <p:nvPr/>
            </p:nvSpPr>
            <p:spPr>
              <a:xfrm>
                <a:off x="474650" y="1907073"/>
                <a:ext cx="2256851" cy="246221"/>
              </a:xfrm>
              <a:prstGeom prst="rect">
                <a:avLst/>
              </a:prstGeom>
            </p:spPr>
            <p:txBody>
              <a:bodyPr wrap="none" lIns="144000" tIns="0" rIns="144000" bIns="0">
                <a:normAutofit/>
              </a:bodyPr>
              <a:lstStyle/>
              <a:p>
                <a:pPr algn="ctr"/>
                <a:r>
                  <a:rPr lang="zh-CN" altLang="en-US" sz="1600" b="1" dirty="0">
                    <a:solidFill>
                      <a:schemeClr val="accent1"/>
                    </a:solidFill>
                  </a:rPr>
                  <a:t>输入标题文本</a:t>
                </a:r>
                <a:endParaRPr lang="zh-CN" altLang="en-US" sz="1600" b="1" dirty="0">
                  <a:solidFill>
                    <a:schemeClr val="accent1"/>
                  </a:solidFill>
                </a:endParaRPr>
              </a:p>
            </p:txBody>
          </p:sp>
          <p:sp>
            <p:nvSpPr>
              <p:cNvPr id="27" name="矩形 26"/>
              <p:cNvSpPr/>
              <p:nvPr/>
            </p:nvSpPr>
            <p:spPr>
              <a:xfrm>
                <a:off x="474650" y="2153294"/>
                <a:ext cx="2256851" cy="761747"/>
              </a:xfrm>
              <a:prstGeom prst="rect">
                <a:avLst/>
              </a:prstGeom>
            </p:spPr>
            <p:txBody>
              <a:bodyPr wrap="square" lIns="144000" tIns="0" rIns="144000" bIns="0">
                <a:normAutofit/>
              </a:bodyPr>
              <a:lstStyle/>
              <a:p>
                <a:pPr algn="ctr">
                  <a:lnSpc>
                    <a:spcPct val="120000"/>
                  </a:lnSpc>
                </a:pPr>
                <a:r>
                  <a:rPr lang="zh-CN" altLang="en-US" sz="1100" dirty="0">
                    <a:solidFill>
                      <a:schemeClr val="dk1">
                        <a:lumMod val="100000"/>
                      </a:schemeClr>
                    </a:solidFill>
                  </a:rPr>
                  <a:t>请替换文字内容复制你的内容到此</a:t>
                </a:r>
                <a:br>
                  <a:rPr lang="zh-CN" altLang="en-US" sz="1100" dirty="0">
                    <a:solidFill>
                      <a:schemeClr val="dk1">
                        <a:lumMod val="100000"/>
                      </a:schemeClr>
                    </a:solidFill>
                  </a:rPr>
                </a:br>
                <a:r>
                  <a:rPr lang="zh-CN" altLang="en-US" sz="1100" dirty="0">
                    <a:solidFill>
                      <a:schemeClr val="dk1">
                        <a:lumMod val="100000"/>
                      </a:schemeClr>
                    </a:solidFill>
                  </a:rPr>
                  <a:t>请输入您的内容</a:t>
                </a:r>
                <a:endParaRPr lang="zh-CN" altLang="en-US" sz="1100" dirty="0">
                  <a:solidFill>
                    <a:schemeClr val="dk1">
                      <a:lumMod val="100000"/>
                    </a:schemeClr>
                  </a:solidFill>
                </a:endParaRPr>
              </a:p>
            </p:txBody>
          </p:sp>
        </p:grpSp>
      </p:grpSp>
      <p:grpSp>
        <p:nvGrpSpPr>
          <p:cNvPr id="28" name="千图PPT彼岸天：ID 8661124库_组合 27"/>
          <p:cNvGrpSpPr/>
          <p:nvPr>
            <p:custDataLst>
              <p:tags r:id="rId2"/>
            </p:custDataLst>
          </p:nvPr>
        </p:nvGrpSpPr>
        <p:grpSpPr>
          <a:xfrm>
            <a:off x="3593422" y="2204872"/>
            <a:ext cx="2256851" cy="3847692"/>
            <a:chOff x="3593422" y="2204872"/>
            <a:chExt cx="2256851" cy="3847692"/>
          </a:xfrm>
        </p:grpSpPr>
        <p:sp>
          <p:nvSpPr>
            <p:cNvPr id="6" name="任意多边形: 形状 5"/>
            <p:cNvSpPr/>
            <p:nvPr/>
          </p:nvSpPr>
          <p:spPr bwMode="auto">
            <a:xfrm>
              <a:off x="4281832" y="4072348"/>
              <a:ext cx="880032" cy="1980216"/>
            </a:xfrm>
            <a:custGeom>
              <a:avLst/>
              <a:gdLst>
                <a:gd name="connsiteX0" fmla="*/ 108012 w 1224024"/>
                <a:gd name="connsiteY0" fmla="*/ 1548168 h 1980216"/>
                <a:gd name="connsiteX1" fmla="*/ 108012 w 1224024"/>
                <a:gd name="connsiteY1" fmla="*/ 1728192 h 1980216"/>
                <a:gd name="connsiteX2" fmla="*/ 1116012 w 1224024"/>
                <a:gd name="connsiteY2" fmla="*/ 1728192 h 1980216"/>
                <a:gd name="connsiteX3" fmla="*/ 1116012 w 1224024"/>
                <a:gd name="connsiteY3" fmla="*/ 1548168 h 1980216"/>
                <a:gd name="connsiteX4" fmla="*/ 108012 w 1224024"/>
                <a:gd name="connsiteY4" fmla="*/ 1332144 h 1980216"/>
                <a:gd name="connsiteX5" fmla="*/ 108012 w 1224024"/>
                <a:gd name="connsiteY5" fmla="*/ 1512168 h 1980216"/>
                <a:gd name="connsiteX6" fmla="*/ 1116012 w 1224024"/>
                <a:gd name="connsiteY6" fmla="*/ 1512168 h 1980216"/>
                <a:gd name="connsiteX7" fmla="*/ 1116012 w 1224024"/>
                <a:gd name="connsiteY7" fmla="*/ 1332144 h 1980216"/>
                <a:gd name="connsiteX8" fmla="*/ 108012 w 1224024"/>
                <a:gd name="connsiteY8" fmla="*/ 1116120 h 1980216"/>
                <a:gd name="connsiteX9" fmla="*/ 108012 w 1224024"/>
                <a:gd name="connsiteY9" fmla="*/ 1296144 h 1980216"/>
                <a:gd name="connsiteX10" fmla="*/ 1116012 w 1224024"/>
                <a:gd name="connsiteY10" fmla="*/ 1296144 h 1980216"/>
                <a:gd name="connsiteX11" fmla="*/ 1116012 w 1224024"/>
                <a:gd name="connsiteY11" fmla="*/ 1116120 h 1980216"/>
                <a:gd name="connsiteX12" fmla="*/ 108012 w 1224024"/>
                <a:gd name="connsiteY12" fmla="*/ 900096 h 1980216"/>
                <a:gd name="connsiteX13" fmla="*/ 108012 w 1224024"/>
                <a:gd name="connsiteY13" fmla="*/ 1080120 h 1980216"/>
                <a:gd name="connsiteX14" fmla="*/ 1116012 w 1224024"/>
                <a:gd name="connsiteY14" fmla="*/ 1080120 h 1980216"/>
                <a:gd name="connsiteX15" fmla="*/ 1116012 w 1224024"/>
                <a:gd name="connsiteY15" fmla="*/ 900096 h 1980216"/>
                <a:gd name="connsiteX16" fmla="*/ 108012 w 1224024"/>
                <a:gd name="connsiteY16" fmla="*/ 684072 h 1980216"/>
                <a:gd name="connsiteX17" fmla="*/ 108012 w 1224024"/>
                <a:gd name="connsiteY17" fmla="*/ 864096 h 1980216"/>
                <a:gd name="connsiteX18" fmla="*/ 1116012 w 1224024"/>
                <a:gd name="connsiteY18" fmla="*/ 864096 h 1980216"/>
                <a:gd name="connsiteX19" fmla="*/ 1116012 w 1224024"/>
                <a:gd name="connsiteY19" fmla="*/ 684072 h 1980216"/>
                <a:gd name="connsiteX20" fmla="*/ 108012 w 1224024"/>
                <a:gd name="connsiteY20" fmla="*/ 468048 h 1980216"/>
                <a:gd name="connsiteX21" fmla="*/ 108012 w 1224024"/>
                <a:gd name="connsiteY21" fmla="*/ 648072 h 1980216"/>
                <a:gd name="connsiteX22" fmla="*/ 1116012 w 1224024"/>
                <a:gd name="connsiteY22" fmla="*/ 648072 h 1980216"/>
                <a:gd name="connsiteX23" fmla="*/ 1116012 w 1224024"/>
                <a:gd name="connsiteY23" fmla="*/ 468048 h 1980216"/>
                <a:gd name="connsiteX24" fmla="*/ 108012 w 1224024"/>
                <a:gd name="connsiteY24" fmla="*/ 252024 h 1980216"/>
                <a:gd name="connsiteX25" fmla="*/ 108012 w 1224024"/>
                <a:gd name="connsiteY25" fmla="*/ 432048 h 1980216"/>
                <a:gd name="connsiteX26" fmla="*/ 1116012 w 1224024"/>
                <a:gd name="connsiteY26" fmla="*/ 432048 h 1980216"/>
                <a:gd name="connsiteX27" fmla="*/ 1116012 w 1224024"/>
                <a:gd name="connsiteY27" fmla="*/ 252024 h 1980216"/>
                <a:gd name="connsiteX28" fmla="*/ 0 w 1224024"/>
                <a:gd name="connsiteY28" fmla="*/ 0 h 1980216"/>
                <a:gd name="connsiteX29" fmla="*/ 108012 w 1224024"/>
                <a:gd name="connsiteY29" fmla="*/ 0 h 1980216"/>
                <a:gd name="connsiteX30" fmla="*/ 108012 w 1224024"/>
                <a:gd name="connsiteY30" fmla="*/ 216024 h 1980216"/>
                <a:gd name="connsiteX31" fmla="*/ 1116012 w 1224024"/>
                <a:gd name="connsiteY31" fmla="*/ 216024 h 1980216"/>
                <a:gd name="connsiteX32" fmla="*/ 1116012 w 1224024"/>
                <a:gd name="connsiteY32" fmla="*/ 0 h 1980216"/>
                <a:gd name="connsiteX33" fmla="*/ 1224024 w 1224024"/>
                <a:gd name="connsiteY33" fmla="*/ 0 h 1980216"/>
                <a:gd name="connsiteX34" fmla="*/ 1224024 w 1224024"/>
                <a:gd name="connsiteY34" fmla="*/ 1980216 h 1980216"/>
                <a:gd name="connsiteX35" fmla="*/ 1116012 w 1224024"/>
                <a:gd name="connsiteY35" fmla="*/ 1980216 h 1980216"/>
                <a:gd name="connsiteX36" fmla="*/ 1116012 w 1224024"/>
                <a:gd name="connsiteY36" fmla="*/ 1764192 h 1980216"/>
                <a:gd name="connsiteX37" fmla="*/ 108012 w 1224024"/>
                <a:gd name="connsiteY37" fmla="*/ 1764192 h 1980216"/>
                <a:gd name="connsiteX38" fmla="*/ 108012 w 1224024"/>
                <a:gd name="connsiteY38" fmla="*/ 1980216 h 1980216"/>
                <a:gd name="connsiteX39" fmla="*/ 0 w 1224024"/>
                <a:gd name="connsiteY39" fmla="*/ 1980216 h 198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24024" h="1980216">
                  <a:moveTo>
                    <a:pt x="108012" y="1548168"/>
                  </a:moveTo>
                  <a:lnTo>
                    <a:pt x="108012" y="1728192"/>
                  </a:lnTo>
                  <a:lnTo>
                    <a:pt x="1116012" y="1728192"/>
                  </a:lnTo>
                  <a:lnTo>
                    <a:pt x="1116012" y="1548168"/>
                  </a:lnTo>
                  <a:close/>
                  <a:moveTo>
                    <a:pt x="108012" y="1332144"/>
                  </a:moveTo>
                  <a:lnTo>
                    <a:pt x="108012" y="1512168"/>
                  </a:lnTo>
                  <a:lnTo>
                    <a:pt x="1116012" y="1512168"/>
                  </a:lnTo>
                  <a:lnTo>
                    <a:pt x="1116012" y="1332144"/>
                  </a:lnTo>
                  <a:close/>
                  <a:moveTo>
                    <a:pt x="108012" y="1116120"/>
                  </a:moveTo>
                  <a:lnTo>
                    <a:pt x="108012" y="1296144"/>
                  </a:lnTo>
                  <a:lnTo>
                    <a:pt x="1116012" y="1296144"/>
                  </a:lnTo>
                  <a:lnTo>
                    <a:pt x="1116012" y="1116120"/>
                  </a:lnTo>
                  <a:close/>
                  <a:moveTo>
                    <a:pt x="108012" y="900096"/>
                  </a:moveTo>
                  <a:lnTo>
                    <a:pt x="108012" y="1080120"/>
                  </a:lnTo>
                  <a:lnTo>
                    <a:pt x="1116012" y="1080120"/>
                  </a:lnTo>
                  <a:lnTo>
                    <a:pt x="1116012" y="900096"/>
                  </a:lnTo>
                  <a:close/>
                  <a:moveTo>
                    <a:pt x="108012" y="684072"/>
                  </a:moveTo>
                  <a:lnTo>
                    <a:pt x="108012" y="864096"/>
                  </a:lnTo>
                  <a:lnTo>
                    <a:pt x="1116012" y="864096"/>
                  </a:lnTo>
                  <a:lnTo>
                    <a:pt x="1116012" y="684072"/>
                  </a:lnTo>
                  <a:close/>
                  <a:moveTo>
                    <a:pt x="108012" y="468048"/>
                  </a:moveTo>
                  <a:lnTo>
                    <a:pt x="108012" y="648072"/>
                  </a:lnTo>
                  <a:lnTo>
                    <a:pt x="1116012" y="648072"/>
                  </a:lnTo>
                  <a:lnTo>
                    <a:pt x="1116012" y="468048"/>
                  </a:lnTo>
                  <a:close/>
                  <a:moveTo>
                    <a:pt x="108012" y="252024"/>
                  </a:moveTo>
                  <a:lnTo>
                    <a:pt x="108012" y="432048"/>
                  </a:lnTo>
                  <a:lnTo>
                    <a:pt x="1116012" y="432048"/>
                  </a:lnTo>
                  <a:lnTo>
                    <a:pt x="1116012" y="252024"/>
                  </a:lnTo>
                  <a:close/>
                  <a:moveTo>
                    <a:pt x="0" y="0"/>
                  </a:moveTo>
                  <a:lnTo>
                    <a:pt x="108012" y="0"/>
                  </a:lnTo>
                  <a:lnTo>
                    <a:pt x="108012" y="216024"/>
                  </a:lnTo>
                  <a:lnTo>
                    <a:pt x="1116012" y="216024"/>
                  </a:lnTo>
                  <a:lnTo>
                    <a:pt x="1116012" y="0"/>
                  </a:lnTo>
                  <a:lnTo>
                    <a:pt x="1224024" y="0"/>
                  </a:lnTo>
                  <a:lnTo>
                    <a:pt x="1224024" y="1980216"/>
                  </a:lnTo>
                  <a:lnTo>
                    <a:pt x="1116012" y="1980216"/>
                  </a:lnTo>
                  <a:lnTo>
                    <a:pt x="1116012" y="1764192"/>
                  </a:lnTo>
                  <a:lnTo>
                    <a:pt x="108012" y="1764192"/>
                  </a:lnTo>
                  <a:lnTo>
                    <a:pt x="108012" y="1980216"/>
                  </a:lnTo>
                  <a:lnTo>
                    <a:pt x="0" y="1980216"/>
                  </a:lnTo>
                  <a:close/>
                </a:path>
              </a:pathLst>
            </a:custGeom>
            <a:solidFill>
              <a:schemeClr val="accent2"/>
            </a:solidFill>
            <a:ln w="19050">
              <a:noFill/>
              <a:round/>
            </a:ln>
          </p:spPr>
          <p:txBody>
            <a:bodyPr anchor="ctr"/>
            <a:lstStyle/>
            <a:p>
              <a:pPr algn="ctr"/>
            </a:p>
          </p:txBody>
        </p:sp>
        <p:sp>
          <p:nvSpPr>
            <p:cNvPr id="9" name="任意多边形: 形状 8"/>
            <p:cNvSpPr>
              <a:spLocks noChangeAspect="1"/>
            </p:cNvSpPr>
            <p:nvPr/>
          </p:nvSpPr>
          <p:spPr bwMode="auto">
            <a:xfrm>
              <a:off x="3952191" y="3095161"/>
              <a:ext cx="1539314" cy="1149066"/>
            </a:xfrm>
            <a:custGeom>
              <a:avLst/>
              <a:gdLst>
                <a:gd name="T0" fmla="*/ 223 w 256"/>
                <a:gd name="T1" fmla="*/ 72 h 192"/>
                <a:gd name="T2" fmla="*/ 224 w 256"/>
                <a:gd name="T3" fmla="*/ 64 h 192"/>
                <a:gd name="T4" fmla="*/ 160 w 256"/>
                <a:gd name="T5" fmla="*/ 0 h 192"/>
                <a:gd name="T6" fmla="*/ 109 w 256"/>
                <a:gd name="T7" fmla="*/ 26 h 192"/>
                <a:gd name="T8" fmla="*/ 96 w 256"/>
                <a:gd name="T9" fmla="*/ 24 h 192"/>
                <a:gd name="T10" fmla="*/ 40 w 256"/>
                <a:gd name="T11" fmla="*/ 80 h 192"/>
                <a:gd name="T12" fmla="*/ 40 w 256"/>
                <a:gd name="T13" fmla="*/ 83 h 192"/>
                <a:gd name="T14" fmla="*/ 0 w 256"/>
                <a:gd name="T15" fmla="*/ 136 h 192"/>
                <a:gd name="T16" fmla="*/ 56 w 256"/>
                <a:gd name="T17" fmla="*/ 192 h 192"/>
                <a:gd name="T18" fmla="*/ 192 w 256"/>
                <a:gd name="T19" fmla="*/ 192 h 192"/>
                <a:gd name="T20" fmla="*/ 256 w 256"/>
                <a:gd name="T21" fmla="*/ 128 h 192"/>
                <a:gd name="T22" fmla="*/ 223 w 256"/>
                <a:gd name="T23"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 h="192">
                  <a:moveTo>
                    <a:pt x="223" y="72"/>
                  </a:moveTo>
                  <a:cubicBezTo>
                    <a:pt x="224" y="70"/>
                    <a:pt x="224" y="67"/>
                    <a:pt x="224" y="64"/>
                  </a:cubicBezTo>
                  <a:cubicBezTo>
                    <a:pt x="224" y="29"/>
                    <a:pt x="195" y="0"/>
                    <a:pt x="160" y="0"/>
                  </a:cubicBezTo>
                  <a:cubicBezTo>
                    <a:pt x="139" y="0"/>
                    <a:pt x="121" y="10"/>
                    <a:pt x="109" y="26"/>
                  </a:cubicBezTo>
                  <a:cubicBezTo>
                    <a:pt x="105" y="25"/>
                    <a:pt x="101" y="24"/>
                    <a:pt x="96" y="24"/>
                  </a:cubicBezTo>
                  <a:cubicBezTo>
                    <a:pt x="65" y="24"/>
                    <a:pt x="40" y="49"/>
                    <a:pt x="40" y="80"/>
                  </a:cubicBezTo>
                  <a:cubicBezTo>
                    <a:pt x="40" y="81"/>
                    <a:pt x="40" y="82"/>
                    <a:pt x="40" y="83"/>
                  </a:cubicBezTo>
                  <a:cubicBezTo>
                    <a:pt x="17" y="89"/>
                    <a:pt x="0" y="111"/>
                    <a:pt x="0" y="136"/>
                  </a:cubicBezTo>
                  <a:cubicBezTo>
                    <a:pt x="0" y="167"/>
                    <a:pt x="25" y="192"/>
                    <a:pt x="56" y="192"/>
                  </a:cubicBezTo>
                  <a:cubicBezTo>
                    <a:pt x="192" y="192"/>
                    <a:pt x="192" y="192"/>
                    <a:pt x="192" y="192"/>
                  </a:cubicBezTo>
                  <a:cubicBezTo>
                    <a:pt x="227" y="192"/>
                    <a:pt x="256" y="163"/>
                    <a:pt x="256" y="128"/>
                  </a:cubicBezTo>
                  <a:cubicBezTo>
                    <a:pt x="256" y="104"/>
                    <a:pt x="243" y="83"/>
                    <a:pt x="223" y="72"/>
                  </a:cubicBezTo>
                  <a:close/>
                </a:path>
              </a:pathLst>
            </a:custGeom>
            <a:solidFill>
              <a:schemeClr val="accent2">
                <a:lumMod val="100000"/>
              </a:schemeClr>
            </a:solidFill>
            <a:ln>
              <a:noFill/>
            </a:ln>
          </p:spPr>
          <p:txBody>
            <a:bodyPr anchor="ctr"/>
            <a:lstStyle/>
            <a:p>
              <a:pPr algn="ctr"/>
            </a:p>
          </p:txBody>
        </p:sp>
        <p:sp>
          <p:nvSpPr>
            <p:cNvPr id="14" name="任意多边形: 形状 13"/>
            <p:cNvSpPr/>
            <p:nvPr/>
          </p:nvSpPr>
          <p:spPr bwMode="auto">
            <a:xfrm>
              <a:off x="4537876" y="3485723"/>
              <a:ext cx="367944" cy="36794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413" y="19459"/>
                  </a:moveTo>
                  <a:cubicBezTo>
                    <a:pt x="3413" y="20724"/>
                    <a:pt x="4778" y="21600"/>
                    <a:pt x="6046" y="21600"/>
                  </a:cubicBezTo>
                  <a:cubicBezTo>
                    <a:pt x="7363" y="21600"/>
                    <a:pt x="8191" y="20724"/>
                    <a:pt x="8191" y="19459"/>
                  </a:cubicBezTo>
                  <a:cubicBezTo>
                    <a:pt x="8191" y="18146"/>
                    <a:pt x="7363" y="16832"/>
                    <a:pt x="6046" y="16832"/>
                  </a:cubicBezTo>
                  <a:cubicBezTo>
                    <a:pt x="4778" y="16832"/>
                    <a:pt x="3413" y="18146"/>
                    <a:pt x="3413" y="19459"/>
                  </a:cubicBezTo>
                  <a:close/>
                  <a:moveTo>
                    <a:pt x="15554" y="19459"/>
                  </a:moveTo>
                  <a:cubicBezTo>
                    <a:pt x="15554" y="20724"/>
                    <a:pt x="16822" y="21600"/>
                    <a:pt x="18138" y="21600"/>
                  </a:cubicBezTo>
                  <a:cubicBezTo>
                    <a:pt x="19455" y="21600"/>
                    <a:pt x="20332" y="20724"/>
                    <a:pt x="20332" y="19459"/>
                  </a:cubicBezTo>
                  <a:cubicBezTo>
                    <a:pt x="20332" y="18146"/>
                    <a:pt x="19455" y="16832"/>
                    <a:pt x="18138" y="16832"/>
                  </a:cubicBezTo>
                  <a:cubicBezTo>
                    <a:pt x="16822" y="16832"/>
                    <a:pt x="15554" y="18146"/>
                    <a:pt x="15554" y="19459"/>
                  </a:cubicBezTo>
                  <a:close/>
                  <a:moveTo>
                    <a:pt x="7753" y="13816"/>
                  </a:moveTo>
                  <a:cubicBezTo>
                    <a:pt x="21161" y="9924"/>
                    <a:pt x="21161" y="9924"/>
                    <a:pt x="21161" y="9924"/>
                  </a:cubicBezTo>
                  <a:cubicBezTo>
                    <a:pt x="21600" y="9924"/>
                    <a:pt x="21600" y="9486"/>
                    <a:pt x="21600" y="9097"/>
                  </a:cubicBezTo>
                  <a:cubicBezTo>
                    <a:pt x="21600" y="2627"/>
                    <a:pt x="21600" y="2627"/>
                    <a:pt x="21600" y="2627"/>
                  </a:cubicBezTo>
                  <a:cubicBezTo>
                    <a:pt x="4778" y="2627"/>
                    <a:pt x="4778" y="2627"/>
                    <a:pt x="4778" y="2627"/>
                  </a:cubicBezTo>
                  <a:cubicBezTo>
                    <a:pt x="4778" y="486"/>
                    <a:pt x="4778" y="486"/>
                    <a:pt x="4778" y="486"/>
                  </a:cubicBezTo>
                  <a:lnTo>
                    <a:pt x="4340" y="0"/>
                  </a:lnTo>
                  <a:cubicBezTo>
                    <a:pt x="439" y="0"/>
                    <a:pt x="439" y="0"/>
                    <a:pt x="439" y="0"/>
                  </a:cubicBezTo>
                  <a:cubicBezTo>
                    <a:pt x="0" y="0"/>
                    <a:pt x="0" y="486"/>
                    <a:pt x="0" y="486"/>
                  </a:cubicBezTo>
                  <a:cubicBezTo>
                    <a:pt x="0" y="2627"/>
                    <a:pt x="0" y="2627"/>
                    <a:pt x="0" y="2627"/>
                  </a:cubicBezTo>
                  <a:cubicBezTo>
                    <a:pt x="2194" y="2627"/>
                    <a:pt x="2194" y="2627"/>
                    <a:pt x="2194" y="2627"/>
                  </a:cubicBezTo>
                  <a:cubicBezTo>
                    <a:pt x="4778" y="13378"/>
                    <a:pt x="4778" y="13378"/>
                    <a:pt x="4778" y="13378"/>
                  </a:cubicBezTo>
                  <a:cubicBezTo>
                    <a:pt x="4778" y="14692"/>
                    <a:pt x="4778" y="14692"/>
                    <a:pt x="4778" y="14692"/>
                  </a:cubicBezTo>
                  <a:cubicBezTo>
                    <a:pt x="4778" y="16443"/>
                    <a:pt x="4778" y="16443"/>
                    <a:pt x="4778" y="16443"/>
                  </a:cubicBezTo>
                  <a:cubicBezTo>
                    <a:pt x="4778" y="16832"/>
                    <a:pt x="5168" y="16832"/>
                    <a:pt x="5168" y="16832"/>
                  </a:cubicBezTo>
                  <a:cubicBezTo>
                    <a:pt x="6046" y="16832"/>
                    <a:pt x="6046" y="16832"/>
                    <a:pt x="6046" y="16832"/>
                  </a:cubicBezTo>
                  <a:cubicBezTo>
                    <a:pt x="18138" y="16832"/>
                    <a:pt x="18138" y="16832"/>
                    <a:pt x="18138" y="16832"/>
                  </a:cubicBezTo>
                  <a:cubicBezTo>
                    <a:pt x="21161" y="16832"/>
                    <a:pt x="21161" y="16832"/>
                    <a:pt x="21161" y="16832"/>
                  </a:cubicBezTo>
                  <a:cubicBezTo>
                    <a:pt x="21600" y="16832"/>
                    <a:pt x="21600" y="16832"/>
                    <a:pt x="21600" y="16443"/>
                  </a:cubicBezTo>
                  <a:cubicBezTo>
                    <a:pt x="21600" y="14692"/>
                    <a:pt x="21600" y="14692"/>
                    <a:pt x="21600" y="14692"/>
                  </a:cubicBezTo>
                  <a:cubicBezTo>
                    <a:pt x="8191" y="14692"/>
                    <a:pt x="8191" y="14692"/>
                    <a:pt x="8191" y="14692"/>
                  </a:cubicBezTo>
                  <a:cubicBezTo>
                    <a:pt x="6485" y="14692"/>
                    <a:pt x="6485" y="13816"/>
                    <a:pt x="7753" y="13816"/>
                  </a:cubicBezTo>
                  <a:close/>
                </a:path>
              </a:pathLst>
            </a:custGeom>
            <a:solidFill>
              <a:schemeClr val="bg1"/>
            </a:solidFill>
            <a:ln>
              <a:noFill/>
            </a:ln>
            <a:effectLst/>
          </p:spPr>
          <p:txBody>
            <a:bodyPr anchor="ctr"/>
            <a:lstStyle/>
            <a:p>
              <a:pPr algn="ctr"/>
            </a:p>
          </p:txBody>
        </p:sp>
        <p:grpSp>
          <p:nvGrpSpPr>
            <p:cNvPr id="17" name="组合 16"/>
            <p:cNvGrpSpPr/>
            <p:nvPr/>
          </p:nvGrpSpPr>
          <p:grpSpPr>
            <a:xfrm>
              <a:off x="3593422" y="2204872"/>
              <a:ext cx="2256851" cy="1007968"/>
              <a:chOff x="3463769" y="1907073"/>
              <a:chExt cx="2256851" cy="1007968"/>
            </a:xfrm>
          </p:grpSpPr>
          <p:sp>
            <p:nvSpPr>
              <p:cNvPr id="24" name="矩形 23"/>
              <p:cNvSpPr/>
              <p:nvPr/>
            </p:nvSpPr>
            <p:spPr>
              <a:xfrm>
                <a:off x="3463769" y="1907073"/>
                <a:ext cx="2256851" cy="246221"/>
              </a:xfrm>
              <a:prstGeom prst="rect">
                <a:avLst/>
              </a:prstGeom>
            </p:spPr>
            <p:txBody>
              <a:bodyPr wrap="none" lIns="144000" tIns="0" rIns="144000" bIns="0">
                <a:normAutofit/>
              </a:bodyPr>
              <a:lstStyle/>
              <a:p>
                <a:pPr algn="ctr"/>
                <a:r>
                  <a:rPr lang="zh-CN" altLang="en-US" sz="1600" b="1" dirty="0">
                    <a:solidFill>
                      <a:schemeClr val="accent2">
                        <a:lumMod val="100000"/>
                      </a:schemeClr>
                    </a:solidFill>
                  </a:rPr>
                  <a:t>输入标题文本</a:t>
                </a:r>
                <a:endParaRPr lang="zh-CN" altLang="en-US" sz="1600" b="1" dirty="0">
                  <a:solidFill>
                    <a:schemeClr val="accent2">
                      <a:lumMod val="100000"/>
                    </a:schemeClr>
                  </a:solidFill>
                </a:endParaRPr>
              </a:p>
            </p:txBody>
          </p:sp>
          <p:sp>
            <p:nvSpPr>
              <p:cNvPr id="25" name="矩形 24"/>
              <p:cNvSpPr/>
              <p:nvPr/>
            </p:nvSpPr>
            <p:spPr>
              <a:xfrm>
                <a:off x="3463769" y="2153294"/>
                <a:ext cx="2256851" cy="761747"/>
              </a:xfrm>
              <a:prstGeom prst="rect">
                <a:avLst/>
              </a:prstGeom>
            </p:spPr>
            <p:txBody>
              <a:bodyPr wrap="square" lIns="144000" tIns="0" rIns="144000" bIns="0">
                <a:normAutofit/>
              </a:bodyPr>
              <a:lstStyle/>
              <a:p>
                <a:pPr algn="ctr">
                  <a:lnSpc>
                    <a:spcPct val="120000"/>
                  </a:lnSpc>
                </a:pPr>
                <a:r>
                  <a:rPr lang="zh-CN" altLang="en-US" sz="1100" dirty="0">
                    <a:solidFill>
                      <a:schemeClr val="dk1">
                        <a:lumMod val="100000"/>
                      </a:schemeClr>
                    </a:solidFill>
                  </a:rPr>
                  <a:t>请替换文字内容复制你的内容到此</a:t>
                </a:r>
                <a:br>
                  <a:rPr lang="zh-CN" altLang="en-US" sz="1100" dirty="0">
                    <a:solidFill>
                      <a:schemeClr val="dk1">
                        <a:lumMod val="100000"/>
                      </a:schemeClr>
                    </a:solidFill>
                  </a:rPr>
                </a:br>
                <a:r>
                  <a:rPr lang="zh-CN" altLang="en-US" sz="1100" dirty="0">
                    <a:solidFill>
                      <a:schemeClr val="dk1">
                        <a:lumMod val="100000"/>
                      </a:schemeClr>
                    </a:solidFill>
                  </a:rPr>
                  <a:t>请输入您的内容</a:t>
                </a:r>
                <a:endParaRPr lang="zh-CN" altLang="en-US" sz="1100" dirty="0">
                  <a:solidFill>
                    <a:schemeClr val="dk1">
                      <a:lumMod val="100000"/>
                    </a:schemeClr>
                  </a:solidFill>
                </a:endParaRPr>
              </a:p>
            </p:txBody>
          </p:sp>
        </p:grpSp>
      </p:grpSp>
      <p:grpSp>
        <p:nvGrpSpPr>
          <p:cNvPr id="29" name="千图PPT彼岸天：ID 8661124库_组合 28"/>
          <p:cNvGrpSpPr/>
          <p:nvPr>
            <p:custDataLst>
              <p:tags r:id="rId3"/>
            </p:custDataLst>
          </p:nvPr>
        </p:nvGrpSpPr>
        <p:grpSpPr>
          <a:xfrm>
            <a:off x="6341819" y="1808824"/>
            <a:ext cx="2256851" cy="4243740"/>
            <a:chOff x="6341819" y="1808824"/>
            <a:chExt cx="2256851" cy="4243740"/>
          </a:xfrm>
        </p:grpSpPr>
        <p:sp>
          <p:nvSpPr>
            <p:cNvPr id="5" name="任意多边形: 形状 4"/>
            <p:cNvSpPr/>
            <p:nvPr/>
          </p:nvSpPr>
          <p:spPr bwMode="auto">
            <a:xfrm>
              <a:off x="7030137" y="3640300"/>
              <a:ext cx="880032" cy="2412264"/>
            </a:xfrm>
            <a:custGeom>
              <a:avLst/>
              <a:gdLst>
                <a:gd name="connsiteX0" fmla="*/ 108012 w 1224024"/>
                <a:gd name="connsiteY0" fmla="*/ 1980216 h 2412264"/>
                <a:gd name="connsiteX1" fmla="*/ 108012 w 1224024"/>
                <a:gd name="connsiteY1" fmla="*/ 2160240 h 2412264"/>
                <a:gd name="connsiteX2" fmla="*/ 1116012 w 1224024"/>
                <a:gd name="connsiteY2" fmla="*/ 2160240 h 2412264"/>
                <a:gd name="connsiteX3" fmla="*/ 1116012 w 1224024"/>
                <a:gd name="connsiteY3" fmla="*/ 1980216 h 2412264"/>
                <a:gd name="connsiteX4" fmla="*/ 108012 w 1224024"/>
                <a:gd name="connsiteY4" fmla="*/ 1764192 h 2412264"/>
                <a:gd name="connsiteX5" fmla="*/ 108012 w 1224024"/>
                <a:gd name="connsiteY5" fmla="*/ 1944216 h 2412264"/>
                <a:gd name="connsiteX6" fmla="*/ 1116012 w 1224024"/>
                <a:gd name="connsiteY6" fmla="*/ 1944216 h 2412264"/>
                <a:gd name="connsiteX7" fmla="*/ 1116012 w 1224024"/>
                <a:gd name="connsiteY7" fmla="*/ 1764192 h 2412264"/>
                <a:gd name="connsiteX8" fmla="*/ 108012 w 1224024"/>
                <a:gd name="connsiteY8" fmla="*/ 1548168 h 2412264"/>
                <a:gd name="connsiteX9" fmla="*/ 108012 w 1224024"/>
                <a:gd name="connsiteY9" fmla="*/ 1728192 h 2412264"/>
                <a:gd name="connsiteX10" fmla="*/ 1116012 w 1224024"/>
                <a:gd name="connsiteY10" fmla="*/ 1728192 h 2412264"/>
                <a:gd name="connsiteX11" fmla="*/ 1116012 w 1224024"/>
                <a:gd name="connsiteY11" fmla="*/ 1548168 h 2412264"/>
                <a:gd name="connsiteX12" fmla="*/ 108012 w 1224024"/>
                <a:gd name="connsiteY12" fmla="*/ 1332144 h 2412264"/>
                <a:gd name="connsiteX13" fmla="*/ 108012 w 1224024"/>
                <a:gd name="connsiteY13" fmla="*/ 1512168 h 2412264"/>
                <a:gd name="connsiteX14" fmla="*/ 1116012 w 1224024"/>
                <a:gd name="connsiteY14" fmla="*/ 1512168 h 2412264"/>
                <a:gd name="connsiteX15" fmla="*/ 1116012 w 1224024"/>
                <a:gd name="connsiteY15" fmla="*/ 1332144 h 2412264"/>
                <a:gd name="connsiteX16" fmla="*/ 108012 w 1224024"/>
                <a:gd name="connsiteY16" fmla="*/ 1116120 h 2412264"/>
                <a:gd name="connsiteX17" fmla="*/ 108012 w 1224024"/>
                <a:gd name="connsiteY17" fmla="*/ 1296144 h 2412264"/>
                <a:gd name="connsiteX18" fmla="*/ 1116012 w 1224024"/>
                <a:gd name="connsiteY18" fmla="*/ 1296144 h 2412264"/>
                <a:gd name="connsiteX19" fmla="*/ 1116012 w 1224024"/>
                <a:gd name="connsiteY19" fmla="*/ 1116120 h 2412264"/>
                <a:gd name="connsiteX20" fmla="*/ 108012 w 1224024"/>
                <a:gd name="connsiteY20" fmla="*/ 900096 h 2412264"/>
                <a:gd name="connsiteX21" fmla="*/ 108012 w 1224024"/>
                <a:gd name="connsiteY21" fmla="*/ 1080120 h 2412264"/>
                <a:gd name="connsiteX22" fmla="*/ 1116012 w 1224024"/>
                <a:gd name="connsiteY22" fmla="*/ 1080120 h 2412264"/>
                <a:gd name="connsiteX23" fmla="*/ 1116012 w 1224024"/>
                <a:gd name="connsiteY23" fmla="*/ 900096 h 2412264"/>
                <a:gd name="connsiteX24" fmla="*/ 108012 w 1224024"/>
                <a:gd name="connsiteY24" fmla="*/ 684072 h 2412264"/>
                <a:gd name="connsiteX25" fmla="*/ 108012 w 1224024"/>
                <a:gd name="connsiteY25" fmla="*/ 864096 h 2412264"/>
                <a:gd name="connsiteX26" fmla="*/ 1116012 w 1224024"/>
                <a:gd name="connsiteY26" fmla="*/ 864096 h 2412264"/>
                <a:gd name="connsiteX27" fmla="*/ 1116012 w 1224024"/>
                <a:gd name="connsiteY27" fmla="*/ 684072 h 2412264"/>
                <a:gd name="connsiteX28" fmla="*/ 108012 w 1224024"/>
                <a:gd name="connsiteY28" fmla="*/ 468048 h 2412264"/>
                <a:gd name="connsiteX29" fmla="*/ 108012 w 1224024"/>
                <a:gd name="connsiteY29" fmla="*/ 648072 h 2412264"/>
                <a:gd name="connsiteX30" fmla="*/ 1116012 w 1224024"/>
                <a:gd name="connsiteY30" fmla="*/ 648072 h 2412264"/>
                <a:gd name="connsiteX31" fmla="*/ 1116012 w 1224024"/>
                <a:gd name="connsiteY31" fmla="*/ 468048 h 2412264"/>
                <a:gd name="connsiteX32" fmla="*/ 108012 w 1224024"/>
                <a:gd name="connsiteY32" fmla="*/ 252024 h 2412264"/>
                <a:gd name="connsiteX33" fmla="*/ 108012 w 1224024"/>
                <a:gd name="connsiteY33" fmla="*/ 432048 h 2412264"/>
                <a:gd name="connsiteX34" fmla="*/ 1116012 w 1224024"/>
                <a:gd name="connsiteY34" fmla="*/ 432048 h 2412264"/>
                <a:gd name="connsiteX35" fmla="*/ 1116012 w 1224024"/>
                <a:gd name="connsiteY35" fmla="*/ 252024 h 2412264"/>
                <a:gd name="connsiteX36" fmla="*/ 0 w 1224024"/>
                <a:gd name="connsiteY36" fmla="*/ 0 h 2412264"/>
                <a:gd name="connsiteX37" fmla="*/ 108012 w 1224024"/>
                <a:gd name="connsiteY37" fmla="*/ 0 h 2412264"/>
                <a:gd name="connsiteX38" fmla="*/ 108012 w 1224024"/>
                <a:gd name="connsiteY38" fmla="*/ 216024 h 2412264"/>
                <a:gd name="connsiteX39" fmla="*/ 1116012 w 1224024"/>
                <a:gd name="connsiteY39" fmla="*/ 216024 h 2412264"/>
                <a:gd name="connsiteX40" fmla="*/ 1116012 w 1224024"/>
                <a:gd name="connsiteY40" fmla="*/ 0 h 2412264"/>
                <a:gd name="connsiteX41" fmla="*/ 1224024 w 1224024"/>
                <a:gd name="connsiteY41" fmla="*/ 0 h 2412264"/>
                <a:gd name="connsiteX42" fmla="*/ 1224024 w 1224024"/>
                <a:gd name="connsiteY42" fmla="*/ 2412264 h 2412264"/>
                <a:gd name="connsiteX43" fmla="*/ 1116012 w 1224024"/>
                <a:gd name="connsiteY43" fmla="*/ 2412264 h 2412264"/>
                <a:gd name="connsiteX44" fmla="*/ 1116012 w 1224024"/>
                <a:gd name="connsiteY44" fmla="*/ 2196240 h 2412264"/>
                <a:gd name="connsiteX45" fmla="*/ 108012 w 1224024"/>
                <a:gd name="connsiteY45" fmla="*/ 2196240 h 2412264"/>
                <a:gd name="connsiteX46" fmla="*/ 108012 w 1224024"/>
                <a:gd name="connsiteY46" fmla="*/ 2412264 h 2412264"/>
                <a:gd name="connsiteX47" fmla="*/ 0 w 1224024"/>
                <a:gd name="connsiteY47" fmla="*/ 2412264 h 2412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224024" h="2412264">
                  <a:moveTo>
                    <a:pt x="108012" y="1980216"/>
                  </a:moveTo>
                  <a:lnTo>
                    <a:pt x="108012" y="2160240"/>
                  </a:lnTo>
                  <a:lnTo>
                    <a:pt x="1116012" y="2160240"/>
                  </a:lnTo>
                  <a:lnTo>
                    <a:pt x="1116012" y="1980216"/>
                  </a:lnTo>
                  <a:close/>
                  <a:moveTo>
                    <a:pt x="108012" y="1764192"/>
                  </a:moveTo>
                  <a:lnTo>
                    <a:pt x="108012" y="1944216"/>
                  </a:lnTo>
                  <a:lnTo>
                    <a:pt x="1116012" y="1944216"/>
                  </a:lnTo>
                  <a:lnTo>
                    <a:pt x="1116012" y="1764192"/>
                  </a:lnTo>
                  <a:close/>
                  <a:moveTo>
                    <a:pt x="108012" y="1548168"/>
                  </a:moveTo>
                  <a:lnTo>
                    <a:pt x="108012" y="1728192"/>
                  </a:lnTo>
                  <a:lnTo>
                    <a:pt x="1116012" y="1728192"/>
                  </a:lnTo>
                  <a:lnTo>
                    <a:pt x="1116012" y="1548168"/>
                  </a:lnTo>
                  <a:close/>
                  <a:moveTo>
                    <a:pt x="108012" y="1332144"/>
                  </a:moveTo>
                  <a:lnTo>
                    <a:pt x="108012" y="1512168"/>
                  </a:lnTo>
                  <a:lnTo>
                    <a:pt x="1116012" y="1512168"/>
                  </a:lnTo>
                  <a:lnTo>
                    <a:pt x="1116012" y="1332144"/>
                  </a:lnTo>
                  <a:close/>
                  <a:moveTo>
                    <a:pt x="108012" y="1116120"/>
                  </a:moveTo>
                  <a:lnTo>
                    <a:pt x="108012" y="1296144"/>
                  </a:lnTo>
                  <a:lnTo>
                    <a:pt x="1116012" y="1296144"/>
                  </a:lnTo>
                  <a:lnTo>
                    <a:pt x="1116012" y="1116120"/>
                  </a:lnTo>
                  <a:close/>
                  <a:moveTo>
                    <a:pt x="108012" y="900096"/>
                  </a:moveTo>
                  <a:lnTo>
                    <a:pt x="108012" y="1080120"/>
                  </a:lnTo>
                  <a:lnTo>
                    <a:pt x="1116012" y="1080120"/>
                  </a:lnTo>
                  <a:lnTo>
                    <a:pt x="1116012" y="900096"/>
                  </a:lnTo>
                  <a:close/>
                  <a:moveTo>
                    <a:pt x="108012" y="684072"/>
                  </a:moveTo>
                  <a:lnTo>
                    <a:pt x="108012" y="864096"/>
                  </a:lnTo>
                  <a:lnTo>
                    <a:pt x="1116012" y="864096"/>
                  </a:lnTo>
                  <a:lnTo>
                    <a:pt x="1116012" y="684072"/>
                  </a:lnTo>
                  <a:close/>
                  <a:moveTo>
                    <a:pt x="108012" y="468048"/>
                  </a:moveTo>
                  <a:lnTo>
                    <a:pt x="108012" y="648072"/>
                  </a:lnTo>
                  <a:lnTo>
                    <a:pt x="1116012" y="648072"/>
                  </a:lnTo>
                  <a:lnTo>
                    <a:pt x="1116012" y="468048"/>
                  </a:lnTo>
                  <a:close/>
                  <a:moveTo>
                    <a:pt x="108012" y="252024"/>
                  </a:moveTo>
                  <a:lnTo>
                    <a:pt x="108012" y="432048"/>
                  </a:lnTo>
                  <a:lnTo>
                    <a:pt x="1116012" y="432048"/>
                  </a:lnTo>
                  <a:lnTo>
                    <a:pt x="1116012" y="252024"/>
                  </a:lnTo>
                  <a:close/>
                  <a:moveTo>
                    <a:pt x="0" y="0"/>
                  </a:moveTo>
                  <a:lnTo>
                    <a:pt x="108012" y="0"/>
                  </a:lnTo>
                  <a:lnTo>
                    <a:pt x="108012" y="216024"/>
                  </a:lnTo>
                  <a:lnTo>
                    <a:pt x="1116012" y="216024"/>
                  </a:lnTo>
                  <a:lnTo>
                    <a:pt x="1116012" y="0"/>
                  </a:lnTo>
                  <a:lnTo>
                    <a:pt x="1224024" y="0"/>
                  </a:lnTo>
                  <a:lnTo>
                    <a:pt x="1224024" y="2412264"/>
                  </a:lnTo>
                  <a:lnTo>
                    <a:pt x="1116012" y="2412264"/>
                  </a:lnTo>
                  <a:lnTo>
                    <a:pt x="1116012" y="2196240"/>
                  </a:lnTo>
                  <a:lnTo>
                    <a:pt x="108012" y="2196240"/>
                  </a:lnTo>
                  <a:lnTo>
                    <a:pt x="108012" y="2412264"/>
                  </a:lnTo>
                  <a:lnTo>
                    <a:pt x="0" y="2412264"/>
                  </a:lnTo>
                  <a:close/>
                </a:path>
              </a:pathLst>
            </a:custGeom>
            <a:solidFill>
              <a:schemeClr val="accent3"/>
            </a:solidFill>
            <a:ln w="19050">
              <a:noFill/>
              <a:round/>
            </a:ln>
          </p:spPr>
          <p:txBody>
            <a:bodyPr anchor="ctr"/>
            <a:lstStyle/>
            <a:p>
              <a:pPr algn="ctr"/>
            </a:p>
          </p:txBody>
        </p:sp>
        <p:sp>
          <p:nvSpPr>
            <p:cNvPr id="10" name="任意多边形: 形状 9"/>
            <p:cNvSpPr>
              <a:spLocks noChangeAspect="1"/>
            </p:cNvSpPr>
            <p:nvPr/>
          </p:nvSpPr>
          <p:spPr bwMode="auto">
            <a:xfrm>
              <a:off x="6700496" y="2699113"/>
              <a:ext cx="1539314" cy="1149066"/>
            </a:xfrm>
            <a:custGeom>
              <a:avLst/>
              <a:gdLst>
                <a:gd name="T0" fmla="*/ 223 w 256"/>
                <a:gd name="T1" fmla="*/ 72 h 192"/>
                <a:gd name="T2" fmla="*/ 224 w 256"/>
                <a:gd name="T3" fmla="*/ 64 h 192"/>
                <a:gd name="T4" fmla="*/ 160 w 256"/>
                <a:gd name="T5" fmla="*/ 0 h 192"/>
                <a:gd name="T6" fmla="*/ 109 w 256"/>
                <a:gd name="T7" fmla="*/ 26 h 192"/>
                <a:gd name="T8" fmla="*/ 96 w 256"/>
                <a:gd name="T9" fmla="*/ 24 h 192"/>
                <a:gd name="T10" fmla="*/ 40 w 256"/>
                <a:gd name="T11" fmla="*/ 80 h 192"/>
                <a:gd name="T12" fmla="*/ 40 w 256"/>
                <a:gd name="T13" fmla="*/ 83 h 192"/>
                <a:gd name="T14" fmla="*/ 0 w 256"/>
                <a:gd name="T15" fmla="*/ 136 h 192"/>
                <a:gd name="T16" fmla="*/ 56 w 256"/>
                <a:gd name="T17" fmla="*/ 192 h 192"/>
                <a:gd name="T18" fmla="*/ 192 w 256"/>
                <a:gd name="T19" fmla="*/ 192 h 192"/>
                <a:gd name="T20" fmla="*/ 256 w 256"/>
                <a:gd name="T21" fmla="*/ 128 h 192"/>
                <a:gd name="T22" fmla="*/ 223 w 256"/>
                <a:gd name="T23"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 h="192">
                  <a:moveTo>
                    <a:pt x="223" y="72"/>
                  </a:moveTo>
                  <a:cubicBezTo>
                    <a:pt x="224" y="70"/>
                    <a:pt x="224" y="67"/>
                    <a:pt x="224" y="64"/>
                  </a:cubicBezTo>
                  <a:cubicBezTo>
                    <a:pt x="224" y="29"/>
                    <a:pt x="195" y="0"/>
                    <a:pt x="160" y="0"/>
                  </a:cubicBezTo>
                  <a:cubicBezTo>
                    <a:pt x="139" y="0"/>
                    <a:pt x="121" y="10"/>
                    <a:pt x="109" y="26"/>
                  </a:cubicBezTo>
                  <a:cubicBezTo>
                    <a:pt x="105" y="25"/>
                    <a:pt x="101" y="24"/>
                    <a:pt x="96" y="24"/>
                  </a:cubicBezTo>
                  <a:cubicBezTo>
                    <a:pt x="65" y="24"/>
                    <a:pt x="40" y="49"/>
                    <a:pt x="40" y="80"/>
                  </a:cubicBezTo>
                  <a:cubicBezTo>
                    <a:pt x="40" y="81"/>
                    <a:pt x="40" y="82"/>
                    <a:pt x="40" y="83"/>
                  </a:cubicBezTo>
                  <a:cubicBezTo>
                    <a:pt x="17" y="89"/>
                    <a:pt x="0" y="111"/>
                    <a:pt x="0" y="136"/>
                  </a:cubicBezTo>
                  <a:cubicBezTo>
                    <a:pt x="0" y="167"/>
                    <a:pt x="25" y="192"/>
                    <a:pt x="56" y="192"/>
                  </a:cubicBezTo>
                  <a:cubicBezTo>
                    <a:pt x="192" y="192"/>
                    <a:pt x="192" y="192"/>
                    <a:pt x="192" y="192"/>
                  </a:cubicBezTo>
                  <a:cubicBezTo>
                    <a:pt x="227" y="192"/>
                    <a:pt x="256" y="163"/>
                    <a:pt x="256" y="128"/>
                  </a:cubicBezTo>
                  <a:cubicBezTo>
                    <a:pt x="256" y="104"/>
                    <a:pt x="243" y="83"/>
                    <a:pt x="223" y="72"/>
                  </a:cubicBezTo>
                  <a:close/>
                </a:path>
              </a:pathLst>
            </a:custGeom>
            <a:solidFill>
              <a:schemeClr val="accent3">
                <a:lumMod val="100000"/>
              </a:schemeClr>
            </a:solidFill>
            <a:ln>
              <a:noFill/>
            </a:ln>
          </p:spPr>
          <p:txBody>
            <a:bodyPr anchor="ctr"/>
            <a:lstStyle/>
            <a:p>
              <a:pPr algn="ctr"/>
            </a:p>
          </p:txBody>
        </p:sp>
        <p:sp>
          <p:nvSpPr>
            <p:cNvPr id="15" name="任意多边形: 形状 14"/>
            <p:cNvSpPr/>
            <p:nvPr/>
          </p:nvSpPr>
          <p:spPr>
            <a:xfrm>
              <a:off x="7286181" y="3089675"/>
              <a:ext cx="367944" cy="367942"/>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bg1"/>
            </a:solidFill>
            <a:ln w="12700">
              <a:miter lim="400000"/>
            </a:ln>
          </p:spPr>
          <p:txBody>
            <a:bodyPr anchor="ctr"/>
            <a:lstStyle/>
            <a:p>
              <a:pPr algn="ctr"/>
            </a:p>
          </p:txBody>
        </p:sp>
        <p:grpSp>
          <p:nvGrpSpPr>
            <p:cNvPr id="18" name="组合 17"/>
            <p:cNvGrpSpPr/>
            <p:nvPr/>
          </p:nvGrpSpPr>
          <p:grpSpPr>
            <a:xfrm>
              <a:off x="6341819" y="1808824"/>
              <a:ext cx="2256851" cy="1007968"/>
              <a:chOff x="6452888" y="1907073"/>
              <a:chExt cx="2256851" cy="1007968"/>
            </a:xfrm>
          </p:grpSpPr>
          <p:sp>
            <p:nvSpPr>
              <p:cNvPr id="22" name="矩形 21"/>
              <p:cNvSpPr/>
              <p:nvPr/>
            </p:nvSpPr>
            <p:spPr>
              <a:xfrm>
                <a:off x="6452888" y="1907073"/>
                <a:ext cx="2256851" cy="246221"/>
              </a:xfrm>
              <a:prstGeom prst="rect">
                <a:avLst/>
              </a:prstGeom>
            </p:spPr>
            <p:txBody>
              <a:bodyPr wrap="none" lIns="144000" tIns="0" rIns="144000" bIns="0">
                <a:normAutofit/>
              </a:bodyPr>
              <a:lstStyle/>
              <a:p>
                <a:pPr algn="ctr"/>
                <a:r>
                  <a:rPr lang="zh-CN" altLang="en-US" sz="1600" b="1" dirty="0">
                    <a:solidFill>
                      <a:schemeClr val="accent3">
                        <a:lumMod val="100000"/>
                      </a:schemeClr>
                    </a:solidFill>
                  </a:rPr>
                  <a:t>输入标题文本</a:t>
                </a:r>
                <a:endParaRPr lang="zh-CN" altLang="en-US" sz="1600" b="1" dirty="0">
                  <a:solidFill>
                    <a:schemeClr val="accent3">
                      <a:lumMod val="100000"/>
                    </a:schemeClr>
                  </a:solidFill>
                </a:endParaRPr>
              </a:p>
            </p:txBody>
          </p:sp>
          <p:sp>
            <p:nvSpPr>
              <p:cNvPr id="23" name="矩形 22"/>
              <p:cNvSpPr/>
              <p:nvPr/>
            </p:nvSpPr>
            <p:spPr>
              <a:xfrm>
                <a:off x="6452888" y="2153294"/>
                <a:ext cx="2256851" cy="761747"/>
              </a:xfrm>
              <a:prstGeom prst="rect">
                <a:avLst/>
              </a:prstGeom>
            </p:spPr>
            <p:txBody>
              <a:bodyPr wrap="square" lIns="144000" tIns="0" rIns="144000" bIns="0">
                <a:normAutofit/>
              </a:bodyPr>
              <a:lstStyle/>
              <a:p>
                <a:pPr algn="ctr">
                  <a:lnSpc>
                    <a:spcPct val="120000"/>
                  </a:lnSpc>
                </a:pPr>
                <a:r>
                  <a:rPr lang="zh-CN" altLang="en-US" sz="1100" dirty="0">
                    <a:solidFill>
                      <a:schemeClr val="dk1">
                        <a:lumMod val="100000"/>
                      </a:schemeClr>
                    </a:solidFill>
                  </a:rPr>
                  <a:t>请替换文字内容复制你的内容到此</a:t>
                </a:r>
                <a:br>
                  <a:rPr lang="zh-CN" altLang="en-US" sz="1100" dirty="0">
                    <a:solidFill>
                      <a:schemeClr val="dk1">
                        <a:lumMod val="100000"/>
                      </a:schemeClr>
                    </a:solidFill>
                  </a:rPr>
                </a:br>
                <a:r>
                  <a:rPr lang="zh-CN" altLang="en-US" sz="1100" dirty="0">
                    <a:solidFill>
                      <a:schemeClr val="dk1">
                        <a:lumMod val="100000"/>
                      </a:schemeClr>
                    </a:solidFill>
                  </a:rPr>
                  <a:t>请输入您的内容</a:t>
                </a:r>
                <a:endParaRPr lang="zh-CN" altLang="en-US" sz="1100" dirty="0">
                  <a:solidFill>
                    <a:schemeClr val="dk1">
                      <a:lumMod val="100000"/>
                    </a:schemeClr>
                  </a:solidFill>
                </a:endParaRPr>
              </a:p>
            </p:txBody>
          </p:sp>
        </p:grpSp>
      </p:grpSp>
      <p:grpSp>
        <p:nvGrpSpPr>
          <p:cNvPr id="30" name="千图PPT彼岸天：ID 8661124库_组合 29"/>
          <p:cNvGrpSpPr/>
          <p:nvPr>
            <p:custDataLst>
              <p:tags r:id="rId4"/>
            </p:custDataLst>
          </p:nvPr>
        </p:nvGrpSpPr>
        <p:grpSpPr>
          <a:xfrm>
            <a:off x="9090033" y="1412776"/>
            <a:ext cx="2256851" cy="4639788"/>
            <a:chOff x="9090033" y="1412776"/>
            <a:chExt cx="2256851" cy="4639788"/>
          </a:xfrm>
        </p:grpSpPr>
        <p:sp>
          <p:nvSpPr>
            <p:cNvPr id="4" name="任意多边形: 形状 3"/>
            <p:cNvSpPr/>
            <p:nvPr/>
          </p:nvSpPr>
          <p:spPr bwMode="auto">
            <a:xfrm>
              <a:off x="9778443" y="3208251"/>
              <a:ext cx="880032" cy="2844313"/>
            </a:xfrm>
            <a:custGeom>
              <a:avLst/>
              <a:gdLst>
                <a:gd name="connsiteX0" fmla="*/ 108012 w 1224024"/>
                <a:gd name="connsiteY0" fmla="*/ 2412265 h 2844313"/>
                <a:gd name="connsiteX1" fmla="*/ 108012 w 1224024"/>
                <a:gd name="connsiteY1" fmla="*/ 2592289 h 2844313"/>
                <a:gd name="connsiteX2" fmla="*/ 1116012 w 1224024"/>
                <a:gd name="connsiteY2" fmla="*/ 2592289 h 2844313"/>
                <a:gd name="connsiteX3" fmla="*/ 1116012 w 1224024"/>
                <a:gd name="connsiteY3" fmla="*/ 2412265 h 2844313"/>
                <a:gd name="connsiteX4" fmla="*/ 108012 w 1224024"/>
                <a:gd name="connsiteY4" fmla="*/ 2196241 h 2844313"/>
                <a:gd name="connsiteX5" fmla="*/ 108012 w 1224024"/>
                <a:gd name="connsiteY5" fmla="*/ 2376265 h 2844313"/>
                <a:gd name="connsiteX6" fmla="*/ 1116012 w 1224024"/>
                <a:gd name="connsiteY6" fmla="*/ 2376265 h 2844313"/>
                <a:gd name="connsiteX7" fmla="*/ 1116012 w 1224024"/>
                <a:gd name="connsiteY7" fmla="*/ 2196241 h 2844313"/>
                <a:gd name="connsiteX8" fmla="*/ 108012 w 1224024"/>
                <a:gd name="connsiteY8" fmla="*/ 1980217 h 2844313"/>
                <a:gd name="connsiteX9" fmla="*/ 108012 w 1224024"/>
                <a:gd name="connsiteY9" fmla="*/ 2160241 h 2844313"/>
                <a:gd name="connsiteX10" fmla="*/ 1116012 w 1224024"/>
                <a:gd name="connsiteY10" fmla="*/ 2160241 h 2844313"/>
                <a:gd name="connsiteX11" fmla="*/ 1116012 w 1224024"/>
                <a:gd name="connsiteY11" fmla="*/ 1980217 h 2844313"/>
                <a:gd name="connsiteX12" fmla="*/ 108012 w 1224024"/>
                <a:gd name="connsiteY12" fmla="*/ 1764193 h 2844313"/>
                <a:gd name="connsiteX13" fmla="*/ 108012 w 1224024"/>
                <a:gd name="connsiteY13" fmla="*/ 1944217 h 2844313"/>
                <a:gd name="connsiteX14" fmla="*/ 1116012 w 1224024"/>
                <a:gd name="connsiteY14" fmla="*/ 1944217 h 2844313"/>
                <a:gd name="connsiteX15" fmla="*/ 1116012 w 1224024"/>
                <a:gd name="connsiteY15" fmla="*/ 1764193 h 2844313"/>
                <a:gd name="connsiteX16" fmla="*/ 108012 w 1224024"/>
                <a:gd name="connsiteY16" fmla="*/ 1548169 h 2844313"/>
                <a:gd name="connsiteX17" fmla="*/ 108012 w 1224024"/>
                <a:gd name="connsiteY17" fmla="*/ 1728193 h 2844313"/>
                <a:gd name="connsiteX18" fmla="*/ 1116012 w 1224024"/>
                <a:gd name="connsiteY18" fmla="*/ 1728193 h 2844313"/>
                <a:gd name="connsiteX19" fmla="*/ 1116012 w 1224024"/>
                <a:gd name="connsiteY19" fmla="*/ 1548169 h 2844313"/>
                <a:gd name="connsiteX20" fmla="*/ 108012 w 1224024"/>
                <a:gd name="connsiteY20" fmla="*/ 1332145 h 2844313"/>
                <a:gd name="connsiteX21" fmla="*/ 108012 w 1224024"/>
                <a:gd name="connsiteY21" fmla="*/ 1512169 h 2844313"/>
                <a:gd name="connsiteX22" fmla="*/ 1116012 w 1224024"/>
                <a:gd name="connsiteY22" fmla="*/ 1512169 h 2844313"/>
                <a:gd name="connsiteX23" fmla="*/ 1116012 w 1224024"/>
                <a:gd name="connsiteY23" fmla="*/ 1332145 h 2844313"/>
                <a:gd name="connsiteX24" fmla="*/ 108012 w 1224024"/>
                <a:gd name="connsiteY24" fmla="*/ 1116121 h 2844313"/>
                <a:gd name="connsiteX25" fmla="*/ 108012 w 1224024"/>
                <a:gd name="connsiteY25" fmla="*/ 1296145 h 2844313"/>
                <a:gd name="connsiteX26" fmla="*/ 1116012 w 1224024"/>
                <a:gd name="connsiteY26" fmla="*/ 1296145 h 2844313"/>
                <a:gd name="connsiteX27" fmla="*/ 1116012 w 1224024"/>
                <a:gd name="connsiteY27" fmla="*/ 1116121 h 2844313"/>
                <a:gd name="connsiteX28" fmla="*/ 108012 w 1224024"/>
                <a:gd name="connsiteY28" fmla="*/ 900097 h 2844313"/>
                <a:gd name="connsiteX29" fmla="*/ 108012 w 1224024"/>
                <a:gd name="connsiteY29" fmla="*/ 1080121 h 2844313"/>
                <a:gd name="connsiteX30" fmla="*/ 1116012 w 1224024"/>
                <a:gd name="connsiteY30" fmla="*/ 1080121 h 2844313"/>
                <a:gd name="connsiteX31" fmla="*/ 1116012 w 1224024"/>
                <a:gd name="connsiteY31" fmla="*/ 900097 h 2844313"/>
                <a:gd name="connsiteX32" fmla="*/ 108012 w 1224024"/>
                <a:gd name="connsiteY32" fmla="*/ 684073 h 2844313"/>
                <a:gd name="connsiteX33" fmla="*/ 108012 w 1224024"/>
                <a:gd name="connsiteY33" fmla="*/ 864097 h 2844313"/>
                <a:gd name="connsiteX34" fmla="*/ 1116012 w 1224024"/>
                <a:gd name="connsiteY34" fmla="*/ 864097 h 2844313"/>
                <a:gd name="connsiteX35" fmla="*/ 1116012 w 1224024"/>
                <a:gd name="connsiteY35" fmla="*/ 684073 h 2844313"/>
                <a:gd name="connsiteX36" fmla="*/ 108012 w 1224024"/>
                <a:gd name="connsiteY36" fmla="*/ 468049 h 2844313"/>
                <a:gd name="connsiteX37" fmla="*/ 108012 w 1224024"/>
                <a:gd name="connsiteY37" fmla="*/ 648073 h 2844313"/>
                <a:gd name="connsiteX38" fmla="*/ 1116012 w 1224024"/>
                <a:gd name="connsiteY38" fmla="*/ 648073 h 2844313"/>
                <a:gd name="connsiteX39" fmla="*/ 1116012 w 1224024"/>
                <a:gd name="connsiteY39" fmla="*/ 468049 h 2844313"/>
                <a:gd name="connsiteX40" fmla="*/ 108012 w 1224024"/>
                <a:gd name="connsiteY40" fmla="*/ 252025 h 2844313"/>
                <a:gd name="connsiteX41" fmla="*/ 108012 w 1224024"/>
                <a:gd name="connsiteY41" fmla="*/ 432049 h 2844313"/>
                <a:gd name="connsiteX42" fmla="*/ 1116012 w 1224024"/>
                <a:gd name="connsiteY42" fmla="*/ 432049 h 2844313"/>
                <a:gd name="connsiteX43" fmla="*/ 1116012 w 1224024"/>
                <a:gd name="connsiteY43" fmla="*/ 252025 h 2844313"/>
                <a:gd name="connsiteX44" fmla="*/ 0 w 1224024"/>
                <a:gd name="connsiteY44" fmla="*/ 0 h 2844313"/>
                <a:gd name="connsiteX45" fmla="*/ 108012 w 1224024"/>
                <a:gd name="connsiteY45" fmla="*/ 0 h 2844313"/>
                <a:gd name="connsiteX46" fmla="*/ 108012 w 1224024"/>
                <a:gd name="connsiteY46" fmla="*/ 216025 h 2844313"/>
                <a:gd name="connsiteX47" fmla="*/ 1116012 w 1224024"/>
                <a:gd name="connsiteY47" fmla="*/ 216025 h 2844313"/>
                <a:gd name="connsiteX48" fmla="*/ 1116012 w 1224024"/>
                <a:gd name="connsiteY48" fmla="*/ 0 h 2844313"/>
                <a:gd name="connsiteX49" fmla="*/ 1224024 w 1224024"/>
                <a:gd name="connsiteY49" fmla="*/ 0 h 2844313"/>
                <a:gd name="connsiteX50" fmla="*/ 1224024 w 1224024"/>
                <a:gd name="connsiteY50" fmla="*/ 2844313 h 2844313"/>
                <a:gd name="connsiteX51" fmla="*/ 1116012 w 1224024"/>
                <a:gd name="connsiteY51" fmla="*/ 2844313 h 2844313"/>
                <a:gd name="connsiteX52" fmla="*/ 1116012 w 1224024"/>
                <a:gd name="connsiteY52" fmla="*/ 2628289 h 2844313"/>
                <a:gd name="connsiteX53" fmla="*/ 108012 w 1224024"/>
                <a:gd name="connsiteY53" fmla="*/ 2628289 h 2844313"/>
                <a:gd name="connsiteX54" fmla="*/ 108012 w 1224024"/>
                <a:gd name="connsiteY54" fmla="*/ 2844313 h 2844313"/>
                <a:gd name="connsiteX55" fmla="*/ 0 w 1224024"/>
                <a:gd name="connsiteY55" fmla="*/ 2844313 h 2844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1224024" h="2844313">
                  <a:moveTo>
                    <a:pt x="108012" y="2412265"/>
                  </a:moveTo>
                  <a:lnTo>
                    <a:pt x="108012" y="2592289"/>
                  </a:lnTo>
                  <a:lnTo>
                    <a:pt x="1116012" y="2592289"/>
                  </a:lnTo>
                  <a:lnTo>
                    <a:pt x="1116012" y="2412265"/>
                  </a:lnTo>
                  <a:close/>
                  <a:moveTo>
                    <a:pt x="108012" y="2196241"/>
                  </a:moveTo>
                  <a:lnTo>
                    <a:pt x="108012" y="2376265"/>
                  </a:lnTo>
                  <a:lnTo>
                    <a:pt x="1116012" y="2376265"/>
                  </a:lnTo>
                  <a:lnTo>
                    <a:pt x="1116012" y="2196241"/>
                  </a:lnTo>
                  <a:close/>
                  <a:moveTo>
                    <a:pt x="108012" y="1980217"/>
                  </a:moveTo>
                  <a:lnTo>
                    <a:pt x="108012" y="2160241"/>
                  </a:lnTo>
                  <a:lnTo>
                    <a:pt x="1116012" y="2160241"/>
                  </a:lnTo>
                  <a:lnTo>
                    <a:pt x="1116012" y="1980217"/>
                  </a:lnTo>
                  <a:close/>
                  <a:moveTo>
                    <a:pt x="108012" y="1764193"/>
                  </a:moveTo>
                  <a:lnTo>
                    <a:pt x="108012" y="1944217"/>
                  </a:lnTo>
                  <a:lnTo>
                    <a:pt x="1116012" y="1944217"/>
                  </a:lnTo>
                  <a:lnTo>
                    <a:pt x="1116012" y="1764193"/>
                  </a:lnTo>
                  <a:close/>
                  <a:moveTo>
                    <a:pt x="108012" y="1548169"/>
                  </a:moveTo>
                  <a:lnTo>
                    <a:pt x="108012" y="1728193"/>
                  </a:lnTo>
                  <a:lnTo>
                    <a:pt x="1116012" y="1728193"/>
                  </a:lnTo>
                  <a:lnTo>
                    <a:pt x="1116012" y="1548169"/>
                  </a:lnTo>
                  <a:close/>
                  <a:moveTo>
                    <a:pt x="108012" y="1332145"/>
                  </a:moveTo>
                  <a:lnTo>
                    <a:pt x="108012" y="1512169"/>
                  </a:lnTo>
                  <a:lnTo>
                    <a:pt x="1116012" y="1512169"/>
                  </a:lnTo>
                  <a:lnTo>
                    <a:pt x="1116012" y="1332145"/>
                  </a:lnTo>
                  <a:close/>
                  <a:moveTo>
                    <a:pt x="108012" y="1116121"/>
                  </a:moveTo>
                  <a:lnTo>
                    <a:pt x="108012" y="1296145"/>
                  </a:lnTo>
                  <a:lnTo>
                    <a:pt x="1116012" y="1296145"/>
                  </a:lnTo>
                  <a:lnTo>
                    <a:pt x="1116012" y="1116121"/>
                  </a:lnTo>
                  <a:close/>
                  <a:moveTo>
                    <a:pt x="108012" y="900097"/>
                  </a:moveTo>
                  <a:lnTo>
                    <a:pt x="108012" y="1080121"/>
                  </a:lnTo>
                  <a:lnTo>
                    <a:pt x="1116012" y="1080121"/>
                  </a:lnTo>
                  <a:lnTo>
                    <a:pt x="1116012" y="900097"/>
                  </a:lnTo>
                  <a:close/>
                  <a:moveTo>
                    <a:pt x="108012" y="684073"/>
                  </a:moveTo>
                  <a:lnTo>
                    <a:pt x="108012" y="864097"/>
                  </a:lnTo>
                  <a:lnTo>
                    <a:pt x="1116012" y="864097"/>
                  </a:lnTo>
                  <a:lnTo>
                    <a:pt x="1116012" y="684073"/>
                  </a:lnTo>
                  <a:close/>
                  <a:moveTo>
                    <a:pt x="108012" y="468049"/>
                  </a:moveTo>
                  <a:lnTo>
                    <a:pt x="108012" y="648073"/>
                  </a:lnTo>
                  <a:lnTo>
                    <a:pt x="1116012" y="648073"/>
                  </a:lnTo>
                  <a:lnTo>
                    <a:pt x="1116012" y="468049"/>
                  </a:lnTo>
                  <a:close/>
                  <a:moveTo>
                    <a:pt x="108012" y="252025"/>
                  </a:moveTo>
                  <a:lnTo>
                    <a:pt x="108012" y="432049"/>
                  </a:lnTo>
                  <a:lnTo>
                    <a:pt x="1116012" y="432049"/>
                  </a:lnTo>
                  <a:lnTo>
                    <a:pt x="1116012" y="252025"/>
                  </a:lnTo>
                  <a:close/>
                  <a:moveTo>
                    <a:pt x="0" y="0"/>
                  </a:moveTo>
                  <a:lnTo>
                    <a:pt x="108012" y="0"/>
                  </a:lnTo>
                  <a:lnTo>
                    <a:pt x="108012" y="216025"/>
                  </a:lnTo>
                  <a:lnTo>
                    <a:pt x="1116012" y="216025"/>
                  </a:lnTo>
                  <a:lnTo>
                    <a:pt x="1116012" y="0"/>
                  </a:lnTo>
                  <a:lnTo>
                    <a:pt x="1224024" y="0"/>
                  </a:lnTo>
                  <a:lnTo>
                    <a:pt x="1224024" y="2844313"/>
                  </a:lnTo>
                  <a:lnTo>
                    <a:pt x="1116012" y="2844313"/>
                  </a:lnTo>
                  <a:lnTo>
                    <a:pt x="1116012" y="2628289"/>
                  </a:lnTo>
                  <a:lnTo>
                    <a:pt x="108012" y="2628289"/>
                  </a:lnTo>
                  <a:lnTo>
                    <a:pt x="108012" y="2844313"/>
                  </a:lnTo>
                  <a:lnTo>
                    <a:pt x="0" y="2844313"/>
                  </a:lnTo>
                  <a:close/>
                </a:path>
              </a:pathLst>
            </a:custGeom>
            <a:solidFill>
              <a:schemeClr val="accent4"/>
            </a:solidFill>
            <a:ln w="19050">
              <a:noFill/>
              <a:round/>
            </a:ln>
          </p:spPr>
          <p:txBody>
            <a:bodyPr anchor="ctr"/>
            <a:lstStyle/>
            <a:p>
              <a:pPr algn="ctr"/>
            </a:p>
          </p:txBody>
        </p:sp>
        <p:sp>
          <p:nvSpPr>
            <p:cNvPr id="11" name="任意多边形: 形状 10"/>
            <p:cNvSpPr>
              <a:spLocks noChangeAspect="1"/>
            </p:cNvSpPr>
            <p:nvPr/>
          </p:nvSpPr>
          <p:spPr bwMode="auto">
            <a:xfrm>
              <a:off x="9448802" y="2303065"/>
              <a:ext cx="1539314" cy="1149066"/>
            </a:xfrm>
            <a:custGeom>
              <a:avLst/>
              <a:gdLst>
                <a:gd name="T0" fmla="*/ 223 w 256"/>
                <a:gd name="T1" fmla="*/ 72 h 192"/>
                <a:gd name="T2" fmla="*/ 224 w 256"/>
                <a:gd name="T3" fmla="*/ 64 h 192"/>
                <a:gd name="T4" fmla="*/ 160 w 256"/>
                <a:gd name="T5" fmla="*/ 0 h 192"/>
                <a:gd name="T6" fmla="*/ 109 w 256"/>
                <a:gd name="T7" fmla="*/ 26 h 192"/>
                <a:gd name="T8" fmla="*/ 96 w 256"/>
                <a:gd name="T9" fmla="*/ 24 h 192"/>
                <a:gd name="T10" fmla="*/ 40 w 256"/>
                <a:gd name="T11" fmla="*/ 80 h 192"/>
                <a:gd name="T12" fmla="*/ 40 w 256"/>
                <a:gd name="T13" fmla="*/ 83 h 192"/>
                <a:gd name="T14" fmla="*/ 0 w 256"/>
                <a:gd name="T15" fmla="*/ 136 h 192"/>
                <a:gd name="T16" fmla="*/ 56 w 256"/>
                <a:gd name="T17" fmla="*/ 192 h 192"/>
                <a:gd name="T18" fmla="*/ 192 w 256"/>
                <a:gd name="T19" fmla="*/ 192 h 192"/>
                <a:gd name="T20" fmla="*/ 256 w 256"/>
                <a:gd name="T21" fmla="*/ 128 h 192"/>
                <a:gd name="T22" fmla="*/ 223 w 256"/>
                <a:gd name="T23" fmla="*/ 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6" h="192">
                  <a:moveTo>
                    <a:pt x="223" y="72"/>
                  </a:moveTo>
                  <a:cubicBezTo>
                    <a:pt x="224" y="70"/>
                    <a:pt x="224" y="67"/>
                    <a:pt x="224" y="64"/>
                  </a:cubicBezTo>
                  <a:cubicBezTo>
                    <a:pt x="224" y="29"/>
                    <a:pt x="195" y="0"/>
                    <a:pt x="160" y="0"/>
                  </a:cubicBezTo>
                  <a:cubicBezTo>
                    <a:pt x="139" y="0"/>
                    <a:pt x="121" y="10"/>
                    <a:pt x="109" y="26"/>
                  </a:cubicBezTo>
                  <a:cubicBezTo>
                    <a:pt x="105" y="25"/>
                    <a:pt x="101" y="24"/>
                    <a:pt x="96" y="24"/>
                  </a:cubicBezTo>
                  <a:cubicBezTo>
                    <a:pt x="65" y="24"/>
                    <a:pt x="40" y="49"/>
                    <a:pt x="40" y="80"/>
                  </a:cubicBezTo>
                  <a:cubicBezTo>
                    <a:pt x="40" y="81"/>
                    <a:pt x="40" y="82"/>
                    <a:pt x="40" y="83"/>
                  </a:cubicBezTo>
                  <a:cubicBezTo>
                    <a:pt x="17" y="89"/>
                    <a:pt x="0" y="111"/>
                    <a:pt x="0" y="136"/>
                  </a:cubicBezTo>
                  <a:cubicBezTo>
                    <a:pt x="0" y="167"/>
                    <a:pt x="25" y="192"/>
                    <a:pt x="56" y="192"/>
                  </a:cubicBezTo>
                  <a:cubicBezTo>
                    <a:pt x="192" y="192"/>
                    <a:pt x="192" y="192"/>
                    <a:pt x="192" y="192"/>
                  </a:cubicBezTo>
                  <a:cubicBezTo>
                    <a:pt x="227" y="192"/>
                    <a:pt x="256" y="163"/>
                    <a:pt x="256" y="128"/>
                  </a:cubicBezTo>
                  <a:cubicBezTo>
                    <a:pt x="256" y="104"/>
                    <a:pt x="243" y="83"/>
                    <a:pt x="223" y="72"/>
                  </a:cubicBezTo>
                  <a:close/>
                </a:path>
              </a:pathLst>
            </a:custGeom>
            <a:solidFill>
              <a:schemeClr val="accent4">
                <a:lumMod val="100000"/>
              </a:schemeClr>
            </a:solidFill>
            <a:ln>
              <a:noFill/>
            </a:ln>
          </p:spPr>
          <p:txBody>
            <a:bodyPr anchor="ctr"/>
            <a:lstStyle/>
            <a:p>
              <a:pPr algn="ctr"/>
            </a:p>
          </p:txBody>
        </p:sp>
        <p:sp>
          <p:nvSpPr>
            <p:cNvPr id="13" name="任意多边形: 形状 12"/>
            <p:cNvSpPr/>
            <p:nvPr/>
          </p:nvSpPr>
          <p:spPr bwMode="auto">
            <a:xfrm>
              <a:off x="10034487" y="2693627"/>
              <a:ext cx="367944" cy="367942"/>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chemeClr val="bg1"/>
            </a:solidFill>
            <a:ln>
              <a:noFill/>
            </a:ln>
          </p:spPr>
          <p:txBody>
            <a:bodyPr anchor="ctr"/>
            <a:lstStyle/>
            <a:p>
              <a:pPr algn="ctr"/>
            </a:p>
          </p:txBody>
        </p:sp>
        <p:grpSp>
          <p:nvGrpSpPr>
            <p:cNvPr id="19" name="组合 18"/>
            <p:cNvGrpSpPr/>
            <p:nvPr/>
          </p:nvGrpSpPr>
          <p:grpSpPr>
            <a:xfrm>
              <a:off x="9090033" y="1412776"/>
              <a:ext cx="2256851" cy="1007968"/>
              <a:chOff x="9442007" y="1907073"/>
              <a:chExt cx="2256851" cy="1007968"/>
            </a:xfrm>
          </p:grpSpPr>
          <p:sp>
            <p:nvSpPr>
              <p:cNvPr id="20" name="矩形 19"/>
              <p:cNvSpPr/>
              <p:nvPr/>
            </p:nvSpPr>
            <p:spPr>
              <a:xfrm>
                <a:off x="9442007" y="1907073"/>
                <a:ext cx="2256851" cy="246221"/>
              </a:xfrm>
              <a:prstGeom prst="rect">
                <a:avLst/>
              </a:prstGeom>
            </p:spPr>
            <p:txBody>
              <a:bodyPr wrap="none" lIns="144000" tIns="0" rIns="144000" bIns="0">
                <a:normAutofit/>
              </a:bodyPr>
              <a:lstStyle/>
              <a:p>
                <a:pPr algn="ctr"/>
                <a:r>
                  <a:rPr lang="zh-CN" altLang="en-US" sz="1600" b="1" dirty="0">
                    <a:solidFill>
                      <a:schemeClr val="accent4">
                        <a:lumMod val="100000"/>
                      </a:schemeClr>
                    </a:solidFill>
                  </a:rPr>
                  <a:t>输入标题文本</a:t>
                </a:r>
                <a:endParaRPr lang="zh-CN" altLang="en-US" sz="1600" b="1" dirty="0">
                  <a:solidFill>
                    <a:schemeClr val="accent4">
                      <a:lumMod val="100000"/>
                    </a:schemeClr>
                  </a:solidFill>
                </a:endParaRPr>
              </a:p>
            </p:txBody>
          </p:sp>
          <p:sp>
            <p:nvSpPr>
              <p:cNvPr id="21" name="矩形 20"/>
              <p:cNvSpPr/>
              <p:nvPr/>
            </p:nvSpPr>
            <p:spPr>
              <a:xfrm>
                <a:off x="9442007" y="2153294"/>
                <a:ext cx="2256851" cy="761747"/>
              </a:xfrm>
              <a:prstGeom prst="rect">
                <a:avLst/>
              </a:prstGeom>
            </p:spPr>
            <p:txBody>
              <a:bodyPr wrap="square" lIns="144000" tIns="0" rIns="144000" bIns="0">
                <a:normAutofit/>
              </a:bodyPr>
              <a:lstStyle/>
              <a:p>
                <a:pPr algn="ctr">
                  <a:lnSpc>
                    <a:spcPct val="120000"/>
                  </a:lnSpc>
                </a:pPr>
                <a:r>
                  <a:rPr lang="zh-CN" altLang="en-US" sz="1100" dirty="0">
                    <a:solidFill>
                      <a:schemeClr val="dk1">
                        <a:lumMod val="100000"/>
                      </a:schemeClr>
                    </a:solidFill>
                  </a:rPr>
                  <a:t>请替换文字内容复制你的内容到此</a:t>
                </a:r>
                <a:br>
                  <a:rPr lang="zh-CN" altLang="en-US" sz="1100" dirty="0">
                    <a:solidFill>
                      <a:schemeClr val="dk1">
                        <a:lumMod val="100000"/>
                      </a:schemeClr>
                    </a:solidFill>
                  </a:rPr>
                </a:br>
                <a:r>
                  <a:rPr lang="zh-CN" altLang="en-US" sz="1100" dirty="0">
                    <a:solidFill>
                      <a:schemeClr val="dk1">
                        <a:lumMod val="100000"/>
                      </a:schemeClr>
                    </a:solidFill>
                  </a:rPr>
                  <a:t>请输入您的内容</a:t>
                </a:r>
                <a:endParaRPr lang="zh-CN" altLang="en-US" sz="1100" dirty="0">
                  <a:solidFill>
                    <a:schemeClr val="dk1">
                      <a:lumMod val="100000"/>
                    </a:schemeClr>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advClick="0" advTm="5000">
        <p14:flip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ppt_y+#ppt_h/2"/>
                                          </p:val>
                                        </p:tav>
                                        <p:tav tm="100000">
                                          <p:val>
                                            <p:strVal val="#ppt_y"/>
                                          </p:val>
                                        </p:tav>
                                      </p:tavLst>
                                    </p:anim>
                                    <p:anim calcmode="lin" valueType="num">
                                      <p:cBhvr>
                                        <p:cTn id="9" dur="500" fill="hold"/>
                                        <p:tgtEl>
                                          <p:spTgt spid="2"/>
                                        </p:tgtEl>
                                        <p:attrNameLst>
                                          <p:attrName>ppt_w</p:attrName>
                                        </p:attrNameLst>
                                      </p:cBhvr>
                                      <p:tavLst>
                                        <p:tav tm="0">
                                          <p:val>
                                            <p:strVal val="#ppt_w"/>
                                          </p:val>
                                        </p:tav>
                                        <p:tav tm="100000">
                                          <p:val>
                                            <p:strVal val="#ppt_w"/>
                                          </p:val>
                                        </p:tav>
                                      </p:tavLst>
                                    </p:anim>
                                    <p:anim calcmode="lin" valueType="num">
                                      <p:cBhvr>
                                        <p:cTn id="10" dur="500" fill="hold"/>
                                        <p:tgtEl>
                                          <p:spTgt spid="2"/>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17" presetClass="entr" presetSubtype="4"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p:cTn id="14" dur="500" fill="hold"/>
                                        <p:tgtEl>
                                          <p:spTgt spid="28"/>
                                        </p:tgtEl>
                                        <p:attrNameLst>
                                          <p:attrName>ppt_x</p:attrName>
                                        </p:attrNameLst>
                                      </p:cBhvr>
                                      <p:tavLst>
                                        <p:tav tm="0">
                                          <p:val>
                                            <p:strVal val="#ppt_x"/>
                                          </p:val>
                                        </p:tav>
                                        <p:tav tm="100000">
                                          <p:val>
                                            <p:strVal val="#ppt_x"/>
                                          </p:val>
                                        </p:tav>
                                      </p:tavLst>
                                    </p:anim>
                                    <p:anim calcmode="lin" valueType="num">
                                      <p:cBhvr>
                                        <p:cTn id="15" dur="500" fill="hold"/>
                                        <p:tgtEl>
                                          <p:spTgt spid="28"/>
                                        </p:tgtEl>
                                        <p:attrNameLst>
                                          <p:attrName>ppt_y</p:attrName>
                                        </p:attrNameLst>
                                      </p:cBhvr>
                                      <p:tavLst>
                                        <p:tav tm="0">
                                          <p:val>
                                            <p:strVal val="#ppt_y+#ppt_h/2"/>
                                          </p:val>
                                        </p:tav>
                                        <p:tav tm="100000">
                                          <p:val>
                                            <p:strVal val="#ppt_y"/>
                                          </p:val>
                                        </p:tav>
                                      </p:tavLst>
                                    </p:anim>
                                    <p:anim calcmode="lin" valueType="num">
                                      <p:cBhvr>
                                        <p:cTn id="16" dur="500" fill="hold"/>
                                        <p:tgtEl>
                                          <p:spTgt spid="28"/>
                                        </p:tgtEl>
                                        <p:attrNameLst>
                                          <p:attrName>ppt_w</p:attrName>
                                        </p:attrNameLst>
                                      </p:cBhvr>
                                      <p:tavLst>
                                        <p:tav tm="0">
                                          <p:val>
                                            <p:strVal val="#ppt_w"/>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17" presetClass="entr" presetSubtype="4"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ppt_x</p:attrName>
                                        </p:attrNameLst>
                                      </p:cBhvr>
                                      <p:tavLst>
                                        <p:tav tm="0">
                                          <p:val>
                                            <p:strVal val="#ppt_x"/>
                                          </p:val>
                                        </p:tav>
                                        <p:tav tm="100000">
                                          <p:val>
                                            <p:strVal val="#ppt_x"/>
                                          </p:val>
                                        </p:tav>
                                      </p:tavLst>
                                    </p:anim>
                                    <p:anim calcmode="lin" valueType="num">
                                      <p:cBhvr>
                                        <p:cTn id="22" dur="500" fill="hold"/>
                                        <p:tgtEl>
                                          <p:spTgt spid="29"/>
                                        </p:tgtEl>
                                        <p:attrNameLst>
                                          <p:attrName>ppt_y</p:attrName>
                                        </p:attrNameLst>
                                      </p:cBhvr>
                                      <p:tavLst>
                                        <p:tav tm="0">
                                          <p:val>
                                            <p:strVal val="#ppt_y+#ppt_h/2"/>
                                          </p:val>
                                        </p:tav>
                                        <p:tav tm="100000">
                                          <p:val>
                                            <p:strVal val="#ppt_y"/>
                                          </p:val>
                                        </p:tav>
                                      </p:tavLst>
                                    </p:anim>
                                    <p:anim calcmode="lin" valueType="num">
                                      <p:cBhvr>
                                        <p:cTn id="23" dur="500" fill="hold"/>
                                        <p:tgtEl>
                                          <p:spTgt spid="29"/>
                                        </p:tgtEl>
                                        <p:attrNameLst>
                                          <p:attrName>ppt_w</p:attrName>
                                        </p:attrNameLst>
                                      </p:cBhvr>
                                      <p:tavLst>
                                        <p:tav tm="0">
                                          <p:val>
                                            <p:strVal val="#ppt_w"/>
                                          </p:val>
                                        </p:tav>
                                        <p:tav tm="100000">
                                          <p:val>
                                            <p:strVal val="#ppt_w"/>
                                          </p:val>
                                        </p:tav>
                                      </p:tavLst>
                                    </p:anim>
                                    <p:anim calcmode="lin" valueType="num">
                                      <p:cBhvr>
                                        <p:cTn id="24" dur="500" fill="hold"/>
                                        <p:tgtEl>
                                          <p:spTgt spid="29"/>
                                        </p:tgtEl>
                                        <p:attrNameLst>
                                          <p:attrName>ppt_h</p:attrName>
                                        </p:attrNameLst>
                                      </p:cBhvr>
                                      <p:tavLst>
                                        <p:tav tm="0">
                                          <p:val>
                                            <p:fltVal val="0"/>
                                          </p:val>
                                        </p:tav>
                                        <p:tav tm="100000">
                                          <p:val>
                                            <p:strVal val="#ppt_h"/>
                                          </p:val>
                                        </p:tav>
                                      </p:tavLst>
                                    </p:anim>
                                  </p:childTnLst>
                                </p:cTn>
                              </p:par>
                            </p:childTnLst>
                          </p:cTn>
                        </p:par>
                        <p:par>
                          <p:cTn id="25" fill="hold">
                            <p:stCondLst>
                              <p:cond delay="1500"/>
                            </p:stCondLst>
                            <p:childTnLst>
                              <p:par>
                                <p:cTn id="26" presetID="17" presetClass="entr" presetSubtype="4"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p:cTn id="28" dur="500" fill="hold"/>
                                        <p:tgtEl>
                                          <p:spTgt spid="30"/>
                                        </p:tgtEl>
                                        <p:attrNameLst>
                                          <p:attrName>ppt_x</p:attrName>
                                        </p:attrNameLst>
                                      </p:cBhvr>
                                      <p:tavLst>
                                        <p:tav tm="0">
                                          <p:val>
                                            <p:strVal val="#ppt_x"/>
                                          </p:val>
                                        </p:tav>
                                        <p:tav tm="100000">
                                          <p:val>
                                            <p:strVal val="#ppt_x"/>
                                          </p:val>
                                        </p:tav>
                                      </p:tavLst>
                                    </p:anim>
                                    <p:anim calcmode="lin" valueType="num">
                                      <p:cBhvr>
                                        <p:cTn id="29" dur="500" fill="hold"/>
                                        <p:tgtEl>
                                          <p:spTgt spid="30"/>
                                        </p:tgtEl>
                                        <p:attrNameLst>
                                          <p:attrName>ppt_y</p:attrName>
                                        </p:attrNameLst>
                                      </p:cBhvr>
                                      <p:tavLst>
                                        <p:tav tm="0">
                                          <p:val>
                                            <p:strVal val="#ppt_y+#ppt_h/2"/>
                                          </p:val>
                                        </p:tav>
                                        <p:tav tm="100000">
                                          <p:val>
                                            <p:strVal val="#ppt_y"/>
                                          </p:val>
                                        </p:tav>
                                      </p:tavLst>
                                    </p:anim>
                                    <p:anim calcmode="lin" valueType="num">
                                      <p:cBhvr>
                                        <p:cTn id="30" dur="500" fill="hold"/>
                                        <p:tgtEl>
                                          <p:spTgt spid="30"/>
                                        </p:tgtEl>
                                        <p:attrNameLst>
                                          <p:attrName>ppt_w</p:attrName>
                                        </p:attrNameLst>
                                      </p:cBhvr>
                                      <p:tavLst>
                                        <p:tav tm="0">
                                          <p:val>
                                            <p:strVal val="#ppt_w"/>
                                          </p:val>
                                        </p:tav>
                                        <p:tav tm="100000">
                                          <p:val>
                                            <p:strVal val="#ppt_w"/>
                                          </p:val>
                                        </p:tav>
                                      </p:tavLst>
                                    </p:anim>
                                    <p:anim calcmode="lin" valueType="num">
                                      <p:cBhvr>
                                        <p:cTn id="31" dur="500" fill="hold"/>
                                        <p:tgtEl>
                                          <p:spTgt spid="3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千图PPT彼岸天：ID 8661124库_组合 33"/>
          <p:cNvGrpSpPr/>
          <p:nvPr>
            <p:custDataLst>
              <p:tags r:id="rId1"/>
            </p:custDataLst>
          </p:nvPr>
        </p:nvGrpSpPr>
        <p:grpSpPr>
          <a:xfrm>
            <a:off x="6917863" y="1976797"/>
            <a:ext cx="3658474" cy="2718558"/>
            <a:chOff x="6917863" y="1976797"/>
            <a:chExt cx="3658474" cy="2718558"/>
          </a:xfrm>
        </p:grpSpPr>
        <p:grpSp>
          <p:nvGrpSpPr>
            <p:cNvPr id="4" name="Group 12"/>
            <p:cNvGrpSpPr/>
            <p:nvPr/>
          </p:nvGrpSpPr>
          <p:grpSpPr>
            <a:xfrm>
              <a:off x="6917863" y="1976797"/>
              <a:ext cx="2903483" cy="1750826"/>
              <a:chOff x="8164553" y="724895"/>
              <a:chExt cx="3543117" cy="2136531"/>
            </a:xfrm>
            <a:solidFill>
              <a:schemeClr val="accent6">
                <a:alpha val="80000"/>
              </a:schemeClr>
            </a:solidFill>
          </p:grpSpPr>
          <p:sp>
            <p:nvSpPr>
              <p:cNvPr id="29" name="Rectangle: Rounded Corners 2"/>
              <p:cNvSpPr/>
              <p:nvPr/>
            </p:nvSpPr>
            <p:spPr>
              <a:xfrm flipH="1">
                <a:off x="9134475" y="724895"/>
                <a:ext cx="2136531" cy="553916"/>
              </a:xfrm>
              <a:prstGeom prst="roundRect">
                <a:avLst>
                  <a:gd name="adj" fmla="val 50000"/>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0" name="Rectangle: Rounded Corners 3"/>
              <p:cNvSpPr/>
              <p:nvPr/>
            </p:nvSpPr>
            <p:spPr>
              <a:xfrm rot="16200000" flipH="1">
                <a:off x="9925782" y="1516203"/>
                <a:ext cx="2136531" cy="553916"/>
              </a:xfrm>
              <a:prstGeom prst="roundRect">
                <a:avLst>
                  <a:gd name="adj" fmla="val 50000"/>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1" name="Rectangle: Rounded Corners 1"/>
              <p:cNvSpPr/>
              <p:nvPr/>
            </p:nvSpPr>
            <p:spPr>
              <a:xfrm rot="18900000" flipH="1">
                <a:off x="8164553" y="1781692"/>
                <a:ext cx="3543117" cy="553916"/>
              </a:xfrm>
              <a:prstGeom prst="roundRect">
                <a:avLst>
                  <a:gd name="adj" fmla="val 50000"/>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grpSp>
          <p:nvGrpSpPr>
            <p:cNvPr id="8" name="Group 4"/>
            <p:cNvGrpSpPr/>
            <p:nvPr/>
          </p:nvGrpSpPr>
          <p:grpSpPr>
            <a:xfrm>
              <a:off x="7920712" y="3960026"/>
              <a:ext cx="2655625" cy="735329"/>
              <a:chOff x="8842333" y="4052612"/>
              <a:chExt cx="3240656" cy="897321"/>
            </a:xfrm>
          </p:grpSpPr>
          <p:sp>
            <p:nvSpPr>
              <p:cNvPr id="18" name="TextBox 25"/>
              <p:cNvSpPr txBox="1"/>
              <p:nvPr/>
            </p:nvSpPr>
            <p:spPr>
              <a:xfrm>
                <a:off x="8842333" y="4360377"/>
                <a:ext cx="3240656" cy="589556"/>
              </a:xfrm>
              <a:prstGeom prst="rect">
                <a:avLst/>
              </a:prstGeom>
              <a:noFill/>
            </p:spPr>
            <p:txBody>
              <a:bodyPr wrap="square" lIns="72000" tIns="0" rIns="72000" bIns="0" anchor="ctr" anchorCtr="0">
                <a:normAutofit/>
              </a:bodyPr>
              <a:lstStyle/>
              <a:p>
                <a:pPr defTabSz="913765">
                  <a:lnSpc>
                    <a:spcPct val="120000"/>
                  </a:lnSpc>
                  <a:defRPr/>
                </a:pPr>
                <a:r>
                  <a:rPr lang="zh-CN" altLang="en-US" sz="1050" dirty="0"/>
                  <a:t>请替换文字内容复制你的内容到此</a:t>
                </a:r>
                <a:br>
                  <a:rPr lang="zh-CN" altLang="en-US" sz="1050" dirty="0"/>
                </a:br>
                <a:r>
                  <a:rPr lang="zh-CN" altLang="en-US" sz="1050" dirty="0"/>
                  <a:t>请输入您的内容</a:t>
                </a:r>
                <a:endParaRPr lang="zh-CN" altLang="en-US" sz="1050" dirty="0"/>
              </a:p>
            </p:txBody>
          </p:sp>
          <p:sp>
            <p:nvSpPr>
              <p:cNvPr id="19" name="Rectangle 26"/>
              <p:cNvSpPr/>
              <p:nvPr/>
            </p:nvSpPr>
            <p:spPr>
              <a:xfrm>
                <a:off x="8842333" y="4052612"/>
                <a:ext cx="2457329" cy="246221"/>
              </a:xfrm>
              <a:prstGeom prst="rect">
                <a:avLst/>
              </a:prstGeom>
            </p:spPr>
            <p:txBody>
              <a:bodyPr wrap="none" lIns="72000" tIns="0" rIns="72000" bIns="0">
                <a:normAutofit fontScale="85000" lnSpcReduction="20000"/>
              </a:bodyPr>
              <a:lstStyle/>
              <a:p>
                <a:pPr lvl="0" defTabSz="913765">
                  <a:defRPr/>
                </a:pPr>
                <a:r>
                  <a:rPr lang="zh-CN" altLang="en-US" b="1" dirty="0">
                    <a:solidFill>
                      <a:schemeClr val="accent6"/>
                    </a:solidFill>
                  </a:rPr>
                  <a:t>输入标题文本</a:t>
                </a:r>
                <a:endParaRPr lang="zh-CN" altLang="en-US" b="1" dirty="0">
                  <a:solidFill>
                    <a:schemeClr val="accent6"/>
                  </a:solidFill>
                </a:endParaRPr>
              </a:p>
            </p:txBody>
          </p:sp>
        </p:grpSp>
      </p:grpSp>
      <p:grpSp>
        <p:nvGrpSpPr>
          <p:cNvPr id="32" name="千图PPT彼岸天：ID 8661124库_组合 31"/>
          <p:cNvGrpSpPr/>
          <p:nvPr>
            <p:custDataLst>
              <p:tags r:id="rId2"/>
            </p:custDataLst>
          </p:nvPr>
        </p:nvGrpSpPr>
        <p:grpSpPr>
          <a:xfrm>
            <a:off x="3454939" y="2848472"/>
            <a:ext cx="3561324" cy="2773705"/>
            <a:chOff x="3454939" y="2848472"/>
            <a:chExt cx="3561324" cy="2773705"/>
          </a:xfrm>
        </p:grpSpPr>
        <p:grpSp>
          <p:nvGrpSpPr>
            <p:cNvPr id="6" name="Group 17"/>
            <p:cNvGrpSpPr/>
            <p:nvPr/>
          </p:nvGrpSpPr>
          <p:grpSpPr>
            <a:xfrm>
              <a:off x="3454939" y="2848472"/>
              <a:ext cx="2903483" cy="1750826"/>
              <a:chOff x="8164553" y="724895"/>
              <a:chExt cx="3543117" cy="2136531"/>
            </a:xfrm>
            <a:solidFill>
              <a:schemeClr val="accent2">
                <a:alpha val="80000"/>
              </a:schemeClr>
            </a:solidFill>
          </p:grpSpPr>
          <p:sp>
            <p:nvSpPr>
              <p:cNvPr id="23" name="Rectangle: Rounded Corners 18"/>
              <p:cNvSpPr/>
              <p:nvPr/>
            </p:nvSpPr>
            <p:spPr>
              <a:xfrm flipH="1">
                <a:off x="9134475" y="724895"/>
                <a:ext cx="2136531" cy="553916"/>
              </a:xfrm>
              <a:prstGeom prst="roundRect">
                <a:avLst>
                  <a:gd name="adj" fmla="val 50000"/>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4" name="Rectangle: Rounded Corners 19"/>
              <p:cNvSpPr/>
              <p:nvPr/>
            </p:nvSpPr>
            <p:spPr>
              <a:xfrm rot="16200000" flipH="1">
                <a:off x="9925782" y="1516203"/>
                <a:ext cx="2136531" cy="553916"/>
              </a:xfrm>
              <a:prstGeom prst="roundRect">
                <a:avLst>
                  <a:gd name="adj" fmla="val 50000"/>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5" name="Rectangle: Rounded Corners 20"/>
              <p:cNvSpPr/>
              <p:nvPr/>
            </p:nvSpPr>
            <p:spPr>
              <a:xfrm rot="18900000" flipH="1">
                <a:off x="8164553" y="1781692"/>
                <a:ext cx="3543117" cy="553916"/>
              </a:xfrm>
              <a:prstGeom prst="roundRect">
                <a:avLst>
                  <a:gd name="adj" fmla="val 50000"/>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grpSp>
          <p:nvGrpSpPr>
            <p:cNvPr id="9" name="Group 27"/>
            <p:cNvGrpSpPr/>
            <p:nvPr/>
          </p:nvGrpSpPr>
          <p:grpSpPr>
            <a:xfrm>
              <a:off x="4360638" y="4886848"/>
              <a:ext cx="2655625" cy="735329"/>
              <a:chOff x="8842333" y="4052612"/>
              <a:chExt cx="3240656" cy="897321"/>
            </a:xfrm>
          </p:grpSpPr>
          <p:sp>
            <p:nvSpPr>
              <p:cNvPr id="16" name="TextBox 28"/>
              <p:cNvSpPr txBox="1"/>
              <p:nvPr/>
            </p:nvSpPr>
            <p:spPr>
              <a:xfrm>
                <a:off x="8842333" y="4360377"/>
                <a:ext cx="3240656" cy="589556"/>
              </a:xfrm>
              <a:prstGeom prst="rect">
                <a:avLst/>
              </a:prstGeom>
              <a:noFill/>
            </p:spPr>
            <p:txBody>
              <a:bodyPr wrap="square" lIns="72000" tIns="0" rIns="72000" bIns="0" anchor="ctr" anchorCtr="0">
                <a:normAutofit/>
              </a:bodyPr>
              <a:lstStyle/>
              <a:p>
                <a:pPr defTabSz="913765">
                  <a:lnSpc>
                    <a:spcPct val="120000"/>
                  </a:lnSpc>
                  <a:defRPr/>
                </a:pPr>
                <a:r>
                  <a:rPr lang="zh-CN" altLang="en-US" sz="1050" dirty="0"/>
                  <a:t>请替换文字内容复制你的内容到此</a:t>
                </a:r>
                <a:br>
                  <a:rPr lang="zh-CN" altLang="en-US" sz="1050" dirty="0"/>
                </a:br>
                <a:r>
                  <a:rPr lang="zh-CN" altLang="en-US" sz="1050" dirty="0"/>
                  <a:t>请输入您的内容</a:t>
                </a:r>
                <a:endParaRPr lang="zh-CN" altLang="en-US" sz="1050" dirty="0"/>
              </a:p>
            </p:txBody>
          </p:sp>
          <p:sp>
            <p:nvSpPr>
              <p:cNvPr id="17" name="Rectangle 29"/>
              <p:cNvSpPr/>
              <p:nvPr/>
            </p:nvSpPr>
            <p:spPr>
              <a:xfrm>
                <a:off x="8842333" y="4052612"/>
                <a:ext cx="2457329" cy="246221"/>
              </a:xfrm>
              <a:prstGeom prst="rect">
                <a:avLst/>
              </a:prstGeom>
            </p:spPr>
            <p:txBody>
              <a:bodyPr wrap="none" lIns="72000" tIns="0" rIns="72000" bIns="0">
                <a:normAutofit fontScale="85000" lnSpcReduction="20000"/>
              </a:bodyPr>
              <a:lstStyle/>
              <a:p>
                <a:pPr lvl="0" defTabSz="913765">
                  <a:defRPr/>
                </a:pPr>
                <a:r>
                  <a:rPr lang="zh-CN" altLang="en-US" b="1" dirty="0">
                    <a:solidFill>
                      <a:schemeClr val="accent2"/>
                    </a:solidFill>
                  </a:rPr>
                  <a:t>输入标题文本</a:t>
                </a:r>
                <a:endParaRPr lang="zh-CN" altLang="en-US" b="1" dirty="0">
                  <a:solidFill>
                    <a:schemeClr val="accent2"/>
                  </a:solidFill>
                </a:endParaRPr>
              </a:p>
            </p:txBody>
          </p:sp>
        </p:grpSp>
      </p:grpSp>
      <p:grpSp>
        <p:nvGrpSpPr>
          <p:cNvPr id="2" name="千图PPT彼岸天：ID 8661124库_组合 1"/>
          <p:cNvGrpSpPr/>
          <p:nvPr>
            <p:custDataLst>
              <p:tags r:id="rId3"/>
            </p:custDataLst>
          </p:nvPr>
        </p:nvGrpSpPr>
        <p:grpSpPr>
          <a:xfrm>
            <a:off x="1615664" y="2280641"/>
            <a:ext cx="3009694" cy="2756830"/>
            <a:chOff x="1615664" y="2280641"/>
            <a:chExt cx="3009694" cy="2756830"/>
          </a:xfrm>
        </p:grpSpPr>
        <p:grpSp>
          <p:nvGrpSpPr>
            <p:cNvPr id="7" name="Group 21"/>
            <p:cNvGrpSpPr/>
            <p:nvPr/>
          </p:nvGrpSpPr>
          <p:grpSpPr>
            <a:xfrm>
              <a:off x="1721875" y="3286645"/>
              <a:ext cx="2903483" cy="1750826"/>
              <a:chOff x="8164553" y="724895"/>
              <a:chExt cx="3543117" cy="2136531"/>
            </a:xfrm>
            <a:solidFill>
              <a:schemeClr val="accent1">
                <a:alpha val="80000"/>
              </a:schemeClr>
            </a:solidFill>
          </p:grpSpPr>
          <p:sp>
            <p:nvSpPr>
              <p:cNvPr id="20" name="Rectangle: Rounded Corners 22"/>
              <p:cNvSpPr/>
              <p:nvPr/>
            </p:nvSpPr>
            <p:spPr>
              <a:xfrm flipH="1">
                <a:off x="9134475" y="724895"/>
                <a:ext cx="2136531" cy="553916"/>
              </a:xfrm>
              <a:prstGeom prst="roundRect">
                <a:avLst>
                  <a:gd name="adj" fmla="val 50000"/>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1" name="Rectangle: Rounded Corners 23"/>
              <p:cNvSpPr/>
              <p:nvPr/>
            </p:nvSpPr>
            <p:spPr>
              <a:xfrm rot="16200000" flipH="1">
                <a:off x="9925782" y="1516203"/>
                <a:ext cx="2136531" cy="553916"/>
              </a:xfrm>
              <a:prstGeom prst="roundRect">
                <a:avLst>
                  <a:gd name="adj" fmla="val 50000"/>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2" name="Rectangle: Rounded Corners 24"/>
              <p:cNvSpPr/>
              <p:nvPr/>
            </p:nvSpPr>
            <p:spPr>
              <a:xfrm rot="18900000" flipH="1">
                <a:off x="8164553" y="1781692"/>
                <a:ext cx="3543117" cy="553916"/>
              </a:xfrm>
              <a:prstGeom prst="roundRect">
                <a:avLst>
                  <a:gd name="adj" fmla="val 50000"/>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grpSp>
          <p:nvGrpSpPr>
            <p:cNvPr id="10" name="Group 30"/>
            <p:cNvGrpSpPr/>
            <p:nvPr/>
          </p:nvGrpSpPr>
          <p:grpSpPr>
            <a:xfrm>
              <a:off x="1615664" y="2280641"/>
              <a:ext cx="2379710" cy="735329"/>
              <a:chOff x="1072176" y="3430058"/>
              <a:chExt cx="2903957" cy="897321"/>
            </a:xfrm>
          </p:grpSpPr>
          <p:sp>
            <p:nvSpPr>
              <p:cNvPr id="14" name="TextBox 31"/>
              <p:cNvSpPr txBox="1"/>
              <p:nvPr/>
            </p:nvSpPr>
            <p:spPr>
              <a:xfrm>
                <a:off x="1072176" y="3737823"/>
                <a:ext cx="2903957" cy="589556"/>
              </a:xfrm>
              <a:prstGeom prst="rect">
                <a:avLst/>
              </a:prstGeom>
              <a:noFill/>
            </p:spPr>
            <p:txBody>
              <a:bodyPr wrap="square" lIns="72000" tIns="0" rIns="72000" bIns="0" anchor="ctr" anchorCtr="0">
                <a:normAutofit/>
              </a:bodyPr>
              <a:lstStyle/>
              <a:p>
                <a:pPr algn="r" defTabSz="913765">
                  <a:lnSpc>
                    <a:spcPct val="120000"/>
                  </a:lnSpc>
                  <a:defRPr/>
                </a:pPr>
                <a:r>
                  <a:rPr lang="zh-CN" altLang="en-US" sz="1050" dirty="0"/>
                  <a:t>请替换文字内容复制你的内容到此</a:t>
                </a:r>
                <a:br>
                  <a:rPr lang="zh-CN" altLang="en-US" sz="1050" dirty="0"/>
                </a:br>
                <a:r>
                  <a:rPr lang="zh-CN" altLang="en-US" sz="1050" dirty="0"/>
                  <a:t>请输入您的内容</a:t>
                </a:r>
                <a:endParaRPr lang="zh-CN" altLang="en-US" sz="1050" dirty="0"/>
              </a:p>
            </p:txBody>
          </p:sp>
          <p:sp>
            <p:nvSpPr>
              <p:cNvPr id="15" name="Rectangle 32"/>
              <p:cNvSpPr/>
              <p:nvPr/>
            </p:nvSpPr>
            <p:spPr>
              <a:xfrm>
                <a:off x="1518803" y="3430058"/>
                <a:ext cx="2457329" cy="246221"/>
              </a:xfrm>
              <a:prstGeom prst="rect">
                <a:avLst/>
              </a:prstGeom>
            </p:spPr>
            <p:txBody>
              <a:bodyPr wrap="none" lIns="72000" tIns="0" rIns="72000" bIns="0">
                <a:normAutofit fontScale="85000" lnSpcReduction="20000"/>
              </a:bodyPr>
              <a:lstStyle/>
              <a:p>
                <a:pPr lvl="0" algn="r" defTabSz="913765">
                  <a:defRPr/>
                </a:pPr>
                <a:r>
                  <a:rPr lang="zh-CN" altLang="en-US" b="1" dirty="0">
                    <a:solidFill>
                      <a:schemeClr val="accent1"/>
                    </a:solidFill>
                  </a:rPr>
                  <a:t>输入标题文本</a:t>
                </a:r>
                <a:endParaRPr lang="zh-CN" altLang="en-US" b="1" dirty="0">
                  <a:solidFill>
                    <a:schemeClr val="accent1"/>
                  </a:solidFill>
                </a:endParaRPr>
              </a:p>
            </p:txBody>
          </p:sp>
        </p:grpSp>
      </p:grpSp>
      <p:grpSp>
        <p:nvGrpSpPr>
          <p:cNvPr id="33" name="千图PPT彼岸天：ID 8661124库_组合 32"/>
          <p:cNvGrpSpPr/>
          <p:nvPr>
            <p:custDataLst>
              <p:tags r:id="rId4"/>
            </p:custDataLst>
          </p:nvPr>
        </p:nvGrpSpPr>
        <p:grpSpPr>
          <a:xfrm>
            <a:off x="5040048" y="1457321"/>
            <a:ext cx="3050837" cy="2709776"/>
            <a:chOff x="5040048" y="1457321"/>
            <a:chExt cx="3050837" cy="2709776"/>
          </a:xfrm>
        </p:grpSpPr>
        <p:grpSp>
          <p:nvGrpSpPr>
            <p:cNvPr id="5" name="Group 13"/>
            <p:cNvGrpSpPr/>
            <p:nvPr/>
          </p:nvGrpSpPr>
          <p:grpSpPr>
            <a:xfrm>
              <a:off x="5187402" y="2416271"/>
              <a:ext cx="2903483" cy="1750826"/>
              <a:chOff x="8164553" y="724895"/>
              <a:chExt cx="3543117" cy="2136531"/>
            </a:xfrm>
            <a:solidFill>
              <a:schemeClr val="accent4">
                <a:alpha val="80000"/>
              </a:schemeClr>
            </a:solidFill>
          </p:grpSpPr>
          <p:sp>
            <p:nvSpPr>
              <p:cNvPr id="26" name="Rectangle: Rounded Corners 14"/>
              <p:cNvSpPr/>
              <p:nvPr/>
            </p:nvSpPr>
            <p:spPr>
              <a:xfrm flipH="1">
                <a:off x="9134475" y="724895"/>
                <a:ext cx="2136531" cy="553916"/>
              </a:xfrm>
              <a:prstGeom prst="roundRect">
                <a:avLst>
                  <a:gd name="adj" fmla="val 50000"/>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7" name="Rectangle: Rounded Corners 15"/>
              <p:cNvSpPr/>
              <p:nvPr/>
            </p:nvSpPr>
            <p:spPr>
              <a:xfrm rot="16200000" flipH="1">
                <a:off x="9925782" y="1516203"/>
                <a:ext cx="2136531" cy="553916"/>
              </a:xfrm>
              <a:prstGeom prst="roundRect">
                <a:avLst>
                  <a:gd name="adj" fmla="val 50000"/>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8" name="Rectangle: Rounded Corners 16"/>
              <p:cNvSpPr/>
              <p:nvPr/>
            </p:nvSpPr>
            <p:spPr>
              <a:xfrm rot="18900000" flipH="1">
                <a:off x="8164553" y="1781692"/>
                <a:ext cx="3543117" cy="553916"/>
              </a:xfrm>
              <a:prstGeom prst="roundRect">
                <a:avLst>
                  <a:gd name="adj" fmla="val 50000"/>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grpSp>
          <p:nvGrpSpPr>
            <p:cNvPr id="11" name="Group 33"/>
            <p:cNvGrpSpPr/>
            <p:nvPr/>
          </p:nvGrpSpPr>
          <p:grpSpPr>
            <a:xfrm>
              <a:off x="5040048" y="1457321"/>
              <a:ext cx="2379710" cy="735329"/>
              <a:chOff x="1072176" y="3430058"/>
              <a:chExt cx="2903957" cy="897321"/>
            </a:xfrm>
          </p:grpSpPr>
          <p:sp>
            <p:nvSpPr>
              <p:cNvPr id="12" name="TextBox 34"/>
              <p:cNvSpPr txBox="1"/>
              <p:nvPr/>
            </p:nvSpPr>
            <p:spPr>
              <a:xfrm>
                <a:off x="1072176" y="3737823"/>
                <a:ext cx="2903957" cy="589556"/>
              </a:xfrm>
              <a:prstGeom prst="rect">
                <a:avLst/>
              </a:prstGeom>
              <a:noFill/>
            </p:spPr>
            <p:txBody>
              <a:bodyPr wrap="square" lIns="72000" tIns="0" rIns="72000" bIns="0" anchor="ctr" anchorCtr="0">
                <a:normAutofit/>
              </a:bodyPr>
              <a:lstStyle/>
              <a:p>
                <a:pPr algn="r" defTabSz="913765">
                  <a:lnSpc>
                    <a:spcPct val="120000"/>
                  </a:lnSpc>
                  <a:defRPr/>
                </a:pPr>
                <a:r>
                  <a:rPr lang="zh-CN" altLang="en-US" sz="1050" dirty="0"/>
                  <a:t>请替换文字内容复制你的内容到此</a:t>
                </a:r>
                <a:br>
                  <a:rPr lang="zh-CN" altLang="en-US" sz="1050" dirty="0"/>
                </a:br>
                <a:r>
                  <a:rPr lang="zh-CN" altLang="en-US" sz="1050" dirty="0"/>
                  <a:t>请输入您的内容</a:t>
                </a:r>
                <a:endParaRPr lang="zh-CN" altLang="en-US" sz="1050" dirty="0"/>
              </a:p>
            </p:txBody>
          </p:sp>
          <p:sp>
            <p:nvSpPr>
              <p:cNvPr id="13" name="Rectangle 35"/>
              <p:cNvSpPr/>
              <p:nvPr/>
            </p:nvSpPr>
            <p:spPr>
              <a:xfrm>
                <a:off x="1518803" y="3430058"/>
                <a:ext cx="2457329" cy="246221"/>
              </a:xfrm>
              <a:prstGeom prst="rect">
                <a:avLst/>
              </a:prstGeom>
            </p:spPr>
            <p:txBody>
              <a:bodyPr wrap="none" lIns="72000" tIns="0" rIns="72000" bIns="0">
                <a:normAutofit fontScale="85000" lnSpcReduction="20000"/>
              </a:bodyPr>
              <a:lstStyle/>
              <a:p>
                <a:pPr lvl="0" algn="r" defTabSz="913765">
                  <a:defRPr/>
                </a:pPr>
                <a:r>
                  <a:rPr lang="zh-CN" altLang="en-US" b="1" dirty="0">
                    <a:solidFill>
                      <a:schemeClr val="accent4"/>
                    </a:solidFill>
                  </a:rPr>
                  <a:t>输入标题文本</a:t>
                </a:r>
                <a:endParaRPr lang="zh-CN" altLang="en-US" b="1" dirty="0">
                  <a:solidFill>
                    <a:schemeClr val="accent4"/>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advClick="0" advTm="5000">
        <p14:flip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0-#ppt_w/2"/>
                                          </p:val>
                                        </p:tav>
                                        <p:tav tm="100000">
                                          <p:val>
                                            <p:strVal val="#ppt_x"/>
                                          </p:val>
                                        </p:tav>
                                      </p:tavLst>
                                    </p:anim>
                                    <p:anim calcmode="lin" valueType="num">
                                      <p:cBhvr additive="base">
                                        <p:cTn id="18" dur="5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500" fill="hold"/>
                                        <p:tgtEl>
                                          <p:spTgt spid="34"/>
                                        </p:tgtEl>
                                        <p:attrNameLst>
                                          <p:attrName>ppt_x</p:attrName>
                                        </p:attrNameLst>
                                      </p:cBhvr>
                                      <p:tavLst>
                                        <p:tav tm="0">
                                          <p:val>
                                            <p:strVal val="0-#ppt_w/2"/>
                                          </p:val>
                                        </p:tav>
                                        <p:tav tm="100000">
                                          <p:val>
                                            <p:strVal val="#ppt_x"/>
                                          </p:val>
                                        </p:tav>
                                      </p:tavLst>
                                    </p:anim>
                                    <p:anim calcmode="lin" valueType="num">
                                      <p:cBhvr additive="base">
                                        <p:cTn id="23"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千图PPT彼岸天：ID 8661124库_组合 30"/>
          <p:cNvGrpSpPr/>
          <p:nvPr>
            <p:custDataLst>
              <p:tags r:id="rId1"/>
            </p:custDataLst>
          </p:nvPr>
        </p:nvGrpSpPr>
        <p:grpSpPr>
          <a:xfrm>
            <a:off x="4016018" y="2490922"/>
            <a:ext cx="4167528" cy="3102954"/>
            <a:chOff x="4016018" y="2490922"/>
            <a:chExt cx="4167528" cy="3102954"/>
          </a:xfrm>
          <a:solidFill>
            <a:schemeClr val="tx2">
              <a:lumMod val="20000"/>
              <a:lumOff val="80000"/>
            </a:schemeClr>
          </a:solidFill>
        </p:grpSpPr>
        <p:sp>
          <p:nvSpPr>
            <p:cNvPr id="51" name="Freeform: Shape 4"/>
            <p:cNvSpPr/>
            <p:nvPr/>
          </p:nvSpPr>
          <p:spPr bwMode="auto">
            <a:xfrm>
              <a:off x="5258335" y="2490922"/>
              <a:ext cx="1750966" cy="1094826"/>
            </a:xfrm>
            <a:custGeom>
              <a:avLst/>
              <a:gdLst/>
              <a:ahLst/>
              <a:cxnLst>
                <a:cxn ang="0">
                  <a:pos x="38" y="579"/>
                </a:cxn>
                <a:cxn ang="0">
                  <a:pos x="886" y="579"/>
                </a:cxn>
                <a:cxn ang="0">
                  <a:pos x="886" y="382"/>
                </a:cxn>
                <a:cxn ang="0">
                  <a:pos x="926" y="382"/>
                </a:cxn>
                <a:cxn ang="0">
                  <a:pos x="926" y="68"/>
                </a:cxn>
                <a:cxn ang="0">
                  <a:pos x="886" y="68"/>
                </a:cxn>
                <a:cxn ang="0">
                  <a:pos x="886" y="0"/>
                </a:cxn>
                <a:cxn ang="0">
                  <a:pos x="38" y="0"/>
                </a:cxn>
                <a:cxn ang="0">
                  <a:pos x="38" y="68"/>
                </a:cxn>
                <a:cxn ang="0">
                  <a:pos x="0" y="68"/>
                </a:cxn>
                <a:cxn ang="0">
                  <a:pos x="0" y="382"/>
                </a:cxn>
                <a:cxn ang="0">
                  <a:pos x="38" y="382"/>
                </a:cxn>
                <a:cxn ang="0">
                  <a:pos x="38" y="579"/>
                </a:cxn>
              </a:cxnLst>
              <a:rect l="0" t="0" r="r" b="b"/>
              <a:pathLst>
                <a:path w="926" h="579">
                  <a:moveTo>
                    <a:pt x="38" y="579"/>
                  </a:moveTo>
                  <a:lnTo>
                    <a:pt x="886" y="579"/>
                  </a:lnTo>
                  <a:lnTo>
                    <a:pt x="886" y="382"/>
                  </a:lnTo>
                  <a:lnTo>
                    <a:pt x="926" y="382"/>
                  </a:lnTo>
                  <a:lnTo>
                    <a:pt x="926" y="68"/>
                  </a:lnTo>
                  <a:lnTo>
                    <a:pt x="886" y="68"/>
                  </a:lnTo>
                  <a:lnTo>
                    <a:pt x="886" y="0"/>
                  </a:lnTo>
                  <a:lnTo>
                    <a:pt x="38" y="0"/>
                  </a:lnTo>
                  <a:lnTo>
                    <a:pt x="38" y="68"/>
                  </a:lnTo>
                  <a:lnTo>
                    <a:pt x="0" y="68"/>
                  </a:lnTo>
                  <a:lnTo>
                    <a:pt x="0" y="382"/>
                  </a:lnTo>
                  <a:lnTo>
                    <a:pt x="38" y="382"/>
                  </a:lnTo>
                  <a:lnTo>
                    <a:pt x="38" y="579"/>
                  </a:lnTo>
                  <a:close/>
                </a:path>
              </a:pathLst>
            </a:custGeom>
            <a:grpFill/>
            <a:ln w="9525">
              <a:noFill/>
              <a:round/>
            </a:ln>
          </p:spPr>
          <p:txBody>
            <a:bodyPr anchor="ctr"/>
            <a:lstStyle/>
            <a:p>
              <a:pPr algn="ctr"/>
            </a:p>
          </p:txBody>
        </p:sp>
        <p:sp>
          <p:nvSpPr>
            <p:cNvPr id="52" name="Freeform: Shape 9"/>
            <p:cNvSpPr/>
            <p:nvPr/>
          </p:nvSpPr>
          <p:spPr bwMode="auto">
            <a:xfrm>
              <a:off x="4016018" y="3642475"/>
              <a:ext cx="990828" cy="1951401"/>
            </a:xfrm>
            <a:custGeom>
              <a:avLst/>
              <a:gdLst/>
              <a:ahLst/>
              <a:cxnLst>
                <a:cxn ang="0">
                  <a:pos x="221" y="278"/>
                </a:cxn>
                <a:cxn ang="0">
                  <a:pos x="194" y="250"/>
                </a:cxn>
                <a:cxn ang="0">
                  <a:pos x="56" y="250"/>
                </a:cxn>
                <a:cxn ang="0">
                  <a:pos x="56" y="28"/>
                </a:cxn>
                <a:cxn ang="0">
                  <a:pos x="28" y="0"/>
                </a:cxn>
                <a:cxn ang="0">
                  <a:pos x="0" y="28"/>
                </a:cxn>
                <a:cxn ang="0">
                  <a:pos x="0" y="278"/>
                </a:cxn>
                <a:cxn ang="0">
                  <a:pos x="13" y="302"/>
                </a:cxn>
                <a:cxn ang="0">
                  <a:pos x="5" y="334"/>
                </a:cxn>
                <a:cxn ang="0">
                  <a:pos x="5" y="412"/>
                </a:cxn>
                <a:cxn ang="0">
                  <a:pos x="28" y="435"/>
                </a:cxn>
                <a:cxn ang="0">
                  <a:pos x="52" y="412"/>
                </a:cxn>
                <a:cxn ang="0">
                  <a:pos x="52" y="334"/>
                </a:cxn>
                <a:cxn ang="0">
                  <a:pos x="71" y="315"/>
                </a:cxn>
                <a:cxn ang="0">
                  <a:pos x="149" y="315"/>
                </a:cxn>
                <a:cxn ang="0">
                  <a:pos x="168" y="334"/>
                </a:cxn>
                <a:cxn ang="0">
                  <a:pos x="168" y="412"/>
                </a:cxn>
                <a:cxn ang="0">
                  <a:pos x="192" y="435"/>
                </a:cxn>
                <a:cxn ang="0">
                  <a:pos x="215" y="412"/>
                </a:cxn>
                <a:cxn ang="0">
                  <a:pos x="215" y="334"/>
                </a:cxn>
                <a:cxn ang="0">
                  <a:pos x="207" y="302"/>
                </a:cxn>
                <a:cxn ang="0">
                  <a:pos x="221" y="278"/>
                </a:cxn>
                <a:cxn ang="0">
                  <a:pos x="221" y="278"/>
                </a:cxn>
                <a:cxn ang="0">
                  <a:pos x="221" y="278"/>
                </a:cxn>
              </a:cxnLst>
              <a:rect l="0" t="0" r="r" b="b"/>
              <a:pathLst>
                <a:path w="221" h="435">
                  <a:moveTo>
                    <a:pt x="221" y="278"/>
                  </a:moveTo>
                  <a:cubicBezTo>
                    <a:pt x="221" y="262"/>
                    <a:pt x="209" y="250"/>
                    <a:pt x="194" y="250"/>
                  </a:cubicBezTo>
                  <a:cubicBezTo>
                    <a:pt x="56" y="250"/>
                    <a:pt x="56" y="250"/>
                    <a:pt x="56" y="250"/>
                  </a:cubicBezTo>
                  <a:cubicBezTo>
                    <a:pt x="56" y="28"/>
                    <a:pt x="56" y="28"/>
                    <a:pt x="56" y="28"/>
                  </a:cubicBezTo>
                  <a:cubicBezTo>
                    <a:pt x="56" y="13"/>
                    <a:pt x="43" y="0"/>
                    <a:pt x="28" y="0"/>
                  </a:cubicBezTo>
                  <a:cubicBezTo>
                    <a:pt x="12" y="0"/>
                    <a:pt x="0" y="13"/>
                    <a:pt x="0" y="28"/>
                  </a:cubicBezTo>
                  <a:cubicBezTo>
                    <a:pt x="0" y="278"/>
                    <a:pt x="0" y="278"/>
                    <a:pt x="0" y="278"/>
                  </a:cubicBezTo>
                  <a:cubicBezTo>
                    <a:pt x="0" y="288"/>
                    <a:pt x="5" y="297"/>
                    <a:pt x="13" y="302"/>
                  </a:cubicBezTo>
                  <a:cubicBezTo>
                    <a:pt x="8" y="311"/>
                    <a:pt x="5" y="322"/>
                    <a:pt x="5" y="334"/>
                  </a:cubicBezTo>
                  <a:cubicBezTo>
                    <a:pt x="5" y="412"/>
                    <a:pt x="5" y="412"/>
                    <a:pt x="5" y="412"/>
                  </a:cubicBezTo>
                  <a:cubicBezTo>
                    <a:pt x="5" y="425"/>
                    <a:pt x="16" y="435"/>
                    <a:pt x="28" y="435"/>
                  </a:cubicBezTo>
                  <a:cubicBezTo>
                    <a:pt x="41" y="435"/>
                    <a:pt x="52" y="425"/>
                    <a:pt x="52" y="412"/>
                  </a:cubicBezTo>
                  <a:cubicBezTo>
                    <a:pt x="52" y="334"/>
                    <a:pt x="52" y="334"/>
                    <a:pt x="52" y="334"/>
                  </a:cubicBezTo>
                  <a:cubicBezTo>
                    <a:pt x="52" y="323"/>
                    <a:pt x="60" y="315"/>
                    <a:pt x="71" y="315"/>
                  </a:cubicBezTo>
                  <a:cubicBezTo>
                    <a:pt x="149" y="315"/>
                    <a:pt x="149" y="315"/>
                    <a:pt x="149" y="315"/>
                  </a:cubicBezTo>
                  <a:cubicBezTo>
                    <a:pt x="160" y="315"/>
                    <a:pt x="168" y="323"/>
                    <a:pt x="168" y="334"/>
                  </a:cubicBezTo>
                  <a:cubicBezTo>
                    <a:pt x="168" y="412"/>
                    <a:pt x="168" y="412"/>
                    <a:pt x="168" y="412"/>
                  </a:cubicBezTo>
                  <a:cubicBezTo>
                    <a:pt x="168" y="425"/>
                    <a:pt x="179" y="435"/>
                    <a:pt x="192" y="435"/>
                  </a:cubicBezTo>
                  <a:cubicBezTo>
                    <a:pt x="205" y="435"/>
                    <a:pt x="215" y="425"/>
                    <a:pt x="215" y="412"/>
                  </a:cubicBezTo>
                  <a:cubicBezTo>
                    <a:pt x="215" y="334"/>
                    <a:pt x="215" y="334"/>
                    <a:pt x="215" y="334"/>
                  </a:cubicBezTo>
                  <a:cubicBezTo>
                    <a:pt x="215" y="322"/>
                    <a:pt x="212" y="312"/>
                    <a:pt x="207" y="302"/>
                  </a:cubicBezTo>
                  <a:cubicBezTo>
                    <a:pt x="216" y="297"/>
                    <a:pt x="221" y="288"/>
                    <a:pt x="221" y="278"/>
                  </a:cubicBezTo>
                  <a:close/>
                  <a:moveTo>
                    <a:pt x="221" y="278"/>
                  </a:moveTo>
                  <a:cubicBezTo>
                    <a:pt x="221" y="278"/>
                    <a:pt x="221" y="278"/>
                    <a:pt x="221" y="278"/>
                  </a:cubicBezTo>
                </a:path>
              </a:pathLst>
            </a:custGeom>
            <a:grpFill/>
            <a:ln w="9525">
              <a:noFill/>
              <a:round/>
            </a:ln>
          </p:spPr>
          <p:txBody>
            <a:bodyPr anchor="ctr"/>
            <a:lstStyle/>
            <a:p>
              <a:pPr algn="ctr"/>
            </a:p>
          </p:txBody>
        </p:sp>
        <p:sp>
          <p:nvSpPr>
            <p:cNvPr id="53" name="Freeform: Shape 13"/>
            <p:cNvSpPr/>
            <p:nvPr/>
          </p:nvSpPr>
          <p:spPr bwMode="auto">
            <a:xfrm>
              <a:off x="7194609" y="3642475"/>
              <a:ext cx="988937" cy="1951401"/>
            </a:xfrm>
            <a:custGeom>
              <a:avLst/>
              <a:gdLst/>
              <a:ahLst/>
              <a:cxnLst>
                <a:cxn ang="0">
                  <a:pos x="221" y="278"/>
                </a:cxn>
                <a:cxn ang="0">
                  <a:pos x="221" y="28"/>
                </a:cxn>
                <a:cxn ang="0">
                  <a:pos x="193" y="0"/>
                </a:cxn>
                <a:cxn ang="0">
                  <a:pos x="165" y="28"/>
                </a:cxn>
                <a:cxn ang="0">
                  <a:pos x="165" y="250"/>
                </a:cxn>
                <a:cxn ang="0">
                  <a:pos x="28" y="250"/>
                </a:cxn>
                <a:cxn ang="0">
                  <a:pos x="0" y="278"/>
                </a:cxn>
                <a:cxn ang="0">
                  <a:pos x="14" y="302"/>
                </a:cxn>
                <a:cxn ang="0">
                  <a:pos x="6" y="334"/>
                </a:cxn>
                <a:cxn ang="0">
                  <a:pos x="6" y="412"/>
                </a:cxn>
                <a:cxn ang="0">
                  <a:pos x="29" y="435"/>
                </a:cxn>
                <a:cxn ang="0">
                  <a:pos x="53" y="412"/>
                </a:cxn>
                <a:cxn ang="0">
                  <a:pos x="53" y="334"/>
                </a:cxn>
                <a:cxn ang="0">
                  <a:pos x="72" y="315"/>
                </a:cxn>
                <a:cxn ang="0">
                  <a:pos x="150" y="315"/>
                </a:cxn>
                <a:cxn ang="0">
                  <a:pos x="169" y="334"/>
                </a:cxn>
                <a:cxn ang="0">
                  <a:pos x="169" y="412"/>
                </a:cxn>
                <a:cxn ang="0">
                  <a:pos x="193" y="435"/>
                </a:cxn>
                <a:cxn ang="0">
                  <a:pos x="216" y="412"/>
                </a:cxn>
                <a:cxn ang="0">
                  <a:pos x="216" y="334"/>
                </a:cxn>
                <a:cxn ang="0">
                  <a:pos x="208" y="302"/>
                </a:cxn>
                <a:cxn ang="0">
                  <a:pos x="221" y="278"/>
                </a:cxn>
                <a:cxn ang="0">
                  <a:pos x="221" y="278"/>
                </a:cxn>
                <a:cxn ang="0">
                  <a:pos x="221" y="278"/>
                </a:cxn>
              </a:cxnLst>
              <a:rect l="0" t="0" r="r" b="b"/>
              <a:pathLst>
                <a:path w="221" h="435">
                  <a:moveTo>
                    <a:pt x="221" y="278"/>
                  </a:moveTo>
                  <a:cubicBezTo>
                    <a:pt x="221" y="28"/>
                    <a:pt x="221" y="28"/>
                    <a:pt x="221" y="28"/>
                  </a:cubicBezTo>
                  <a:cubicBezTo>
                    <a:pt x="221" y="13"/>
                    <a:pt x="209" y="0"/>
                    <a:pt x="193" y="0"/>
                  </a:cubicBezTo>
                  <a:cubicBezTo>
                    <a:pt x="178" y="0"/>
                    <a:pt x="165" y="13"/>
                    <a:pt x="165" y="28"/>
                  </a:cubicBezTo>
                  <a:cubicBezTo>
                    <a:pt x="165" y="250"/>
                    <a:pt x="165" y="250"/>
                    <a:pt x="165" y="250"/>
                  </a:cubicBezTo>
                  <a:cubicBezTo>
                    <a:pt x="28" y="250"/>
                    <a:pt x="28" y="250"/>
                    <a:pt x="28" y="250"/>
                  </a:cubicBezTo>
                  <a:cubicBezTo>
                    <a:pt x="12" y="250"/>
                    <a:pt x="0" y="262"/>
                    <a:pt x="0" y="278"/>
                  </a:cubicBezTo>
                  <a:cubicBezTo>
                    <a:pt x="0" y="288"/>
                    <a:pt x="5" y="298"/>
                    <a:pt x="14" y="302"/>
                  </a:cubicBezTo>
                  <a:cubicBezTo>
                    <a:pt x="9" y="312"/>
                    <a:pt x="6" y="322"/>
                    <a:pt x="6" y="334"/>
                  </a:cubicBezTo>
                  <a:cubicBezTo>
                    <a:pt x="6" y="412"/>
                    <a:pt x="6" y="412"/>
                    <a:pt x="6" y="412"/>
                  </a:cubicBezTo>
                  <a:cubicBezTo>
                    <a:pt x="6" y="425"/>
                    <a:pt x="17" y="435"/>
                    <a:pt x="29" y="435"/>
                  </a:cubicBezTo>
                  <a:cubicBezTo>
                    <a:pt x="42" y="435"/>
                    <a:pt x="53" y="425"/>
                    <a:pt x="53" y="412"/>
                  </a:cubicBezTo>
                  <a:cubicBezTo>
                    <a:pt x="53" y="334"/>
                    <a:pt x="53" y="334"/>
                    <a:pt x="53" y="334"/>
                  </a:cubicBezTo>
                  <a:cubicBezTo>
                    <a:pt x="53" y="323"/>
                    <a:pt x="61" y="315"/>
                    <a:pt x="72" y="315"/>
                  </a:cubicBezTo>
                  <a:cubicBezTo>
                    <a:pt x="150" y="315"/>
                    <a:pt x="150" y="315"/>
                    <a:pt x="150" y="315"/>
                  </a:cubicBezTo>
                  <a:cubicBezTo>
                    <a:pt x="161" y="315"/>
                    <a:pt x="169" y="323"/>
                    <a:pt x="169" y="334"/>
                  </a:cubicBezTo>
                  <a:cubicBezTo>
                    <a:pt x="169" y="412"/>
                    <a:pt x="169" y="412"/>
                    <a:pt x="169" y="412"/>
                  </a:cubicBezTo>
                  <a:cubicBezTo>
                    <a:pt x="169" y="425"/>
                    <a:pt x="180" y="435"/>
                    <a:pt x="193" y="435"/>
                  </a:cubicBezTo>
                  <a:cubicBezTo>
                    <a:pt x="205" y="435"/>
                    <a:pt x="216" y="425"/>
                    <a:pt x="216" y="412"/>
                  </a:cubicBezTo>
                  <a:cubicBezTo>
                    <a:pt x="216" y="334"/>
                    <a:pt x="216" y="334"/>
                    <a:pt x="216" y="334"/>
                  </a:cubicBezTo>
                  <a:cubicBezTo>
                    <a:pt x="216" y="322"/>
                    <a:pt x="213" y="311"/>
                    <a:pt x="208" y="302"/>
                  </a:cubicBezTo>
                  <a:cubicBezTo>
                    <a:pt x="216" y="297"/>
                    <a:pt x="221" y="288"/>
                    <a:pt x="221" y="278"/>
                  </a:cubicBezTo>
                  <a:close/>
                  <a:moveTo>
                    <a:pt x="221" y="278"/>
                  </a:moveTo>
                  <a:cubicBezTo>
                    <a:pt x="221" y="278"/>
                    <a:pt x="221" y="278"/>
                    <a:pt x="221" y="278"/>
                  </a:cubicBezTo>
                </a:path>
              </a:pathLst>
            </a:custGeom>
            <a:grpFill/>
            <a:ln w="9525">
              <a:noFill/>
              <a:round/>
            </a:ln>
          </p:spPr>
          <p:txBody>
            <a:bodyPr anchor="ctr"/>
            <a:lstStyle/>
            <a:p>
              <a:pPr algn="ctr"/>
            </a:p>
          </p:txBody>
        </p:sp>
        <p:sp>
          <p:nvSpPr>
            <p:cNvPr id="54" name="Freeform: Shape 14"/>
            <p:cNvSpPr/>
            <p:nvPr/>
          </p:nvSpPr>
          <p:spPr bwMode="auto">
            <a:xfrm>
              <a:off x="5258335" y="4221088"/>
              <a:ext cx="1629949" cy="1306606"/>
            </a:xfrm>
            <a:custGeom>
              <a:avLst/>
              <a:gdLst/>
              <a:ahLst/>
              <a:cxnLst>
                <a:cxn ang="0">
                  <a:pos x="364" y="27"/>
                </a:cxn>
                <a:cxn ang="0">
                  <a:pos x="337" y="0"/>
                </a:cxn>
                <a:cxn ang="0">
                  <a:pos x="27" y="0"/>
                </a:cxn>
                <a:cxn ang="0">
                  <a:pos x="0" y="27"/>
                </a:cxn>
                <a:cxn ang="0">
                  <a:pos x="27" y="53"/>
                </a:cxn>
                <a:cxn ang="0">
                  <a:pos x="64" y="53"/>
                </a:cxn>
                <a:cxn ang="0">
                  <a:pos x="64" y="291"/>
                </a:cxn>
                <a:cxn ang="0">
                  <a:pos x="301" y="291"/>
                </a:cxn>
                <a:cxn ang="0">
                  <a:pos x="301" y="53"/>
                </a:cxn>
                <a:cxn ang="0">
                  <a:pos x="337" y="53"/>
                </a:cxn>
                <a:cxn ang="0">
                  <a:pos x="364" y="27"/>
                </a:cxn>
                <a:cxn ang="0">
                  <a:pos x="364" y="27"/>
                </a:cxn>
                <a:cxn ang="0">
                  <a:pos x="364" y="27"/>
                </a:cxn>
              </a:cxnLst>
              <a:rect l="0" t="0" r="r" b="b"/>
              <a:pathLst>
                <a:path w="364" h="291">
                  <a:moveTo>
                    <a:pt x="364" y="27"/>
                  </a:moveTo>
                  <a:cubicBezTo>
                    <a:pt x="364" y="12"/>
                    <a:pt x="352" y="0"/>
                    <a:pt x="337" y="0"/>
                  </a:cubicBezTo>
                  <a:cubicBezTo>
                    <a:pt x="27" y="0"/>
                    <a:pt x="27" y="0"/>
                    <a:pt x="27" y="0"/>
                  </a:cubicBezTo>
                  <a:cubicBezTo>
                    <a:pt x="12" y="0"/>
                    <a:pt x="0" y="12"/>
                    <a:pt x="0" y="27"/>
                  </a:cubicBezTo>
                  <a:cubicBezTo>
                    <a:pt x="0" y="41"/>
                    <a:pt x="12" y="53"/>
                    <a:pt x="27" y="53"/>
                  </a:cubicBezTo>
                  <a:cubicBezTo>
                    <a:pt x="64" y="53"/>
                    <a:pt x="64" y="53"/>
                    <a:pt x="64" y="53"/>
                  </a:cubicBezTo>
                  <a:cubicBezTo>
                    <a:pt x="64" y="291"/>
                    <a:pt x="64" y="291"/>
                    <a:pt x="64" y="291"/>
                  </a:cubicBezTo>
                  <a:cubicBezTo>
                    <a:pt x="301" y="291"/>
                    <a:pt x="301" y="291"/>
                    <a:pt x="301" y="291"/>
                  </a:cubicBezTo>
                  <a:cubicBezTo>
                    <a:pt x="301" y="53"/>
                    <a:pt x="301" y="53"/>
                    <a:pt x="301" y="53"/>
                  </a:cubicBezTo>
                  <a:cubicBezTo>
                    <a:pt x="337" y="53"/>
                    <a:pt x="337" y="53"/>
                    <a:pt x="337" y="53"/>
                  </a:cubicBezTo>
                  <a:cubicBezTo>
                    <a:pt x="352" y="53"/>
                    <a:pt x="364" y="41"/>
                    <a:pt x="364" y="27"/>
                  </a:cubicBezTo>
                  <a:close/>
                  <a:moveTo>
                    <a:pt x="364" y="27"/>
                  </a:moveTo>
                  <a:cubicBezTo>
                    <a:pt x="364" y="27"/>
                    <a:pt x="364" y="27"/>
                    <a:pt x="364" y="27"/>
                  </a:cubicBezTo>
                </a:path>
              </a:pathLst>
            </a:custGeom>
            <a:grpFill/>
            <a:ln w="9525">
              <a:noFill/>
              <a:round/>
            </a:ln>
          </p:spPr>
          <p:txBody>
            <a:bodyPr anchor="ctr"/>
            <a:lstStyle/>
            <a:p>
              <a:pPr algn="ctr"/>
            </a:p>
          </p:txBody>
        </p:sp>
      </p:grpSp>
      <p:sp>
        <p:nvSpPr>
          <p:cNvPr id="5" name="千图PPT彼岸天：ID 8661124库_Rectangle: Rounded Corners 5"/>
          <p:cNvSpPr/>
          <p:nvPr>
            <p:custDataLst>
              <p:tags r:id="rId2"/>
            </p:custDataLst>
          </p:nvPr>
        </p:nvSpPr>
        <p:spPr>
          <a:xfrm>
            <a:off x="5409621" y="2581137"/>
            <a:ext cx="1463550" cy="917082"/>
          </a:xfrm>
          <a:prstGeom prst="roundRect">
            <a:avLst>
              <a:gd name="adj" fmla="val 55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6" name="千图PPT彼岸天：ID 8661124库_组合 6"/>
          <p:cNvGrpSpPr/>
          <p:nvPr>
            <p:custDataLst>
              <p:tags r:id="rId3"/>
            </p:custDataLst>
          </p:nvPr>
        </p:nvGrpSpPr>
        <p:grpSpPr>
          <a:xfrm>
            <a:off x="4329907" y="2848299"/>
            <a:ext cx="1268789" cy="2732338"/>
            <a:chOff x="3089275" y="1939925"/>
            <a:chExt cx="1065213" cy="2293938"/>
          </a:xfrm>
          <a:solidFill>
            <a:schemeClr val="accent1"/>
          </a:solidFill>
        </p:grpSpPr>
        <p:sp>
          <p:nvSpPr>
            <p:cNvPr id="49" name="Freeform: Shape 7"/>
            <p:cNvSpPr/>
            <p:nvPr/>
          </p:nvSpPr>
          <p:spPr bwMode="auto">
            <a:xfrm>
              <a:off x="3130550" y="1939925"/>
              <a:ext cx="538163" cy="539750"/>
            </a:xfrm>
            <a:custGeom>
              <a:avLst/>
              <a:gdLst/>
              <a:ahLst/>
              <a:cxnLst>
                <a:cxn ang="0">
                  <a:pos x="143" y="71"/>
                </a:cxn>
                <a:cxn ang="0">
                  <a:pos x="71" y="143"/>
                </a:cxn>
                <a:cxn ang="0">
                  <a:pos x="0" y="71"/>
                </a:cxn>
                <a:cxn ang="0">
                  <a:pos x="71" y="0"/>
                </a:cxn>
                <a:cxn ang="0">
                  <a:pos x="143" y="71"/>
                </a:cxn>
                <a:cxn ang="0">
                  <a:pos x="143" y="71"/>
                </a:cxn>
                <a:cxn ang="0">
                  <a:pos x="143" y="71"/>
                </a:cxn>
              </a:cxnLst>
              <a:rect l="0" t="0" r="r" b="b"/>
              <a:pathLst>
                <a:path w="143" h="143">
                  <a:moveTo>
                    <a:pt x="143" y="71"/>
                  </a:moveTo>
                  <a:cubicBezTo>
                    <a:pt x="143" y="111"/>
                    <a:pt x="111" y="143"/>
                    <a:pt x="71" y="143"/>
                  </a:cubicBezTo>
                  <a:cubicBezTo>
                    <a:pt x="32" y="143"/>
                    <a:pt x="0" y="111"/>
                    <a:pt x="0" y="71"/>
                  </a:cubicBezTo>
                  <a:cubicBezTo>
                    <a:pt x="0" y="32"/>
                    <a:pt x="32" y="0"/>
                    <a:pt x="71" y="0"/>
                  </a:cubicBezTo>
                  <a:cubicBezTo>
                    <a:pt x="111" y="0"/>
                    <a:pt x="143" y="32"/>
                    <a:pt x="143" y="71"/>
                  </a:cubicBezTo>
                  <a:close/>
                  <a:moveTo>
                    <a:pt x="143" y="71"/>
                  </a:moveTo>
                  <a:cubicBezTo>
                    <a:pt x="143" y="71"/>
                    <a:pt x="143" y="71"/>
                    <a:pt x="143" y="71"/>
                  </a:cubicBezTo>
                </a:path>
              </a:pathLst>
            </a:custGeom>
            <a:grpFill/>
            <a:ln w="9525">
              <a:noFill/>
              <a:round/>
            </a:ln>
          </p:spPr>
          <p:txBody>
            <a:bodyPr anchor="ctr"/>
            <a:lstStyle/>
            <a:p>
              <a:pPr algn="ctr"/>
            </a:p>
          </p:txBody>
        </p:sp>
        <p:sp>
          <p:nvSpPr>
            <p:cNvPr id="50" name="Freeform: Shape 8"/>
            <p:cNvSpPr/>
            <p:nvPr/>
          </p:nvSpPr>
          <p:spPr bwMode="auto">
            <a:xfrm>
              <a:off x="3089275" y="2490788"/>
              <a:ext cx="1065213" cy="1743075"/>
            </a:xfrm>
            <a:custGeom>
              <a:avLst/>
              <a:gdLst/>
              <a:ahLst/>
              <a:cxnLst>
                <a:cxn ang="0">
                  <a:pos x="222" y="234"/>
                </a:cxn>
                <a:cxn ang="0">
                  <a:pos x="190" y="205"/>
                </a:cxn>
                <a:cxn ang="0">
                  <a:pos x="132" y="205"/>
                </a:cxn>
                <a:cxn ang="0">
                  <a:pos x="132" y="127"/>
                </a:cxn>
                <a:cxn ang="0">
                  <a:pos x="202" y="154"/>
                </a:cxn>
                <a:cxn ang="0">
                  <a:pos x="262" y="141"/>
                </a:cxn>
                <a:cxn ang="0">
                  <a:pos x="278" y="105"/>
                </a:cxn>
                <a:cxn ang="0">
                  <a:pos x="242" y="89"/>
                </a:cxn>
                <a:cxn ang="0">
                  <a:pos x="125" y="31"/>
                </a:cxn>
                <a:cxn ang="0">
                  <a:pos x="124" y="31"/>
                </a:cxn>
                <a:cxn ang="0">
                  <a:pos x="82" y="2"/>
                </a:cxn>
                <a:cxn ang="0">
                  <a:pos x="67" y="0"/>
                </a:cxn>
                <a:cxn ang="0">
                  <a:pos x="51" y="2"/>
                </a:cxn>
                <a:cxn ang="0">
                  <a:pos x="50" y="2"/>
                </a:cxn>
                <a:cxn ang="0">
                  <a:pos x="0" y="57"/>
                </a:cxn>
                <a:cxn ang="0">
                  <a:pos x="0" y="216"/>
                </a:cxn>
                <a:cxn ang="0">
                  <a:pos x="66" y="272"/>
                </a:cxn>
                <a:cxn ang="0">
                  <a:pos x="72" y="271"/>
                </a:cxn>
                <a:cxn ang="0">
                  <a:pos x="160" y="271"/>
                </a:cxn>
                <a:cxn ang="0">
                  <a:pos x="179" y="434"/>
                </a:cxn>
                <a:cxn ang="0">
                  <a:pos x="212" y="463"/>
                </a:cxn>
                <a:cxn ang="0">
                  <a:pos x="216" y="463"/>
                </a:cxn>
                <a:cxn ang="0">
                  <a:pos x="245" y="427"/>
                </a:cxn>
                <a:cxn ang="0">
                  <a:pos x="222" y="234"/>
                </a:cxn>
                <a:cxn ang="0">
                  <a:pos x="222" y="234"/>
                </a:cxn>
                <a:cxn ang="0">
                  <a:pos x="222" y="234"/>
                </a:cxn>
              </a:cxnLst>
              <a:rect l="0" t="0" r="r" b="b"/>
              <a:pathLst>
                <a:path w="283" h="463">
                  <a:moveTo>
                    <a:pt x="222" y="234"/>
                  </a:moveTo>
                  <a:cubicBezTo>
                    <a:pt x="220" y="218"/>
                    <a:pt x="206" y="205"/>
                    <a:pt x="190" y="205"/>
                  </a:cubicBezTo>
                  <a:cubicBezTo>
                    <a:pt x="132" y="205"/>
                    <a:pt x="132" y="205"/>
                    <a:pt x="132" y="205"/>
                  </a:cubicBezTo>
                  <a:cubicBezTo>
                    <a:pt x="132" y="127"/>
                    <a:pt x="132" y="127"/>
                    <a:pt x="132" y="127"/>
                  </a:cubicBezTo>
                  <a:cubicBezTo>
                    <a:pt x="152" y="143"/>
                    <a:pt x="173" y="154"/>
                    <a:pt x="202" y="154"/>
                  </a:cubicBezTo>
                  <a:cubicBezTo>
                    <a:pt x="219" y="154"/>
                    <a:pt x="239" y="150"/>
                    <a:pt x="262" y="141"/>
                  </a:cubicBezTo>
                  <a:cubicBezTo>
                    <a:pt x="276" y="136"/>
                    <a:pt x="283" y="120"/>
                    <a:pt x="278" y="105"/>
                  </a:cubicBezTo>
                  <a:cubicBezTo>
                    <a:pt x="272" y="91"/>
                    <a:pt x="256" y="84"/>
                    <a:pt x="242" y="89"/>
                  </a:cubicBezTo>
                  <a:cubicBezTo>
                    <a:pt x="185" y="111"/>
                    <a:pt x="174" y="99"/>
                    <a:pt x="125" y="31"/>
                  </a:cubicBezTo>
                  <a:cubicBezTo>
                    <a:pt x="125" y="31"/>
                    <a:pt x="125" y="31"/>
                    <a:pt x="124" y="31"/>
                  </a:cubicBezTo>
                  <a:cubicBezTo>
                    <a:pt x="115" y="16"/>
                    <a:pt x="98" y="6"/>
                    <a:pt x="82" y="2"/>
                  </a:cubicBezTo>
                  <a:cubicBezTo>
                    <a:pt x="82" y="2"/>
                    <a:pt x="75" y="0"/>
                    <a:pt x="67" y="0"/>
                  </a:cubicBezTo>
                  <a:cubicBezTo>
                    <a:pt x="59" y="0"/>
                    <a:pt x="51" y="2"/>
                    <a:pt x="51" y="2"/>
                  </a:cubicBezTo>
                  <a:cubicBezTo>
                    <a:pt x="50" y="2"/>
                    <a:pt x="50" y="2"/>
                    <a:pt x="50" y="2"/>
                  </a:cubicBezTo>
                  <a:cubicBezTo>
                    <a:pt x="26" y="8"/>
                    <a:pt x="0" y="27"/>
                    <a:pt x="0" y="57"/>
                  </a:cubicBezTo>
                  <a:cubicBezTo>
                    <a:pt x="0" y="216"/>
                    <a:pt x="0" y="216"/>
                    <a:pt x="0" y="216"/>
                  </a:cubicBezTo>
                  <a:cubicBezTo>
                    <a:pt x="0" y="250"/>
                    <a:pt x="35" y="272"/>
                    <a:pt x="66" y="272"/>
                  </a:cubicBezTo>
                  <a:cubicBezTo>
                    <a:pt x="68" y="272"/>
                    <a:pt x="70" y="271"/>
                    <a:pt x="72" y="271"/>
                  </a:cubicBezTo>
                  <a:cubicBezTo>
                    <a:pt x="160" y="271"/>
                    <a:pt x="160" y="271"/>
                    <a:pt x="160" y="271"/>
                  </a:cubicBezTo>
                  <a:cubicBezTo>
                    <a:pt x="179" y="434"/>
                    <a:pt x="179" y="434"/>
                    <a:pt x="179" y="434"/>
                  </a:cubicBezTo>
                  <a:cubicBezTo>
                    <a:pt x="181" y="451"/>
                    <a:pt x="195" y="463"/>
                    <a:pt x="212" y="463"/>
                  </a:cubicBezTo>
                  <a:cubicBezTo>
                    <a:pt x="213" y="463"/>
                    <a:pt x="214" y="463"/>
                    <a:pt x="216" y="463"/>
                  </a:cubicBezTo>
                  <a:cubicBezTo>
                    <a:pt x="234" y="461"/>
                    <a:pt x="247" y="445"/>
                    <a:pt x="245" y="427"/>
                  </a:cubicBezTo>
                  <a:lnTo>
                    <a:pt x="222" y="234"/>
                  </a:lnTo>
                  <a:close/>
                  <a:moveTo>
                    <a:pt x="222" y="234"/>
                  </a:moveTo>
                  <a:cubicBezTo>
                    <a:pt x="222" y="234"/>
                    <a:pt x="222" y="234"/>
                    <a:pt x="222" y="234"/>
                  </a:cubicBezTo>
                </a:path>
              </a:pathLst>
            </a:custGeom>
            <a:grpFill/>
            <a:ln w="9525">
              <a:noFill/>
              <a:round/>
            </a:ln>
          </p:spPr>
          <p:txBody>
            <a:bodyPr anchor="ctr"/>
            <a:lstStyle/>
            <a:p>
              <a:pPr algn="ctr"/>
            </a:p>
          </p:txBody>
        </p:sp>
      </p:grpSp>
      <p:grpSp>
        <p:nvGrpSpPr>
          <p:cNvPr id="7" name="千图PPT彼岸天：ID 8661124库_组合 10"/>
          <p:cNvGrpSpPr/>
          <p:nvPr>
            <p:custDataLst>
              <p:tags r:id="rId4"/>
            </p:custDataLst>
          </p:nvPr>
        </p:nvGrpSpPr>
        <p:grpSpPr>
          <a:xfrm>
            <a:off x="6602759" y="2848299"/>
            <a:ext cx="1266898" cy="2732338"/>
            <a:chOff x="4997450" y="1939925"/>
            <a:chExt cx="1063625" cy="2293938"/>
          </a:xfrm>
          <a:solidFill>
            <a:schemeClr val="accent2"/>
          </a:solidFill>
        </p:grpSpPr>
        <p:sp>
          <p:nvSpPr>
            <p:cNvPr id="47" name="Freeform: Shape 11"/>
            <p:cNvSpPr/>
            <p:nvPr/>
          </p:nvSpPr>
          <p:spPr bwMode="auto">
            <a:xfrm>
              <a:off x="5481638" y="1939925"/>
              <a:ext cx="542925" cy="539750"/>
            </a:xfrm>
            <a:custGeom>
              <a:avLst/>
              <a:gdLst/>
              <a:ahLst/>
              <a:cxnLst>
                <a:cxn ang="0">
                  <a:pos x="144" y="71"/>
                </a:cxn>
                <a:cxn ang="0">
                  <a:pos x="72" y="143"/>
                </a:cxn>
                <a:cxn ang="0">
                  <a:pos x="0" y="71"/>
                </a:cxn>
                <a:cxn ang="0">
                  <a:pos x="72" y="0"/>
                </a:cxn>
                <a:cxn ang="0">
                  <a:pos x="144" y="71"/>
                </a:cxn>
                <a:cxn ang="0">
                  <a:pos x="144" y="71"/>
                </a:cxn>
                <a:cxn ang="0">
                  <a:pos x="144" y="71"/>
                </a:cxn>
              </a:cxnLst>
              <a:rect l="0" t="0" r="r" b="b"/>
              <a:pathLst>
                <a:path w="144" h="143">
                  <a:moveTo>
                    <a:pt x="144" y="71"/>
                  </a:moveTo>
                  <a:cubicBezTo>
                    <a:pt x="144" y="111"/>
                    <a:pt x="111" y="143"/>
                    <a:pt x="72" y="143"/>
                  </a:cubicBezTo>
                  <a:cubicBezTo>
                    <a:pt x="32" y="143"/>
                    <a:pt x="0" y="111"/>
                    <a:pt x="0" y="71"/>
                  </a:cubicBezTo>
                  <a:cubicBezTo>
                    <a:pt x="0" y="32"/>
                    <a:pt x="32" y="0"/>
                    <a:pt x="72" y="0"/>
                  </a:cubicBezTo>
                  <a:cubicBezTo>
                    <a:pt x="111" y="0"/>
                    <a:pt x="144" y="32"/>
                    <a:pt x="144" y="71"/>
                  </a:cubicBezTo>
                  <a:close/>
                  <a:moveTo>
                    <a:pt x="144" y="71"/>
                  </a:moveTo>
                  <a:cubicBezTo>
                    <a:pt x="144" y="71"/>
                    <a:pt x="144" y="71"/>
                    <a:pt x="144" y="71"/>
                  </a:cubicBezTo>
                </a:path>
              </a:pathLst>
            </a:custGeom>
            <a:grpFill/>
            <a:ln w="9525">
              <a:noFill/>
              <a:round/>
            </a:ln>
          </p:spPr>
          <p:txBody>
            <a:bodyPr anchor="ctr"/>
            <a:lstStyle/>
            <a:p>
              <a:pPr algn="ctr"/>
            </a:p>
          </p:txBody>
        </p:sp>
        <p:sp>
          <p:nvSpPr>
            <p:cNvPr id="48" name="Freeform: Shape 12"/>
            <p:cNvSpPr/>
            <p:nvPr/>
          </p:nvSpPr>
          <p:spPr bwMode="auto">
            <a:xfrm>
              <a:off x="4997450" y="2490788"/>
              <a:ext cx="1063625" cy="1743075"/>
            </a:xfrm>
            <a:custGeom>
              <a:avLst/>
              <a:gdLst/>
              <a:ahLst/>
              <a:cxnLst>
                <a:cxn ang="0">
                  <a:pos x="217" y="272"/>
                </a:cxn>
                <a:cxn ang="0">
                  <a:pos x="283" y="216"/>
                </a:cxn>
                <a:cxn ang="0">
                  <a:pos x="283" y="57"/>
                </a:cxn>
                <a:cxn ang="0">
                  <a:pos x="233" y="2"/>
                </a:cxn>
                <a:cxn ang="0">
                  <a:pos x="233" y="2"/>
                </a:cxn>
                <a:cxn ang="0">
                  <a:pos x="216" y="0"/>
                </a:cxn>
                <a:cxn ang="0">
                  <a:pos x="201" y="2"/>
                </a:cxn>
                <a:cxn ang="0">
                  <a:pos x="159" y="31"/>
                </a:cxn>
                <a:cxn ang="0">
                  <a:pos x="158" y="31"/>
                </a:cxn>
                <a:cxn ang="0">
                  <a:pos x="41" y="89"/>
                </a:cxn>
                <a:cxn ang="0">
                  <a:pos x="5" y="105"/>
                </a:cxn>
                <a:cxn ang="0">
                  <a:pos x="21" y="141"/>
                </a:cxn>
                <a:cxn ang="0">
                  <a:pos x="81" y="154"/>
                </a:cxn>
                <a:cxn ang="0">
                  <a:pos x="151" y="127"/>
                </a:cxn>
                <a:cxn ang="0">
                  <a:pos x="151" y="205"/>
                </a:cxn>
                <a:cxn ang="0">
                  <a:pos x="93" y="205"/>
                </a:cxn>
                <a:cxn ang="0">
                  <a:pos x="93" y="205"/>
                </a:cxn>
                <a:cxn ang="0">
                  <a:pos x="61" y="234"/>
                </a:cxn>
                <a:cxn ang="0">
                  <a:pos x="38" y="427"/>
                </a:cxn>
                <a:cxn ang="0">
                  <a:pos x="67" y="463"/>
                </a:cxn>
                <a:cxn ang="0">
                  <a:pos x="71" y="463"/>
                </a:cxn>
                <a:cxn ang="0">
                  <a:pos x="104" y="434"/>
                </a:cxn>
                <a:cxn ang="0">
                  <a:pos x="123" y="271"/>
                </a:cxn>
                <a:cxn ang="0">
                  <a:pos x="211" y="271"/>
                </a:cxn>
                <a:cxn ang="0">
                  <a:pos x="217" y="272"/>
                </a:cxn>
                <a:cxn ang="0">
                  <a:pos x="217" y="272"/>
                </a:cxn>
                <a:cxn ang="0">
                  <a:pos x="217" y="272"/>
                </a:cxn>
              </a:cxnLst>
              <a:rect l="0" t="0" r="r" b="b"/>
              <a:pathLst>
                <a:path w="283" h="463">
                  <a:moveTo>
                    <a:pt x="217" y="272"/>
                  </a:moveTo>
                  <a:cubicBezTo>
                    <a:pt x="248" y="272"/>
                    <a:pt x="283" y="250"/>
                    <a:pt x="283" y="216"/>
                  </a:cubicBezTo>
                  <a:cubicBezTo>
                    <a:pt x="283" y="57"/>
                    <a:pt x="283" y="57"/>
                    <a:pt x="283" y="57"/>
                  </a:cubicBezTo>
                  <a:cubicBezTo>
                    <a:pt x="283" y="27"/>
                    <a:pt x="257" y="8"/>
                    <a:pt x="233" y="2"/>
                  </a:cubicBezTo>
                  <a:cubicBezTo>
                    <a:pt x="233" y="2"/>
                    <a:pt x="233" y="2"/>
                    <a:pt x="233" y="2"/>
                  </a:cubicBezTo>
                  <a:cubicBezTo>
                    <a:pt x="233" y="2"/>
                    <a:pt x="224" y="0"/>
                    <a:pt x="216" y="0"/>
                  </a:cubicBezTo>
                  <a:cubicBezTo>
                    <a:pt x="208" y="0"/>
                    <a:pt x="201" y="2"/>
                    <a:pt x="201" y="2"/>
                  </a:cubicBezTo>
                  <a:cubicBezTo>
                    <a:pt x="185" y="6"/>
                    <a:pt x="168" y="16"/>
                    <a:pt x="159" y="31"/>
                  </a:cubicBezTo>
                  <a:cubicBezTo>
                    <a:pt x="158" y="31"/>
                    <a:pt x="158" y="31"/>
                    <a:pt x="158" y="31"/>
                  </a:cubicBezTo>
                  <a:cubicBezTo>
                    <a:pt x="109" y="99"/>
                    <a:pt x="98" y="111"/>
                    <a:pt x="41" y="89"/>
                  </a:cubicBezTo>
                  <a:cubicBezTo>
                    <a:pt x="27" y="84"/>
                    <a:pt x="11" y="91"/>
                    <a:pt x="5" y="105"/>
                  </a:cubicBezTo>
                  <a:cubicBezTo>
                    <a:pt x="0" y="120"/>
                    <a:pt x="7" y="136"/>
                    <a:pt x="21" y="141"/>
                  </a:cubicBezTo>
                  <a:cubicBezTo>
                    <a:pt x="44" y="150"/>
                    <a:pt x="64" y="154"/>
                    <a:pt x="81" y="154"/>
                  </a:cubicBezTo>
                  <a:cubicBezTo>
                    <a:pt x="110" y="154"/>
                    <a:pt x="131" y="143"/>
                    <a:pt x="151" y="127"/>
                  </a:cubicBezTo>
                  <a:cubicBezTo>
                    <a:pt x="151" y="205"/>
                    <a:pt x="151" y="205"/>
                    <a:pt x="151" y="205"/>
                  </a:cubicBezTo>
                  <a:cubicBezTo>
                    <a:pt x="93" y="205"/>
                    <a:pt x="93" y="205"/>
                    <a:pt x="93" y="205"/>
                  </a:cubicBezTo>
                  <a:cubicBezTo>
                    <a:pt x="93" y="205"/>
                    <a:pt x="93" y="205"/>
                    <a:pt x="93" y="205"/>
                  </a:cubicBezTo>
                  <a:cubicBezTo>
                    <a:pt x="77" y="205"/>
                    <a:pt x="63" y="218"/>
                    <a:pt x="61" y="234"/>
                  </a:cubicBezTo>
                  <a:cubicBezTo>
                    <a:pt x="38" y="427"/>
                    <a:pt x="38" y="427"/>
                    <a:pt x="38" y="427"/>
                  </a:cubicBezTo>
                  <a:cubicBezTo>
                    <a:pt x="36" y="445"/>
                    <a:pt x="49" y="461"/>
                    <a:pt x="67" y="463"/>
                  </a:cubicBezTo>
                  <a:cubicBezTo>
                    <a:pt x="69" y="463"/>
                    <a:pt x="70" y="463"/>
                    <a:pt x="71" y="463"/>
                  </a:cubicBezTo>
                  <a:cubicBezTo>
                    <a:pt x="88" y="463"/>
                    <a:pt x="102" y="451"/>
                    <a:pt x="104" y="434"/>
                  </a:cubicBezTo>
                  <a:cubicBezTo>
                    <a:pt x="123" y="271"/>
                    <a:pt x="123" y="271"/>
                    <a:pt x="123" y="271"/>
                  </a:cubicBezTo>
                  <a:cubicBezTo>
                    <a:pt x="211" y="271"/>
                    <a:pt x="211" y="271"/>
                    <a:pt x="211" y="271"/>
                  </a:cubicBezTo>
                  <a:cubicBezTo>
                    <a:pt x="213" y="271"/>
                    <a:pt x="215" y="272"/>
                    <a:pt x="217" y="272"/>
                  </a:cubicBezTo>
                  <a:close/>
                  <a:moveTo>
                    <a:pt x="217" y="272"/>
                  </a:moveTo>
                  <a:cubicBezTo>
                    <a:pt x="217" y="272"/>
                    <a:pt x="217" y="272"/>
                    <a:pt x="217" y="272"/>
                  </a:cubicBezTo>
                </a:path>
              </a:pathLst>
            </a:custGeom>
            <a:grpFill/>
            <a:ln w="9525">
              <a:noFill/>
              <a:round/>
            </a:ln>
          </p:spPr>
          <p:txBody>
            <a:bodyPr anchor="ctr"/>
            <a:lstStyle/>
            <a:p>
              <a:pPr algn="ctr"/>
            </a:p>
          </p:txBody>
        </p:sp>
      </p:grpSp>
      <p:sp>
        <p:nvSpPr>
          <p:cNvPr id="8" name="千图PPT彼岸天：ID 8661124库_直接连接符 15"/>
          <p:cNvSpPr/>
          <p:nvPr>
            <p:custDataLst>
              <p:tags r:id="rId5"/>
            </p:custDataLst>
          </p:nvPr>
        </p:nvSpPr>
        <p:spPr bwMode="auto">
          <a:xfrm>
            <a:off x="5422842" y="3406114"/>
            <a:ext cx="1891" cy="1890"/>
          </a:xfrm>
          <a:prstGeom prst="line">
            <a:avLst/>
          </a:prstGeom>
          <a:noFill/>
          <a:ln w="9525">
            <a:noFill/>
            <a:round/>
          </a:ln>
        </p:spPr>
        <p:txBody>
          <a:bodyPr anchor="ctr"/>
          <a:lstStyle/>
          <a:p>
            <a:pPr algn="ctr"/>
          </a:p>
        </p:txBody>
      </p:sp>
      <p:sp>
        <p:nvSpPr>
          <p:cNvPr id="9" name="千图PPT彼岸天：ID 8661124库_直接连接符 16"/>
          <p:cNvSpPr/>
          <p:nvPr>
            <p:custDataLst>
              <p:tags r:id="rId6"/>
            </p:custDataLst>
          </p:nvPr>
        </p:nvSpPr>
        <p:spPr bwMode="auto">
          <a:xfrm>
            <a:off x="5422842" y="3406114"/>
            <a:ext cx="1891" cy="1890"/>
          </a:xfrm>
          <a:prstGeom prst="line">
            <a:avLst/>
          </a:prstGeom>
          <a:noFill/>
          <a:ln w="9525">
            <a:noFill/>
            <a:round/>
          </a:ln>
        </p:spPr>
        <p:txBody>
          <a:bodyPr anchor="ctr"/>
          <a:lstStyle/>
          <a:p>
            <a:pPr algn="ctr"/>
          </a:p>
        </p:txBody>
      </p:sp>
      <p:grpSp>
        <p:nvGrpSpPr>
          <p:cNvPr id="10" name="千图PPT彼岸天：ID 8661124库_组合 17"/>
          <p:cNvGrpSpPr/>
          <p:nvPr>
            <p:custDataLst>
              <p:tags r:id="rId7"/>
            </p:custDataLst>
          </p:nvPr>
        </p:nvGrpSpPr>
        <p:grpSpPr>
          <a:xfrm>
            <a:off x="5756596" y="2633843"/>
            <a:ext cx="748263" cy="723321"/>
            <a:chOff x="5032856" y="1223099"/>
            <a:chExt cx="3456420" cy="3341206"/>
          </a:xfrm>
        </p:grpSpPr>
        <p:grpSp>
          <p:nvGrpSpPr>
            <p:cNvPr id="35" name="Group 18"/>
            <p:cNvGrpSpPr/>
            <p:nvPr/>
          </p:nvGrpSpPr>
          <p:grpSpPr>
            <a:xfrm>
              <a:off x="5863850" y="1223099"/>
              <a:ext cx="1666260" cy="3105791"/>
              <a:chOff x="1543325" y="1073969"/>
              <a:chExt cx="1666260" cy="3105791"/>
            </a:xfrm>
          </p:grpSpPr>
          <p:sp>
            <p:nvSpPr>
              <p:cNvPr id="45" name="Freeform: Shape 28"/>
              <p:cNvSpPr/>
              <p:nvPr/>
            </p:nvSpPr>
            <p:spPr bwMode="auto">
              <a:xfrm>
                <a:off x="2263234" y="1073969"/>
                <a:ext cx="946351" cy="3105791"/>
              </a:xfrm>
              <a:custGeom>
                <a:avLst/>
                <a:gdLst/>
                <a:ahLst/>
                <a:cxnLst>
                  <a:cxn ang="0">
                    <a:pos x="0" y="1847"/>
                  </a:cxn>
                  <a:cxn ang="0">
                    <a:pos x="71" y="0"/>
                  </a:cxn>
                  <a:cxn ang="0">
                    <a:pos x="443" y="1695"/>
                  </a:cxn>
                  <a:cxn ang="0">
                    <a:pos x="0" y="1847"/>
                  </a:cxn>
                </a:cxnLst>
                <a:rect l="0" t="0" r="r" b="b"/>
                <a:pathLst>
                  <a:path w="443" h="1847">
                    <a:moveTo>
                      <a:pt x="0" y="1847"/>
                    </a:moveTo>
                    <a:lnTo>
                      <a:pt x="71" y="0"/>
                    </a:lnTo>
                    <a:lnTo>
                      <a:pt x="443" y="1695"/>
                    </a:lnTo>
                    <a:lnTo>
                      <a:pt x="0" y="1847"/>
                    </a:lnTo>
                    <a:close/>
                  </a:path>
                </a:pathLst>
              </a:custGeom>
              <a:solidFill>
                <a:schemeClr val="accent2">
                  <a:lumMod val="50000"/>
                </a:schemeClr>
              </a:solidFill>
              <a:ln w="9525">
                <a:noFill/>
                <a:round/>
              </a:ln>
            </p:spPr>
            <p:txBody>
              <a:bodyPr anchor="ctr"/>
              <a:lstStyle/>
              <a:p>
                <a:pPr algn="ctr"/>
              </a:p>
            </p:txBody>
          </p:sp>
          <p:sp>
            <p:nvSpPr>
              <p:cNvPr id="46" name="Freeform: Shape 29"/>
              <p:cNvSpPr/>
              <p:nvPr/>
            </p:nvSpPr>
            <p:spPr bwMode="auto">
              <a:xfrm>
                <a:off x="1543325" y="1073969"/>
                <a:ext cx="871582" cy="3105791"/>
              </a:xfrm>
              <a:custGeom>
                <a:avLst/>
                <a:gdLst/>
                <a:ahLst/>
                <a:cxnLst>
                  <a:cxn ang="0">
                    <a:pos x="408" y="0"/>
                  </a:cxn>
                  <a:cxn ang="0">
                    <a:pos x="337" y="1847"/>
                  </a:cxn>
                  <a:cxn ang="0">
                    <a:pos x="0" y="1726"/>
                  </a:cxn>
                  <a:cxn ang="0">
                    <a:pos x="408" y="0"/>
                  </a:cxn>
                </a:cxnLst>
                <a:rect l="0" t="0" r="r" b="b"/>
                <a:pathLst>
                  <a:path w="408" h="1847">
                    <a:moveTo>
                      <a:pt x="408" y="0"/>
                    </a:moveTo>
                    <a:lnTo>
                      <a:pt x="337" y="1847"/>
                    </a:lnTo>
                    <a:lnTo>
                      <a:pt x="0" y="1726"/>
                    </a:lnTo>
                    <a:lnTo>
                      <a:pt x="408" y="0"/>
                    </a:lnTo>
                    <a:close/>
                  </a:path>
                </a:pathLst>
              </a:custGeom>
              <a:solidFill>
                <a:schemeClr val="accent2"/>
              </a:solidFill>
              <a:ln w="9525">
                <a:noFill/>
                <a:round/>
              </a:ln>
            </p:spPr>
            <p:txBody>
              <a:bodyPr anchor="ctr"/>
              <a:lstStyle/>
              <a:p>
                <a:pPr algn="ctr"/>
              </a:p>
            </p:txBody>
          </p:sp>
        </p:grpSp>
        <p:grpSp>
          <p:nvGrpSpPr>
            <p:cNvPr id="36" name="Group 19"/>
            <p:cNvGrpSpPr/>
            <p:nvPr/>
          </p:nvGrpSpPr>
          <p:grpSpPr>
            <a:xfrm>
              <a:off x="6978962" y="2356452"/>
              <a:ext cx="1510314" cy="1948897"/>
              <a:chOff x="2658437" y="2207322"/>
              <a:chExt cx="1510314" cy="1948897"/>
            </a:xfrm>
          </p:grpSpPr>
          <p:sp>
            <p:nvSpPr>
              <p:cNvPr id="43" name="Freeform: Shape 26"/>
              <p:cNvSpPr/>
              <p:nvPr/>
            </p:nvSpPr>
            <p:spPr bwMode="auto">
              <a:xfrm>
                <a:off x="2658437" y="2207322"/>
                <a:ext cx="816040" cy="1948897"/>
              </a:xfrm>
              <a:custGeom>
                <a:avLst/>
                <a:gdLst/>
                <a:ahLst/>
                <a:cxnLst>
                  <a:cxn ang="0">
                    <a:pos x="382" y="0"/>
                  </a:cxn>
                  <a:cxn ang="0">
                    <a:pos x="315" y="1159"/>
                  </a:cxn>
                  <a:cxn ang="0">
                    <a:pos x="0" y="1083"/>
                  </a:cxn>
                  <a:cxn ang="0">
                    <a:pos x="382" y="0"/>
                  </a:cxn>
                </a:cxnLst>
                <a:rect l="0" t="0" r="r" b="b"/>
                <a:pathLst>
                  <a:path w="382" h="1159">
                    <a:moveTo>
                      <a:pt x="382" y="0"/>
                    </a:moveTo>
                    <a:lnTo>
                      <a:pt x="315" y="1159"/>
                    </a:lnTo>
                    <a:lnTo>
                      <a:pt x="0" y="1083"/>
                    </a:lnTo>
                    <a:lnTo>
                      <a:pt x="382" y="0"/>
                    </a:lnTo>
                    <a:close/>
                  </a:path>
                </a:pathLst>
              </a:custGeom>
              <a:solidFill>
                <a:schemeClr val="accent4"/>
              </a:solidFill>
              <a:ln w="9525">
                <a:noFill/>
                <a:round/>
              </a:ln>
            </p:spPr>
            <p:txBody>
              <a:bodyPr anchor="ctr"/>
              <a:lstStyle/>
              <a:p>
                <a:pPr algn="ctr"/>
              </a:p>
            </p:txBody>
          </p:sp>
          <p:sp>
            <p:nvSpPr>
              <p:cNvPr id="44" name="Freeform: Shape 27"/>
              <p:cNvSpPr/>
              <p:nvPr/>
            </p:nvSpPr>
            <p:spPr bwMode="auto">
              <a:xfrm>
                <a:off x="3331349" y="2207322"/>
                <a:ext cx="837402" cy="1948897"/>
              </a:xfrm>
              <a:custGeom>
                <a:avLst/>
                <a:gdLst/>
                <a:ahLst/>
                <a:cxnLst>
                  <a:cxn ang="0">
                    <a:pos x="0" y="1159"/>
                  </a:cxn>
                  <a:cxn ang="0">
                    <a:pos x="67" y="0"/>
                  </a:cxn>
                  <a:cxn ang="0">
                    <a:pos x="392" y="990"/>
                  </a:cxn>
                  <a:cxn ang="0">
                    <a:pos x="0" y="1159"/>
                  </a:cxn>
                </a:cxnLst>
                <a:rect l="0" t="0" r="r" b="b"/>
                <a:pathLst>
                  <a:path w="392" h="1159">
                    <a:moveTo>
                      <a:pt x="0" y="1159"/>
                    </a:moveTo>
                    <a:lnTo>
                      <a:pt x="67" y="0"/>
                    </a:lnTo>
                    <a:lnTo>
                      <a:pt x="392" y="990"/>
                    </a:lnTo>
                    <a:lnTo>
                      <a:pt x="0" y="1159"/>
                    </a:lnTo>
                    <a:close/>
                  </a:path>
                </a:pathLst>
              </a:custGeom>
              <a:solidFill>
                <a:schemeClr val="accent4">
                  <a:lumMod val="75000"/>
                </a:schemeClr>
              </a:solidFill>
              <a:ln w="9525">
                <a:noFill/>
                <a:round/>
              </a:ln>
            </p:spPr>
            <p:txBody>
              <a:bodyPr anchor="ctr"/>
              <a:lstStyle/>
              <a:p>
                <a:pPr algn="ctr"/>
              </a:p>
            </p:txBody>
          </p:sp>
        </p:grpSp>
        <p:grpSp>
          <p:nvGrpSpPr>
            <p:cNvPr id="37" name="Group 20"/>
            <p:cNvGrpSpPr/>
            <p:nvPr/>
          </p:nvGrpSpPr>
          <p:grpSpPr>
            <a:xfrm>
              <a:off x="5032856" y="1772961"/>
              <a:ext cx="1672669" cy="2555930"/>
              <a:chOff x="712331" y="1623831"/>
              <a:chExt cx="1672669" cy="2555930"/>
            </a:xfrm>
          </p:grpSpPr>
          <p:sp>
            <p:nvSpPr>
              <p:cNvPr id="41" name="Freeform: Shape 24"/>
              <p:cNvSpPr/>
              <p:nvPr/>
            </p:nvSpPr>
            <p:spPr bwMode="auto">
              <a:xfrm>
                <a:off x="712331" y="1623831"/>
                <a:ext cx="871582" cy="2555930"/>
              </a:xfrm>
              <a:custGeom>
                <a:avLst/>
                <a:gdLst/>
                <a:ahLst/>
                <a:cxnLst>
                  <a:cxn ang="0">
                    <a:pos x="408" y="0"/>
                  </a:cxn>
                  <a:cxn ang="0">
                    <a:pos x="339" y="1520"/>
                  </a:cxn>
                  <a:cxn ang="0">
                    <a:pos x="0" y="1420"/>
                  </a:cxn>
                  <a:cxn ang="0">
                    <a:pos x="408" y="0"/>
                  </a:cxn>
                </a:cxnLst>
                <a:rect l="0" t="0" r="r" b="b"/>
                <a:pathLst>
                  <a:path w="408" h="1520">
                    <a:moveTo>
                      <a:pt x="408" y="0"/>
                    </a:moveTo>
                    <a:lnTo>
                      <a:pt x="339" y="1520"/>
                    </a:lnTo>
                    <a:lnTo>
                      <a:pt x="0" y="1420"/>
                    </a:lnTo>
                    <a:lnTo>
                      <a:pt x="408" y="0"/>
                    </a:lnTo>
                    <a:close/>
                  </a:path>
                </a:pathLst>
              </a:custGeom>
              <a:solidFill>
                <a:schemeClr val="accent1"/>
              </a:solidFill>
              <a:ln w="9525">
                <a:noFill/>
                <a:round/>
              </a:ln>
            </p:spPr>
            <p:txBody>
              <a:bodyPr anchor="ctr"/>
              <a:lstStyle/>
              <a:p>
                <a:pPr algn="ctr"/>
              </a:p>
            </p:txBody>
          </p:sp>
          <p:sp>
            <p:nvSpPr>
              <p:cNvPr id="42" name="Freeform: Shape 25"/>
              <p:cNvSpPr/>
              <p:nvPr/>
            </p:nvSpPr>
            <p:spPr bwMode="auto">
              <a:xfrm>
                <a:off x="1436514" y="1623831"/>
                <a:ext cx="948486" cy="2555930"/>
              </a:xfrm>
              <a:custGeom>
                <a:avLst/>
                <a:gdLst/>
                <a:ahLst/>
                <a:cxnLst>
                  <a:cxn ang="0">
                    <a:pos x="0" y="1520"/>
                  </a:cxn>
                  <a:cxn ang="0">
                    <a:pos x="69" y="0"/>
                  </a:cxn>
                  <a:cxn ang="0">
                    <a:pos x="444" y="1394"/>
                  </a:cxn>
                  <a:cxn ang="0">
                    <a:pos x="0" y="1520"/>
                  </a:cxn>
                </a:cxnLst>
                <a:rect l="0" t="0" r="r" b="b"/>
                <a:pathLst>
                  <a:path w="444" h="1520">
                    <a:moveTo>
                      <a:pt x="0" y="1520"/>
                    </a:moveTo>
                    <a:lnTo>
                      <a:pt x="69" y="0"/>
                    </a:lnTo>
                    <a:lnTo>
                      <a:pt x="444" y="1394"/>
                    </a:lnTo>
                    <a:lnTo>
                      <a:pt x="0" y="1520"/>
                    </a:lnTo>
                    <a:close/>
                  </a:path>
                </a:pathLst>
              </a:custGeom>
              <a:solidFill>
                <a:schemeClr val="accent1">
                  <a:lumMod val="75000"/>
                </a:schemeClr>
              </a:solidFill>
              <a:ln w="9525">
                <a:noFill/>
                <a:round/>
              </a:ln>
            </p:spPr>
            <p:txBody>
              <a:bodyPr anchor="ctr"/>
              <a:lstStyle/>
              <a:p>
                <a:pPr algn="ctr"/>
              </a:p>
            </p:txBody>
          </p:sp>
        </p:grpSp>
        <p:grpSp>
          <p:nvGrpSpPr>
            <p:cNvPr id="38" name="Group 21"/>
            <p:cNvGrpSpPr/>
            <p:nvPr/>
          </p:nvGrpSpPr>
          <p:grpSpPr>
            <a:xfrm>
              <a:off x="5752766" y="3435996"/>
              <a:ext cx="1899109" cy="1128309"/>
              <a:chOff x="1432241" y="3286866"/>
              <a:chExt cx="1899109" cy="1128309"/>
            </a:xfrm>
          </p:grpSpPr>
          <p:sp>
            <p:nvSpPr>
              <p:cNvPr id="39" name="Freeform: Shape 22"/>
              <p:cNvSpPr/>
              <p:nvPr/>
            </p:nvSpPr>
            <p:spPr bwMode="auto">
              <a:xfrm>
                <a:off x="1432241" y="3286866"/>
                <a:ext cx="957031" cy="1128309"/>
              </a:xfrm>
              <a:custGeom>
                <a:avLst/>
                <a:gdLst/>
                <a:ahLst/>
                <a:cxnLst>
                  <a:cxn ang="0">
                    <a:pos x="448" y="671"/>
                  </a:cxn>
                  <a:cxn ang="0">
                    <a:pos x="0" y="536"/>
                  </a:cxn>
                  <a:cxn ang="0">
                    <a:pos x="448" y="0"/>
                  </a:cxn>
                  <a:cxn ang="0">
                    <a:pos x="448" y="671"/>
                  </a:cxn>
                </a:cxnLst>
                <a:rect l="0" t="0" r="r" b="b"/>
                <a:pathLst>
                  <a:path w="448" h="671">
                    <a:moveTo>
                      <a:pt x="448" y="671"/>
                    </a:moveTo>
                    <a:lnTo>
                      <a:pt x="0" y="536"/>
                    </a:lnTo>
                    <a:lnTo>
                      <a:pt x="448" y="0"/>
                    </a:lnTo>
                    <a:lnTo>
                      <a:pt x="448" y="671"/>
                    </a:lnTo>
                    <a:close/>
                  </a:path>
                </a:pathLst>
              </a:custGeom>
              <a:solidFill>
                <a:schemeClr val="accent3"/>
              </a:solidFill>
              <a:ln w="9525">
                <a:noFill/>
                <a:round/>
              </a:ln>
            </p:spPr>
            <p:txBody>
              <a:bodyPr anchor="ctr"/>
              <a:lstStyle/>
              <a:p>
                <a:pPr algn="ctr"/>
              </a:p>
            </p:txBody>
          </p:sp>
          <p:sp>
            <p:nvSpPr>
              <p:cNvPr id="40" name="Freeform: Shape 23"/>
              <p:cNvSpPr/>
              <p:nvPr/>
            </p:nvSpPr>
            <p:spPr bwMode="auto">
              <a:xfrm>
                <a:off x="2389272" y="3286866"/>
                <a:ext cx="942078" cy="1128309"/>
              </a:xfrm>
              <a:custGeom>
                <a:avLst/>
                <a:gdLst/>
                <a:ahLst/>
                <a:cxnLst>
                  <a:cxn ang="0">
                    <a:pos x="0" y="0"/>
                  </a:cxn>
                  <a:cxn ang="0">
                    <a:pos x="441" y="517"/>
                  </a:cxn>
                  <a:cxn ang="0">
                    <a:pos x="0" y="671"/>
                  </a:cxn>
                  <a:cxn ang="0">
                    <a:pos x="0" y="0"/>
                  </a:cxn>
                </a:cxnLst>
                <a:rect l="0" t="0" r="r" b="b"/>
                <a:pathLst>
                  <a:path w="441" h="671">
                    <a:moveTo>
                      <a:pt x="0" y="0"/>
                    </a:moveTo>
                    <a:lnTo>
                      <a:pt x="441" y="517"/>
                    </a:lnTo>
                    <a:lnTo>
                      <a:pt x="0" y="671"/>
                    </a:lnTo>
                    <a:lnTo>
                      <a:pt x="0" y="0"/>
                    </a:lnTo>
                    <a:close/>
                  </a:path>
                </a:pathLst>
              </a:custGeom>
              <a:solidFill>
                <a:schemeClr val="accent3">
                  <a:lumMod val="75000"/>
                </a:schemeClr>
              </a:solidFill>
              <a:ln w="9525">
                <a:noFill/>
                <a:round/>
              </a:ln>
            </p:spPr>
            <p:txBody>
              <a:bodyPr anchor="ctr"/>
              <a:lstStyle/>
              <a:p>
                <a:pPr algn="ctr"/>
              </a:p>
            </p:txBody>
          </p:sp>
        </p:grpSp>
      </p:grpSp>
      <p:grpSp>
        <p:nvGrpSpPr>
          <p:cNvPr id="2" name="千图PPT彼岸天：ID 8661124库_组合 1"/>
          <p:cNvGrpSpPr/>
          <p:nvPr>
            <p:custDataLst>
              <p:tags r:id="rId8"/>
            </p:custDataLst>
          </p:nvPr>
        </p:nvGrpSpPr>
        <p:grpSpPr>
          <a:xfrm>
            <a:off x="719667" y="1912339"/>
            <a:ext cx="4146701" cy="738664"/>
            <a:chOff x="719667" y="1912339"/>
            <a:chExt cx="4146701" cy="738664"/>
          </a:xfrm>
        </p:grpSpPr>
        <p:grpSp>
          <p:nvGrpSpPr>
            <p:cNvPr id="12" name="Group 34"/>
            <p:cNvGrpSpPr/>
            <p:nvPr/>
          </p:nvGrpSpPr>
          <p:grpSpPr>
            <a:xfrm>
              <a:off x="4278708" y="1983167"/>
              <a:ext cx="587660" cy="570835"/>
              <a:chOff x="840159" y="2185414"/>
              <a:chExt cx="493370" cy="479245"/>
            </a:xfrm>
          </p:grpSpPr>
          <p:sp>
            <p:nvSpPr>
              <p:cNvPr id="31" name="Oval 35"/>
              <p:cNvSpPr/>
              <p:nvPr/>
            </p:nvSpPr>
            <p:spPr>
              <a:xfrm>
                <a:off x="840159" y="2185414"/>
                <a:ext cx="493370" cy="4792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2" name="Freeform: Shape 36"/>
              <p:cNvSpPr/>
              <p:nvPr/>
            </p:nvSpPr>
            <p:spPr bwMode="auto">
              <a:xfrm>
                <a:off x="971750" y="2314705"/>
                <a:ext cx="230188" cy="220663"/>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ln>
            </p:spPr>
            <p:txBody>
              <a:bodyPr anchor="ctr"/>
              <a:lstStyle/>
              <a:p>
                <a:pPr algn="ctr"/>
              </a:p>
            </p:txBody>
          </p:sp>
        </p:grpSp>
        <p:grpSp>
          <p:nvGrpSpPr>
            <p:cNvPr id="15" name="Group 48"/>
            <p:cNvGrpSpPr/>
            <p:nvPr/>
          </p:nvGrpSpPr>
          <p:grpSpPr>
            <a:xfrm>
              <a:off x="719667" y="1912339"/>
              <a:ext cx="3559041" cy="738664"/>
              <a:chOff x="719667" y="1912339"/>
              <a:chExt cx="3559041" cy="738664"/>
            </a:xfrm>
          </p:grpSpPr>
          <p:sp>
            <p:nvSpPr>
              <p:cNvPr id="25" name="TextBox 44"/>
              <p:cNvSpPr txBox="1"/>
              <p:nvPr/>
            </p:nvSpPr>
            <p:spPr>
              <a:xfrm>
                <a:off x="719667" y="2189338"/>
                <a:ext cx="3559041" cy="461665"/>
              </a:xfrm>
              <a:prstGeom prst="rect">
                <a:avLst/>
              </a:prstGeom>
              <a:noFill/>
            </p:spPr>
            <p:txBody>
              <a:bodyPr wrap="square" lIns="0" tIns="0" rIns="144000" bIns="0" anchor="ctr" anchorCtr="0">
                <a:normAutofit/>
              </a:bodyPr>
              <a:lstStyle/>
              <a:p>
                <a:pPr algn="r">
                  <a:lnSpc>
                    <a:spcPct val="120000"/>
                  </a:lnSpc>
                </a:pPr>
                <a:r>
                  <a:rPr lang="zh-CN" altLang="en-US" sz="1000" dirty="0">
                    <a:solidFill>
                      <a:schemeClr val="tx1">
                        <a:lumMod val="65000"/>
                        <a:lumOff val="35000"/>
                      </a:schemeClr>
                    </a:solidFill>
                  </a:rPr>
                  <a:t>请替换文字内容复制你的内容到此 </a:t>
                </a:r>
                <a:br>
                  <a:rPr lang="zh-CN" altLang="en-US" sz="1000" dirty="0">
                    <a:solidFill>
                      <a:schemeClr val="tx1">
                        <a:lumMod val="65000"/>
                        <a:lumOff val="35000"/>
                      </a:schemeClr>
                    </a:solidFill>
                  </a:rPr>
                </a:br>
                <a:r>
                  <a:rPr lang="zh-CN" altLang="en-US" sz="1000" dirty="0">
                    <a:solidFill>
                      <a:schemeClr val="tx1">
                        <a:lumMod val="65000"/>
                        <a:lumOff val="35000"/>
                      </a:schemeClr>
                    </a:solidFill>
                  </a:rPr>
                  <a:t>请输入您的内容</a:t>
                </a:r>
                <a:endParaRPr lang="zh-CN" altLang="en-US" sz="1000" dirty="0">
                  <a:solidFill>
                    <a:schemeClr val="tx1">
                      <a:lumMod val="65000"/>
                      <a:lumOff val="35000"/>
                    </a:schemeClr>
                  </a:solidFill>
                </a:endParaRPr>
              </a:p>
            </p:txBody>
          </p:sp>
          <p:sp>
            <p:nvSpPr>
              <p:cNvPr id="26" name="Rectangle 1"/>
              <p:cNvSpPr/>
              <p:nvPr/>
            </p:nvSpPr>
            <p:spPr>
              <a:xfrm>
                <a:off x="3209972" y="1912339"/>
                <a:ext cx="1068736" cy="276999"/>
              </a:xfrm>
              <a:prstGeom prst="rect">
                <a:avLst/>
              </a:prstGeom>
            </p:spPr>
            <p:txBody>
              <a:bodyPr wrap="none" lIns="0" tIns="0" rIns="144000" bIns="0" anchor="ctr" anchorCtr="0">
                <a:normAutofit/>
              </a:bodyPr>
              <a:lstStyle/>
              <a:p>
                <a:pPr algn="r"/>
                <a:r>
                  <a:rPr lang="zh-CN" altLang="en-US" sz="1200" b="1" dirty="0">
                    <a:solidFill>
                      <a:schemeClr val="accent2"/>
                    </a:solidFill>
                  </a:rPr>
                  <a:t>输入标题文本</a:t>
                </a:r>
                <a:endParaRPr lang="zh-CN" altLang="en-US" sz="1200" b="1" dirty="0">
                  <a:solidFill>
                    <a:schemeClr val="accent2"/>
                  </a:solidFill>
                </a:endParaRPr>
              </a:p>
            </p:txBody>
          </p:sp>
        </p:grpSp>
      </p:grpSp>
      <p:grpSp>
        <p:nvGrpSpPr>
          <p:cNvPr id="55" name="千图PPT彼岸天：ID 8661124库_组合 54"/>
          <p:cNvGrpSpPr/>
          <p:nvPr>
            <p:custDataLst>
              <p:tags r:id="rId9"/>
            </p:custDataLst>
          </p:nvPr>
        </p:nvGrpSpPr>
        <p:grpSpPr>
          <a:xfrm>
            <a:off x="719666" y="2877858"/>
            <a:ext cx="3101920" cy="738664"/>
            <a:chOff x="719666" y="2877858"/>
            <a:chExt cx="3101920" cy="738664"/>
          </a:xfrm>
        </p:grpSpPr>
        <p:grpSp>
          <p:nvGrpSpPr>
            <p:cNvPr id="11" name="Group 31"/>
            <p:cNvGrpSpPr/>
            <p:nvPr/>
          </p:nvGrpSpPr>
          <p:grpSpPr>
            <a:xfrm>
              <a:off x="3233926" y="2913501"/>
              <a:ext cx="587660" cy="570835"/>
              <a:chOff x="860271" y="1518068"/>
              <a:chExt cx="493370" cy="479245"/>
            </a:xfrm>
          </p:grpSpPr>
          <p:sp>
            <p:nvSpPr>
              <p:cNvPr id="33" name="Oval 32"/>
              <p:cNvSpPr/>
              <p:nvPr/>
            </p:nvSpPr>
            <p:spPr>
              <a:xfrm>
                <a:off x="860271" y="1518068"/>
                <a:ext cx="493370" cy="4792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4" name="Freeform: Shape 33"/>
              <p:cNvSpPr/>
              <p:nvPr/>
            </p:nvSpPr>
            <p:spPr bwMode="auto">
              <a:xfrm>
                <a:off x="997419" y="1671965"/>
                <a:ext cx="219075" cy="171450"/>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ln>
            </p:spPr>
            <p:txBody>
              <a:bodyPr anchor="ctr"/>
              <a:lstStyle/>
              <a:p>
                <a:pPr algn="ctr"/>
              </a:p>
            </p:txBody>
          </p:sp>
        </p:grpSp>
        <p:grpSp>
          <p:nvGrpSpPr>
            <p:cNvPr id="16" name="Group 51"/>
            <p:cNvGrpSpPr/>
            <p:nvPr/>
          </p:nvGrpSpPr>
          <p:grpSpPr>
            <a:xfrm>
              <a:off x="719666" y="2877858"/>
              <a:ext cx="2514259" cy="738664"/>
              <a:chOff x="719667" y="1912339"/>
              <a:chExt cx="3559041" cy="738664"/>
            </a:xfrm>
          </p:grpSpPr>
          <p:sp>
            <p:nvSpPr>
              <p:cNvPr id="23" name="TextBox 52"/>
              <p:cNvSpPr txBox="1"/>
              <p:nvPr/>
            </p:nvSpPr>
            <p:spPr>
              <a:xfrm>
                <a:off x="719667" y="2189338"/>
                <a:ext cx="3559041" cy="461665"/>
              </a:xfrm>
              <a:prstGeom prst="rect">
                <a:avLst/>
              </a:prstGeom>
              <a:noFill/>
            </p:spPr>
            <p:txBody>
              <a:bodyPr wrap="square" lIns="0" tIns="0" rIns="144000" bIns="0" anchor="ctr" anchorCtr="0">
                <a:normAutofit/>
              </a:bodyPr>
              <a:lstStyle/>
              <a:p>
                <a:pPr algn="r">
                  <a:lnSpc>
                    <a:spcPct val="120000"/>
                  </a:lnSpc>
                </a:pPr>
                <a:r>
                  <a:rPr lang="zh-CN" altLang="en-US" sz="1000" dirty="0">
                    <a:solidFill>
                      <a:schemeClr val="tx1">
                        <a:lumMod val="65000"/>
                        <a:lumOff val="35000"/>
                      </a:schemeClr>
                    </a:solidFill>
                  </a:rPr>
                  <a:t>请替换文字内容复制你的内容到此 </a:t>
                </a:r>
                <a:br>
                  <a:rPr lang="zh-CN" altLang="en-US" sz="1000" dirty="0">
                    <a:solidFill>
                      <a:schemeClr val="tx1">
                        <a:lumMod val="65000"/>
                        <a:lumOff val="35000"/>
                      </a:schemeClr>
                    </a:solidFill>
                  </a:rPr>
                </a:br>
                <a:r>
                  <a:rPr lang="zh-CN" altLang="en-US" sz="1000" dirty="0">
                    <a:solidFill>
                      <a:schemeClr val="tx1">
                        <a:lumMod val="65000"/>
                        <a:lumOff val="35000"/>
                      </a:schemeClr>
                    </a:solidFill>
                  </a:rPr>
                  <a:t>请输入您的内容</a:t>
                </a:r>
                <a:endParaRPr lang="zh-CN" altLang="en-US" sz="1000" dirty="0">
                  <a:solidFill>
                    <a:schemeClr val="tx1">
                      <a:lumMod val="65000"/>
                      <a:lumOff val="35000"/>
                    </a:schemeClr>
                  </a:solidFill>
                </a:endParaRPr>
              </a:p>
            </p:txBody>
          </p:sp>
          <p:sp>
            <p:nvSpPr>
              <p:cNvPr id="24" name="Rectangle 53"/>
              <p:cNvSpPr/>
              <p:nvPr/>
            </p:nvSpPr>
            <p:spPr>
              <a:xfrm>
                <a:off x="2765867" y="1912339"/>
                <a:ext cx="1512841" cy="276999"/>
              </a:xfrm>
              <a:prstGeom prst="rect">
                <a:avLst/>
              </a:prstGeom>
            </p:spPr>
            <p:txBody>
              <a:bodyPr wrap="none" lIns="0" tIns="0" rIns="144000" bIns="0" anchor="ctr" anchorCtr="0">
                <a:normAutofit/>
              </a:bodyPr>
              <a:lstStyle/>
              <a:p>
                <a:pPr algn="r"/>
                <a:r>
                  <a:rPr lang="zh-CN" altLang="en-US" sz="1200" b="1" dirty="0">
                    <a:solidFill>
                      <a:schemeClr val="accent1">
                        <a:lumMod val="100000"/>
                      </a:schemeClr>
                    </a:solidFill>
                  </a:rPr>
                  <a:t>输入标题文本</a:t>
                </a:r>
                <a:endParaRPr lang="zh-CN" altLang="en-US" sz="1200" b="1" dirty="0">
                  <a:solidFill>
                    <a:schemeClr val="accent1">
                      <a:lumMod val="100000"/>
                    </a:schemeClr>
                  </a:solidFill>
                </a:endParaRPr>
              </a:p>
            </p:txBody>
          </p:sp>
        </p:grpSp>
      </p:grpSp>
      <p:grpSp>
        <p:nvGrpSpPr>
          <p:cNvPr id="56" name="千图PPT彼岸天：ID 8661124库_组合 55"/>
          <p:cNvGrpSpPr/>
          <p:nvPr>
            <p:custDataLst>
              <p:tags r:id="rId10"/>
            </p:custDataLst>
          </p:nvPr>
        </p:nvGrpSpPr>
        <p:grpSpPr>
          <a:xfrm>
            <a:off x="7416398" y="1912339"/>
            <a:ext cx="4146701" cy="738664"/>
            <a:chOff x="7416398" y="1912339"/>
            <a:chExt cx="4146701" cy="738664"/>
          </a:xfrm>
        </p:grpSpPr>
        <p:grpSp>
          <p:nvGrpSpPr>
            <p:cNvPr id="13" name="Group 37"/>
            <p:cNvGrpSpPr/>
            <p:nvPr/>
          </p:nvGrpSpPr>
          <p:grpSpPr>
            <a:xfrm>
              <a:off x="7416398" y="1983167"/>
              <a:ext cx="587660" cy="570835"/>
              <a:chOff x="840159" y="3520106"/>
              <a:chExt cx="493370" cy="479245"/>
            </a:xfrm>
          </p:grpSpPr>
          <p:sp>
            <p:nvSpPr>
              <p:cNvPr id="29" name="Oval 38"/>
              <p:cNvSpPr/>
              <p:nvPr/>
            </p:nvSpPr>
            <p:spPr>
              <a:xfrm>
                <a:off x="840159" y="3520106"/>
                <a:ext cx="493370" cy="47924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30" name="Freeform: Shape 39"/>
              <p:cNvSpPr/>
              <p:nvPr/>
            </p:nvSpPr>
            <p:spPr bwMode="auto">
              <a:xfrm>
                <a:off x="955869" y="3638690"/>
                <a:ext cx="261950" cy="24207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anchor="ctr"/>
              <a:lstStyle/>
              <a:p>
                <a:pPr algn="ctr"/>
              </a:p>
            </p:txBody>
          </p:sp>
        </p:grpSp>
        <p:grpSp>
          <p:nvGrpSpPr>
            <p:cNvPr id="17" name="Group 54"/>
            <p:cNvGrpSpPr/>
            <p:nvPr/>
          </p:nvGrpSpPr>
          <p:grpSpPr>
            <a:xfrm>
              <a:off x="8004058" y="1912339"/>
              <a:ext cx="3559041" cy="738664"/>
              <a:chOff x="719667" y="1912339"/>
              <a:chExt cx="3559041" cy="738664"/>
            </a:xfrm>
          </p:grpSpPr>
          <p:sp>
            <p:nvSpPr>
              <p:cNvPr id="21" name="TextBox 55"/>
              <p:cNvSpPr txBox="1"/>
              <p:nvPr/>
            </p:nvSpPr>
            <p:spPr>
              <a:xfrm>
                <a:off x="719667" y="2189338"/>
                <a:ext cx="3559041" cy="461665"/>
              </a:xfrm>
              <a:prstGeom prst="rect">
                <a:avLst/>
              </a:prstGeom>
              <a:noFill/>
            </p:spPr>
            <p:txBody>
              <a:bodyPr wrap="square" lIns="144000" tIns="0" rIns="144000" bIns="0" anchor="ctr" anchorCtr="0">
                <a:normAutofit/>
              </a:bodyPr>
              <a:lstStyle/>
              <a:p>
                <a:pPr>
                  <a:lnSpc>
                    <a:spcPct val="120000"/>
                  </a:lnSpc>
                </a:pPr>
                <a:r>
                  <a:rPr lang="zh-CN" altLang="en-US" sz="1000" dirty="0">
                    <a:solidFill>
                      <a:schemeClr val="tx1">
                        <a:lumMod val="65000"/>
                        <a:lumOff val="35000"/>
                      </a:schemeClr>
                    </a:solidFill>
                  </a:rPr>
                  <a:t>请替换文字内容复制你的内容到此 </a:t>
                </a:r>
                <a:br>
                  <a:rPr lang="zh-CN" altLang="en-US" sz="1000" dirty="0">
                    <a:solidFill>
                      <a:schemeClr val="tx1">
                        <a:lumMod val="65000"/>
                        <a:lumOff val="35000"/>
                      </a:schemeClr>
                    </a:solidFill>
                  </a:rPr>
                </a:br>
                <a:r>
                  <a:rPr lang="zh-CN" altLang="en-US" sz="1000" dirty="0">
                    <a:solidFill>
                      <a:schemeClr val="tx1">
                        <a:lumMod val="65000"/>
                        <a:lumOff val="35000"/>
                      </a:schemeClr>
                    </a:solidFill>
                  </a:rPr>
                  <a:t>请输入您的内容</a:t>
                </a:r>
                <a:endParaRPr lang="zh-CN" altLang="en-US" sz="1000" dirty="0">
                  <a:solidFill>
                    <a:schemeClr val="tx1">
                      <a:lumMod val="65000"/>
                      <a:lumOff val="35000"/>
                    </a:schemeClr>
                  </a:solidFill>
                </a:endParaRPr>
              </a:p>
            </p:txBody>
          </p:sp>
          <p:sp>
            <p:nvSpPr>
              <p:cNvPr id="22" name="Rectangle 56"/>
              <p:cNvSpPr/>
              <p:nvPr/>
            </p:nvSpPr>
            <p:spPr>
              <a:xfrm>
                <a:off x="719667" y="1912339"/>
                <a:ext cx="1214142" cy="276999"/>
              </a:xfrm>
              <a:prstGeom prst="rect">
                <a:avLst/>
              </a:prstGeom>
            </p:spPr>
            <p:txBody>
              <a:bodyPr wrap="none" lIns="144000" tIns="0" rIns="144000" bIns="0" anchor="ctr" anchorCtr="0">
                <a:normAutofit/>
              </a:bodyPr>
              <a:lstStyle/>
              <a:p>
                <a:r>
                  <a:rPr lang="zh-CN" altLang="en-US" sz="1200" b="1" dirty="0">
                    <a:solidFill>
                      <a:schemeClr val="accent4">
                        <a:lumMod val="100000"/>
                      </a:schemeClr>
                    </a:solidFill>
                  </a:rPr>
                  <a:t>输入标题文本</a:t>
                </a:r>
                <a:endParaRPr lang="zh-CN" altLang="en-US" sz="1200" b="1" dirty="0">
                  <a:solidFill>
                    <a:schemeClr val="accent4">
                      <a:lumMod val="100000"/>
                    </a:schemeClr>
                  </a:solidFill>
                </a:endParaRPr>
              </a:p>
            </p:txBody>
          </p:sp>
        </p:grpSp>
      </p:grpSp>
      <p:grpSp>
        <p:nvGrpSpPr>
          <p:cNvPr id="57" name="千图PPT彼岸天：ID 8661124库_组合 56"/>
          <p:cNvGrpSpPr/>
          <p:nvPr>
            <p:custDataLst>
              <p:tags r:id="rId11"/>
            </p:custDataLst>
          </p:nvPr>
        </p:nvGrpSpPr>
        <p:grpSpPr>
          <a:xfrm>
            <a:off x="8370415" y="2877858"/>
            <a:ext cx="3101919" cy="738664"/>
            <a:chOff x="8370415" y="2877858"/>
            <a:chExt cx="3101919" cy="738664"/>
          </a:xfrm>
        </p:grpSpPr>
        <p:grpSp>
          <p:nvGrpSpPr>
            <p:cNvPr id="14" name="Group 40"/>
            <p:cNvGrpSpPr/>
            <p:nvPr/>
          </p:nvGrpSpPr>
          <p:grpSpPr>
            <a:xfrm>
              <a:off x="8370415" y="2913501"/>
              <a:ext cx="587660" cy="570835"/>
              <a:chOff x="6602414" y="2074591"/>
              <a:chExt cx="493370" cy="479245"/>
            </a:xfrm>
          </p:grpSpPr>
          <p:sp>
            <p:nvSpPr>
              <p:cNvPr id="27" name="Oval 41"/>
              <p:cNvSpPr/>
              <p:nvPr/>
            </p:nvSpPr>
            <p:spPr>
              <a:xfrm>
                <a:off x="6602414" y="2074591"/>
                <a:ext cx="493370" cy="47924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8" name="Freeform: Shape 42"/>
              <p:cNvSpPr/>
              <p:nvPr/>
            </p:nvSpPr>
            <p:spPr bwMode="auto">
              <a:xfrm>
                <a:off x="6696856" y="2196127"/>
                <a:ext cx="304487" cy="236173"/>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anchor="ctr"/>
              <a:lstStyle/>
              <a:p>
                <a:pPr algn="ctr"/>
              </a:p>
            </p:txBody>
          </p:sp>
        </p:grpSp>
        <p:grpSp>
          <p:nvGrpSpPr>
            <p:cNvPr id="18" name="Group 57"/>
            <p:cNvGrpSpPr/>
            <p:nvPr/>
          </p:nvGrpSpPr>
          <p:grpSpPr>
            <a:xfrm>
              <a:off x="8958075" y="2877858"/>
              <a:ext cx="2514259" cy="738664"/>
              <a:chOff x="719667" y="1912339"/>
              <a:chExt cx="3559041" cy="738664"/>
            </a:xfrm>
          </p:grpSpPr>
          <p:sp>
            <p:nvSpPr>
              <p:cNvPr id="19" name="TextBox 58"/>
              <p:cNvSpPr txBox="1"/>
              <p:nvPr/>
            </p:nvSpPr>
            <p:spPr>
              <a:xfrm>
                <a:off x="719667" y="2189338"/>
                <a:ext cx="3559041" cy="461665"/>
              </a:xfrm>
              <a:prstGeom prst="rect">
                <a:avLst/>
              </a:prstGeom>
              <a:noFill/>
            </p:spPr>
            <p:txBody>
              <a:bodyPr wrap="square" lIns="144000" tIns="0" rIns="144000" bIns="0" anchor="ctr" anchorCtr="0">
                <a:normAutofit/>
              </a:bodyPr>
              <a:lstStyle/>
              <a:p>
                <a:pPr>
                  <a:lnSpc>
                    <a:spcPct val="120000"/>
                  </a:lnSpc>
                </a:pPr>
                <a:r>
                  <a:rPr lang="zh-CN" altLang="en-US" sz="1000" dirty="0">
                    <a:solidFill>
                      <a:schemeClr val="tx1">
                        <a:lumMod val="65000"/>
                        <a:lumOff val="35000"/>
                      </a:schemeClr>
                    </a:solidFill>
                  </a:rPr>
                  <a:t>请替换文字内容复制你的内容到此 </a:t>
                </a:r>
                <a:br>
                  <a:rPr lang="zh-CN" altLang="en-US" sz="1000" dirty="0">
                    <a:solidFill>
                      <a:schemeClr val="tx1">
                        <a:lumMod val="65000"/>
                        <a:lumOff val="35000"/>
                      </a:schemeClr>
                    </a:solidFill>
                  </a:rPr>
                </a:br>
                <a:r>
                  <a:rPr lang="zh-CN" altLang="en-US" sz="1000" dirty="0">
                    <a:solidFill>
                      <a:schemeClr val="tx1">
                        <a:lumMod val="65000"/>
                        <a:lumOff val="35000"/>
                      </a:schemeClr>
                    </a:solidFill>
                  </a:rPr>
                  <a:t>请输入您的内容</a:t>
                </a:r>
                <a:endParaRPr lang="zh-CN" altLang="en-US" sz="1000" dirty="0">
                  <a:solidFill>
                    <a:schemeClr val="tx1">
                      <a:lumMod val="65000"/>
                      <a:lumOff val="35000"/>
                    </a:schemeClr>
                  </a:solidFill>
                </a:endParaRPr>
              </a:p>
            </p:txBody>
          </p:sp>
          <p:sp>
            <p:nvSpPr>
              <p:cNvPr id="20" name="Rectangle 59"/>
              <p:cNvSpPr/>
              <p:nvPr/>
            </p:nvSpPr>
            <p:spPr>
              <a:xfrm>
                <a:off x="719667" y="1912339"/>
                <a:ext cx="1718670" cy="276999"/>
              </a:xfrm>
              <a:prstGeom prst="rect">
                <a:avLst/>
              </a:prstGeom>
            </p:spPr>
            <p:txBody>
              <a:bodyPr wrap="none" lIns="144000" tIns="0" rIns="144000" bIns="0" anchor="ctr" anchorCtr="0">
                <a:normAutofit/>
              </a:bodyPr>
              <a:lstStyle/>
              <a:p>
                <a:r>
                  <a:rPr lang="zh-CN" altLang="en-US" sz="1200" b="1" dirty="0">
                    <a:solidFill>
                      <a:schemeClr val="accent3">
                        <a:lumMod val="100000"/>
                      </a:schemeClr>
                    </a:solidFill>
                  </a:rPr>
                  <a:t>输入标题文本</a:t>
                </a:r>
                <a:endParaRPr lang="zh-CN" altLang="en-US" sz="1200" b="1" dirty="0">
                  <a:solidFill>
                    <a:schemeClr val="accent3">
                      <a:lumMod val="100000"/>
                    </a:schemeClr>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1250" advClick="0" advTm="5000">
        <p14:flip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nodePh="1">
                                  <p:stCondLst>
                                    <p:cond delay="0"/>
                                  </p:stCondLst>
                                  <p:endCondLst>
                                    <p:cond evt="begin" delay="0">
                                      <p:tn val="25"/>
                                    </p:cond>
                                  </p:end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nodePh="1">
                                  <p:stCondLst>
                                    <p:cond delay="0"/>
                                  </p:stCondLst>
                                  <p:endCondLst>
                                    <p:cond evt="begin" delay="0">
                                      <p:tn val="30"/>
                                    </p:cond>
                                  </p:end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53" presetClass="entr" presetSubtype="528"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ppt_w</p:attrName>
                                        </p:attrNameLst>
                                      </p:cBhvr>
                                      <p:tavLst>
                                        <p:tav tm="0">
                                          <p:val>
                                            <p:fltVal val="0"/>
                                          </p:val>
                                        </p:tav>
                                        <p:tav tm="100000">
                                          <p:val>
                                            <p:strVal val="#ppt_w"/>
                                          </p:val>
                                        </p:tav>
                                      </p:tavLst>
                                    </p:anim>
                                    <p:anim calcmode="lin" valueType="num">
                                      <p:cBhvr>
                                        <p:cTn id="43" dur="500" fill="hold"/>
                                        <p:tgtEl>
                                          <p:spTgt spid="2"/>
                                        </p:tgtEl>
                                        <p:attrNameLst>
                                          <p:attrName>ppt_h</p:attrName>
                                        </p:attrNameLst>
                                      </p:cBhvr>
                                      <p:tavLst>
                                        <p:tav tm="0">
                                          <p:val>
                                            <p:fltVal val="0"/>
                                          </p:val>
                                        </p:tav>
                                        <p:tav tm="100000">
                                          <p:val>
                                            <p:strVal val="#ppt_h"/>
                                          </p:val>
                                        </p:tav>
                                      </p:tavLst>
                                    </p:anim>
                                    <p:animEffect transition="in" filter="fade">
                                      <p:cBhvr>
                                        <p:cTn id="44" dur="500"/>
                                        <p:tgtEl>
                                          <p:spTgt spid="2"/>
                                        </p:tgtEl>
                                      </p:cBhvr>
                                    </p:animEffect>
                                    <p:anim calcmode="lin" valueType="num">
                                      <p:cBhvr>
                                        <p:cTn id="45" dur="500" fill="hold"/>
                                        <p:tgtEl>
                                          <p:spTgt spid="2"/>
                                        </p:tgtEl>
                                        <p:attrNameLst>
                                          <p:attrName>ppt_x</p:attrName>
                                        </p:attrNameLst>
                                      </p:cBhvr>
                                      <p:tavLst>
                                        <p:tav tm="0">
                                          <p:val>
                                            <p:fltVal val="0.5"/>
                                          </p:val>
                                        </p:tav>
                                        <p:tav tm="100000">
                                          <p:val>
                                            <p:strVal val="#ppt_x"/>
                                          </p:val>
                                        </p:tav>
                                      </p:tavLst>
                                    </p:anim>
                                    <p:anim calcmode="lin" valueType="num">
                                      <p:cBhvr>
                                        <p:cTn id="46" dur="500" fill="hold"/>
                                        <p:tgtEl>
                                          <p:spTgt spid="2"/>
                                        </p:tgtEl>
                                        <p:attrNameLst>
                                          <p:attrName>ppt_y</p:attrName>
                                        </p:attrNameLst>
                                      </p:cBhvr>
                                      <p:tavLst>
                                        <p:tav tm="0">
                                          <p:val>
                                            <p:fltVal val="0.5"/>
                                          </p:val>
                                        </p:tav>
                                        <p:tav tm="100000">
                                          <p:val>
                                            <p:strVal val="#ppt_y"/>
                                          </p:val>
                                        </p:tav>
                                      </p:tavLst>
                                    </p:anim>
                                  </p:childTnLst>
                                </p:cTn>
                              </p:par>
                            </p:childTnLst>
                          </p:cTn>
                        </p:par>
                        <p:par>
                          <p:cTn id="47" fill="hold">
                            <p:stCondLst>
                              <p:cond delay="4000"/>
                            </p:stCondLst>
                            <p:childTnLst>
                              <p:par>
                                <p:cTn id="48" presetID="53" presetClass="entr" presetSubtype="528" fill="hold" nodeType="after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p:cTn id="50" dur="500" fill="hold"/>
                                        <p:tgtEl>
                                          <p:spTgt spid="56"/>
                                        </p:tgtEl>
                                        <p:attrNameLst>
                                          <p:attrName>ppt_w</p:attrName>
                                        </p:attrNameLst>
                                      </p:cBhvr>
                                      <p:tavLst>
                                        <p:tav tm="0">
                                          <p:val>
                                            <p:fltVal val="0"/>
                                          </p:val>
                                        </p:tav>
                                        <p:tav tm="100000">
                                          <p:val>
                                            <p:strVal val="#ppt_w"/>
                                          </p:val>
                                        </p:tav>
                                      </p:tavLst>
                                    </p:anim>
                                    <p:anim calcmode="lin" valueType="num">
                                      <p:cBhvr>
                                        <p:cTn id="51" dur="500" fill="hold"/>
                                        <p:tgtEl>
                                          <p:spTgt spid="56"/>
                                        </p:tgtEl>
                                        <p:attrNameLst>
                                          <p:attrName>ppt_h</p:attrName>
                                        </p:attrNameLst>
                                      </p:cBhvr>
                                      <p:tavLst>
                                        <p:tav tm="0">
                                          <p:val>
                                            <p:fltVal val="0"/>
                                          </p:val>
                                        </p:tav>
                                        <p:tav tm="100000">
                                          <p:val>
                                            <p:strVal val="#ppt_h"/>
                                          </p:val>
                                        </p:tav>
                                      </p:tavLst>
                                    </p:anim>
                                    <p:animEffect transition="in" filter="fade">
                                      <p:cBhvr>
                                        <p:cTn id="52" dur="500"/>
                                        <p:tgtEl>
                                          <p:spTgt spid="56"/>
                                        </p:tgtEl>
                                      </p:cBhvr>
                                    </p:animEffect>
                                    <p:anim calcmode="lin" valueType="num">
                                      <p:cBhvr>
                                        <p:cTn id="53" dur="500" fill="hold"/>
                                        <p:tgtEl>
                                          <p:spTgt spid="56"/>
                                        </p:tgtEl>
                                        <p:attrNameLst>
                                          <p:attrName>ppt_x</p:attrName>
                                        </p:attrNameLst>
                                      </p:cBhvr>
                                      <p:tavLst>
                                        <p:tav tm="0">
                                          <p:val>
                                            <p:fltVal val="0.5"/>
                                          </p:val>
                                        </p:tav>
                                        <p:tav tm="100000">
                                          <p:val>
                                            <p:strVal val="#ppt_x"/>
                                          </p:val>
                                        </p:tav>
                                      </p:tavLst>
                                    </p:anim>
                                    <p:anim calcmode="lin" valueType="num">
                                      <p:cBhvr>
                                        <p:cTn id="54" dur="500" fill="hold"/>
                                        <p:tgtEl>
                                          <p:spTgt spid="56"/>
                                        </p:tgtEl>
                                        <p:attrNameLst>
                                          <p:attrName>ppt_y</p:attrName>
                                        </p:attrNameLst>
                                      </p:cBhvr>
                                      <p:tavLst>
                                        <p:tav tm="0">
                                          <p:val>
                                            <p:fltVal val="0.5"/>
                                          </p:val>
                                        </p:tav>
                                        <p:tav tm="100000">
                                          <p:val>
                                            <p:strVal val="#ppt_y"/>
                                          </p:val>
                                        </p:tav>
                                      </p:tavLst>
                                    </p:anim>
                                  </p:childTnLst>
                                </p:cTn>
                              </p:par>
                            </p:childTnLst>
                          </p:cTn>
                        </p:par>
                        <p:par>
                          <p:cTn id="55" fill="hold">
                            <p:stCondLst>
                              <p:cond delay="4500"/>
                            </p:stCondLst>
                            <p:childTnLst>
                              <p:par>
                                <p:cTn id="56" presetID="53" presetClass="entr" presetSubtype="528" fill="hold" nodeType="after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p:cTn id="58" dur="500" fill="hold"/>
                                        <p:tgtEl>
                                          <p:spTgt spid="55"/>
                                        </p:tgtEl>
                                        <p:attrNameLst>
                                          <p:attrName>ppt_w</p:attrName>
                                        </p:attrNameLst>
                                      </p:cBhvr>
                                      <p:tavLst>
                                        <p:tav tm="0">
                                          <p:val>
                                            <p:fltVal val="0"/>
                                          </p:val>
                                        </p:tav>
                                        <p:tav tm="100000">
                                          <p:val>
                                            <p:strVal val="#ppt_w"/>
                                          </p:val>
                                        </p:tav>
                                      </p:tavLst>
                                    </p:anim>
                                    <p:anim calcmode="lin" valueType="num">
                                      <p:cBhvr>
                                        <p:cTn id="59" dur="500" fill="hold"/>
                                        <p:tgtEl>
                                          <p:spTgt spid="55"/>
                                        </p:tgtEl>
                                        <p:attrNameLst>
                                          <p:attrName>ppt_h</p:attrName>
                                        </p:attrNameLst>
                                      </p:cBhvr>
                                      <p:tavLst>
                                        <p:tav tm="0">
                                          <p:val>
                                            <p:fltVal val="0"/>
                                          </p:val>
                                        </p:tav>
                                        <p:tav tm="100000">
                                          <p:val>
                                            <p:strVal val="#ppt_h"/>
                                          </p:val>
                                        </p:tav>
                                      </p:tavLst>
                                    </p:anim>
                                    <p:animEffect transition="in" filter="fade">
                                      <p:cBhvr>
                                        <p:cTn id="60" dur="500"/>
                                        <p:tgtEl>
                                          <p:spTgt spid="55"/>
                                        </p:tgtEl>
                                      </p:cBhvr>
                                    </p:animEffect>
                                    <p:anim calcmode="lin" valueType="num">
                                      <p:cBhvr>
                                        <p:cTn id="61" dur="500" fill="hold"/>
                                        <p:tgtEl>
                                          <p:spTgt spid="55"/>
                                        </p:tgtEl>
                                        <p:attrNameLst>
                                          <p:attrName>ppt_x</p:attrName>
                                        </p:attrNameLst>
                                      </p:cBhvr>
                                      <p:tavLst>
                                        <p:tav tm="0">
                                          <p:val>
                                            <p:fltVal val="0.5"/>
                                          </p:val>
                                        </p:tav>
                                        <p:tav tm="100000">
                                          <p:val>
                                            <p:strVal val="#ppt_x"/>
                                          </p:val>
                                        </p:tav>
                                      </p:tavLst>
                                    </p:anim>
                                    <p:anim calcmode="lin" valueType="num">
                                      <p:cBhvr>
                                        <p:cTn id="62" dur="500" fill="hold"/>
                                        <p:tgtEl>
                                          <p:spTgt spid="55"/>
                                        </p:tgtEl>
                                        <p:attrNameLst>
                                          <p:attrName>ppt_y</p:attrName>
                                        </p:attrNameLst>
                                      </p:cBhvr>
                                      <p:tavLst>
                                        <p:tav tm="0">
                                          <p:val>
                                            <p:fltVal val="0.5"/>
                                          </p:val>
                                        </p:tav>
                                        <p:tav tm="100000">
                                          <p:val>
                                            <p:strVal val="#ppt_y"/>
                                          </p:val>
                                        </p:tav>
                                      </p:tavLst>
                                    </p:anim>
                                  </p:childTnLst>
                                </p:cTn>
                              </p:par>
                            </p:childTnLst>
                          </p:cTn>
                        </p:par>
                        <p:par>
                          <p:cTn id="63" fill="hold">
                            <p:stCondLst>
                              <p:cond delay="5000"/>
                            </p:stCondLst>
                            <p:childTnLst>
                              <p:par>
                                <p:cTn id="64" presetID="53" presetClass="entr" presetSubtype="528" fill="hold" nodeType="afterEffect">
                                  <p:stCondLst>
                                    <p:cond delay="0"/>
                                  </p:stCondLst>
                                  <p:childTnLst>
                                    <p:set>
                                      <p:cBhvr>
                                        <p:cTn id="65" dur="1" fill="hold">
                                          <p:stCondLst>
                                            <p:cond delay="0"/>
                                          </p:stCondLst>
                                        </p:cTn>
                                        <p:tgtEl>
                                          <p:spTgt spid="57"/>
                                        </p:tgtEl>
                                        <p:attrNameLst>
                                          <p:attrName>style.visibility</p:attrName>
                                        </p:attrNameLst>
                                      </p:cBhvr>
                                      <p:to>
                                        <p:strVal val="visible"/>
                                      </p:to>
                                    </p:set>
                                    <p:anim calcmode="lin" valueType="num">
                                      <p:cBhvr>
                                        <p:cTn id="66" dur="500" fill="hold"/>
                                        <p:tgtEl>
                                          <p:spTgt spid="57"/>
                                        </p:tgtEl>
                                        <p:attrNameLst>
                                          <p:attrName>ppt_w</p:attrName>
                                        </p:attrNameLst>
                                      </p:cBhvr>
                                      <p:tavLst>
                                        <p:tav tm="0">
                                          <p:val>
                                            <p:fltVal val="0"/>
                                          </p:val>
                                        </p:tav>
                                        <p:tav tm="100000">
                                          <p:val>
                                            <p:strVal val="#ppt_w"/>
                                          </p:val>
                                        </p:tav>
                                      </p:tavLst>
                                    </p:anim>
                                    <p:anim calcmode="lin" valueType="num">
                                      <p:cBhvr>
                                        <p:cTn id="67" dur="500" fill="hold"/>
                                        <p:tgtEl>
                                          <p:spTgt spid="57"/>
                                        </p:tgtEl>
                                        <p:attrNameLst>
                                          <p:attrName>ppt_h</p:attrName>
                                        </p:attrNameLst>
                                      </p:cBhvr>
                                      <p:tavLst>
                                        <p:tav tm="0">
                                          <p:val>
                                            <p:fltVal val="0"/>
                                          </p:val>
                                        </p:tav>
                                        <p:tav tm="100000">
                                          <p:val>
                                            <p:strVal val="#ppt_h"/>
                                          </p:val>
                                        </p:tav>
                                      </p:tavLst>
                                    </p:anim>
                                    <p:animEffect transition="in" filter="fade">
                                      <p:cBhvr>
                                        <p:cTn id="68" dur="500"/>
                                        <p:tgtEl>
                                          <p:spTgt spid="57"/>
                                        </p:tgtEl>
                                      </p:cBhvr>
                                    </p:animEffect>
                                    <p:anim calcmode="lin" valueType="num">
                                      <p:cBhvr>
                                        <p:cTn id="69" dur="500" fill="hold"/>
                                        <p:tgtEl>
                                          <p:spTgt spid="57"/>
                                        </p:tgtEl>
                                        <p:attrNameLst>
                                          <p:attrName>ppt_x</p:attrName>
                                        </p:attrNameLst>
                                      </p:cBhvr>
                                      <p:tavLst>
                                        <p:tav tm="0">
                                          <p:val>
                                            <p:fltVal val="0.5"/>
                                          </p:val>
                                        </p:tav>
                                        <p:tav tm="100000">
                                          <p:val>
                                            <p:strVal val="#ppt_x"/>
                                          </p:val>
                                        </p:tav>
                                      </p:tavLst>
                                    </p:anim>
                                    <p:anim calcmode="lin" valueType="num">
                                      <p:cBhvr>
                                        <p:cTn id="70" dur="500" fill="hold"/>
                                        <p:tgtEl>
                                          <p:spTgt spid="5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千图PPT彼岸天：ID 8661124库_组合 30"/>
          <p:cNvGrpSpPr/>
          <p:nvPr>
            <p:custDataLst>
              <p:tags r:id="rId1"/>
            </p:custDataLst>
          </p:nvPr>
        </p:nvGrpSpPr>
        <p:grpSpPr>
          <a:xfrm>
            <a:off x="3251686" y="944724"/>
            <a:ext cx="5688630" cy="4338522"/>
            <a:chOff x="2989487" y="1124744"/>
            <a:chExt cx="6213028" cy="4738461"/>
          </a:xfrm>
        </p:grpSpPr>
        <p:sp>
          <p:nvSpPr>
            <p:cNvPr id="17" name="Oval 23"/>
            <p:cNvSpPr/>
            <p:nvPr/>
          </p:nvSpPr>
          <p:spPr>
            <a:xfrm>
              <a:off x="4401052" y="1124744"/>
              <a:ext cx="3389899" cy="3389899"/>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p>
          </p:txBody>
        </p:sp>
        <p:grpSp>
          <p:nvGrpSpPr>
            <p:cNvPr id="18" name="Group 27"/>
            <p:cNvGrpSpPr/>
            <p:nvPr/>
          </p:nvGrpSpPr>
          <p:grpSpPr>
            <a:xfrm>
              <a:off x="2989487" y="1270305"/>
              <a:ext cx="6213028" cy="4592900"/>
              <a:chOff x="2989487" y="1270305"/>
              <a:chExt cx="6213028" cy="4592900"/>
            </a:xfrm>
          </p:grpSpPr>
          <p:grpSp>
            <p:nvGrpSpPr>
              <p:cNvPr id="19" name="Group 3"/>
              <p:cNvGrpSpPr/>
              <p:nvPr/>
            </p:nvGrpSpPr>
            <p:grpSpPr>
              <a:xfrm>
                <a:off x="7588276" y="3548473"/>
                <a:ext cx="1614237" cy="2314732"/>
                <a:chOff x="4872705" y="890344"/>
                <a:chExt cx="2446591" cy="3508285"/>
              </a:xfrm>
            </p:grpSpPr>
            <p:sp>
              <p:nvSpPr>
                <p:cNvPr id="38" name="Shape 4"/>
                <p:cNvSpPr/>
                <p:nvPr/>
              </p:nvSpPr>
              <p:spPr>
                <a:xfrm rot="4396374">
                  <a:off x="4341858" y="1421191"/>
                  <a:ext cx="3508285" cy="2446591"/>
                </a:xfrm>
                <a:prstGeom prst="swooshArrow">
                  <a:avLst>
                    <a:gd name="adj1" fmla="val 16310"/>
                    <a:gd name="adj2" fmla="val 31370"/>
                  </a:avLst>
                </a:pr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p>
              </p:txBody>
            </p:sp>
            <p:sp>
              <p:nvSpPr>
                <p:cNvPr id="39" name="Oval 5"/>
                <p:cNvSpPr/>
                <p:nvPr/>
              </p:nvSpPr>
              <p:spPr>
                <a:xfrm>
                  <a:off x="5656072" y="1740653"/>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nchor="ctr"/>
                <a:lstStyle/>
                <a:p>
                  <a:pPr algn="ctr"/>
                </a:p>
              </p:txBody>
            </p:sp>
            <p:sp>
              <p:nvSpPr>
                <p:cNvPr id="40" name="Oval 6"/>
                <p:cNvSpPr/>
                <p:nvPr/>
              </p:nvSpPr>
              <p:spPr>
                <a:xfrm>
                  <a:off x="6262706" y="2229959"/>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nchor="ctr"/>
                <a:lstStyle/>
                <a:p>
                  <a:pPr algn="ctr"/>
                </a:p>
              </p:txBody>
            </p:sp>
            <p:sp>
              <p:nvSpPr>
                <p:cNvPr id="41" name="Oval 7"/>
                <p:cNvSpPr/>
                <p:nvPr/>
              </p:nvSpPr>
              <p:spPr>
                <a:xfrm>
                  <a:off x="6717345" y="2802170"/>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nchor="ctr"/>
                <a:lstStyle/>
                <a:p>
                  <a:pPr algn="ctr"/>
                </a:p>
              </p:txBody>
            </p:sp>
          </p:grpSp>
          <p:grpSp>
            <p:nvGrpSpPr>
              <p:cNvPr id="20" name="Group 8"/>
              <p:cNvGrpSpPr/>
              <p:nvPr/>
            </p:nvGrpSpPr>
            <p:grpSpPr>
              <a:xfrm flipH="1">
                <a:off x="2989487" y="3548473"/>
                <a:ext cx="1614237" cy="2314732"/>
                <a:chOff x="4872705" y="890344"/>
                <a:chExt cx="2446591" cy="3508285"/>
              </a:xfrm>
            </p:grpSpPr>
            <p:sp>
              <p:nvSpPr>
                <p:cNvPr id="34" name="Shape 9"/>
                <p:cNvSpPr/>
                <p:nvPr/>
              </p:nvSpPr>
              <p:spPr>
                <a:xfrm rot="4396374">
                  <a:off x="4341858" y="1421191"/>
                  <a:ext cx="3508285" cy="2446591"/>
                </a:xfrm>
                <a:prstGeom prst="swooshArrow">
                  <a:avLst>
                    <a:gd name="adj1" fmla="val 16310"/>
                    <a:gd name="adj2" fmla="val 31370"/>
                  </a:avLst>
                </a:pr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p>
              </p:txBody>
            </p:sp>
            <p:sp>
              <p:nvSpPr>
                <p:cNvPr id="35" name="Oval 10"/>
                <p:cNvSpPr/>
                <p:nvPr/>
              </p:nvSpPr>
              <p:spPr>
                <a:xfrm>
                  <a:off x="5656072" y="1740653"/>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nchor="ctr"/>
                <a:lstStyle/>
                <a:p>
                  <a:pPr algn="ctr"/>
                </a:p>
              </p:txBody>
            </p:sp>
            <p:sp>
              <p:nvSpPr>
                <p:cNvPr id="36" name="Oval 11"/>
                <p:cNvSpPr/>
                <p:nvPr/>
              </p:nvSpPr>
              <p:spPr>
                <a:xfrm>
                  <a:off x="6262706" y="2229959"/>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nchor="ctr"/>
                <a:lstStyle/>
                <a:p>
                  <a:pPr algn="ctr"/>
                </a:p>
              </p:txBody>
            </p:sp>
            <p:sp>
              <p:nvSpPr>
                <p:cNvPr id="37" name="Oval 12"/>
                <p:cNvSpPr/>
                <p:nvPr/>
              </p:nvSpPr>
              <p:spPr>
                <a:xfrm>
                  <a:off x="6717345" y="2802170"/>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nchor="ctr"/>
                <a:lstStyle/>
                <a:p>
                  <a:pPr algn="ctr"/>
                </a:p>
              </p:txBody>
            </p:sp>
          </p:grpSp>
          <p:grpSp>
            <p:nvGrpSpPr>
              <p:cNvPr id="21" name="Group 13"/>
              <p:cNvGrpSpPr/>
              <p:nvPr/>
            </p:nvGrpSpPr>
            <p:grpSpPr>
              <a:xfrm>
                <a:off x="7588278" y="1270305"/>
                <a:ext cx="1614237" cy="2314732"/>
                <a:chOff x="4872705" y="890344"/>
                <a:chExt cx="2446591" cy="3508285"/>
              </a:xfrm>
            </p:grpSpPr>
            <p:sp>
              <p:nvSpPr>
                <p:cNvPr id="30" name="Shape 14"/>
                <p:cNvSpPr/>
                <p:nvPr/>
              </p:nvSpPr>
              <p:spPr>
                <a:xfrm rot="4396374">
                  <a:off x="4341858" y="1421191"/>
                  <a:ext cx="3508285" cy="2446591"/>
                </a:xfrm>
                <a:prstGeom prst="swooshArrow">
                  <a:avLst>
                    <a:gd name="adj1" fmla="val 16310"/>
                    <a:gd name="adj2" fmla="val 31370"/>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p>
              </p:txBody>
            </p:sp>
            <p:sp>
              <p:nvSpPr>
                <p:cNvPr id="31" name="Oval 15"/>
                <p:cNvSpPr/>
                <p:nvPr/>
              </p:nvSpPr>
              <p:spPr>
                <a:xfrm>
                  <a:off x="5656072" y="1740653"/>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nchor="ctr"/>
                <a:lstStyle/>
                <a:p>
                  <a:pPr algn="ctr"/>
                </a:p>
              </p:txBody>
            </p:sp>
            <p:sp>
              <p:nvSpPr>
                <p:cNvPr id="32" name="Oval 16"/>
                <p:cNvSpPr/>
                <p:nvPr/>
              </p:nvSpPr>
              <p:spPr>
                <a:xfrm>
                  <a:off x="6262706" y="2229959"/>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nchor="ctr"/>
                <a:lstStyle/>
                <a:p>
                  <a:pPr algn="ctr"/>
                </a:p>
              </p:txBody>
            </p:sp>
            <p:sp>
              <p:nvSpPr>
                <p:cNvPr id="33" name="Oval 17"/>
                <p:cNvSpPr/>
                <p:nvPr/>
              </p:nvSpPr>
              <p:spPr>
                <a:xfrm>
                  <a:off x="6717345" y="2802170"/>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nchor="ctr"/>
                <a:lstStyle/>
                <a:p>
                  <a:pPr algn="ctr"/>
                </a:p>
              </p:txBody>
            </p:sp>
          </p:grpSp>
          <p:grpSp>
            <p:nvGrpSpPr>
              <p:cNvPr id="22" name="Group 18"/>
              <p:cNvGrpSpPr/>
              <p:nvPr/>
            </p:nvGrpSpPr>
            <p:grpSpPr>
              <a:xfrm flipH="1">
                <a:off x="2989488" y="1270305"/>
                <a:ext cx="1614237" cy="2314732"/>
                <a:chOff x="4872705" y="890344"/>
                <a:chExt cx="2446591" cy="3508285"/>
              </a:xfrm>
            </p:grpSpPr>
            <p:sp>
              <p:nvSpPr>
                <p:cNvPr id="26" name="Shape 19"/>
                <p:cNvSpPr/>
                <p:nvPr/>
              </p:nvSpPr>
              <p:spPr>
                <a:xfrm rot="4396374">
                  <a:off x="4341858" y="1421191"/>
                  <a:ext cx="3508285" cy="2446591"/>
                </a:xfrm>
                <a:prstGeom prst="swooshArrow">
                  <a:avLst>
                    <a:gd name="adj1" fmla="val 16310"/>
                    <a:gd name="adj2" fmla="val 31370"/>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p>
              </p:txBody>
            </p:sp>
            <p:sp>
              <p:nvSpPr>
                <p:cNvPr id="27" name="Oval 20"/>
                <p:cNvSpPr/>
                <p:nvPr/>
              </p:nvSpPr>
              <p:spPr>
                <a:xfrm>
                  <a:off x="5656072" y="1740653"/>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nchor="ctr"/>
                <a:lstStyle/>
                <a:p>
                  <a:pPr algn="ctr"/>
                </a:p>
              </p:txBody>
            </p:sp>
            <p:sp>
              <p:nvSpPr>
                <p:cNvPr id="28" name="Oval 21"/>
                <p:cNvSpPr/>
                <p:nvPr/>
              </p:nvSpPr>
              <p:spPr>
                <a:xfrm>
                  <a:off x="6262706" y="2229959"/>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nchor="ctr"/>
                <a:lstStyle/>
                <a:p>
                  <a:pPr algn="ctr"/>
                </a:p>
              </p:txBody>
            </p:sp>
            <p:sp>
              <p:nvSpPr>
                <p:cNvPr id="29" name="Oval 22"/>
                <p:cNvSpPr/>
                <p:nvPr/>
              </p:nvSpPr>
              <p:spPr>
                <a:xfrm>
                  <a:off x="6717345" y="2802170"/>
                  <a:ext cx="88595" cy="88595"/>
                </a:xfrm>
                <a:prstGeom prst="ellipse">
                  <a:avLst/>
                </a:prstGeom>
                <a:solidFill>
                  <a:schemeClr val="bg1"/>
                </a:solidFill>
                <a:ln>
                  <a:noFill/>
                </a:ln>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nchor="ctr"/>
                <a:lstStyle/>
                <a:p>
                  <a:pPr algn="ctr"/>
                </a:p>
              </p:txBody>
            </p:sp>
          </p:grpSp>
          <p:sp>
            <p:nvSpPr>
              <p:cNvPr id="23" name="Oval 24"/>
              <p:cNvSpPr/>
              <p:nvPr/>
            </p:nvSpPr>
            <p:spPr>
              <a:xfrm>
                <a:off x="4740042" y="1802725"/>
                <a:ext cx="2711919" cy="2711919"/>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p>
            </p:txBody>
          </p:sp>
          <p:sp>
            <p:nvSpPr>
              <p:cNvPr id="24" name="Oval 25"/>
              <p:cNvSpPr/>
              <p:nvPr/>
            </p:nvSpPr>
            <p:spPr>
              <a:xfrm>
                <a:off x="5079033" y="2480703"/>
                <a:ext cx="2033940" cy="2033940"/>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p>
            </p:txBody>
          </p:sp>
          <p:sp>
            <p:nvSpPr>
              <p:cNvPr id="25" name="Oval 26"/>
              <p:cNvSpPr/>
              <p:nvPr/>
            </p:nvSpPr>
            <p:spPr>
              <a:xfrm>
                <a:off x="5418021" y="3158683"/>
                <a:ext cx="1355960" cy="1355960"/>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p>
            </p:txBody>
          </p:sp>
        </p:grpSp>
      </p:grpSp>
      <p:grpSp>
        <p:nvGrpSpPr>
          <p:cNvPr id="5" name="千图PPT彼岸天：ID 8661124库_组合 41"/>
          <p:cNvGrpSpPr/>
          <p:nvPr>
            <p:custDataLst>
              <p:tags r:id="rId2"/>
            </p:custDataLst>
          </p:nvPr>
        </p:nvGrpSpPr>
        <p:grpSpPr>
          <a:xfrm>
            <a:off x="8842058" y="3075278"/>
            <a:ext cx="2052228" cy="951390"/>
            <a:chOff x="719138" y="4748567"/>
            <a:chExt cx="2186768" cy="951390"/>
          </a:xfrm>
        </p:grpSpPr>
        <p:sp>
          <p:nvSpPr>
            <p:cNvPr id="15" name="TextBox 42"/>
            <p:cNvSpPr txBox="1"/>
            <p:nvPr/>
          </p:nvSpPr>
          <p:spPr>
            <a:xfrm>
              <a:off x="719138" y="4748567"/>
              <a:ext cx="2186768" cy="365384"/>
            </a:xfrm>
            <a:prstGeom prst="rect">
              <a:avLst/>
            </a:prstGeom>
            <a:noFill/>
          </p:spPr>
          <p:txBody>
            <a:bodyPr wrap="none" lIns="0" tIns="0" rIns="0" bIns="0" anchor="ctr" anchorCtr="0">
              <a:normAutofit/>
            </a:bodyPr>
            <a:lstStyle/>
            <a:p>
              <a:r>
                <a:rPr lang="zh-CN" altLang="en-US" sz="1600" b="1" dirty="0">
                  <a:solidFill>
                    <a:schemeClr val="accent2">
                      <a:lumMod val="100000"/>
                    </a:schemeClr>
                  </a:solidFill>
                </a:rPr>
                <a:t>输入标题文本</a:t>
              </a:r>
              <a:endParaRPr lang="zh-CN" altLang="en-US" sz="1600" b="1" dirty="0">
                <a:solidFill>
                  <a:schemeClr val="accent2">
                    <a:lumMod val="100000"/>
                  </a:schemeClr>
                </a:solidFill>
              </a:endParaRPr>
            </a:p>
          </p:txBody>
        </p:sp>
        <p:sp>
          <p:nvSpPr>
            <p:cNvPr id="16" name="TextBox 43"/>
            <p:cNvSpPr txBox="1"/>
            <p:nvPr/>
          </p:nvSpPr>
          <p:spPr>
            <a:xfrm>
              <a:off x="719138" y="5113949"/>
              <a:ext cx="2186768" cy="586008"/>
            </a:xfrm>
            <a:prstGeom prst="rect">
              <a:avLst/>
            </a:prstGeom>
          </p:spPr>
          <p:txBody>
            <a:bodyPr vert="horz" wrap="square" lIns="0" tIns="0" rIns="0" bIns="0" anchor="ctr" anchorCtr="0">
              <a:normAutofit/>
            </a:bodyPr>
            <a:lstStyle/>
            <a:p>
              <a:pPr algn="l">
                <a:lnSpc>
                  <a:spcPct val="120000"/>
                </a:lnSpc>
              </a:pPr>
              <a:r>
                <a:rPr lang="zh-CN" altLang="en-US" sz="1000" dirty="0">
                  <a:solidFill>
                    <a:schemeClr val="dk1">
                      <a:lumMod val="100000"/>
                    </a:schemeClr>
                  </a:solidFill>
                </a:rPr>
                <a:t>请替换文字内容复制你的内容到此 </a:t>
              </a:r>
              <a:br>
                <a:rPr lang="zh-CN" altLang="en-US" sz="1000" dirty="0">
                  <a:solidFill>
                    <a:schemeClr val="dk1">
                      <a:lumMod val="100000"/>
                    </a:schemeClr>
                  </a:solidFill>
                </a:rPr>
              </a:br>
              <a:r>
                <a:rPr lang="zh-CN" altLang="en-US" sz="1000" dirty="0">
                  <a:solidFill>
                    <a:schemeClr val="dk1">
                      <a:lumMod val="100000"/>
                    </a:schemeClr>
                  </a:solidFill>
                </a:rPr>
                <a:t>请输入您的内容</a:t>
              </a:r>
              <a:endParaRPr lang="zh-CN" altLang="en-US" sz="1000" dirty="0">
                <a:solidFill>
                  <a:schemeClr val="dk1">
                    <a:lumMod val="100000"/>
                  </a:schemeClr>
                </a:solidFill>
              </a:endParaRPr>
            </a:p>
          </p:txBody>
        </p:sp>
      </p:grpSp>
      <p:grpSp>
        <p:nvGrpSpPr>
          <p:cNvPr id="6" name="千图PPT彼岸天：ID 8661124库_组合 44"/>
          <p:cNvGrpSpPr/>
          <p:nvPr>
            <p:custDataLst>
              <p:tags r:id="rId3"/>
            </p:custDataLst>
          </p:nvPr>
        </p:nvGrpSpPr>
        <p:grpSpPr>
          <a:xfrm>
            <a:off x="1349657" y="3075278"/>
            <a:ext cx="2052228" cy="951390"/>
            <a:chOff x="719138" y="4748567"/>
            <a:chExt cx="2186768" cy="951390"/>
          </a:xfrm>
        </p:grpSpPr>
        <p:sp>
          <p:nvSpPr>
            <p:cNvPr id="13" name="TextBox 45"/>
            <p:cNvSpPr txBox="1"/>
            <p:nvPr/>
          </p:nvSpPr>
          <p:spPr>
            <a:xfrm>
              <a:off x="719138" y="4748567"/>
              <a:ext cx="2186768" cy="365384"/>
            </a:xfrm>
            <a:prstGeom prst="rect">
              <a:avLst/>
            </a:prstGeom>
            <a:noFill/>
          </p:spPr>
          <p:txBody>
            <a:bodyPr wrap="none" lIns="0" tIns="0" rIns="0" bIns="0" anchor="ctr" anchorCtr="0">
              <a:normAutofit/>
            </a:bodyPr>
            <a:lstStyle/>
            <a:p>
              <a:pPr algn="r"/>
              <a:r>
                <a:rPr lang="zh-CN" altLang="en-US" sz="1600" b="1" dirty="0">
                  <a:solidFill>
                    <a:schemeClr val="accent1">
                      <a:lumMod val="100000"/>
                    </a:schemeClr>
                  </a:solidFill>
                </a:rPr>
                <a:t>输入标题文本</a:t>
              </a:r>
              <a:endParaRPr lang="zh-CN" altLang="en-US" sz="1600" b="1" dirty="0">
                <a:solidFill>
                  <a:schemeClr val="accent1">
                    <a:lumMod val="100000"/>
                  </a:schemeClr>
                </a:solidFill>
              </a:endParaRPr>
            </a:p>
          </p:txBody>
        </p:sp>
        <p:sp>
          <p:nvSpPr>
            <p:cNvPr id="14" name="TextBox 46"/>
            <p:cNvSpPr txBox="1"/>
            <p:nvPr/>
          </p:nvSpPr>
          <p:spPr>
            <a:xfrm>
              <a:off x="719138" y="5113949"/>
              <a:ext cx="2186768" cy="586008"/>
            </a:xfrm>
            <a:prstGeom prst="rect">
              <a:avLst/>
            </a:prstGeom>
          </p:spPr>
          <p:txBody>
            <a:bodyPr vert="horz" wrap="square" lIns="0" tIns="0" rIns="0" bIns="0" anchor="ctr" anchorCtr="0">
              <a:normAutofit/>
            </a:bodyPr>
            <a:lstStyle/>
            <a:p>
              <a:pPr algn="r">
                <a:lnSpc>
                  <a:spcPct val="120000"/>
                </a:lnSpc>
              </a:pPr>
              <a:r>
                <a:rPr lang="zh-CN" altLang="en-US" sz="1000" dirty="0">
                  <a:solidFill>
                    <a:schemeClr val="dk1">
                      <a:lumMod val="100000"/>
                    </a:schemeClr>
                  </a:solidFill>
                </a:rPr>
                <a:t>请替换文字内容复制你的内容到此 </a:t>
              </a:r>
              <a:br>
                <a:rPr lang="zh-CN" altLang="en-US" sz="1000" dirty="0">
                  <a:solidFill>
                    <a:schemeClr val="dk1">
                      <a:lumMod val="100000"/>
                    </a:schemeClr>
                  </a:solidFill>
                </a:rPr>
              </a:br>
              <a:r>
                <a:rPr lang="zh-CN" altLang="en-US" sz="1000" dirty="0">
                  <a:solidFill>
                    <a:schemeClr val="dk1">
                      <a:lumMod val="100000"/>
                    </a:schemeClr>
                  </a:solidFill>
                </a:rPr>
                <a:t>请输入您的内容</a:t>
              </a:r>
              <a:endParaRPr lang="zh-CN" altLang="en-US" sz="1000" dirty="0">
                <a:solidFill>
                  <a:schemeClr val="dk1">
                    <a:lumMod val="100000"/>
                  </a:schemeClr>
                </a:solidFill>
              </a:endParaRPr>
            </a:p>
          </p:txBody>
        </p:sp>
      </p:grpSp>
      <p:grpSp>
        <p:nvGrpSpPr>
          <p:cNvPr id="7" name="千图PPT彼岸天：ID 8661124库_组合 47"/>
          <p:cNvGrpSpPr/>
          <p:nvPr>
            <p:custDataLst>
              <p:tags r:id="rId4"/>
            </p:custDataLst>
          </p:nvPr>
        </p:nvGrpSpPr>
        <p:grpSpPr>
          <a:xfrm>
            <a:off x="8576675" y="5165248"/>
            <a:ext cx="2052228" cy="951390"/>
            <a:chOff x="719138" y="4748567"/>
            <a:chExt cx="2186768" cy="951390"/>
          </a:xfrm>
        </p:grpSpPr>
        <p:sp>
          <p:nvSpPr>
            <p:cNvPr id="11" name="TextBox 48"/>
            <p:cNvSpPr txBox="1"/>
            <p:nvPr/>
          </p:nvSpPr>
          <p:spPr>
            <a:xfrm>
              <a:off x="719138" y="4748567"/>
              <a:ext cx="2186768" cy="365384"/>
            </a:xfrm>
            <a:prstGeom prst="rect">
              <a:avLst/>
            </a:prstGeom>
            <a:noFill/>
          </p:spPr>
          <p:txBody>
            <a:bodyPr wrap="none" lIns="0" tIns="0" rIns="0" bIns="0" anchor="ctr" anchorCtr="0">
              <a:normAutofit/>
            </a:bodyPr>
            <a:lstStyle/>
            <a:p>
              <a:r>
                <a:rPr lang="zh-CN" altLang="en-US" sz="1600" b="1" dirty="0">
                  <a:solidFill>
                    <a:schemeClr val="accent4">
                      <a:lumMod val="100000"/>
                    </a:schemeClr>
                  </a:solidFill>
                </a:rPr>
                <a:t>输入标题文本</a:t>
              </a:r>
              <a:endParaRPr lang="zh-CN" altLang="en-US" sz="1600" b="1" dirty="0">
                <a:solidFill>
                  <a:schemeClr val="accent4">
                    <a:lumMod val="100000"/>
                  </a:schemeClr>
                </a:solidFill>
              </a:endParaRPr>
            </a:p>
          </p:txBody>
        </p:sp>
        <p:sp>
          <p:nvSpPr>
            <p:cNvPr id="12" name="TextBox 49"/>
            <p:cNvSpPr txBox="1"/>
            <p:nvPr/>
          </p:nvSpPr>
          <p:spPr>
            <a:xfrm>
              <a:off x="719138" y="5113949"/>
              <a:ext cx="2186768" cy="586008"/>
            </a:xfrm>
            <a:prstGeom prst="rect">
              <a:avLst/>
            </a:prstGeom>
          </p:spPr>
          <p:txBody>
            <a:bodyPr vert="horz" wrap="square" lIns="0" tIns="0" rIns="0" bIns="0" anchor="ctr" anchorCtr="0">
              <a:normAutofit/>
            </a:bodyPr>
            <a:lstStyle/>
            <a:p>
              <a:pPr algn="l">
                <a:lnSpc>
                  <a:spcPct val="120000"/>
                </a:lnSpc>
              </a:pPr>
              <a:r>
                <a:rPr lang="zh-CN" altLang="en-US" sz="1000" dirty="0">
                  <a:solidFill>
                    <a:schemeClr val="dk1">
                      <a:lumMod val="100000"/>
                    </a:schemeClr>
                  </a:solidFill>
                </a:rPr>
                <a:t>请替换文字内容复制你的内容到此 </a:t>
              </a:r>
              <a:br>
                <a:rPr lang="zh-CN" altLang="en-US" sz="1000" dirty="0">
                  <a:solidFill>
                    <a:schemeClr val="dk1">
                      <a:lumMod val="100000"/>
                    </a:schemeClr>
                  </a:solidFill>
                </a:rPr>
              </a:br>
              <a:r>
                <a:rPr lang="zh-CN" altLang="en-US" sz="1000" dirty="0">
                  <a:solidFill>
                    <a:schemeClr val="dk1">
                      <a:lumMod val="100000"/>
                    </a:schemeClr>
                  </a:solidFill>
                </a:rPr>
                <a:t>请输入您的内容</a:t>
              </a:r>
              <a:endParaRPr lang="zh-CN" altLang="en-US" sz="1000" dirty="0">
                <a:solidFill>
                  <a:schemeClr val="dk1">
                    <a:lumMod val="100000"/>
                  </a:schemeClr>
                </a:solidFill>
              </a:endParaRPr>
            </a:p>
          </p:txBody>
        </p:sp>
      </p:grpSp>
      <p:grpSp>
        <p:nvGrpSpPr>
          <p:cNvPr id="8" name="千图PPT彼岸天：ID 8661124库_组合 50"/>
          <p:cNvGrpSpPr/>
          <p:nvPr>
            <p:custDataLst>
              <p:tags r:id="rId5"/>
            </p:custDataLst>
          </p:nvPr>
        </p:nvGrpSpPr>
        <p:grpSpPr>
          <a:xfrm>
            <a:off x="1536160" y="5165248"/>
            <a:ext cx="2052228" cy="951390"/>
            <a:chOff x="719138" y="4748567"/>
            <a:chExt cx="2186768" cy="951390"/>
          </a:xfrm>
        </p:grpSpPr>
        <p:sp>
          <p:nvSpPr>
            <p:cNvPr id="9" name="TextBox 51"/>
            <p:cNvSpPr txBox="1"/>
            <p:nvPr/>
          </p:nvSpPr>
          <p:spPr>
            <a:xfrm>
              <a:off x="719138" y="4748567"/>
              <a:ext cx="2186768" cy="365384"/>
            </a:xfrm>
            <a:prstGeom prst="rect">
              <a:avLst/>
            </a:prstGeom>
            <a:noFill/>
          </p:spPr>
          <p:txBody>
            <a:bodyPr wrap="none" lIns="0" tIns="0" rIns="0" bIns="0" anchor="ctr" anchorCtr="0">
              <a:normAutofit/>
            </a:bodyPr>
            <a:lstStyle/>
            <a:p>
              <a:pPr algn="r"/>
              <a:r>
                <a:rPr lang="zh-CN" altLang="en-US" sz="1600" b="1" dirty="0">
                  <a:solidFill>
                    <a:schemeClr val="accent3">
                      <a:lumMod val="100000"/>
                    </a:schemeClr>
                  </a:solidFill>
                </a:rPr>
                <a:t>输入标题文本</a:t>
              </a:r>
              <a:endParaRPr lang="zh-CN" altLang="en-US" sz="1600" b="1" dirty="0">
                <a:solidFill>
                  <a:schemeClr val="accent3">
                    <a:lumMod val="100000"/>
                  </a:schemeClr>
                </a:solidFill>
              </a:endParaRPr>
            </a:p>
          </p:txBody>
        </p:sp>
        <p:sp>
          <p:nvSpPr>
            <p:cNvPr id="10" name="TextBox 52"/>
            <p:cNvSpPr txBox="1"/>
            <p:nvPr/>
          </p:nvSpPr>
          <p:spPr>
            <a:xfrm>
              <a:off x="719138" y="5113949"/>
              <a:ext cx="2186768" cy="586008"/>
            </a:xfrm>
            <a:prstGeom prst="rect">
              <a:avLst/>
            </a:prstGeom>
          </p:spPr>
          <p:txBody>
            <a:bodyPr vert="horz" wrap="square" lIns="0" tIns="0" rIns="0" bIns="0" anchor="ctr" anchorCtr="0">
              <a:normAutofit/>
            </a:bodyPr>
            <a:lstStyle/>
            <a:p>
              <a:pPr algn="r">
                <a:lnSpc>
                  <a:spcPct val="120000"/>
                </a:lnSpc>
              </a:pPr>
              <a:r>
                <a:rPr lang="zh-CN" altLang="en-US" sz="1000" dirty="0">
                  <a:solidFill>
                    <a:schemeClr val="dk1">
                      <a:lumMod val="100000"/>
                    </a:schemeClr>
                  </a:solidFill>
                </a:rPr>
                <a:t>请替换文字内容复制你的内容到此 </a:t>
              </a:r>
              <a:br>
                <a:rPr lang="zh-CN" altLang="en-US" sz="1000" dirty="0">
                  <a:solidFill>
                    <a:schemeClr val="dk1">
                      <a:lumMod val="100000"/>
                    </a:schemeClr>
                  </a:solidFill>
                </a:rPr>
              </a:br>
              <a:r>
                <a:rPr lang="zh-CN" altLang="en-US" sz="1000" dirty="0">
                  <a:solidFill>
                    <a:schemeClr val="dk1">
                      <a:lumMod val="100000"/>
                    </a:schemeClr>
                  </a:solidFill>
                </a:rPr>
                <a:t>请输入您的内容</a:t>
              </a:r>
              <a:endParaRPr lang="zh-CN" altLang="en-US" sz="1000" dirty="0">
                <a:solidFill>
                  <a:schemeClr val="dk1">
                    <a:lumMod val="100000"/>
                  </a:schemeClr>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5000">
        <p14:flip dir="r"/>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451596" y="1828800"/>
            <a:ext cx="1402948" cy="1446550"/>
          </a:xfrm>
          <a:prstGeom prst="rect">
            <a:avLst/>
          </a:prstGeom>
          <a:noFill/>
        </p:spPr>
        <p:txBody>
          <a:bodyPr wrap="none" rtlCol="0">
            <a:spAutoFit/>
          </a:bodyPr>
          <a:lstStyle/>
          <a:p>
            <a:r>
              <a:rPr lang="en-US" altLang="zh-CN" sz="8800" dirty="0">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04</a:t>
            </a:r>
            <a:endParaRPr lang="zh-CN" altLang="en-US" sz="8800" dirty="0">
              <a:effectLst>
                <a:outerShdw blurRad="38100" dist="38100" dir="2700000" algn="tl">
                  <a:srgbClr val="000000">
                    <a:alpha val="43137"/>
                  </a:srgbClr>
                </a:outerShdw>
              </a:effectLst>
              <a:latin typeface="Segoe UI" panose="020B0502040204020203" pitchFamily="34" charset="0"/>
              <a:cs typeface="Segoe UI" panose="020B0502040204020203" pitchFamily="34" charset="0"/>
            </a:endParaRPr>
          </a:p>
        </p:txBody>
      </p:sp>
      <p:sp>
        <p:nvSpPr>
          <p:cNvPr id="3" name="矩形 2"/>
          <p:cNvSpPr/>
          <p:nvPr/>
        </p:nvSpPr>
        <p:spPr>
          <a:xfrm>
            <a:off x="4132130" y="3275350"/>
            <a:ext cx="4917681" cy="1077218"/>
          </a:xfrm>
          <a:prstGeom prst="rect">
            <a:avLst/>
          </a:prstGeom>
        </p:spPr>
        <p:txBody>
          <a:bodyPr wrap="square">
            <a:spAutoFit/>
          </a:bodyPr>
          <a:lstStyle/>
          <a:p>
            <a:r>
              <a:rPr lang="zh-CN" altLang="en-US" sz="1600" dirty="0">
                <a:latin typeface="Arial" panose="020B0604020202020204" pitchFamily="34" charset="0"/>
                <a:cs typeface="Arial" panose="020B0604020202020204" pitchFamily="34" charset="0"/>
              </a:rPr>
              <a:t>输入相关内容输入相关内容输入相关内容输入相关内容输入相关内容输入相关内容输入相关内容输入相关内容输入相关内容输入相关内容输入相关内容输入相关内容</a:t>
            </a:r>
            <a:endParaRPr lang="zh-CN" altLang="en-US" sz="1600" dirty="0">
              <a:latin typeface="Segoe UI" panose="020B0502040204020203" pitchFamily="34" charset="0"/>
              <a:cs typeface="Segoe UI" panose="020B0502040204020203" pitchFamily="34" charset="0"/>
            </a:endParaRPr>
          </a:p>
        </p:txBody>
      </p:sp>
      <p:cxnSp>
        <p:nvCxnSpPr>
          <p:cNvPr id="4" name="直接连接符 3"/>
          <p:cNvCxnSpPr/>
          <p:nvPr/>
        </p:nvCxnSpPr>
        <p:spPr>
          <a:xfrm>
            <a:off x="2753610" y="2706001"/>
            <a:ext cx="40324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809294" y="2806010"/>
            <a:ext cx="1569660"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明年工作计划</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组合 248"/>
          <p:cNvGrpSpPr/>
          <p:nvPr>
            <p:custDataLst>
              <p:tags r:id="rId1"/>
            </p:custDataLst>
          </p:nvPr>
        </p:nvGrpSpPr>
        <p:grpSpPr>
          <a:xfrm>
            <a:off x="4199587" y="722889"/>
            <a:ext cx="934605" cy="934605"/>
            <a:chOff x="4353788" y="1068386"/>
            <a:chExt cx="592774" cy="592774"/>
          </a:xfrm>
        </p:grpSpPr>
        <p:sp>
          <p:nvSpPr>
            <p:cNvPr id="3" name="文本框 2"/>
            <p:cNvSpPr txBox="1"/>
            <p:nvPr/>
          </p:nvSpPr>
          <p:spPr>
            <a:xfrm>
              <a:off x="4428137" y="1151331"/>
              <a:ext cx="468357" cy="438784"/>
            </a:xfrm>
            <a:prstGeom prst="rect">
              <a:avLst/>
            </a:prstGeom>
            <a:noFill/>
          </p:spPr>
          <p:txBody>
            <a:bodyPr wrap="square" rtlCol="0" anchor="b">
              <a:spAutoFit/>
            </a:bodyPr>
            <a:lstStyle/>
            <a:p>
              <a:pPr algn="ctr"/>
              <a:r>
                <a:rPr lang="zh-CN" altLang="en-US" sz="3600" dirty="0">
                  <a:latin typeface="方正清刻本悦宋简体" panose="02000000000000000000" pitchFamily="2" charset="-122"/>
                  <a:ea typeface="方正清刻本悦宋简体" panose="02000000000000000000" pitchFamily="2" charset="-122"/>
                </a:rPr>
                <a:t>壹</a:t>
              </a:r>
              <a:endParaRPr lang="zh-CN" altLang="en-US" sz="3600" dirty="0">
                <a:latin typeface="方正清刻本悦宋简体" panose="02000000000000000000" pitchFamily="2" charset="-122"/>
                <a:ea typeface="方正清刻本悦宋简体" panose="02000000000000000000" pitchFamily="2" charset="-122"/>
              </a:endParaRPr>
            </a:p>
          </p:txBody>
        </p:sp>
        <p:sp>
          <p:nvSpPr>
            <p:cNvPr id="4" name="菱形 3"/>
            <p:cNvSpPr/>
            <p:nvPr/>
          </p:nvSpPr>
          <p:spPr>
            <a:xfrm>
              <a:off x="4353788" y="1068386"/>
              <a:ext cx="592774" cy="592774"/>
            </a:xfrm>
            <a:prstGeom prst="diamon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2000">
                <a:solidFill>
                  <a:schemeClr val="tx1"/>
                </a:solidFill>
              </a:endParaRPr>
            </a:p>
          </p:txBody>
        </p:sp>
      </p:grpSp>
      <p:grpSp>
        <p:nvGrpSpPr>
          <p:cNvPr id="5" name="PA_组合 249"/>
          <p:cNvGrpSpPr/>
          <p:nvPr>
            <p:custDataLst>
              <p:tags r:id="rId2"/>
            </p:custDataLst>
          </p:nvPr>
        </p:nvGrpSpPr>
        <p:grpSpPr>
          <a:xfrm>
            <a:off x="5714753" y="1557568"/>
            <a:ext cx="934605" cy="934605"/>
            <a:chOff x="4353788" y="1068386"/>
            <a:chExt cx="592774" cy="592774"/>
          </a:xfrm>
        </p:grpSpPr>
        <p:sp>
          <p:nvSpPr>
            <p:cNvPr id="6" name="文本框 5"/>
            <p:cNvSpPr txBox="1"/>
            <p:nvPr/>
          </p:nvSpPr>
          <p:spPr>
            <a:xfrm>
              <a:off x="4413418" y="1143419"/>
              <a:ext cx="468357" cy="438784"/>
            </a:xfrm>
            <a:prstGeom prst="rect">
              <a:avLst/>
            </a:prstGeom>
            <a:noFill/>
          </p:spPr>
          <p:txBody>
            <a:bodyPr wrap="square" rtlCol="0" anchor="b">
              <a:spAutoFit/>
            </a:bodyPr>
            <a:lstStyle/>
            <a:p>
              <a:pPr algn="ctr"/>
              <a:r>
                <a:rPr lang="zh-CN" altLang="en-US" sz="3600" dirty="0">
                  <a:latin typeface="方正清刻本悦宋简体" panose="02000000000000000000" pitchFamily="2" charset="-122"/>
                  <a:ea typeface="方正清刻本悦宋简体" panose="02000000000000000000" pitchFamily="2" charset="-122"/>
                </a:rPr>
                <a:t>贰</a:t>
              </a:r>
              <a:endParaRPr lang="zh-CN" altLang="en-US" sz="3600" dirty="0">
                <a:latin typeface="方正清刻本悦宋简体" panose="02000000000000000000" pitchFamily="2" charset="-122"/>
                <a:ea typeface="方正清刻本悦宋简体" panose="02000000000000000000" pitchFamily="2" charset="-122"/>
              </a:endParaRPr>
            </a:p>
          </p:txBody>
        </p:sp>
        <p:sp>
          <p:nvSpPr>
            <p:cNvPr id="7" name="菱形 6"/>
            <p:cNvSpPr/>
            <p:nvPr/>
          </p:nvSpPr>
          <p:spPr>
            <a:xfrm>
              <a:off x="4353788" y="1068386"/>
              <a:ext cx="592774" cy="592774"/>
            </a:xfrm>
            <a:prstGeom prst="diamon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2000">
                <a:solidFill>
                  <a:schemeClr val="tx1"/>
                </a:solidFill>
              </a:endParaRPr>
            </a:p>
          </p:txBody>
        </p:sp>
      </p:grpSp>
      <p:grpSp>
        <p:nvGrpSpPr>
          <p:cNvPr id="8" name="PA_组合 252"/>
          <p:cNvGrpSpPr/>
          <p:nvPr>
            <p:custDataLst>
              <p:tags r:id="rId3"/>
            </p:custDataLst>
          </p:nvPr>
        </p:nvGrpSpPr>
        <p:grpSpPr>
          <a:xfrm>
            <a:off x="7357875" y="722889"/>
            <a:ext cx="934605" cy="934605"/>
            <a:chOff x="4353788" y="1068386"/>
            <a:chExt cx="592774" cy="592774"/>
          </a:xfrm>
        </p:grpSpPr>
        <p:sp>
          <p:nvSpPr>
            <p:cNvPr id="9" name="文本框 8"/>
            <p:cNvSpPr txBox="1"/>
            <p:nvPr/>
          </p:nvSpPr>
          <p:spPr>
            <a:xfrm>
              <a:off x="4431160" y="1151331"/>
              <a:ext cx="438784" cy="438784"/>
            </a:xfrm>
            <a:prstGeom prst="rect">
              <a:avLst/>
            </a:prstGeom>
            <a:noFill/>
          </p:spPr>
          <p:txBody>
            <a:bodyPr wrap="none" rtlCol="0" anchor="b">
              <a:spAutoFit/>
            </a:bodyPr>
            <a:lstStyle/>
            <a:p>
              <a:pPr algn="ctr"/>
              <a:r>
                <a:rPr lang="zh-CN" altLang="en-US" sz="3600" dirty="0">
                  <a:latin typeface="方正清刻本悦宋简体" panose="02000000000000000000" pitchFamily="2" charset="-122"/>
                  <a:ea typeface="方正清刻本悦宋简体" panose="02000000000000000000" pitchFamily="2" charset="-122"/>
                </a:rPr>
                <a:t>叁</a:t>
              </a:r>
              <a:endParaRPr lang="zh-CN" altLang="en-US" sz="3600" dirty="0">
                <a:latin typeface="方正清刻本悦宋简体" panose="02000000000000000000" pitchFamily="2" charset="-122"/>
                <a:ea typeface="方正清刻本悦宋简体" panose="02000000000000000000" pitchFamily="2" charset="-122"/>
              </a:endParaRPr>
            </a:p>
          </p:txBody>
        </p:sp>
        <p:sp>
          <p:nvSpPr>
            <p:cNvPr id="10" name="菱形 9"/>
            <p:cNvSpPr/>
            <p:nvPr/>
          </p:nvSpPr>
          <p:spPr>
            <a:xfrm>
              <a:off x="4353788" y="1068386"/>
              <a:ext cx="592774" cy="592774"/>
            </a:xfrm>
            <a:prstGeom prst="diamon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2000">
                <a:solidFill>
                  <a:schemeClr val="tx1"/>
                </a:solidFill>
              </a:endParaRPr>
            </a:p>
          </p:txBody>
        </p:sp>
      </p:grpSp>
      <p:grpSp>
        <p:nvGrpSpPr>
          <p:cNvPr id="11" name="PA_组合 255"/>
          <p:cNvGrpSpPr/>
          <p:nvPr>
            <p:custDataLst>
              <p:tags r:id="rId4"/>
            </p:custDataLst>
          </p:nvPr>
        </p:nvGrpSpPr>
        <p:grpSpPr>
          <a:xfrm>
            <a:off x="9035833" y="1557569"/>
            <a:ext cx="934605" cy="934603"/>
            <a:chOff x="4353788" y="1068386"/>
            <a:chExt cx="592774" cy="592774"/>
          </a:xfrm>
        </p:grpSpPr>
        <p:sp>
          <p:nvSpPr>
            <p:cNvPr id="12" name="文本框 11"/>
            <p:cNvSpPr txBox="1"/>
            <p:nvPr/>
          </p:nvSpPr>
          <p:spPr>
            <a:xfrm>
              <a:off x="4430410" y="1151330"/>
              <a:ext cx="438784" cy="438784"/>
            </a:xfrm>
            <a:prstGeom prst="rect">
              <a:avLst/>
            </a:prstGeom>
            <a:noFill/>
          </p:spPr>
          <p:txBody>
            <a:bodyPr wrap="none" rtlCol="0" anchor="b">
              <a:spAutoFit/>
            </a:bodyPr>
            <a:lstStyle/>
            <a:p>
              <a:pPr algn="ctr"/>
              <a:r>
                <a:rPr lang="zh-CN" altLang="en-US" sz="3600" dirty="0">
                  <a:latin typeface="方正清刻本悦宋简体" panose="02000000000000000000" pitchFamily="2" charset="-122"/>
                  <a:ea typeface="方正清刻本悦宋简体" panose="02000000000000000000" pitchFamily="2" charset="-122"/>
                </a:rPr>
                <a:t>肆</a:t>
              </a:r>
              <a:endParaRPr lang="zh-CN" altLang="en-US" sz="3600" dirty="0">
                <a:latin typeface="方正清刻本悦宋简体" panose="02000000000000000000" pitchFamily="2" charset="-122"/>
                <a:ea typeface="方正清刻本悦宋简体" panose="02000000000000000000" pitchFamily="2" charset="-122"/>
              </a:endParaRPr>
            </a:p>
          </p:txBody>
        </p:sp>
        <p:sp>
          <p:nvSpPr>
            <p:cNvPr id="13" name="菱形 12"/>
            <p:cNvSpPr/>
            <p:nvPr/>
          </p:nvSpPr>
          <p:spPr>
            <a:xfrm>
              <a:off x="4353788" y="1068386"/>
              <a:ext cx="592774" cy="592774"/>
            </a:xfrm>
            <a:prstGeom prst="diamon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lang="zh-CN" altLang="en-US" sz="2000">
                <a:solidFill>
                  <a:schemeClr val="tx1"/>
                </a:solidFill>
              </a:endParaRPr>
            </a:p>
          </p:txBody>
        </p:sp>
      </p:grpSp>
      <p:grpSp>
        <p:nvGrpSpPr>
          <p:cNvPr id="14" name="PA_组合 260"/>
          <p:cNvGrpSpPr/>
          <p:nvPr>
            <p:custDataLst>
              <p:tags r:id="rId5"/>
            </p:custDataLst>
          </p:nvPr>
        </p:nvGrpSpPr>
        <p:grpSpPr>
          <a:xfrm>
            <a:off x="4005348" y="1934948"/>
            <a:ext cx="997362" cy="3145818"/>
            <a:chOff x="4264669" y="2000581"/>
            <a:chExt cx="979246" cy="3088665"/>
          </a:xfrm>
        </p:grpSpPr>
        <p:sp>
          <p:nvSpPr>
            <p:cNvPr id="15" name="文本框 14"/>
            <p:cNvSpPr txBox="1"/>
            <p:nvPr/>
          </p:nvSpPr>
          <p:spPr>
            <a:xfrm>
              <a:off x="4661703" y="2000581"/>
              <a:ext cx="582212" cy="2037733"/>
            </a:xfrm>
            <a:prstGeom prst="rect">
              <a:avLst/>
            </a:prstGeom>
            <a:noFill/>
          </p:spPr>
          <p:txBody>
            <a:bodyPr vert="eaVert" wrap="none" rtlCol="0" anchor="b">
              <a:spAutoFit/>
            </a:bodyPr>
            <a:lstStyle/>
            <a:p>
              <a:r>
                <a:rPr lang="zh-CN" altLang="en-US" sz="2400" dirty="0">
                  <a:latin typeface="方正清刻本悦宋简体" panose="02000000000000000000" pitchFamily="2" charset="-122"/>
                  <a:ea typeface="方正清刻本悦宋简体" panose="02000000000000000000" pitchFamily="2" charset="-122"/>
                </a:rPr>
                <a:t>年度工作概述</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6" name="文本框 15"/>
            <p:cNvSpPr txBox="1"/>
            <p:nvPr/>
          </p:nvSpPr>
          <p:spPr>
            <a:xfrm>
              <a:off x="4264669" y="2000581"/>
              <a:ext cx="549867" cy="3088665"/>
            </a:xfrm>
            <a:prstGeom prst="rect">
              <a:avLst/>
            </a:prstGeom>
            <a:noFill/>
          </p:spPr>
          <p:txBody>
            <a:bodyPr vert="eaVert" wrap="square" rtlCol="0" anchor="b">
              <a:spAutoFit/>
            </a:bodyPr>
            <a:lstStyle/>
            <a:p>
              <a:r>
                <a:rPr lang="en-US" altLang="zh-CN" sz="1100" dirty="0">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100" dirty="0">
                <a:latin typeface="Arial" panose="020B0604020202020204" pitchFamily="34" charset="0"/>
                <a:ea typeface="方正清刻本悦宋简体" panose="02000000000000000000" pitchFamily="2" charset="-122"/>
                <a:cs typeface="Arial" panose="020B0604020202020204" pitchFamily="34" charset="0"/>
              </a:endParaRPr>
            </a:p>
          </p:txBody>
        </p:sp>
      </p:grpSp>
      <p:grpSp>
        <p:nvGrpSpPr>
          <p:cNvPr id="17" name="PA_组合 261"/>
          <p:cNvGrpSpPr/>
          <p:nvPr>
            <p:custDataLst>
              <p:tags r:id="rId6"/>
            </p:custDataLst>
          </p:nvPr>
        </p:nvGrpSpPr>
        <p:grpSpPr>
          <a:xfrm>
            <a:off x="5520512" y="2680005"/>
            <a:ext cx="980116" cy="3145818"/>
            <a:chOff x="4264669" y="2000581"/>
            <a:chExt cx="962313" cy="3088665"/>
          </a:xfrm>
        </p:grpSpPr>
        <p:sp>
          <p:nvSpPr>
            <p:cNvPr id="18" name="文本框 17"/>
            <p:cNvSpPr txBox="1"/>
            <p:nvPr/>
          </p:nvSpPr>
          <p:spPr>
            <a:xfrm>
              <a:off x="4644770" y="2000581"/>
              <a:ext cx="582212" cy="2037733"/>
            </a:xfrm>
            <a:prstGeom prst="rect">
              <a:avLst/>
            </a:prstGeom>
            <a:noFill/>
          </p:spPr>
          <p:txBody>
            <a:bodyPr vert="eaVert" wrap="none" rtlCol="0" anchor="b">
              <a:spAutoFit/>
            </a:bodyPr>
            <a:lstStyle/>
            <a:p>
              <a:r>
                <a:rPr lang="zh-CN" altLang="en-US" sz="2400" dirty="0">
                  <a:latin typeface="方正清刻本悦宋简体" panose="02000000000000000000" pitchFamily="2" charset="-122"/>
                  <a:ea typeface="方正清刻本悦宋简体" panose="02000000000000000000" pitchFamily="2" charset="-122"/>
                </a:rPr>
                <a:t>工作完成情况</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19" name="文本框 18"/>
            <p:cNvSpPr txBox="1"/>
            <p:nvPr/>
          </p:nvSpPr>
          <p:spPr>
            <a:xfrm>
              <a:off x="4264669" y="2000581"/>
              <a:ext cx="549867" cy="3088665"/>
            </a:xfrm>
            <a:prstGeom prst="rect">
              <a:avLst/>
            </a:prstGeom>
            <a:noFill/>
          </p:spPr>
          <p:txBody>
            <a:bodyPr vert="eaVert" wrap="square" rtlCol="0" anchor="b">
              <a:spAutoFit/>
            </a:bodyPr>
            <a:lstStyle/>
            <a:p>
              <a:r>
                <a:rPr lang="en-US" altLang="zh-CN" sz="1100" dirty="0">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100" dirty="0">
                <a:latin typeface="Arial" panose="020B0604020202020204" pitchFamily="34" charset="0"/>
                <a:ea typeface="方正清刻本悦宋简体" panose="02000000000000000000" pitchFamily="2" charset="-122"/>
                <a:cs typeface="Arial" panose="020B0604020202020204" pitchFamily="34" charset="0"/>
              </a:endParaRPr>
            </a:p>
          </p:txBody>
        </p:sp>
      </p:grpSp>
      <p:grpSp>
        <p:nvGrpSpPr>
          <p:cNvPr id="20" name="PA_组合 264"/>
          <p:cNvGrpSpPr/>
          <p:nvPr>
            <p:custDataLst>
              <p:tags r:id="rId7"/>
            </p:custDataLst>
          </p:nvPr>
        </p:nvGrpSpPr>
        <p:grpSpPr>
          <a:xfrm>
            <a:off x="7163634" y="1917741"/>
            <a:ext cx="997365" cy="3145818"/>
            <a:chOff x="4264669" y="2000581"/>
            <a:chExt cx="979249" cy="3088665"/>
          </a:xfrm>
        </p:grpSpPr>
        <p:sp>
          <p:nvSpPr>
            <p:cNvPr id="21" name="文本框 20"/>
            <p:cNvSpPr txBox="1"/>
            <p:nvPr/>
          </p:nvSpPr>
          <p:spPr>
            <a:xfrm>
              <a:off x="4661705" y="2000581"/>
              <a:ext cx="582213" cy="2037733"/>
            </a:xfrm>
            <a:prstGeom prst="rect">
              <a:avLst/>
            </a:prstGeom>
            <a:noFill/>
          </p:spPr>
          <p:txBody>
            <a:bodyPr vert="eaVert" wrap="none" rtlCol="0" anchor="b">
              <a:spAutoFit/>
            </a:bodyPr>
            <a:lstStyle/>
            <a:p>
              <a:r>
                <a:rPr lang="zh-CN" altLang="en-US" sz="2400" dirty="0">
                  <a:latin typeface="方正清刻本悦宋简体" panose="02000000000000000000" pitchFamily="2" charset="-122"/>
                  <a:ea typeface="方正清刻本悦宋简体" panose="02000000000000000000" pitchFamily="2" charset="-122"/>
                </a:rPr>
                <a:t>成功项目展示</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22" name="文本框 21"/>
            <p:cNvSpPr txBox="1"/>
            <p:nvPr/>
          </p:nvSpPr>
          <p:spPr>
            <a:xfrm>
              <a:off x="4264669" y="2000581"/>
              <a:ext cx="549867" cy="3088665"/>
            </a:xfrm>
            <a:prstGeom prst="rect">
              <a:avLst/>
            </a:prstGeom>
            <a:noFill/>
          </p:spPr>
          <p:txBody>
            <a:bodyPr vert="eaVert" wrap="square" rtlCol="0" anchor="b">
              <a:spAutoFit/>
            </a:bodyPr>
            <a:lstStyle/>
            <a:p>
              <a:r>
                <a:rPr lang="en-US" altLang="zh-CN" sz="1100" dirty="0">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100" dirty="0">
                <a:latin typeface="Arial" panose="020B0604020202020204" pitchFamily="34" charset="0"/>
                <a:ea typeface="方正清刻本悦宋简体" panose="02000000000000000000" pitchFamily="2" charset="-122"/>
                <a:cs typeface="Arial" panose="020B0604020202020204" pitchFamily="34" charset="0"/>
              </a:endParaRPr>
            </a:p>
          </p:txBody>
        </p:sp>
      </p:grpSp>
      <p:grpSp>
        <p:nvGrpSpPr>
          <p:cNvPr id="23" name="PA_组合 267"/>
          <p:cNvGrpSpPr/>
          <p:nvPr>
            <p:custDataLst>
              <p:tags r:id="rId8"/>
            </p:custDataLst>
          </p:nvPr>
        </p:nvGrpSpPr>
        <p:grpSpPr>
          <a:xfrm>
            <a:off x="8843950" y="2680005"/>
            <a:ext cx="980116" cy="3145818"/>
            <a:chOff x="4264669" y="2000581"/>
            <a:chExt cx="962313" cy="3088665"/>
          </a:xfrm>
        </p:grpSpPr>
        <p:sp>
          <p:nvSpPr>
            <p:cNvPr id="24" name="文本框 23"/>
            <p:cNvSpPr txBox="1"/>
            <p:nvPr/>
          </p:nvSpPr>
          <p:spPr>
            <a:xfrm>
              <a:off x="4644770" y="2000581"/>
              <a:ext cx="582212" cy="2037733"/>
            </a:xfrm>
            <a:prstGeom prst="rect">
              <a:avLst/>
            </a:prstGeom>
            <a:noFill/>
          </p:spPr>
          <p:txBody>
            <a:bodyPr vert="eaVert" wrap="none" rtlCol="0" anchor="b">
              <a:spAutoFit/>
            </a:bodyPr>
            <a:lstStyle/>
            <a:p>
              <a:r>
                <a:rPr lang="zh-CN" altLang="en-US" sz="2400" dirty="0">
                  <a:latin typeface="方正清刻本悦宋简体" panose="02000000000000000000" pitchFamily="2" charset="-122"/>
                  <a:ea typeface="方正清刻本悦宋简体" panose="02000000000000000000" pitchFamily="2" charset="-122"/>
                </a:rPr>
                <a:t>明年工作计划</a:t>
              </a:r>
              <a:endParaRPr lang="zh-CN" altLang="en-US" sz="2400" dirty="0">
                <a:latin typeface="方正清刻本悦宋简体" panose="02000000000000000000" pitchFamily="2" charset="-122"/>
                <a:ea typeface="方正清刻本悦宋简体" panose="02000000000000000000" pitchFamily="2" charset="-122"/>
              </a:endParaRPr>
            </a:p>
          </p:txBody>
        </p:sp>
        <p:sp>
          <p:nvSpPr>
            <p:cNvPr id="25" name="文本框 24"/>
            <p:cNvSpPr txBox="1"/>
            <p:nvPr/>
          </p:nvSpPr>
          <p:spPr>
            <a:xfrm>
              <a:off x="4264669" y="2000581"/>
              <a:ext cx="549867" cy="3088665"/>
            </a:xfrm>
            <a:prstGeom prst="rect">
              <a:avLst/>
            </a:prstGeom>
            <a:noFill/>
          </p:spPr>
          <p:txBody>
            <a:bodyPr vert="eaVert" wrap="square" rtlCol="0" anchor="b">
              <a:spAutoFit/>
            </a:bodyPr>
            <a:lstStyle/>
            <a:p>
              <a:r>
                <a:rPr lang="en-US" altLang="zh-CN" sz="1100" dirty="0">
                  <a:latin typeface="Arial" panose="020B0604020202020204" pitchFamily="34" charset="0"/>
                  <a:ea typeface="方正清刻本悦宋简体" panose="02000000000000000000" pitchFamily="2" charset="-122"/>
                  <a:cs typeface="Arial" panose="020B0604020202020204" pitchFamily="34" charset="0"/>
                </a:rPr>
                <a:t>Truth is the lifeblood of life, is the foundation of all values</a:t>
              </a:r>
              <a:endParaRPr lang="zh-CN" altLang="en-US" sz="1100" dirty="0">
                <a:latin typeface="Arial" panose="020B0604020202020204" pitchFamily="34" charset="0"/>
                <a:ea typeface="方正清刻本悦宋简体" panose="02000000000000000000" pitchFamily="2" charset="-122"/>
                <a:cs typeface="Arial" panose="020B0604020202020204" pitchFamily="34" charset="0"/>
              </a:endParaRPr>
            </a:p>
          </p:txBody>
        </p:sp>
      </p:grpSp>
      <p:pic>
        <p:nvPicPr>
          <p:cNvPr id="26" name="PA_图片 32"/>
          <p:cNvPicPr>
            <a:picLocks noChangeAspect="1"/>
          </p:cNvPicPr>
          <p:nvPr>
            <p:custDataLst>
              <p:tags r:id="rId9"/>
            </p:custDataLst>
          </p:nvPr>
        </p:nvPicPr>
        <p:blipFill>
          <a:blip r:embed="rId10" cstate="screen">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rot="16200000">
            <a:off x="-1574616" y="2312818"/>
            <a:ext cx="7114916" cy="1874960"/>
          </a:xfrm>
          <a:prstGeom prst="rect">
            <a:avLst/>
          </a:prstGeom>
        </p:spPr>
      </p:pic>
      <p:grpSp>
        <p:nvGrpSpPr>
          <p:cNvPr id="27" name="PA_组合 4"/>
          <p:cNvGrpSpPr/>
          <p:nvPr>
            <p:custDataLst>
              <p:tags r:id="rId11"/>
            </p:custDataLst>
          </p:nvPr>
        </p:nvGrpSpPr>
        <p:grpSpPr>
          <a:xfrm rot="16200000">
            <a:off x="1660258" y="2752236"/>
            <a:ext cx="671603" cy="1015579"/>
            <a:chOff x="906909" y="3308477"/>
            <a:chExt cx="767154" cy="1160066"/>
          </a:xfrm>
        </p:grpSpPr>
        <p:sp>
          <p:nvSpPr>
            <p:cNvPr id="28" name="文本框 27"/>
            <p:cNvSpPr txBox="1"/>
            <p:nvPr/>
          </p:nvSpPr>
          <p:spPr>
            <a:xfrm rot="5400000">
              <a:off x="1064684" y="3859165"/>
              <a:ext cx="621097" cy="597660"/>
            </a:xfrm>
            <a:prstGeom prst="rect">
              <a:avLst/>
            </a:prstGeom>
            <a:noFill/>
          </p:spPr>
          <p:txBody>
            <a:bodyPr wrap="none" rtlCol="0">
              <a:spAutoFit/>
            </a:bodyPr>
            <a:lstStyle/>
            <a:p>
              <a:r>
                <a:rPr lang="zh-CN" altLang="en-US" sz="2800" dirty="0">
                  <a:solidFill>
                    <a:schemeClr val="bg1"/>
                  </a:solidFill>
                  <a:latin typeface="方正清刻本悦宋简体" panose="02000000000000000000" pitchFamily="2" charset="-122"/>
                  <a:ea typeface="方正清刻本悦宋简体" panose="02000000000000000000" pitchFamily="2" charset="-122"/>
                </a:rPr>
                <a:t>目</a:t>
              </a:r>
              <a:endParaRPr lang="zh-CN" altLang="en-US" sz="28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29" name="文本框 28"/>
            <p:cNvSpPr txBox="1"/>
            <p:nvPr/>
          </p:nvSpPr>
          <p:spPr>
            <a:xfrm>
              <a:off x="906909" y="3308477"/>
              <a:ext cx="211013" cy="421877"/>
            </a:xfrm>
            <a:prstGeom prst="rect">
              <a:avLst/>
            </a:prstGeom>
            <a:noFill/>
          </p:spPr>
          <p:txBody>
            <a:bodyPr wrap="none" rtlCol="0">
              <a:spAutoFit/>
            </a:bodyPr>
            <a:lstStyle/>
            <a:p>
              <a:endParaRPr lang="zh-CN" altLang="en-US"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grpSp>
      <p:grpSp>
        <p:nvGrpSpPr>
          <p:cNvPr id="30" name="PA_组合 4"/>
          <p:cNvGrpSpPr/>
          <p:nvPr>
            <p:custDataLst>
              <p:tags r:id="rId12"/>
            </p:custDataLst>
          </p:nvPr>
        </p:nvGrpSpPr>
        <p:grpSpPr>
          <a:xfrm>
            <a:off x="1947142" y="3447445"/>
            <a:ext cx="1215586" cy="1387389"/>
            <a:chOff x="-270606" y="2145582"/>
            <a:chExt cx="1388528" cy="1584772"/>
          </a:xfrm>
        </p:grpSpPr>
        <p:sp>
          <p:nvSpPr>
            <p:cNvPr id="31" name="文本框 30"/>
            <p:cNvSpPr txBox="1"/>
            <p:nvPr/>
          </p:nvSpPr>
          <p:spPr>
            <a:xfrm>
              <a:off x="-270606" y="2145582"/>
              <a:ext cx="621097" cy="597659"/>
            </a:xfrm>
            <a:prstGeom prst="rect">
              <a:avLst/>
            </a:prstGeom>
            <a:noFill/>
          </p:spPr>
          <p:txBody>
            <a:bodyPr wrap="none" rtlCol="0">
              <a:spAutoFit/>
            </a:bodyPr>
            <a:lstStyle/>
            <a:p>
              <a:r>
                <a:rPr lang="zh-CN" altLang="en-US" sz="2800" dirty="0">
                  <a:solidFill>
                    <a:schemeClr val="bg1"/>
                  </a:solidFill>
                  <a:latin typeface="方正清刻本悦宋简体" panose="02000000000000000000" pitchFamily="2" charset="-122"/>
                  <a:ea typeface="方正清刻本悦宋简体" panose="02000000000000000000" pitchFamily="2" charset="-122"/>
                </a:rPr>
                <a:t>录</a:t>
              </a:r>
              <a:endParaRPr lang="zh-CN" altLang="en-US" sz="28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32" name="文本框 31"/>
            <p:cNvSpPr txBox="1"/>
            <p:nvPr/>
          </p:nvSpPr>
          <p:spPr>
            <a:xfrm>
              <a:off x="906909" y="3308476"/>
              <a:ext cx="211013" cy="421878"/>
            </a:xfrm>
            <a:prstGeom prst="rect">
              <a:avLst/>
            </a:prstGeom>
            <a:noFill/>
          </p:spPr>
          <p:txBody>
            <a:bodyPr wrap="none" rtlCol="0">
              <a:spAutoFit/>
            </a:bodyPr>
            <a:lstStyle/>
            <a:p>
              <a:endParaRPr lang="zh-CN" altLang="en-US" dirty="0">
                <a:solidFill>
                  <a:schemeClr val="tx1">
                    <a:lumMod val="75000"/>
                    <a:lumOff val="25000"/>
                  </a:schemeClr>
                </a:solidFill>
                <a:latin typeface="Arial" panose="020B0604020202020204" pitchFamily="34" charset="0"/>
                <a:ea typeface="方正清刻本悦宋简体" panose="02000000000000000000" pitchFamily="2"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400" advClick="0" advTm="5000">
        <p14:doors dir="vert"/>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outHorizontal)">
                                      <p:cBhvr>
                                        <p:cTn id="7" dur="500"/>
                                        <p:tgtEl>
                                          <p:spTgt spid="2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000"/>
                                        <p:tgtEl>
                                          <p:spTgt spid="27"/>
                                        </p:tgtEl>
                                      </p:cBhvr>
                                    </p:animEffect>
                                    <p:anim calcmode="lin" valueType="num">
                                      <p:cBhvr>
                                        <p:cTn id="12" dur="1000" fill="hold"/>
                                        <p:tgtEl>
                                          <p:spTgt spid="27"/>
                                        </p:tgtEl>
                                        <p:attrNameLst>
                                          <p:attrName>ppt_x</p:attrName>
                                        </p:attrNameLst>
                                      </p:cBhvr>
                                      <p:tavLst>
                                        <p:tav tm="0">
                                          <p:val>
                                            <p:strVal val="#ppt_x"/>
                                          </p:val>
                                        </p:tav>
                                        <p:tav tm="100000">
                                          <p:val>
                                            <p:strVal val="#ppt_x"/>
                                          </p:val>
                                        </p:tav>
                                      </p:tavLst>
                                    </p:anim>
                                    <p:anim calcmode="lin" valueType="num">
                                      <p:cBhvr>
                                        <p:cTn id="13" dur="1000" fill="hold"/>
                                        <p:tgtEl>
                                          <p:spTgt spid="2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par>
                                <p:cTn id="19" presetID="2" presetClass="entr" presetSubtype="4" fill="hold" nodeType="withEffect">
                                  <p:stCondLst>
                                    <p:cond delay="100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2000" fill="hold"/>
                                        <p:tgtEl>
                                          <p:spTgt spid="2"/>
                                        </p:tgtEl>
                                        <p:attrNameLst>
                                          <p:attrName>ppt_x</p:attrName>
                                        </p:attrNameLst>
                                      </p:cBhvr>
                                      <p:tavLst>
                                        <p:tav tm="0">
                                          <p:val>
                                            <p:strVal val="#ppt_x"/>
                                          </p:val>
                                        </p:tav>
                                        <p:tav tm="100000">
                                          <p:val>
                                            <p:strVal val="#ppt_x"/>
                                          </p:val>
                                        </p:tav>
                                      </p:tavLst>
                                    </p:anim>
                                    <p:anim calcmode="lin" valueType="num">
                                      <p:cBhvr additive="base">
                                        <p:cTn id="22" dur="2000" fill="hold"/>
                                        <p:tgtEl>
                                          <p:spTgt spid="2"/>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125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2000" fill="hold"/>
                                        <p:tgtEl>
                                          <p:spTgt spid="14"/>
                                        </p:tgtEl>
                                        <p:attrNameLst>
                                          <p:attrName>ppt_x</p:attrName>
                                        </p:attrNameLst>
                                      </p:cBhvr>
                                      <p:tavLst>
                                        <p:tav tm="0">
                                          <p:val>
                                            <p:strVal val="#ppt_x"/>
                                          </p:val>
                                        </p:tav>
                                        <p:tav tm="100000">
                                          <p:val>
                                            <p:strVal val="#ppt_x"/>
                                          </p:val>
                                        </p:tav>
                                      </p:tavLst>
                                    </p:anim>
                                    <p:anim calcmode="lin" valueType="num">
                                      <p:cBhvr additive="base">
                                        <p:cTn id="26" dur="2000" fill="hold"/>
                                        <p:tgtEl>
                                          <p:spTgt spid="14"/>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150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2000" fill="hold"/>
                                        <p:tgtEl>
                                          <p:spTgt spid="5"/>
                                        </p:tgtEl>
                                        <p:attrNameLst>
                                          <p:attrName>ppt_x</p:attrName>
                                        </p:attrNameLst>
                                      </p:cBhvr>
                                      <p:tavLst>
                                        <p:tav tm="0">
                                          <p:val>
                                            <p:strVal val="#ppt_x"/>
                                          </p:val>
                                        </p:tav>
                                        <p:tav tm="100000">
                                          <p:val>
                                            <p:strVal val="#ppt_x"/>
                                          </p:val>
                                        </p:tav>
                                      </p:tavLst>
                                    </p:anim>
                                    <p:anim calcmode="lin" valueType="num">
                                      <p:cBhvr additive="base">
                                        <p:cTn id="30" dur="20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175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2000" fill="hold"/>
                                        <p:tgtEl>
                                          <p:spTgt spid="17"/>
                                        </p:tgtEl>
                                        <p:attrNameLst>
                                          <p:attrName>ppt_x</p:attrName>
                                        </p:attrNameLst>
                                      </p:cBhvr>
                                      <p:tavLst>
                                        <p:tav tm="0">
                                          <p:val>
                                            <p:strVal val="#ppt_x"/>
                                          </p:val>
                                        </p:tav>
                                        <p:tav tm="100000">
                                          <p:val>
                                            <p:strVal val="#ppt_x"/>
                                          </p:val>
                                        </p:tav>
                                      </p:tavLst>
                                    </p:anim>
                                    <p:anim calcmode="lin" valueType="num">
                                      <p:cBhvr additive="base">
                                        <p:cTn id="34" dur="2000" fill="hold"/>
                                        <p:tgtEl>
                                          <p:spTgt spid="17"/>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200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2000" fill="hold"/>
                                        <p:tgtEl>
                                          <p:spTgt spid="8"/>
                                        </p:tgtEl>
                                        <p:attrNameLst>
                                          <p:attrName>ppt_x</p:attrName>
                                        </p:attrNameLst>
                                      </p:cBhvr>
                                      <p:tavLst>
                                        <p:tav tm="0">
                                          <p:val>
                                            <p:strVal val="#ppt_x"/>
                                          </p:val>
                                        </p:tav>
                                        <p:tav tm="100000">
                                          <p:val>
                                            <p:strVal val="#ppt_x"/>
                                          </p:val>
                                        </p:tav>
                                      </p:tavLst>
                                    </p:anim>
                                    <p:anim calcmode="lin" valueType="num">
                                      <p:cBhvr additive="base">
                                        <p:cTn id="38" dur="2000" fill="hold"/>
                                        <p:tgtEl>
                                          <p:spTgt spid="8"/>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225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2000" fill="hold"/>
                                        <p:tgtEl>
                                          <p:spTgt spid="20"/>
                                        </p:tgtEl>
                                        <p:attrNameLst>
                                          <p:attrName>ppt_x</p:attrName>
                                        </p:attrNameLst>
                                      </p:cBhvr>
                                      <p:tavLst>
                                        <p:tav tm="0">
                                          <p:val>
                                            <p:strVal val="#ppt_x"/>
                                          </p:val>
                                        </p:tav>
                                        <p:tav tm="100000">
                                          <p:val>
                                            <p:strVal val="#ppt_x"/>
                                          </p:val>
                                        </p:tav>
                                      </p:tavLst>
                                    </p:anim>
                                    <p:anim calcmode="lin" valueType="num">
                                      <p:cBhvr additive="base">
                                        <p:cTn id="42" dur="2000" fill="hold"/>
                                        <p:tgtEl>
                                          <p:spTgt spid="20"/>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200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2000" fill="hold"/>
                                        <p:tgtEl>
                                          <p:spTgt spid="11"/>
                                        </p:tgtEl>
                                        <p:attrNameLst>
                                          <p:attrName>ppt_x</p:attrName>
                                        </p:attrNameLst>
                                      </p:cBhvr>
                                      <p:tavLst>
                                        <p:tav tm="0">
                                          <p:val>
                                            <p:strVal val="#ppt_x"/>
                                          </p:val>
                                        </p:tav>
                                        <p:tav tm="100000">
                                          <p:val>
                                            <p:strVal val="#ppt_x"/>
                                          </p:val>
                                        </p:tav>
                                      </p:tavLst>
                                    </p:anim>
                                    <p:anim calcmode="lin" valueType="num">
                                      <p:cBhvr additive="base">
                                        <p:cTn id="46" dur="2000" fill="hold"/>
                                        <p:tgtEl>
                                          <p:spTgt spid="11"/>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225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2000" fill="hold"/>
                                        <p:tgtEl>
                                          <p:spTgt spid="23"/>
                                        </p:tgtEl>
                                        <p:attrNameLst>
                                          <p:attrName>ppt_x</p:attrName>
                                        </p:attrNameLst>
                                      </p:cBhvr>
                                      <p:tavLst>
                                        <p:tav tm="0">
                                          <p:val>
                                            <p:strVal val="#ppt_x"/>
                                          </p:val>
                                        </p:tav>
                                        <p:tav tm="100000">
                                          <p:val>
                                            <p:strVal val="#ppt_x"/>
                                          </p:val>
                                        </p:tav>
                                      </p:tavLst>
                                    </p:anim>
                                    <p:anim calcmode="lin" valueType="num">
                                      <p:cBhvr additive="base">
                                        <p:cTn id="50" dur="2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千图PPT彼岸天：ID 8661124库_组合 55"/>
          <p:cNvGrpSpPr/>
          <p:nvPr>
            <p:custDataLst>
              <p:tags r:id="rId1"/>
            </p:custDataLst>
          </p:nvPr>
        </p:nvGrpSpPr>
        <p:grpSpPr>
          <a:xfrm>
            <a:off x="5995574" y="1550228"/>
            <a:ext cx="200853" cy="4809192"/>
            <a:chOff x="5995574" y="1550228"/>
            <a:chExt cx="200853" cy="4809192"/>
          </a:xfrm>
        </p:grpSpPr>
        <p:sp>
          <p:nvSpPr>
            <p:cNvPr id="4" name="矩形 3"/>
            <p:cNvSpPr/>
            <p:nvPr/>
          </p:nvSpPr>
          <p:spPr bwMode="auto">
            <a:xfrm>
              <a:off x="6055378" y="1550228"/>
              <a:ext cx="81243" cy="4743746"/>
            </a:xfrm>
            <a:prstGeom prst="rect">
              <a:avLst/>
            </a:prstGeom>
            <a:solidFill>
              <a:schemeClr val="tx2">
                <a:lumMod val="40000"/>
                <a:lumOff val="60000"/>
              </a:schemeClr>
            </a:solidFill>
            <a:ln>
              <a:noFill/>
            </a:ln>
          </p:spPr>
          <p:txBody>
            <a:bodyPr anchor="ctr"/>
            <a:lstStyle/>
            <a:p>
              <a:pPr algn="ctr"/>
            </a:p>
          </p:txBody>
        </p:sp>
        <p:sp>
          <p:nvSpPr>
            <p:cNvPr id="37" name="椭圆 36"/>
            <p:cNvSpPr/>
            <p:nvPr/>
          </p:nvSpPr>
          <p:spPr bwMode="auto">
            <a:xfrm>
              <a:off x="6028297" y="6226270"/>
              <a:ext cx="135406" cy="133150"/>
            </a:xfrm>
            <a:prstGeom prst="ellipse">
              <a:avLst/>
            </a:prstGeom>
            <a:solidFill>
              <a:schemeClr val="bg2">
                <a:lumMod val="50000"/>
              </a:schemeClr>
            </a:solidFill>
            <a:ln>
              <a:noFill/>
            </a:ln>
          </p:spPr>
          <p:txBody>
            <a:bodyPr anchor="ctr"/>
            <a:lstStyle/>
            <a:p>
              <a:pPr algn="ctr"/>
            </a:p>
          </p:txBody>
        </p:sp>
        <p:sp>
          <p:nvSpPr>
            <p:cNvPr id="39" name="矩形 38"/>
            <p:cNvSpPr/>
            <p:nvPr/>
          </p:nvSpPr>
          <p:spPr bwMode="auto">
            <a:xfrm>
              <a:off x="5995574" y="6227399"/>
              <a:ext cx="200853" cy="66576"/>
            </a:xfrm>
            <a:prstGeom prst="rect">
              <a:avLst/>
            </a:prstGeom>
            <a:solidFill>
              <a:schemeClr val="tx2">
                <a:lumMod val="60000"/>
                <a:lumOff val="40000"/>
              </a:schemeClr>
            </a:solidFill>
            <a:ln>
              <a:noFill/>
            </a:ln>
          </p:spPr>
          <p:txBody>
            <a:bodyPr anchor="ctr"/>
            <a:lstStyle/>
            <a:p>
              <a:pPr algn="ctr"/>
            </a:p>
          </p:txBody>
        </p:sp>
      </p:grpSp>
      <p:grpSp>
        <p:nvGrpSpPr>
          <p:cNvPr id="2" name="千图PPT彼岸天：ID 8661124库_组合 1"/>
          <p:cNvGrpSpPr/>
          <p:nvPr>
            <p:custDataLst>
              <p:tags r:id="rId2"/>
            </p:custDataLst>
          </p:nvPr>
        </p:nvGrpSpPr>
        <p:grpSpPr>
          <a:xfrm>
            <a:off x="2447925" y="1484781"/>
            <a:ext cx="3818462" cy="1670015"/>
            <a:chOff x="2447925" y="1484781"/>
            <a:chExt cx="3818462" cy="1670015"/>
          </a:xfrm>
        </p:grpSpPr>
        <p:sp>
          <p:nvSpPr>
            <p:cNvPr id="5" name="任意多边形: 形状 4"/>
            <p:cNvSpPr/>
            <p:nvPr/>
          </p:nvSpPr>
          <p:spPr bwMode="auto">
            <a:xfrm>
              <a:off x="3733158" y="1827811"/>
              <a:ext cx="226806" cy="261786"/>
            </a:xfrm>
            <a:custGeom>
              <a:avLst/>
              <a:gdLst>
                <a:gd name="T0" fmla="*/ 201 w 201"/>
                <a:gd name="T1" fmla="*/ 0 h 232"/>
                <a:gd name="T2" fmla="*/ 201 w 201"/>
                <a:gd name="T3" fmla="*/ 232 h 232"/>
                <a:gd name="T4" fmla="*/ 0 w 201"/>
                <a:gd name="T5" fmla="*/ 232 h 232"/>
                <a:gd name="T6" fmla="*/ 201 w 201"/>
                <a:gd name="T7" fmla="*/ 0 h 232"/>
              </a:gdLst>
              <a:ahLst/>
              <a:cxnLst>
                <a:cxn ang="0">
                  <a:pos x="T0" y="T1"/>
                </a:cxn>
                <a:cxn ang="0">
                  <a:pos x="T2" y="T3"/>
                </a:cxn>
                <a:cxn ang="0">
                  <a:pos x="T4" y="T5"/>
                </a:cxn>
                <a:cxn ang="0">
                  <a:pos x="T6" y="T7"/>
                </a:cxn>
              </a:cxnLst>
              <a:rect l="0" t="0" r="r" b="b"/>
              <a:pathLst>
                <a:path w="201" h="232">
                  <a:moveTo>
                    <a:pt x="201" y="0"/>
                  </a:moveTo>
                  <a:lnTo>
                    <a:pt x="201" y="232"/>
                  </a:lnTo>
                  <a:lnTo>
                    <a:pt x="0" y="232"/>
                  </a:lnTo>
                  <a:lnTo>
                    <a:pt x="201" y="0"/>
                  </a:lnTo>
                  <a:close/>
                </a:path>
              </a:pathLst>
            </a:custGeom>
            <a:solidFill>
              <a:schemeClr val="accent1">
                <a:lumMod val="75000"/>
              </a:schemeClr>
            </a:solidFill>
            <a:ln>
              <a:noFill/>
            </a:ln>
          </p:spPr>
          <p:txBody>
            <a:bodyPr anchor="ctr"/>
            <a:lstStyle/>
            <a:p>
              <a:pPr algn="ctr"/>
            </a:p>
          </p:txBody>
        </p:sp>
        <p:sp>
          <p:nvSpPr>
            <p:cNvPr id="6" name="矩形 5"/>
            <p:cNvSpPr/>
            <p:nvPr/>
          </p:nvSpPr>
          <p:spPr bwMode="auto">
            <a:xfrm>
              <a:off x="2742434" y="1984657"/>
              <a:ext cx="656721" cy="722169"/>
            </a:xfrm>
            <a:prstGeom prst="rect">
              <a:avLst/>
            </a:prstGeom>
            <a:solidFill>
              <a:schemeClr val="accent1">
                <a:lumMod val="75000"/>
              </a:schemeClr>
            </a:solidFill>
            <a:ln>
              <a:noFill/>
            </a:ln>
          </p:spPr>
          <p:txBody>
            <a:bodyPr anchor="ctr"/>
            <a:lstStyle/>
            <a:p>
              <a:pPr algn="ctr"/>
            </a:p>
          </p:txBody>
        </p:sp>
        <p:sp>
          <p:nvSpPr>
            <p:cNvPr id="7" name="任意多边形: 形状 6"/>
            <p:cNvSpPr/>
            <p:nvPr/>
          </p:nvSpPr>
          <p:spPr bwMode="auto">
            <a:xfrm>
              <a:off x="2742434" y="1984657"/>
              <a:ext cx="3183180" cy="1013293"/>
            </a:xfrm>
            <a:custGeom>
              <a:avLst/>
              <a:gdLst>
                <a:gd name="T0" fmla="*/ 523 w 2821"/>
                <a:gd name="T1" fmla="*/ 0 h 898"/>
                <a:gd name="T2" fmla="*/ 2821 w 2821"/>
                <a:gd name="T3" fmla="*/ 0 h 898"/>
                <a:gd name="T4" fmla="*/ 2821 w 2821"/>
                <a:gd name="T5" fmla="*/ 898 h 898"/>
                <a:gd name="T6" fmla="*/ 0 w 2821"/>
                <a:gd name="T7" fmla="*/ 898 h 898"/>
                <a:gd name="T8" fmla="*/ 523 w 2821"/>
                <a:gd name="T9" fmla="*/ 0 h 898"/>
              </a:gdLst>
              <a:ahLst/>
              <a:cxnLst>
                <a:cxn ang="0">
                  <a:pos x="T0" y="T1"/>
                </a:cxn>
                <a:cxn ang="0">
                  <a:pos x="T2" y="T3"/>
                </a:cxn>
                <a:cxn ang="0">
                  <a:pos x="T4" y="T5"/>
                </a:cxn>
                <a:cxn ang="0">
                  <a:pos x="T6" y="T7"/>
                </a:cxn>
                <a:cxn ang="0">
                  <a:pos x="T8" y="T9"/>
                </a:cxn>
              </a:cxnLst>
              <a:rect l="0" t="0" r="r" b="b"/>
              <a:pathLst>
                <a:path w="2821" h="898">
                  <a:moveTo>
                    <a:pt x="523" y="0"/>
                  </a:moveTo>
                  <a:lnTo>
                    <a:pt x="2821" y="0"/>
                  </a:lnTo>
                  <a:lnTo>
                    <a:pt x="2821" y="898"/>
                  </a:lnTo>
                  <a:lnTo>
                    <a:pt x="0" y="898"/>
                  </a:lnTo>
                  <a:lnTo>
                    <a:pt x="523" y="0"/>
                  </a:lnTo>
                  <a:close/>
                </a:path>
              </a:pathLst>
            </a:custGeom>
            <a:solidFill>
              <a:schemeClr val="bg2"/>
            </a:solidFill>
            <a:ln>
              <a:noFill/>
            </a:ln>
          </p:spPr>
          <p:txBody>
            <a:bodyPr anchor="ctr"/>
            <a:lstStyle/>
            <a:p>
              <a:pPr algn="ctr"/>
            </a:p>
          </p:txBody>
        </p:sp>
        <p:sp>
          <p:nvSpPr>
            <p:cNvPr id="8" name="任意多边形: 形状 7"/>
            <p:cNvSpPr/>
            <p:nvPr/>
          </p:nvSpPr>
          <p:spPr bwMode="auto">
            <a:xfrm>
              <a:off x="2742434" y="1984657"/>
              <a:ext cx="3183180" cy="1013293"/>
            </a:xfrm>
            <a:custGeom>
              <a:avLst/>
              <a:gdLst>
                <a:gd name="T0" fmla="*/ 523 w 2821"/>
                <a:gd name="T1" fmla="*/ 0 h 898"/>
                <a:gd name="T2" fmla="*/ 2821 w 2821"/>
                <a:gd name="T3" fmla="*/ 0 h 898"/>
                <a:gd name="T4" fmla="*/ 2821 w 2821"/>
                <a:gd name="T5" fmla="*/ 898 h 898"/>
                <a:gd name="T6" fmla="*/ 0 w 2821"/>
                <a:gd name="T7" fmla="*/ 898 h 898"/>
                <a:gd name="T8" fmla="*/ 523 w 2821"/>
                <a:gd name="T9" fmla="*/ 0 h 898"/>
              </a:gdLst>
              <a:ahLst/>
              <a:cxnLst>
                <a:cxn ang="0">
                  <a:pos x="T0" y="T1"/>
                </a:cxn>
                <a:cxn ang="0">
                  <a:pos x="T2" y="T3"/>
                </a:cxn>
                <a:cxn ang="0">
                  <a:pos x="T4" y="T5"/>
                </a:cxn>
                <a:cxn ang="0">
                  <a:pos x="T6" y="T7"/>
                </a:cxn>
                <a:cxn ang="0">
                  <a:pos x="T8" y="T9"/>
                </a:cxn>
              </a:cxnLst>
              <a:rect l="0" t="0" r="r" b="b"/>
              <a:pathLst>
                <a:path w="2821" h="898">
                  <a:moveTo>
                    <a:pt x="523" y="0"/>
                  </a:moveTo>
                  <a:lnTo>
                    <a:pt x="2821" y="0"/>
                  </a:lnTo>
                  <a:lnTo>
                    <a:pt x="2821" y="898"/>
                  </a:lnTo>
                  <a:lnTo>
                    <a:pt x="0" y="898"/>
                  </a:lnTo>
                  <a:lnTo>
                    <a:pt x="5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9" name="任意多边形: 形状 8"/>
            <p:cNvSpPr/>
            <p:nvPr/>
          </p:nvSpPr>
          <p:spPr bwMode="auto">
            <a:xfrm>
              <a:off x="5608537" y="2706826"/>
              <a:ext cx="317077" cy="206495"/>
            </a:xfrm>
            <a:custGeom>
              <a:avLst/>
              <a:gdLst>
                <a:gd name="T0" fmla="*/ 281 w 281"/>
                <a:gd name="T1" fmla="*/ 0 h 183"/>
                <a:gd name="T2" fmla="*/ 0 w 281"/>
                <a:gd name="T3" fmla="*/ 106 h 183"/>
                <a:gd name="T4" fmla="*/ 281 w 281"/>
                <a:gd name="T5" fmla="*/ 183 h 183"/>
                <a:gd name="T6" fmla="*/ 281 w 281"/>
                <a:gd name="T7" fmla="*/ 0 h 183"/>
              </a:gdLst>
              <a:ahLst/>
              <a:cxnLst>
                <a:cxn ang="0">
                  <a:pos x="T0" y="T1"/>
                </a:cxn>
                <a:cxn ang="0">
                  <a:pos x="T2" y="T3"/>
                </a:cxn>
                <a:cxn ang="0">
                  <a:pos x="T4" y="T5"/>
                </a:cxn>
                <a:cxn ang="0">
                  <a:pos x="T6" y="T7"/>
                </a:cxn>
              </a:cxnLst>
              <a:rect l="0" t="0" r="r" b="b"/>
              <a:pathLst>
                <a:path w="281" h="183">
                  <a:moveTo>
                    <a:pt x="281" y="0"/>
                  </a:moveTo>
                  <a:lnTo>
                    <a:pt x="0" y="106"/>
                  </a:lnTo>
                  <a:lnTo>
                    <a:pt x="281" y="183"/>
                  </a:lnTo>
                  <a:lnTo>
                    <a:pt x="281" y="0"/>
                  </a:lnTo>
                  <a:close/>
                </a:path>
              </a:pathLst>
            </a:custGeom>
            <a:solidFill>
              <a:schemeClr val="bg2">
                <a:lumMod val="75000"/>
              </a:schemeClr>
            </a:solidFill>
            <a:ln>
              <a:noFill/>
            </a:ln>
          </p:spPr>
          <p:txBody>
            <a:bodyPr anchor="ctr"/>
            <a:lstStyle/>
            <a:p>
              <a:pPr algn="ctr"/>
            </a:p>
          </p:txBody>
        </p:sp>
        <p:sp>
          <p:nvSpPr>
            <p:cNvPr id="10" name="任意多边形: 形状 9"/>
            <p:cNvSpPr/>
            <p:nvPr/>
          </p:nvSpPr>
          <p:spPr bwMode="auto">
            <a:xfrm>
              <a:off x="5608537" y="2706826"/>
              <a:ext cx="317077" cy="206495"/>
            </a:xfrm>
            <a:custGeom>
              <a:avLst/>
              <a:gdLst>
                <a:gd name="T0" fmla="*/ 281 w 281"/>
                <a:gd name="T1" fmla="*/ 0 h 183"/>
                <a:gd name="T2" fmla="*/ 0 w 281"/>
                <a:gd name="T3" fmla="*/ 106 h 183"/>
                <a:gd name="T4" fmla="*/ 281 w 281"/>
                <a:gd name="T5" fmla="*/ 183 h 183"/>
                <a:gd name="T6" fmla="*/ 281 w 281"/>
                <a:gd name="T7" fmla="*/ 0 h 183"/>
              </a:gdLst>
              <a:ahLst/>
              <a:cxnLst>
                <a:cxn ang="0">
                  <a:pos x="T0" y="T1"/>
                </a:cxn>
                <a:cxn ang="0">
                  <a:pos x="T2" y="T3"/>
                </a:cxn>
                <a:cxn ang="0">
                  <a:pos x="T4" y="T5"/>
                </a:cxn>
                <a:cxn ang="0">
                  <a:pos x="T6" y="T7"/>
                </a:cxn>
              </a:cxnLst>
              <a:rect l="0" t="0" r="r" b="b"/>
              <a:pathLst>
                <a:path w="281" h="183">
                  <a:moveTo>
                    <a:pt x="281" y="0"/>
                  </a:moveTo>
                  <a:lnTo>
                    <a:pt x="0" y="106"/>
                  </a:lnTo>
                  <a:lnTo>
                    <a:pt x="281" y="183"/>
                  </a:lnTo>
                  <a:lnTo>
                    <a:pt x="2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 name="矩形 10"/>
            <p:cNvSpPr/>
            <p:nvPr/>
          </p:nvSpPr>
          <p:spPr bwMode="auto">
            <a:xfrm>
              <a:off x="5608537" y="2156173"/>
              <a:ext cx="657850" cy="670263"/>
            </a:xfrm>
            <a:prstGeom prst="rect">
              <a:avLst/>
            </a:prstGeom>
            <a:solidFill>
              <a:schemeClr val="accent1">
                <a:lumMod val="10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2" name="任意多边形: 形状 11"/>
            <p:cNvSpPr/>
            <p:nvPr/>
          </p:nvSpPr>
          <p:spPr bwMode="auto">
            <a:xfrm>
              <a:off x="2447925" y="1827811"/>
              <a:ext cx="1512038" cy="1326985"/>
            </a:xfrm>
            <a:custGeom>
              <a:avLst/>
              <a:gdLst>
                <a:gd name="T0" fmla="*/ 632 w 1340"/>
                <a:gd name="T1" fmla="*/ 0 h 1176"/>
                <a:gd name="T2" fmla="*/ 1340 w 1340"/>
                <a:gd name="T3" fmla="*/ 0 h 1176"/>
                <a:gd name="T4" fmla="*/ 710 w 1340"/>
                <a:gd name="T5" fmla="*/ 1176 h 1176"/>
                <a:gd name="T6" fmla="*/ 0 w 1340"/>
                <a:gd name="T7" fmla="*/ 1176 h 1176"/>
                <a:gd name="T8" fmla="*/ 632 w 1340"/>
                <a:gd name="T9" fmla="*/ 0 h 1176"/>
              </a:gdLst>
              <a:ahLst/>
              <a:cxnLst>
                <a:cxn ang="0">
                  <a:pos x="T0" y="T1"/>
                </a:cxn>
                <a:cxn ang="0">
                  <a:pos x="T2" y="T3"/>
                </a:cxn>
                <a:cxn ang="0">
                  <a:pos x="T4" y="T5"/>
                </a:cxn>
                <a:cxn ang="0">
                  <a:pos x="T6" y="T7"/>
                </a:cxn>
                <a:cxn ang="0">
                  <a:pos x="T8" y="T9"/>
                </a:cxn>
              </a:cxnLst>
              <a:rect l="0" t="0" r="r" b="b"/>
              <a:pathLst>
                <a:path w="1340" h="1176">
                  <a:moveTo>
                    <a:pt x="632" y="0"/>
                  </a:moveTo>
                  <a:lnTo>
                    <a:pt x="1340" y="0"/>
                  </a:lnTo>
                  <a:lnTo>
                    <a:pt x="710" y="1176"/>
                  </a:lnTo>
                  <a:lnTo>
                    <a:pt x="0" y="1176"/>
                  </a:lnTo>
                  <a:lnTo>
                    <a:pt x="632" y="0"/>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rmAutofit/>
            </a:bodyPr>
            <a:lstStyle/>
            <a:p>
              <a:pPr algn="ctr"/>
              <a:r>
                <a:rPr lang="en-US" altLang="zh-CN" sz="2800">
                  <a:solidFill>
                    <a:schemeClr val="bg1"/>
                  </a:solidFill>
                  <a:latin typeface="Impact" panose="020B0806030902050204" pitchFamily="34" charset="0"/>
                </a:rPr>
                <a:t>1</a:t>
              </a:r>
              <a:endParaRPr lang="en-US" altLang="zh-CN" sz="2800">
                <a:solidFill>
                  <a:schemeClr val="bg1"/>
                </a:solidFill>
                <a:latin typeface="Impact" panose="020B0806030902050204" pitchFamily="34" charset="0"/>
              </a:endParaRPr>
            </a:p>
          </p:txBody>
        </p:sp>
        <p:sp>
          <p:nvSpPr>
            <p:cNvPr id="38" name="椭圆 37"/>
            <p:cNvSpPr/>
            <p:nvPr/>
          </p:nvSpPr>
          <p:spPr bwMode="auto">
            <a:xfrm>
              <a:off x="6028297" y="1484781"/>
              <a:ext cx="135406" cy="133150"/>
            </a:xfrm>
            <a:prstGeom prst="ellipse">
              <a:avLst/>
            </a:prstGeom>
            <a:solidFill>
              <a:schemeClr val="bg2">
                <a:lumMod val="50000"/>
              </a:schemeClr>
            </a:solidFill>
            <a:ln>
              <a:noFill/>
            </a:ln>
          </p:spPr>
          <p:txBody>
            <a:bodyPr anchor="ctr"/>
            <a:lstStyle/>
            <a:p>
              <a:pPr algn="ctr"/>
            </a:p>
          </p:txBody>
        </p:sp>
        <p:sp>
          <p:nvSpPr>
            <p:cNvPr id="40" name="矩形 39"/>
            <p:cNvSpPr/>
            <p:nvPr/>
          </p:nvSpPr>
          <p:spPr bwMode="auto">
            <a:xfrm>
              <a:off x="5995574" y="1550228"/>
              <a:ext cx="200853" cy="66576"/>
            </a:xfrm>
            <a:prstGeom prst="rect">
              <a:avLst/>
            </a:prstGeom>
            <a:solidFill>
              <a:schemeClr val="tx2">
                <a:lumMod val="60000"/>
                <a:lumOff val="40000"/>
              </a:schemeClr>
            </a:solidFill>
            <a:ln>
              <a:noFill/>
            </a:ln>
          </p:spPr>
          <p:txBody>
            <a:bodyPr anchor="ctr"/>
            <a:lstStyle/>
            <a:p>
              <a:pPr algn="ctr"/>
            </a:p>
          </p:txBody>
        </p:sp>
        <p:grpSp>
          <p:nvGrpSpPr>
            <p:cNvPr id="41" name="组合 40"/>
            <p:cNvGrpSpPr/>
            <p:nvPr/>
          </p:nvGrpSpPr>
          <p:grpSpPr>
            <a:xfrm>
              <a:off x="3556105" y="2184979"/>
              <a:ext cx="2019812" cy="612648"/>
              <a:chOff x="719666" y="2048993"/>
              <a:chExt cx="3288101" cy="723852"/>
            </a:xfrm>
          </p:grpSpPr>
          <p:sp>
            <p:nvSpPr>
              <p:cNvPr id="51" name="文本框 45"/>
              <p:cNvSpPr txBox="1"/>
              <p:nvPr/>
            </p:nvSpPr>
            <p:spPr>
              <a:xfrm>
                <a:off x="719666" y="2295214"/>
                <a:ext cx="3288101" cy="477631"/>
              </a:xfrm>
              <a:prstGeom prst="rect">
                <a:avLst/>
              </a:prstGeom>
              <a:noFill/>
            </p:spPr>
            <p:txBody>
              <a:bodyPr wrap="square" lIns="72000" tIns="0" rIns="72000" bIns="0">
                <a:normAutofit fontScale="85000"/>
              </a:bodyPr>
              <a:lstStyle/>
              <a:p>
                <a:pPr algn="ctr" defTabSz="913765">
                  <a:lnSpc>
                    <a:spcPct val="120000"/>
                  </a:lnSpc>
                  <a:spcBef>
                    <a:spcPct val="0"/>
                  </a:spcBef>
                  <a:defRPr/>
                </a:pPr>
                <a:r>
                  <a:rPr lang="zh-CN" altLang="en-US" sz="1100" dirty="0"/>
                  <a:t>请替换文字内容复制你的内容到此</a:t>
                </a:r>
                <a:br>
                  <a:rPr lang="zh-CN" altLang="en-US" sz="1100" dirty="0"/>
                </a:br>
                <a:r>
                  <a:rPr lang="zh-CN" altLang="en-US" sz="1100" dirty="0"/>
                  <a:t>请输入您的内容</a:t>
                </a:r>
                <a:endParaRPr lang="zh-CN" altLang="en-US" sz="1100" dirty="0"/>
              </a:p>
            </p:txBody>
          </p:sp>
          <p:sp>
            <p:nvSpPr>
              <p:cNvPr id="52" name="矩形 51"/>
              <p:cNvSpPr/>
              <p:nvPr/>
            </p:nvSpPr>
            <p:spPr>
              <a:xfrm>
                <a:off x="719666" y="2048993"/>
                <a:ext cx="3288101" cy="246221"/>
              </a:xfrm>
              <a:prstGeom prst="rect">
                <a:avLst/>
              </a:prstGeom>
            </p:spPr>
            <p:txBody>
              <a:bodyPr wrap="none" lIns="72000" tIns="0" rIns="72000" bIns="0">
                <a:normAutofit fontScale="92500" lnSpcReduction="10000"/>
              </a:bodyPr>
              <a:lstStyle/>
              <a:p>
                <a:pPr lvl="0" algn="ctr" defTabSz="913765">
                  <a:spcBef>
                    <a:spcPct val="0"/>
                  </a:spcBef>
                  <a:defRPr/>
                </a:pPr>
                <a:r>
                  <a:rPr lang="zh-CN" altLang="en-US" sz="1600" b="1" dirty="0">
                    <a:solidFill>
                      <a:schemeClr val="accent1"/>
                    </a:solidFill>
                  </a:rPr>
                  <a:t>输入标题文本</a:t>
                </a:r>
                <a:endParaRPr lang="zh-CN" altLang="en-US" sz="1600" b="1" dirty="0">
                  <a:solidFill>
                    <a:schemeClr val="accent1"/>
                  </a:solidFill>
                </a:endParaRPr>
              </a:p>
            </p:txBody>
          </p:sp>
        </p:grpSp>
      </p:grpSp>
      <p:grpSp>
        <p:nvGrpSpPr>
          <p:cNvPr id="53" name="千图PPT彼岸天：ID 8661124库_组合 52"/>
          <p:cNvGrpSpPr/>
          <p:nvPr>
            <p:custDataLst>
              <p:tags r:id="rId3"/>
            </p:custDataLst>
          </p:nvPr>
        </p:nvGrpSpPr>
        <p:grpSpPr>
          <a:xfrm>
            <a:off x="5925613" y="2781301"/>
            <a:ext cx="3818462" cy="1328114"/>
            <a:chOff x="5925613" y="2781301"/>
            <a:chExt cx="3818462" cy="1328114"/>
          </a:xfrm>
        </p:grpSpPr>
        <p:sp>
          <p:nvSpPr>
            <p:cNvPr id="21" name="任意多边形: 形状 20"/>
            <p:cNvSpPr/>
            <p:nvPr/>
          </p:nvSpPr>
          <p:spPr bwMode="auto">
            <a:xfrm>
              <a:off x="8232037" y="2781301"/>
              <a:ext cx="226806" cy="261786"/>
            </a:xfrm>
            <a:custGeom>
              <a:avLst/>
              <a:gdLst>
                <a:gd name="T0" fmla="*/ 0 w 201"/>
                <a:gd name="T1" fmla="*/ 0 h 232"/>
                <a:gd name="T2" fmla="*/ 0 w 201"/>
                <a:gd name="T3" fmla="*/ 232 h 232"/>
                <a:gd name="T4" fmla="*/ 201 w 201"/>
                <a:gd name="T5" fmla="*/ 232 h 232"/>
                <a:gd name="T6" fmla="*/ 0 w 201"/>
                <a:gd name="T7" fmla="*/ 0 h 232"/>
              </a:gdLst>
              <a:ahLst/>
              <a:cxnLst>
                <a:cxn ang="0">
                  <a:pos x="T0" y="T1"/>
                </a:cxn>
                <a:cxn ang="0">
                  <a:pos x="T2" y="T3"/>
                </a:cxn>
                <a:cxn ang="0">
                  <a:pos x="T4" y="T5"/>
                </a:cxn>
                <a:cxn ang="0">
                  <a:pos x="T6" y="T7"/>
                </a:cxn>
              </a:cxnLst>
              <a:rect l="0" t="0" r="r" b="b"/>
              <a:pathLst>
                <a:path w="201" h="232">
                  <a:moveTo>
                    <a:pt x="0" y="0"/>
                  </a:moveTo>
                  <a:lnTo>
                    <a:pt x="0" y="232"/>
                  </a:lnTo>
                  <a:lnTo>
                    <a:pt x="201" y="232"/>
                  </a:lnTo>
                  <a:lnTo>
                    <a:pt x="0" y="0"/>
                  </a:lnTo>
                  <a:close/>
                </a:path>
              </a:pathLst>
            </a:custGeom>
            <a:solidFill>
              <a:schemeClr val="accent2">
                <a:lumMod val="75000"/>
              </a:schemeClr>
            </a:solidFill>
            <a:ln>
              <a:noFill/>
            </a:ln>
          </p:spPr>
          <p:txBody>
            <a:bodyPr anchor="ctr"/>
            <a:lstStyle/>
            <a:p>
              <a:pPr algn="ctr"/>
            </a:p>
          </p:txBody>
        </p:sp>
        <p:sp>
          <p:nvSpPr>
            <p:cNvPr id="22" name="矩形 21"/>
            <p:cNvSpPr/>
            <p:nvPr/>
          </p:nvSpPr>
          <p:spPr bwMode="auto">
            <a:xfrm>
              <a:off x="8792845" y="2938146"/>
              <a:ext cx="656721" cy="723297"/>
            </a:xfrm>
            <a:prstGeom prst="rect">
              <a:avLst/>
            </a:prstGeom>
            <a:solidFill>
              <a:schemeClr val="accent2">
                <a:lumMod val="75000"/>
              </a:schemeClr>
            </a:solidFill>
            <a:ln>
              <a:noFill/>
            </a:ln>
          </p:spPr>
          <p:txBody>
            <a:bodyPr anchor="ctr"/>
            <a:lstStyle/>
            <a:p>
              <a:pPr algn="ctr"/>
            </a:p>
          </p:txBody>
        </p:sp>
        <p:sp>
          <p:nvSpPr>
            <p:cNvPr id="23" name="任意多边形: 形状 22"/>
            <p:cNvSpPr/>
            <p:nvPr/>
          </p:nvSpPr>
          <p:spPr bwMode="auto">
            <a:xfrm>
              <a:off x="6266387" y="2938146"/>
              <a:ext cx="3183180" cy="1013293"/>
            </a:xfrm>
            <a:custGeom>
              <a:avLst/>
              <a:gdLst>
                <a:gd name="T0" fmla="*/ 2299 w 2821"/>
                <a:gd name="T1" fmla="*/ 0 h 898"/>
                <a:gd name="T2" fmla="*/ 0 w 2821"/>
                <a:gd name="T3" fmla="*/ 0 h 898"/>
                <a:gd name="T4" fmla="*/ 0 w 2821"/>
                <a:gd name="T5" fmla="*/ 898 h 898"/>
                <a:gd name="T6" fmla="*/ 2821 w 2821"/>
                <a:gd name="T7" fmla="*/ 898 h 898"/>
                <a:gd name="T8" fmla="*/ 2299 w 2821"/>
                <a:gd name="T9" fmla="*/ 0 h 898"/>
              </a:gdLst>
              <a:ahLst/>
              <a:cxnLst>
                <a:cxn ang="0">
                  <a:pos x="T0" y="T1"/>
                </a:cxn>
                <a:cxn ang="0">
                  <a:pos x="T2" y="T3"/>
                </a:cxn>
                <a:cxn ang="0">
                  <a:pos x="T4" y="T5"/>
                </a:cxn>
                <a:cxn ang="0">
                  <a:pos x="T6" y="T7"/>
                </a:cxn>
                <a:cxn ang="0">
                  <a:pos x="T8" y="T9"/>
                </a:cxn>
              </a:cxnLst>
              <a:rect l="0" t="0" r="r" b="b"/>
              <a:pathLst>
                <a:path w="2821" h="898">
                  <a:moveTo>
                    <a:pt x="2299" y="0"/>
                  </a:moveTo>
                  <a:lnTo>
                    <a:pt x="0" y="0"/>
                  </a:lnTo>
                  <a:lnTo>
                    <a:pt x="0" y="898"/>
                  </a:lnTo>
                  <a:lnTo>
                    <a:pt x="2821" y="898"/>
                  </a:lnTo>
                  <a:lnTo>
                    <a:pt x="2299" y="0"/>
                  </a:lnTo>
                  <a:close/>
                </a:path>
              </a:pathLst>
            </a:custGeom>
            <a:solidFill>
              <a:schemeClr val="bg2"/>
            </a:solidFill>
            <a:ln>
              <a:noFill/>
            </a:ln>
          </p:spPr>
          <p:txBody>
            <a:bodyPr anchor="ctr"/>
            <a:lstStyle/>
            <a:p>
              <a:pPr algn="ctr"/>
            </a:p>
          </p:txBody>
        </p:sp>
        <p:sp>
          <p:nvSpPr>
            <p:cNvPr id="24" name="任意多边形: 形状 23"/>
            <p:cNvSpPr/>
            <p:nvPr/>
          </p:nvSpPr>
          <p:spPr bwMode="auto">
            <a:xfrm>
              <a:off x="6266387" y="2938146"/>
              <a:ext cx="3183180" cy="1013293"/>
            </a:xfrm>
            <a:custGeom>
              <a:avLst/>
              <a:gdLst>
                <a:gd name="T0" fmla="*/ 2299 w 2821"/>
                <a:gd name="T1" fmla="*/ 0 h 898"/>
                <a:gd name="T2" fmla="*/ 0 w 2821"/>
                <a:gd name="T3" fmla="*/ 0 h 898"/>
                <a:gd name="T4" fmla="*/ 0 w 2821"/>
                <a:gd name="T5" fmla="*/ 898 h 898"/>
                <a:gd name="T6" fmla="*/ 2821 w 2821"/>
                <a:gd name="T7" fmla="*/ 898 h 898"/>
                <a:gd name="T8" fmla="*/ 2299 w 2821"/>
                <a:gd name="T9" fmla="*/ 0 h 898"/>
              </a:gdLst>
              <a:ahLst/>
              <a:cxnLst>
                <a:cxn ang="0">
                  <a:pos x="T0" y="T1"/>
                </a:cxn>
                <a:cxn ang="0">
                  <a:pos x="T2" y="T3"/>
                </a:cxn>
                <a:cxn ang="0">
                  <a:pos x="T4" y="T5"/>
                </a:cxn>
                <a:cxn ang="0">
                  <a:pos x="T6" y="T7"/>
                </a:cxn>
                <a:cxn ang="0">
                  <a:pos x="T8" y="T9"/>
                </a:cxn>
              </a:cxnLst>
              <a:rect l="0" t="0" r="r" b="b"/>
              <a:pathLst>
                <a:path w="2821" h="898">
                  <a:moveTo>
                    <a:pt x="2299" y="0"/>
                  </a:moveTo>
                  <a:lnTo>
                    <a:pt x="0" y="0"/>
                  </a:lnTo>
                  <a:lnTo>
                    <a:pt x="0" y="898"/>
                  </a:lnTo>
                  <a:lnTo>
                    <a:pt x="2821" y="898"/>
                  </a:lnTo>
                  <a:lnTo>
                    <a:pt x="229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5" name="任意多边形: 形状 24"/>
            <p:cNvSpPr/>
            <p:nvPr/>
          </p:nvSpPr>
          <p:spPr bwMode="auto">
            <a:xfrm>
              <a:off x="6266387" y="3661443"/>
              <a:ext cx="317077" cy="205367"/>
            </a:xfrm>
            <a:custGeom>
              <a:avLst/>
              <a:gdLst>
                <a:gd name="T0" fmla="*/ 0 w 281"/>
                <a:gd name="T1" fmla="*/ 0 h 182"/>
                <a:gd name="T2" fmla="*/ 0 w 281"/>
                <a:gd name="T3" fmla="*/ 182 h 182"/>
                <a:gd name="T4" fmla="*/ 281 w 281"/>
                <a:gd name="T5" fmla="*/ 106 h 182"/>
                <a:gd name="T6" fmla="*/ 0 w 281"/>
                <a:gd name="T7" fmla="*/ 0 h 182"/>
              </a:gdLst>
              <a:ahLst/>
              <a:cxnLst>
                <a:cxn ang="0">
                  <a:pos x="T0" y="T1"/>
                </a:cxn>
                <a:cxn ang="0">
                  <a:pos x="T2" y="T3"/>
                </a:cxn>
                <a:cxn ang="0">
                  <a:pos x="T4" y="T5"/>
                </a:cxn>
                <a:cxn ang="0">
                  <a:pos x="T6" y="T7"/>
                </a:cxn>
              </a:cxnLst>
              <a:rect l="0" t="0" r="r" b="b"/>
              <a:pathLst>
                <a:path w="281" h="182">
                  <a:moveTo>
                    <a:pt x="0" y="0"/>
                  </a:moveTo>
                  <a:lnTo>
                    <a:pt x="0" y="182"/>
                  </a:lnTo>
                  <a:lnTo>
                    <a:pt x="281" y="106"/>
                  </a:lnTo>
                  <a:lnTo>
                    <a:pt x="0" y="0"/>
                  </a:lnTo>
                  <a:close/>
                </a:path>
              </a:pathLst>
            </a:custGeom>
            <a:solidFill>
              <a:schemeClr val="bg2">
                <a:lumMod val="75000"/>
              </a:schemeClr>
            </a:solidFill>
            <a:ln>
              <a:noFill/>
            </a:ln>
          </p:spPr>
          <p:txBody>
            <a:bodyPr anchor="ctr"/>
            <a:lstStyle/>
            <a:p>
              <a:pPr algn="ctr"/>
            </a:p>
          </p:txBody>
        </p:sp>
        <p:sp>
          <p:nvSpPr>
            <p:cNvPr id="26" name="任意多边形: 形状 25"/>
            <p:cNvSpPr/>
            <p:nvPr/>
          </p:nvSpPr>
          <p:spPr bwMode="auto">
            <a:xfrm>
              <a:off x="6266387" y="3661443"/>
              <a:ext cx="317077" cy="205367"/>
            </a:xfrm>
            <a:custGeom>
              <a:avLst/>
              <a:gdLst>
                <a:gd name="T0" fmla="*/ 0 w 281"/>
                <a:gd name="T1" fmla="*/ 0 h 182"/>
                <a:gd name="T2" fmla="*/ 0 w 281"/>
                <a:gd name="T3" fmla="*/ 182 h 182"/>
                <a:gd name="T4" fmla="*/ 281 w 281"/>
                <a:gd name="T5" fmla="*/ 106 h 182"/>
                <a:gd name="T6" fmla="*/ 0 w 281"/>
                <a:gd name="T7" fmla="*/ 0 h 182"/>
              </a:gdLst>
              <a:ahLst/>
              <a:cxnLst>
                <a:cxn ang="0">
                  <a:pos x="T0" y="T1"/>
                </a:cxn>
                <a:cxn ang="0">
                  <a:pos x="T2" y="T3"/>
                </a:cxn>
                <a:cxn ang="0">
                  <a:pos x="T4" y="T5"/>
                </a:cxn>
                <a:cxn ang="0">
                  <a:pos x="T6" y="T7"/>
                </a:cxn>
              </a:cxnLst>
              <a:rect l="0" t="0" r="r" b="b"/>
              <a:pathLst>
                <a:path w="281" h="182">
                  <a:moveTo>
                    <a:pt x="0" y="0"/>
                  </a:moveTo>
                  <a:lnTo>
                    <a:pt x="0" y="182"/>
                  </a:lnTo>
                  <a:lnTo>
                    <a:pt x="281" y="10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7" name="矩形 26"/>
            <p:cNvSpPr/>
            <p:nvPr/>
          </p:nvSpPr>
          <p:spPr bwMode="auto">
            <a:xfrm>
              <a:off x="5925613" y="3109661"/>
              <a:ext cx="657850" cy="671392"/>
            </a:xfrm>
            <a:prstGeom prst="rect">
              <a:avLst/>
            </a:prstGeom>
            <a:solidFill>
              <a:schemeClr val="accent2">
                <a:lumMod val="10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8" name="任意多边形: 形状 27"/>
            <p:cNvSpPr/>
            <p:nvPr/>
          </p:nvSpPr>
          <p:spPr bwMode="auto">
            <a:xfrm>
              <a:off x="8232037" y="2781301"/>
              <a:ext cx="1512038" cy="1328114"/>
            </a:xfrm>
            <a:custGeom>
              <a:avLst/>
              <a:gdLst>
                <a:gd name="T0" fmla="*/ 709 w 1340"/>
                <a:gd name="T1" fmla="*/ 0 h 1177"/>
                <a:gd name="T2" fmla="*/ 0 w 1340"/>
                <a:gd name="T3" fmla="*/ 0 h 1177"/>
                <a:gd name="T4" fmla="*/ 630 w 1340"/>
                <a:gd name="T5" fmla="*/ 1177 h 1177"/>
                <a:gd name="T6" fmla="*/ 1340 w 1340"/>
                <a:gd name="T7" fmla="*/ 1177 h 1177"/>
                <a:gd name="T8" fmla="*/ 709 w 1340"/>
                <a:gd name="T9" fmla="*/ 0 h 1177"/>
              </a:gdLst>
              <a:ahLst/>
              <a:cxnLst>
                <a:cxn ang="0">
                  <a:pos x="T0" y="T1"/>
                </a:cxn>
                <a:cxn ang="0">
                  <a:pos x="T2" y="T3"/>
                </a:cxn>
                <a:cxn ang="0">
                  <a:pos x="T4" y="T5"/>
                </a:cxn>
                <a:cxn ang="0">
                  <a:pos x="T6" y="T7"/>
                </a:cxn>
                <a:cxn ang="0">
                  <a:pos x="T8" y="T9"/>
                </a:cxn>
              </a:cxnLst>
              <a:rect l="0" t="0" r="r" b="b"/>
              <a:pathLst>
                <a:path w="1340" h="1177">
                  <a:moveTo>
                    <a:pt x="709" y="0"/>
                  </a:moveTo>
                  <a:lnTo>
                    <a:pt x="0" y="0"/>
                  </a:lnTo>
                  <a:lnTo>
                    <a:pt x="630" y="1177"/>
                  </a:lnTo>
                  <a:lnTo>
                    <a:pt x="1340" y="1177"/>
                  </a:lnTo>
                  <a:lnTo>
                    <a:pt x="709" y="0"/>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rmAutofit/>
            </a:bodyPr>
            <a:lstStyle/>
            <a:p>
              <a:pPr algn="ctr"/>
              <a:r>
                <a:rPr lang="en-US" altLang="zh-CN" sz="2800">
                  <a:solidFill>
                    <a:schemeClr val="bg1"/>
                  </a:solidFill>
                  <a:latin typeface="Impact" panose="020B0806030902050204" pitchFamily="34" charset="0"/>
                </a:rPr>
                <a:t>2</a:t>
              </a:r>
              <a:endParaRPr lang="en-US" altLang="zh-CN" sz="2800">
                <a:solidFill>
                  <a:schemeClr val="bg1"/>
                </a:solidFill>
                <a:latin typeface="Impact" panose="020B0806030902050204" pitchFamily="34" charset="0"/>
              </a:endParaRPr>
            </a:p>
          </p:txBody>
        </p:sp>
        <p:grpSp>
          <p:nvGrpSpPr>
            <p:cNvPr id="42" name="组合 41"/>
            <p:cNvGrpSpPr/>
            <p:nvPr/>
          </p:nvGrpSpPr>
          <p:grpSpPr>
            <a:xfrm>
              <a:off x="6583462" y="3134532"/>
              <a:ext cx="2019812" cy="612648"/>
              <a:chOff x="719666" y="2048993"/>
              <a:chExt cx="3288101" cy="723852"/>
            </a:xfrm>
          </p:grpSpPr>
          <p:sp>
            <p:nvSpPr>
              <p:cNvPr id="49" name="文本框 48"/>
              <p:cNvSpPr txBox="1"/>
              <p:nvPr/>
            </p:nvSpPr>
            <p:spPr>
              <a:xfrm>
                <a:off x="719666" y="2295214"/>
                <a:ext cx="3288101" cy="477631"/>
              </a:xfrm>
              <a:prstGeom prst="rect">
                <a:avLst/>
              </a:prstGeom>
              <a:noFill/>
            </p:spPr>
            <p:txBody>
              <a:bodyPr wrap="square" lIns="72000" tIns="0" rIns="72000" bIns="0">
                <a:normAutofit fontScale="85000"/>
              </a:bodyPr>
              <a:lstStyle/>
              <a:p>
                <a:pPr algn="ctr" defTabSz="913765">
                  <a:lnSpc>
                    <a:spcPct val="120000"/>
                  </a:lnSpc>
                  <a:spcBef>
                    <a:spcPct val="0"/>
                  </a:spcBef>
                  <a:defRPr/>
                </a:pPr>
                <a:r>
                  <a:rPr lang="zh-CN" altLang="en-US" sz="1100" dirty="0"/>
                  <a:t>请替换文字内容复制你的内容到此</a:t>
                </a:r>
                <a:br>
                  <a:rPr lang="zh-CN" altLang="en-US" sz="1100" dirty="0"/>
                </a:br>
                <a:r>
                  <a:rPr lang="zh-CN" altLang="en-US" sz="1100" dirty="0"/>
                  <a:t>请输入您的内容</a:t>
                </a:r>
                <a:endParaRPr lang="zh-CN" altLang="en-US" sz="1100" dirty="0"/>
              </a:p>
            </p:txBody>
          </p:sp>
          <p:sp>
            <p:nvSpPr>
              <p:cNvPr id="50" name="矩形 49"/>
              <p:cNvSpPr/>
              <p:nvPr/>
            </p:nvSpPr>
            <p:spPr>
              <a:xfrm>
                <a:off x="719666" y="2048993"/>
                <a:ext cx="3288101" cy="246221"/>
              </a:xfrm>
              <a:prstGeom prst="rect">
                <a:avLst/>
              </a:prstGeom>
            </p:spPr>
            <p:txBody>
              <a:bodyPr wrap="none" lIns="72000" tIns="0" rIns="72000" bIns="0">
                <a:normAutofit fontScale="92500" lnSpcReduction="10000"/>
              </a:bodyPr>
              <a:lstStyle/>
              <a:p>
                <a:pPr lvl="0" algn="ctr" defTabSz="913765">
                  <a:spcBef>
                    <a:spcPct val="0"/>
                  </a:spcBef>
                  <a:defRPr/>
                </a:pPr>
                <a:r>
                  <a:rPr lang="zh-CN" altLang="en-US" sz="1600" b="1" dirty="0">
                    <a:solidFill>
                      <a:schemeClr val="accent2">
                        <a:lumMod val="100000"/>
                      </a:schemeClr>
                    </a:solidFill>
                  </a:rPr>
                  <a:t>输入标题文本</a:t>
                </a:r>
                <a:endParaRPr lang="zh-CN" altLang="en-US" sz="1600" b="1" dirty="0">
                  <a:solidFill>
                    <a:schemeClr val="accent2">
                      <a:lumMod val="100000"/>
                    </a:schemeClr>
                  </a:solidFill>
                </a:endParaRPr>
              </a:p>
            </p:txBody>
          </p:sp>
        </p:grpSp>
      </p:grpSp>
      <p:grpSp>
        <p:nvGrpSpPr>
          <p:cNvPr id="54" name="千图PPT彼岸天：ID 8661124库_组合 53"/>
          <p:cNvGrpSpPr/>
          <p:nvPr>
            <p:custDataLst>
              <p:tags r:id="rId4"/>
            </p:custDataLst>
          </p:nvPr>
        </p:nvGrpSpPr>
        <p:grpSpPr>
          <a:xfrm>
            <a:off x="2447925" y="3734788"/>
            <a:ext cx="3818462" cy="1328114"/>
            <a:chOff x="2447925" y="3734788"/>
            <a:chExt cx="3818462" cy="1328114"/>
          </a:xfrm>
        </p:grpSpPr>
        <p:sp>
          <p:nvSpPr>
            <p:cNvPr id="13" name="任意多边形: 形状 12"/>
            <p:cNvSpPr/>
            <p:nvPr/>
          </p:nvSpPr>
          <p:spPr bwMode="auto">
            <a:xfrm>
              <a:off x="3733158" y="3734788"/>
              <a:ext cx="226806" cy="262915"/>
            </a:xfrm>
            <a:custGeom>
              <a:avLst/>
              <a:gdLst>
                <a:gd name="T0" fmla="*/ 201 w 201"/>
                <a:gd name="T1" fmla="*/ 0 h 233"/>
                <a:gd name="T2" fmla="*/ 201 w 201"/>
                <a:gd name="T3" fmla="*/ 233 h 233"/>
                <a:gd name="T4" fmla="*/ 0 w 201"/>
                <a:gd name="T5" fmla="*/ 233 h 233"/>
                <a:gd name="T6" fmla="*/ 201 w 201"/>
                <a:gd name="T7" fmla="*/ 0 h 233"/>
              </a:gdLst>
              <a:ahLst/>
              <a:cxnLst>
                <a:cxn ang="0">
                  <a:pos x="T0" y="T1"/>
                </a:cxn>
                <a:cxn ang="0">
                  <a:pos x="T2" y="T3"/>
                </a:cxn>
                <a:cxn ang="0">
                  <a:pos x="T4" y="T5"/>
                </a:cxn>
                <a:cxn ang="0">
                  <a:pos x="T6" y="T7"/>
                </a:cxn>
              </a:cxnLst>
              <a:rect l="0" t="0" r="r" b="b"/>
              <a:pathLst>
                <a:path w="201" h="233">
                  <a:moveTo>
                    <a:pt x="201" y="0"/>
                  </a:moveTo>
                  <a:lnTo>
                    <a:pt x="201" y="233"/>
                  </a:lnTo>
                  <a:lnTo>
                    <a:pt x="0" y="233"/>
                  </a:lnTo>
                  <a:lnTo>
                    <a:pt x="201" y="0"/>
                  </a:lnTo>
                  <a:close/>
                </a:path>
              </a:pathLst>
            </a:custGeom>
            <a:solidFill>
              <a:schemeClr val="accent3">
                <a:lumMod val="75000"/>
              </a:schemeClr>
            </a:solidFill>
            <a:ln>
              <a:noFill/>
            </a:ln>
          </p:spPr>
          <p:txBody>
            <a:bodyPr anchor="ctr"/>
            <a:lstStyle/>
            <a:p>
              <a:pPr algn="ctr"/>
            </a:p>
          </p:txBody>
        </p:sp>
        <p:sp>
          <p:nvSpPr>
            <p:cNvPr id="14" name="矩形 13"/>
            <p:cNvSpPr/>
            <p:nvPr/>
          </p:nvSpPr>
          <p:spPr bwMode="auto">
            <a:xfrm>
              <a:off x="2742434" y="3892762"/>
              <a:ext cx="656721" cy="722169"/>
            </a:xfrm>
            <a:prstGeom prst="rect">
              <a:avLst/>
            </a:prstGeom>
            <a:solidFill>
              <a:schemeClr val="accent3">
                <a:lumMod val="75000"/>
              </a:schemeClr>
            </a:solidFill>
            <a:ln>
              <a:noFill/>
            </a:ln>
          </p:spPr>
          <p:txBody>
            <a:bodyPr anchor="ctr"/>
            <a:lstStyle/>
            <a:p>
              <a:pPr algn="ctr"/>
            </a:p>
          </p:txBody>
        </p:sp>
        <p:sp>
          <p:nvSpPr>
            <p:cNvPr id="15" name="任意多边形: 形状 14"/>
            <p:cNvSpPr/>
            <p:nvPr/>
          </p:nvSpPr>
          <p:spPr bwMode="auto">
            <a:xfrm>
              <a:off x="2742434" y="3892762"/>
              <a:ext cx="3183180" cy="1013293"/>
            </a:xfrm>
            <a:custGeom>
              <a:avLst/>
              <a:gdLst>
                <a:gd name="T0" fmla="*/ 523 w 2821"/>
                <a:gd name="T1" fmla="*/ 0 h 898"/>
                <a:gd name="T2" fmla="*/ 2821 w 2821"/>
                <a:gd name="T3" fmla="*/ 0 h 898"/>
                <a:gd name="T4" fmla="*/ 2821 w 2821"/>
                <a:gd name="T5" fmla="*/ 898 h 898"/>
                <a:gd name="T6" fmla="*/ 0 w 2821"/>
                <a:gd name="T7" fmla="*/ 898 h 898"/>
                <a:gd name="T8" fmla="*/ 523 w 2821"/>
                <a:gd name="T9" fmla="*/ 0 h 898"/>
              </a:gdLst>
              <a:ahLst/>
              <a:cxnLst>
                <a:cxn ang="0">
                  <a:pos x="T0" y="T1"/>
                </a:cxn>
                <a:cxn ang="0">
                  <a:pos x="T2" y="T3"/>
                </a:cxn>
                <a:cxn ang="0">
                  <a:pos x="T4" y="T5"/>
                </a:cxn>
                <a:cxn ang="0">
                  <a:pos x="T6" y="T7"/>
                </a:cxn>
                <a:cxn ang="0">
                  <a:pos x="T8" y="T9"/>
                </a:cxn>
              </a:cxnLst>
              <a:rect l="0" t="0" r="r" b="b"/>
              <a:pathLst>
                <a:path w="2821" h="898">
                  <a:moveTo>
                    <a:pt x="523" y="0"/>
                  </a:moveTo>
                  <a:lnTo>
                    <a:pt x="2821" y="0"/>
                  </a:lnTo>
                  <a:lnTo>
                    <a:pt x="2821" y="898"/>
                  </a:lnTo>
                  <a:lnTo>
                    <a:pt x="0" y="898"/>
                  </a:lnTo>
                  <a:lnTo>
                    <a:pt x="523" y="0"/>
                  </a:lnTo>
                  <a:close/>
                </a:path>
              </a:pathLst>
            </a:custGeom>
            <a:solidFill>
              <a:schemeClr val="bg2"/>
            </a:solidFill>
            <a:ln>
              <a:noFill/>
            </a:ln>
          </p:spPr>
          <p:txBody>
            <a:bodyPr anchor="ctr"/>
            <a:lstStyle/>
            <a:p>
              <a:pPr algn="ctr"/>
            </a:p>
          </p:txBody>
        </p:sp>
        <p:sp>
          <p:nvSpPr>
            <p:cNvPr id="16" name="任意多边形: 形状 15"/>
            <p:cNvSpPr/>
            <p:nvPr/>
          </p:nvSpPr>
          <p:spPr bwMode="auto">
            <a:xfrm>
              <a:off x="2742434" y="3892762"/>
              <a:ext cx="3183180" cy="1013293"/>
            </a:xfrm>
            <a:custGeom>
              <a:avLst/>
              <a:gdLst>
                <a:gd name="T0" fmla="*/ 523 w 2821"/>
                <a:gd name="T1" fmla="*/ 0 h 898"/>
                <a:gd name="T2" fmla="*/ 2821 w 2821"/>
                <a:gd name="T3" fmla="*/ 0 h 898"/>
                <a:gd name="T4" fmla="*/ 2821 w 2821"/>
                <a:gd name="T5" fmla="*/ 898 h 898"/>
                <a:gd name="T6" fmla="*/ 0 w 2821"/>
                <a:gd name="T7" fmla="*/ 898 h 898"/>
                <a:gd name="T8" fmla="*/ 523 w 2821"/>
                <a:gd name="T9" fmla="*/ 0 h 898"/>
              </a:gdLst>
              <a:ahLst/>
              <a:cxnLst>
                <a:cxn ang="0">
                  <a:pos x="T0" y="T1"/>
                </a:cxn>
                <a:cxn ang="0">
                  <a:pos x="T2" y="T3"/>
                </a:cxn>
                <a:cxn ang="0">
                  <a:pos x="T4" y="T5"/>
                </a:cxn>
                <a:cxn ang="0">
                  <a:pos x="T6" y="T7"/>
                </a:cxn>
                <a:cxn ang="0">
                  <a:pos x="T8" y="T9"/>
                </a:cxn>
              </a:cxnLst>
              <a:rect l="0" t="0" r="r" b="b"/>
              <a:pathLst>
                <a:path w="2821" h="898">
                  <a:moveTo>
                    <a:pt x="523" y="0"/>
                  </a:moveTo>
                  <a:lnTo>
                    <a:pt x="2821" y="0"/>
                  </a:lnTo>
                  <a:lnTo>
                    <a:pt x="2821" y="898"/>
                  </a:lnTo>
                  <a:lnTo>
                    <a:pt x="0" y="898"/>
                  </a:lnTo>
                  <a:lnTo>
                    <a:pt x="5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 name="任意多边形: 形状 16"/>
            <p:cNvSpPr/>
            <p:nvPr/>
          </p:nvSpPr>
          <p:spPr bwMode="auto">
            <a:xfrm>
              <a:off x="5608537" y="4614931"/>
              <a:ext cx="317077" cy="206495"/>
            </a:xfrm>
            <a:custGeom>
              <a:avLst/>
              <a:gdLst>
                <a:gd name="T0" fmla="*/ 281 w 281"/>
                <a:gd name="T1" fmla="*/ 0 h 183"/>
                <a:gd name="T2" fmla="*/ 0 w 281"/>
                <a:gd name="T3" fmla="*/ 106 h 183"/>
                <a:gd name="T4" fmla="*/ 281 w 281"/>
                <a:gd name="T5" fmla="*/ 183 h 183"/>
                <a:gd name="T6" fmla="*/ 281 w 281"/>
                <a:gd name="T7" fmla="*/ 0 h 183"/>
              </a:gdLst>
              <a:ahLst/>
              <a:cxnLst>
                <a:cxn ang="0">
                  <a:pos x="T0" y="T1"/>
                </a:cxn>
                <a:cxn ang="0">
                  <a:pos x="T2" y="T3"/>
                </a:cxn>
                <a:cxn ang="0">
                  <a:pos x="T4" y="T5"/>
                </a:cxn>
                <a:cxn ang="0">
                  <a:pos x="T6" y="T7"/>
                </a:cxn>
              </a:cxnLst>
              <a:rect l="0" t="0" r="r" b="b"/>
              <a:pathLst>
                <a:path w="281" h="183">
                  <a:moveTo>
                    <a:pt x="281" y="0"/>
                  </a:moveTo>
                  <a:lnTo>
                    <a:pt x="0" y="106"/>
                  </a:lnTo>
                  <a:lnTo>
                    <a:pt x="281" y="183"/>
                  </a:lnTo>
                  <a:lnTo>
                    <a:pt x="281" y="0"/>
                  </a:lnTo>
                  <a:close/>
                </a:path>
              </a:pathLst>
            </a:custGeom>
            <a:solidFill>
              <a:schemeClr val="bg2">
                <a:lumMod val="75000"/>
              </a:schemeClr>
            </a:solidFill>
            <a:ln>
              <a:noFill/>
            </a:ln>
          </p:spPr>
          <p:txBody>
            <a:bodyPr anchor="ctr"/>
            <a:lstStyle/>
            <a:p>
              <a:pPr algn="ctr"/>
            </a:p>
          </p:txBody>
        </p:sp>
        <p:sp>
          <p:nvSpPr>
            <p:cNvPr id="18" name="任意多边形: 形状 17"/>
            <p:cNvSpPr/>
            <p:nvPr/>
          </p:nvSpPr>
          <p:spPr bwMode="auto">
            <a:xfrm>
              <a:off x="5608537" y="4614931"/>
              <a:ext cx="317077" cy="206495"/>
            </a:xfrm>
            <a:custGeom>
              <a:avLst/>
              <a:gdLst>
                <a:gd name="T0" fmla="*/ 281 w 281"/>
                <a:gd name="T1" fmla="*/ 0 h 183"/>
                <a:gd name="T2" fmla="*/ 0 w 281"/>
                <a:gd name="T3" fmla="*/ 106 h 183"/>
                <a:gd name="T4" fmla="*/ 281 w 281"/>
                <a:gd name="T5" fmla="*/ 183 h 183"/>
                <a:gd name="T6" fmla="*/ 281 w 281"/>
                <a:gd name="T7" fmla="*/ 0 h 183"/>
              </a:gdLst>
              <a:ahLst/>
              <a:cxnLst>
                <a:cxn ang="0">
                  <a:pos x="T0" y="T1"/>
                </a:cxn>
                <a:cxn ang="0">
                  <a:pos x="T2" y="T3"/>
                </a:cxn>
                <a:cxn ang="0">
                  <a:pos x="T4" y="T5"/>
                </a:cxn>
                <a:cxn ang="0">
                  <a:pos x="T6" y="T7"/>
                </a:cxn>
              </a:cxnLst>
              <a:rect l="0" t="0" r="r" b="b"/>
              <a:pathLst>
                <a:path w="281" h="183">
                  <a:moveTo>
                    <a:pt x="281" y="0"/>
                  </a:moveTo>
                  <a:lnTo>
                    <a:pt x="0" y="106"/>
                  </a:lnTo>
                  <a:lnTo>
                    <a:pt x="281" y="183"/>
                  </a:lnTo>
                  <a:lnTo>
                    <a:pt x="2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 name="矩形 18"/>
            <p:cNvSpPr/>
            <p:nvPr/>
          </p:nvSpPr>
          <p:spPr bwMode="auto">
            <a:xfrm>
              <a:off x="5608537" y="4063149"/>
              <a:ext cx="657850" cy="671392"/>
            </a:xfrm>
            <a:prstGeom prst="rect">
              <a:avLst/>
            </a:prstGeom>
            <a:solidFill>
              <a:schemeClr val="accent3">
                <a:lumMod val="10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20" name="任意多边形: 形状 19"/>
            <p:cNvSpPr/>
            <p:nvPr/>
          </p:nvSpPr>
          <p:spPr bwMode="auto">
            <a:xfrm>
              <a:off x="2447925" y="3734788"/>
              <a:ext cx="1512038" cy="1328114"/>
            </a:xfrm>
            <a:custGeom>
              <a:avLst/>
              <a:gdLst>
                <a:gd name="T0" fmla="*/ 632 w 1340"/>
                <a:gd name="T1" fmla="*/ 0 h 1177"/>
                <a:gd name="T2" fmla="*/ 1340 w 1340"/>
                <a:gd name="T3" fmla="*/ 0 h 1177"/>
                <a:gd name="T4" fmla="*/ 710 w 1340"/>
                <a:gd name="T5" fmla="*/ 1177 h 1177"/>
                <a:gd name="T6" fmla="*/ 0 w 1340"/>
                <a:gd name="T7" fmla="*/ 1177 h 1177"/>
                <a:gd name="T8" fmla="*/ 632 w 1340"/>
                <a:gd name="T9" fmla="*/ 0 h 1177"/>
              </a:gdLst>
              <a:ahLst/>
              <a:cxnLst>
                <a:cxn ang="0">
                  <a:pos x="T0" y="T1"/>
                </a:cxn>
                <a:cxn ang="0">
                  <a:pos x="T2" y="T3"/>
                </a:cxn>
                <a:cxn ang="0">
                  <a:pos x="T4" y="T5"/>
                </a:cxn>
                <a:cxn ang="0">
                  <a:pos x="T6" y="T7"/>
                </a:cxn>
                <a:cxn ang="0">
                  <a:pos x="T8" y="T9"/>
                </a:cxn>
              </a:cxnLst>
              <a:rect l="0" t="0" r="r" b="b"/>
              <a:pathLst>
                <a:path w="1340" h="1177">
                  <a:moveTo>
                    <a:pt x="632" y="0"/>
                  </a:moveTo>
                  <a:lnTo>
                    <a:pt x="1340" y="0"/>
                  </a:lnTo>
                  <a:lnTo>
                    <a:pt x="710" y="1177"/>
                  </a:lnTo>
                  <a:lnTo>
                    <a:pt x="0" y="1177"/>
                  </a:lnTo>
                  <a:lnTo>
                    <a:pt x="632" y="0"/>
                  </a:lnTo>
                  <a:close/>
                </a:path>
              </a:pathLst>
            </a:custGeom>
            <a:solidFill>
              <a:schemeClr val="accent3">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rmAutofit/>
            </a:bodyPr>
            <a:lstStyle/>
            <a:p>
              <a:pPr algn="ctr"/>
              <a:r>
                <a:rPr lang="en-US" altLang="zh-CN" sz="2800">
                  <a:solidFill>
                    <a:schemeClr val="bg1"/>
                  </a:solidFill>
                  <a:latin typeface="Impact" panose="020B0806030902050204" pitchFamily="34" charset="0"/>
                </a:rPr>
                <a:t>3</a:t>
              </a:r>
              <a:endParaRPr lang="en-US" altLang="zh-CN" sz="2800">
                <a:solidFill>
                  <a:schemeClr val="bg1"/>
                </a:solidFill>
                <a:latin typeface="Impact" panose="020B0806030902050204" pitchFamily="34" charset="0"/>
              </a:endParaRPr>
            </a:p>
          </p:txBody>
        </p:sp>
        <p:grpSp>
          <p:nvGrpSpPr>
            <p:cNvPr id="43" name="组合 42"/>
            <p:cNvGrpSpPr/>
            <p:nvPr/>
          </p:nvGrpSpPr>
          <p:grpSpPr>
            <a:xfrm>
              <a:off x="3556105" y="4084084"/>
              <a:ext cx="2019812" cy="612648"/>
              <a:chOff x="719666" y="2048993"/>
              <a:chExt cx="3288101" cy="723852"/>
            </a:xfrm>
          </p:grpSpPr>
          <p:sp>
            <p:nvSpPr>
              <p:cNvPr id="47" name="文本框 51"/>
              <p:cNvSpPr txBox="1"/>
              <p:nvPr/>
            </p:nvSpPr>
            <p:spPr>
              <a:xfrm>
                <a:off x="719666" y="2295214"/>
                <a:ext cx="3288101" cy="477631"/>
              </a:xfrm>
              <a:prstGeom prst="rect">
                <a:avLst/>
              </a:prstGeom>
              <a:noFill/>
            </p:spPr>
            <p:txBody>
              <a:bodyPr wrap="square" lIns="72000" tIns="0" rIns="72000" bIns="0">
                <a:normAutofit fontScale="85000"/>
              </a:bodyPr>
              <a:lstStyle/>
              <a:p>
                <a:pPr algn="ctr" defTabSz="913765">
                  <a:lnSpc>
                    <a:spcPct val="120000"/>
                  </a:lnSpc>
                  <a:spcBef>
                    <a:spcPct val="0"/>
                  </a:spcBef>
                  <a:defRPr/>
                </a:pPr>
                <a:r>
                  <a:rPr lang="zh-CN" altLang="en-US" sz="1100" dirty="0"/>
                  <a:t>请替换文字内容复制你的内容到此</a:t>
                </a:r>
                <a:br>
                  <a:rPr lang="zh-CN" altLang="en-US" sz="1100" dirty="0"/>
                </a:br>
                <a:r>
                  <a:rPr lang="zh-CN" altLang="en-US" sz="1100" dirty="0"/>
                  <a:t>请输入您的内容</a:t>
                </a:r>
                <a:endParaRPr lang="zh-CN" altLang="en-US" sz="1100" dirty="0"/>
              </a:p>
            </p:txBody>
          </p:sp>
          <p:sp>
            <p:nvSpPr>
              <p:cNvPr id="48" name="矩形 47"/>
              <p:cNvSpPr/>
              <p:nvPr/>
            </p:nvSpPr>
            <p:spPr>
              <a:xfrm>
                <a:off x="719666" y="2048993"/>
                <a:ext cx="3288101" cy="246221"/>
              </a:xfrm>
              <a:prstGeom prst="rect">
                <a:avLst/>
              </a:prstGeom>
            </p:spPr>
            <p:txBody>
              <a:bodyPr wrap="none" lIns="72000" tIns="0" rIns="72000" bIns="0">
                <a:normAutofit fontScale="92500" lnSpcReduction="10000"/>
              </a:bodyPr>
              <a:lstStyle/>
              <a:p>
                <a:pPr lvl="0" algn="ctr" defTabSz="913765">
                  <a:spcBef>
                    <a:spcPct val="0"/>
                  </a:spcBef>
                  <a:defRPr/>
                </a:pPr>
                <a:r>
                  <a:rPr lang="zh-CN" altLang="en-US" sz="1600" b="1" dirty="0">
                    <a:solidFill>
                      <a:schemeClr val="accent3">
                        <a:lumMod val="100000"/>
                      </a:schemeClr>
                    </a:solidFill>
                  </a:rPr>
                  <a:t>输入标题文本</a:t>
                </a:r>
                <a:endParaRPr lang="zh-CN" altLang="en-US" sz="1600" b="1" dirty="0">
                  <a:solidFill>
                    <a:schemeClr val="accent3">
                      <a:lumMod val="100000"/>
                    </a:schemeClr>
                  </a:solidFill>
                </a:endParaRPr>
              </a:p>
            </p:txBody>
          </p:sp>
        </p:grpSp>
      </p:grpSp>
      <p:grpSp>
        <p:nvGrpSpPr>
          <p:cNvPr id="55" name="千图PPT彼岸天：ID 8661124库_组合 54"/>
          <p:cNvGrpSpPr/>
          <p:nvPr>
            <p:custDataLst>
              <p:tags r:id="rId5"/>
            </p:custDataLst>
          </p:nvPr>
        </p:nvGrpSpPr>
        <p:grpSpPr>
          <a:xfrm>
            <a:off x="5925613" y="4689406"/>
            <a:ext cx="3818462" cy="1326985"/>
            <a:chOff x="5925613" y="4689406"/>
            <a:chExt cx="3818462" cy="1326985"/>
          </a:xfrm>
        </p:grpSpPr>
        <p:sp>
          <p:nvSpPr>
            <p:cNvPr id="29" name="任意多边形: 形状 28"/>
            <p:cNvSpPr/>
            <p:nvPr/>
          </p:nvSpPr>
          <p:spPr bwMode="auto">
            <a:xfrm>
              <a:off x="8232037" y="4689406"/>
              <a:ext cx="226806" cy="261786"/>
            </a:xfrm>
            <a:custGeom>
              <a:avLst/>
              <a:gdLst>
                <a:gd name="T0" fmla="*/ 0 w 201"/>
                <a:gd name="T1" fmla="*/ 0 h 232"/>
                <a:gd name="T2" fmla="*/ 0 w 201"/>
                <a:gd name="T3" fmla="*/ 232 h 232"/>
                <a:gd name="T4" fmla="*/ 201 w 201"/>
                <a:gd name="T5" fmla="*/ 232 h 232"/>
                <a:gd name="T6" fmla="*/ 0 w 201"/>
                <a:gd name="T7" fmla="*/ 0 h 232"/>
              </a:gdLst>
              <a:ahLst/>
              <a:cxnLst>
                <a:cxn ang="0">
                  <a:pos x="T0" y="T1"/>
                </a:cxn>
                <a:cxn ang="0">
                  <a:pos x="T2" y="T3"/>
                </a:cxn>
                <a:cxn ang="0">
                  <a:pos x="T4" y="T5"/>
                </a:cxn>
                <a:cxn ang="0">
                  <a:pos x="T6" y="T7"/>
                </a:cxn>
              </a:cxnLst>
              <a:rect l="0" t="0" r="r" b="b"/>
              <a:pathLst>
                <a:path w="201" h="232">
                  <a:moveTo>
                    <a:pt x="0" y="0"/>
                  </a:moveTo>
                  <a:lnTo>
                    <a:pt x="0" y="232"/>
                  </a:lnTo>
                  <a:lnTo>
                    <a:pt x="201" y="232"/>
                  </a:lnTo>
                  <a:lnTo>
                    <a:pt x="0" y="0"/>
                  </a:lnTo>
                  <a:close/>
                </a:path>
              </a:pathLst>
            </a:custGeom>
            <a:solidFill>
              <a:schemeClr val="accent4">
                <a:lumMod val="75000"/>
              </a:schemeClr>
            </a:solidFill>
            <a:ln>
              <a:noFill/>
            </a:ln>
          </p:spPr>
          <p:txBody>
            <a:bodyPr anchor="ctr"/>
            <a:lstStyle/>
            <a:p>
              <a:pPr algn="ctr"/>
            </a:p>
          </p:txBody>
        </p:sp>
        <p:sp>
          <p:nvSpPr>
            <p:cNvPr id="30" name="矩形 29"/>
            <p:cNvSpPr/>
            <p:nvPr/>
          </p:nvSpPr>
          <p:spPr bwMode="auto">
            <a:xfrm>
              <a:off x="8792845" y="4846251"/>
              <a:ext cx="656721" cy="722169"/>
            </a:xfrm>
            <a:prstGeom prst="rect">
              <a:avLst/>
            </a:prstGeom>
            <a:solidFill>
              <a:schemeClr val="accent4">
                <a:lumMod val="75000"/>
              </a:schemeClr>
            </a:solidFill>
            <a:ln>
              <a:noFill/>
            </a:ln>
          </p:spPr>
          <p:txBody>
            <a:bodyPr anchor="ctr"/>
            <a:lstStyle/>
            <a:p>
              <a:pPr algn="ctr"/>
            </a:p>
          </p:txBody>
        </p:sp>
        <p:sp>
          <p:nvSpPr>
            <p:cNvPr id="31" name="任意多边形: 形状 30"/>
            <p:cNvSpPr/>
            <p:nvPr/>
          </p:nvSpPr>
          <p:spPr bwMode="auto">
            <a:xfrm>
              <a:off x="6266387" y="4846251"/>
              <a:ext cx="3183180" cy="1013293"/>
            </a:xfrm>
            <a:custGeom>
              <a:avLst/>
              <a:gdLst>
                <a:gd name="T0" fmla="*/ 2299 w 2821"/>
                <a:gd name="T1" fmla="*/ 0 h 898"/>
                <a:gd name="T2" fmla="*/ 0 w 2821"/>
                <a:gd name="T3" fmla="*/ 0 h 898"/>
                <a:gd name="T4" fmla="*/ 0 w 2821"/>
                <a:gd name="T5" fmla="*/ 898 h 898"/>
                <a:gd name="T6" fmla="*/ 2821 w 2821"/>
                <a:gd name="T7" fmla="*/ 898 h 898"/>
                <a:gd name="T8" fmla="*/ 2299 w 2821"/>
                <a:gd name="T9" fmla="*/ 0 h 898"/>
              </a:gdLst>
              <a:ahLst/>
              <a:cxnLst>
                <a:cxn ang="0">
                  <a:pos x="T0" y="T1"/>
                </a:cxn>
                <a:cxn ang="0">
                  <a:pos x="T2" y="T3"/>
                </a:cxn>
                <a:cxn ang="0">
                  <a:pos x="T4" y="T5"/>
                </a:cxn>
                <a:cxn ang="0">
                  <a:pos x="T6" y="T7"/>
                </a:cxn>
                <a:cxn ang="0">
                  <a:pos x="T8" y="T9"/>
                </a:cxn>
              </a:cxnLst>
              <a:rect l="0" t="0" r="r" b="b"/>
              <a:pathLst>
                <a:path w="2821" h="898">
                  <a:moveTo>
                    <a:pt x="2299" y="0"/>
                  </a:moveTo>
                  <a:lnTo>
                    <a:pt x="0" y="0"/>
                  </a:lnTo>
                  <a:lnTo>
                    <a:pt x="0" y="898"/>
                  </a:lnTo>
                  <a:lnTo>
                    <a:pt x="2821" y="898"/>
                  </a:lnTo>
                  <a:lnTo>
                    <a:pt x="2299" y="0"/>
                  </a:lnTo>
                  <a:close/>
                </a:path>
              </a:pathLst>
            </a:custGeom>
            <a:solidFill>
              <a:schemeClr val="bg2"/>
            </a:solidFill>
            <a:ln>
              <a:noFill/>
            </a:ln>
          </p:spPr>
          <p:txBody>
            <a:bodyPr anchor="ctr"/>
            <a:lstStyle/>
            <a:p>
              <a:pPr algn="ctr"/>
            </a:p>
          </p:txBody>
        </p:sp>
        <p:sp>
          <p:nvSpPr>
            <p:cNvPr id="32" name="任意多边形: 形状 31"/>
            <p:cNvSpPr/>
            <p:nvPr/>
          </p:nvSpPr>
          <p:spPr bwMode="auto">
            <a:xfrm>
              <a:off x="6266387" y="4846251"/>
              <a:ext cx="3183180" cy="1013293"/>
            </a:xfrm>
            <a:custGeom>
              <a:avLst/>
              <a:gdLst>
                <a:gd name="T0" fmla="*/ 2299 w 2821"/>
                <a:gd name="T1" fmla="*/ 0 h 898"/>
                <a:gd name="T2" fmla="*/ 0 w 2821"/>
                <a:gd name="T3" fmla="*/ 0 h 898"/>
                <a:gd name="T4" fmla="*/ 0 w 2821"/>
                <a:gd name="T5" fmla="*/ 898 h 898"/>
                <a:gd name="T6" fmla="*/ 2821 w 2821"/>
                <a:gd name="T7" fmla="*/ 898 h 898"/>
                <a:gd name="T8" fmla="*/ 2299 w 2821"/>
                <a:gd name="T9" fmla="*/ 0 h 898"/>
              </a:gdLst>
              <a:ahLst/>
              <a:cxnLst>
                <a:cxn ang="0">
                  <a:pos x="T0" y="T1"/>
                </a:cxn>
                <a:cxn ang="0">
                  <a:pos x="T2" y="T3"/>
                </a:cxn>
                <a:cxn ang="0">
                  <a:pos x="T4" y="T5"/>
                </a:cxn>
                <a:cxn ang="0">
                  <a:pos x="T6" y="T7"/>
                </a:cxn>
                <a:cxn ang="0">
                  <a:pos x="T8" y="T9"/>
                </a:cxn>
              </a:cxnLst>
              <a:rect l="0" t="0" r="r" b="b"/>
              <a:pathLst>
                <a:path w="2821" h="898">
                  <a:moveTo>
                    <a:pt x="2299" y="0"/>
                  </a:moveTo>
                  <a:lnTo>
                    <a:pt x="0" y="0"/>
                  </a:lnTo>
                  <a:lnTo>
                    <a:pt x="0" y="898"/>
                  </a:lnTo>
                  <a:lnTo>
                    <a:pt x="2821" y="898"/>
                  </a:lnTo>
                  <a:lnTo>
                    <a:pt x="229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3" name="任意多边形: 形状 32"/>
            <p:cNvSpPr/>
            <p:nvPr/>
          </p:nvSpPr>
          <p:spPr bwMode="auto">
            <a:xfrm>
              <a:off x="6266387" y="5568420"/>
              <a:ext cx="317077" cy="206495"/>
            </a:xfrm>
            <a:custGeom>
              <a:avLst/>
              <a:gdLst>
                <a:gd name="T0" fmla="*/ 0 w 281"/>
                <a:gd name="T1" fmla="*/ 0 h 183"/>
                <a:gd name="T2" fmla="*/ 0 w 281"/>
                <a:gd name="T3" fmla="*/ 183 h 183"/>
                <a:gd name="T4" fmla="*/ 281 w 281"/>
                <a:gd name="T5" fmla="*/ 106 h 183"/>
                <a:gd name="T6" fmla="*/ 0 w 281"/>
                <a:gd name="T7" fmla="*/ 0 h 183"/>
              </a:gdLst>
              <a:ahLst/>
              <a:cxnLst>
                <a:cxn ang="0">
                  <a:pos x="T0" y="T1"/>
                </a:cxn>
                <a:cxn ang="0">
                  <a:pos x="T2" y="T3"/>
                </a:cxn>
                <a:cxn ang="0">
                  <a:pos x="T4" y="T5"/>
                </a:cxn>
                <a:cxn ang="0">
                  <a:pos x="T6" y="T7"/>
                </a:cxn>
              </a:cxnLst>
              <a:rect l="0" t="0" r="r" b="b"/>
              <a:pathLst>
                <a:path w="281" h="183">
                  <a:moveTo>
                    <a:pt x="0" y="0"/>
                  </a:moveTo>
                  <a:lnTo>
                    <a:pt x="0" y="183"/>
                  </a:lnTo>
                  <a:lnTo>
                    <a:pt x="281" y="106"/>
                  </a:lnTo>
                  <a:lnTo>
                    <a:pt x="0" y="0"/>
                  </a:lnTo>
                  <a:close/>
                </a:path>
              </a:pathLst>
            </a:custGeom>
            <a:solidFill>
              <a:schemeClr val="bg2">
                <a:lumMod val="75000"/>
              </a:schemeClr>
            </a:solidFill>
            <a:ln>
              <a:noFill/>
            </a:ln>
          </p:spPr>
          <p:txBody>
            <a:bodyPr anchor="ctr"/>
            <a:lstStyle/>
            <a:p>
              <a:pPr algn="ctr"/>
            </a:p>
          </p:txBody>
        </p:sp>
        <p:sp>
          <p:nvSpPr>
            <p:cNvPr id="34" name="任意多边形: 形状 33"/>
            <p:cNvSpPr/>
            <p:nvPr/>
          </p:nvSpPr>
          <p:spPr bwMode="auto">
            <a:xfrm>
              <a:off x="6266387" y="5568420"/>
              <a:ext cx="317077" cy="206495"/>
            </a:xfrm>
            <a:custGeom>
              <a:avLst/>
              <a:gdLst>
                <a:gd name="T0" fmla="*/ 0 w 281"/>
                <a:gd name="T1" fmla="*/ 0 h 183"/>
                <a:gd name="T2" fmla="*/ 0 w 281"/>
                <a:gd name="T3" fmla="*/ 183 h 183"/>
                <a:gd name="T4" fmla="*/ 281 w 281"/>
                <a:gd name="T5" fmla="*/ 106 h 183"/>
                <a:gd name="T6" fmla="*/ 0 w 281"/>
                <a:gd name="T7" fmla="*/ 0 h 183"/>
              </a:gdLst>
              <a:ahLst/>
              <a:cxnLst>
                <a:cxn ang="0">
                  <a:pos x="T0" y="T1"/>
                </a:cxn>
                <a:cxn ang="0">
                  <a:pos x="T2" y="T3"/>
                </a:cxn>
                <a:cxn ang="0">
                  <a:pos x="T4" y="T5"/>
                </a:cxn>
                <a:cxn ang="0">
                  <a:pos x="T6" y="T7"/>
                </a:cxn>
              </a:cxnLst>
              <a:rect l="0" t="0" r="r" b="b"/>
              <a:pathLst>
                <a:path w="281" h="183">
                  <a:moveTo>
                    <a:pt x="0" y="0"/>
                  </a:moveTo>
                  <a:lnTo>
                    <a:pt x="0" y="183"/>
                  </a:lnTo>
                  <a:lnTo>
                    <a:pt x="281" y="10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5" name="矩形 34"/>
            <p:cNvSpPr/>
            <p:nvPr/>
          </p:nvSpPr>
          <p:spPr bwMode="auto">
            <a:xfrm>
              <a:off x="5925613" y="5017767"/>
              <a:ext cx="657850" cy="670263"/>
            </a:xfrm>
            <a:prstGeom prst="rect">
              <a:avLst/>
            </a:prstGeom>
            <a:solidFill>
              <a:schemeClr val="accent4">
                <a:lumMod val="10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36" name="任意多边形: 形状 35"/>
            <p:cNvSpPr/>
            <p:nvPr/>
          </p:nvSpPr>
          <p:spPr bwMode="auto">
            <a:xfrm>
              <a:off x="8232037" y="4689406"/>
              <a:ext cx="1512038" cy="1326985"/>
            </a:xfrm>
            <a:custGeom>
              <a:avLst/>
              <a:gdLst>
                <a:gd name="T0" fmla="*/ 709 w 1340"/>
                <a:gd name="T1" fmla="*/ 0 h 1176"/>
                <a:gd name="T2" fmla="*/ 0 w 1340"/>
                <a:gd name="T3" fmla="*/ 0 h 1176"/>
                <a:gd name="T4" fmla="*/ 630 w 1340"/>
                <a:gd name="T5" fmla="*/ 1176 h 1176"/>
                <a:gd name="T6" fmla="*/ 1340 w 1340"/>
                <a:gd name="T7" fmla="*/ 1176 h 1176"/>
                <a:gd name="T8" fmla="*/ 709 w 1340"/>
                <a:gd name="T9" fmla="*/ 0 h 1176"/>
              </a:gdLst>
              <a:ahLst/>
              <a:cxnLst>
                <a:cxn ang="0">
                  <a:pos x="T0" y="T1"/>
                </a:cxn>
                <a:cxn ang="0">
                  <a:pos x="T2" y="T3"/>
                </a:cxn>
                <a:cxn ang="0">
                  <a:pos x="T4" y="T5"/>
                </a:cxn>
                <a:cxn ang="0">
                  <a:pos x="T6" y="T7"/>
                </a:cxn>
                <a:cxn ang="0">
                  <a:pos x="T8" y="T9"/>
                </a:cxn>
              </a:cxnLst>
              <a:rect l="0" t="0" r="r" b="b"/>
              <a:pathLst>
                <a:path w="1340" h="1176">
                  <a:moveTo>
                    <a:pt x="709" y="0"/>
                  </a:moveTo>
                  <a:lnTo>
                    <a:pt x="0" y="0"/>
                  </a:lnTo>
                  <a:lnTo>
                    <a:pt x="630" y="1176"/>
                  </a:lnTo>
                  <a:lnTo>
                    <a:pt x="1340" y="1176"/>
                  </a:lnTo>
                  <a:lnTo>
                    <a:pt x="709" y="0"/>
                  </a:ln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anchor="ctr" anchorCtr="1" compatLnSpc="1">
              <a:normAutofit/>
            </a:bodyPr>
            <a:lstStyle/>
            <a:p>
              <a:pPr algn="ctr"/>
              <a:r>
                <a:rPr lang="en-US" altLang="zh-CN" sz="2800">
                  <a:solidFill>
                    <a:schemeClr val="bg1"/>
                  </a:solidFill>
                  <a:latin typeface="Impact" panose="020B0806030902050204" pitchFamily="34" charset="0"/>
                </a:rPr>
                <a:t>4</a:t>
              </a:r>
              <a:endParaRPr lang="en-US" altLang="zh-CN" sz="2800">
                <a:solidFill>
                  <a:schemeClr val="bg1"/>
                </a:solidFill>
                <a:latin typeface="Impact" panose="020B0806030902050204" pitchFamily="34" charset="0"/>
              </a:endParaRPr>
            </a:p>
          </p:txBody>
        </p:sp>
        <p:grpSp>
          <p:nvGrpSpPr>
            <p:cNvPr id="44" name="组合 43"/>
            <p:cNvGrpSpPr/>
            <p:nvPr/>
          </p:nvGrpSpPr>
          <p:grpSpPr>
            <a:xfrm>
              <a:off x="6583462" y="5033637"/>
              <a:ext cx="2019812" cy="612648"/>
              <a:chOff x="719666" y="2048993"/>
              <a:chExt cx="3288101" cy="723852"/>
            </a:xfrm>
          </p:grpSpPr>
          <p:sp>
            <p:nvSpPr>
              <p:cNvPr id="45" name="文本框 54"/>
              <p:cNvSpPr txBox="1"/>
              <p:nvPr/>
            </p:nvSpPr>
            <p:spPr>
              <a:xfrm>
                <a:off x="719666" y="2295214"/>
                <a:ext cx="3288101" cy="477631"/>
              </a:xfrm>
              <a:prstGeom prst="rect">
                <a:avLst/>
              </a:prstGeom>
              <a:noFill/>
            </p:spPr>
            <p:txBody>
              <a:bodyPr wrap="square" lIns="72000" tIns="0" rIns="72000" bIns="0">
                <a:normAutofit fontScale="85000"/>
              </a:bodyPr>
              <a:lstStyle/>
              <a:p>
                <a:pPr algn="ctr" defTabSz="913765">
                  <a:lnSpc>
                    <a:spcPct val="120000"/>
                  </a:lnSpc>
                  <a:spcBef>
                    <a:spcPct val="0"/>
                  </a:spcBef>
                  <a:defRPr/>
                </a:pPr>
                <a:r>
                  <a:rPr lang="zh-CN" altLang="en-US" sz="1100" dirty="0"/>
                  <a:t>请替换文字内容复制你的内容到此</a:t>
                </a:r>
                <a:br>
                  <a:rPr lang="zh-CN" altLang="en-US" sz="1100" dirty="0"/>
                </a:br>
                <a:r>
                  <a:rPr lang="zh-CN" altLang="en-US" sz="1100" dirty="0"/>
                  <a:t>请输入您的内容</a:t>
                </a:r>
                <a:endParaRPr lang="zh-CN" altLang="en-US" sz="1100" dirty="0"/>
              </a:p>
            </p:txBody>
          </p:sp>
          <p:sp>
            <p:nvSpPr>
              <p:cNvPr id="46" name="矩形 45"/>
              <p:cNvSpPr/>
              <p:nvPr/>
            </p:nvSpPr>
            <p:spPr>
              <a:xfrm>
                <a:off x="719666" y="2048993"/>
                <a:ext cx="3288101" cy="246221"/>
              </a:xfrm>
              <a:prstGeom prst="rect">
                <a:avLst/>
              </a:prstGeom>
            </p:spPr>
            <p:txBody>
              <a:bodyPr wrap="none" lIns="72000" tIns="0" rIns="72000" bIns="0">
                <a:normAutofit fontScale="92500" lnSpcReduction="10000"/>
              </a:bodyPr>
              <a:lstStyle/>
              <a:p>
                <a:pPr lvl="0" algn="ctr" defTabSz="913765">
                  <a:spcBef>
                    <a:spcPct val="0"/>
                  </a:spcBef>
                  <a:defRPr/>
                </a:pPr>
                <a:r>
                  <a:rPr lang="zh-CN" altLang="en-US" sz="1600" b="1" dirty="0">
                    <a:solidFill>
                      <a:schemeClr val="accent4">
                        <a:lumMod val="100000"/>
                      </a:schemeClr>
                    </a:solidFill>
                  </a:rPr>
                  <a:t>输入标题文本</a:t>
                </a:r>
                <a:endParaRPr lang="zh-CN" altLang="en-US" sz="1600" b="1" dirty="0">
                  <a:solidFill>
                    <a:schemeClr val="accent4">
                      <a:lumMod val="100000"/>
                    </a:schemeClr>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barn(outHorizontal)">
                                      <p:cBhvr>
                                        <p:cTn id="7" dur="500"/>
                                        <p:tgtEl>
                                          <p:spTgt spid="56"/>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right)">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left)">
                                      <p:cBhvr>
                                        <p:cTn id="15" dur="500"/>
                                        <p:tgtEl>
                                          <p:spTgt spid="53"/>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right)">
                                      <p:cBhvr>
                                        <p:cTn id="19" dur="500"/>
                                        <p:tgtEl>
                                          <p:spTgt spid="5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left)">
                                      <p:cBhvr>
                                        <p:cTn id="2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千图PPT彼岸天：ID 8661124库_组合 3"/>
          <p:cNvGrpSpPr/>
          <p:nvPr>
            <p:custDataLst>
              <p:tags r:id="rId1"/>
            </p:custDataLst>
          </p:nvPr>
        </p:nvGrpSpPr>
        <p:grpSpPr>
          <a:xfrm>
            <a:off x="3582960" y="1052736"/>
            <a:ext cx="5026080" cy="4752528"/>
            <a:chOff x="3582960" y="1052737"/>
            <a:chExt cx="5026080" cy="4752528"/>
          </a:xfrm>
        </p:grpSpPr>
        <p:sp>
          <p:nvSpPr>
            <p:cNvPr id="18" name="任意多边形: 形状 17"/>
            <p:cNvSpPr/>
            <p:nvPr/>
          </p:nvSpPr>
          <p:spPr bwMode="auto">
            <a:xfrm>
              <a:off x="6344021" y="4014404"/>
              <a:ext cx="505162" cy="1790861"/>
            </a:xfrm>
            <a:custGeom>
              <a:avLst/>
              <a:gdLst>
                <a:gd name="T0" fmla="*/ 7 w 133"/>
                <a:gd name="T1" fmla="*/ 1 h 473"/>
                <a:gd name="T2" fmla="*/ 0 w 133"/>
                <a:gd name="T3" fmla="*/ 9 h 473"/>
                <a:gd name="T4" fmla="*/ 5 w 133"/>
                <a:gd name="T5" fmla="*/ 466 h 473"/>
                <a:gd name="T6" fmla="*/ 13 w 133"/>
                <a:gd name="T7" fmla="*/ 473 h 473"/>
                <a:gd name="T8" fmla="*/ 125 w 133"/>
                <a:gd name="T9" fmla="*/ 472 h 473"/>
                <a:gd name="T10" fmla="*/ 133 w 133"/>
                <a:gd name="T11" fmla="*/ 464 h 473"/>
                <a:gd name="T12" fmla="*/ 128 w 133"/>
                <a:gd name="T13" fmla="*/ 7 h 473"/>
                <a:gd name="T14" fmla="*/ 120 w 133"/>
                <a:gd name="T15" fmla="*/ 0 h 473"/>
                <a:gd name="T16" fmla="*/ 7 w 133"/>
                <a:gd name="T17" fmla="*/ 1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473">
                  <a:moveTo>
                    <a:pt x="7" y="1"/>
                  </a:moveTo>
                  <a:cubicBezTo>
                    <a:pt x="3" y="1"/>
                    <a:pt x="0" y="5"/>
                    <a:pt x="0" y="9"/>
                  </a:cubicBezTo>
                  <a:cubicBezTo>
                    <a:pt x="5" y="466"/>
                    <a:pt x="5" y="466"/>
                    <a:pt x="5" y="466"/>
                  </a:cubicBezTo>
                  <a:cubicBezTo>
                    <a:pt x="5" y="470"/>
                    <a:pt x="9" y="473"/>
                    <a:pt x="13" y="473"/>
                  </a:cubicBezTo>
                  <a:cubicBezTo>
                    <a:pt x="125" y="472"/>
                    <a:pt x="125" y="472"/>
                    <a:pt x="125" y="472"/>
                  </a:cubicBezTo>
                  <a:cubicBezTo>
                    <a:pt x="130" y="472"/>
                    <a:pt x="133" y="468"/>
                    <a:pt x="133" y="464"/>
                  </a:cubicBezTo>
                  <a:cubicBezTo>
                    <a:pt x="128" y="7"/>
                    <a:pt x="128" y="7"/>
                    <a:pt x="128" y="7"/>
                  </a:cubicBezTo>
                  <a:cubicBezTo>
                    <a:pt x="127" y="3"/>
                    <a:pt x="124" y="0"/>
                    <a:pt x="120" y="0"/>
                  </a:cubicBezTo>
                  <a:lnTo>
                    <a:pt x="7" y="1"/>
                  </a:ln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72000" tIns="72000" rIns="91440" bIns="72000" anchor="b" anchorCtr="1" compatLnSpc="1">
              <a:normAutofit/>
            </a:bodyPr>
            <a:lstStyle/>
            <a:p>
              <a:pPr algn="ctr"/>
              <a:r>
                <a:rPr lang="zh-CN" altLang="en-US" sz="1400" dirty="0">
                  <a:solidFill>
                    <a:schemeClr val="bg1"/>
                  </a:solidFill>
                </a:rPr>
                <a:t>输入标题文本</a:t>
              </a:r>
              <a:endParaRPr lang="zh-CN" altLang="en-US" sz="1400" dirty="0">
                <a:solidFill>
                  <a:schemeClr val="bg1"/>
                </a:solidFill>
              </a:endParaRPr>
            </a:p>
          </p:txBody>
        </p:sp>
        <p:sp>
          <p:nvSpPr>
            <p:cNvPr id="19" name="任意多边形: 形状 18"/>
            <p:cNvSpPr/>
            <p:nvPr/>
          </p:nvSpPr>
          <p:spPr bwMode="auto">
            <a:xfrm>
              <a:off x="6810885" y="2723234"/>
              <a:ext cx="1798155" cy="503338"/>
            </a:xfrm>
            <a:custGeom>
              <a:avLst/>
              <a:gdLst>
                <a:gd name="T0" fmla="*/ 474 w 474"/>
                <a:gd name="T1" fmla="*/ 120 h 133"/>
                <a:gd name="T2" fmla="*/ 466 w 474"/>
                <a:gd name="T3" fmla="*/ 128 h 133"/>
                <a:gd name="T4" fmla="*/ 9 w 474"/>
                <a:gd name="T5" fmla="*/ 133 h 133"/>
                <a:gd name="T6" fmla="*/ 1 w 474"/>
                <a:gd name="T7" fmla="*/ 125 h 133"/>
                <a:gd name="T8" fmla="*/ 0 w 474"/>
                <a:gd name="T9" fmla="*/ 13 h 133"/>
                <a:gd name="T10" fmla="*/ 8 w 474"/>
                <a:gd name="T11" fmla="*/ 5 h 133"/>
                <a:gd name="T12" fmla="*/ 465 w 474"/>
                <a:gd name="T13" fmla="*/ 0 h 133"/>
                <a:gd name="T14" fmla="*/ 472 w 474"/>
                <a:gd name="T15" fmla="*/ 8 h 133"/>
                <a:gd name="T16" fmla="*/ 474 w 474"/>
                <a:gd name="T17" fmla="*/ 12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4" h="133">
                  <a:moveTo>
                    <a:pt x="474" y="120"/>
                  </a:moveTo>
                  <a:cubicBezTo>
                    <a:pt x="474" y="124"/>
                    <a:pt x="470" y="128"/>
                    <a:pt x="466" y="128"/>
                  </a:cubicBezTo>
                  <a:cubicBezTo>
                    <a:pt x="9" y="133"/>
                    <a:pt x="9" y="133"/>
                    <a:pt x="9" y="133"/>
                  </a:cubicBezTo>
                  <a:cubicBezTo>
                    <a:pt x="5" y="133"/>
                    <a:pt x="1" y="130"/>
                    <a:pt x="1" y="125"/>
                  </a:cubicBezTo>
                  <a:cubicBezTo>
                    <a:pt x="0" y="13"/>
                    <a:pt x="0" y="13"/>
                    <a:pt x="0" y="13"/>
                  </a:cubicBezTo>
                  <a:cubicBezTo>
                    <a:pt x="0" y="9"/>
                    <a:pt x="3" y="5"/>
                    <a:pt x="8" y="5"/>
                  </a:cubicBezTo>
                  <a:cubicBezTo>
                    <a:pt x="465" y="0"/>
                    <a:pt x="465" y="0"/>
                    <a:pt x="465" y="0"/>
                  </a:cubicBezTo>
                  <a:cubicBezTo>
                    <a:pt x="469" y="0"/>
                    <a:pt x="472" y="3"/>
                    <a:pt x="472" y="8"/>
                  </a:cubicBezTo>
                  <a:lnTo>
                    <a:pt x="474" y="120"/>
                  </a:lnTo>
                  <a:close/>
                </a:path>
              </a:pathLst>
            </a:custGeom>
            <a:solidFill>
              <a:schemeClr val="accent3">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none" lIns="72000" tIns="72000" rIns="91440" bIns="72000" anchor="ctr" anchorCtr="0" compatLnSpc="1">
              <a:normAutofit/>
            </a:bodyPr>
            <a:lstStyle/>
            <a:p>
              <a:pPr algn="r"/>
              <a:r>
                <a:rPr lang="zh-CN" altLang="en-US" sz="1400" dirty="0">
                  <a:solidFill>
                    <a:schemeClr val="bg1"/>
                  </a:solidFill>
                </a:rPr>
                <a:t>输入标题文本</a:t>
              </a:r>
              <a:endParaRPr lang="zh-CN" altLang="en-US" sz="1400" dirty="0">
                <a:solidFill>
                  <a:schemeClr val="bg1"/>
                </a:solidFill>
              </a:endParaRPr>
            </a:p>
          </p:txBody>
        </p:sp>
        <p:sp>
          <p:nvSpPr>
            <p:cNvPr id="20" name="任意多边形: 形状 19"/>
            <p:cNvSpPr/>
            <p:nvPr/>
          </p:nvSpPr>
          <p:spPr bwMode="auto">
            <a:xfrm>
              <a:off x="5317286" y="1052737"/>
              <a:ext cx="503337" cy="1794508"/>
            </a:xfrm>
            <a:custGeom>
              <a:avLst/>
              <a:gdLst>
                <a:gd name="T0" fmla="*/ 126 w 133"/>
                <a:gd name="T1" fmla="*/ 472 h 474"/>
                <a:gd name="T2" fmla="*/ 133 w 133"/>
                <a:gd name="T3" fmla="*/ 465 h 474"/>
                <a:gd name="T4" fmla="*/ 128 w 133"/>
                <a:gd name="T5" fmla="*/ 8 h 474"/>
                <a:gd name="T6" fmla="*/ 120 w 133"/>
                <a:gd name="T7" fmla="*/ 0 h 474"/>
                <a:gd name="T8" fmla="*/ 8 w 133"/>
                <a:gd name="T9" fmla="*/ 2 h 474"/>
                <a:gd name="T10" fmla="*/ 0 w 133"/>
                <a:gd name="T11" fmla="*/ 9 h 474"/>
                <a:gd name="T12" fmla="*/ 5 w 133"/>
                <a:gd name="T13" fmla="*/ 466 h 474"/>
                <a:gd name="T14" fmla="*/ 13 w 133"/>
                <a:gd name="T15" fmla="*/ 474 h 474"/>
                <a:gd name="T16" fmla="*/ 126 w 133"/>
                <a:gd name="T17" fmla="*/ 47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3" h="474">
                  <a:moveTo>
                    <a:pt x="126" y="472"/>
                  </a:moveTo>
                  <a:cubicBezTo>
                    <a:pt x="130" y="472"/>
                    <a:pt x="133" y="469"/>
                    <a:pt x="133" y="465"/>
                  </a:cubicBezTo>
                  <a:cubicBezTo>
                    <a:pt x="128" y="8"/>
                    <a:pt x="128" y="8"/>
                    <a:pt x="128" y="8"/>
                  </a:cubicBezTo>
                  <a:cubicBezTo>
                    <a:pt x="128" y="4"/>
                    <a:pt x="124" y="0"/>
                    <a:pt x="120" y="0"/>
                  </a:cubicBezTo>
                  <a:cubicBezTo>
                    <a:pt x="8" y="2"/>
                    <a:pt x="8" y="2"/>
                    <a:pt x="8" y="2"/>
                  </a:cubicBezTo>
                  <a:cubicBezTo>
                    <a:pt x="3" y="2"/>
                    <a:pt x="0" y="5"/>
                    <a:pt x="0" y="9"/>
                  </a:cubicBezTo>
                  <a:cubicBezTo>
                    <a:pt x="5" y="466"/>
                    <a:pt x="5" y="466"/>
                    <a:pt x="5" y="466"/>
                  </a:cubicBezTo>
                  <a:cubicBezTo>
                    <a:pt x="6" y="470"/>
                    <a:pt x="9" y="474"/>
                    <a:pt x="13" y="474"/>
                  </a:cubicBezTo>
                  <a:lnTo>
                    <a:pt x="126" y="472"/>
                  </a:ln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72000" tIns="72000" rIns="91440" bIns="72000" anchor="t" anchorCtr="1" compatLnSpc="1">
              <a:normAutofit/>
            </a:bodyPr>
            <a:lstStyle/>
            <a:p>
              <a:pPr algn="ctr"/>
              <a:r>
                <a:rPr lang="zh-CN" altLang="en-US" sz="1400" dirty="0">
                  <a:solidFill>
                    <a:schemeClr val="bg1"/>
                  </a:solidFill>
                </a:rPr>
                <a:t>输入标题文本</a:t>
              </a:r>
              <a:endParaRPr lang="zh-CN" altLang="en-US" sz="1400" dirty="0">
                <a:solidFill>
                  <a:schemeClr val="bg1"/>
                </a:solidFill>
              </a:endParaRPr>
            </a:p>
          </p:txBody>
        </p:sp>
        <p:sp>
          <p:nvSpPr>
            <p:cNvPr id="21" name="任意多边形: 形状 20"/>
            <p:cNvSpPr/>
            <p:nvPr/>
          </p:nvSpPr>
          <p:spPr bwMode="auto">
            <a:xfrm>
              <a:off x="3582960" y="3609546"/>
              <a:ext cx="1794508" cy="503338"/>
            </a:xfrm>
            <a:custGeom>
              <a:avLst/>
              <a:gdLst>
                <a:gd name="T0" fmla="*/ 0 w 473"/>
                <a:gd name="T1" fmla="*/ 13 h 133"/>
                <a:gd name="T2" fmla="*/ 7 w 473"/>
                <a:gd name="T3" fmla="*/ 5 h 133"/>
                <a:gd name="T4" fmla="*/ 464 w 473"/>
                <a:gd name="T5" fmla="*/ 0 h 133"/>
                <a:gd name="T6" fmla="*/ 472 w 473"/>
                <a:gd name="T7" fmla="*/ 7 h 133"/>
                <a:gd name="T8" fmla="*/ 473 w 473"/>
                <a:gd name="T9" fmla="*/ 120 h 133"/>
                <a:gd name="T10" fmla="*/ 466 w 473"/>
                <a:gd name="T11" fmla="*/ 127 h 133"/>
                <a:gd name="T12" fmla="*/ 9 w 473"/>
                <a:gd name="T13" fmla="*/ 133 h 133"/>
                <a:gd name="T14" fmla="*/ 1 w 473"/>
                <a:gd name="T15" fmla="*/ 125 h 133"/>
                <a:gd name="T16" fmla="*/ 0 w 473"/>
                <a:gd name="T17" fmla="*/ 1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 h="133">
                  <a:moveTo>
                    <a:pt x="0" y="13"/>
                  </a:moveTo>
                  <a:cubicBezTo>
                    <a:pt x="0" y="8"/>
                    <a:pt x="3" y="5"/>
                    <a:pt x="7" y="5"/>
                  </a:cubicBezTo>
                  <a:cubicBezTo>
                    <a:pt x="464" y="0"/>
                    <a:pt x="464" y="0"/>
                    <a:pt x="464" y="0"/>
                  </a:cubicBezTo>
                  <a:cubicBezTo>
                    <a:pt x="468" y="0"/>
                    <a:pt x="472" y="3"/>
                    <a:pt x="472" y="7"/>
                  </a:cubicBezTo>
                  <a:cubicBezTo>
                    <a:pt x="473" y="120"/>
                    <a:pt x="473" y="120"/>
                    <a:pt x="473" y="120"/>
                  </a:cubicBezTo>
                  <a:cubicBezTo>
                    <a:pt x="473" y="124"/>
                    <a:pt x="470" y="127"/>
                    <a:pt x="466" y="127"/>
                  </a:cubicBezTo>
                  <a:cubicBezTo>
                    <a:pt x="9" y="133"/>
                    <a:pt x="9" y="133"/>
                    <a:pt x="9" y="133"/>
                  </a:cubicBezTo>
                  <a:cubicBezTo>
                    <a:pt x="4" y="133"/>
                    <a:pt x="1" y="129"/>
                    <a:pt x="1" y="125"/>
                  </a:cubicBezTo>
                  <a:lnTo>
                    <a:pt x="0" y="13"/>
                  </a:ln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14:hiddenLine>
              </a:ext>
            </a:extLst>
          </p:spPr>
          <p:txBody>
            <a:bodyPr vert="horz" wrap="none" lIns="72000" tIns="72000" rIns="91440" bIns="72000" anchor="ctr" anchorCtr="0" compatLnSpc="1">
              <a:normAutofit/>
            </a:bodyPr>
            <a:lstStyle/>
            <a:p>
              <a:r>
                <a:rPr lang="zh-CN" altLang="en-US" sz="1400" dirty="0">
                  <a:solidFill>
                    <a:schemeClr val="bg1"/>
                  </a:solidFill>
                </a:rPr>
                <a:t>输入标题文本</a:t>
              </a:r>
              <a:endParaRPr lang="zh-CN" altLang="en-US" sz="1400" dirty="0">
                <a:solidFill>
                  <a:schemeClr val="bg1"/>
                </a:solidFill>
              </a:endParaRPr>
            </a:p>
          </p:txBody>
        </p:sp>
        <p:sp>
          <p:nvSpPr>
            <p:cNvPr id="22" name="任意多边形: 形状 21"/>
            <p:cNvSpPr/>
            <p:nvPr/>
          </p:nvSpPr>
          <p:spPr bwMode="auto">
            <a:xfrm>
              <a:off x="5844331" y="3363349"/>
              <a:ext cx="1528249" cy="1003028"/>
            </a:xfrm>
            <a:custGeom>
              <a:avLst/>
              <a:gdLst>
                <a:gd name="T0" fmla="*/ 339 w 403"/>
                <a:gd name="T1" fmla="*/ 25 h 265"/>
                <a:gd name="T2" fmla="*/ 333 w 403"/>
                <a:gd name="T3" fmla="*/ 72 h 265"/>
                <a:gd name="T4" fmla="*/ 357 w 403"/>
                <a:gd name="T5" fmla="*/ 114 h 265"/>
                <a:gd name="T6" fmla="*/ 381 w 403"/>
                <a:gd name="T7" fmla="*/ 102 h 265"/>
                <a:gd name="T8" fmla="*/ 403 w 403"/>
                <a:gd name="T9" fmla="*/ 132 h 265"/>
                <a:gd name="T10" fmla="*/ 379 w 403"/>
                <a:gd name="T11" fmla="*/ 170 h 265"/>
                <a:gd name="T12" fmla="*/ 347 w 403"/>
                <a:gd name="T13" fmla="*/ 156 h 265"/>
                <a:gd name="T14" fmla="*/ 330 w 403"/>
                <a:gd name="T15" fmla="*/ 201 h 265"/>
                <a:gd name="T16" fmla="*/ 336 w 403"/>
                <a:gd name="T17" fmla="*/ 254 h 265"/>
                <a:gd name="T18" fmla="*/ 240 w 403"/>
                <a:gd name="T19" fmla="*/ 260 h 265"/>
                <a:gd name="T20" fmla="*/ 220 w 403"/>
                <a:gd name="T21" fmla="*/ 244 h 265"/>
                <a:gd name="T22" fmla="*/ 226 w 403"/>
                <a:gd name="T23" fmla="*/ 211 h 265"/>
                <a:gd name="T24" fmla="*/ 200 w 403"/>
                <a:gd name="T25" fmla="*/ 193 h 265"/>
                <a:gd name="T26" fmla="*/ 171 w 403"/>
                <a:gd name="T27" fmla="*/ 214 h 265"/>
                <a:gd name="T28" fmla="*/ 176 w 403"/>
                <a:gd name="T29" fmla="*/ 253 h 265"/>
                <a:gd name="T30" fmla="*/ 123 w 403"/>
                <a:gd name="T31" fmla="*/ 260 h 265"/>
                <a:gd name="T32" fmla="*/ 64 w 403"/>
                <a:gd name="T33" fmla="*/ 250 h 265"/>
                <a:gd name="T34" fmla="*/ 70 w 403"/>
                <a:gd name="T35" fmla="*/ 181 h 265"/>
                <a:gd name="T36" fmla="*/ 58 w 403"/>
                <a:gd name="T37" fmla="*/ 151 h 265"/>
                <a:gd name="T38" fmla="*/ 24 w 403"/>
                <a:gd name="T39" fmla="*/ 157 h 265"/>
                <a:gd name="T40" fmla="*/ 1 w 403"/>
                <a:gd name="T41" fmla="*/ 127 h 265"/>
                <a:gd name="T42" fmla="*/ 23 w 403"/>
                <a:gd name="T43" fmla="*/ 101 h 265"/>
                <a:gd name="T44" fmla="*/ 58 w 403"/>
                <a:gd name="T45" fmla="*/ 111 h 265"/>
                <a:gd name="T46" fmla="*/ 71 w 403"/>
                <a:gd name="T47" fmla="*/ 60 h 265"/>
                <a:gd name="T48" fmla="*/ 69 w 403"/>
                <a:gd name="T49" fmla="*/ 19 h 265"/>
                <a:gd name="T50" fmla="*/ 177 w 403"/>
                <a:gd name="T51" fmla="*/ 9 h 265"/>
                <a:gd name="T52" fmla="*/ 177 w 403"/>
                <a:gd name="T53" fmla="*/ 32 h 265"/>
                <a:gd name="T54" fmla="*/ 173 w 403"/>
                <a:gd name="T55" fmla="*/ 58 h 265"/>
                <a:gd name="T56" fmla="*/ 206 w 403"/>
                <a:gd name="T57" fmla="*/ 78 h 265"/>
                <a:gd name="T58" fmla="*/ 235 w 403"/>
                <a:gd name="T59" fmla="*/ 54 h 265"/>
                <a:gd name="T60" fmla="*/ 226 w 403"/>
                <a:gd name="T61" fmla="*/ 14 h 265"/>
                <a:gd name="T62" fmla="*/ 279 w 403"/>
                <a:gd name="T63" fmla="*/ 9 h 265"/>
                <a:gd name="T64" fmla="*/ 339 w 403"/>
                <a:gd name="T65" fmla="*/ 2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3" h="265">
                  <a:moveTo>
                    <a:pt x="339" y="25"/>
                  </a:moveTo>
                  <a:cubicBezTo>
                    <a:pt x="339" y="25"/>
                    <a:pt x="333" y="52"/>
                    <a:pt x="333" y="72"/>
                  </a:cubicBezTo>
                  <a:cubicBezTo>
                    <a:pt x="334" y="91"/>
                    <a:pt x="338" y="118"/>
                    <a:pt x="357" y="114"/>
                  </a:cubicBezTo>
                  <a:cubicBezTo>
                    <a:pt x="370" y="111"/>
                    <a:pt x="368" y="101"/>
                    <a:pt x="381" y="102"/>
                  </a:cubicBezTo>
                  <a:cubicBezTo>
                    <a:pt x="394" y="103"/>
                    <a:pt x="403" y="122"/>
                    <a:pt x="403" y="132"/>
                  </a:cubicBezTo>
                  <a:cubicBezTo>
                    <a:pt x="403" y="156"/>
                    <a:pt x="392" y="171"/>
                    <a:pt x="379" y="170"/>
                  </a:cubicBezTo>
                  <a:cubicBezTo>
                    <a:pt x="366" y="170"/>
                    <a:pt x="361" y="156"/>
                    <a:pt x="347" y="156"/>
                  </a:cubicBezTo>
                  <a:cubicBezTo>
                    <a:pt x="333" y="156"/>
                    <a:pt x="329" y="168"/>
                    <a:pt x="330" y="201"/>
                  </a:cubicBezTo>
                  <a:cubicBezTo>
                    <a:pt x="331" y="235"/>
                    <a:pt x="336" y="254"/>
                    <a:pt x="336" y="254"/>
                  </a:cubicBezTo>
                  <a:cubicBezTo>
                    <a:pt x="336" y="254"/>
                    <a:pt x="268" y="265"/>
                    <a:pt x="240" y="260"/>
                  </a:cubicBezTo>
                  <a:cubicBezTo>
                    <a:pt x="224" y="257"/>
                    <a:pt x="220" y="252"/>
                    <a:pt x="220" y="244"/>
                  </a:cubicBezTo>
                  <a:cubicBezTo>
                    <a:pt x="219" y="235"/>
                    <a:pt x="231" y="226"/>
                    <a:pt x="226" y="211"/>
                  </a:cubicBezTo>
                  <a:cubicBezTo>
                    <a:pt x="223" y="202"/>
                    <a:pt x="215" y="194"/>
                    <a:pt x="200" y="193"/>
                  </a:cubicBezTo>
                  <a:cubicBezTo>
                    <a:pt x="185" y="192"/>
                    <a:pt x="171" y="201"/>
                    <a:pt x="171" y="214"/>
                  </a:cubicBezTo>
                  <a:cubicBezTo>
                    <a:pt x="170" y="237"/>
                    <a:pt x="180" y="244"/>
                    <a:pt x="176" y="253"/>
                  </a:cubicBezTo>
                  <a:cubicBezTo>
                    <a:pt x="172" y="261"/>
                    <a:pt x="160" y="262"/>
                    <a:pt x="123" y="260"/>
                  </a:cubicBezTo>
                  <a:cubicBezTo>
                    <a:pt x="80" y="257"/>
                    <a:pt x="64" y="250"/>
                    <a:pt x="64" y="250"/>
                  </a:cubicBezTo>
                  <a:cubicBezTo>
                    <a:pt x="64" y="250"/>
                    <a:pt x="68" y="207"/>
                    <a:pt x="70" y="181"/>
                  </a:cubicBezTo>
                  <a:cubicBezTo>
                    <a:pt x="72" y="159"/>
                    <a:pt x="63" y="153"/>
                    <a:pt x="58" y="151"/>
                  </a:cubicBezTo>
                  <a:cubicBezTo>
                    <a:pt x="52" y="150"/>
                    <a:pt x="35" y="158"/>
                    <a:pt x="24" y="157"/>
                  </a:cubicBezTo>
                  <a:cubicBezTo>
                    <a:pt x="13" y="156"/>
                    <a:pt x="0" y="147"/>
                    <a:pt x="1" y="127"/>
                  </a:cubicBezTo>
                  <a:cubicBezTo>
                    <a:pt x="1" y="115"/>
                    <a:pt x="9" y="101"/>
                    <a:pt x="23" y="101"/>
                  </a:cubicBezTo>
                  <a:cubicBezTo>
                    <a:pt x="42" y="101"/>
                    <a:pt x="47" y="110"/>
                    <a:pt x="58" y="111"/>
                  </a:cubicBezTo>
                  <a:cubicBezTo>
                    <a:pt x="66" y="111"/>
                    <a:pt x="70" y="86"/>
                    <a:pt x="71" y="60"/>
                  </a:cubicBezTo>
                  <a:cubicBezTo>
                    <a:pt x="72" y="35"/>
                    <a:pt x="69" y="19"/>
                    <a:pt x="69" y="19"/>
                  </a:cubicBezTo>
                  <a:cubicBezTo>
                    <a:pt x="69" y="19"/>
                    <a:pt x="161" y="0"/>
                    <a:pt x="177" y="9"/>
                  </a:cubicBezTo>
                  <a:cubicBezTo>
                    <a:pt x="189" y="16"/>
                    <a:pt x="181" y="25"/>
                    <a:pt x="177" y="32"/>
                  </a:cubicBezTo>
                  <a:cubicBezTo>
                    <a:pt x="173" y="42"/>
                    <a:pt x="171" y="51"/>
                    <a:pt x="173" y="58"/>
                  </a:cubicBezTo>
                  <a:cubicBezTo>
                    <a:pt x="178" y="71"/>
                    <a:pt x="192" y="78"/>
                    <a:pt x="206" y="78"/>
                  </a:cubicBezTo>
                  <a:cubicBezTo>
                    <a:pt x="224" y="78"/>
                    <a:pt x="234" y="66"/>
                    <a:pt x="235" y="54"/>
                  </a:cubicBezTo>
                  <a:cubicBezTo>
                    <a:pt x="236" y="29"/>
                    <a:pt x="227" y="22"/>
                    <a:pt x="226" y="14"/>
                  </a:cubicBezTo>
                  <a:cubicBezTo>
                    <a:pt x="226" y="2"/>
                    <a:pt x="254" y="4"/>
                    <a:pt x="279" y="9"/>
                  </a:cubicBezTo>
                  <a:cubicBezTo>
                    <a:pt x="298" y="13"/>
                    <a:pt x="339" y="25"/>
                    <a:pt x="339" y="25"/>
                  </a:cubicBezTo>
                  <a:close/>
                </a:path>
              </a:pathLst>
            </a:custGeom>
            <a:solidFill>
              <a:schemeClr val="accent4">
                <a:lumMod val="100000"/>
              </a:schemeClr>
            </a:solidFill>
            <a:ln w="9525">
              <a:solidFill>
                <a:schemeClr val="bg1"/>
              </a:solidFill>
              <a:round/>
            </a:ln>
          </p:spPr>
          <p:txBody>
            <a:bodyPr anchor="ctr"/>
            <a:lstStyle/>
            <a:p>
              <a:pPr algn="ctr"/>
            </a:p>
          </p:txBody>
        </p:sp>
        <p:sp>
          <p:nvSpPr>
            <p:cNvPr id="23" name="任意多边形: 形状 22"/>
            <p:cNvSpPr/>
            <p:nvPr/>
          </p:nvSpPr>
          <p:spPr bwMode="auto">
            <a:xfrm>
              <a:off x="5005435" y="3202864"/>
              <a:ext cx="1103331" cy="1349528"/>
            </a:xfrm>
            <a:custGeom>
              <a:avLst/>
              <a:gdLst>
                <a:gd name="T0" fmla="*/ 287 w 291"/>
                <a:gd name="T1" fmla="*/ 62 h 356"/>
                <a:gd name="T2" fmla="*/ 218 w 291"/>
                <a:gd name="T3" fmla="*/ 70 h 356"/>
                <a:gd name="T4" fmla="*/ 169 w 291"/>
                <a:gd name="T5" fmla="*/ 52 h 356"/>
                <a:gd name="T6" fmla="*/ 181 w 291"/>
                <a:gd name="T7" fmla="*/ 20 h 356"/>
                <a:gd name="T8" fmla="*/ 147 w 291"/>
                <a:gd name="T9" fmla="*/ 0 h 356"/>
                <a:gd name="T10" fmla="*/ 115 w 291"/>
                <a:gd name="T11" fmla="*/ 24 h 356"/>
                <a:gd name="T12" fmla="*/ 123 w 291"/>
                <a:gd name="T13" fmla="*/ 56 h 356"/>
                <a:gd name="T14" fmla="*/ 68 w 291"/>
                <a:gd name="T15" fmla="*/ 71 h 356"/>
                <a:gd name="T16" fmla="*/ 9 w 291"/>
                <a:gd name="T17" fmla="*/ 61 h 356"/>
                <a:gd name="T18" fmla="*/ 4 w 291"/>
                <a:gd name="T19" fmla="*/ 103 h 356"/>
                <a:gd name="T20" fmla="*/ 9 w 291"/>
                <a:gd name="T21" fmla="*/ 134 h 356"/>
                <a:gd name="T22" fmla="*/ 25 w 291"/>
                <a:gd name="T23" fmla="*/ 147 h 356"/>
                <a:gd name="T24" fmla="*/ 50 w 291"/>
                <a:gd name="T25" fmla="*/ 134 h 356"/>
                <a:gd name="T26" fmla="*/ 74 w 291"/>
                <a:gd name="T27" fmla="*/ 169 h 356"/>
                <a:gd name="T28" fmla="*/ 50 w 291"/>
                <a:gd name="T29" fmla="*/ 207 h 356"/>
                <a:gd name="T30" fmla="*/ 16 w 291"/>
                <a:gd name="T31" fmla="*/ 193 h 356"/>
                <a:gd name="T32" fmla="*/ 1 w 291"/>
                <a:gd name="T33" fmla="*/ 222 h 356"/>
                <a:gd name="T34" fmla="*/ 3 w 291"/>
                <a:gd name="T35" fmla="*/ 268 h 356"/>
                <a:gd name="T36" fmla="*/ 6 w 291"/>
                <a:gd name="T37" fmla="*/ 288 h 356"/>
                <a:gd name="T38" fmla="*/ 83 w 291"/>
                <a:gd name="T39" fmla="*/ 282 h 356"/>
                <a:gd name="T40" fmla="*/ 130 w 291"/>
                <a:gd name="T41" fmla="*/ 301 h 356"/>
                <a:gd name="T42" fmla="*/ 114 w 291"/>
                <a:gd name="T43" fmla="*/ 330 h 356"/>
                <a:gd name="T44" fmla="*/ 148 w 291"/>
                <a:gd name="T45" fmla="*/ 356 h 356"/>
                <a:gd name="T46" fmla="*/ 181 w 291"/>
                <a:gd name="T47" fmla="*/ 332 h 356"/>
                <a:gd name="T48" fmla="*/ 162 w 291"/>
                <a:gd name="T49" fmla="*/ 300 h 356"/>
                <a:gd name="T50" fmla="*/ 184 w 291"/>
                <a:gd name="T51" fmla="*/ 283 h 356"/>
                <a:gd name="T52" fmla="*/ 283 w 291"/>
                <a:gd name="T53" fmla="*/ 292 h 356"/>
                <a:gd name="T54" fmla="*/ 288 w 291"/>
                <a:gd name="T55" fmla="*/ 243 h 356"/>
                <a:gd name="T56" fmla="*/ 276 w 291"/>
                <a:gd name="T57" fmla="*/ 195 h 356"/>
                <a:gd name="T58" fmla="*/ 246 w 291"/>
                <a:gd name="T59" fmla="*/ 201 h 356"/>
                <a:gd name="T60" fmla="*/ 220 w 291"/>
                <a:gd name="T61" fmla="*/ 169 h 356"/>
                <a:gd name="T62" fmla="*/ 244 w 291"/>
                <a:gd name="T63" fmla="*/ 141 h 356"/>
                <a:gd name="T64" fmla="*/ 279 w 291"/>
                <a:gd name="T65" fmla="*/ 150 h 356"/>
                <a:gd name="T66" fmla="*/ 290 w 291"/>
                <a:gd name="T67" fmla="*/ 102 h 356"/>
                <a:gd name="T68" fmla="*/ 287 w 291"/>
                <a:gd name="T69" fmla="*/ 62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1" h="356">
                  <a:moveTo>
                    <a:pt x="287" y="62"/>
                  </a:moveTo>
                  <a:cubicBezTo>
                    <a:pt x="287" y="62"/>
                    <a:pt x="251" y="70"/>
                    <a:pt x="218" y="70"/>
                  </a:cubicBezTo>
                  <a:cubicBezTo>
                    <a:pt x="190" y="70"/>
                    <a:pt x="169" y="68"/>
                    <a:pt x="169" y="52"/>
                  </a:cubicBezTo>
                  <a:cubicBezTo>
                    <a:pt x="169" y="35"/>
                    <a:pt x="183" y="35"/>
                    <a:pt x="181" y="20"/>
                  </a:cubicBezTo>
                  <a:cubicBezTo>
                    <a:pt x="179" y="5"/>
                    <a:pt x="163" y="0"/>
                    <a:pt x="147" y="0"/>
                  </a:cubicBezTo>
                  <a:cubicBezTo>
                    <a:pt x="131" y="0"/>
                    <a:pt x="115" y="11"/>
                    <a:pt x="115" y="24"/>
                  </a:cubicBezTo>
                  <a:cubicBezTo>
                    <a:pt x="115" y="37"/>
                    <a:pt x="128" y="47"/>
                    <a:pt x="123" y="56"/>
                  </a:cubicBezTo>
                  <a:cubicBezTo>
                    <a:pt x="118" y="65"/>
                    <a:pt x="95" y="73"/>
                    <a:pt x="68" y="71"/>
                  </a:cubicBezTo>
                  <a:cubicBezTo>
                    <a:pt x="42" y="69"/>
                    <a:pt x="9" y="61"/>
                    <a:pt x="9" y="61"/>
                  </a:cubicBezTo>
                  <a:cubicBezTo>
                    <a:pt x="9" y="61"/>
                    <a:pt x="4" y="90"/>
                    <a:pt x="4" y="103"/>
                  </a:cubicBezTo>
                  <a:cubicBezTo>
                    <a:pt x="4" y="115"/>
                    <a:pt x="6" y="129"/>
                    <a:pt x="9" y="134"/>
                  </a:cubicBezTo>
                  <a:cubicBezTo>
                    <a:pt x="11" y="140"/>
                    <a:pt x="16" y="149"/>
                    <a:pt x="25" y="147"/>
                  </a:cubicBezTo>
                  <a:cubicBezTo>
                    <a:pt x="35" y="145"/>
                    <a:pt x="40" y="133"/>
                    <a:pt x="50" y="134"/>
                  </a:cubicBezTo>
                  <a:cubicBezTo>
                    <a:pt x="59" y="136"/>
                    <a:pt x="75" y="149"/>
                    <a:pt x="74" y="169"/>
                  </a:cubicBezTo>
                  <a:cubicBezTo>
                    <a:pt x="72" y="189"/>
                    <a:pt x="65" y="208"/>
                    <a:pt x="50" y="207"/>
                  </a:cubicBezTo>
                  <a:cubicBezTo>
                    <a:pt x="36" y="206"/>
                    <a:pt x="28" y="194"/>
                    <a:pt x="16" y="193"/>
                  </a:cubicBezTo>
                  <a:cubicBezTo>
                    <a:pt x="4" y="192"/>
                    <a:pt x="0" y="211"/>
                    <a:pt x="1" y="222"/>
                  </a:cubicBezTo>
                  <a:cubicBezTo>
                    <a:pt x="1" y="232"/>
                    <a:pt x="1" y="257"/>
                    <a:pt x="3" y="268"/>
                  </a:cubicBezTo>
                  <a:cubicBezTo>
                    <a:pt x="5" y="280"/>
                    <a:pt x="6" y="288"/>
                    <a:pt x="6" y="288"/>
                  </a:cubicBezTo>
                  <a:cubicBezTo>
                    <a:pt x="6" y="288"/>
                    <a:pt x="52" y="282"/>
                    <a:pt x="83" y="282"/>
                  </a:cubicBezTo>
                  <a:cubicBezTo>
                    <a:pt x="113" y="283"/>
                    <a:pt x="129" y="290"/>
                    <a:pt x="130" y="301"/>
                  </a:cubicBezTo>
                  <a:cubicBezTo>
                    <a:pt x="131" y="313"/>
                    <a:pt x="112" y="317"/>
                    <a:pt x="114" y="330"/>
                  </a:cubicBezTo>
                  <a:cubicBezTo>
                    <a:pt x="115" y="344"/>
                    <a:pt x="135" y="356"/>
                    <a:pt x="148" y="356"/>
                  </a:cubicBezTo>
                  <a:cubicBezTo>
                    <a:pt x="161" y="355"/>
                    <a:pt x="181" y="347"/>
                    <a:pt x="181" y="332"/>
                  </a:cubicBezTo>
                  <a:cubicBezTo>
                    <a:pt x="180" y="316"/>
                    <a:pt x="163" y="310"/>
                    <a:pt x="162" y="300"/>
                  </a:cubicBezTo>
                  <a:cubicBezTo>
                    <a:pt x="162" y="291"/>
                    <a:pt x="172" y="283"/>
                    <a:pt x="184" y="283"/>
                  </a:cubicBezTo>
                  <a:cubicBezTo>
                    <a:pt x="195" y="283"/>
                    <a:pt x="283" y="292"/>
                    <a:pt x="283" y="292"/>
                  </a:cubicBezTo>
                  <a:cubicBezTo>
                    <a:pt x="283" y="292"/>
                    <a:pt x="285" y="268"/>
                    <a:pt x="288" y="243"/>
                  </a:cubicBezTo>
                  <a:cubicBezTo>
                    <a:pt x="291" y="210"/>
                    <a:pt x="288" y="194"/>
                    <a:pt x="276" y="195"/>
                  </a:cubicBezTo>
                  <a:cubicBezTo>
                    <a:pt x="270" y="195"/>
                    <a:pt x="259" y="202"/>
                    <a:pt x="246" y="201"/>
                  </a:cubicBezTo>
                  <a:cubicBezTo>
                    <a:pt x="233" y="201"/>
                    <a:pt x="219" y="190"/>
                    <a:pt x="220" y="169"/>
                  </a:cubicBezTo>
                  <a:cubicBezTo>
                    <a:pt x="222" y="152"/>
                    <a:pt x="231" y="140"/>
                    <a:pt x="244" y="141"/>
                  </a:cubicBezTo>
                  <a:cubicBezTo>
                    <a:pt x="257" y="141"/>
                    <a:pt x="271" y="150"/>
                    <a:pt x="279" y="150"/>
                  </a:cubicBezTo>
                  <a:cubicBezTo>
                    <a:pt x="285" y="150"/>
                    <a:pt x="289" y="114"/>
                    <a:pt x="290" y="102"/>
                  </a:cubicBezTo>
                  <a:cubicBezTo>
                    <a:pt x="290" y="78"/>
                    <a:pt x="287" y="62"/>
                    <a:pt x="287" y="62"/>
                  </a:cubicBezTo>
                  <a:close/>
                </a:path>
              </a:pathLst>
            </a:custGeom>
            <a:solidFill>
              <a:schemeClr val="accent3">
                <a:lumMod val="100000"/>
              </a:schemeClr>
            </a:solidFill>
            <a:ln w="9525">
              <a:solidFill>
                <a:schemeClr val="bg1"/>
              </a:solidFill>
              <a:round/>
            </a:ln>
          </p:spPr>
          <p:txBody>
            <a:bodyPr anchor="ctr"/>
            <a:lstStyle/>
            <a:p>
              <a:pPr algn="ctr"/>
            </a:p>
          </p:txBody>
        </p:sp>
        <p:sp>
          <p:nvSpPr>
            <p:cNvPr id="24" name="任意多边形: 形状 23"/>
            <p:cNvSpPr/>
            <p:nvPr/>
          </p:nvSpPr>
          <p:spPr bwMode="auto">
            <a:xfrm>
              <a:off x="4823067" y="2442386"/>
              <a:ext cx="1524602" cy="1034031"/>
            </a:xfrm>
            <a:custGeom>
              <a:avLst/>
              <a:gdLst>
                <a:gd name="T0" fmla="*/ 336 w 402"/>
                <a:gd name="T1" fmla="*/ 19 h 273"/>
                <a:gd name="T2" fmla="*/ 333 w 402"/>
                <a:gd name="T3" fmla="*/ 79 h 273"/>
                <a:gd name="T4" fmla="*/ 357 w 402"/>
                <a:gd name="T5" fmla="*/ 121 h 273"/>
                <a:gd name="T6" fmla="*/ 381 w 402"/>
                <a:gd name="T7" fmla="*/ 109 h 273"/>
                <a:gd name="T8" fmla="*/ 402 w 402"/>
                <a:gd name="T9" fmla="*/ 140 h 273"/>
                <a:gd name="T10" fmla="*/ 379 w 402"/>
                <a:gd name="T11" fmla="*/ 178 h 273"/>
                <a:gd name="T12" fmla="*/ 347 w 402"/>
                <a:gd name="T13" fmla="*/ 164 h 273"/>
                <a:gd name="T14" fmla="*/ 329 w 402"/>
                <a:gd name="T15" fmla="*/ 209 h 273"/>
                <a:gd name="T16" fmla="*/ 335 w 402"/>
                <a:gd name="T17" fmla="*/ 262 h 273"/>
                <a:gd name="T18" fmla="*/ 239 w 402"/>
                <a:gd name="T19" fmla="*/ 267 h 273"/>
                <a:gd name="T20" fmla="*/ 219 w 402"/>
                <a:gd name="T21" fmla="*/ 251 h 273"/>
                <a:gd name="T22" fmla="*/ 231 w 402"/>
                <a:gd name="T23" fmla="*/ 216 h 273"/>
                <a:gd name="T24" fmla="*/ 199 w 402"/>
                <a:gd name="T25" fmla="*/ 198 h 273"/>
                <a:gd name="T26" fmla="*/ 161 w 402"/>
                <a:gd name="T27" fmla="*/ 225 h 273"/>
                <a:gd name="T28" fmla="*/ 169 w 402"/>
                <a:gd name="T29" fmla="*/ 255 h 273"/>
                <a:gd name="T30" fmla="*/ 126 w 402"/>
                <a:gd name="T31" fmla="*/ 271 h 273"/>
                <a:gd name="T32" fmla="*/ 58 w 402"/>
                <a:gd name="T33" fmla="*/ 261 h 273"/>
                <a:gd name="T34" fmla="*/ 69 w 402"/>
                <a:gd name="T35" fmla="*/ 189 h 273"/>
                <a:gd name="T36" fmla="*/ 57 w 402"/>
                <a:gd name="T37" fmla="*/ 159 h 273"/>
                <a:gd name="T38" fmla="*/ 23 w 402"/>
                <a:gd name="T39" fmla="*/ 165 h 273"/>
                <a:gd name="T40" fmla="*/ 0 w 402"/>
                <a:gd name="T41" fmla="*/ 135 h 273"/>
                <a:gd name="T42" fmla="*/ 22 w 402"/>
                <a:gd name="T43" fmla="*/ 109 h 273"/>
                <a:gd name="T44" fmla="*/ 57 w 402"/>
                <a:gd name="T45" fmla="*/ 118 h 273"/>
                <a:gd name="T46" fmla="*/ 70 w 402"/>
                <a:gd name="T47" fmla="*/ 68 h 273"/>
                <a:gd name="T48" fmla="*/ 60 w 402"/>
                <a:gd name="T49" fmla="*/ 15 h 273"/>
                <a:gd name="T50" fmla="*/ 176 w 402"/>
                <a:gd name="T51" fmla="*/ 16 h 273"/>
                <a:gd name="T52" fmla="*/ 177 w 402"/>
                <a:gd name="T53" fmla="*/ 37 h 273"/>
                <a:gd name="T54" fmla="*/ 166 w 402"/>
                <a:gd name="T55" fmla="*/ 57 h 273"/>
                <a:gd name="T56" fmla="*/ 203 w 402"/>
                <a:gd name="T57" fmla="*/ 82 h 273"/>
                <a:gd name="T58" fmla="*/ 236 w 402"/>
                <a:gd name="T59" fmla="*/ 58 h 273"/>
                <a:gd name="T60" fmla="*/ 218 w 402"/>
                <a:gd name="T61" fmla="*/ 21 h 273"/>
                <a:gd name="T62" fmla="*/ 276 w 402"/>
                <a:gd name="T63" fmla="*/ 13 h 273"/>
                <a:gd name="T64" fmla="*/ 336 w 402"/>
                <a:gd name="T65" fmla="*/ 19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2" h="273">
                  <a:moveTo>
                    <a:pt x="336" y="19"/>
                  </a:moveTo>
                  <a:cubicBezTo>
                    <a:pt x="336" y="19"/>
                    <a:pt x="332" y="60"/>
                    <a:pt x="333" y="79"/>
                  </a:cubicBezTo>
                  <a:cubicBezTo>
                    <a:pt x="333" y="99"/>
                    <a:pt x="338" y="125"/>
                    <a:pt x="357" y="121"/>
                  </a:cubicBezTo>
                  <a:cubicBezTo>
                    <a:pt x="369" y="119"/>
                    <a:pt x="367" y="109"/>
                    <a:pt x="381" y="109"/>
                  </a:cubicBezTo>
                  <a:cubicBezTo>
                    <a:pt x="394" y="110"/>
                    <a:pt x="402" y="130"/>
                    <a:pt x="402" y="140"/>
                  </a:cubicBezTo>
                  <a:cubicBezTo>
                    <a:pt x="402" y="163"/>
                    <a:pt x="392" y="178"/>
                    <a:pt x="379" y="178"/>
                  </a:cubicBezTo>
                  <a:cubicBezTo>
                    <a:pt x="366" y="177"/>
                    <a:pt x="361" y="164"/>
                    <a:pt x="347" y="164"/>
                  </a:cubicBezTo>
                  <a:cubicBezTo>
                    <a:pt x="333" y="164"/>
                    <a:pt x="329" y="176"/>
                    <a:pt x="329" y="209"/>
                  </a:cubicBezTo>
                  <a:cubicBezTo>
                    <a:pt x="330" y="242"/>
                    <a:pt x="335" y="262"/>
                    <a:pt x="335" y="262"/>
                  </a:cubicBezTo>
                  <a:cubicBezTo>
                    <a:pt x="335" y="262"/>
                    <a:pt x="267" y="273"/>
                    <a:pt x="239" y="267"/>
                  </a:cubicBezTo>
                  <a:cubicBezTo>
                    <a:pt x="223" y="264"/>
                    <a:pt x="220" y="260"/>
                    <a:pt x="219" y="251"/>
                  </a:cubicBezTo>
                  <a:cubicBezTo>
                    <a:pt x="218" y="243"/>
                    <a:pt x="236" y="231"/>
                    <a:pt x="231" y="216"/>
                  </a:cubicBezTo>
                  <a:cubicBezTo>
                    <a:pt x="228" y="207"/>
                    <a:pt x="220" y="200"/>
                    <a:pt x="199" y="198"/>
                  </a:cubicBezTo>
                  <a:cubicBezTo>
                    <a:pt x="180" y="196"/>
                    <a:pt x="159" y="212"/>
                    <a:pt x="161" y="225"/>
                  </a:cubicBezTo>
                  <a:cubicBezTo>
                    <a:pt x="162" y="242"/>
                    <a:pt x="173" y="246"/>
                    <a:pt x="169" y="255"/>
                  </a:cubicBezTo>
                  <a:cubicBezTo>
                    <a:pt x="165" y="263"/>
                    <a:pt x="147" y="270"/>
                    <a:pt x="126" y="271"/>
                  </a:cubicBezTo>
                  <a:cubicBezTo>
                    <a:pt x="94" y="271"/>
                    <a:pt x="58" y="261"/>
                    <a:pt x="58" y="261"/>
                  </a:cubicBezTo>
                  <a:cubicBezTo>
                    <a:pt x="58" y="261"/>
                    <a:pt x="67" y="214"/>
                    <a:pt x="69" y="189"/>
                  </a:cubicBezTo>
                  <a:cubicBezTo>
                    <a:pt x="71" y="167"/>
                    <a:pt x="63" y="160"/>
                    <a:pt x="57" y="159"/>
                  </a:cubicBezTo>
                  <a:cubicBezTo>
                    <a:pt x="52" y="157"/>
                    <a:pt x="34" y="165"/>
                    <a:pt x="23" y="165"/>
                  </a:cubicBezTo>
                  <a:cubicBezTo>
                    <a:pt x="13" y="164"/>
                    <a:pt x="0" y="155"/>
                    <a:pt x="0" y="135"/>
                  </a:cubicBezTo>
                  <a:cubicBezTo>
                    <a:pt x="1" y="122"/>
                    <a:pt x="9" y="109"/>
                    <a:pt x="22" y="109"/>
                  </a:cubicBezTo>
                  <a:cubicBezTo>
                    <a:pt x="41" y="109"/>
                    <a:pt x="46" y="118"/>
                    <a:pt x="57" y="118"/>
                  </a:cubicBezTo>
                  <a:cubicBezTo>
                    <a:pt x="65" y="118"/>
                    <a:pt x="69" y="93"/>
                    <a:pt x="70" y="68"/>
                  </a:cubicBezTo>
                  <a:cubicBezTo>
                    <a:pt x="71" y="42"/>
                    <a:pt x="60" y="15"/>
                    <a:pt x="60" y="15"/>
                  </a:cubicBezTo>
                  <a:cubicBezTo>
                    <a:pt x="60" y="15"/>
                    <a:pt x="148" y="0"/>
                    <a:pt x="176" y="16"/>
                  </a:cubicBezTo>
                  <a:cubicBezTo>
                    <a:pt x="188" y="23"/>
                    <a:pt x="181" y="33"/>
                    <a:pt x="177" y="37"/>
                  </a:cubicBezTo>
                  <a:cubicBezTo>
                    <a:pt x="171" y="42"/>
                    <a:pt x="165" y="49"/>
                    <a:pt x="166" y="57"/>
                  </a:cubicBezTo>
                  <a:cubicBezTo>
                    <a:pt x="168" y="68"/>
                    <a:pt x="189" y="82"/>
                    <a:pt x="203" y="82"/>
                  </a:cubicBezTo>
                  <a:cubicBezTo>
                    <a:pt x="221" y="82"/>
                    <a:pt x="236" y="67"/>
                    <a:pt x="236" y="58"/>
                  </a:cubicBezTo>
                  <a:cubicBezTo>
                    <a:pt x="236" y="36"/>
                    <a:pt x="215" y="36"/>
                    <a:pt x="218" y="21"/>
                  </a:cubicBezTo>
                  <a:cubicBezTo>
                    <a:pt x="220" y="7"/>
                    <a:pt x="249" y="10"/>
                    <a:pt x="276" y="13"/>
                  </a:cubicBezTo>
                  <a:cubicBezTo>
                    <a:pt x="307" y="16"/>
                    <a:pt x="336" y="19"/>
                    <a:pt x="336" y="19"/>
                  </a:cubicBezTo>
                  <a:close/>
                </a:path>
              </a:pathLst>
            </a:custGeom>
            <a:solidFill>
              <a:schemeClr val="accent1">
                <a:lumMod val="100000"/>
              </a:schemeClr>
            </a:solidFill>
            <a:ln w="9525">
              <a:solidFill>
                <a:schemeClr val="bg1"/>
              </a:solidFill>
              <a:round/>
            </a:ln>
          </p:spPr>
          <p:txBody>
            <a:bodyPr anchor="ctr"/>
            <a:lstStyle/>
            <a:p>
              <a:pPr algn="ctr"/>
            </a:p>
          </p:txBody>
        </p:sp>
        <p:sp>
          <p:nvSpPr>
            <p:cNvPr id="25" name="任意多边形: 形状 24"/>
            <p:cNvSpPr/>
            <p:nvPr/>
          </p:nvSpPr>
          <p:spPr bwMode="auto">
            <a:xfrm>
              <a:off x="6075940" y="2294668"/>
              <a:ext cx="1110626" cy="1360470"/>
            </a:xfrm>
            <a:custGeom>
              <a:avLst/>
              <a:gdLst>
                <a:gd name="T0" fmla="*/ 281 w 293"/>
                <a:gd name="T1" fmla="*/ 61 h 359"/>
                <a:gd name="T2" fmla="*/ 213 w 293"/>
                <a:gd name="T3" fmla="*/ 69 h 359"/>
                <a:gd name="T4" fmla="*/ 163 w 293"/>
                <a:gd name="T5" fmla="*/ 51 h 359"/>
                <a:gd name="T6" fmla="*/ 170 w 293"/>
                <a:gd name="T7" fmla="*/ 21 h 359"/>
                <a:gd name="T8" fmla="*/ 142 w 293"/>
                <a:gd name="T9" fmla="*/ 0 h 359"/>
                <a:gd name="T10" fmla="*/ 117 w 293"/>
                <a:gd name="T11" fmla="*/ 26 h 359"/>
                <a:gd name="T12" fmla="*/ 123 w 293"/>
                <a:gd name="T13" fmla="*/ 58 h 359"/>
                <a:gd name="T14" fmla="*/ 66 w 293"/>
                <a:gd name="T15" fmla="*/ 67 h 359"/>
                <a:gd name="T16" fmla="*/ 8 w 293"/>
                <a:gd name="T17" fmla="*/ 59 h 359"/>
                <a:gd name="T18" fmla="*/ 4 w 293"/>
                <a:gd name="T19" fmla="*/ 114 h 359"/>
                <a:gd name="T20" fmla="*/ 9 w 293"/>
                <a:gd name="T21" fmla="*/ 146 h 359"/>
                <a:gd name="T22" fmla="*/ 26 w 293"/>
                <a:gd name="T23" fmla="*/ 158 h 359"/>
                <a:gd name="T24" fmla="*/ 50 w 293"/>
                <a:gd name="T25" fmla="*/ 146 h 359"/>
                <a:gd name="T26" fmla="*/ 74 w 293"/>
                <a:gd name="T27" fmla="*/ 181 h 359"/>
                <a:gd name="T28" fmla="*/ 51 w 293"/>
                <a:gd name="T29" fmla="*/ 218 h 359"/>
                <a:gd name="T30" fmla="*/ 16 w 293"/>
                <a:gd name="T31" fmla="*/ 204 h 359"/>
                <a:gd name="T32" fmla="*/ 1 w 293"/>
                <a:gd name="T33" fmla="*/ 233 h 359"/>
                <a:gd name="T34" fmla="*/ 3 w 293"/>
                <a:gd name="T35" fmla="*/ 280 h 359"/>
                <a:gd name="T36" fmla="*/ 7 w 293"/>
                <a:gd name="T37" fmla="*/ 300 h 359"/>
                <a:gd name="T38" fmla="*/ 68 w 293"/>
                <a:gd name="T39" fmla="*/ 288 h 359"/>
                <a:gd name="T40" fmla="*/ 123 w 293"/>
                <a:gd name="T41" fmla="*/ 297 h 359"/>
                <a:gd name="T42" fmla="*/ 113 w 293"/>
                <a:gd name="T43" fmla="*/ 336 h 359"/>
                <a:gd name="T44" fmla="*/ 140 w 293"/>
                <a:gd name="T45" fmla="*/ 358 h 359"/>
                <a:gd name="T46" fmla="*/ 169 w 293"/>
                <a:gd name="T47" fmla="*/ 345 h 359"/>
                <a:gd name="T48" fmla="*/ 163 w 293"/>
                <a:gd name="T49" fmla="*/ 298 h 359"/>
                <a:gd name="T50" fmla="*/ 208 w 293"/>
                <a:gd name="T51" fmla="*/ 287 h 359"/>
                <a:gd name="T52" fmla="*/ 278 w 293"/>
                <a:gd name="T53" fmla="*/ 306 h 359"/>
                <a:gd name="T54" fmla="*/ 288 w 293"/>
                <a:gd name="T55" fmla="*/ 254 h 359"/>
                <a:gd name="T56" fmla="*/ 276 w 293"/>
                <a:gd name="T57" fmla="*/ 206 h 359"/>
                <a:gd name="T58" fmla="*/ 246 w 293"/>
                <a:gd name="T59" fmla="*/ 213 h 359"/>
                <a:gd name="T60" fmla="*/ 221 w 293"/>
                <a:gd name="T61" fmla="*/ 180 h 359"/>
                <a:gd name="T62" fmla="*/ 244 w 293"/>
                <a:gd name="T63" fmla="*/ 152 h 359"/>
                <a:gd name="T64" fmla="*/ 279 w 293"/>
                <a:gd name="T65" fmla="*/ 161 h 359"/>
                <a:gd name="T66" fmla="*/ 290 w 293"/>
                <a:gd name="T67" fmla="*/ 114 h 359"/>
                <a:gd name="T68" fmla="*/ 281 w 293"/>
                <a:gd name="T69" fmla="*/ 61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3" h="359">
                  <a:moveTo>
                    <a:pt x="281" y="61"/>
                  </a:moveTo>
                  <a:cubicBezTo>
                    <a:pt x="281" y="61"/>
                    <a:pt x="241" y="69"/>
                    <a:pt x="213" y="69"/>
                  </a:cubicBezTo>
                  <a:cubicBezTo>
                    <a:pt x="185" y="70"/>
                    <a:pt x="163" y="67"/>
                    <a:pt x="163" y="51"/>
                  </a:cubicBezTo>
                  <a:cubicBezTo>
                    <a:pt x="163" y="35"/>
                    <a:pt x="172" y="37"/>
                    <a:pt x="170" y="21"/>
                  </a:cubicBezTo>
                  <a:cubicBezTo>
                    <a:pt x="167" y="6"/>
                    <a:pt x="159" y="0"/>
                    <a:pt x="142" y="0"/>
                  </a:cubicBezTo>
                  <a:cubicBezTo>
                    <a:pt x="126" y="0"/>
                    <a:pt x="117" y="13"/>
                    <a:pt x="117" y="26"/>
                  </a:cubicBezTo>
                  <a:cubicBezTo>
                    <a:pt x="117" y="39"/>
                    <a:pt x="128" y="49"/>
                    <a:pt x="123" y="58"/>
                  </a:cubicBezTo>
                  <a:cubicBezTo>
                    <a:pt x="118" y="68"/>
                    <a:pt x="93" y="70"/>
                    <a:pt x="66" y="67"/>
                  </a:cubicBezTo>
                  <a:cubicBezTo>
                    <a:pt x="40" y="65"/>
                    <a:pt x="8" y="59"/>
                    <a:pt x="8" y="59"/>
                  </a:cubicBezTo>
                  <a:cubicBezTo>
                    <a:pt x="8" y="59"/>
                    <a:pt x="4" y="102"/>
                    <a:pt x="4" y="114"/>
                  </a:cubicBezTo>
                  <a:cubicBezTo>
                    <a:pt x="4" y="127"/>
                    <a:pt x="6" y="141"/>
                    <a:pt x="9" y="146"/>
                  </a:cubicBezTo>
                  <a:cubicBezTo>
                    <a:pt x="11" y="151"/>
                    <a:pt x="16" y="161"/>
                    <a:pt x="26" y="158"/>
                  </a:cubicBezTo>
                  <a:cubicBezTo>
                    <a:pt x="35" y="156"/>
                    <a:pt x="40" y="144"/>
                    <a:pt x="50" y="146"/>
                  </a:cubicBezTo>
                  <a:cubicBezTo>
                    <a:pt x="59" y="147"/>
                    <a:pt x="76" y="161"/>
                    <a:pt x="74" y="181"/>
                  </a:cubicBezTo>
                  <a:cubicBezTo>
                    <a:pt x="73" y="200"/>
                    <a:pt x="65" y="220"/>
                    <a:pt x="51" y="218"/>
                  </a:cubicBezTo>
                  <a:cubicBezTo>
                    <a:pt x="36" y="217"/>
                    <a:pt x="28" y="205"/>
                    <a:pt x="16" y="204"/>
                  </a:cubicBezTo>
                  <a:cubicBezTo>
                    <a:pt x="4" y="203"/>
                    <a:pt x="0" y="223"/>
                    <a:pt x="1" y="233"/>
                  </a:cubicBezTo>
                  <a:cubicBezTo>
                    <a:pt x="1" y="244"/>
                    <a:pt x="2" y="268"/>
                    <a:pt x="3" y="280"/>
                  </a:cubicBezTo>
                  <a:cubicBezTo>
                    <a:pt x="5" y="291"/>
                    <a:pt x="7" y="300"/>
                    <a:pt x="7" y="300"/>
                  </a:cubicBezTo>
                  <a:cubicBezTo>
                    <a:pt x="7" y="300"/>
                    <a:pt x="28" y="293"/>
                    <a:pt x="68" y="288"/>
                  </a:cubicBezTo>
                  <a:cubicBezTo>
                    <a:pt x="98" y="285"/>
                    <a:pt x="123" y="285"/>
                    <a:pt x="123" y="297"/>
                  </a:cubicBezTo>
                  <a:cubicBezTo>
                    <a:pt x="124" y="308"/>
                    <a:pt x="112" y="323"/>
                    <a:pt x="113" y="336"/>
                  </a:cubicBezTo>
                  <a:cubicBezTo>
                    <a:pt x="115" y="349"/>
                    <a:pt x="127" y="356"/>
                    <a:pt x="140" y="358"/>
                  </a:cubicBezTo>
                  <a:cubicBezTo>
                    <a:pt x="147" y="359"/>
                    <a:pt x="161" y="358"/>
                    <a:pt x="169" y="345"/>
                  </a:cubicBezTo>
                  <a:cubicBezTo>
                    <a:pt x="176" y="332"/>
                    <a:pt x="173" y="319"/>
                    <a:pt x="163" y="298"/>
                  </a:cubicBezTo>
                  <a:cubicBezTo>
                    <a:pt x="158" y="289"/>
                    <a:pt x="179" y="282"/>
                    <a:pt x="208" y="287"/>
                  </a:cubicBezTo>
                  <a:cubicBezTo>
                    <a:pt x="219" y="289"/>
                    <a:pt x="278" y="306"/>
                    <a:pt x="278" y="306"/>
                  </a:cubicBezTo>
                  <a:cubicBezTo>
                    <a:pt x="278" y="306"/>
                    <a:pt x="284" y="280"/>
                    <a:pt x="288" y="254"/>
                  </a:cubicBezTo>
                  <a:cubicBezTo>
                    <a:pt x="293" y="222"/>
                    <a:pt x="288" y="205"/>
                    <a:pt x="276" y="206"/>
                  </a:cubicBezTo>
                  <a:cubicBezTo>
                    <a:pt x="270" y="207"/>
                    <a:pt x="259" y="213"/>
                    <a:pt x="246" y="213"/>
                  </a:cubicBezTo>
                  <a:cubicBezTo>
                    <a:pt x="233" y="212"/>
                    <a:pt x="219" y="201"/>
                    <a:pt x="221" y="180"/>
                  </a:cubicBezTo>
                  <a:cubicBezTo>
                    <a:pt x="222" y="163"/>
                    <a:pt x="231" y="152"/>
                    <a:pt x="244" y="152"/>
                  </a:cubicBezTo>
                  <a:cubicBezTo>
                    <a:pt x="257" y="153"/>
                    <a:pt x="271" y="161"/>
                    <a:pt x="279" y="161"/>
                  </a:cubicBezTo>
                  <a:cubicBezTo>
                    <a:pt x="285" y="162"/>
                    <a:pt x="290" y="126"/>
                    <a:pt x="290" y="114"/>
                  </a:cubicBezTo>
                  <a:cubicBezTo>
                    <a:pt x="290" y="89"/>
                    <a:pt x="281" y="61"/>
                    <a:pt x="281" y="61"/>
                  </a:cubicBezTo>
                  <a:close/>
                </a:path>
              </a:pathLst>
            </a:custGeom>
            <a:solidFill>
              <a:schemeClr val="accent2">
                <a:lumMod val="100000"/>
              </a:schemeClr>
            </a:solidFill>
            <a:ln w="9525">
              <a:solidFill>
                <a:schemeClr val="bg1"/>
              </a:solidFill>
              <a:round/>
            </a:ln>
          </p:spPr>
          <p:txBody>
            <a:bodyPr anchor="ctr"/>
            <a:lstStyle/>
            <a:p>
              <a:pPr algn="ctr"/>
            </a:p>
          </p:txBody>
        </p:sp>
        <p:sp>
          <p:nvSpPr>
            <p:cNvPr id="26" name="任意多边形: 形状 25"/>
            <p:cNvSpPr/>
            <p:nvPr/>
          </p:nvSpPr>
          <p:spPr bwMode="auto">
            <a:xfrm>
              <a:off x="5437255" y="2867814"/>
              <a:ext cx="296226" cy="183174"/>
            </a:xfrm>
            <a:custGeom>
              <a:avLst/>
              <a:gdLst>
                <a:gd name="connsiteX0" fmla="*/ 255482 w 328613"/>
                <a:gd name="connsiteY0" fmla="*/ 58737 h 203200"/>
                <a:gd name="connsiteX1" fmla="*/ 265113 w 328613"/>
                <a:gd name="connsiteY1" fmla="*/ 67627 h 203200"/>
                <a:gd name="connsiteX2" fmla="*/ 255482 w 328613"/>
                <a:gd name="connsiteY2" fmla="*/ 77787 h 203200"/>
                <a:gd name="connsiteX3" fmla="*/ 244475 w 328613"/>
                <a:gd name="connsiteY3" fmla="*/ 67627 h 203200"/>
                <a:gd name="connsiteX4" fmla="*/ 245851 w 328613"/>
                <a:gd name="connsiteY4" fmla="*/ 63817 h 203200"/>
                <a:gd name="connsiteX5" fmla="*/ 249979 w 328613"/>
                <a:gd name="connsiteY5" fmla="*/ 66357 h 203200"/>
                <a:gd name="connsiteX6" fmla="*/ 255482 w 328613"/>
                <a:gd name="connsiteY6" fmla="*/ 61277 h 203200"/>
                <a:gd name="connsiteX7" fmla="*/ 255482 w 328613"/>
                <a:gd name="connsiteY7" fmla="*/ 58737 h 203200"/>
                <a:gd name="connsiteX8" fmla="*/ 253207 w 328613"/>
                <a:gd name="connsiteY8" fmla="*/ 49212 h 203200"/>
                <a:gd name="connsiteX9" fmla="*/ 234950 w 328613"/>
                <a:gd name="connsiteY9" fmla="*/ 68262 h 203200"/>
                <a:gd name="connsiteX10" fmla="*/ 253207 w 328613"/>
                <a:gd name="connsiteY10" fmla="*/ 87312 h 203200"/>
                <a:gd name="connsiteX11" fmla="*/ 271464 w 328613"/>
                <a:gd name="connsiteY11" fmla="*/ 68262 h 203200"/>
                <a:gd name="connsiteX12" fmla="*/ 253207 w 328613"/>
                <a:gd name="connsiteY12" fmla="*/ 49212 h 203200"/>
                <a:gd name="connsiteX13" fmla="*/ 109104 w 328613"/>
                <a:gd name="connsiteY13" fmla="*/ 0 h 203200"/>
                <a:gd name="connsiteX14" fmla="*/ 158461 w 328613"/>
                <a:gd name="connsiteY14" fmla="*/ 73773 h 203200"/>
                <a:gd name="connsiteX15" fmla="*/ 227301 w 328613"/>
                <a:gd name="connsiteY15" fmla="*/ 12943 h 203200"/>
                <a:gd name="connsiteX16" fmla="*/ 293544 w 328613"/>
                <a:gd name="connsiteY16" fmla="*/ 62125 h 203200"/>
                <a:gd name="connsiteX17" fmla="*/ 328613 w 328613"/>
                <a:gd name="connsiteY17" fmla="*/ 71185 h 203200"/>
                <a:gd name="connsiteX18" fmla="*/ 297440 w 328613"/>
                <a:gd name="connsiteY18" fmla="*/ 103541 h 203200"/>
                <a:gd name="connsiteX19" fmla="*/ 296142 w 328613"/>
                <a:gd name="connsiteY19" fmla="*/ 108719 h 203200"/>
                <a:gd name="connsiteX20" fmla="*/ 180542 w 328613"/>
                <a:gd name="connsiteY20" fmla="*/ 203200 h 203200"/>
                <a:gd name="connsiteX21" fmla="*/ 127289 w 328613"/>
                <a:gd name="connsiteY21" fmla="*/ 190257 h 203200"/>
                <a:gd name="connsiteX22" fmla="*/ 0 w 328613"/>
                <a:gd name="connsiteY22" fmla="*/ 86716 h 203200"/>
                <a:gd name="connsiteX23" fmla="*/ 87024 w 328613"/>
                <a:gd name="connsiteY23" fmla="*/ 107424 h 203200"/>
                <a:gd name="connsiteX24" fmla="*/ 109104 w 328613"/>
                <a:gd name="connsiteY24" fmla="*/ 0 h 20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28613" h="203200">
                  <a:moveTo>
                    <a:pt x="255482" y="58737"/>
                  </a:moveTo>
                  <a:cubicBezTo>
                    <a:pt x="260986" y="58737"/>
                    <a:pt x="265113" y="62547"/>
                    <a:pt x="265113" y="67627"/>
                  </a:cubicBezTo>
                  <a:cubicBezTo>
                    <a:pt x="265113" y="72707"/>
                    <a:pt x="260986" y="77787"/>
                    <a:pt x="255482" y="77787"/>
                  </a:cubicBezTo>
                  <a:cubicBezTo>
                    <a:pt x="249979" y="77787"/>
                    <a:pt x="244475" y="72707"/>
                    <a:pt x="244475" y="67627"/>
                  </a:cubicBezTo>
                  <a:cubicBezTo>
                    <a:pt x="244475" y="66357"/>
                    <a:pt x="245851" y="65087"/>
                    <a:pt x="245851" y="63817"/>
                  </a:cubicBezTo>
                  <a:cubicBezTo>
                    <a:pt x="247227" y="65087"/>
                    <a:pt x="248603" y="66357"/>
                    <a:pt x="249979" y="66357"/>
                  </a:cubicBezTo>
                  <a:cubicBezTo>
                    <a:pt x="252730" y="66357"/>
                    <a:pt x="255482" y="63817"/>
                    <a:pt x="255482" y="61277"/>
                  </a:cubicBezTo>
                  <a:cubicBezTo>
                    <a:pt x="255482" y="60007"/>
                    <a:pt x="255482" y="60007"/>
                    <a:pt x="255482" y="58737"/>
                  </a:cubicBezTo>
                  <a:close/>
                  <a:moveTo>
                    <a:pt x="253207" y="49212"/>
                  </a:moveTo>
                  <a:cubicBezTo>
                    <a:pt x="243124" y="49212"/>
                    <a:pt x="234950" y="57741"/>
                    <a:pt x="234950" y="68262"/>
                  </a:cubicBezTo>
                  <a:cubicBezTo>
                    <a:pt x="234950" y="78783"/>
                    <a:pt x="243124" y="87312"/>
                    <a:pt x="253207" y="87312"/>
                  </a:cubicBezTo>
                  <a:cubicBezTo>
                    <a:pt x="263290" y="87312"/>
                    <a:pt x="271464" y="78783"/>
                    <a:pt x="271464" y="68262"/>
                  </a:cubicBezTo>
                  <a:cubicBezTo>
                    <a:pt x="271464" y="57741"/>
                    <a:pt x="263290" y="49212"/>
                    <a:pt x="253207" y="49212"/>
                  </a:cubicBezTo>
                  <a:close/>
                  <a:moveTo>
                    <a:pt x="109104" y="0"/>
                  </a:moveTo>
                  <a:cubicBezTo>
                    <a:pt x="125990" y="45299"/>
                    <a:pt x="141576" y="72479"/>
                    <a:pt x="158461" y="73773"/>
                  </a:cubicBezTo>
                  <a:cubicBezTo>
                    <a:pt x="162358" y="40122"/>
                    <a:pt x="190933" y="12943"/>
                    <a:pt x="227301" y="12943"/>
                  </a:cubicBezTo>
                  <a:cubicBezTo>
                    <a:pt x="258474" y="12943"/>
                    <a:pt x="284452" y="33651"/>
                    <a:pt x="293544" y="62125"/>
                  </a:cubicBezTo>
                  <a:cubicBezTo>
                    <a:pt x="293544" y="62125"/>
                    <a:pt x="293544" y="62125"/>
                    <a:pt x="328613" y="71185"/>
                  </a:cubicBezTo>
                  <a:cubicBezTo>
                    <a:pt x="328613" y="71185"/>
                    <a:pt x="298739" y="100953"/>
                    <a:pt x="297440" y="103541"/>
                  </a:cubicBezTo>
                  <a:cubicBezTo>
                    <a:pt x="297440" y="104836"/>
                    <a:pt x="297440" y="106130"/>
                    <a:pt x="296142" y="108719"/>
                  </a:cubicBezTo>
                  <a:cubicBezTo>
                    <a:pt x="296142" y="170843"/>
                    <a:pt x="242888" y="203200"/>
                    <a:pt x="180542" y="203200"/>
                  </a:cubicBezTo>
                  <a:cubicBezTo>
                    <a:pt x="161059" y="203200"/>
                    <a:pt x="142875" y="198023"/>
                    <a:pt x="127289" y="190257"/>
                  </a:cubicBezTo>
                  <a:cubicBezTo>
                    <a:pt x="79231" y="179903"/>
                    <a:pt x="33770" y="161783"/>
                    <a:pt x="0" y="86716"/>
                  </a:cubicBezTo>
                  <a:cubicBezTo>
                    <a:pt x="19483" y="97070"/>
                    <a:pt x="63644" y="110013"/>
                    <a:pt x="87024" y="107424"/>
                  </a:cubicBezTo>
                  <a:cubicBezTo>
                    <a:pt x="75334" y="90599"/>
                    <a:pt x="72736" y="42711"/>
                    <a:pt x="109104" y="0"/>
                  </a:cubicBezTo>
                  <a:close/>
                </a:path>
              </a:pathLst>
            </a:custGeom>
            <a:solidFill>
              <a:schemeClr val="bg1"/>
            </a:solidFill>
            <a:ln>
              <a:noFill/>
            </a:ln>
          </p:spPr>
          <p:txBody>
            <a:bodyPr anchor="ctr"/>
            <a:lstStyle/>
            <a:p>
              <a:pPr algn="ctr"/>
            </a:p>
          </p:txBody>
        </p:sp>
        <p:sp>
          <p:nvSpPr>
            <p:cNvPr id="27" name="任意多边形: 形状 26"/>
            <p:cNvSpPr/>
            <p:nvPr/>
          </p:nvSpPr>
          <p:spPr bwMode="auto">
            <a:xfrm>
              <a:off x="6524641" y="2830264"/>
              <a:ext cx="213224" cy="289278"/>
            </a:xfrm>
            <a:custGeom>
              <a:avLst/>
              <a:gdLst>
                <a:gd name="connsiteX0" fmla="*/ 53518 w 249238"/>
                <a:gd name="connsiteY0" fmla="*/ 225425 h 338138"/>
                <a:gd name="connsiteX1" fmla="*/ 12700 w 249238"/>
                <a:gd name="connsiteY1" fmla="*/ 271484 h 338138"/>
                <a:gd name="connsiteX2" fmla="*/ 12700 w 249238"/>
                <a:gd name="connsiteY2" fmla="*/ 325438 h 338138"/>
                <a:gd name="connsiteX3" fmla="*/ 23234 w 249238"/>
                <a:gd name="connsiteY3" fmla="*/ 325438 h 338138"/>
                <a:gd name="connsiteX4" fmla="*/ 23234 w 249238"/>
                <a:gd name="connsiteY4" fmla="*/ 289907 h 338138"/>
                <a:gd name="connsiteX5" fmla="*/ 54834 w 249238"/>
                <a:gd name="connsiteY5" fmla="*/ 258324 h 338138"/>
                <a:gd name="connsiteX6" fmla="*/ 85118 w 249238"/>
                <a:gd name="connsiteY6" fmla="*/ 289907 h 338138"/>
                <a:gd name="connsiteX7" fmla="*/ 85118 w 249238"/>
                <a:gd name="connsiteY7" fmla="*/ 325438 h 338138"/>
                <a:gd name="connsiteX8" fmla="*/ 96968 w 249238"/>
                <a:gd name="connsiteY8" fmla="*/ 325438 h 338138"/>
                <a:gd name="connsiteX9" fmla="*/ 96968 w 249238"/>
                <a:gd name="connsiteY9" fmla="*/ 270168 h 338138"/>
                <a:gd name="connsiteX10" fmla="*/ 124619 w 249238"/>
                <a:gd name="connsiteY10" fmla="*/ 241217 h 338138"/>
                <a:gd name="connsiteX11" fmla="*/ 152270 w 249238"/>
                <a:gd name="connsiteY11" fmla="*/ 270168 h 338138"/>
                <a:gd name="connsiteX12" fmla="*/ 152270 w 249238"/>
                <a:gd name="connsiteY12" fmla="*/ 325438 h 338138"/>
                <a:gd name="connsiteX13" fmla="*/ 164120 w 249238"/>
                <a:gd name="connsiteY13" fmla="*/ 325438 h 338138"/>
                <a:gd name="connsiteX14" fmla="*/ 164120 w 249238"/>
                <a:gd name="connsiteY14" fmla="*/ 289907 h 338138"/>
                <a:gd name="connsiteX15" fmla="*/ 194404 w 249238"/>
                <a:gd name="connsiteY15" fmla="*/ 258324 h 338138"/>
                <a:gd name="connsiteX16" fmla="*/ 226004 w 249238"/>
                <a:gd name="connsiteY16" fmla="*/ 289907 h 338138"/>
                <a:gd name="connsiteX17" fmla="*/ 226004 w 249238"/>
                <a:gd name="connsiteY17" fmla="*/ 325438 h 338138"/>
                <a:gd name="connsiteX18" fmla="*/ 236538 w 249238"/>
                <a:gd name="connsiteY18" fmla="*/ 325438 h 338138"/>
                <a:gd name="connsiteX19" fmla="*/ 236538 w 249238"/>
                <a:gd name="connsiteY19" fmla="*/ 271484 h 338138"/>
                <a:gd name="connsiteX20" fmla="*/ 195721 w 249238"/>
                <a:gd name="connsiteY20" fmla="*/ 225425 h 338138"/>
                <a:gd name="connsiteX21" fmla="*/ 53518 w 249238"/>
                <a:gd name="connsiteY21" fmla="*/ 225425 h 338138"/>
                <a:gd name="connsiteX22" fmla="*/ 57150 w 249238"/>
                <a:gd name="connsiteY22" fmla="*/ 168275 h 338138"/>
                <a:gd name="connsiteX23" fmla="*/ 57150 w 249238"/>
                <a:gd name="connsiteY23" fmla="*/ 214313 h 338138"/>
                <a:gd name="connsiteX24" fmla="*/ 74348 w 249238"/>
                <a:gd name="connsiteY24" fmla="*/ 214313 h 338138"/>
                <a:gd name="connsiteX25" fmla="*/ 74348 w 249238"/>
                <a:gd name="connsiteY25" fmla="*/ 196710 h 338138"/>
                <a:gd name="connsiteX26" fmla="*/ 96838 w 249238"/>
                <a:gd name="connsiteY26" fmla="*/ 173691 h 338138"/>
                <a:gd name="connsiteX27" fmla="*/ 119327 w 249238"/>
                <a:gd name="connsiteY27" fmla="*/ 196710 h 338138"/>
                <a:gd name="connsiteX28" fmla="*/ 119327 w 249238"/>
                <a:gd name="connsiteY28" fmla="*/ 214313 h 338138"/>
                <a:gd name="connsiteX29" fmla="*/ 129911 w 249238"/>
                <a:gd name="connsiteY29" fmla="*/ 214313 h 338138"/>
                <a:gd name="connsiteX30" fmla="*/ 129911 w 249238"/>
                <a:gd name="connsiteY30" fmla="*/ 196710 h 338138"/>
                <a:gd name="connsiteX31" fmla="*/ 152400 w 249238"/>
                <a:gd name="connsiteY31" fmla="*/ 173691 h 338138"/>
                <a:gd name="connsiteX32" fmla="*/ 174890 w 249238"/>
                <a:gd name="connsiteY32" fmla="*/ 196710 h 338138"/>
                <a:gd name="connsiteX33" fmla="*/ 174890 w 249238"/>
                <a:gd name="connsiteY33" fmla="*/ 214313 h 338138"/>
                <a:gd name="connsiteX34" fmla="*/ 192088 w 249238"/>
                <a:gd name="connsiteY34" fmla="*/ 214313 h 338138"/>
                <a:gd name="connsiteX35" fmla="*/ 192088 w 249238"/>
                <a:gd name="connsiteY35" fmla="*/ 168275 h 338138"/>
                <a:gd name="connsiteX36" fmla="*/ 124619 w 249238"/>
                <a:gd name="connsiteY36" fmla="*/ 0 h 338138"/>
                <a:gd name="connsiteX37" fmla="*/ 129922 w 249238"/>
                <a:gd name="connsiteY37" fmla="*/ 5283 h 338138"/>
                <a:gd name="connsiteX38" fmla="*/ 129922 w 249238"/>
                <a:gd name="connsiteY38" fmla="*/ 22454 h 338138"/>
                <a:gd name="connsiteX39" fmla="*/ 147157 w 249238"/>
                <a:gd name="connsiteY39" fmla="*/ 22454 h 338138"/>
                <a:gd name="connsiteX40" fmla="*/ 152459 w 249238"/>
                <a:gd name="connsiteY40" fmla="*/ 27738 h 338138"/>
                <a:gd name="connsiteX41" fmla="*/ 147157 w 249238"/>
                <a:gd name="connsiteY41" fmla="*/ 34342 h 338138"/>
                <a:gd name="connsiteX42" fmla="*/ 129922 w 249238"/>
                <a:gd name="connsiteY42" fmla="*/ 34342 h 338138"/>
                <a:gd name="connsiteX43" fmla="*/ 129922 w 249238"/>
                <a:gd name="connsiteY43" fmla="*/ 48871 h 338138"/>
                <a:gd name="connsiteX44" fmla="*/ 156437 w 249238"/>
                <a:gd name="connsiteY44" fmla="*/ 85855 h 338138"/>
                <a:gd name="connsiteX45" fmla="*/ 159088 w 249238"/>
                <a:gd name="connsiteY45" fmla="*/ 89818 h 338138"/>
                <a:gd name="connsiteX46" fmla="*/ 152459 w 249238"/>
                <a:gd name="connsiteY46" fmla="*/ 96422 h 338138"/>
                <a:gd name="connsiteX47" fmla="*/ 152459 w 249238"/>
                <a:gd name="connsiteY47" fmla="*/ 118876 h 338138"/>
                <a:gd name="connsiteX48" fmla="*/ 159088 w 249238"/>
                <a:gd name="connsiteY48" fmla="*/ 118876 h 338138"/>
                <a:gd name="connsiteX49" fmla="*/ 161740 w 249238"/>
                <a:gd name="connsiteY49" fmla="*/ 120197 h 338138"/>
                <a:gd name="connsiteX50" fmla="*/ 206815 w 249238"/>
                <a:gd name="connsiteY50" fmla="*/ 158502 h 338138"/>
                <a:gd name="connsiteX51" fmla="*/ 209466 w 249238"/>
                <a:gd name="connsiteY51" fmla="*/ 163785 h 338138"/>
                <a:gd name="connsiteX52" fmla="*/ 204163 w 249238"/>
                <a:gd name="connsiteY52" fmla="*/ 169069 h 338138"/>
                <a:gd name="connsiteX53" fmla="*/ 204163 w 249238"/>
                <a:gd name="connsiteY53" fmla="*/ 217940 h 338138"/>
                <a:gd name="connsiteX54" fmla="*/ 247912 w 249238"/>
                <a:gd name="connsiteY54" fmla="*/ 266812 h 338138"/>
                <a:gd name="connsiteX55" fmla="*/ 249238 w 249238"/>
                <a:gd name="connsiteY55" fmla="*/ 270775 h 338138"/>
                <a:gd name="connsiteX56" fmla="*/ 249238 w 249238"/>
                <a:gd name="connsiteY56" fmla="*/ 332855 h 338138"/>
                <a:gd name="connsiteX57" fmla="*/ 243935 w 249238"/>
                <a:gd name="connsiteY57" fmla="*/ 338138 h 338138"/>
                <a:gd name="connsiteX58" fmla="*/ 5303 w 249238"/>
                <a:gd name="connsiteY58" fmla="*/ 338138 h 338138"/>
                <a:gd name="connsiteX59" fmla="*/ 0 w 249238"/>
                <a:gd name="connsiteY59" fmla="*/ 332855 h 338138"/>
                <a:gd name="connsiteX60" fmla="*/ 0 w 249238"/>
                <a:gd name="connsiteY60" fmla="*/ 270775 h 338138"/>
                <a:gd name="connsiteX61" fmla="*/ 1326 w 249238"/>
                <a:gd name="connsiteY61" fmla="*/ 266812 h 338138"/>
                <a:gd name="connsiteX62" fmla="*/ 45075 w 249238"/>
                <a:gd name="connsiteY62" fmla="*/ 217940 h 338138"/>
                <a:gd name="connsiteX63" fmla="*/ 45075 w 249238"/>
                <a:gd name="connsiteY63" fmla="*/ 169069 h 338138"/>
                <a:gd name="connsiteX64" fmla="*/ 39772 w 249238"/>
                <a:gd name="connsiteY64" fmla="*/ 165106 h 338138"/>
                <a:gd name="connsiteX65" fmla="*/ 41098 w 249238"/>
                <a:gd name="connsiteY65" fmla="*/ 159823 h 338138"/>
                <a:gd name="connsiteX66" fmla="*/ 87498 w 249238"/>
                <a:gd name="connsiteY66" fmla="*/ 120197 h 338138"/>
                <a:gd name="connsiteX67" fmla="*/ 90150 w 249238"/>
                <a:gd name="connsiteY67" fmla="*/ 118876 h 338138"/>
                <a:gd name="connsiteX68" fmla="*/ 96779 w 249238"/>
                <a:gd name="connsiteY68" fmla="*/ 118876 h 338138"/>
                <a:gd name="connsiteX69" fmla="*/ 96779 w 249238"/>
                <a:gd name="connsiteY69" fmla="*/ 96422 h 338138"/>
                <a:gd name="connsiteX70" fmla="*/ 91476 w 249238"/>
                <a:gd name="connsiteY70" fmla="*/ 92459 h 338138"/>
                <a:gd name="connsiteX71" fmla="*/ 91476 w 249238"/>
                <a:gd name="connsiteY71" fmla="*/ 87176 h 338138"/>
                <a:gd name="connsiteX72" fmla="*/ 119316 w 249238"/>
                <a:gd name="connsiteY72" fmla="*/ 48871 h 338138"/>
                <a:gd name="connsiteX73" fmla="*/ 119316 w 249238"/>
                <a:gd name="connsiteY73" fmla="*/ 34342 h 338138"/>
                <a:gd name="connsiteX74" fmla="*/ 102082 w 249238"/>
                <a:gd name="connsiteY74" fmla="*/ 34342 h 338138"/>
                <a:gd name="connsiteX75" fmla="*/ 96779 w 249238"/>
                <a:gd name="connsiteY75" fmla="*/ 27738 h 338138"/>
                <a:gd name="connsiteX76" fmla="*/ 102082 w 249238"/>
                <a:gd name="connsiteY76" fmla="*/ 22454 h 338138"/>
                <a:gd name="connsiteX77" fmla="*/ 119316 w 249238"/>
                <a:gd name="connsiteY77" fmla="*/ 22454 h 338138"/>
                <a:gd name="connsiteX78" fmla="*/ 119316 w 249238"/>
                <a:gd name="connsiteY78" fmla="*/ 5283 h 338138"/>
                <a:gd name="connsiteX79" fmla="*/ 124619 w 249238"/>
                <a:gd name="connsiteY79"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49238" h="338138">
                  <a:moveTo>
                    <a:pt x="53518" y="225425"/>
                  </a:moveTo>
                  <a:cubicBezTo>
                    <a:pt x="53518" y="225425"/>
                    <a:pt x="53518" y="225425"/>
                    <a:pt x="12700" y="271484"/>
                  </a:cubicBezTo>
                  <a:cubicBezTo>
                    <a:pt x="12700" y="271484"/>
                    <a:pt x="12700" y="271484"/>
                    <a:pt x="12700" y="325438"/>
                  </a:cubicBezTo>
                  <a:cubicBezTo>
                    <a:pt x="12700" y="325438"/>
                    <a:pt x="12700" y="325438"/>
                    <a:pt x="23234" y="325438"/>
                  </a:cubicBezTo>
                  <a:cubicBezTo>
                    <a:pt x="23234" y="325438"/>
                    <a:pt x="23234" y="325438"/>
                    <a:pt x="23234" y="289907"/>
                  </a:cubicBezTo>
                  <a:cubicBezTo>
                    <a:pt x="23234" y="272800"/>
                    <a:pt x="37717" y="258324"/>
                    <a:pt x="54834" y="258324"/>
                  </a:cubicBezTo>
                  <a:cubicBezTo>
                    <a:pt x="71951" y="258324"/>
                    <a:pt x="85118" y="272800"/>
                    <a:pt x="85118" y="289907"/>
                  </a:cubicBezTo>
                  <a:cubicBezTo>
                    <a:pt x="85118" y="289907"/>
                    <a:pt x="85118" y="289907"/>
                    <a:pt x="85118" y="325438"/>
                  </a:cubicBezTo>
                  <a:cubicBezTo>
                    <a:pt x="85118" y="325438"/>
                    <a:pt x="85118" y="325438"/>
                    <a:pt x="96968" y="325438"/>
                  </a:cubicBezTo>
                  <a:cubicBezTo>
                    <a:pt x="96968" y="325438"/>
                    <a:pt x="96968" y="325438"/>
                    <a:pt x="96968" y="270168"/>
                  </a:cubicBezTo>
                  <a:cubicBezTo>
                    <a:pt x="96968" y="254376"/>
                    <a:pt x="108819" y="241217"/>
                    <a:pt x="124619" y="241217"/>
                  </a:cubicBezTo>
                  <a:cubicBezTo>
                    <a:pt x="140419" y="241217"/>
                    <a:pt x="152270" y="254376"/>
                    <a:pt x="152270" y="270168"/>
                  </a:cubicBezTo>
                  <a:cubicBezTo>
                    <a:pt x="152270" y="270168"/>
                    <a:pt x="152270" y="270168"/>
                    <a:pt x="152270" y="325438"/>
                  </a:cubicBezTo>
                  <a:cubicBezTo>
                    <a:pt x="152270" y="325438"/>
                    <a:pt x="152270" y="325438"/>
                    <a:pt x="164120" y="325438"/>
                  </a:cubicBezTo>
                  <a:cubicBezTo>
                    <a:pt x="164120" y="325438"/>
                    <a:pt x="164120" y="325438"/>
                    <a:pt x="164120" y="289907"/>
                  </a:cubicBezTo>
                  <a:cubicBezTo>
                    <a:pt x="164120" y="272800"/>
                    <a:pt x="177287" y="258324"/>
                    <a:pt x="194404" y="258324"/>
                  </a:cubicBezTo>
                  <a:cubicBezTo>
                    <a:pt x="211521" y="258324"/>
                    <a:pt x="226004" y="272800"/>
                    <a:pt x="226004" y="289907"/>
                  </a:cubicBezTo>
                  <a:cubicBezTo>
                    <a:pt x="226004" y="289907"/>
                    <a:pt x="226004" y="289907"/>
                    <a:pt x="226004" y="325438"/>
                  </a:cubicBezTo>
                  <a:cubicBezTo>
                    <a:pt x="226004" y="325438"/>
                    <a:pt x="226004" y="325438"/>
                    <a:pt x="236538" y="325438"/>
                  </a:cubicBezTo>
                  <a:lnTo>
                    <a:pt x="236538" y="271484"/>
                  </a:lnTo>
                  <a:cubicBezTo>
                    <a:pt x="236538" y="271484"/>
                    <a:pt x="236538" y="271484"/>
                    <a:pt x="195721" y="225425"/>
                  </a:cubicBezTo>
                  <a:cubicBezTo>
                    <a:pt x="195721" y="225425"/>
                    <a:pt x="195721" y="225425"/>
                    <a:pt x="53518" y="225425"/>
                  </a:cubicBezTo>
                  <a:close/>
                  <a:moveTo>
                    <a:pt x="57150" y="168275"/>
                  </a:moveTo>
                  <a:cubicBezTo>
                    <a:pt x="57150" y="168275"/>
                    <a:pt x="57150" y="168275"/>
                    <a:pt x="57150" y="214313"/>
                  </a:cubicBezTo>
                  <a:cubicBezTo>
                    <a:pt x="57150" y="214313"/>
                    <a:pt x="57150" y="214313"/>
                    <a:pt x="74348" y="214313"/>
                  </a:cubicBezTo>
                  <a:cubicBezTo>
                    <a:pt x="74348" y="214313"/>
                    <a:pt x="74348" y="214313"/>
                    <a:pt x="74348" y="196710"/>
                  </a:cubicBezTo>
                  <a:cubicBezTo>
                    <a:pt x="74348" y="184523"/>
                    <a:pt x="83608" y="173691"/>
                    <a:pt x="96838" y="173691"/>
                  </a:cubicBezTo>
                  <a:cubicBezTo>
                    <a:pt x="108744" y="173691"/>
                    <a:pt x="119327" y="184523"/>
                    <a:pt x="119327" y="196710"/>
                  </a:cubicBezTo>
                  <a:cubicBezTo>
                    <a:pt x="119327" y="196710"/>
                    <a:pt x="119327" y="196710"/>
                    <a:pt x="119327" y="214313"/>
                  </a:cubicBezTo>
                  <a:cubicBezTo>
                    <a:pt x="119327" y="214313"/>
                    <a:pt x="119327" y="214313"/>
                    <a:pt x="129911" y="214313"/>
                  </a:cubicBezTo>
                  <a:cubicBezTo>
                    <a:pt x="129911" y="214313"/>
                    <a:pt x="129911" y="214313"/>
                    <a:pt x="129911" y="196710"/>
                  </a:cubicBezTo>
                  <a:cubicBezTo>
                    <a:pt x="129911" y="184523"/>
                    <a:pt x="140494" y="173691"/>
                    <a:pt x="152400" y="173691"/>
                  </a:cubicBezTo>
                  <a:cubicBezTo>
                    <a:pt x="165630" y="173691"/>
                    <a:pt x="174890" y="184523"/>
                    <a:pt x="174890" y="196710"/>
                  </a:cubicBezTo>
                  <a:cubicBezTo>
                    <a:pt x="174890" y="196710"/>
                    <a:pt x="174890" y="196710"/>
                    <a:pt x="174890" y="214313"/>
                  </a:cubicBezTo>
                  <a:cubicBezTo>
                    <a:pt x="174890" y="214313"/>
                    <a:pt x="174890" y="214313"/>
                    <a:pt x="192088" y="214313"/>
                  </a:cubicBezTo>
                  <a:cubicBezTo>
                    <a:pt x="192088" y="214313"/>
                    <a:pt x="192088" y="214313"/>
                    <a:pt x="192088" y="168275"/>
                  </a:cubicBezTo>
                  <a:close/>
                  <a:moveTo>
                    <a:pt x="124619" y="0"/>
                  </a:moveTo>
                  <a:cubicBezTo>
                    <a:pt x="127271" y="0"/>
                    <a:pt x="129922" y="2641"/>
                    <a:pt x="129922" y="5283"/>
                  </a:cubicBezTo>
                  <a:cubicBezTo>
                    <a:pt x="129922" y="5283"/>
                    <a:pt x="129922" y="5283"/>
                    <a:pt x="129922" y="22454"/>
                  </a:cubicBezTo>
                  <a:cubicBezTo>
                    <a:pt x="129922" y="22454"/>
                    <a:pt x="129922" y="22454"/>
                    <a:pt x="147157" y="22454"/>
                  </a:cubicBezTo>
                  <a:cubicBezTo>
                    <a:pt x="149808" y="22454"/>
                    <a:pt x="152459" y="25096"/>
                    <a:pt x="152459" y="27738"/>
                  </a:cubicBezTo>
                  <a:cubicBezTo>
                    <a:pt x="152459" y="31700"/>
                    <a:pt x="149808" y="34342"/>
                    <a:pt x="147157" y="34342"/>
                  </a:cubicBezTo>
                  <a:cubicBezTo>
                    <a:pt x="147157" y="34342"/>
                    <a:pt x="147157" y="34342"/>
                    <a:pt x="129922" y="34342"/>
                  </a:cubicBezTo>
                  <a:cubicBezTo>
                    <a:pt x="129922" y="34342"/>
                    <a:pt x="129922" y="34342"/>
                    <a:pt x="129922" y="48871"/>
                  </a:cubicBezTo>
                  <a:cubicBezTo>
                    <a:pt x="129922" y="48871"/>
                    <a:pt x="129922" y="48871"/>
                    <a:pt x="156437" y="85855"/>
                  </a:cubicBezTo>
                  <a:cubicBezTo>
                    <a:pt x="157762" y="87176"/>
                    <a:pt x="159088" y="88497"/>
                    <a:pt x="159088" y="89818"/>
                  </a:cubicBezTo>
                  <a:cubicBezTo>
                    <a:pt x="159088" y="93780"/>
                    <a:pt x="156437" y="96422"/>
                    <a:pt x="152459" y="96422"/>
                  </a:cubicBezTo>
                  <a:cubicBezTo>
                    <a:pt x="152459" y="96422"/>
                    <a:pt x="152459" y="96422"/>
                    <a:pt x="152459" y="118876"/>
                  </a:cubicBezTo>
                  <a:cubicBezTo>
                    <a:pt x="152459" y="118876"/>
                    <a:pt x="152459" y="118876"/>
                    <a:pt x="159088" y="118876"/>
                  </a:cubicBezTo>
                  <a:cubicBezTo>
                    <a:pt x="160414" y="118876"/>
                    <a:pt x="161740" y="118876"/>
                    <a:pt x="161740" y="120197"/>
                  </a:cubicBezTo>
                  <a:cubicBezTo>
                    <a:pt x="161740" y="120197"/>
                    <a:pt x="161740" y="120197"/>
                    <a:pt x="206815" y="158502"/>
                  </a:cubicBezTo>
                  <a:cubicBezTo>
                    <a:pt x="208140" y="159823"/>
                    <a:pt x="209466" y="161144"/>
                    <a:pt x="209466" y="163785"/>
                  </a:cubicBezTo>
                  <a:cubicBezTo>
                    <a:pt x="209466" y="166427"/>
                    <a:pt x="206815" y="169069"/>
                    <a:pt x="204163" y="169069"/>
                  </a:cubicBezTo>
                  <a:cubicBezTo>
                    <a:pt x="204163" y="169069"/>
                    <a:pt x="204163" y="169069"/>
                    <a:pt x="204163" y="217940"/>
                  </a:cubicBezTo>
                  <a:cubicBezTo>
                    <a:pt x="204163" y="217940"/>
                    <a:pt x="204163" y="217940"/>
                    <a:pt x="247912" y="266812"/>
                  </a:cubicBezTo>
                  <a:cubicBezTo>
                    <a:pt x="247912" y="268133"/>
                    <a:pt x="249238" y="269454"/>
                    <a:pt x="249238" y="270775"/>
                  </a:cubicBezTo>
                  <a:cubicBezTo>
                    <a:pt x="249238" y="270775"/>
                    <a:pt x="249238" y="270775"/>
                    <a:pt x="249238" y="332855"/>
                  </a:cubicBezTo>
                  <a:cubicBezTo>
                    <a:pt x="249238" y="335497"/>
                    <a:pt x="246587" y="338138"/>
                    <a:pt x="243935" y="338138"/>
                  </a:cubicBezTo>
                  <a:cubicBezTo>
                    <a:pt x="243935" y="338138"/>
                    <a:pt x="243935" y="338138"/>
                    <a:pt x="5303" y="338138"/>
                  </a:cubicBezTo>
                  <a:cubicBezTo>
                    <a:pt x="2651" y="338138"/>
                    <a:pt x="0" y="335497"/>
                    <a:pt x="0" y="332855"/>
                  </a:cubicBezTo>
                  <a:cubicBezTo>
                    <a:pt x="0" y="332855"/>
                    <a:pt x="0" y="332855"/>
                    <a:pt x="0" y="270775"/>
                  </a:cubicBezTo>
                  <a:cubicBezTo>
                    <a:pt x="0" y="269454"/>
                    <a:pt x="1326" y="268133"/>
                    <a:pt x="1326" y="266812"/>
                  </a:cubicBezTo>
                  <a:cubicBezTo>
                    <a:pt x="1326" y="266812"/>
                    <a:pt x="1326" y="266812"/>
                    <a:pt x="45075" y="217940"/>
                  </a:cubicBezTo>
                  <a:cubicBezTo>
                    <a:pt x="45075" y="217940"/>
                    <a:pt x="45075" y="217940"/>
                    <a:pt x="45075" y="169069"/>
                  </a:cubicBezTo>
                  <a:cubicBezTo>
                    <a:pt x="42424" y="169069"/>
                    <a:pt x="41098" y="167748"/>
                    <a:pt x="39772" y="165106"/>
                  </a:cubicBezTo>
                  <a:cubicBezTo>
                    <a:pt x="39772" y="163785"/>
                    <a:pt x="39772" y="161144"/>
                    <a:pt x="41098" y="159823"/>
                  </a:cubicBezTo>
                  <a:cubicBezTo>
                    <a:pt x="41098" y="159823"/>
                    <a:pt x="41098" y="159823"/>
                    <a:pt x="87498" y="120197"/>
                  </a:cubicBezTo>
                  <a:cubicBezTo>
                    <a:pt x="87498" y="118876"/>
                    <a:pt x="88824" y="118876"/>
                    <a:pt x="90150" y="118876"/>
                  </a:cubicBezTo>
                  <a:cubicBezTo>
                    <a:pt x="90150" y="118876"/>
                    <a:pt x="90150" y="118876"/>
                    <a:pt x="96779" y="118876"/>
                  </a:cubicBezTo>
                  <a:cubicBezTo>
                    <a:pt x="96779" y="118876"/>
                    <a:pt x="96779" y="118876"/>
                    <a:pt x="96779" y="96422"/>
                  </a:cubicBezTo>
                  <a:cubicBezTo>
                    <a:pt x="94127" y="96422"/>
                    <a:pt x="92801" y="95101"/>
                    <a:pt x="91476" y="92459"/>
                  </a:cubicBezTo>
                  <a:cubicBezTo>
                    <a:pt x="90150" y="91139"/>
                    <a:pt x="90150" y="88497"/>
                    <a:pt x="91476" y="87176"/>
                  </a:cubicBezTo>
                  <a:cubicBezTo>
                    <a:pt x="91476" y="87176"/>
                    <a:pt x="91476" y="87176"/>
                    <a:pt x="119316" y="48871"/>
                  </a:cubicBezTo>
                  <a:cubicBezTo>
                    <a:pt x="119316" y="48871"/>
                    <a:pt x="119316" y="48871"/>
                    <a:pt x="119316" y="34342"/>
                  </a:cubicBezTo>
                  <a:cubicBezTo>
                    <a:pt x="119316" y="34342"/>
                    <a:pt x="119316" y="34342"/>
                    <a:pt x="102082" y="34342"/>
                  </a:cubicBezTo>
                  <a:cubicBezTo>
                    <a:pt x="99430" y="34342"/>
                    <a:pt x="96779" y="31700"/>
                    <a:pt x="96779" y="27738"/>
                  </a:cubicBezTo>
                  <a:cubicBezTo>
                    <a:pt x="96779" y="25096"/>
                    <a:pt x="99430" y="22454"/>
                    <a:pt x="102082" y="22454"/>
                  </a:cubicBezTo>
                  <a:cubicBezTo>
                    <a:pt x="102082" y="22454"/>
                    <a:pt x="102082" y="22454"/>
                    <a:pt x="119316" y="22454"/>
                  </a:cubicBezTo>
                  <a:cubicBezTo>
                    <a:pt x="119316" y="22454"/>
                    <a:pt x="119316" y="22454"/>
                    <a:pt x="119316" y="5283"/>
                  </a:cubicBezTo>
                  <a:cubicBezTo>
                    <a:pt x="119316" y="2641"/>
                    <a:pt x="121968" y="0"/>
                    <a:pt x="124619" y="0"/>
                  </a:cubicBezTo>
                  <a:close/>
                </a:path>
              </a:pathLst>
            </a:custGeom>
            <a:solidFill>
              <a:schemeClr val="bg1"/>
            </a:solidFill>
            <a:ln>
              <a:noFill/>
            </a:ln>
          </p:spPr>
          <p:txBody>
            <a:bodyPr anchor="ctr"/>
            <a:lstStyle/>
            <a:p>
              <a:pPr algn="ctr"/>
            </a:p>
          </p:txBody>
        </p:sp>
        <p:sp>
          <p:nvSpPr>
            <p:cNvPr id="28" name="任意多边形: 形状 27"/>
            <p:cNvSpPr/>
            <p:nvPr/>
          </p:nvSpPr>
          <p:spPr bwMode="auto">
            <a:xfrm>
              <a:off x="6452088" y="3708496"/>
              <a:ext cx="312734" cy="312734"/>
            </a:xfrm>
            <a:custGeom>
              <a:avLst/>
              <a:gdLst>
                <a:gd name="connsiteX0" fmla="*/ 163513 w 334963"/>
                <a:gd name="connsiteY0" fmla="*/ 311150 h 334963"/>
                <a:gd name="connsiteX1" fmla="*/ 167481 w 334963"/>
                <a:gd name="connsiteY1" fmla="*/ 311150 h 334963"/>
                <a:gd name="connsiteX2" fmla="*/ 171450 w 334963"/>
                <a:gd name="connsiteY2" fmla="*/ 311150 h 334963"/>
                <a:gd name="connsiteX3" fmla="*/ 156898 w 334963"/>
                <a:gd name="connsiteY3" fmla="*/ 332317 h 334963"/>
                <a:gd name="connsiteX4" fmla="*/ 155575 w 334963"/>
                <a:gd name="connsiteY4" fmla="*/ 334963 h 334963"/>
                <a:gd name="connsiteX5" fmla="*/ 147637 w 334963"/>
                <a:gd name="connsiteY5" fmla="*/ 333640 h 334963"/>
                <a:gd name="connsiteX6" fmla="*/ 163513 w 334963"/>
                <a:gd name="connsiteY6" fmla="*/ 311150 h 334963"/>
                <a:gd name="connsiteX7" fmla="*/ 192088 w 334963"/>
                <a:gd name="connsiteY7" fmla="*/ 309562 h 334963"/>
                <a:gd name="connsiteX8" fmla="*/ 175895 w 334963"/>
                <a:gd name="connsiteY8" fmla="*/ 332289 h 334963"/>
                <a:gd name="connsiteX9" fmla="*/ 174546 w 334963"/>
                <a:gd name="connsiteY9" fmla="*/ 334962 h 334963"/>
                <a:gd name="connsiteX10" fmla="*/ 167799 w 334963"/>
                <a:gd name="connsiteY10" fmla="*/ 334962 h 334963"/>
                <a:gd name="connsiteX11" fmla="*/ 165100 w 334963"/>
                <a:gd name="connsiteY11" fmla="*/ 334962 h 334963"/>
                <a:gd name="connsiteX12" fmla="*/ 182642 w 334963"/>
                <a:gd name="connsiteY12" fmla="*/ 310899 h 334963"/>
                <a:gd name="connsiteX13" fmla="*/ 192088 w 334963"/>
                <a:gd name="connsiteY13" fmla="*/ 309562 h 334963"/>
                <a:gd name="connsiteX14" fmla="*/ 146984 w 334963"/>
                <a:gd name="connsiteY14" fmla="*/ 309562 h 334963"/>
                <a:gd name="connsiteX15" fmla="*/ 153988 w 334963"/>
                <a:gd name="connsiteY15" fmla="*/ 310870 h 334963"/>
                <a:gd name="connsiteX16" fmla="*/ 138580 w 334963"/>
                <a:gd name="connsiteY16" fmla="*/ 331787 h 334963"/>
                <a:gd name="connsiteX17" fmla="*/ 130175 w 334963"/>
                <a:gd name="connsiteY17" fmla="*/ 330480 h 334963"/>
                <a:gd name="connsiteX18" fmla="*/ 131167 w 334963"/>
                <a:gd name="connsiteY18" fmla="*/ 307975 h 334963"/>
                <a:gd name="connsiteX19" fmla="*/ 138112 w 334963"/>
                <a:gd name="connsiteY19" fmla="*/ 309265 h 334963"/>
                <a:gd name="connsiteX20" fmla="*/ 122832 w 334963"/>
                <a:gd name="connsiteY20" fmla="*/ 328613 h 334963"/>
                <a:gd name="connsiteX21" fmla="*/ 115887 w 334963"/>
                <a:gd name="connsiteY21" fmla="*/ 327323 h 334963"/>
                <a:gd name="connsiteX22" fmla="*/ 214313 w 334963"/>
                <a:gd name="connsiteY22" fmla="*/ 304800 h 334963"/>
                <a:gd name="connsiteX23" fmla="*/ 194642 w 334963"/>
                <a:gd name="connsiteY23" fmla="*/ 332076 h 334963"/>
                <a:gd name="connsiteX24" fmla="*/ 193330 w 334963"/>
                <a:gd name="connsiteY24" fmla="*/ 332076 h 334963"/>
                <a:gd name="connsiteX25" fmla="*/ 184150 w 334963"/>
                <a:gd name="connsiteY25" fmla="*/ 333375 h 334963"/>
                <a:gd name="connsiteX26" fmla="*/ 203822 w 334963"/>
                <a:gd name="connsiteY26" fmla="*/ 307397 h 334963"/>
                <a:gd name="connsiteX27" fmla="*/ 214313 w 334963"/>
                <a:gd name="connsiteY27" fmla="*/ 304800 h 334963"/>
                <a:gd name="connsiteX28" fmla="*/ 115358 w 334963"/>
                <a:gd name="connsiteY28" fmla="*/ 301625 h 334963"/>
                <a:gd name="connsiteX29" fmla="*/ 122238 w 334963"/>
                <a:gd name="connsiteY29" fmla="*/ 304239 h 334963"/>
                <a:gd name="connsiteX30" fmla="*/ 108479 w 334963"/>
                <a:gd name="connsiteY30" fmla="*/ 323850 h 334963"/>
                <a:gd name="connsiteX31" fmla="*/ 101600 w 334963"/>
                <a:gd name="connsiteY31" fmla="*/ 321236 h 334963"/>
                <a:gd name="connsiteX32" fmla="*/ 115358 w 334963"/>
                <a:gd name="connsiteY32" fmla="*/ 301625 h 334963"/>
                <a:gd name="connsiteX33" fmla="*/ 167482 w 334963"/>
                <a:gd name="connsiteY33" fmla="*/ 109537 h 334963"/>
                <a:gd name="connsiteX34" fmla="*/ 167482 w 334963"/>
                <a:gd name="connsiteY34" fmla="*/ 139754 h 334963"/>
                <a:gd name="connsiteX35" fmla="*/ 187141 w 334963"/>
                <a:gd name="connsiteY35" fmla="*/ 147637 h 334963"/>
                <a:gd name="connsiteX36" fmla="*/ 200247 w 334963"/>
                <a:gd name="connsiteY36" fmla="*/ 134499 h 334963"/>
                <a:gd name="connsiteX37" fmla="*/ 213353 w 334963"/>
                <a:gd name="connsiteY37" fmla="*/ 167344 h 334963"/>
                <a:gd name="connsiteX38" fmla="*/ 200247 w 334963"/>
                <a:gd name="connsiteY38" fmla="*/ 201502 h 334963"/>
                <a:gd name="connsiteX39" fmla="*/ 185830 w 334963"/>
                <a:gd name="connsiteY39" fmla="*/ 187051 h 334963"/>
                <a:gd name="connsiteX40" fmla="*/ 167482 w 334963"/>
                <a:gd name="connsiteY40" fmla="*/ 193620 h 334963"/>
                <a:gd name="connsiteX41" fmla="*/ 139959 w 334963"/>
                <a:gd name="connsiteY41" fmla="*/ 166030 h 334963"/>
                <a:gd name="connsiteX42" fmla="*/ 111125 w 334963"/>
                <a:gd name="connsiteY42" fmla="*/ 166030 h 334963"/>
                <a:gd name="connsiteX43" fmla="*/ 167482 w 334963"/>
                <a:gd name="connsiteY43" fmla="*/ 223837 h 334963"/>
                <a:gd name="connsiteX44" fmla="*/ 223838 w 334963"/>
                <a:gd name="connsiteY44" fmla="*/ 166030 h 334963"/>
                <a:gd name="connsiteX45" fmla="*/ 167482 w 334963"/>
                <a:gd name="connsiteY45" fmla="*/ 109537 h 334963"/>
                <a:gd name="connsiteX46" fmla="*/ 167728 w 334963"/>
                <a:gd name="connsiteY46" fmla="*/ 87312 h 334963"/>
                <a:gd name="connsiteX47" fmla="*/ 167728 w 334963"/>
                <a:gd name="connsiteY47" fmla="*/ 92576 h 334963"/>
                <a:gd name="connsiteX48" fmla="*/ 241300 w 334963"/>
                <a:gd name="connsiteY48" fmla="*/ 166280 h 334963"/>
                <a:gd name="connsiteX49" fmla="*/ 167728 w 334963"/>
                <a:gd name="connsiteY49" fmla="*/ 241300 h 334963"/>
                <a:gd name="connsiteX50" fmla="*/ 92841 w 334963"/>
                <a:gd name="connsiteY50" fmla="*/ 166280 h 334963"/>
                <a:gd name="connsiteX51" fmla="*/ 88900 w 334963"/>
                <a:gd name="connsiteY51" fmla="*/ 166280 h 334963"/>
                <a:gd name="connsiteX52" fmla="*/ 167728 w 334963"/>
                <a:gd name="connsiteY52" fmla="*/ 87312 h 334963"/>
                <a:gd name="connsiteX53" fmla="*/ 168275 w 334963"/>
                <a:gd name="connsiteY53" fmla="*/ 71437 h 334963"/>
                <a:gd name="connsiteX54" fmla="*/ 263525 w 334963"/>
                <a:gd name="connsiteY54" fmla="*/ 166030 h 334963"/>
                <a:gd name="connsiteX55" fmla="*/ 168275 w 334963"/>
                <a:gd name="connsiteY55" fmla="*/ 261937 h 334963"/>
                <a:gd name="connsiteX56" fmla="*/ 168275 w 334963"/>
                <a:gd name="connsiteY56" fmla="*/ 256682 h 334963"/>
                <a:gd name="connsiteX57" fmla="*/ 258234 w 334963"/>
                <a:gd name="connsiteY57" fmla="*/ 166030 h 334963"/>
                <a:gd name="connsiteX58" fmla="*/ 168275 w 334963"/>
                <a:gd name="connsiteY58" fmla="*/ 76692 h 334963"/>
                <a:gd name="connsiteX59" fmla="*/ 168275 w 334963"/>
                <a:gd name="connsiteY59" fmla="*/ 71437 h 334963"/>
                <a:gd name="connsiteX60" fmla="*/ 170114 w 334963"/>
                <a:gd name="connsiteY60" fmla="*/ 61912 h 334963"/>
                <a:gd name="connsiteX61" fmla="*/ 164849 w 334963"/>
                <a:gd name="connsiteY61" fmla="*/ 64548 h 334963"/>
                <a:gd name="connsiteX62" fmla="*/ 114832 w 334963"/>
                <a:gd name="connsiteY62" fmla="*/ 80363 h 334963"/>
                <a:gd name="connsiteX63" fmla="*/ 109568 w 334963"/>
                <a:gd name="connsiteY63" fmla="*/ 81681 h 334963"/>
                <a:gd name="connsiteX64" fmla="*/ 108251 w 334963"/>
                <a:gd name="connsiteY64" fmla="*/ 80363 h 334963"/>
                <a:gd name="connsiteX65" fmla="*/ 79294 w 334963"/>
                <a:gd name="connsiteY65" fmla="*/ 110675 h 334963"/>
                <a:gd name="connsiteX66" fmla="*/ 77978 w 334963"/>
                <a:gd name="connsiteY66" fmla="*/ 117265 h 334963"/>
                <a:gd name="connsiteX67" fmla="*/ 66132 w 334963"/>
                <a:gd name="connsiteY67" fmla="*/ 166028 h 334963"/>
                <a:gd name="connsiteX68" fmla="*/ 66132 w 334963"/>
                <a:gd name="connsiteY68" fmla="*/ 168664 h 334963"/>
                <a:gd name="connsiteX69" fmla="*/ 63500 w 334963"/>
                <a:gd name="connsiteY69" fmla="*/ 175253 h 334963"/>
                <a:gd name="connsiteX70" fmla="*/ 75346 w 334963"/>
                <a:gd name="connsiteY70" fmla="*/ 214791 h 334963"/>
                <a:gd name="connsiteX71" fmla="*/ 80611 w 334963"/>
                <a:gd name="connsiteY71" fmla="*/ 218745 h 334963"/>
                <a:gd name="connsiteX72" fmla="*/ 117465 w 334963"/>
                <a:gd name="connsiteY72" fmla="*/ 255647 h 334963"/>
                <a:gd name="connsiteX73" fmla="*/ 121413 w 334963"/>
                <a:gd name="connsiteY73" fmla="*/ 260918 h 334963"/>
                <a:gd name="connsiteX74" fmla="*/ 162217 w 334963"/>
                <a:gd name="connsiteY74" fmla="*/ 271462 h 334963"/>
                <a:gd name="connsiteX75" fmla="*/ 168798 w 334963"/>
                <a:gd name="connsiteY75" fmla="*/ 268826 h 334963"/>
                <a:gd name="connsiteX76" fmla="*/ 218814 w 334963"/>
                <a:gd name="connsiteY76" fmla="*/ 254329 h 334963"/>
                <a:gd name="connsiteX77" fmla="*/ 225395 w 334963"/>
                <a:gd name="connsiteY77" fmla="*/ 253011 h 334963"/>
                <a:gd name="connsiteX78" fmla="*/ 254352 w 334963"/>
                <a:gd name="connsiteY78" fmla="*/ 224016 h 334963"/>
                <a:gd name="connsiteX79" fmla="*/ 255669 w 334963"/>
                <a:gd name="connsiteY79" fmla="*/ 217427 h 334963"/>
                <a:gd name="connsiteX80" fmla="*/ 268831 w 334963"/>
                <a:gd name="connsiteY80" fmla="*/ 166028 h 334963"/>
                <a:gd name="connsiteX81" fmla="*/ 271463 w 334963"/>
                <a:gd name="connsiteY81" fmla="*/ 160756 h 334963"/>
                <a:gd name="connsiteX82" fmla="*/ 170114 w 334963"/>
                <a:gd name="connsiteY82" fmla="*/ 61912 h 334963"/>
                <a:gd name="connsiteX83" fmla="*/ 163539 w 334963"/>
                <a:gd name="connsiteY83" fmla="*/ 47625 h 334963"/>
                <a:gd name="connsiteX84" fmla="*/ 170109 w 334963"/>
                <a:gd name="connsiteY84" fmla="*/ 51572 h 334963"/>
                <a:gd name="connsiteX85" fmla="*/ 283122 w 334963"/>
                <a:gd name="connsiteY85" fmla="*/ 159451 h 334963"/>
                <a:gd name="connsiteX86" fmla="*/ 285750 w 334963"/>
                <a:gd name="connsiteY86" fmla="*/ 166029 h 334963"/>
                <a:gd name="connsiteX87" fmla="*/ 269981 w 334963"/>
                <a:gd name="connsiteY87" fmla="*/ 225232 h 334963"/>
                <a:gd name="connsiteX88" fmla="*/ 264725 w 334963"/>
                <a:gd name="connsiteY88" fmla="*/ 229179 h 334963"/>
                <a:gd name="connsiteX89" fmla="*/ 231872 w 334963"/>
                <a:gd name="connsiteY89" fmla="*/ 263384 h 334963"/>
                <a:gd name="connsiteX90" fmla="*/ 227930 w 334963"/>
                <a:gd name="connsiteY90" fmla="*/ 268647 h 334963"/>
                <a:gd name="connsiteX91" fmla="*/ 168795 w 334963"/>
                <a:gd name="connsiteY91" fmla="*/ 285750 h 334963"/>
                <a:gd name="connsiteX92" fmla="*/ 162225 w 334963"/>
                <a:gd name="connsiteY92" fmla="*/ 281803 h 334963"/>
                <a:gd name="connsiteX93" fmla="*/ 116231 w 334963"/>
                <a:gd name="connsiteY93" fmla="*/ 271278 h 334963"/>
                <a:gd name="connsiteX94" fmla="*/ 113603 w 334963"/>
                <a:gd name="connsiteY94" fmla="*/ 271278 h 334963"/>
                <a:gd name="connsiteX95" fmla="*/ 109660 w 334963"/>
                <a:gd name="connsiteY95" fmla="*/ 269962 h 334963"/>
                <a:gd name="connsiteX96" fmla="*/ 66295 w 334963"/>
                <a:gd name="connsiteY96" fmla="*/ 227863 h 334963"/>
                <a:gd name="connsiteX97" fmla="*/ 64981 w 334963"/>
                <a:gd name="connsiteY97" fmla="*/ 219969 h 334963"/>
                <a:gd name="connsiteX98" fmla="*/ 51840 w 334963"/>
                <a:gd name="connsiteY98" fmla="*/ 175239 h 334963"/>
                <a:gd name="connsiteX99" fmla="*/ 49212 w 334963"/>
                <a:gd name="connsiteY99" fmla="*/ 168661 h 334963"/>
                <a:gd name="connsiteX100" fmla="*/ 49212 w 334963"/>
                <a:gd name="connsiteY100" fmla="*/ 166029 h 334963"/>
                <a:gd name="connsiteX101" fmla="*/ 63667 w 334963"/>
                <a:gd name="connsiteY101" fmla="*/ 109458 h 334963"/>
                <a:gd name="connsiteX102" fmla="*/ 68923 w 334963"/>
                <a:gd name="connsiteY102" fmla="*/ 105511 h 334963"/>
                <a:gd name="connsiteX103" fmla="*/ 101776 w 334963"/>
                <a:gd name="connsiteY103" fmla="*/ 71306 h 334963"/>
                <a:gd name="connsiteX104" fmla="*/ 105718 w 334963"/>
                <a:gd name="connsiteY104" fmla="*/ 64728 h 334963"/>
                <a:gd name="connsiteX105" fmla="*/ 163539 w 334963"/>
                <a:gd name="connsiteY105" fmla="*/ 47625 h 334963"/>
                <a:gd name="connsiteX106" fmla="*/ 167482 w 334963"/>
                <a:gd name="connsiteY106" fmla="*/ 0 h 334963"/>
                <a:gd name="connsiteX107" fmla="*/ 334963 w 334963"/>
                <a:gd name="connsiteY107" fmla="*/ 167210 h 334963"/>
                <a:gd name="connsiteX108" fmla="*/ 276938 w 334963"/>
                <a:gd name="connsiteY108" fmla="*/ 294922 h 334963"/>
                <a:gd name="connsiteX109" fmla="*/ 274301 w 334963"/>
                <a:gd name="connsiteY109" fmla="*/ 296239 h 334963"/>
                <a:gd name="connsiteX110" fmla="*/ 272982 w 334963"/>
                <a:gd name="connsiteY110" fmla="*/ 298872 h 334963"/>
                <a:gd name="connsiteX111" fmla="*/ 255838 w 334963"/>
                <a:gd name="connsiteY111" fmla="*/ 310722 h 334963"/>
                <a:gd name="connsiteX112" fmla="*/ 261113 w 334963"/>
                <a:gd name="connsiteY112" fmla="*/ 302822 h 334963"/>
                <a:gd name="connsiteX113" fmla="*/ 261113 w 334963"/>
                <a:gd name="connsiteY113" fmla="*/ 296239 h 334963"/>
                <a:gd name="connsiteX114" fmla="*/ 255838 w 334963"/>
                <a:gd name="connsiteY114" fmla="*/ 296239 h 334963"/>
                <a:gd name="connsiteX115" fmla="*/ 240013 w 334963"/>
                <a:gd name="connsiteY115" fmla="*/ 319939 h 334963"/>
                <a:gd name="connsiteX116" fmla="*/ 228144 w 334963"/>
                <a:gd name="connsiteY116" fmla="*/ 323889 h 334963"/>
                <a:gd name="connsiteX117" fmla="*/ 242651 w 334963"/>
                <a:gd name="connsiteY117" fmla="*/ 302822 h 334963"/>
                <a:gd name="connsiteX118" fmla="*/ 242651 w 334963"/>
                <a:gd name="connsiteY118" fmla="*/ 296239 h 334963"/>
                <a:gd name="connsiteX119" fmla="*/ 237376 w 334963"/>
                <a:gd name="connsiteY119" fmla="*/ 296239 h 334963"/>
                <a:gd name="connsiteX120" fmla="*/ 214957 w 334963"/>
                <a:gd name="connsiteY120" fmla="*/ 329155 h 334963"/>
                <a:gd name="connsiteX121" fmla="*/ 204407 w 334963"/>
                <a:gd name="connsiteY121" fmla="*/ 331788 h 334963"/>
                <a:gd name="connsiteX122" fmla="*/ 224188 w 334963"/>
                <a:gd name="connsiteY122" fmla="*/ 302822 h 334963"/>
                <a:gd name="connsiteX123" fmla="*/ 225507 w 334963"/>
                <a:gd name="connsiteY123" fmla="*/ 300189 h 334963"/>
                <a:gd name="connsiteX124" fmla="*/ 312544 w 334963"/>
                <a:gd name="connsiteY124" fmla="*/ 167210 h 334963"/>
                <a:gd name="connsiteX125" fmla="*/ 167482 w 334963"/>
                <a:gd name="connsiteY125" fmla="*/ 22382 h 334963"/>
                <a:gd name="connsiteX126" fmla="*/ 22419 w 334963"/>
                <a:gd name="connsiteY126" fmla="*/ 167210 h 334963"/>
                <a:gd name="connsiteX127" fmla="*/ 108137 w 334963"/>
                <a:gd name="connsiteY127" fmla="*/ 300189 h 334963"/>
                <a:gd name="connsiteX128" fmla="*/ 93631 w 334963"/>
                <a:gd name="connsiteY128" fmla="*/ 318622 h 334963"/>
                <a:gd name="connsiteX129" fmla="*/ 88356 w 334963"/>
                <a:gd name="connsiteY129" fmla="*/ 315989 h 334963"/>
                <a:gd name="connsiteX130" fmla="*/ 96269 w 334963"/>
                <a:gd name="connsiteY130" fmla="*/ 302822 h 334963"/>
                <a:gd name="connsiteX131" fmla="*/ 96269 w 334963"/>
                <a:gd name="connsiteY131" fmla="*/ 296239 h 334963"/>
                <a:gd name="connsiteX132" fmla="*/ 90994 w 334963"/>
                <a:gd name="connsiteY132" fmla="*/ 296239 h 334963"/>
                <a:gd name="connsiteX133" fmla="*/ 80444 w 334963"/>
                <a:gd name="connsiteY133" fmla="*/ 312039 h 334963"/>
                <a:gd name="connsiteX134" fmla="*/ 75169 w 334963"/>
                <a:gd name="connsiteY134" fmla="*/ 308089 h 334963"/>
                <a:gd name="connsiteX135" fmla="*/ 79125 w 334963"/>
                <a:gd name="connsiteY135" fmla="*/ 302822 h 334963"/>
                <a:gd name="connsiteX136" fmla="*/ 77806 w 334963"/>
                <a:gd name="connsiteY136" fmla="*/ 296239 h 334963"/>
                <a:gd name="connsiteX137" fmla="*/ 73850 w 334963"/>
                <a:gd name="connsiteY137" fmla="*/ 296239 h 334963"/>
                <a:gd name="connsiteX138" fmla="*/ 68575 w 334963"/>
                <a:gd name="connsiteY138" fmla="*/ 302822 h 334963"/>
                <a:gd name="connsiteX139" fmla="*/ 60662 w 334963"/>
                <a:gd name="connsiteY139" fmla="*/ 297556 h 334963"/>
                <a:gd name="connsiteX140" fmla="*/ 60662 w 334963"/>
                <a:gd name="connsiteY140" fmla="*/ 296239 h 334963"/>
                <a:gd name="connsiteX141" fmla="*/ 58025 w 334963"/>
                <a:gd name="connsiteY141" fmla="*/ 294922 h 334963"/>
                <a:gd name="connsiteX142" fmla="*/ 0 w 334963"/>
                <a:gd name="connsiteY142" fmla="*/ 167210 h 334963"/>
                <a:gd name="connsiteX143" fmla="*/ 167482 w 334963"/>
                <a:gd name="connsiteY143"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334963" h="334963">
                  <a:moveTo>
                    <a:pt x="163513" y="311150"/>
                  </a:moveTo>
                  <a:cubicBezTo>
                    <a:pt x="164836" y="311150"/>
                    <a:pt x="166158" y="311150"/>
                    <a:pt x="167481" y="311150"/>
                  </a:cubicBezTo>
                  <a:cubicBezTo>
                    <a:pt x="168804" y="311150"/>
                    <a:pt x="170127" y="311150"/>
                    <a:pt x="171450" y="311150"/>
                  </a:cubicBezTo>
                  <a:cubicBezTo>
                    <a:pt x="171450" y="311150"/>
                    <a:pt x="171450" y="311150"/>
                    <a:pt x="156898" y="332317"/>
                  </a:cubicBezTo>
                  <a:cubicBezTo>
                    <a:pt x="155575" y="332317"/>
                    <a:pt x="155575" y="333640"/>
                    <a:pt x="155575" y="334963"/>
                  </a:cubicBezTo>
                  <a:cubicBezTo>
                    <a:pt x="152929" y="333640"/>
                    <a:pt x="150283" y="333640"/>
                    <a:pt x="147637" y="333640"/>
                  </a:cubicBezTo>
                  <a:cubicBezTo>
                    <a:pt x="147637" y="333640"/>
                    <a:pt x="147637" y="333640"/>
                    <a:pt x="163513" y="311150"/>
                  </a:cubicBezTo>
                  <a:close/>
                  <a:moveTo>
                    <a:pt x="192088" y="309562"/>
                  </a:moveTo>
                  <a:cubicBezTo>
                    <a:pt x="192088" y="309562"/>
                    <a:pt x="192088" y="309562"/>
                    <a:pt x="175895" y="332289"/>
                  </a:cubicBezTo>
                  <a:cubicBezTo>
                    <a:pt x="174546" y="332289"/>
                    <a:pt x="174546" y="333625"/>
                    <a:pt x="174546" y="334962"/>
                  </a:cubicBezTo>
                  <a:cubicBezTo>
                    <a:pt x="171847" y="334962"/>
                    <a:pt x="170498" y="334962"/>
                    <a:pt x="167799" y="334962"/>
                  </a:cubicBezTo>
                  <a:cubicBezTo>
                    <a:pt x="166450" y="334962"/>
                    <a:pt x="166450" y="334962"/>
                    <a:pt x="165100" y="334962"/>
                  </a:cubicBezTo>
                  <a:cubicBezTo>
                    <a:pt x="165100" y="334962"/>
                    <a:pt x="165100" y="334962"/>
                    <a:pt x="182642" y="310899"/>
                  </a:cubicBezTo>
                  <a:cubicBezTo>
                    <a:pt x="185341" y="310899"/>
                    <a:pt x="188040" y="309562"/>
                    <a:pt x="192088" y="309562"/>
                  </a:cubicBezTo>
                  <a:close/>
                  <a:moveTo>
                    <a:pt x="146984" y="309562"/>
                  </a:moveTo>
                  <a:cubicBezTo>
                    <a:pt x="148385" y="310870"/>
                    <a:pt x="151187" y="310870"/>
                    <a:pt x="153988" y="310870"/>
                  </a:cubicBezTo>
                  <a:cubicBezTo>
                    <a:pt x="153988" y="310870"/>
                    <a:pt x="153988" y="310870"/>
                    <a:pt x="138580" y="331787"/>
                  </a:cubicBezTo>
                  <a:cubicBezTo>
                    <a:pt x="135778" y="331787"/>
                    <a:pt x="132977" y="330480"/>
                    <a:pt x="130175" y="330480"/>
                  </a:cubicBezTo>
                  <a:close/>
                  <a:moveTo>
                    <a:pt x="131167" y="307975"/>
                  </a:moveTo>
                  <a:cubicBezTo>
                    <a:pt x="132556" y="307975"/>
                    <a:pt x="135334" y="309265"/>
                    <a:pt x="138112" y="309265"/>
                  </a:cubicBezTo>
                  <a:cubicBezTo>
                    <a:pt x="138112" y="309265"/>
                    <a:pt x="138112" y="309265"/>
                    <a:pt x="122832" y="328613"/>
                  </a:cubicBezTo>
                  <a:cubicBezTo>
                    <a:pt x="120054" y="328613"/>
                    <a:pt x="118665" y="327323"/>
                    <a:pt x="115887" y="327323"/>
                  </a:cubicBezTo>
                  <a:close/>
                  <a:moveTo>
                    <a:pt x="214313" y="304800"/>
                  </a:moveTo>
                  <a:cubicBezTo>
                    <a:pt x="214313" y="304800"/>
                    <a:pt x="214313" y="304800"/>
                    <a:pt x="194642" y="332076"/>
                  </a:cubicBezTo>
                  <a:cubicBezTo>
                    <a:pt x="193330" y="332076"/>
                    <a:pt x="193330" y="332076"/>
                    <a:pt x="193330" y="332076"/>
                  </a:cubicBezTo>
                  <a:cubicBezTo>
                    <a:pt x="190707" y="333375"/>
                    <a:pt x="188085" y="333375"/>
                    <a:pt x="184150" y="333375"/>
                  </a:cubicBezTo>
                  <a:cubicBezTo>
                    <a:pt x="184150" y="333375"/>
                    <a:pt x="184150" y="333375"/>
                    <a:pt x="203822" y="307397"/>
                  </a:cubicBezTo>
                  <a:cubicBezTo>
                    <a:pt x="206445" y="307397"/>
                    <a:pt x="210379" y="306099"/>
                    <a:pt x="214313" y="304800"/>
                  </a:cubicBezTo>
                  <a:close/>
                  <a:moveTo>
                    <a:pt x="115358" y="301625"/>
                  </a:moveTo>
                  <a:cubicBezTo>
                    <a:pt x="118110" y="302932"/>
                    <a:pt x="120862" y="302932"/>
                    <a:pt x="122238" y="304239"/>
                  </a:cubicBezTo>
                  <a:cubicBezTo>
                    <a:pt x="122238" y="304239"/>
                    <a:pt x="122238" y="304239"/>
                    <a:pt x="108479" y="323850"/>
                  </a:cubicBezTo>
                  <a:cubicBezTo>
                    <a:pt x="105727" y="322543"/>
                    <a:pt x="102976" y="321236"/>
                    <a:pt x="101600" y="321236"/>
                  </a:cubicBezTo>
                  <a:cubicBezTo>
                    <a:pt x="101600" y="321236"/>
                    <a:pt x="101600" y="321236"/>
                    <a:pt x="115358" y="301625"/>
                  </a:cubicBezTo>
                  <a:close/>
                  <a:moveTo>
                    <a:pt x="167482" y="109537"/>
                  </a:moveTo>
                  <a:cubicBezTo>
                    <a:pt x="167482" y="109537"/>
                    <a:pt x="167482" y="109537"/>
                    <a:pt x="167482" y="139754"/>
                  </a:cubicBezTo>
                  <a:cubicBezTo>
                    <a:pt x="175345" y="139754"/>
                    <a:pt x="181899" y="142382"/>
                    <a:pt x="187141" y="147637"/>
                  </a:cubicBezTo>
                  <a:cubicBezTo>
                    <a:pt x="187141" y="147637"/>
                    <a:pt x="187141" y="147637"/>
                    <a:pt x="200247" y="134499"/>
                  </a:cubicBezTo>
                  <a:cubicBezTo>
                    <a:pt x="209421" y="143695"/>
                    <a:pt x="213353" y="155520"/>
                    <a:pt x="213353" y="167344"/>
                  </a:cubicBezTo>
                  <a:cubicBezTo>
                    <a:pt x="213353" y="179168"/>
                    <a:pt x="209421" y="192306"/>
                    <a:pt x="200247" y="201502"/>
                  </a:cubicBezTo>
                  <a:cubicBezTo>
                    <a:pt x="200247" y="201502"/>
                    <a:pt x="200247" y="201502"/>
                    <a:pt x="185830" y="187051"/>
                  </a:cubicBezTo>
                  <a:cubicBezTo>
                    <a:pt x="180588" y="190992"/>
                    <a:pt x="174035" y="193620"/>
                    <a:pt x="167482" y="193620"/>
                  </a:cubicBezTo>
                  <a:cubicBezTo>
                    <a:pt x="153065" y="193620"/>
                    <a:pt x="139959" y="181795"/>
                    <a:pt x="139959" y="166030"/>
                  </a:cubicBezTo>
                  <a:lnTo>
                    <a:pt x="111125" y="166030"/>
                  </a:lnTo>
                  <a:cubicBezTo>
                    <a:pt x="111125" y="197561"/>
                    <a:pt x="136027" y="223837"/>
                    <a:pt x="167482" y="223837"/>
                  </a:cubicBezTo>
                  <a:cubicBezTo>
                    <a:pt x="198937" y="223837"/>
                    <a:pt x="223838" y="197561"/>
                    <a:pt x="223838" y="166030"/>
                  </a:cubicBezTo>
                  <a:cubicBezTo>
                    <a:pt x="223838" y="135813"/>
                    <a:pt x="198937" y="109537"/>
                    <a:pt x="167482" y="109537"/>
                  </a:cubicBezTo>
                  <a:close/>
                  <a:moveTo>
                    <a:pt x="167728" y="87312"/>
                  </a:moveTo>
                  <a:cubicBezTo>
                    <a:pt x="167728" y="87312"/>
                    <a:pt x="167728" y="87312"/>
                    <a:pt x="167728" y="92576"/>
                  </a:cubicBezTo>
                  <a:cubicBezTo>
                    <a:pt x="208455" y="92576"/>
                    <a:pt x="241300" y="125480"/>
                    <a:pt x="241300" y="166280"/>
                  </a:cubicBezTo>
                  <a:cubicBezTo>
                    <a:pt x="241300" y="208396"/>
                    <a:pt x="208455" y="241300"/>
                    <a:pt x="167728" y="241300"/>
                  </a:cubicBezTo>
                  <a:cubicBezTo>
                    <a:pt x="127000" y="241300"/>
                    <a:pt x="92841" y="208396"/>
                    <a:pt x="92841" y="166280"/>
                  </a:cubicBezTo>
                  <a:cubicBezTo>
                    <a:pt x="92841" y="166280"/>
                    <a:pt x="92841" y="166280"/>
                    <a:pt x="88900" y="166280"/>
                  </a:cubicBezTo>
                  <a:cubicBezTo>
                    <a:pt x="88900" y="122847"/>
                    <a:pt x="124372" y="87312"/>
                    <a:pt x="167728" y="87312"/>
                  </a:cubicBezTo>
                  <a:close/>
                  <a:moveTo>
                    <a:pt x="168275" y="71437"/>
                  </a:moveTo>
                  <a:cubicBezTo>
                    <a:pt x="221192" y="71437"/>
                    <a:pt x="263525" y="114792"/>
                    <a:pt x="263525" y="166030"/>
                  </a:cubicBezTo>
                  <a:cubicBezTo>
                    <a:pt x="263525" y="218582"/>
                    <a:pt x="221192" y="261937"/>
                    <a:pt x="168275" y="261937"/>
                  </a:cubicBezTo>
                  <a:cubicBezTo>
                    <a:pt x="168275" y="261937"/>
                    <a:pt x="168275" y="261937"/>
                    <a:pt x="168275" y="256682"/>
                  </a:cubicBezTo>
                  <a:cubicBezTo>
                    <a:pt x="218546" y="256682"/>
                    <a:pt x="258234" y="215954"/>
                    <a:pt x="258234" y="166030"/>
                  </a:cubicBezTo>
                  <a:cubicBezTo>
                    <a:pt x="258234" y="117420"/>
                    <a:pt x="218546" y="76692"/>
                    <a:pt x="168275" y="76692"/>
                  </a:cubicBezTo>
                  <a:cubicBezTo>
                    <a:pt x="168275" y="76692"/>
                    <a:pt x="168275" y="76692"/>
                    <a:pt x="168275" y="71437"/>
                  </a:cubicBezTo>
                  <a:close/>
                  <a:moveTo>
                    <a:pt x="170114" y="61912"/>
                  </a:moveTo>
                  <a:cubicBezTo>
                    <a:pt x="168798" y="63230"/>
                    <a:pt x="167482" y="64548"/>
                    <a:pt x="164849" y="64548"/>
                  </a:cubicBezTo>
                  <a:cubicBezTo>
                    <a:pt x="146422" y="65866"/>
                    <a:pt x="129311" y="71137"/>
                    <a:pt x="114832" y="80363"/>
                  </a:cubicBezTo>
                  <a:cubicBezTo>
                    <a:pt x="113516" y="80363"/>
                    <a:pt x="110884" y="81681"/>
                    <a:pt x="109568" y="81681"/>
                  </a:cubicBezTo>
                  <a:cubicBezTo>
                    <a:pt x="109568" y="81681"/>
                    <a:pt x="108251" y="81681"/>
                    <a:pt x="108251" y="80363"/>
                  </a:cubicBezTo>
                  <a:cubicBezTo>
                    <a:pt x="96405" y="89588"/>
                    <a:pt x="87192" y="98814"/>
                    <a:pt x="79294" y="110675"/>
                  </a:cubicBezTo>
                  <a:cubicBezTo>
                    <a:pt x="79294" y="113311"/>
                    <a:pt x="79294" y="115947"/>
                    <a:pt x="77978" y="117265"/>
                  </a:cubicBezTo>
                  <a:cubicBezTo>
                    <a:pt x="70081" y="133080"/>
                    <a:pt x="66132" y="148895"/>
                    <a:pt x="66132" y="166028"/>
                  </a:cubicBezTo>
                  <a:cubicBezTo>
                    <a:pt x="66132" y="166028"/>
                    <a:pt x="66132" y="166028"/>
                    <a:pt x="66132" y="168664"/>
                  </a:cubicBezTo>
                  <a:cubicBezTo>
                    <a:pt x="66132" y="171299"/>
                    <a:pt x="64816" y="172617"/>
                    <a:pt x="63500" y="175253"/>
                  </a:cubicBezTo>
                  <a:cubicBezTo>
                    <a:pt x="64816" y="189750"/>
                    <a:pt x="68765" y="202930"/>
                    <a:pt x="75346" y="214791"/>
                  </a:cubicBezTo>
                  <a:cubicBezTo>
                    <a:pt x="76662" y="216109"/>
                    <a:pt x="79294" y="217427"/>
                    <a:pt x="80611" y="218745"/>
                  </a:cubicBezTo>
                  <a:cubicBezTo>
                    <a:pt x="89824" y="234560"/>
                    <a:pt x="102986" y="246421"/>
                    <a:pt x="117465" y="255647"/>
                  </a:cubicBezTo>
                  <a:cubicBezTo>
                    <a:pt x="120097" y="256965"/>
                    <a:pt x="121413" y="258283"/>
                    <a:pt x="121413" y="260918"/>
                  </a:cubicBezTo>
                  <a:cubicBezTo>
                    <a:pt x="134576" y="266190"/>
                    <a:pt x="147738" y="270144"/>
                    <a:pt x="162217" y="271462"/>
                  </a:cubicBezTo>
                  <a:cubicBezTo>
                    <a:pt x="163533" y="268826"/>
                    <a:pt x="166166" y="268826"/>
                    <a:pt x="168798" y="268826"/>
                  </a:cubicBezTo>
                  <a:cubicBezTo>
                    <a:pt x="185909" y="267508"/>
                    <a:pt x="203020" y="263554"/>
                    <a:pt x="218814" y="254329"/>
                  </a:cubicBezTo>
                  <a:cubicBezTo>
                    <a:pt x="221447" y="253011"/>
                    <a:pt x="222763" y="253011"/>
                    <a:pt x="225395" y="253011"/>
                  </a:cubicBezTo>
                  <a:cubicBezTo>
                    <a:pt x="237241" y="245103"/>
                    <a:pt x="246455" y="235878"/>
                    <a:pt x="254352" y="224016"/>
                  </a:cubicBezTo>
                  <a:cubicBezTo>
                    <a:pt x="254352" y="221381"/>
                    <a:pt x="254352" y="218745"/>
                    <a:pt x="255669" y="217427"/>
                  </a:cubicBezTo>
                  <a:cubicBezTo>
                    <a:pt x="264882" y="201612"/>
                    <a:pt x="268831" y="184479"/>
                    <a:pt x="268831" y="166028"/>
                  </a:cubicBezTo>
                  <a:cubicBezTo>
                    <a:pt x="268831" y="164710"/>
                    <a:pt x="270147" y="162074"/>
                    <a:pt x="271463" y="160756"/>
                  </a:cubicBezTo>
                  <a:cubicBezTo>
                    <a:pt x="268831" y="106721"/>
                    <a:pt x="224079" y="63230"/>
                    <a:pt x="170114" y="61912"/>
                  </a:cubicBezTo>
                  <a:close/>
                  <a:moveTo>
                    <a:pt x="163539" y="47625"/>
                  </a:moveTo>
                  <a:cubicBezTo>
                    <a:pt x="166167" y="47625"/>
                    <a:pt x="168795" y="48940"/>
                    <a:pt x="170109" y="51572"/>
                  </a:cubicBezTo>
                  <a:cubicBezTo>
                    <a:pt x="230558" y="52887"/>
                    <a:pt x="279180" y="100249"/>
                    <a:pt x="283122" y="159451"/>
                  </a:cubicBezTo>
                  <a:cubicBezTo>
                    <a:pt x="284436" y="162083"/>
                    <a:pt x="285750" y="163398"/>
                    <a:pt x="285750" y="166029"/>
                  </a:cubicBezTo>
                  <a:cubicBezTo>
                    <a:pt x="285750" y="187079"/>
                    <a:pt x="280494" y="208129"/>
                    <a:pt x="269981" y="225232"/>
                  </a:cubicBezTo>
                  <a:cubicBezTo>
                    <a:pt x="268667" y="227863"/>
                    <a:pt x="267353" y="229179"/>
                    <a:pt x="264725" y="229179"/>
                  </a:cubicBezTo>
                  <a:cubicBezTo>
                    <a:pt x="255526" y="242335"/>
                    <a:pt x="245013" y="254175"/>
                    <a:pt x="231872" y="263384"/>
                  </a:cubicBezTo>
                  <a:cubicBezTo>
                    <a:pt x="230558" y="266016"/>
                    <a:pt x="229244" y="267331"/>
                    <a:pt x="227930" y="268647"/>
                  </a:cubicBezTo>
                  <a:cubicBezTo>
                    <a:pt x="209532" y="279172"/>
                    <a:pt x="189821" y="285750"/>
                    <a:pt x="168795" y="285750"/>
                  </a:cubicBezTo>
                  <a:cubicBezTo>
                    <a:pt x="166167" y="285750"/>
                    <a:pt x="163539" y="284434"/>
                    <a:pt x="162225" y="281803"/>
                  </a:cubicBezTo>
                  <a:cubicBezTo>
                    <a:pt x="146456" y="281803"/>
                    <a:pt x="130686" y="277856"/>
                    <a:pt x="116231" y="271278"/>
                  </a:cubicBezTo>
                  <a:cubicBezTo>
                    <a:pt x="116231" y="271278"/>
                    <a:pt x="114917" y="271278"/>
                    <a:pt x="113603" y="271278"/>
                  </a:cubicBezTo>
                  <a:cubicBezTo>
                    <a:pt x="112289" y="271278"/>
                    <a:pt x="110974" y="271278"/>
                    <a:pt x="109660" y="269962"/>
                  </a:cubicBezTo>
                  <a:cubicBezTo>
                    <a:pt x="91263" y="259438"/>
                    <a:pt x="76808" y="244966"/>
                    <a:pt x="66295" y="227863"/>
                  </a:cubicBezTo>
                  <a:cubicBezTo>
                    <a:pt x="64981" y="225232"/>
                    <a:pt x="63667" y="222601"/>
                    <a:pt x="64981" y="219969"/>
                  </a:cubicBezTo>
                  <a:cubicBezTo>
                    <a:pt x="58410" y="206813"/>
                    <a:pt x="53154" y="191026"/>
                    <a:pt x="51840" y="175239"/>
                  </a:cubicBezTo>
                  <a:cubicBezTo>
                    <a:pt x="50526" y="173923"/>
                    <a:pt x="49212" y="171292"/>
                    <a:pt x="49212" y="168661"/>
                  </a:cubicBezTo>
                  <a:cubicBezTo>
                    <a:pt x="49212" y="168661"/>
                    <a:pt x="49212" y="168661"/>
                    <a:pt x="49212" y="166029"/>
                  </a:cubicBezTo>
                  <a:cubicBezTo>
                    <a:pt x="49212" y="146295"/>
                    <a:pt x="54468" y="126561"/>
                    <a:pt x="63667" y="109458"/>
                  </a:cubicBezTo>
                  <a:cubicBezTo>
                    <a:pt x="64981" y="106827"/>
                    <a:pt x="67609" y="105511"/>
                    <a:pt x="68923" y="105511"/>
                  </a:cubicBezTo>
                  <a:cubicBezTo>
                    <a:pt x="78122" y="92355"/>
                    <a:pt x="88635" y="80515"/>
                    <a:pt x="101776" y="71306"/>
                  </a:cubicBezTo>
                  <a:cubicBezTo>
                    <a:pt x="101776" y="68674"/>
                    <a:pt x="103090" y="67359"/>
                    <a:pt x="105718" y="64728"/>
                  </a:cubicBezTo>
                  <a:cubicBezTo>
                    <a:pt x="122801" y="54203"/>
                    <a:pt x="143827" y="48940"/>
                    <a:pt x="163539" y="47625"/>
                  </a:cubicBezTo>
                  <a:close/>
                  <a:moveTo>
                    <a:pt x="167482" y="0"/>
                  </a:moveTo>
                  <a:cubicBezTo>
                    <a:pt x="259794" y="0"/>
                    <a:pt x="334963" y="75047"/>
                    <a:pt x="334963" y="167210"/>
                  </a:cubicBezTo>
                  <a:cubicBezTo>
                    <a:pt x="334963" y="218559"/>
                    <a:pt x="312544" y="264640"/>
                    <a:pt x="276938" y="294922"/>
                  </a:cubicBezTo>
                  <a:cubicBezTo>
                    <a:pt x="275619" y="294922"/>
                    <a:pt x="275619" y="294922"/>
                    <a:pt x="274301" y="296239"/>
                  </a:cubicBezTo>
                  <a:cubicBezTo>
                    <a:pt x="274301" y="296239"/>
                    <a:pt x="274301" y="296239"/>
                    <a:pt x="272982" y="298872"/>
                  </a:cubicBezTo>
                  <a:cubicBezTo>
                    <a:pt x="267707" y="302822"/>
                    <a:pt x="262432" y="306772"/>
                    <a:pt x="255838" y="310722"/>
                  </a:cubicBezTo>
                  <a:cubicBezTo>
                    <a:pt x="255838" y="310722"/>
                    <a:pt x="255838" y="310722"/>
                    <a:pt x="261113" y="302822"/>
                  </a:cubicBezTo>
                  <a:cubicBezTo>
                    <a:pt x="262432" y="301506"/>
                    <a:pt x="262432" y="297556"/>
                    <a:pt x="261113" y="296239"/>
                  </a:cubicBezTo>
                  <a:cubicBezTo>
                    <a:pt x="259794" y="294922"/>
                    <a:pt x="257157" y="294922"/>
                    <a:pt x="255838" y="296239"/>
                  </a:cubicBezTo>
                  <a:cubicBezTo>
                    <a:pt x="255838" y="296239"/>
                    <a:pt x="255838" y="296239"/>
                    <a:pt x="240013" y="319939"/>
                  </a:cubicBezTo>
                  <a:cubicBezTo>
                    <a:pt x="236057" y="321255"/>
                    <a:pt x="232101" y="322572"/>
                    <a:pt x="228144" y="323889"/>
                  </a:cubicBezTo>
                  <a:cubicBezTo>
                    <a:pt x="228144" y="323889"/>
                    <a:pt x="228144" y="323889"/>
                    <a:pt x="242651" y="302822"/>
                  </a:cubicBezTo>
                  <a:cubicBezTo>
                    <a:pt x="243969" y="301506"/>
                    <a:pt x="243969" y="297556"/>
                    <a:pt x="242651" y="296239"/>
                  </a:cubicBezTo>
                  <a:cubicBezTo>
                    <a:pt x="241332" y="294922"/>
                    <a:pt x="238694" y="294922"/>
                    <a:pt x="237376" y="296239"/>
                  </a:cubicBezTo>
                  <a:cubicBezTo>
                    <a:pt x="237376" y="296239"/>
                    <a:pt x="237376" y="296239"/>
                    <a:pt x="214957" y="329155"/>
                  </a:cubicBezTo>
                  <a:cubicBezTo>
                    <a:pt x="211001" y="330472"/>
                    <a:pt x="207044" y="330472"/>
                    <a:pt x="204407" y="331788"/>
                  </a:cubicBezTo>
                  <a:cubicBezTo>
                    <a:pt x="204407" y="331788"/>
                    <a:pt x="204407" y="331788"/>
                    <a:pt x="224188" y="302822"/>
                  </a:cubicBezTo>
                  <a:cubicBezTo>
                    <a:pt x="225507" y="302822"/>
                    <a:pt x="225507" y="301506"/>
                    <a:pt x="225507" y="300189"/>
                  </a:cubicBezTo>
                  <a:cubicBezTo>
                    <a:pt x="276938" y="277806"/>
                    <a:pt x="312544" y="226458"/>
                    <a:pt x="312544" y="167210"/>
                  </a:cubicBezTo>
                  <a:cubicBezTo>
                    <a:pt x="312544" y="88213"/>
                    <a:pt x="247926" y="22382"/>
                    <a:pt x="167482" y="22382"/>
                  </a:cubicBezTo>
                  <a:cubicBezTo>
                    <a:pt x="87037" y="22382"/>
                    <a:pt x="22419" y="88213"/>
                    <a:pt x="22419" y="167210"/>
                  </a:cubicBezTo>
                  <a:cubicBezTo>
                    <a:pt x="22419" y="226458"/>
                    <a:pt x="56706" y="276490"/>
                    <a:pt x="108137" y="300189"/>
                  </a:cubicBezTo>
                  <a:cubicBezTo>
                    <a:pt x="108137" y="300189"/>
                    <a:pt x="108137" y="300189"/>
                    <a:pt x="93631" y="318622"/>
                  </a:cubicBezTo>
                  <a:cubicBezTo>
                    <a:pt x="92312" y="317305"/>
                    <a:pt x="89675" y="315989"/>
                    <a:pt x="88356" y="315989"/>
                  </a:cubicBezTo>
                  <a:cubicBezTo>
                    <a:pt x="88356" y="315989"/>
                    <a:pt x="88356" y="315989"/>
                    <a:pt x="96269" y="302822"/>
                  </a:cubicBezTo>
                  <a:cubicBezTo>
                    <a:pt x="97587" y="301506"/>
                    <a:pt x="97587" y="297556"/>
                    <a:pt x="96269" y="296239"/>
                  </a:cubicBezTo>
                  <a:cubicBezTo>
                    <a:pt x="94950" y="294922"/>
                    <a:pt x="92312" y="294922"/>
                    <a:pt x="90994" y="296239"/>
                  </a:cubicBezTo>
                  <a:cubicBezTo>
                    <a:pt x="90994" y="296239"/>
                    <a:pt x="90994" y="296239"/>
                    <a:pt x="80444" y="312039"/>
                  </a:cubicBezTo>
                  <a:cubicBezTo>
                    <a:pt x="79125" y="310722"/>
                    <a:pt x="76487" y="309405"/>
                    <a:pt x="75169" y="308089"/>
                  </a:cubicBezTo>
                  <a:cubicBezTo>
                    <a:pt x="75169" y="308089"/>
                    <a:pt x="75169" y="308089"/>
                    <a:pt x="79125" y="302822"/>
                  </a:cubicBezTo>
                  <a:cubicBezTo>
                    <a:pt x="80444" y="301506"/>
                    <a:pt x="79125" y="297556"/>
                    <a:pt x="77806" y="296239"/>
                  </a:cubicBezTo>
                  <a:cubicBezTo>
                    <a:pt x="76487" y="294922"/>
                    <a:pt x="75169" y="294922"/>
                    <a:pt x="73850" y="296239"/>
                  </a:cubicBezTo>
                  <a:cubicBezTo>
                    <a:pt x="73850" y="296239"/>
                    <a:pt x="73850" y="296239"/>
                    <a:pt x="68575" y="302822"/>
                  </a:cubicBezTo>
                  <a:cubicBezTo>
                    <a:pt x="65937" y="301506"/>
                    <a:pt x="63300" y="298872"/>
                    <a:pt x="60662" y="297556"/>
                  </a:cubicBezTo>
                  <a:cubicBezTo>
                    <a:pt x="60662" y="296239"/>
                    <a:pt x="60662" y="296239"/>
                    <a:pt x="60662" y="296239"/>
                  </a:cubicBezTo>
                  <a:cubicBezTo>
                    <a:pt x="59344" y="294922"/>
                    <a:pt x="59344" y="294922"/>
                    <a:pt x="58025" y="294922"/>
                  </a:cubicBezTo>
                  <a:cubicBezTo>
                    <a:pt x="22419" y="264640"/>
                    <a:pt x="0" y="218559"/>
                    <a:pt x="0" y="167210"/>
                  </a:cubicBezTo>
                  <a:cubicBezTo>
                    <a:pt x="0" y="75047"/>
                    <a:pt x="75169" y="0"/>
                    <a:pt x="167482" y="0"/>
                  </a:cubicBezTo>
                  <a:close/>
                </a:path>
              </a:pathLst>
            </a:custGeom>
            <a:solidFill>
              <a:schemeClr val="bg1"/>
            </a:solidFill>
            <a:ln>
              <a:noFill/>
            </a:ln>
          </p:spPr>
          <p:txBody>
            <a:bodyPr anchor="ctr"/>
            <a:lstStyle/>
            <a:p>
              <a:pPr algn="ctr"/>
            </a:p>
          </p:txBody>
        </p:sp>
        <p:sp>
          <p:nvSpPr>
            <p:cNvPr id="29" name="任意多边形: 形状 28"/>
            <p:cNvSpPr/>
            <p:nvPr/>
          </p:nvSpPr>
          <p:spPr bwMode="auto">
            <a:xfrm>
              <a:off x="5408985" y="3730209"/>
              <a:ext cx="296230" cy="294838"/>
            </a:xfrm>
            <a:custGeom>
              <a:avLst/>
              <a:gdLst>
                <a:gd name="connsiteX0" fmla="*/ 210684 w 338138"/>
                <a:gd name="connsiteY0" fmla="*/ 177800 h 336550"/>
                <a:gd name="connsiteX1" fmla="*/ 207963 w 338138"/>
                <a:gd name="connsiteY1" fmla="*/ 181928 h 336550"/>
                <a:gd name="connsiteX2" fmla="*/ 207963 w 338138"/>
                <a:gd name="connsiteY2" fmla="*/ 195686 h 336550"/>
                <a:gd name="connsiteX3" fmla="*/ 210684 w 338138"/>
                <a:gd name="connsiteY3" fmla="*/ 198438 h 336550"/>
                <a:gd name="connsiteX4" fmla="*/ 243342 w 338138"/>
                <a:gd name="connsiteY4" fmla="*/ 198438 h 336550"/>
                <a:gd name="connsiteX5" fmla="*/ 246063 w 338138"/>
                <a:gd name="connsiteY5" fmla="*/ 195686 h 336550"/>
                <a:gd name="connsiteX6" fmla="*/ 246063 w 338138"/>
                <a:gd name="connsiteY6" fmla="*/ 181928 h 336550"/>
                <a:gd name="connsiteX7" fmla="*/ 243342 w 338138"/>
                <a:gd name="connsiteY7" fmla="*/ 177800 h 336550"/>
                <a:gd name="connsiteX8" fmla="*/ 210684 w 338138"/>
                <a:gd name="connsiteY8" fmla="*/ 177800 h 336550"/>
                <a:gd name="connsiteX9" fmla="*/ 94796 w 338138"/>
                <a:gd name="connsiteY9" fmla="*/ 177800 h 336550"/>
                <a:gd name="connsiteX10" fmla="*/ 92075 w 338138"/>
                <a:gd name="connsiteY10" fmla="*/ 181928 h 336550"/>
                <a:gd name="connsiteX11" fmla="*/ 92075 w 338138"/>
                <a:gd name="connsiteY11" fmla="*/ 195686 h 336550"/>
                <a:gd name="connsiteX12" fmla="*/ 94796 w 338138"/>
                <a:gd name="connsiteY12" fmla="*/ 198438 h 336550"/>
                <a:gd name="connsiteX13" fmla="*/ 127454 w 338138"/>
                <a:gd name="connsiteY13" fmla="*/ 198438 h 336550"/>
                <a:gd name="connsiteX14" fmla="*/ 130175 w 338138"/>
                <a:gd name="connsiteY14" fmla="*/ 195686 h 336550"/>
                <a:gd name="connsiteX15" fmla="*/ 130175 w 338138"/>
                <a:gd name="connsiteY15" fmla="*/ 181928 h 336550"/>
                <a:gd name="connsiteX16" fmla="*/ 127454 w 338138"/>
                <a:gd name="connsiteY16" fmla="*/ 177800 h 336550"/>
                <a:gd name="connsiteX17" fmla="*/ 94796 w 338138"/>
                <a:gd name="connsiteY17" fmla="*/ 177800 h 336550"/>
                <a:gd name="connsiteX18" fmla="*/ 120651 w 338138"/>
                <a:gd name="connsiteY18" fmla="*/ 107950 h 336550"/>
                <a:gd name="connsiteX19" fmla="*/ 106363 w 338138"/>
                <a:gd name="connsiteY19" fmla="*/ 144463 h 336550"/>
                <a:gd name="connsiteX20" fmla="*/ 231776 w 338138"/>
                <a:gd name="connsiteY20" fmla="*/ 144463 h 336550"/>
                <a:gd name="connsiteX21" fmla="*/ 217488 w 338138"/>
                <a:gd name="connsiteY21" fmla="*/ 107950 h 336550"/>
                <a:gd name="connsiteX22" fmla="*/ 117596 w 338138"/>
                <a:gd name="connsiteY22" fmla="*/ 88900 h 336550"/>
                <a:gd name="connsiteX23" fmla="*/ 220543 w 338138"/>
                <a:gd name="connsiteY23" fmla="*/ 88900 h 336550"/>
                <a:gd name="connsiteX24" fmla="*/ 240341 w 338138"/>
                <a:gd name="connsiteY24" fmla="*/ 102065 h 336550"/>
                <a:gd name="connsiteX25" fmla="*/ 256179 w 338138"/>
                <a:gd name="connsiteY25" fmla="*/ 138925 h 336550"/>
                <a:gd name="connsiteX26" fmla="*/ 258819 w 338138"/>
                <a:gd name="connsiteY26" fmla="*/ 133660 h 336550"/>
                <a:gd name="connsiteX27" fmla="*/ 261459 w 338138"/>
                <a:gd name="connsiteY27" fmla="*/ 131027 h 336550"/>
                <a:gd name="connsiteX28" fmla="*/ 279936 w 338138"/>
                <a:gd name="connsiteY28" fmla="*/ 131027 h 336550"/>
                <a:gd name="connsiteX29" fmla="*/ 282576 w 338138"/>
                <a:gd name="connsiteY29" fmla="*/ 134976 h 336550"/>
                <a:gd name="connsiteX30" fmla="*/ 282576 w 338138"/>
                <a:gd name="connsiteY30" fmla="*/ 149457 h 336550"/>
                <a:gd name="connsiteX31" fmla="*/ 279936 w 338138"/>
                <a:gd name="connsiteY31" fmla="*/ 152090 h 336550"/>
                <a:gd name="connsiteX32" fmla="*/ 262778 w 338138"/>
                <a:gd name="connsiteY32" fmla="*/ 152090 h 336550"/>
                <a:gd name="connsiteX33" fmla="*/ 270697 w 338138"/>
                <a:gd name="connsiteY33" fmla="*/ 169204 h 336550"/>
                <a:gd name="connsiteX34" fmla="*/ 273337 w 338138"/>
                <a:gd name="connsiteY34" fmla="*/ 178420 h 336550"/>
                <a:gd name="connsiteX35" fmla="*/ 273337 w 338138"/>
                <a:gd name="connsiteY35" fmla="*/ 211331 h 336550"/>
                <a:gd name="connsiteX36" fmla="*/ 257499 w 338138"/>
                <a:gd name="connsiteY36" fmla="*/ 231078 h 336550"/>
                <a:gd name="connsiteX37" fmla="*/ 257499 w 338138"/>
                <a:gd name="connsiteY37" fmla="*/ 244243 h 336550"/>
                <a:gd name="connsiteX38" fmla="*/ 250900 w 338138"/>
                <a:gd name="connsiteY38" fmla="*/ 250825 h 336550"/>
                <a:gd name="connsiteX39" fmla="*/ 229782 w 338138"/>
                <a:gd name="connsiteY39" fmla="*/ 250825 h 336550"/>
                <a:gd name="connsiteX40" fmla="*/ 223183 w 338138"/>
                <a:gd name="connsiteY40" fmla="*/ 244243 h 336550"/>
                <a:gd name="connsiteX41" fmla="*/ 223183 w 338138"/>
                <a:gd name="connsiteY41" fmla="*/ 232395 h 336550"/>
                <a:gd name="connsiteX42" fmla="*/ 114956 w 338138"/>
                <a:gd name="connsiteY42" fmla="*/ 232395 h 336550"/>
                <a:gd name="connsiteX43" fmla="*/ 114956 w 338138"/>
                <a:gd name="connsiteY43" fmla="*/ 244243 h 336550"/>
                <a:gd name="connsiteX44" fmla="*/ 108357 w 338138"/>
                <a:gd name="connsiteY44" fmla="*/ 250825 h 336550"/>
                <a:gd name="connsiteX45" fmla="*/ 87239 w 338138"/>
                <a:gd name="connsiteY45" fmla="*/ 250825 h 336550"/>
                <a:gd name="connsiteX46" fmla="*/ 80640 w 338138"/>
                <a:gd name="connsiteY46" fmla="*/ 244243 h 336550"/>
                <a:gd name="connsiteX47" fmla="*/ 80640 w 338138"/>
                <a:gd name="connsiteY47" fmla="*/ 231078 h 336550"/>
                <a:gd name="connsiteX48" fmla="*/ 64802 w 338138"/>
                <a:gd name="connsiteY48" fmla="*/ 211331 h 336550"/>
                <a:gd name="connsiteX49" fmla="*/ 64802 w 338138"/>
                <a:gd name="connsiteY49" fmla="*/ 178420 h 336550"/>
                <a:gd name="connsiteX50" fmla="*/ 67442 w 338138"/>
                <a:gd name="connsiteY50" fmla="*/ 169204 h 336550"/>
                <a:gd name="connsiteX51" fmla="*/ 75361 w 338138"/>
                <a:gd name="connsiteY51" fmla="*/ 152090 h 336550"/>
                <a:gd name="connsiteX52" fmla="*/ 58203 w 338138"/>
                <a:gd name="connsiteY52" fmla="*/ 152090 h 336550"/>
                <a:gd name="connsiteX53" fmla="*/ 55563 w 338138"/>
                <a:gd name="connsiteY53" fmla="*/ 149457 h 336550"/>
                <a:gd name="connsiteX54" fmla="*/ 55563 w 338138"/>
                <a:gd name="connsiteY54" fmla="*/ 134976 h 336550"/>
                <a:gd name="connsiteX55" fmla="*/ 58203 w 338138"/>
                <a:gd name="connsiteY55" fmla="*/ 131027 h 336550"/>
                <a:gd name="connsiteX56" fmla="*/ 76680 w 338138"/>
                <a:gd name="connsiteY56" fmla="*/ 131027 h 336550"/>
                <a:gd name="connsiteX57" fmla="*/ 79320 w 338138"/>
                <a:gd name="connsiteY57" fmla="*/ 133660 h 336550"/>
                <a:gd name="connsiteX58" fmla="*/ 81960 w 338138"/>
                <a:gd name="connsiteY58" fmla="*/ 138925 h 336550"/>
                <a:gd name="connsiteX59" fmla="*/ 97798 w 338138"/>
                <a:gd name="connsiteY59" fmla="*/ 102065 h 336550"/>
                <a:gd name="connsiteX60" fmla="*/ 117596 w 338138"/>
                <a:gd name="connsiteY60" fmla="*/ 88900 h 336550"/>
                <a:gd name="connsiteX61" fmla="*/ 69393 w 338138"/>
                <a:gd name="connsiteY61" fmla="*/ 12700 h 336550"/>
                <a:gd name="connsiteX62" fmla="*/ 12700 w 338138"/>
                <a:gd name="connsiteY62" fmla="*/ 69392 h 336550"/>
                <a:gd name="connsiteX63" fmla="*/ 12700 w 338138"/>
                <a:gd name="connsiteY63" fmla="*/ 267158 h 336550"/>
                <a:gd name="connsiteX64" fmla="*/ 69393 w 338138"/>
                <a:gd name="connsiteY64" fmla="*/ 323850 h 336550"/>
                <a:gd name="connsiteX65" fmla="*/ 267157 w 338138"/>
                <a:gd name="connsiteY65" fmla="*/ 323850 h 336550"/>
                <a:gd name="connsiteX66" fmla="*/ 323850 w 338138"/>
                <a:gd name="connsiteY66" fmla="*/ 267158 h 336550"/>
                <a:gd name="connsiteX67" fmla="*/ 323850 w 338138"/>
                <a:gd name="connsiteY67" fmla="*/ 69392 h 336550"/>
                <a:gd name="connsiteX68" fmla="*/ 267157 w 338138"/>
                <a:gd name="connsiteY68" fmla="*/ 12700 h 336550"/>
                <a:gd name="connsiteX69" fmla="*/ 69393 w 338138"/>
                <a:gd name="connsiteY69" fmla="*/ 12700 h 336550"/>
                <a:gd name="connsiteX70" fmla="*/ 70005 w 338138"/>
                <a:gd name="connsiteY70" fmla="*/ 0 h 336550"/>
                <a:gd name="connsiteX71" fmla="*/ 268133 w 338138"/>
                <a:gd name="connsiteY71" fmla="*/ 0 h 336550"/>
                <a:gd name="connsiteX72" fmla="*/ 338138 w 338138"/>
                <a:gd name="connsiteY72" fmla="*/ 69676 h 336550"/>
                <a:gd name="connsiteX73" fmla="*/ 338138 w 338138"/>
                <a:gd name="connsiteY73" fmla="*/ 266874 h 336550"/>
                <a:gd name="connsiteX74" fmla="*/ 268133 w 338138"/>
                <a:gd name="connsiteY74" fmla="*/ 336550 h 336550"/>
                <a:gd name="connsiteX75" fmla="*/ 70005 w 338138"/>
                <a:gd name="connsiteY75" fmla="*/ 336550 h 336550"/>
                <a:gd name="connsiteX76" fmla="*/ 0 w 338138"/>
                <a:gd name="connsiteY76" fmla="*/ 266874 h 336550"/>
                <a:gd name="connsiteX77" fmla="*/ 0 w 338138"/>
                <a:gd name="connsiteY77" fmla="*/ 69676 h 336550"/>
                <a:gd name="connsiteX78" fmla="*/ 70005 w 338138"/>
                <a:gd name="connsiteY7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38138" h="336550">
                  <a:moveTo>
                    <a:pt x="210684" y="177800"/>
                  </a:moveTo>
                  <a:cubicBezTo>
                    <a:pt x="209324" y="177800"/>
                    <a:pt x="207963" y="179176"/>
                    <a:pt x="207963" y="181928"/>
                  </a:cubicBezTo>
                  <a:cubicBezTo>
                    <a:pt x="207963" y="181928"/>
                    <a:pt x="207963" y="181928"/>
                    <a:pt x="207963" y="195686"/>
                  </a:cubicBezTo>
                  <a:cubicBezTo>
                    <a:pt x="207963" y="197062"/>
                    <a:pt x="209324" y="198438"/>
                    <a:pt x="210684" y="198438"/>
                  </a:cubicBezTo>
                  <a:cubicBezTo>
                    <a:pt x="210684" y="198438"/>
                    <a:pt x="210684" y="198438"/>
                    <a:pt x="243342" y="198438"/>
                  </a:cubicBezTo>
                  <a:cubicBezTo>
                    <a:pt x="244702" y="198438"/>
                    <a:pt x="246063" y="197062"/>
                    <a:pt x="246063" y="195686"/>
                  </a:cubicBezTo>
                  <a:lnTo>
                    <a:pt x="246063" y="181928"/>
                  </a:lnTo>
                  <a:cubicBezTo>
                    <a:pt x="246063" y="179176"/>
                    <a:pt x="244702" y="177800"/>
                    <a:pt x="243342" y="177800"/>
                  </a:cubicBezTo>
                  <a:cubicBezTo>
                    <a:pt x="243342" y="177800"/>
                    <a:pt x="243342" y="177800"/>
                    <a:pt x="210684" y="177800"/>
                  </a:cubicBezTo>
                  <a:close/>
                  <a:moveTo>
                    <a:pt x="94796" y="177800"/>
                  </a:moveTo>
                  <a:cubicBezTo>
                    <a:pt x="93436" y="177800"/>
                    <a:pt x="92075" y="179176"/>
                    <a:pt x="92075" y="181928"/>
                  </a:cubicBezTo>
                  <a:cubicBezTo>
                    <a:pt x="92075" y="181928"/>
                    <a:pt x="92075" y="181928"/>
                    <a:pt x="92075" y="195686"/>
                  </a:cubicBezTo>
                  <a:cubicBezTo>
                    <a:pt x="92075" y="197062"/>
                    <a:pt x="93436" y="198438"/>
                    <a:pt x="94796" y="198438"/>
                  </a:cubicBezTo>
                  <a:cubicBezTo>
                    <a:pt x="94796" y="198438"/>
                    <a:pt x="94796" y="198438"/>
                    <a:pt x="127454" y="198438"/>
                  </a:cubicBezTo>
                  <a:cubicBezTo>
                    <a:pt x="128814" y="198438"/>
                    <a:pt x="130175" y="197062"/>
                    <a:pt x="130175" y="195686"/>
                  </a:cubicBezTo>
                  <a:lnTo>
                    <a:pt x="130175" y="181928"/>
                  </a:lnTo>
                  <a:cubicBezTo>
                    <a:pt x="130175" y="179176"/>
                    <a:pt x="128814" y="177800"/>
                    <a:pt x="127454" y="177800"/>
                  </a:cubicBezTo>
                  <a:cubicBezTo>
                    <a:pt x="127454" y="177800"/>
                    <a:pt x="127454" y="177800"/>
                    <a:pt x="94796" y="177800"/>
                  </a:cubicBezTo>
                  <a:close/>
                  <a:moveTo>
                    <a:pt x="120651" y="107950"/>
                  </a:moveTo>
                  <a:lnTo>
                    <a:pt x="106363" y="144463"/>
                  </a:lnTo>
                  <a:lnTo>
                    <a:pt x="231776" y="144463"/>
                  </a:lnTo>
                  <a:lnTo>
                    <a:pt x="217488" y="107950"/>
                  </a:lnTo>
                  <a:close/>
                  <a:moveTo>
                    <a:pt x="117596" y="88900"/>
                  </a:moveTo>
                  <a:cubicBezTo>
                    <a:pt x="117596" y="88900"/>
                    <a:pt x="117596" y="88900"/>
                    <a:pt x="220543" y="88900"/>
                  </a:cubicBezTo>
                  <a:cubicBezTo>
                    <a:pt x="229782" y="88900"/>
                    <a:pt x="237701" y="94166"/>
                    <a:pt x="240341" y="102065"/>
                  </a:cubicBezTo>
                  <a:cubicBezTo>
                    <a:pt x="240341" y="102065"/>
                    <a:pt x="240341" y="102065"/>
                    <a:pt x="256179" y="138925"/>
                  </a:cubicBezTo>
                  <a:cubicBezTo>
                    <a:pt x="256179" y="138925"/>
                    <a:pt x="256179" y="138925"/>
                    <a:pt x="258819" y="133660"/>
                  </a:cubicBezTo>
                  <a:cubicBezTo>
                    <a:pt x="258819" y="132343"/>
                    <a:pt x="260139" y="131027"/>
                    <a:pt x="261459" y="131027"/>
                  </a:cubicBezTo>
                  <a:cubicBezTo>
                    <a:pt x="261459" y="131027"/>
                    <a:pt x="261459" y="131027"/>
                    <a:pt x="279936" y="131027"/>
                  </a:cubicBezTo>
                  <a:cubicBezTo>
                    <a:pt x="281256" y="131027"/>
                    <a:pt x="282576" y="132343"/>
                    <a:pt x="282576" y="134976"/>
                  </a:cubicBezTo>
                  <a:cubicBezTo>
                    <a:pt x="282576" y="134976"/>
                    <a:pt x="282576" y="134976"/>
                    <a:pt x="282576" y="149457"/>
                  </a:cubicBezTo>
                  <a:cubicBezTo>
                    <a:pt x="282576" y="150774"/>
                    <a:pt x="281256" y="152090"/>
                    <a:pt x="279936" y="152090"/>
                  </a:cubicBezTo>
                  <a:cubicBezTo>
                    <a:pt x="279936" y="152090"/>
                    <a:pt x="279936" y="152090"/>
                    <a:pt x="262778" y="152090"/>
                  </a:cubicBezTo>
                  <a:cubicBezTo>
                    <a:pt x="262778" y="152090"/>
                    <a:pt x="262778" y="152090"/>
                    <a:pt x="270697" y="169204"/>
                  </a:cubicBezTo>
                  <a:cubicBezTo>
                    <a:pt x="273337" y="171837"/>
                    <a:pt x="273337" y="175786"/>
                    <a:pt x="273337" y="178420"/>
                  </a:cubicBezTo>
                  <a:cubicBezTo>
                    <a:pt x="273337" y="178420"/>
                    <a:pt x="273337" y="178420"/>
                    <a:pt x="273337" y="211331"/>
                  </a:cubicBezTo>
                  <a:cubicBezTo>
                    <a:pt x="273337" y="220546"/>
                    <a:pt x="266738" y="229762"/>
                    <a:pt x="257499" y="231078"/>
                  </a:cubicBezTo>
                  <a:cubicBezTo>
                    <a:pt x="257499" y="231078"/>
                    <a:pt x="257499" y="231078"/>
                    <a:pt x="257499" y="244243"/>
                  </a:cubicBezTo>
                  <a:cubicBezTo>
                    <a:pt x="257499" y="248192"/>
                    <a:pt x="254859" y="250825"/>
                    <a:pt x="250900" y="250825"/>
                  </a:cubicBezTo>
                  <a:cubicBezTo>
                    <a:pt x="250900" y="250825"/>
                    <a:pt x="250900" y="250825"/>
                    <a:pt x="229782" y="250825"/>
                  </a:cubicBezTo>
                  <a:cubicBezTo>
                    <a:pt x="225823" y="250825"/>
                    <a:pt x="223183" y="248192"/>
                    <a:pt x="223183" y="244243"/>
                  </a:cubicBezTo>
                  <a:cubicBezTo>
                    <a:pt x="223183" y="244243"/>
                    <a:pt x="223183" y="244243"/>
                    <a:pt x="223183" y="232395"/>
                  </a:cubicBezTo>
                  <a:cubicBezTo>
                    <a:pt x="223183" y="232395"/>
                    <a:pt x="223183" y="232395"/>
                    <a:pt x="114956" y="232395"/>
                  </a:cubicBezTo>
                  <a:cubicBezTo>
                    <a:pt x="114956" y="232395"/>
                    <a:pt x="114956" y="232395"/>
                    <a:pt x="114956" y="244243"/>
                  </a:cubicBezTo>
                  <a:cubicBezTo>
                    <a:pt x="114956" y="248192"/>
                    <a:pt x="112316" y="250825"/>
                    <a:pt x="108357" y="250825"/>
                  </a:cubicBezTo>
                  <a:cubicBezTo>
                    <a:pt x="108357" y="250825"/>
                    <a:pt x="108357" y="250825"/>
                    <a:pt x="87239" y="250825"/>
                  </a:cubicBezTo>
                  <a:cubicBezTo>
                    <a:pt x="83280" y="250825"/>
                    <a:pt x="80640" y="248192"/>
                    <a:pt x="80640" y="244243"/>
                  </a:cubicBezTo>
                  <a:cubicBezTo>
                    <a:pt x="80640" y="244243"/>
                    <a:pt x="80640" y="244243"/>
                    <a:pt x="80640" y="231078"/>
                  </a:cubicBezTo>
                  <a:cubicBezTo>
                    <a:pt x="71401" y="229762"/>
                    <a:pt x="64802" y="220546"/>
                    <a:pt x="64802" y="211331"/>
                  </a:cubicBezTo>
                  <a:cubicBezTo>
                    <a:pt x="64802" y="211331"/>
                    <a:pt x="64802" y="211331"/>
                    <a:pt x="64802" y="178420"/>
                  </a:cubicBezTo>
                  <a:cubicBezTo>
                    <a:pt x="64802" y="175786"/>
                    <a:pt x="64802" y="171837"/>
                    <a:pt x="67442" y="169204"/>
                  </a:cubicBezTo>
                  <a:cubicBezTo>
                    <a:pt x="67442" y="169204"/>
                    <a:pt x="67442" y="169204"/>
                    <a:pt x="75361" y="152090"/>
                  </a:cubicBezTo>
                  <a:cubicBezTo>
                    <a:pt x="75361" y="152090"/>
                    <a:pt x="75361" y="152090"/>
                    <a:pt x="58203" y="152090"/>
                  </a:cubicBezTo>
                  <a:cubicBezTo>
                    <a:pt x="56883" y="152090"/>
                    <a:pt x="55563" y="150774"/>
                    <a:pt x="55563" y="149457"/>
                  </a:cubicBezTo>
                  <a:cubicBezTo>
                    <a:pt x="55563" y="149457"/>
                    <a:pt x="55563" y="149457"/>
                    <a:pt x="55563" y="134976"/>
                  </a:cubicBezTo>
                  <a:cubicBezTo>
                    <a:pt x="55563" y="132343"/>
                    <a:pt x="56883" y="131027"/>
                    <a:pt x="58203" y="131027"/>
                  </a:cubicBezTo>
                  <a:cubicBezTo>
                    <a:pt x="58203" y="131027"/>
                    <a:pt x="58203" y="131027"/>
                    <a:pt x="76680" y="131027"/>
                  </a:cubicBezTo>
                  <a:cubicBezTo>
                    <a:pt x="78000" y="131027"/>
                    <a:pt x="79320" y="132343"/>
                    <a:pt x="79320" y="133660"/>
                  </a:cubicBezTo>
                  <a:cubicBezTo>
                    <a:pt x="79320" y="133660"/>
                    <a:pt x="79320" y="133660"/>
                    <a:pt x="81960" y="138925"/>
                  </a:cubicBezTo>
                  <a:cubicBezTo>
                    <a:pt x="81960" y="138925"/>
                    <a:pt x="81960" y="138925"/>
                    <a:pt x="97798" y="102065"/>
                  </a:cubicBezTo>
                  <a:cubicBezTo>
                    <a:pt x="100438" y="94166"/>
                    <a:pt x="108357" y="88900"/>
                    <a:pt x="117596" y="88900"/>
                  </a:cubicBezTo>
                  <a:close/>
                  <a:moveTo>
                    <a:pt x="69393" y="12700"/>
                  </a:moveTo>
                  <a:cubicBezTo>
                    <a:pt x="37750" y="12700"/>
                    <a:pt x="12700" y="37750"/>
                    <a:pt x="12700" y="69392"/>
                  </a:cubicBezTo>
                  <a:cubicBezTo>
                    <a:pt x="12700" y="69392"/>
                    <a:pt x="12700" y="69392"/>
                    <a:pt x="12700" y="267158"/>
                  </a:cubicBezTo>
                  <a:cubicBezTo>
                    <a:pt x="12700" y="298800"/>
                    <a:pt x="37750" y="323850"/>
                    <a:pt x="69393" y="323850"/>
                  </a:cubicBezTo>
                  <a:cubicBezTo>
                    <a:pt x="69393" y="323850"/>
                    <a:pt x="69393" y="323850"/>
                    <a:pt x="267157" y="323850"/>
                  </a:cubicBezTo>
                  <a:cubicBezTo>
                    <a:pt x="298800" y="323850"/>
                    <a:pt x="323850" y="298800"/>
                    <a:pt x="323850" y="267158"/>
                  </a:cubicBezTo>
                  <a:lnTo>
                    <a:pt x="323850" y="69392"/>
                  </a:lnTo>
                  <a:cubicBezTo>
                    <a:pt x="323850" y="37750"/>
                    <a:pt x="298800" y="12700"/>
                    <a:pt x="267157" y="12700"/>
                  </a:cubicBezTo>
                  <a:cubicBezTo>
                    <a:pt x="267157" y="12700"/>
                    <a:pt x="267157" y="12700"/>
                    <a:pt x="69393" y="12700"/>
                  </a:cubicBezTo>
                  <a:close/>
                  <a:moveTo>
                    <a:pt x="70005" y="0"/>
                  </a:moveTo>
                  <a:cubicBezTo>
                    <a:pt x="70005" y="0"/>
                    <a:pt x="70005" y="0"/>
                    <a:pt x="268133" y="0"/>
                  </a:cubicBezTo>
                  <a:cubicBezTo>
                    <a:pt x="306438" y="0"/>
                    <a:pt x="338138" y="31551"/>
                    <a:pt x="338138" y="69676"/>
                  </a:cubicBezTo>
                  <a:cubicBezTo>
                    <a:pt x="338138" y="69676"/>
                    <a:pt x="338138" y="69676"/>
                    <a:pt x="338138" y="266874"/>
                  </a:cubicBezTo>
                  <a:cubicBezTo>
                    <a:pt x="338138" y="304999"/>
                    <a:pt x="306438" y="336550"/>
                    <a:pt x="268133" y="336550"/>
                  </a:cubicBezTo>
                  <a:cubicBezTo>
                    <a:pt x="268133" y="336550"/>
                    <a:pt x="268133" y="336550"/>
                    <a:pt x="70005" y="336550"/>
                  </a:cubicBezTo>
                  <a:cubicBezTo>
                    <a:pt x="31700" y="336550"/>
                    <a:pt x="0" y="304999"/>
                    <a:pt x="0" y="266874"/>
                  </a:cubicBezTo>
                  <a:cubicBezTo>
                    <a:pt x="0" y="266874"/>
                    <a:pt x="0" y="266874"/>
                    <a:pt x="0" y="69676"/>
                  </a:cubicBezTo>
                  <a:cubicBezTo>
                    <a:pt x="0" y="31551"/>
                    <a:pt x="31700" y="0"/>
                    <a:pt x="70005" y="0"/>
                  </a:cubicBezTo>
                  <a:close/>
                </a:path>
              </a:pathLst>
            </a:custGeom>
            <a:solidFill>
              <a:schemeClr val="bg1"/>
            </a:solidFill>
            <a:ln>
              <a:noFill/>
            </a:ln>
          </p:spPr>
          <p:txBody>
            <a:bodyPr anchor="ctr"/>
            <a:lstStyle/>
            <a:p>
              <a:pPr algn="ctr"/>
            </a:p>
          </p:txBody>
        </p:sp>
      </p:grpSp>
      <p:grpSp>
        <p:nvGrpSpPr>
          <p:cNvPr id="5" name="千图PPT彼岸天：ID 8661124库_组合 4"/>
          <p:cNvGrpSpPr/>
          <p:nvPr>
            <p:custDataLst>
              <p:tags r:id="rId2"/>
            </p:custDataLst>
          </p:nvPr>
        </p:nvGrpSpPr>
        <p:grpSpPr>
          <a:xfrm>
            <a:off x="540463" y="1688568"/>
            <a:ext cx="11111074" cy="3486122"/>
            <a:chOff x="540463" y="2025495"/>
            <a:chExt cx="11111074" cy="3486122"/>
          </a:xfrm>
        </p:grpSpPr>
        <p:grpSp>
          <p:nvGrpSpPr>
            <p:cNvPr id="6" name="组合 5"/>
            <p:cNvGrpSpPr/>
            <p:nvPr/>
          </p:nvGrpSpPr>
          <p:grpSpPr>
            <a:xfrm>
              <a:off x="540463" y="2911094"/>
              <a:ext cx="2581823" cy="822523"/>
              <a:chOff x="1763520" y="2488758"/>
              <a:chExt cx="2581823" cy="822523"/>
            </a:xfrm>
          </p:grpSpPr>
          <p:sp>
            <p:nvSpPr>
              <p:cNvPr id="16" name="文本框 256"/>
              <p:cNvSpPr txBox="1"/>
              <p:nvPr/>
            </p:nvSpPr>
            <p:spPr>
              <a:xfrm>
                <a:off x="1763520" y="2868083"/>
                <a:ext cx="2581823" cy="443198"/>
              </a:xfrm>
              <a:prstGeom prst="rect">
                <a:avLst/>
              </a:prstGeom>
              <a:noFill/>
            </p:spPr>
            <p:txBody>
              <a:bodyPr wrap="square" lIns="72000" tIns="0" rIns="72000" bIns="0" anchor="t" anchorCtr="0">
                <a:normAutofit/>
              </a:bodyPr>
              <a:lstStyle/>
              <a:p>
                <a:pPr algn="r">
                  <a:lnSpc>
                    <a:spcPct val="120000"/>
                  </a:lnSpc>
                </a:pPr>
                <a:r>
                  <a:rPr lang="zh-CN" altLang="en-US" sz="1200" dirty="0"/>
                  <a:t>请替换文字内容复制你的内容到此</a:t>
                </a:r>
                <a:br>
                  <a:rPr lang="zh-CN" altLang="en-US" sz="1200" dirty="0"/>
                </a:br>
                <a:r>
                  <a:rPr lang="zh-CN" altLang="en-US" sz="1200" dirty="0"/>
                  <a:t>请输入您的内容</a:t>
                </a:r>
                <a:endParaRPr lang="zh-CN" altLang="en-US" sz="1200" dirty="0"/>
              </a:p>
            </p:txBody>
          </p:sp>
          <p:sp>
            <p:nvSpPr>
              <p:cNvPr id="17" name="文本框 257"/>
              <p:cNvSpPr txBox="1"/>
              <p:nvPr/>
            </p:nvSpPr>
            <p:spPr>
              <a:xfrm>
                <a:off x="1763520" y="2488758"/>
                <a:ext cx="2581823" cy="276999"/>
              </a:xfrm>
              <a:prstGeom prst="rect">
                <a:avLst/>
              </a:prstGeom>
            </p:spPr>
            <p:txBody>
              <a:bodyPr wrap="none" lIns="72000" tIns="0" rIns="72000" bIns="0" anchor="ctr" anchorCtr="0">
                <a:normAutofit/>
              </a:bodyPr>
              <a:lstStyle/>
              <a:p>
                <a:pPr algn="r"/>
                <a:r>
                  <a:rPr lang="zh-CN" altLang="en-US" sz="1800" b="1" dirty="0">
                    <a:solidFill>
                      <a:schemeClr val="accent1"/>
                    </a:solidFill>
                  </a:rPr>
                  <a:t>输入标题文本</a:t>
                </a:r>
                <a:endParaRPr lang="zh-CN" altLang="en-US" sz="1800" b="1" dirty="0">
                  <a:solidFill>
                    <a:schemeClr val="accent1"/>
                  </a:solidFill>
                </a:endParaRPr>
              </a:p>
            </p:txBody>
          </p:sp>
        </p:grpSp>
        <p:grpSp>
          <p:nvGrpSpPr>
            <p:cNvPr id="7" name="组合 6"/>
            <p:cNvGrpSpPr/>
            <p:nvPr/>
          </p:nvGrpSpPr>
          <p:grpSpPr>
            <a:xfrm>
              <a:off x="540463" y="4689094"/>
              <a:ext cx="2581823" cy="822523"/>
              <a:chOff x="1763520" y="4266758"/>
              <a:chExt cx="2581823" cy="822523"/>
            </a:xfrm>
          </p:grpSpPr>
          <p:sp>
            <p:nvSpPr>
              <p:cNvPr id="14" name="文本框 259"/>
              <p:cNvSpPr txBox="1"/>
              <p:nvPr/>
            </p:nvSpPr>
            <p:spPr>
              <a:xfrm>
                <a:off x="1763520" y="4646083"/>
                <a:ext cx="2581823" cy="443198"/>
              </a:xfrm>
              <a:prstGeom prst="rect">
                <a:avLst/>
              </a:prstGeom>
              <a:noFill/>
            </p:spPr>
            <p:txBody>
              <a:bodyPr wrap="square" lIns="72000" tIns="0" rIns="72000" bIns="0" anchor="t" anchorCtr="0">
                <a:normAutofit/>
              </a:bodyPr>
              <a:lstStyle/>
              <a:p>
                <a:pPr algn="r">
                  <a:lnSpc>
                    <a:spcPct val="120000"/>
                  </a:lnSpc>
                </a:pPr>
                <a:r>
                  <a:rPr lang="zh-CN" altLang="en-US" sz="1200" dirty="0"/>
                  <a:t>请替换文字内容复制你的内容到此</a:t>
                </a:r>
                <a:br>
                  <a:rPr lang="zh-CN" altLang="en-US" sz="1200" dirty="0"/>
                </a:br>
                <a:r>
                  <a:rPr lang="zh-CN" altLang="en-US" sz="1200" dirty="0"/>
                  <a:t>请输入您的内容</a:t>
                </a:r>
                <a:endParaRPr lang="zh-CN" altLang="en-US" sz="1200" dirty="0"/>
              </a:p>
            </p:txBody>
          </p:sp>
          <p:sp>
            <p:nvSpPr>
              <p:cNvPr id="15" name="文本框 260"/>
              <p:cNvSpPr txBox="1"/>
              <p:nvPr/>
            </p:nvSpPr>
            <p:spPr>
              <a:xfrm>
                <a:off x="1763520" y="4266758"/>
                <a:ext cx="2581823" cy="276999"/>
              </a:xfrm>
              <a:prstGeom prst="rect">
                <a:avLst/>
              </a:prstGeom>
            </p:spPr>
            <p:txBody>
              <a:bodyPr wrap="none" lIns="72000" tIns="0" rIns="72000" bIns="0" anchor="ctr" anchorCtr="0">
                <a:normAutofit/>
              </a:bodyPr>
              <a:lstStyle/>
              <a:p>
                <a:pPr algn="r"/>
                <a:r>
                  <a:rPr lang="zh-CN" altLang="en-US" sz="1800" b="1" dirty="0">
                    <a:solidFill>
                      <a:schemeClr val="accent3"/>
                    </a:solidFill>
                  </a:rPr>
                  <a:t>输入标题文本</a:t>
                </a:r>
                <a:endParaRPr lang="zh-CN" altLang="en-US" sz="1800" b="1" dirty="0">
                  <a:solidFill>
                    <a:schemeClr val="accent3"/>
                  </a:solidFill>
                </a:endParaRPr>
              </a:p>
            </p:txBody>
          </p:sp>
        </p:grpSp>
        <p:grpSp>
          <p:nvGrpSpPr>
            <p:cNvPr id="8" name="组合 7"/>
            <p:cNvGrpSpPr/>
            <p:nvPr/>
          </p:nvGrpSpPr>
          <p:grpSpPr>
            <a:xfrm>
              <a:off x="9069714" y="2025495"/>
              <a:ext cx="2581823" cy="822523"/>
              <a:chOff x="7846657" y="1603159"/>
              <a:chExt cx="2581823" cy="822523"/>
            </a:xfrm>
          </p:grpSpPr>
          <p:sp>
            <p:nvSpPr>
              <p:cNvPr id="12" name="文本框 262"/>
              <p:cNvSpPr txBox="1"/>
              <p:nvPr/>
            </p:nvSpPr>
            <p:spPr>
              <a:xfrm>
                <a:off x="7846657" y="1982484"/>
                <a:ext cx="2581823" cy="443198"/>
              </a:xfrm>
              <a:prstGeom prst="rect">
                <a:avLst/>
              </a:prstGeom>
              <a:noFill/>
            </p:spPr>
            <p:txBody>
              <a:bodyPr wrap="square" lIns="72000" tIns="0" rIns="72000" bIns="0" anchor="t" anchorCtr="0">
                <a:normAutofit/>
              </a:bodyPr>
              <a:lstStyle/>
              <a:p>
                <a:pPr>
                  <a:lnSpc>
                    <a:spcPct val="120000"/>
                  </a:lnSpc>
                </a:pPr>
                <a:r>
                  <a:rPr lang="zh-CN" altLang="en-US" sz="1200" dirty="0"/>
                  <a:t>请替换文字内容复制你的内容到此</a:t>
                </a:r>
                <a:br>
                  <a:rPr lang="zh-CN" altLang="en-US" sz="1200" dirty="0"/>
                </a:br>
                <a:r>
                  <a:rPr lang="zh-CN" altLang="en-US" sz="1200" dirty="0"/>
                  <a:t>请输入您的内容</a:t>
                </a:r>
                <a:endParaRPr lang="zh-CN" altLang="en-US" sz="1200" dirty="0"/>
              </a:p>
            </p:txBody>
          </p:sp>
          <p:sp>
            <p:nvSpPr>
              <p:cNvPr id="13" name="文本框 263"/>
              <p:cNvSpPr txBox="1"/>
              <p:nvPr/>
            </p:nvSpPr>
            <p:spPr>
              <a:xfrm>
                <a:off x="7846657" y="1603159"/>
                <a:ext cx="2581823" cy="276999"/>
              </a:xfrm>
              <a:prstGeom prst="rect">
                <a:avLst/>
              </a:prstGeom>
            </p:spPr>
            <p:txBody>
              <a:bodyPr wrap="none" lIns="72000" tIns="0" rIns="72000" bIns="0" anchor="ctr" anchorCtr="0">
                <a:normAutofit/>
              </a:bodyPr>
              <a:lstStyle/>
              <a:p>
                <a:r>
                  <a:rPr lang="zh-CN" altLang="en-US" sz="1800" b="1" dirty="0">
                    <a:solidFill>
                      <a:schemeClr val="accent2"/>
                    </a:solidFill>
                  </a:rPr>
                  <a:t>输入标题文本</a:t>
                </a:r>
                <a:endParaRPr lang="zh-CN" altLang="en-US" sz="1800" b="1" dirty="0">
                  <a:solidFill>
                    <a:schemeClr val="accent2"/>
                  </a:solidFill>
                </a:endParaRPr>
              </a:p>
            </p:txBody>
          </p:sp>
        </p:grpSp>
        <p:grpSp>
          <p:nvGrpSpPr>
            <p:cNvPr id="9" name="组合 8"/>
            <p:cNvGrpSpPr/>
            <p:nvPr/>
          </p:nvGrpSpPr>
          <p:grpSpPr>
            <a:xfrm>
              <a:off x="9069714" y="4350427"/>
              <a:ext cx="2581823" cy="822523"/>
              <a:chOff x="7846657" y="3928091"/>
              <a:chExt cx="2581823" cy="822523"/>
            </a:xfrm>
          </p:grpSpPr>
          <p:sp>
            <p:nvSpPr>
              <p:cNvPr id="10" name="文本框 265"/>
              <p:cNvSpPr txBox="1"/>
              <p:nvPr/>
            </p:nvSpPr>
            <p:spPr>
              <a:xfrm>
                <a:off x="7846657" y="4307416"/>
                <a:ext cx="2581823" cy="443198"/>
              </a:xfrm>
              <a:prstGeom prst="rect">
                <a:avLst/>
              </a:prstGeom>
              <a:noFill/>
            </p:spPr>
            <p:txBody>
              <a:bodyPr wrap="square" lIns="72000" tIns="0" rIns="72000" bIns="0" anchor="t" anchorCtr="0">
                <a:normAutofit/>
              </a:bodyPr>
              <a:lstStyle/>
              <a:p>
                <a:pPr>
                  <a:lnSpc>
                    <a:spcPct val="120000"/>
                  </a:lnSpc>
                </a:pPr>
                <a:r>
                  <a:rPr lang="zh-CN" altLang="en-US" sz="1200" dirty="0"/>
                  <a:t>请替换文字内容复制你的内容到此</a:t>
                </a:r>
                <a:br>
                  <a:rPr lang="zh-CN" altLang="en-US" sz="1200" dirty="0"/>
                </a:br>
                <a:r>
                  <a:rPr lang="zh-CN" altLang="en-US" sz="1200" dirty="0"/>
                  <a:t>请输入您的内容</a:t>
                </a:r>
                <a:endParaRPr lang="zh-CN" altLang="en-US" sz="1200" dirty="0"/>
              </a:p>
            </p:txBody>
          </p:sp>
          <p:sp>
            <p:nvSpPr>
              <p:cNvPr id="11" name="文本框 266"/>
              <p:cNvSpPr txBox="1"/>
              <p:nvPr/>
            </p:nvSpPr>
            <p:spPr>
              <a:xfrm>
                <a:off x="7846657" y="3928091"/>
                <a:ext cx="2581823" cy="276999"/>
              </a:xfrm>
              <a:prstGeom prst="rect">
                <a:avLst/>
              </a:prstGeom>
            </p:spPr>
            <p:txBody>
              <a:bodyPr wrap="none" lIns="72000" tIns="0" rIns="72000" bIns="0" anchor="ctr" anchorCtr="0">
                <a:normAutofit/>
              </a:bodyPr>
              <a:lstStyle/>
              <a:p>
                <a:r>
                  <a:rPr lang="zh-CN" altLang="en-US" sz="1800" b="1" dirty="0">
                    <a:solidFill>
                      <a:schemeClr val="accent4"/>
                    </a:solidFill>
                  </a:rPr>
                  <a:t>输入标题文本</a:t>
                </a:r>
                <a:endParaRPr lang="zh-CN" altLang="en-US" sz="1800" b="1" dirty="0">
                  <a:solidFill>
                    <a:schemeClr val="accent4"/>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anim calcmode="lin" valueType="num">
                                      <p:cBhvr>
                                        <p:cTn id="18" dur="500" fill="hold"/>
                                        <p:tgtEl>
                                          <p:spTgt spid="5"/>
                                        </p:tgtEl>
                                        <p:attrNameLst>
                                          <p:attrName>ppt_x</p:attrName>
                                        </p:attrNameLst>
                                      </p:cBhvr>
                                      <p:tavLst>
                                        <p:tav tm="0">
                                          <p:val>
                                            <p:fltVal val="0.5"/>
                                          </p:val>
                                        </p:tav>
                                        <p:tav tm="100000">
                                          <p:val>
                                            <p:strVal val="#ppt_x"/>
                                          </p:val>
                                        </p:tav>
                                      </p:tavLst>
                                    </p:anim>
                                    <p:anim calcmode="lin" valueType="num">
                                      <p:cBhvr>
                                        <p:cTn id="19" dur="500" fill="hold"/>
                                        <p:tgtEl>
                                          <p:spTgt spid="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千图PPT彼岸天：ID 8661124库_组合 31"/>
          <p:cNvGrpSpPr/>
          <p:nvPr>
            <p:custDataLst>
              <p:tags r:id="rId1"/>
            </p:custDataLst>
          </p:nvPr>
        </p:nvGrpSpPr>
        <p:grpSpPr>
          <a:xfrm>
            <a:off x="6474042" y="2675607"/>
            <a:ext cx="1424911" cy="2596994"/>
            <a:chOff x="6474042" y="2675607"/>
            <a:chExt cx="1424911" cy="2596994"/>
          </a:xfrm>
        </p:grpSpPr>
        <p:grpSp>
          <p:nvGrpSpPr>
            <p:cNvPr id="4" name="Group 19"/>
            <p:cNvGrpSpPr/>
            <p:nvPr/>
          </p:nvGrpSpPr>
          <p:grpSpPr>
            <a:xfrm>
              <a:off x="6474042" y="2675607"/>
              <a:ext cx="1424911" cy="2596994"/>
              <a:chOff x="6474042" y="2675607"/>
              <a:chExt cx="1424911" cy="2596994"/>
            </a:xfrm>
          </p:grpSpPr>
          <p:sp>
            <p:nvSpPr>
              <p:cNvPr id="29" name="Speech Bubble: Oval 1"/>
              <p:cNvSpPr/>
              <p:nvPr/>
            </p:nvSpPr>
            <p:spPr>
              <a:xfrm>
                <a:off x="6474042" y="2675607"/>
                <a:ext cx="1424911" cy="1347837"/>
              </a:xfrm>
              <a:prstGeom prst="wedgeEllipseCallout">
                <a:avLst>
                  <a:gd name="adj1" fmla="val -29"/>
                  <a:gd name="adj2" fmla="val 65817"/>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cxnSp>
            <p:nvCxnSpPr>
              <p:cNvPr id="30" name="Straight Connector 3"/>
              <p:cNvCxnSpPr/>
              <p:nvPr/>
            </p:nvCxnSpPr>
            <p:spPr>
              <a:xfrm>
                <a:off x="7186497" y="4363198"/>
                <a:ext cx="0" cy="909403"/>
              </a:xfrm>
              <a:prstGeom prst="line">
                <a:avLst/>
              </a:prstGeom>
              <a:solidFill>
                <a:schemeClr val="accent4"/>
              </a:solidFill>
              <a:ln w="28575">
                <a:solidFill>
                  <a:schemeClr val="accent4"/>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8" name="Freeform: Shape 32"/>
            <p:cNvSpPr/>
            <p:nvPr/>
          </p:nvSpPr>
          <p:spPr bwMode="auto">
            <a:xfrm>
              <a:off x="6896413" y="3053485"/>
              <a:ext cx="573667" cy="572604"/>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p>
          </p:txBody>
        </p:sp>
      </p:grpSp>
      <p:grpSp>
        <p:nvGrpSpPr>
          <p:cNvPr id="2" name="千图PPT彼岸天：ID 8661124库_组合 1"/>
          <p:cNvGrpSpPr/>
          <p:nvPr>
            <p:custDataLst>
              <p:tags r:id="rId2"/>
            </p:custDataLst>
          </p:nvPr>
        </p:nvGrpSpPr>
        <p:grpSpPr>
          <a:xfrm>
            <a:off x="4312419" y="1585399"/>
            <a:ext cx="1424911" cy="2596994"/>
            <a:chOff x="4312419" y="1585399"/>
            <a:chExt cx="1424911" cy="2596994"/>
          </a:xfrm>
        </p:grpSpPr>
        <p:grpSp>
          <p:nvGrpSpPr>
            <p:cNvPr id="7" name="Group 21"/>
            <p:cNvGrpSpPr/>
            <p:nvPr/>
          </p:nvGrpSpPr>
          <p:grpSpPr>
            <a:xfrm>
              <a:off x="4312419" y="1585399"/>
              <a:ext cx="1424911" cy="2596994"/>
              <a:chOff x="4312419" y="1585399"/>
              <a:chExt cx="1424911" cy="2596994"/>
            </a:xfrm>
          </p:grpSpPr>
          <p:sp>
            <p:nvSpPr>
              <p:cNvPr id="23" name="Speech Bubble: Oval 15"/>
              <p:cNvSpPr/>
              <p:nvPr/>
            </p:nvSpPr>
            <p:spPr>
              <a:xfrm flipV="1">
                <a:off x="4312419" y="2834556"/>
                <a:ext cx="1424911" cy="1347837"/>
              </a:xfrm>
              <a:prstGeom prst="wedgeEllipseCallout">
                <a:avLst>
                  <a:gd name="adj1" fmla="val -29"/>
                  <a:gd name="adj2" fmla="val 65817"/>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cxnSp>
            <p:nvCxnSpPr>
              <p:cNvPr id="24" name="Straight Connector 16"/>
              <p:cNvCxnSpPr/>
              <p:nvPr/>
            </p:nvCxnSpPr>
            <p:spPr>
              <a:xfrm flipV="1">
                <a:off x="5024875" y="1585399"/>
                <a:ext cx="0" cy="909403"/>
              </a:xfrm>
              <a:prstGeom prst="line">
                <a:avLst/>
              </a:prstGeom>
              <a:solidFill>
                <a:schemeClr val="accent1"/>
              </a:solidFill>
              <a:ln w="28575">
                <a:solidFill>
                  <a:schemeClr val="accent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9" name="Freeform: Shape 33"/>
            <p:cNvSpPr/>
            <p:nvPr/>
          </p:nvSpPr>
          <p:spPr bwMode="auto">
            <a:xfrm>
              <a:off x="4686162" y="3192518"/>
              <a:ext cx="719266" cy="591175"/>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p>
          </p:txBody>
        </p:sp>
      </p:grpSp>
      <p:grpSp>
        <p:nvGrpSpPr>
          <p:cNvPr id="31" name="千图PPT彼岸天：ID 8661124库_组合 30"/>
          <p:cNvGrpSpPr/>
          <p:nvPr>
            <p:custDataLst>
              <p:tags r:id="rId3"/>
            </p:custDataLst>
          </p:nvPr>
        </p:nvGrpSpPr>
        <p:grpSpPr>
          <a:xfrm>
            <a:off x="5327788" y="1623397"/>
            <a:ext cx="2596993" cy="1424911"/>
            <a:chOff x="5327788" y="1623397"/>
            <a:chExt cx="2596993" cy="1424911"/>
          </a:xfrm>
        </p:grpSpPr>
        <p:grpSp>
          <p:nvGrpSpPr>
            <p:cNvPr id="6" name="Group 18"/>
            <p:cNvGrpSpPr/>
            <p:nvPr/>
          </p:nvGrpSpPr>
          <p:grpSpPr>
            <a:xfrm>
              <a:off x="5327788" y="1623397"/>
              <a:ext cx="2596993" cy="1424911"/>
              <a:chOff x="5327788" y="1623397"/>
              <a:chExt cx="2596993" cy="1424911"/>
            </a:xfrm>
          </p:grpSpPr>
          <p:sp>
            <p:nvSpPr>
              <p:cNvPr id="25" name="Speech Bubble: Oval 12"/>
              <p:cNvSpPr/>
              <p:nvPr/>
            </p:nvSpPr>
            <p:spPr>
              <a:xfrm rot="16200000" flipH="1">
                <a:off x="5289251" y="1661934"/>
                <a:ext cx="1424911" cy="1347837"/>
              </a:xfrm>
              <a:prstGeom prst="wedgeEllipseCallout">
                <a:avLst>
                  <a:gd name="adj1" fmla="val -29"/>
                  <a:gd name="adj2" fmla="val 65817"/>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cxnSp>
            <p:nvCxnSpPr>
              <p:cNvPr id="26" name="Straight Connector 13"/>
              <p:cNvCxnSpPr/>
              <p:nvPr/>
            </p:nvCxnSpPr>
            <p:spPr>
              <a:xfrm rot="16200000" flipH="1">
                <a:off x="7470080" y="1881151"/>
                <a:ext cx="0" cy="909403"/>
              </a:xfrm>
              <a:prstGeom prst="line">
                <a:avLst/>
              </a:prstGeom>
              <a:solidFill>
                <a:schemeClr val="accent2"/>
              </a:solidFill>
              <a:ln w="28575">
                <a:solidFill>
                  <a:schemeClr val="accent2"/>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0" name="Freeform: Shape 34"/>
            <p:cNvSpPr/>
            <p:nvPr/>
          </p:nvSpPr>
          <p:spPr bwMode="auto">
            <a:xfrm>
              <a:off x="5693592" y="2007455"/>
              <a:ext cx="616228" cy="593819"/>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p:spPr>
          <p:txBody>
            <a:bodyPr anchor="ctr"/>
            <a:lstStyle/>
            <a:p>
              <a:pPr algn="ctr"/>
            </a:p>
          </p:txBody>
        </p:sp>
      </p:grpSp>
      <p:grpSp>
        <p:nvGrpSpPr>
          <p:cNvPr id="33" name="千图PPT彼岸天：ID 8661124库_组合 32"/>
          <p:cNvGrpSpPr/>
          <p:nvPr>
            <p:custDataLst>
              <p:tags r:id="rId4"/>
            </p:custDataLst>
          </p:nvPr>
        </p:nvGrpSpPr>
        <p:grpSpPr>
          <a:xfrm>
            <a:off x="4267218" y="3805718"/>
            <a:ext cx="2596994" cy="1424911"/>
            <a:chOff x="4267218" y="3805718"/>
            <a:chExt cx="2596994" cy="1424911"/>
          </a:xfrm>
        </p:grpSpPr>
        <p:grpSp>
          <p:nvGrpSpPr>
            <p:cNvPr id="5" name="Group 20"/>
            <p:cNvGrpSpPr/>
            <p:nvPr/>
          </p:nvGrpSpPr>
          <p:grpSpPr>
            <a:xfrm>
              <a:off x="4267218" y="3805718"/>
              <a:ext cx="2596994" cy="1424911"/>
              <a:chOff x="4267218" y="3805718"/>
              <a:chExt cx="2596994" cy="1424911"/>
            </a:xfrm>
          </p:grpSpPr>
          <p:sp>
            <p:nvSpPr>
              <p:cNvPr id="27" name="Speech Bubble: Oval 9"/>
              <p:cNvSpPr/>
              <p:nvPr/>
            </p:nvSpPr>
            <p:spPr>
              <a:xfrm rot="5400000">
                <a:off x="5477838" y="3844255"/>
                <a:ext cx="1424911" cy="1347837"/>
              </a:xfrm>
              <a:prstGeom prst="wedgeEllipseCallout">
                <a:avLst>
                  <a:gd name="adj1" fmla="val -29"/>
                  <a:gd name="adj2" fmla="val 65817"/>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cxnSp>
            <p:nvCxnSpPr>
              <p:cNvPr id="28" name="Straight Connector 10"/>
              <p:cNvCxnSpPr/>
              <p:nvPr/>
            </p:nvCxnSpPr>
            <p:spPr>
              <a:xfrm rot="5400000">
                <a:off x="4721920" y="4063471"/>
                <a:ext cx="0" cy="909403"/>
              </a:xfrm>
              <a:prstGeom prst="line">
                <a:avLst/>
              </a:prstGeom>
              <a:ln w="28575">
                <a:solidFill>
                  <a:schemeClr val="accent6"/>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11" name="Freeform: Shape 35"/>
            <p:cNvSpPr>
              <a:spLocks noChangeAspect="1"/>
            </p:cNvSpPr>
            <p:nvPr/>
          </p:nvSpPr>
          <p:spPr bwMode="auto">
            <a:xfrm>
              <a:off x="5852454" y="4178419"/>
              <a:ext cx="675678" cy="674962"/>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p>
          </p:txBody>
        </p:sp>
      </p:grpSp>
      <p:grpSp>
        <p:nvGrpSpPr>
          <p:cNvPr id="35" name="千图PPT彼岸天：ID 8661124库_组合 34"/>
          <p:cNvGrpSpPr/>
          <p:nvPr>
            <p:custDataLst>
              <p:tags r:id="rId5"/>
            </p:custDataLst>
          </p:nvPr>
        </p:nvGrpSpPr>
        <p:grpSpPr>
          <a:xfrm>
            <a:off x="8550308" y="1903956"/>
            <a:ext cx="2897592" cy="881671"/>
            <a:chOff x="8550308" y="1903956"/>
            <a:chExt cx="2897592" cy="881671"/>
          </a:xfrm>
        </p:grpSpPr>
        <p:sp>
          <p:nvSpPr>
            <p:cNvPr id="19" name="TextBox 43"/>
            <p:cNvSpPr txBox="1"/>
            <p:nvPr/>
          </p:nvSpPr>
          <p:spPr>
            <a:xfrm>
              <a:off x="8550308" y="1903956"/>
              <a:ext cx="2897592" cy="276999"/>
            </a:xfrm>
            <a:prstGeom prst="rect">
              <a:avLst/>
            </a:prstGeom>
            <a:noFill/>
          </p:spPr>
          <p:txBody>
            <a:bodyPr wrap="none" lIns="0" tIns="0" rIns="0" bIns="0">
              <a:normAutofit/>
            </a:bodyPr>
            <a:lstStyle/>
            <a:p>
              <a:r>
                <a:rPr lang="zh-CN" altLang="en-US" b="1" dirty="0">
                  <a:solidFill>
                    <a:schemeClr val="accent2"/>
                  </a:solidFill>
                </a:rPr>
                <a:t>输入标题文本</a:t>
              </a:r>
              <a:endParaRPr lang="zh-CN" altLang="en-US" b="1" dirty="0">
                <a:solidFill>
                  <a:schemeClr val="accent2"/>
                </a:solidFill>
              </a:endParaRPr>
            </a:p>
          </p:txBody>
        </p:sp>
        <p:sp>
          <p:nvSpPr>
            <p:cNvPr id="20" name="Rectangle 44"/>
            <p:cNvSpPr/>
            <p:nvPr/>
          </p:nvSpPr>
          <p:spPr>
            <a:xfrm>
              <a:off x="8550308" y="2180954"/>
              <a:ext cx="2897592" cy="604673"/>
            </a:xfrm>
            <a:prstGeom prst="rect">
              <a:avLst/>
            </a:prstGeom>
          </p:spPr>
          <p:txBody>
            <a:bodyPr wrap="square" lIns="0" tIns="0" rIns="0" bIns="0" anchor="ctr">
              <a:normAutofit/>
            </a:bodyPr>
            <a:lstStyle/>
            <a:p>
              <a:pPr>
                <a:lnSpc>
                  <a:spcPct val="120000"/>
                </a:lnSpc>
              </a:pPr>
              <a:r>
                <a:rPr lang="zh-CN" altLang="en-US" sz="1050" dirty="0">
                  <a:solidFill>
                    <a:sysClr val="windowText" lastClr="000000"/>
                  </a:solidFill>
                </a:rPr>
                <a:t>请替换文字内容复制你的内容到此 </a:t>
              </a:r>
              <a:br>
                <a:rPr lang="zh-CN" altLang="en-US" sz="1050" dirty="0">
                  <a:solidFill>
                    <a:sysClr val="windowText" lastClr="000000"/>
                  </a:solidFill>
                </a:rPr>
              </a:br>
              <a:r>
                <a:rPr lang="zh-CN" altLang="en-US" sz="1050" dirty="0">
                  <a:solidFill>
                    <a:sysClr val="windowText" lastClr="000000"/>
                  </a:solidFill>
                </a:rPr>
                <a:t>请输入您的内容</a:t>
              </a:r>
              <a:endParaRPr lang="zh-CN" altLang="en-US" sz="1050" dirty="0">
                <a:solidFill>
                  <a:sysClr val="windowText" lastClr="000000"/>
                </a:solidFill>
              </a:endParaRPr>
            </a:p>
          </p:txBody>
        </p:sp>
      </p:grpSp>
      <p:grpSp>
        <p:nvGrpSpPr>
          <p:cNvPr id="36" name="千图PPT彼岸天：ID 8661124库_组合 35"/>
          <p:cNvGrpSpPr/>
          <p:nvPr>
            <p:custDataLst>
              <p:tags r:id="rId6"/>
            </p:custDataLst>
          </p:nvPr>
        </p:nvGrpSpPr>
        <p:grpSpPr>
          <a:xfrm>
            <a:off x="8566165" y="4068958"/>
            <a:ext cx="2915550" cy="881671"/>
            <a:chOff x="8566165" y="4068958"/>
            <a:chExt cx="2915550" cy="881671"/>
          </a:xfrm>
        </p:grpSpPr>
        <p:sp>
          <p:nvSpPr>
            <p:cNvPr id="21" name="TextBox 45"/>
            <p:cNvSpPr txBox="1"/>
            <p:nvPr/>
          </p:nvSpPr>
          <p:spPr>
            <a:xfrm>
              <a:off x="8566165" y="4068958"/>
              <a:ext cx="2915550" cy="276999"/>
            </a:xfrm>
            <a:prstGeom prst="rect">
              <a:avLst/>
            </a:prstGeom>
            <a:noFill/>
          </p:spPr>
          <p:txBody>
            <a:bodyPr wrap="none" lIns="0" tIns="0" rIns="0" bIns="0">
              <a:normAutofit/>
            </a:bodyPr>
            <a:lstStyle/>
            <a:p>
              <a:r>
                <a:rPr lang="zh-CN" altLang="en-US" b="1" dirty="0">
                  <a:solidFill>
                    <a:schemeClr val="accent5"/>
                  </a:solidFill>
                </a:rPr>
                <a:t>输入标题文本</a:t>
              </a:r>
              <a:endParaRPr lang="zh-CN" altLang="en-US" b="1" dirty="0">
                <a:solidFill>
                  <a:schemeClr val="accent5"/>
                </a:solidFill>
              </a:endParaRPr>
            </a:p>
          </p:txBody>
        </p:sp>
        <p:sp>
          <p:nvSpPr>
            <p:cNvPr id="22" name="Rectangle 46"/>
            <p:cNvSpPr/>
            <p:nvPr/>
          </p:nvSpPr>
          <p:spPr>
            <a:xfrm>
              <a:off x="8566165" y="4345956"/>
              <a:ext cx="2915550" cy="604673"/>
            </a:xfrm>
            <a:prstGeom prst="rect">
              <a:avLst/>
            </a:prstGeom>
          </p:spPr>
          <p:txBody>
            <a:bodyPr wrap="square" lIns="0" tIns="0" rIns="0" bIns="0" anchor="ctr">
              <a:normAutofit/>
            </a:bodyPr>
            <a:lstStyle/>
            <a:p>
              <a:pPr>
                <a:lnSpc>
                  <a:spcPct val="120000"/>
                </a:lnSpc>
              </a:pPr>
              <a:r>
                <a:rPr lang="zh-CN" altLang="en-US" sz="1050" dirty="0">
                  <a:solidFill>
                    <a:sysClr val="windowText" lastClr="000000"/>
                  </a:solidFill>
                </a:rPr>
                <a:t>请替换文字内容复制你的内容到此 </a:t>
              </a:r>
              <a:br>
                <a:rPr lang="zh-CN" altLang="en-US" sz="1050" dirty="0">
                  <a:solidFill>
                    <a:sysClr val="windowText" lastClr="000000"/>
                  </a:solidFill>
                </a:rPr>
              </a:br>
              <a:r>
                <a:rPr lang="zh-CN" altLang="en-US" sz="1050" dirty="0">
                  <a:solidFill>
                    <a:sysClr val="windowText" lastClr="000000"/>
                  </a:solidFill>
                </a:rPr>
                <a:t>请输入您的内容</a:t>
              </a:r>
              <a:endParaRPr lang="zh-CN" altLang="en-US" sz="1050" dirty="0">
                <a:solidFill>
                  <a:sysClr val="windowText" lastClr="000000"/>
                </a:solidFill>
              </a:endParaRPr>
            </a:p>
          </p:txBody>
        </p:sp>
      </p:grpSp>
      <p:grpSp>
        <p:nvGrpSpPr>
          <p:cNvPr id="34" name="千图PPT彼岸天：ID 8661124库_组合 33"/>
          <p:cNvGrpSpPr/>
          <p:nvPr>
            <p:custDataLst>
              <p:tags r:id="rId7"/>
            </p:custDataLst>
          </p:nvPr>
        </p:nvGrpSpPr>
        <p:grpSpPr>
          <a:xfrm>
            <a:off x="710285" y="1979542"/>
            <a:ext cx="2902014" cy="881671"/>
            <a:chOff x="710285" y="1979542"/>
            <a:chExt cx="2902014" cy="881671"/>
          </a:xfrm>
        </p:grpSpPr>
        <p:sp>
          <p:nvSpPr>
            <p:cNvPr id="15" name="TextBox 39"/>
            <p:cNvSpPr txBox="1"/>
            <p:nvPr/>
          </p:nvSpPr>
          <p:spPr>
            <a:xfrm>
              <a:off x="710285" y="1979542"/>
              <a:ext cx="2902014" cy="276999"/>
            </a:xfrm>
            <a:prstGeom prst="rect">
              <a:avLst/>
            </a:prstGeom>
            <a:noFill/>
          </p:spPr>
          <p:txBody>
            <a:bodyPr wrap="none" lIns="0" tIns="0" rIns="0" bIns="0">
              <a:normAutofit/>
            </a:bodyPr>
            <a:lstStyle/>
            <a:p>
              <a:pPr algn="r"/>
              <a:r>
                <a:rPr lang="zh-CN" altLang="en-US" b="1" dirty="0">
                  <a:solidFill>
                    <a:schemeClr val="accent1"/>
                  </a:solidFill>
                </a:rPr>
                <a:t>输入标题文本</a:t>
              </a:r>
              <a:endParaRPr lang="zh-CN" altLang="en-US" b="1" dirty="0">
                <a:solidFill>
                  <a:schemeClr val="accent1"/>
                </a:solidFill>
              </a:endParaRPr>
            </a:p>
          </p:txBody>
        </p:sp>
        <p:sp>
          <p:nvSpPr>
            <p:cNvPr id="16" name="Rectangle 40"/>
            <p:cNvSpPr/>
            <p:nvPr/>
          </p:nvSpPr>
          <p:spPr>
            <a:xfrm>
              <a:off x="710285" y="2256540"/>
              <a:ext cx="2902014" cy="604673"/>
            </a:xfrm>
            <a:prstGeom prst="rect">
              <a:avLst/>
            </a:prstGeom>
          </p:spPr>
          <p:txBody>
            <a:bodyPr wrap="square" lIns="0" tIns="0" rIns="0" bIns="0" anchor="ctr">
              <a:normAutofit/>
            </a:bodyPr>
            <a:lstStyle/>
            <a:p>
              <a:pPr algn="r">
                <a:lnSpc>
                  <a:spcPct val="120000"/>
                </a:lnSpc>
              </a:pPr>
              <a:r>
                <a:rPr lang="zh-CN" altLang="en-US" sz="1050" dirty="0">
                  <a:solidFill>
                    <a:sysClr val="windowText" lastClr="000000"/>
                  </a:solidFill>
                </a:rPr>
                <a:t>请替换文字内容复制你的内容到此 </a:t>
              </a:r>
              <a:br>
                <a:rPr lang="zh-CN" altLang="en-US" sz="1050" dirty="0">
                  <a:solidFill>
                    <a:sysClr val="windowText" lastClr="000000"/>
                  </a:solidFill>
                </a:rPr>
              </a:br>
              <a:r>
                <a:rPr lang="zh-CN" altLang="en-US" sz="1050" dirty="0">
                  <a:solidFill>
                    <a:sysClr val="windowText" lastClr="000000"/>
                  </a:solidFill>
                </a:rPr>
                <a:t>请输入您的内容</a:t>
              </a:r>
              <a:endParaRPr lang="zh-CN" altLang="en-US" sz="1050" dirty="0">
                <a:solidFill>
                  <a:sysClr val="windowText" lastClr="000000"/>
                </a:solidFill>
              </a:endParaRPr>
            </a:p>
          </p:txBody>
        </p:sp>
      </p:grpSp>
      <p:grpSp>
        <p:nvGrpSpPr>
          <p:cNvPr id="37" name="千图PPT彼岸天：ID 8661124库_组合 36"/>
          <p:cNvGrpSpPr/>
          <p:nvPr>
            <p:custDataLst>
              <p:tags r:id="rId8"/>
            </p:custDataLst>
          </p:nvPr>
        </p:nvGrpSpPr>
        <p:grpSpPr>
          <a:xfrm>
            <a:off x="710285" y="4072373"/>
            <a:ext cx="2855562" cy="881671"/>
            <a:chOff x="710285" y="4072373"/>
            <a:chExt cx="2855562" cy="881671"/>
          </a:xfrm>
        </p:grpSpPr>
        <p:sp>
          <p:nvSpPr>
            <p:cNvPr id="17" name="TextBox 41"/>
            <p:cNvSpPr txBox="1"/>
            <p:nvPr/>
          </p:nvSpPr>
          <p:spPr>
            <a:xfrm>
              <a:off x="710285" y="4072373"/>
              <a:ext cx="2855562" cy="276999"/>
            </a:xfrm>
            <a:prstGeom prst="rect">
              <a:avLst/>
            </a:prstGeom>
            <a:noFill/>
          </p:spPr>
          <p:txBody>
            <a:bodyPr wrap="none" lIns="0" tIns="0" rIns="0" bIns="0">
              <a:normAutofit/>
            </a:bodyPr>
            <a:lstStyle/>
            <a:p>
              <a:pPr algn="r"/>
              <a:r>
                <a:rPr lang="zh-CN" altLang="en-US" b="1" dirty="0">
                  <a:solidFill>
                    <a:schemeClr val="accent4"/>
                  </a:solidFill>
                </a:rPr>
                <a:t>输入标题文本</a:t>
              </a:r>
              <a:endParaRPr lang="zh-CN" altLang="en-US" b="1" dirty="0">
                <a:solidFill>
                  <a:schemeClr val="accent4"/>
                </a:solidFill>
              </a:endParaRPr>
            </a:p>
          </p:txBody>
        </p:sp>
        <p:sp>
          <p:nvSpPr>
            <p:cNvPr id="18" name="Rectangle 42"/>
            <p:cNvSpPr/>
            <p:nvPr/>
          </p:nvSpPr>
          <p:spPr>
            <a:xfrm>
              <a:off x="710285" y="4349371"/>
              <a:ext cx="2855562" cy="604673"/>
            </a:xfrm>
            <a:prstGeom prst="rect">
              <a:avLst/>
            </a:prstGeom>
          </p:spPr>
          <p:txBody>
            <a:bodyPr wrap="square" lIns="0" tIns="0" rIns="0" bIns="0" anchor="ctr">
              <a:normAutofit/>
            </a:bodyPr>
            <a:lstStyle/>
            <a:p>
              <a:pPr algn="r">
                <a:lnSpc>
                  <a:spcPct val="120000"/>
                </a:lnSpc>
              </a:pPr>
              <a:r>
                <a:rPr lang="zh-CN" altLang="en-US" sz="1050" dirty="0">
                  <a:solidFill>
                    <a:sysClr val="windowText" lastClr="000000"/>
                  </a:solidFill>
                </a:rPr>
                <a:t>请替换文字内容复制你的内容到此 </a:t>
              </a:r>
              <a:br>
                <a:rPr lang="zh-CN" altLang="en-US" sz="1050" dirty="0">
                  <a:solidFill>
                    <a:sysClr val="windowText" lastClr="000000"/>
                  </a:solidFill>
                </a:rPr>
              </a:br>
              <a:r>
                <a:rPr lang="zh-CN" altLang="en-US" sz="1050" dirty="0">
                  <a:solidFill>
                    <a:sysClr val="windowText" lastClr="000000"/>
                  </a:solidFill>
                </a:rPr>
                <a:t>请输入您的内容</a:t>
              </a:r>
              <a:endParaRPr lang="zh-CN" altLang="en-US" sz="1050" dirty="0">
                <a:solidFill>
                  <a:sysClr val="windowText" lastClr="000000"/>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34"/>
                                        </p:tgtEl>
                                        <p:attrNameLst>
                                          <p:attrName>style.visibility</p:attrName>
                                        </p:attrNameLst>
                                      </p:cBhvr>
                                      <p:to>
                                        <p:strVal val="visible"/>
                                      </p:to>
                                    </p:set>
                                    <p:anim calcmode="lin" valueType="num">
                                      <p:cBhvr>
                                        <p:cTn id="15" dur="500" fill="hold"/>
                                        <p:tgtEl>
                                          <p:spTgt spid="34"/>
                                        </p:tgtEl>
                                        <p:attrNameLst>
                                          <p:attrName>ppt_w</p:attrName>
                                        </p:attrNameLst>
                                      </p:cBhvr>
                                      <p:tavLst>
                                        <p:tav tm="0">
                                          <p:val>
                                            <p:fltVal val="0"/>
                                          </p:val>
                                        </p:tav>
                                        <p:tav tm="100000">
                                          <p:val>
                                            <p:strVal val="#ppt_w"/>
                                          </p:val>
                                        </p:tav>
                                      </p:tavLst>
                                    </p:anim>
                                    <p:anim calcmode="lin" valueType="num">
                                      <p:cBhvr>
                                        <p:cTn id="16" dur="500" fill="hold"/>
                                        <p:tgtEl>
                                          <p:spTgt spid="34"/>
                                        </p:tgtEl>
                                        <p:attrNameLst>
                                          <p:attrName>ppt_h</p:attrName>
                                        </p:attrNameLst>
                                      </p:cBhvr>
                                      <p:tavLst>
                                        <p:tav tm="0">
                                          <p:val>
                                            <p:fltVal val="0"/>
                                          </p:val>
                                        </p:tav>
                                        <p:tav tm="100000">
                                          <p:val>
                                            <p:strVal val="#ppt_h"/>
                                          </p:val>
                                        </p:tav>
                                      </p:tavLst>
                                    </p:anim>
                                    <p:animEffect transition="in" filter="fade">
                                      <p:cBhvr>
                                        <p:cTn id="17" dur="500"/>
                                        <p:tgtEl>
                                          <p:spTgt spid="34"/>
                                        </p:tgtEl>
                                      </p:cBhvr>
                                    </p:animEffect>
                                    <p:anim calcmode="lin" valueType="num">
                                      <p:cBhvr>
                                        <p:cTn id="18" dur="500" fill="hold"/>
                                        <p:tgtEl>
                                          <p:spTgt spid="34"/>
                                        </p:tgtEl>
                                        <p:attrNameLst>
                                          <p:attrName>ppt_x</p:attrName>
                                        </p:attrNameLst>
                                      </p:cBhvr>
                                      <p:tavLst>
                                        <p:tav tm="0">
                                          <p:val>
                                            <p:fltVal val="0.5"/>
                                          </p:val>
                                        </p:tav>
                                        <p:tav tm="100000">
                                          <p:val>
                                            <p:strVal val="#ppt_x"/>
                                          </p:val>
                                        </p:tav>
                                      </p:tavLst>
                                    </p:anim>
                                    <p:anim calcmode="lin" valueType="num">
                                      <p:cBhvr>
                                        <p:cTn id="19" dur="500" fill="hold"/>
                                        <p:tgtEl>
                                          <p:spTgt spid="34"/>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500" fill="hold"/>
                                        <p:tgtEl>
                                          <p:spTgt spid="31"/>
                                        </p:tgtEl>
                                        <p:attrNameLst>
                                          <p:attrName>ppt_w</p:attrName>
                                        </p:attrNameLst>
                                      </p:cBhvr>
                                      <p:tavLst>
                                        <p:tav tm="0">
                                          <p:val>
                                            <p:fltVal val="0"/>
                                          </p:val>
                                        </p:tav>
                                        <p:tav tm="100000">
                                          <p:val>
                                            <p:strVal val="#ppt_w"/>
                                          </p:val>
                                        </p:tav>
                                      </p:tavLst>
                                    </p:anim>
                                    <p:anim calcmode="lin" valueType="num">
                                      <p:cBhvr>
                                        <p:cTn id="24" dur="500" fill="hold"/>
                                        <p:tgtEl>
                                          <p:spTgt spid="31"/>
                                        </p:tgtEl>
                                        <p:attrNameLst>
                                          <p:attrName>ppt_h</p:attrName>
                                        </p:attrNameLst>
                                      </p:cBhvr>
                                      <p:tavLst>
                                        <p:tav tm="0">
                                          <p:val>
                                            <p:fltVal val="0"/>
                                          </p:val>
                                        </p:tav>
                                        <p:tav tm="100000">
                                          <p:val>
                                            <p:strVal val="#ppt_h"/>
                                          </p:val>
                                        </p:tav>
                                      </p:tavLst>
                                    </p:anim>
                                    <p:animEffect transition="in" filter="fade">
                                      <p:cBhvr>
                                        <p:cTn id="25" dur="500"/>
                                        <p:tgtEl>
                                          <p:spTgt spid="31"/>
                                        </p:tgtEl>
                                      </p:cBhvr>
                                    </p:animEffect>
                                    <p:anim calcmode="lin" valueType="num">
                                      <p:cBhvr>
                                        <p:cTn id="26" dur="500" fill="hold"/>
                                        <p:tgtEl>
                                          <p:spTgt spid="31"/>
                                        </p:tgtEl>
                                        <p:attrNameLst>
                                          <p:attrName>ppt_x</p:attrName>
                                        </p:attrNameLst>
                                      </p:cBhvr>
                                      <p:tavLst>
                                        <p:tav tm="0">
                                          <p:val>
                                            <p:fltVal val="0.5"/>
                                          </p:val>
                                        </p:tav>
                                        <p:tav tm="100000">
                                          <p:val>
                                            <p:strVal val="#ppt_x"/>
                                          </p:val>
                                        </p:tav>
                                      </p:tavLst>
                                    </p:anim>
                                    <p:anim calcmode="lin" valueType="num">
                                      <p:cBhvr>
                                        <p:cTn id="27" dur="500" fill="hold"/>
                                        <p:tgtEl>
                                          <p:spTgt spid="31"/>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anim calcmode="lin" valueType="num">
                                      <p:cBhvr>
                                        <p:cTn id="34" dur="500" fill="hold"/>
                                        <p:tgtEl>
                                          <p:spTgt spid="35"/>
                                        </p:tgtEl>
                                        <p:attrNameLst>
                                          <p:attrName>ppt_x</p:attrName>
                                        </p:attrNameLst>
                                      </p:cBhvr>
                                      <p:tavLst>
                                        <p:tav tm="0">
                                          <p:val>
                                            <p:fltVal val="0.5"/>
                                          </p:val>
                                        </p:tav>
                                        <p:tav tm="100000">
                                          <p:val>
                                            <p:strVal val="#ppt_x"/>
                                          </p:val>
                                        </p:tav>
                                      </p:tavLst>
                                    </p:anim>
                                    <p:anim calcmode="lin" valueType="num">
                                      <p:cBhvr>
                                        <p:cTn id="35" dur="500" fill="hold"/>
                                        <p:tgtEl>
                                          <p:spTgt spid="35"/>
                                        </p:tgtEl>
                                        <p:attrNameLst>
                                          <p:attrName>ppt_y</p:attrName>
                                        </p:attrNameLst>
                                      </p:cBhvr>
                                      <p:tavLst>
                                        <p:tav tm="0">
                                          <p:val>
                                            <p:fltVal val="0.5"/>
                                          </p:val>
                                        </p:tav>
                                        <p:tav tm="100000">
                                          <p:val>
                                            <p:strVal val="#ppt_y"/>
                                          </p:val>
                                        </p:tav>
                                      </p:tavLst>
                                    </p:anim>
                                  </p:childTnLst>
                                </p:cTn>
                              </p:par>
                            </p:childTnLst>
                          </p:cTn>
                        </p:par>
                        <p:par>
                          <p:cTn id="36" fill="hold">
                            <p:stCondLst>
                              <p:cond delay="2000"/>
                            </p:stCondLst>
                            <p:childTnLst>
                              <p:par>
                                <p:cTn id="37" presetID="53" presetClass="entr" presetSubtype="528"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Effect transition="in" filter="fade">
                                      <p:cBhvr>
                                        <p:cTn id="41" dur="500"/>
                                        <p:tgtEl>
                                          <p:spTgt spid="32"/>
                                        </p:tgtEl>
                                      </p:cBhvr>
                                    </p:animEffect>
                                    <p:anim calcmode="lin" valueType="num">
                                      <p:cBhvr>
                                        <p:cTn id="42" dur="500" fill="hold"/>
                                        <p:tgtEl>
                                          <p:spTgt spid="32"/>
                                        </p:tgtEl>
                                        <p:attrNameLst>
                                          <p:attrName>ppt_x</p:attrName>
                                        </p:attrNameLst>
                                      </p:cBhvr>
                                      <p:tavLst>
                                        <p:tav tm="0">
                                          <p:val>
                                            <p:fltVal val="0.5"/>
                                          </p:val>
                                        </p:tav>
                                        <p:tav tm="100000">
                                          <p:val>
                                            <p:strVal val="#ppt_x"/>
                                          </p:val>
                                        </p:tav>
                                      </p:tavLst>
                                    </p:anim>
                                    <p:anim calcmode="lin" valueType="num">
                                      <p:cBhvr>
                                        <p:cTn id="43" dur="500" fill="hold"/>
                                        <p:tgtEl>
                                          <p:spTgt spid="32"/>
                                        </p:tgtEl>
                                        <p:attrNameLst>
                                          <p:attrName>ppt_y</p:attrName>
                                        </p:attrNameLst>
                                      </p:cBhvr>
                                      <p:tavLst>
                                        <p:tav tm="0">
                                          <p:val>
                                            <p:fltVal val="0.5"/>
                                          </p:val>
                                        </p:tav>
                                        <p:tav tm="100000">
                                          <p:val>
                                            <p:strVal val="#ppt_y"/>
                                          </p:val>
                                        </p:tav>
                                      </p:tavLst>
                                    </p:anim>
                                  </p:childTnLst>
                                </p:cTn>
                              </p:par>
                            </p:childTnLst>
                          </p:cTn>
                        </p:par>
                        <p:par>
                          <p:cTn id="44" fill="hold">
                            <p:stCondLst>
                              <p:cond delay="2500"/>
                            </p:stCondLst>
                            <p:childTnLst>
                              <p:par>
                                <p:cTn id="45" presetID="53" presetClass="entr" presetSubtype="528" fill="hold" nodeType="after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p:cTn id="47" dur="500" fill="hold"/>
                                        <p:tgtEl>
                                          <p:spTgt spid="36"/>
                                        </p:tgtEl>
                                        <p:attrNameLst>
                                          <p:attrName>ppt_w</p:attrName>
                                        </p:attrNameLst>
                                      </p:cBhvr>
                                      <p:tavLst>
                                        <p:tav tm="0">
                                          <p:val>
                                            <p:fltVal val="0"/>
                                          </p:val>
                                        </p:tav>
                                        <p:tav tm="100000">
                                          <p:val>
                                            <p:strVal val="#ppt_w"/>
                                          </p:val>
                                        </p:tav>
                                      </p:tavLst>
                                    </p:anim>
                                    <p:anim calcmode="lin" valueType="num">
                                      <p:cBhvr>
                                        <p:cTn id="48" dur="500" fill="hold"/>
                                        <p:tgtEl>
                                          <p:spTgt spid="36"/>
                                        </p:tgtEl>
                                        <p:attrNameLst>
                                          <p:attrName>ppt_h</p:attrName>
                                        </p:attrNameLst>
                                      </p:cBhvr>
                                      <p:tavLst>
                                        <p:tav tm="0">
                                          <p:val>
                                            <p:fltVal val="0"/>
                                          </p:val>
                                        </p:tav>
                                        <p:tav tm="100000">
                                          <p:val>
                                            <p:strVal val="#ppt_h"/>
                                          </p:val>
                                        </p:tav>
                                      </p:tavLst>
                                    </p:anim>
                                    <p:animEffect transition="in" filter="fade">
                                      <p:cBhvr>
                                        <p:cTn id="49" dur="500"/>
                                        <p:tgtEl>
                                          <p:spTgt spid="36"/>
                                        </p:tgtEl>
                                      </p:cBhvr>
                                    </p:animEffect>
                                    <p:anim calcmode="lin" valueType="num">
                                      <p:cBhvr>
                                        <p:cTn id="50" dur="500" fill="hold"/>
                                        <p:tgtEl>
                                          <p:spTgt spid="36"/>
                                        </p:tgtEl>
                                        <p:attrNameLst>
                                          <p:attrName>ppt_x</p:attrName>
                                        </p:attrNameLst>
                                      </p:cBhvr>
                                      <p:tavLst>
                                        <p:tav tm="0">
                                          <p:val>
                                            <p:fltVal val="0.5"/>
                                          </p:val>
                                        </p:tav>
                                        <p:tav tm="100000">
                                          <p:val>
                                            <p:strVal val="#ppt_x"/>
                                          </p:val>
                                        </p:tav>
                                      </p:tavLst>
                                    </p:anim>
                                    <p:anim calcmode="lin" valueType="num">
                                      <p:cBhvr>
                                        <p:cTn id="51" dur="500" fill="hold"/>
                                        <p:tgtEl>
                                          <p:spTgt spid="36"/>
                                        </p:tgtEl>
                                        <p:attrNameLst>
                                          <p:attrName>ppt_y</p:attrName>
                                        </p:attrNameLst>
                                      </p:cBhvr>
                                      <p:tavLst>
                                        <p:tav tm="0">
                                          <p:val>
                                            <p:fltVal val="0.5"/>
                                          </p:val>
                                        </p:tav>
                                        <p:tav tm="100000">
                                          <p:val>
                                            <p:strVal val="#ppt_y"/>
                                          </p:val>
                                        </p:tav>
                                      </p:tavLst>
                                    </p:anim>
                                  </p:childTnLst>
                                </p:cTn>
                              </p:par>
                            </p:childTnLst>
                          </p:cTn>
                        </p:par>
                        <p:par>
                          <p:cTn id="52" fill="hold">
                            <p:stCondLst>
                              <p:cond delay="3000"/>
                            </p:stCondLst>
                            <p:childTnLst>
                              <p:par>
                                <p:cTn id="53" presetID="53" presetClass="entr" presetSubtype="528" fill="hold" nodeType="after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p:cTn id="55" dur="500" fill="hold"/>
                                        <p:tgtEl>
                                          <p:spTgt spid="33"/>
                                        </p:tgtEl>
                                        <p:attrNameLst>
                                          <p:attrName>ppt_w</p:attrName>
                                        </p:attrNameLst>
                                      </p:cBhvr>
                                      <p:tavLst>
                                        <p:tav tm="0">
                                          <p:val>
                                            <p:fltVal val="0"/>
                                          </p:val>
                                        </p:tav>
                                        <p:tav tm="100000">
                                          <p:val>
                                            <p:strVal val="#ppt_w"/>
                                          </p:val>
                                        </p:tav>
                                      </p:tavLst>
                                    </p:anim>
                                    <p:anim calcmode="lin" valueType="num">
                                      <p:cBhvr>
                                        <p:cTn id="56" dur="500" fill="hold"/>
                                        <p:tgtEl>
                                          <p:spTgt spid="33"/>
                                        </p:tgtEl>
                                        <p:attrNameLst>
                                          <p:attrName>ppt_h</p:attrName>
                                        </p:attrNameLst>
                                      </p:cBhvr>
                                      <p:tavLst>
                                        <p:tav tm="0">
                                          <p:val>
                                            <p:fltVal val="0"/>
                                          </p:val>
                                        </p:tav>
                                        <p:tav tm="100000">
                                          <p:val>
                                            <p:strVal val="#ppt_h"/>
                                          </p:val>
                                        </p:tav>
                                      </p:tavLst>
                                    </p:anim>
                                    <p:animEffect transition="in" filter="fade">
                                      <p:cBhvr>
                                        <p:cTn id="57" dur="500"/>
                                        <p:tgtEl>
                                          <p:spTgt spid="33"/>
                                        </p:tgtEl>
                                      </p:cBhvr>
                                    </p:animEffect>
                                    <p:anim calcmode="lin" valueType="num">
                                      <p:cBhvr>
                                        <p:cTn id="58" dur="500" fill="hold"/>
                                        <p:tgtEl>
                                          <p:spTgt spid="33"/>
                                        </p:tgtEl>
                                        <p:attrNameLst>
                                          <p:attrName>ppt_x</p:attrName>
                                        </p:attrNameLst>
                                      </p:cBhvr>
                                      <p:tavLst>
                                        <p:tav tm="0">
                                          <p:val>
                                            <p:fltVal val="0.5"/>
                                          </p:val>
                                        </p:tav>
                                        <p:tav tm="100000">
                                          <p:val>
                                            <p:strVal val="#ppt_x"/>
                                          </p:val>
                                        </p:tav>
                                      </p:tavLst>
                                    </p:anim>
                                    <p:anim calcmode="lin" valueType="num">
                                      <p:cBhvr>
                                        <p:cTn id="59" dur="500" fill="hold"/>
                                        <p:tgtEl>
                                          <p:spTgt spid="33"/>
                                        </p:tgtEl>
                                        <p:attrNameLst>
                                          <p:attrName>ppt_y</p:attrName>
                                        </p:attrNameLst>
                                      </p:cBhvr>
                                      <p:tavLst>
                                        <p:tav tm="0">
                                          <p:val>
                                            <p:fltVal val="0.5"/>
                                          </p:val>
                                        </p:tav>
                                        <p:tav tm="100000">
                                          <p:val>
                                            <p:strVal val="#ppt_y"/>
                                          </p:val>
                                        </p:tav>
                                      </p:tavLst>
                                    </p:anim>
                                  </p:childTnLst>
                                </p:cTn>
                              </p:par>
                            </p:childTnLst>
                          </p:cTn>
                        </p:par>
                        <p:par>
                          <p:cTn id="60" fill="hold">
                            <p:stCondLst>
                              <p:cond delay="3500"/>
                            </p:stCondLst>
                            <p:childTnLst>
                              <p:par>
                                <p:cTn id="61" presetID="53" presetClass="entr" presetSubtype="528" fill="hold"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p:cTn id="63" dur="500" fill="hold"/>
                                        <p:tgtEl>
                                          <p:spTgt spid="37"/>
                                        </p:tgtEl>
                                        <p:attrNameLst>
                                          <p:attrName>ppt_w</p:attrName>
                                        </p:attrNameLst>
                                      </p:cBhvr>
                                      <p:tavLst>
                                        <p:tav tm="0">
                                          <p:val>
                                            <p:fltVal val="0"/>
                                          </p:val>
                                        </p:tav>
                                        <p:tav tm="100000">
                                          <p:val>
                                            <p:strVal val="#ppt_w"/>
                                          </p:val>
                                        </p:tav>
                                      </p:tavLst>
                                    </p:anim>
                                    <p:anim calcmode="lin" valueType="num">
                                      <p:cBhvr>
                                        <p:cTn id="64" dur="500" fill="hold"/>
                                        <p:tgtEl>
                                          <p:spTgt spid="37"/>
                                        </p:tgtEl>
                                        <p:attrNameLst>
                                          <p:attrName>ppt_h</p:attrName>
                                        </p:attrNameLst>
                                      </p:cBhvr>
                                      <p:tavLst>
                                        <p:tav tm="0">
                                          <p:val>
                                            <p:fltVal val="0"/>
                                          </p:val>
                                        </p:tav>
                                        <p:tav tm="100000">
                                          <p:val>
                                            <p:strVal val="#ppt_h"/>
                                          </p:val>
                                        </p:tav>
                                      </p:tavLst>
                                    </p:anim>
                                    <p:animEffect transition="in" filter="fade">
                                      <p:cBhvr>
                                        <p:cTn id="65" dur="500"/>
                                        <p:tgtEl>
                                          <p:spTgt spid="37"/>
                                        </p:tgtEl>
                                      </p:cBhvr>
                                    </p:animEffect>
                                    <p:anim calcmode="lin" valueType="num">
                                      <p:cBhvr>
                                        <p:cTn id="66" dur="500" fill="hold"/>
                                        <p:tgtEl>
                                          <p:spTgt spid="37"/>
                                        </p:tgtEl>
                                        <p:attrNameLst>
                                          <p:attrName>ppt_x</p:attrName>
                                        </p:attrNameLst>
                                      </p:cBhvr>
                                      <p:tavLst>
                                        <p:tav tm="0">
                                          <p:val>
                                            <p:fltVal val="0.5"/>
                                          </p:val>
                                        </p:tav>
                                        <p:tav tm="100000">
                                          <p:val>
                                            <p:strVal val="#ppt_x"/>
                                          </p:val>
                                        </p:tav>
                                      </p:tavLst>
                                    </p:anim>
                                    <p:anim calcmode="lin" valueType="num">
                                      <p:cBhvr>
                                        <p:cTn id="67" dur="500" fill="hold"/>
                                        <p:tgtEl>
                                          <p:spTgt spid="3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1"/>
          <p:cNvGrpSpPr/>
          <p:nvPr>
            <p:custDataLst>
              <p:tags r:id="rId1"/>
            </p:custDataLst>
          </p:nvPr>
        </p:nvGrpSpPr>
        <p:grpSpPr>
          <a:xfrm>
            <a:off x="2157610" y="1789164"/>
            <a:ext cx="8179073" cy="3182524"/>
            <a:chOff x="2157610" y="1789164"/>
            <a:chExt cx="8179073" cy="3182524"/>
          </a:xfrm>
        </p:grpSpPr>
        <p:sp>
          <p:nvSpPr>
            <p:cNvPr id="4" name="Freeform: Shape 24"/>
            <p:cNvSpPr/>
            <p:nvPr/>
          </p:nvSpPr>
          <p:spPr bwMode="auto">
            <a:xfrm>
              <a:off x="8004226" y="3861048"/>
              <a:ext cx="2221278" cy="1110639"/>
            </a:xfrm>
            <a:custGeom>
              <a:avLst/>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solidFill>
              <a:schemeClr val="accent4"/>
            </a:solidFill>
            <a:ln>
              <a:noFill/>
            </a:ln>
          </p:spPr>
          <p:txBody>
            <a:bodyPr anchor="ctr"/>
            <a:lstStyle/>
            <a:p>
              <a:pPr algn="ctr"/>
            </a:p>
          </p:txBody>
        </p:sp>
        <p:grpSp>
          <p:nvGrpSpPr>
            <p:cNvPr id="5" name="Group 25"/>
            <p:cNvGrpSpPr/>
            <p:nvPr/>
          </p:nvGrpSpPr>
          <p:grpSpPr>
            <a:xfrm>
              <a:off x="2157610" y="1794295"/>
              <a:ext cx="2222002" cy="3177393"/>
              <a:chOff x="1440292" y="2185987"/>
              <a:chExt cx="2564487" cy="3667135"/>
            </a:xfrm>
            <a:solidFill>
              <a:schemeClr val="accent1"/>
            </a:solidFill>
          </p:grpSpPr>
          <p:sp>
            <p:nvSpPr>
              <p:cNvPr id="36" name="Rectangle 26"/>
              <p:cNvSpPr/>
              <p:nvPr/>
            </p:nvSpPr>
            <p:spPr>
              <a:xfrm>
                <a:off x="1440292" y="3467812"/>
                <a:ext cx="314808" cy="2385310"/>
              </a:xfrm>
              <a:prstGeom prst="rect">
                <a:avLst/>
              </a:prstGeom>
              <a:grpFill/>
              <a:ln>
                <a:noFill/>
              </a:ln>
            </p:spPr>
            <p:txBody>
              <a:bodyPr anchor="ctr"/>
              <a:lstStyle/>
              <a:p>
                <a:pPr algn="ctr"/>
              </a:p>
            </p:txBody>
          </p:sp>
          <p:sp>
            <p:nvSpPr>
              <p:cNvPr id="37" name="Freeform: Shape 27"/>
              <p:cNvSpPr/>
              <p:nvPr/>
            </p:nvSpPr>
            <p:spPr bwMode="auto">
              <a:xfrm>
                <a:off x="1440292" y="2185987"/>
                <a:ext cx="2564487" cy="1281825"/>
              </a:xfrm>
              <a:custGeom>
                <a:avLst/>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grpFill/>
              <a:ln>
                <a:noFill/>
              </a:ln>
            </p:spPr>
            <p:txBody>
              <a:bodyPr anchor="ctr"/>
              <a:lstStyle/>
              <a:p>
                <a:pPr algn="ctr"/>
              </a:p>
            </p:txBody>
          </p:sp>
          <p:sp>
            <p:nvSpPr>
              <p:cNvPr id="38" name="Rectangle 28"/>
              <p:cNvSpPr/>
              <p:nvPr/>
            </p:nvSpPr>
            <p:spPr>
              <a:xfrm>
                <a:off x="3689971" y="3467811"/>
                <a:ext cx="314808" cy="1103480"/>
              </a:xfrm>
              <a:prstGeom prst="rect">
                <a:avLst/>
              </a:prstGeom>
              <a:grpFill/>
              <a:ln>
                <a:noFill/>
              </a:ln>
            </p:spPr>
            <p:txBody>
              <a:bodyPr anchor="ctr"/>
              <a:lstStyle/>
              <a:p>
                <a:pPr algn="ctr"/>
              </a:p>
            </p:txBody>
          </p:sp>
        </p:grpSp>
        <p:grpSp>
          <p:nvGrpSpPr>
            <p:cNvPr id="6" name="Group 29"/>
            <p:cNvGrpSpPr/>
            <p:nvPr/>
          </p:nvGrpSpPr>
          <p:grpSpPr>
            <a:xfrm>
              <a:off x="4106662" y="2904940"/>
              <a:ext cx="2221278" cy="2066748"/>
              <a:chOff x="3689754" y="3467812"/>
              <a:chExt cx="2563650" cy="2385304"/>
            </a:xfrm>
            <a:solidFill>
              <a:schemeClr val="accent2"/>
            </a:solidFill>
          </p:grpSpPr>
          <p:sp>
            <p:nvSpPr>
              <p:cNvPr id="34" name="Freeform: Shape 30"/>
              <p:cNvSpPr/>
              <p:nvPr/>
            </p:nvSpPr>
            <p:spPr bwMode="auto">
              <a:xfrm>
                <a:off x="3689754" y="4571290"/>
                <a:ext cx="2563650" cy="1281826"/>
              </a:xfrm>
              <a:custGeom>
                <a:avLst/>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grpFill/>
              <a:ln>
                <a:noFill/>
              </a:ln>
            </p:spPr>
            <p:txBody>
              <a:bodyPr anchor="ctr"/>
              <a:lstStyle/>
              <a:p>
                <a:pPr algn="ctr"/>
              </a:p>
            </p:txBody>
          </p:sp>
          <p:sp>
            <p:nvSpPr>
              <p:cNvPr id="35" name="Rectangle 31"/>
              <p:cNvSpPr/>
              <p:nvPr/>
            </p:nvSpPr>
            <p:spPr>
              <a:xfrm>
                <a:off x="5938595" y="3467812"/>
                <a:ext cx="314808" cy="1103472"/>
              </a:xfrm>
              <a:prstGeom prst="rect">
                <a:avLst/>
              </a:prstGeom>
              <a:grpFill/>
              <a:ln>
                <a:noFill/>
              </a:ln>
            </p:spPr>
            <p:txBody>
              <a:bodyPr anchor="ctr"/>
              <a:lstStyle/>
              <a:p>
                <a:pPr algn="ctr"/>
              </a:p>
            </p:txBody>
          </p:sp>
        </p:grpSp>
        <p:grpSp>
          <p:nvGrpSpPr>
            <p:cNvPr id="7" name="Group 32"/>
            <p:cNvGrpSpPr/>
            <p:nvPr/>
          </p:nvGrpSpPr>
          <p:grpSpPr>
            <a:xfrm>
              <a:off x="6055175" y="1794299"/>
              <a:ext cx="2222001" cy="2066746"/>
              <a:chOff x="5938596" y="2185987"/>
              <a:chExt cx="2564485" cy="2385300"/>
            </a:xfrm>
            <a:solidFill>
              <a:schemeClr val="accent3"/>
            </a:solidFill>
          </p:grpSpPr>
          <p:sp>
            <p:nvSpPr>
              <p:cNvPr id="32" name="Freeform: Shape 33"/>
              <p:cNvSpPr/>
              <p:nvPr/>
            </p:nvSpPr>
            <p:spPr bwMode="auto">
              <a:xfrm>
                <a:off x="5938596" y="2185987"/>
                <a:ext cx="2564485" cy="1281825"/>
              </a:xfrm>
              <a:custGeom>
                <a:avLst/>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grpFill/>
              <a:ln>
                <a:noFill/>
              </a:ln>
            </p:spPr>
            <p:txBody>
              <a:bodyPr anchor="ctr"/>
              <a:lstStyle/>
              <a:p>
                <a:pPr algn="ctr"/>
              </a:p>
            </p:txBody>
          </p:sp>
          <p:sp>
            <p:nvSpPr>
              <p:cNvPr id="33" name="Rectangle 34"/>
              <p:cNvSpPr/>
              <p:nvPr/>
            </p:nvSpPr>
            <p:spPr>
              <a:xfrm>
                <a:off x="8188273" y="3467813"/>
                <a:ext cx="314808" cy="1103474"/>
              </a:xfrm>
              <a:prstGeom prst="rect">
                <a:avLst/>
              </a:prstGeom>
              <a:grpFill/>
              <a:ln>
                <a:noFill/>
              </a:ln>
            </p:spPr>
            <p:txBody>
              <a:bodyPr anchor="ctr"/>
              <a:lstStyle/>
              <a:p>
                <a:pPr algn="ctr"/>
              </a:p>
            </p:txBody>
          </p:sp>
        </p:grpSp>
        <p:grpSp>
          <p:nvGrpSpPr>
            <p:cNvPr id="8" name="Group 35"/>
            <p:cNvGrpSpPr/>
            <p:nvPr/>
          </p:nvGrpSpPr>
          <p:grpSpPr>
            <a:xfrm>
              <a:off x="9841507" y="1789164"/>
              <a:ext cx="495176" cy="2071879"/>
              <a:chOff x="10308554" y="2180060"/>
              <a:chExt cx="571500" cy="2391224"/>
            </a:xfrm>
            <a:solidFill>
              <a:schemeClr val="accent4"/>
            </a:solidFill>
          </p:grpSpPr>
          <p:sp>
            <p:nvSpPr>
              <p:cNvPr id="30" name="Rectangle 36"/>
              <p:cNvSpPr/>
              <p:nvPr/>
            </p:nvSpPr>
            <p:spPr>
              <a:xfrm>
                <a:off x="10436900" y="2534392"/>
                <a:ext cx="314808" cy="2036892"/>
              </a:xfrm>
              <a:prstGeom prst="rect">
                <a:avLst/>
              </a:prstGeom>
              <a:grpFill/>
              <a:ln>
                <a:noFill/>
              </a:ln>
            </p:spPr>
            <p:txBody>
              <a:bodyPr anchor="ctr"/>
              <a:lstStyle/>
              <a:p>
                <a:pPr algn="ctr"/>
              </a:p>
            </p:txBody>
          </p:sp>
          <p:sp>
            <p:nvSpPr>
              <p:cNvPr id="31" name="Isosceles Triangle 37"/>
              <p:cNvSpPr/>
              <p:nvPr/>
            </p:nvSpPr>
            <p:spPr>
              <a:xfrm>
                <a:off x="10308554" y="2180060"/>
                <a:ext cx="571500" cy="44883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grpSp>
      <p:grpSp>
        <p:nvGrpSpPr>
          <p:cNvPr id="40" name="千图PPT彼岸天：ID 8661124库_组合 39"/>
          <p:cNvGrpSpPr/>
          <p:nvPr>
            <p:custDataLst>
              <p:tags r:id="rId2"/>
            </p:custDataLst>
          </p:nvPr>
        </p:nvGrpSpPr>
        <p:grpSpPr>
          <a:xfrm>
            <a:off x="4364665" y="2466639"/>
            <a:ext cx="1704544" cy="2097769"/>
            <a:chOff x="4364665" y="2466639"/>
            <a:chExt cx="1704544" cy="2097769"/>
          </a:xfrm>
        </p:grpSpPr>
        <p:sp>
          <p:nvSpPr>
            <p:cNvPr id="11" name="Oval 44"/>
            <p:cNvSpPr/>
            <p:nvPr/>
          </p:nvSpPr>
          <p:spPr>
            <a:xfrm>
              <a:off x="4756731" y="2466639"/>
              <a:ext cx="838454" cy="838454"/>
            </a:xfrm>
            <a:prstGeom prst="ellipse">
              <a:avLst/>
            </a:prstGeom>
            <a:noFill/>
            <a:ln w="285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4" name="Freeform: Shape 49"/>
            <p:cNvSpPr/>
            <p:nvPr/>
          </p:nvSpPr>
          <p:spPr bwMode="auto">
            <a:xfrm>
              <a:off x="4849438" y="2559346"/>
              <a:ext cx="653040" cy="653041"/>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accent2"/>
            </a:solidFill>
            <a:ln>
              <a:noFill/>
            </a:ln>
            <a:effectLst/>
          </p:spPr>
          <p:txBody>
            <a:bodyPr anchor="ctr"/>
            <a:lstStyle/>
            <a:p>
              <a:pPr algn="ctr"/>
            </a:p>
          </p:txBody>
        </p:sp>
        <p:grpSp>
          <p:nvGrpSpPr>
            <p:cNvPr id="17" name="Group 2"/>
            <p:cNvGrpSpPr/>
            <p:nvPr/>
          </p:nvGrpSpPr>
          <p:grpSpPr>
            <a:xfrm>
              <a:off x="4364665" y="3585677"/>
              <a:ext cx="1704544" cy="978731"/>
              <a:chOff x="4364660" y="3585678"/>
              <a:chExt cx="1704540" cy="978729"/>
            </a:xfrm>
          </p:grpSpPr>
          <p:sp>
            <p:nvSpPr>
              <p:cNvPr id="28" name="TextBox 54"/>
              <p:cNvSpPr txBox="1"/>
              <p:nvPr/>
            </p:nvSpPr>
            <p:spPr bwMode="auto">
              <a:xfrm>
                <a:off x="4678321" y="3585678"/>
                <a:ext cx="1077218" cy="1938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pPr algn="ctr" latinLnBrk="0">
                  <a:buClr>
                    <a:prstClr val="white"/>
                  </a:buClr>
                  <a:defRPr/>
                </a:pPr>
                <a:r>
                  <a:rPr lang="zh-CN" altLang="en-US" sz="1400" b="1" dirty="0">
                    <a:solidFill>
                      <a:schemeClr val="accent2"/>
                    </a:solidFill>
                  </a:rPr>
                  <a:t>输入标题文本</a:t>
                </a:r>
                <a:endParaRPr lang="zh-CN" altLang="en-US" sz="1400" b="1" dirty="0">
                  <a:solidFill>
                    <a:schemeClr val="accent2"/>
                  </a:solidFill>
                </a:endParaRPr>
              </a:p>
            </p:txBody>
          </p:sp>
          <p:sp>
            <p:nvSpPr>
              <p:cNvPr id="29" name="Rectangle 55"/>
              <p:cNvSpPr/>
              <p:nvPr/>
            </p:nvSpPr>
            <p:spPr>
              <a:xfrm>
                <a:off x="4364660" y="3779577"/>
                <a:ext cx="1704540" cy="784830"/>
              </a:xfrm>
              <a:prstGeom prst="rect">
                <a:avLst/>
              </a:prstGeom>
            </p:spPr>
            <p:txBody>
              <a:bodyPr wrap="square">
                <a:normAutofit/>
              </a:bodyPr>
              <a:lstStyle/>
              <a:p>
                <a:pPr algn="ctr">
                  <a:lnSpc>
                    <a:spcPct val="120000"/>
                  </a:lnSpc>
                  <a:defRPr/>
                </a:pPr>
                <a:r>
                  <a:rPr lang="zh-CN" altLang="en-US" sz="1000" dirty="0"/>
                  <a:t>请替换文字内容复制你的内容到此</a:t>
                </a:r>
                <a:br>
                  <a:rPr lang="zh-CN" altLang="en-US" sz="1000" dirty="0"/>
                </a:br>
                <a:r>
                  <a:rPr lang="zh-CN" altLang="en-US" sz="1000" dirty="0"/>
                  <a:t>请输入您的内容</a:t>
                </a:r>
                <a:endParaRPr lang="zh-CN" altLang="en-US" sz="1000" dirty="0"/>
              </a:p>
            </p:txBody>
          </p:sp>
        </p:grpSp>
      </p:grpSp>
      <p:grpSp>
        <p:nvGrpSpPr>
          <p:cNvPr id="39" name="千图PPT彼岸天：ID 8661124库_组合 38"/>
          <p:cNvGrpSpPr/>
          <p:nvPr>
            <p:custDataLst>
              <p:tags r:id="rId3"/>
            </p:custDataLst>
          </p:nvPr>
        </p:nvGrpSpPr>
        <p:grpSpPr>
          <a:xfrm>
            <a:off x="2443005" y="2466639"/>
            <a:ext cx="1704544" cy="2097769"/>
            <a:chOff x="2443005" y="2466639"/>
            <a:chExt cx="1704544" cy="2097769"/>
          </a:xfrm>
        </p:grpSpPr>
        <p:sp>
          <p:nvSpPr>
            <p:cNvPr id="9" name="Freeform: Shape 41"/>
            <p:cNvSpPr/>
            <p:nvPr/>
          </p:nvSpPr>
          <p:spPr bwMode="auto">
            <a:xfrm>
              <a:off x="2919396" y="2550393"/>
              <a:ext cx="670947" cy="670947"/>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1"/>
            </a:solidFill>
            <a:ln>
              <a:noFill/>
            </a:ln>
            <a:effectLst/>
          </p:spPr>
          <p:txBody>
            <a:bodyPr anchor="ctr"/>
            <a:lstStyle/>
            <a:p>
              <a:pPr algn="ctr"/>
            </a:p>
          </p:txBody>
        </p:sp>
        <p:sp>
          <p:nvSpPr>
            <p:cNvPr id="10" name="Oval 42"/>
            <p:cNvSpPr/>
            <p:nvPr/>
          </p:nvSpPr>
          <p:spPr>
            <a:xfrm>
              <a:off x="2835642" y="2466639"/>
              <a:ext cx="838454" cy="838454"/>
            </a:xfrm>
            <a:prstGeom prst="ellipse">
              <a:avLst/>
            </a:prstGeom>
            <a:noFill/>
            <a:ln w="285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18" name="Group 1"/>
            <p:cNvGrpSpPr/>
            <p:nvPr/>
          </p:nvGrpSpPr>
          <p:grpSpPr>
            <a:xfrm>
              <a:off x="2443005" y="3585677"/>
              <a:ext cx="1704544" cy="978731"/>
              <a:chOff x="2443004" y="3585678"/>
              <a:chExt cx="1704540" cy="978729"/>
            </a:xfrm>
          </p:grpSpPr>
          <p:sp>
            <p:nvSpPr>
              <p:cNvPr id="26" name="TextBox 56"/>
              <p:cNvSpPr txBox="1"/>
              <p:nvPr/>
            </p:nvSpPr>
            <p:spPr bwMode="auto">
              <a:xfrm>
                <a:off x="2756665" y="3585678"/>
                <a:ext cx="1077218" cy="1938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pPr algn="ctr" latinLnBrk="0">
                  <a:buClr>
                    <a:prstClr val="white"/>
                  </a:buClr>
                  <a:defRPr/>
                </a:pPr>
                <a:r>
                  <a:rPr lang="zh-CN" altLang="en-US" sz="1400" b="1" dirty="0">
                    <a:solidFill>
                      <a:schemeClr val="accent1"/>
                    </a:solidFill>
                  </a:rPr>
                  <a:t>输入标题文本</a:t>
                </a:r>
                <a:endParaRPr lang="zh-CN" altLang="en-US" sz="1400" b="1" dirty="0">
                  <a:solidFill>
                    <a:schemeClr val="accent1"/>
                  </a:solidFill>
                </a:endParaRPr>
              </a:p>
            </p:txBody>
          </p:sp>
          <p:sp>
            <p:nvSpPr>
              <p:cNvPr id="27" name="Rectangle 57"/>
              <p:cNvSpPr/>
              <p:nvPr/>
            </p:nvSpPr>
            <p:spPr>
              <a:xfrm>
                <a:off x="2443004" y="3779577"/>
                <a:ext cx="1704540" cy="784830"/>
              </a:xfrm>
              <a:prstGeom prst="rect">
                <a:avLst/>
              </a:prstGeom>
            </p:spPr>
            <p:txBody>
              <a:bodyPr wrap="square">
                <a:normAutofit/>
              </a:bodyPr>
              <a:lstStyle/>
              <a:p>
                <a:pPr algn="ctr">
                  <a:lnSpc>
                    <a:spcPct val="120000"/>
                  </a:lnSpc>
                  <a:defRPr/>
                </a:pPr>
                <a:r>
                  <a:rPr lang="zh-CN" altLang="en-US" sz="1000" dirty="0"/>
                  <a:t>请替换文字内容复制你的内容到此</a:t>
                </a:r>
                <a:br>
                  <a:rPr lang="zh-CN" altLang="en-US" sz="1000" dirty="0"/>
                </a:br>
                <a:r>
                  <a:rPr lang="zh-CN" altLang="en-US" sz="1000" dirty="0"/>
                  <a:t>请输入您的内容</a:t>
                </a:r>
                <a:endParaRPr lang="zh-CN" altLang="en-US" sz="1000" dirty="0"/>
              </a:p>
            </p:txBody>
          </p:sp>
        </p:grpSp>
      </p:grpSp>
      <p:grpSp>
        <p:nvGrpSpPr>
          <p:cNvPr id="41" name="千图PPT彼岸天：ID 8661124库_组合 40"/>
          <p:cNvGrpSpPr/>
          <p:nvPr>
            <p:custDataLst>
              <p:tags r:id="rId4"/>
            </p:custDataLst>
          </p:nvPr>
        </p:nvGrpSpPr>
        <p:grpSpPr>
          <a:xfrm>
            <a:off x="6322419" y="2466639"/>
            <a:ext cx="1704544" cy="2097769"/>
            <a:chOff x="6322419" y="2466639"/>
            <a:chExt cx="1704544" cy="2097769"/>
          </a:xfrm>
        </p:grpSpPr>
        <p:sp>
          <p:nvSpPr>
            <p:cNvPr id="12" name="Oval 46"/>
            <p:cNvSpPr/>
            <p:nvPr/>
          </p:nvSpPr>
          <p:spPr>
            <a:xfrm>
              <a:off x="6705967" y="2466639"/>
              <a:ext cx="838454" cy="838454"/>
            </a:xfrm>
            <a:prstGeom prst="ellipse">
              <a:avLst/>
            </a:prstGeom>
            <a:noFill/>
            <a:ln w="285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5" name="Freeform: Shape 50"/>
            <p:cNvSpPr/>
            <p:nvPr/>
          </p:nvSpPr>
          <p:spPr bwMode="auto">
            <a:xfrm>
              <a:off x="6787439" y="2548111"/>
              <a:ext cx="675510" cy="675510"/>
            </a:xfrm>
            <a:custGeom>
              <a:avLst/>
              <a:gdLst>
                <a:gd name="T0" fmla="*/ 119 w 236"/>
                <a:gd name="T1" fmla="*/ 123 h 236"/>
                <a:gd name="T2" fmla="*/ 111 w 236"/>
                <a:gd name="T3" fmla="*/ 131 h 236"/>
                <a:gd name="T4" fmla="*/ 115 w 236"/>
                <a:gd name="T5" fmla="*/ 138 h 236"/>
                <a:gd name="T6" fmla="*/ 115 w 236"/>
                <a:gd name="T7" fmla="*/ 150 h 236"/>
                <a:gd name="T8" fmla="*/ 118 w 236"/>
                <a:gd name="T9" fmla="*/ 154 h 236"/>
                <a:gd name="T10" fmla="*/ 119 w 236"/>
                <a:gd name="T11" fmla="*/ 154 h 236"/>
                <a:gd name="T12" fmla="*/ 122 w 236"/>
                <a:gd name="T13" fmla="*/ 150 h 236"/>
                <a:gd name="T14" fmla="*/ 122 w 236"/>
                <a:gd name="T15" fmla="*/ 138 h 236"/>
                <a:gd name="T16" fmla="*/ 126 w 236"/>
                <a:gd name="T17" fmla="*/ 131 h 236"/>
                <a:gd name="T18" fmla="*/ 119 w 236"/>
                <a:gd name="T19" fmla="*/ 123 h 236"/>
                <a:gd name="T20" fmla="*/ 119 w 236"/>
                <a:gd name="T21" fmla="*/ 66 h 236"/>
                <a:gd name="T22" fmla="*/ 100 w 236"/>
                <a:gd name="T23" fmla="*/ 84 h 236"/>
                <a:gd name="T24" fmla="*/ 100 w 236"/>
                <a:gd name="T25" fmla="*/ 102 h 236"/>
                <a:gd name="T26" fmla="*/ 137 w 236"/>
                <a:gd name="T27" fmla="*/ 102 h 236"/>
                <a:gd name="T28" fmla="*/ 137 w 236"/>
                <a:gd name="T29" fmla="*/ 84 h 236"/>
                <a:gd name="T30" fmla="*/ 119 w 236"/>
                <a:gd name="T31" fmla="*/ 66 h 236"/>
                <a:gd name="T32" fmla="*/ 118 w 236"/>
                <a:gd name="T33" fmla="*/ 0 h 236"/>
                <a:gd name="T34" fmla="*/ 0 w 236"/>
                <a:gd name="T35" fmla="*/ 118 h 236"/>
                <a:gd name="T36" fmla="*/ 118 w 236"/>
                <a:gd name="T37" fmla="*/ 236 h 236"/>
                <a:gd name="T38" fmla="*/ 236 w 236"/>
                <a:gd name="T39" fmla="*/ 118 h 236"/>
                <a:gd name="T40" fmla="*/ 118 w 236"/>
                <a:gd name="T41" fmla="*/ 0 h 236"/>
                <a:gd name="T42" fmla="*/ 164 w 236"/>
                <a:gd name="T43" fmla="*/ 161 h 236"/>
                <a:gd name="T44" fmla="*/ 149 w 236"/>
                <a:gd name="T45" fmla="*/ 176 h 236"/>
                <a:gd name="T46" fmla="*/ 88 w 236"/>
                <a:gd name="T47" fmla="*/ 176 h 236"/>
                <a:gd name="T48" fmla="*/ 73 w 236"/>
                <a:gd name="T49" fmla="*/ 161 h 236"/>
                <a:gd name="T50" fmla="*/ 73 w 236"/>
                <a:gd name="T51" fmla="*/ 105 h 236"/>
                <a:gd name="T52" fmla="*/ 76 w 236"/>
                <a:gd name="T53" fmla="*/ 102 h 236"/>
                <a:gd name="T54" fmla="*/ 86 w 236"/>
                <a:gd name="T55" fmla="*/ 102 h 236"/>
                <a:gd name="T56" fmla="*/ 86 w 236"/>
                <a:gd name="T57" fmla="*/ 84 h 236"/>
                <a:gd name="T58" fmla="*/ 118 w 236"/>
                <a:gd name="T59" fmla="*/ 51 h 236"/>
                <a:gd name="T60" fmla="*/ 119 w 236"/>
                <a:gd name="T61" fmla="*/ 51 h 236"/>
                <a:gd name="T62" fmla="*/ 152 w 236"/>
                <a:gd name="T63" fmla="*/ 84 h 236"/>
                <a:gd name="T64" fmla="*/ 152 w 236"/>
                <a:gd name="T65" fmla="*/ 102 h 236"/>
                <a:gd name="T66" fmla="*/ 161 w 236"/>
                <a:gd name="T67" fmla="*/ 102 h 236"/>
                <a:gd name="T68" fmla="*/ 164 w 236"/>
                <a:gd name="T69" fmla="*/ 105 h 236"/>
                <a:gd name="T70" fmla="*/ 164 w 236"/>
                <a:gd name="T71" fmla="*/ 161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6" h="236">
                  <a:moveTo>
                    <a:pt x="119" y="123"/>
                  </a:moveTo>
                  <a:cubicBezTo>
                    <a:pt x="114" y="123"/>
                    <a:pt x="111" y="127"/>
                    <a:pt x="111" y="131"/>
                  </a:cubicBezTo>
                  <a:cubicBezTo>
                    <a:pt x="111" y="134"/>
                    <a:pt x="112" y="136"/>
                    <a:pt x="115" y="138"/>
                  </a:cubicBezTo>
                  <a:cubicBezTo>
                    <a:pt x="115" y="150"/>
                    <a:pt x="115" y="150"/>
                    <a:pt x="115" y="150"/>
                  </a:cubicBezTo>
                  <a:cubicBezTo>
                    <a:pt x="115" y="152"/>
                    <a:pt x="116" y="154"/>
                    <a:pt x="118" y="154"/>
                  </a:cubicBezTo>
                  <a:cubicBezTo>
                    <a:pt x="119" y="154"/>
                    <a:pt x="119" y="154"/>
                    <a:pt x="119" y="154"/>
                  </a:cubicBezTo>
                  <a:cubicBezTo>
                    <a:pt x="121" y="154"/>
                    <a:pt x="122" y="152"/>
                    <a:pt x="122" y="150"/>
                  </a:cubicBezTo>
                  <a:cubicBezTo>
                    <a:pt x="122" y="138"/>
                    <a:pt x="122" y="138"/>
                    <a:pt x="122" y="138"/>
                  </a:cubicBezTo>
                  <a:cubicBezTo>
                    <a:pt x="125" y="136"/>
                    <a:pt x="126" y="134"/>
                    <a:pt x="126" y="131"/>
                  </a:cubicBezTo>
                  <a:cubicBezTo>
                    <a:pt x="126" y="126"/>
                    <a:pt x="123" y="123"/>
                    <a:pt x="119" y="123"/>
                  </a:cubicBezTo>
                  <a:close/>
                  <a:moveTo>
                    <a:pt x="119" y="66"/>
                  </a:moveTo>
                  <a:cubicBezTo>
                    <a:pt x="108" y="66"/>
                    <a:pt x="100" y="74"/>
                    <a:pt x="100" y="84"/>
                  </a:cubicBezTo>
                  <a:cubicBezTo>
                    <a:pt x="100" y="102"/>
                    <a:pt x="100" y="102"/>
                    <a:pt x="100" y="102"/>
                  </a:cubicBezTo>
                  <a:cubicBezTo>
                    <a:pt x="137" y="102"/>
                    <a:pt x="137" y="102"/>
                    <a:pt x="137" y="102"/>
                  </a:cubicBezTo>
                  <a:cubicBezTo>
                    <a:pt x="137" y="84"/>
                    <a:pt x="137" y="84"/>
                    <a:pt x="137" y="84"/>
                  </a:cubicBezTo>
                  <a:cubicBezTo>
                    <a:pt x="137" y="74"/>
                    <a:pt x="129" y="66"/>
                    <a:pt x="119" y="66"/>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64" y="161"/>
                  </a:moveTo>
                  <a:cubicBezTo>
                    <a:pt x="164" y="169"/>
                    <a:pt x="157" y="176"/>
                    <a:pt x="149" y="176"/>
                  </a:cubicBezTo>
                  <a:cubicBezTo>
                    <a:pt x="88" y="176"/>
                    <a:pt x="88" y="176"/>
                    <a:pt x="88" y="176"/>
                  </a:cubicBezTo>
                  <a:cubicBezTo>
                    <a:pt x="80" y="176"/>
                    <a:pt x="73" y="169"/>
                    <a:pt x="73" y="161"/>
                  </a:cubicBezTo>
                  <a:cubicBezTo>
                    <a:pt x="73" y="105"/>
                    <a:pt x="73" y="105"/>
                    <a:pt x="73" y="105"/>
                  </a:cubicBezTo>
                  <a:cubicBezTo>
                    <a:pt x="73" y="103"/>
                    <a:pt x="74" y="102"/>
                    <a:pt x="76" y="102"/>
                  </a:cubicBezTo>
                  <a:cubicBezTo>
                    <a:pt x="86" y="102"/>
                    <a:pt x="86" y="102"/>
                    <a:pt x="86" y="102"/>
                  </a:cubicBezTo>
                  <a:cubicBezTo>
                    <a:pt x="86" y="84"/>
                    <a:pt x="86" y="84"/>
                    <a:pt x="86" y="84"/>
                  </a:cubicBezTo>
                  <a:cubicBezTo>
                    <a:pt x="86" y="66"/>
                    <a:pt x="100" y="52"/>
                    <a:pt x="118" y="51"/>
                  </a:cubicBezTo>
                  <a:cubicBezTo>
                    <a:pt x="119" y="51"/>
                    <a:pt x="119" y="51"/>
                    <a:pt x="119" y="51"/>
                  </a:cubicBezTo>
                  <a:cubicBezTo>
                    <a:pt x="137" y="52"/>
                    <a:pt x="152" y="66"/>
                    <a:pt x="152" y="84"/>
                  </a:cubicBezTo>
                  <a:cubicBezTo>
                    <a:pt x="152" y="102"/>
                    <a:pt x="152" y="102"/>
                    <a:pt x="152" y="102"/>
                  </a:cubicBezTo>
                  <a:cubicBezTo>
                    <a:pt x="161" y="102"/>
                    <a:pt x="161" y="102"/>
                    <a:pt x="161" y="102"/>
                  </a:cubicBezTo>
                  <a:cubicBezTo>
                    <a:pt x="163" y="102"/>
                    <a:pt x="164" y="103"/>
                    <a:pt x="164" y="105"/>
                  </a:cubicBezTo>
                  <a:lnTo>
                    <a:pt x="164" y="161"/>
                  </a:lnTo>
                  <a:close/>
                </a:path>
              </a:pathLst>
            </a:custGeom>
            <a:solidFill>
              <a:schemeClr val="accent3"/>
            </a:solidFill>
            <a:ln>
              <a:noFill/>
            </a:ln>
            <a:effectLst/>
          </p:spPr>
          <p:txBody>
            <a:bodyPr anchor="ctr"/>
            <a:lstStyle/>
            <a:p>
              <a:pPr algn="ctr"/>
            </a:p>
          </p:txBody>
        </p:sp>
        <p:grpSp>
          <p:nvGrpSpPr>
            <p:cNvPr id="19" name="Group 3"/>
            <p:cNvGrpSpPr/>
            <p:nvPr/>
          </p:nvGrpSpPr>
          <p:grpSpPr>
            <a:xfrm>
              <a:off x="6322419" y="3585677"/>
              <a:ext cx="1704544" cy="978731"/>
              <a:chOff x="6322409" y="3585678"/>
              <a:chExt cx="1704540" cy="978729"/>
            </a:xfrm>
          </p:grpSpPr>
          <p:sp>
            <p:nvSpPr>
              <p:cNvPr id="24" name="TextBox 58"/>
              <p:cNvSpPr txBox="1"/>
              <p:nvPr/>
            </p:nvSpPr>
            <p:spPr bwMode="auto">
              <a:xfrm>
                <a:off x="6636070" y="3585678"/>
                <a:ext cx="1077218" cy="1938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pPr algn="ctr" latinLnBrk="0">
                  <a:buClr>
                    <a:prstClr val="white"/>
                  </a:buClr>
                  <a:defRPr/>
                </a:pPr>
                <a:r>
                  <a:rPr lang="zh-CN" altLang="en-US" sz="1400" b="1" dirty="0">
                    <a:solidFill>
                      <a:schemeClr val="accent3"/>
                    </a:solidFill>
                  </a:rPr>
                  <a:t>输入标题文本</a:t>
                </a:r>
                <a:endParaRPr lang="zh-CN" altLang="en-US" sz="1400" b="1" dirty="0">
                  <a:solidFill>
                    <a:schemeClr val="accent3"/>
                  </a:solidFill>
                </a:endParaRPr>
              </a:p>
            </p:txBody>
          </p:sp>
          <p:sp>
            <p:nvSpPr>
              <p:cNvPr id="25" name="Rectangle 59"/>
              <p:cNvSpPr/>
              <p:nvPr/>
            </p:nvSpPr>
            <p:spPr>
              <a:xfrm>
                <a:off x="6322409" y="3779577"/>
                <a:ext cx="1704540" cy="784830"/>
              </a:xfrm>
              <a:prstGeom prst="rect">
                <a:avLst/>
              </a:prstGeom>
            </p:spPr>
            <p:txBody>
              <a:bodyPr wrap="square">
                <a:normAutofit/>
              </a:bodyPr>
              <a:lstStyle/>
              <a:p>
                <a:pPr algn="ctr">
                  <a:lnSpc>
                    <a:spcPct val="120000"/>
                  </a:lnSpc>
                  <a:defRPr/>
                </a:pPr>
                <a:r>
                  <a:rPr lang="zh-CN" altLang="en-US" sz="1000" dirty="0"/>
                  <a:t>请替换文字内容复制你的内容到此</a:t>
                </a:r>
                <a:br>
                  <a:rPr lang="zh-CN" altLang="en-US" sz="1000" dirty="0"/>
                </a:br>
                <a:r>
                  <a:rPr lang="zh-CN" altLang="en-US" sz="1000" dirty="0"/>
                  <a:t>请输入您的内容</a:t>
                </a:r>
                <a:endParaRPr lang="zh-CN" altLang="en-US" sz="1000" dirty="0"/>
              </a:p>
            </p:txBody>
          </p:sp>
        </p:grpSp>
      </p:grpSp>
      <p:grpSp>
        <p:nvGrpSpPr>
          <p:cNvPr id="42" name="千图PPT彼岸天：ID 8661124库_组合 41"/>
          <p:cNvGrpSpPr/>
          <p:nvPr>
            <p:custDataLst>
              <p:tags r:id="rId5"/>
            </p:custDataLst>
          </p:nvPr>
        </p:nvGrpSpPr>
        <p:grpSpPr>
          <a:xfrm>
            <a:off x="8233563" y="2466639"/>
            <a:ext cx="1704544" cy="2097769"/>
            <a:chOff x="8233563" y="2466639"/>
            <a:chExt cx="1704544" cy="2097769"/>
          </a:xfrm>
        </p:grpSpPr>
        <p:sp>
          <p:nvSpPr>
            <p:cNvPr id="13" name="Oval 48"/>
            <p:cNvSpPr/>
            <p:nvPr/>
          </p:nvSpPr>
          <p:spPr>
            <a:xfrm>
              <a:off x="8611972" y="2466639"/>
              <a:ext cx="838454" cy="838454"/>
            </a:xfrm>
            <a:prstGeom prst="ellipse">
              <a:avLst/>
            </a:prstGeom>
            <a:noFill/>
            <a:ln w="28575">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6" name="Freeform: Shape 51"/>
            <p:cNvSpPr/>
            <p:nvPr/>
          </p:nvSpPr>
          <p:spPr bwMode="auto">
            <a:xfrm>
              <a:off x="8704679" y="2559346"/>
              <a:ext cx="653040" cy="653041"/>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accent4"/>
            </a:solidFill>
            <a:ln>
              <a:noFill/>
            </a:ln>
            <a:effectLst/>
          </p:spPr>
          <p:txBody>
            <a:bodyPr anchor="ctr"/>
            <a:lstStyle/>
            <a:p>
              <a:pPr algn="ctr"/>
            </a:p>
          </p:txBody>
        </p:sp>
        <p:grpSp>
          <p:nvGrpSpPr>
            <p:cNvPr id="20" name="Group 4"/>
            <p:cNvGrpSpPr/>
            <p:nvPr/>
          </p:nvGrpSpPr>
          <p:grpSpPr>
            <a:xfrm>
              <a:off x="8233563" y="3585677"/>
              <a:ext cx="1704544" cy="978731"/>
              <a:chOff x="8233549" y="3585678"/>
              <a:chExt cx="1704540" cy="978729"/>
            </a:xfrm>
          </p:grpSpPr>
          <p:sp>
            <p:nvSpPr>
              <p:cNvPr id="22" name="TextBox 60"/>
              <p:cNvSpPr txBox="1"/>
              <p:nvPr/>
            </p:nvSpPr>
            <p:spPr bwMode="auto">
              <a:xfrm>
                <a:off x="8547210" y="3585678"/>
                <a:ext cx="1077218" cy="193899"/>
              </a:xfrm>
              <a:prstGeom prst="rect">
                <a:avLst/>
              </a:prstGeom>
              <a:noFill/>
              <a:scene3d>
                <a:camera prst="orthographicFront">
                  <a:rot lat="0" lon="0" rev="0"/>
                </a:camera>
                <a:lightRig rig="threePt" dir="t"/>
              </a:scene3d>
              <a:sp3d prstMaterial="matte">
                <a:bevelT w="1270" h="1270"/>
              </a:sp3d>
            </p:spPr>
            <p:txBody>
              <a:bodyPr wrap="none" lIns="0" tIns="0" rIns="0" bIns="0" anchor="t" anchorCtr="0">
                <a:normAutofit lnSpcReduction="10000"/>
              </a:bodyPr>
              <a:lstStyle/>
              <a:p>
                <a:pPr algn="ctr" latinLnBrk="0">
                  <a:buClr>
                    <a:prstClr val="white"/>
                  </a:buClr>
                  <a:defRPr/>
                </a:pPr>
                <a:r>
                  <a:rPr lang="zh-CN" altLang="en-US" sz="1400" b="1" dirty="0">
                    <a:solidFill>
                      <a:schemeClr val="accent4"/>
                    </a:solidFill>
                  </a:rPr>
                  <a:t>输入标题文本</a:t>
                </a:r>
                <a:endParaRPr lang="zh-CN" altLang="en-US" sz="1400" b="1" dirty="0">
                  <a:solidFill>
                    <a:schemeClr val="accent4"/>
                  </a:solidFill>
                </a:endParaRPr>
              </a:p>
            </p:txBody>
          </p:sp>
          <p:sp>
            <p:nvSpPr>
              <p:cNvPr id="23" name="Rectangle 61"/>
              <p:cNvSpPr/>
              <p:nvPr/>
            </p:nvSpPr>
            <p:spPr>
              <a:xfrm>
                <a:off x="8233549" y="3779577"/>
                <a:ext cx="1704540" cy="784830"/>
              </a:xfrm>
              <a:prstGeom prst="rect">
                <a:avLst/>
              </a:prstGeom>
            </p:spPr>
            <p:txBody>
              <a:bodyPr wrap="square">
                <a:normAutofit/>
              </a:bodyPr>
              <a:lstStyle/>
              <a:p>
                <a:pPr algn="ctr">
                  <a:lnSpc>
                    <a:spcPct val="120000"/>
                  </a:lnSpc>
                  <a:defRPr/>
                </a:pPr>
                <a:r>
                  <a:rPr lang="zh-CN" altLang="en-US" sz="1000" dirty="0"/>
                  <a:t>请替换文字内容复制你的内容到此</a:t>
                </a:r>
                <a:br>
                  <a:rPr lang="zh-CN" altLang="en-US" sz="1000" dirty="0"/>
                </a:br>
                <a:r>
                  <a:rPr lang="zh-CN" altLang="en-US" sz="1000" dirty="0"/>
                  <a:t>请输入您的内容</a:t>
                </a:r>
                <a:endParaRPr lang="zh-CN" altLang="en-US" sz="1000" dirty="0"/>
              </a:p>
            </p:txBody>
          </p:sp>
        </p:grpSp>
      </p:grpSp>
      <p:sp>
        <p:nvSpPr>
          <p:cNvPr id="21" name="千图PPT彼岸天：ID 8661124库_文本框 62"/>
          <p:cNvSpPr txBox="1"/>
          <p:nvPr>
            <p:custDataLst>
              <p:tags r:id="rId6"/>
            </p:custDataLst>
          </p:nvPr>
        </p:nvSpPr>
        <p:spPr bwMode="auto">
          <a:xfrm>
            <a:off x="2046311" y="5268659"/>
            <a:ext cx="8246248" cy="726197"/>
          </a:xfrm>
          <a:prstGeom prst="rect">
            <a:avLst/>
          </a:prstGeom>
        </p:spPr>
        <p:txBody>
          <a:bodyPr wrap="square" lIns="0" tIns="0" rIns="0" bIns="0" anchor="t" anchorCtr="0">
            <a:normAutofit/>
            <a:scene3d>
              <a:camera prst="orthographicFront"/>
              <a:lightRig rig="threePt" dir="t"/>
            </a:scene3d>
          </a:bodyPr>
          <a:lstStyle/>
          <a:p>
            <a:pPr marL="0" indent="0" algn="ctr">
              <a:lnSpc>
                <a:spcPct val="120000"/>
              </a:lnSpc>
              <a:spcBef>
                <a:spcPct val="0"/>
              </a:spcBef>
              <a:defRPr/>
            </a:pPr>
            <a:r>
              <a:rPr lang="zh-CN" altLang="en-US" sz="1050" dirty="0">
                <a:solidFill>
                  <a:schemeClr val="dk1">
                    <a:lumMod val="100000"/>
                  </a:schemeClr>
                </a:solidFill>
              </a:rPr>
              <a:t>请替换文字内容复制你的内容到此 请输入您的内容如需更改请在（设置形状格式）菜单下（文本选项）中调整</a:t>
            </a:r>
            <a:endParaRPr lang="zh-CN" altLang="en-US" sz="1050" dirty="0">
              <a:solidFill>
                <a:schemeClr val="dk1">
                  <a:lumMod val="100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5000">
        <p14:gallery dir="l"/>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3" presetClass="entr" presetSubtype="16"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p:cTn id="21" dur="500" fill="hold"/>
                                        <p:tgtEl>
                                          <p:spTgt spid="41"/>
                                        </p:tgtEl>
                                        <p:attrNameLst>
                                          <p:attrName>ppt_w</p:attrName>
                                        </p:attrNameLst>
                                      </p:cBhvr>
                                      <p:tavLst>
                                        <p:tav tm="0">
                                          <p:val>
                                            <p:fltVal val="0"/>
                                          </p:val>
                                        </p:tav>
                                        <p:tav tm="100000">
                                          <p:val>
                                            <p:strVal val="#ppt_w"/>
                                          </p:val>
                                        </p:tav>
                                      </p:tavLst>
                                    </p:anim>
                                    <p:anim calcmode="lin" valueType="num">
                                      <p:cBhvr>
                                        <p:cTn id="22" dur="500" fill="hold"/>
                                        <p:tgtEl>
                                          <p:spTgt spid="41"/>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876320" y="1217675"/>
            <a:ext cx="1659429" cy="1862048"/>
          </a:xfrm>
          <a:prstGeom prst="rect">
            <a:avLst/>
          </a:prstGeom>
          <a:noFill/>
        </p:spPr>
        <p:txBody>
          <a:bodyPr wrap="none" rtlCol="0" anchor="ctr" anchorCtr="0">
            <a:spAutoFit/>
          </a:bodyPr>
          <a:lstStyle/>
          <a:p>
            <a:pPr algn="ctr"/>
            <a:r>
              <a:rPr lang="zh-CN" altLang="en-US" sz="11500" dirty="0">
                <a:latin typeface="文悦古典明朝体 (非商业使用) W5" pitchFamily="50" charset="-122"/>
                <a:ea typeface="文悦古典明朝体 (非商业使用) W5" pitchFamily="50" charset="-122"/>
              </a:rPr>
              <a:t>感</a:t>
            </a:r>
            <a:endParaRPr lang="zh-CN" altLang="en-US" sz="11500" dirty="0">
              <a:latin typeface="文悦古典明朝体 (非商业使用) W5" pitchFamily="50" charset="-122"/>
              <a:ea typeface="文悦古典明朝体 (非商业使用) W5" pitchFamily="50" charset="-122"/>
            </a:endParaRPr>
          </a:p>
        </p:txBody>
      </p:sp>
      <p:sp>
        <p:nvSpPr>
          <p:cNvPr id="14" name="矩形 13"/>
          <p:cNvSpPr/>
          <p:nvPr/>
        </p:nvSpPr>
        <p:spPr>
          <a:xfrm>
            <a:off x="5947150" y="2476013"/>
            <a:ext cx="1659429" cy="1862048"/>
          </a:xfrm>
          <a:prstGeom prst="rect">
            <a:avLst/>
          </a:prstGeom>
          <a:noFill/>
        </p:spPr>
        <p:txBody>
          <a:bodyPr wrap="none" rtlCol="0" anchor="ctr" anchorCtr="0">
            <a:spAutoFit/>
          </a:bodyPr>
          <a:lstStyle/>
          <a:p>
            <a:pPr algn="ctr"/>
            <a:r>
              <a:rPr lang="zh-CN" altLang="en-US" sz="11500" dirty="0">
                <a:latin typeface="文悦古典明朝体 (非商业使用) W5" pitchFamily="50" charset="-122"/>
                <a:ea typeface="文悦古典明朝体 (非商业使用) W5" pitchFamily="50" charset="-122"/>
              </a:rPr>
              <a:t>谢</a:t>
            </a:r>
            <a:endParaRPr lang="zh-CN" altLang="en-US" sz="11500" dirty="0">
              <a:latin typeface="文悦古典明朝体 (非商业使用) W5" pitchFamily="50" charset="-122"/>
              <a:ea typeface="文悦古典明朝体 (非商业使用) W5" pitchFamily="50" charset="-122"/>
            </a:endParaRPr>
          </a:p>
        </p:txBody>
      </p:sp>
      <p:sp>
        <p:nvSpPr>
          <p:cNvPr id="15" name="文本框 14"/>
          <p:cNvSpPr txBox="1"/>
          <p:nvPr/>
        </p:nvSpPr>
        <p:spPr>
          <a:xfrm>
            <a:off x="5040730" y="2816054"/>
            <a:ext cx="461665" cy="2439047"/>
          </a:xfrm>
          <a:prstGeom prst="rect">
            <a:avLst/>
          </a:prstGeom>
          <a:noFill/>
        </p:spPr>
        <p:txBody>
          <a:bodyPr vert="eaVert" wrap="square" rtlCol="0" anchor="ctr" anchorCtr="0">
            <a:spAutoFit/>
          </a:bodyPr>
          <a:lstStyle/>
          <a:p>
            <a:pPr algn="ctr"/>
            <a:r>
              <a:rPr lang="zh-CN" altLang="en-US" b="1" spc="300" dirty="0">
                <a:latin typeface="方正苏新诗柳楷简体" panose="02000000000000000000" pitchFamily="2" charset="-122"/>
                <a:ea typeface="方正苏新诗柳楷简体" panose="02000000000000000000" pitchFamily="2" charset="-122"/>
              </a:rPr>
              <a:t>冬天和我有个约会</a:t>
            </a:r>
            <a:endParaRPr lang="zh-CN" altLang="en-US" b="1" spc="300" dirty="0">
              <a:latin typeface="方正苏新诗柳楷简体" panose="02000000000000000000" pitchFamily="2" charset="-122"/>
              <a:ea typeface="方正苏新诗柳楷简体" panose="02000000000000000000" pitchFamily="2" charset="-122"/>
            </a:endParaRPr>
          </a:p>
        </p:txBody>
      </p:sp>
      <p:sp>
        <p:nvSpPr>
          <p:cNvPr id="16" name="文本框 15"/>
          <p:cNvSpPr txBox="1"/>
          <p:nvPr/>
        </p:nvSpPr>
        <p:spPr>
          <a:xfrm>
            <a:off x="4561578" y="2936525"/>
            <a:ext cx="461665" cy="2853768"/>
          </a:xfrm>
          <a:prstGeom prst="rect">
            <a:avLst/>
          </a:prstGeom>
          <a:noFill/>
        </p:spPr>
        <p:txBody>
          <a:bodyPr vert="eaVert" wrap="square" rtlCol="0" anchor="ctr" anchorCtr="0">
            <a:spAutoFit/>
          </a:bodyPr>
          <a:lstStyle/>
          <a:p>
            <a:pPr marL="285750" indent="-285750" algn="ctr">
              <a:buFont typeface="Arial" panose="020B0604020202020204" pitchFamily="34" charset="0"/>
              <a:buChar char="•"/>
            </a:pPr>
            <a:r>
              <a:rPr lang="zh-CN" altLang="en-US" spc="300" dirty="0">
                <a:latin typeface="方正苏新诗柳楷简体" panose="02000000000000000000" pitchFamily="2" charset="-122"/>
                <a:ea typeface="方正苏新诗柳楷简体" panose="02000000000000000000" pitchFamily="2" charset="-122"/>
              </a:rPr>
              <a:t>冬天和我有个约会</a:t>
            </a:r>
            <a:endParaRPr lang="zh-CN" altLang="en-US" spc="300" dirty="0">
              <a:latin typeface="方正苏新诗柳楷简体" panose="02000000000000000000" pitchFamily="2" charset="-122"/>
              <a:ea typeface="方正苏新诗柳楷简体" panose="02000000000000000000" pitchFamily="2" charset="-122"/>
            </a:endParaRPr>
          </a:p>
        </p:txBody>
      </p:sp>
      <p:sp>
        <p:nvSpPr>
          <p:cNvPr id="17" name="文本框 16"/>
          <p:cNvSpPr txBox="1"/>
          <p:nvPr/>
        </p:nvSpPr>
        <p:spPr>
          <a:xfrm>
            <a:off x="4192321" y="2936525"/>
            <a:ext cx="461665" cy="2853768"/>
          </a:xfrm>
          <a:prstGeom prst="rect">
            <a:avLst/>
          </a:prstGeom>
          <a:noFill/>
        </p:spPr>
        <p:txBody>
          <a:bodyPr vert="eaVert" wrap="square" rtlCol="0" anchor="ctr" anchorCtr="0">
            <a:spAutoFit/>
          </a:bodyPr>
          <a:lstStyle/>
          <a:p>
            <a:pPr marL="285750" indent="-285750" algn="ctr">
              <a:buFont typeface="Arial" panose="020B0604020202020204" pitchFamily="34" charset="0"/>
              <a:buChar char="•"/>
            </a:pPr>
            <a:r>
              <a:rPr lang="zh-CN" altLang="en-US" spc="300" dirty="0">
                <a:latin typeface="方正苏新诗柳楷简体" panose="02000000000000000000" pitchFamily="2" charset="-122"/>
                <a:ea typeface="方正苏新诗柳楷简体" panose="02000000000000000000" pitchFamily="2" charset="-122"/>
              </a:rPr>
              <a:t>冬天和我有个约会</a:t>
            </a:r>
            <a:endParaRPr lang="zh-CN" altLang="en-US" spc="300" dirty="0">
              <a:latin typeface="方正苏新诗柳楷简体" panose="02000000000000000000" pitchFamily="2" charset="-122"/>
              <a:ea typeface="方正苏新诗柳楷简体" panose="02000000000000000000" pitchFamily="2" charset="-122"/>
            </a:endParaRPr>
          </a:p>
        </p:txBody>
      </p:sp>
      <p:grpSp>
        <p:nvGrpSpPr>
          <p:cNvPr id="18" name="组合 17"/>
          <p:cNvGrpSpPr/>
          <p:nvPr/>
        </p:nvGrpSpPr>
        <p:grpSpPr>
          <a:xfrm>
            <a:off x="4250125" y="2936524"/>
            <a:ext cx="773117" cy="2733299"/>
            <a:chOff x="6179408" y="2966461"/>
            <a:chExt cx="773117" cy="2525486"/>
          </a:xfrm>
        </p:grpSpPr>
        <p:cxnSp>
          <p:nvCxnSpPr>
            <p:cNvPr id="19" name="直接连接符 18"/>
            <p:cNvCxnSpPr/>
            <p:nvPr/>
          </p:nvCxnSpPr>
          <p:spPr>
            <a:xfrm>
              <a:off x="6952525" y="2966461"/>
              <a:ext cx="0" cy="25254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583268" y="2966461"/>
              <a:ext cx="0" cy="25254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179408" y="2966461"/>
              <a:ext cx="0" cy="25254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2" name="图片 21"/>
          <p:cNvPicPr>
            <a:picLocks noChangeAspect="1"/>
          </p:cNvPicPr>
          <p:nvPr/>
        </p:nvPicPr>
        <p:blipFill>
          <a:blip r:embed="rId1" cstate="screen">
            <a:extLst>
              <a:ext uri="{28A0092B-C50C-407E-A947-70E740481C1C}">
                <a14:useLocalDpi xmlns:a14="http://schemas.microsoft.com/office/drawing/2010/main" val="0"/>
              </a:ext>
            </a:extLst>
          </a:blip>
          <a:stretch>
            <a:fillRect/>
          </a:stretch>
        </p:blipFill>
        <p:spPr>
          <a:xfrm>
            <a:off x="7249215" y="1853212"/>
            <a:ext cx="1538514" cy="666728"/>
          </a:xfrm>
          <a:prstGeom prst="rect">
            <a:avLst/>
          </a:prstGeom>
        </p:spPr>
      </p:pic>
      <p:pic>
        <p:nvPicPr>
          <p:cNvPr id="23" name="图片 22"/>
          <p:cNvPicPr>
            <a:picLocks noChangeAspect="1"/>
          </p:cNvPicPr>
          <p:nvPr/>
        </p:nvPicPr>
        <p:blipFill>
          <a:blip r:embed="rId2" cstate="screen">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579062" y="4909905"/>
            <a:ext cx="865213" cy="661189"/>
          </a:xfrm>
          <a:prstGeom prst="rect">
            <a:avLst/>
          </a:prstGeom>
        </p:spPr>
      </p:pic>
      <p:pic>
        <p:nvPicPr>
          <p:cNvPr id="24" name="图片 23"/>
          <p:cNvPicPr>
            <a:picLocks noChangeAspect="1"/>
          </p:cNvPicPr>
          <p:nvPr/>
        </p:nvPicPr>
        <p:blipFill>
          <a:blip r:embed="rId3">
            <a:grayscl/>
            <a:extLst>
              <a:ext uri="{28A0092B-C50C-407E-A947-70E740481C1C}">
                <a14:useLocalDpi xmlns:a14="http://schemas.microsoft.com/office/drawing/2010/main" val="0"/>
              </a:ext>
            </a:extLst>
          </a:blip>
          <a:stretch>
            <a:fillRect/>
          </a:stretch>
        </p:blipFill>
        <p:spPr>
          <a:xfrm>
            <a:off x="3131630" y="1429351"/>
            <a:ext cx="1522355" cy="1163372"/>
          </a:xfrm>
          <a:prstGeom prst="rect">
            <a:avLst/>
          </a:prstGeom>
        </p:spPr>
      </p:pic>
      <p:pic>
        <p:nvPicPr>
          <p:cNvPr id="25" name="图片 24"/>
          <p:cNvPicPr>
            <a:picLocks noChangeAspect="1"/>
          </p:cNvPicPr>
          <p:nvPr/>
        </p:nvPicPr>
        <p:blipFill rotWithShape="1">
          <a:blip r:embed="rId4" cstate="screen">
            <a:extLst>
              <a:ext uri="{28A0092B-C50C-407E-A947-70E740481C1C}">
                <a14:useLocalDpi xmlns:a14="http://schemas.microsoft.com/office/drawing/2010/main" val="0"/>
              </a:ext>
            </a:extLst>
          </a:blip>
          <a:srcRect l="30354" t="13706" r="30655" b="23119"/>
          <a:stretch>
            <a:fillRect/>
          </a:stretch>
        </p:blipFill>
        <p:spPr>
          <a:xfrm>
            <a:off x="5116011" y="5119087"/>
            <a:ext cx="357644" cy="579456"/>
          </a:xfrm>
          <a:prstGeom prst="rect">
            <a:avLst/>
          </a:prstGeom>
        </p:spPr>
      </p:pic>
      <p:sp>
        <p:nvSpPr>
          <p:cNvPr id="26" name="5"/>
          <p:cNvSpPr txBox="1"/>
          <p:nvPr/>
        </p:nvSpPr>
        <p:spPr>
          <a:xfrm>
            <a:off x="5100677" y="4888819"/>
            <a:ext cx="351790" cy="983430"/>
          </a:xfrm>
          <a:prstGeom prst="rect">
            <a:avLst/>
          </a:prstGeom>
          <a:noFill/>
        </p:spPr>
        <p:txBody>
          <a:bodyPr vert="eaVert" wrap="square" rtlCol="0">
            <a:spAutoFit/>
          </a:bodyPr>
          <a:lstStyle/>
          <a:p>
            <a:pPr algn="ctr"/>
            <a:r>
              <a:rPr lang="zh-CN" altLang="en-US" sz="1100" dirty="0">
                <a:solidFill>
                  <a:srgbClr val="FDFEFE"/>
                </a:solidFill>
                <a:latin typeface="方正苏新诗柳楷简体" panose="02000000000000000000" pitchFamily="2" charset="-122"/>
                <a:ea typeface="方正苏新诗柳楷简体" panose="02000000000000000000" pitchFamily="2" charset="-122"/>
              </a:rPr>
              <a:t>得心</a:t>
            </a:r>
            <a:endParaRPr lang="zh-CN" altLang="en-US" sz="1100" dirty="0">
              <a:solidFill>
                <a:srgbClr val="FDFEFE"/>
              </a:solidFill>
              <a:latin typeface="方正苏新诗柳楷简体" panose="02000000000000000000" pitchFamily="2" charset="-122"/>
              <a:ea typeface="方正苏新诗柳楷简体" panose="02000000000000000000" pitchFamily="2" charset="-122"/>
            </a:endParaRPr>
          </a:p>
        </p:txBody>
      </p:sp>
      <p:sp>
        <p:nvSpPr>
          <p:cNvPr id="27" name="矩形 26"/>
          <p:cNvSpPr/>
          <p:nvPr/>
        </p:nvSpPr>
        <p:spPr>
          <a:xfrm>
            <a:off x="5247859" y="3783302"/>
            <a:ext cx="1659429" cy="1862048"/>
          </a:xfrm>
          <a:prstGeom prst="rect">
            <a:avLst/>
          </a:prstGeom>
          <a:noFill/>
        </p:spPr>
        <p:txBody>
          <a:bodyPr wrap="none" rtlCol="0" anchor="ctr" anchorCtr="0">
            <a:spAutoFit/>
          </a:bodyPr>
          <a:lstStyle/>
          <a:p>
            <a:pPr algn="ctr"/>
            <a:r>
              <a:rPr lang="zh-CN" altLang="en-US" sz="11500" dirty="0">
                <a:latin typeface="文悦古典明朝体 (非商业使用) W5" pitchFamily="50" charset="-122"/>
                <a:ea typeface="文悦古典明朝体 (非商业使用) W5" pitchFamily="50" charset="-122"/>
              </a:rPr>
              <a:t>您</a:t>
            </a:r>
            <a:endParaRPr lang="zh-CN" altLang="en-US" sz="11500" dirty="0">
              <a:latin typeface="文悦古典明朝体 (非商业使用) W5" pitchFamily="50" charset="-122"/>
              <a:ea typeface="文悦古典明朝体 (非商业使用) W5"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5000">
        <p14:ripple/>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childTnLst>
                          </p:cTn>
                        </p:par>
                        <p:par>
                          <p:cTn id="17" fill="hold">
                            <p:stCondLst>
                              <p:cond delay="1500"/>
                            </p:stCondLst>
                            <p:childTnLst>
                              <p:par>
                                <p:cTn id="18" presetID="22" presetClass="entr" presetSubtype="4"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down)">
                                      <p:cBhvr>
                                        <p:cTn id="20" dur="500"/>
                                        <p:tgtEl>
                                          <p:spTgt spid="24"/>
                                        </p:tgtEl>
                                      </p:cBhvr>
                                    </p:animEffect>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up)">
                                      <p:cBhvr>
                                        <p:cTn id="24" dur="500"/>
                                        <p:tgtEl>
                                          <p:spTgt spid="23"/>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500"/>
                                        <p:tgtEl>
                                          <p:spTgt spid="15"/>
                                        </p:tgtEl>
                                      </p:cBhvr>
                                    </p:animEffect>
                                  </p:childTnLst>
                                </p:cTn>
                              </p:par>
                            </p:childTnLst>
                          </p:cTn>
                        </p:par>
                        <p:par>
                          <p:cTn id="33" fill="hold">
                            <p:stCondLst>
                              <p:cond delay="3500"/>
                            </p:stCondLst>
                            <p:childTnLst>
                              <p:par>
                                <p:cTn id="34" presetID="22" presetClass="entr" presetSubtype="1"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up)">
                                      <p:cBhvr>
                                        <p:cTn id="36" dur="500"/>
                                        <p:tgtEl>
                                          <p:spTgt spid="18"/>
                                        </p:tgtEl>
                                      </p:cBhvr>
                                    </p:animEffect>
                                  </p:childTnLst>
                                </p:cTn>
                              </p:par>
                            </p:childTnLst>
                          </p:cTn>
                        </p:par>
                        <p:par>
                          <p:cTn id="37" fill="hold">
                            <p:stCondLst>
                              <p:cond delay="4000"/>
                            </p:stCondLst>
                            <p:childTnLst>
                              <p:par>
                                <p:cTn id="38" presetID="22" presetClass="entr" presetSubtype="1"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up)">
                                      <p:cBhvr>
                                        <p:cTn id="40" dur="500"/>
                                        <p:tgtEl>
                                          <p:spTgt spid="17"/>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500"/>
                                        <p:tgtEl>
                                          <p:spTgt spid="16"/>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500" fill="hold"/>
                                        <p:tgtEl>
                                          <p:spTgt spid="25"/>
                                        </p:tgtEl>
                                        <p:attrNameLst>
                                          <p:attrName>ppt_w</p:attrName>
                                        </p:attrNameLst>
                                      </p:cBhvr>
                                      <p:tavLst>
                                        <p:tav tm="0">
                                          <p:val>
                                            <p:fltVal val="0"/>
                                          </p:val>
                                        </p:tav>
                                        <p:tav tm="100000">
                                          <p:val>
                                            <p:strVal val="#ppt_w"/>
                                          </p:val>
                                        </p:tav>
                                      </p:tavLst>
                                    </p:anim>
                                    <p:anim calcmode="lin" valueType="num">
                                      <p:cBhvr>
                                        <p:cTn id="48" dur="500" fill="hold"/>
                                        <p:tgtEl>
                                          <p:spTgt spid="25"/>
                                        </p:tgtEl>
                                        <p:attrNameLst>
                                          <p:attrName>ppt_h</p:attrName>
                                        </p:attrNameLst>
                                      </p:cBhvr>
                                      <p:tavLst>
                                        <p:tav tm="0">
                                          <p:val>
                                            <p:fltVal val="0"/>
                                          </p:val>
                                        </p:tav>
                                        <p:tav tm="100000">
                                          <p:val>
                                            <p:strVal val="#ppt_h"/>
                                          </p:val>
                                        </p:tav>
                                      </p:tavLst>
                                    </p:anim>
                                    <p:animEffect transition="in" filter="fade">
                                      <p:cBhvr>
                                        <p:cTn id="49" dur="500"/>
                                        <p:tgtEl>
                                          <p:spTgt spid="2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p:cTn id="52" dur="500" fill="hold"/>
                                        <p:tgtEl>
                                          <p:spTgt spid="26"/>
                                        </p:tgtEl>
                                        <p:attrNameLst>
                                          <p:attrName>ppt_w</p:attrName>
                                        </p:attrNameLst>
                                      </p:cBhvr>
                                      <p:tavLst>
                                        <p:tav tm="0">
                                          <p:val>
                                            <p:fltVal val="0"/>
                                          </p:val>
                                        </p:tav>
                                        <p:tav tm="100000">
                                          <p:val>
                                            <p:strVal val="#ppt_w"/>
                                          </p:val>
                                        </p:tav>
                                      </p:tavLst>
                                    </p:anim>
                                    <p:anim calcmode="lin" valueType="num">
                                      <p:cBhvr>
                                        <p:cTn id="53" dur="500" fill="hold"/>
                                        <p:tgtEl>
                                          <p:spTgt spid="26"/>
                                        </p:tgtEl>
                                        <p:attrNameLst>
                                          <p:attrName>ppt_h</p:attrName>
                                        </p:attrNameLst>
                                      </p:cBhvr>
                                      <p:tavLst>
                                        <p:tav tm="0">
                                          <p:val>
                                            <p:fltVal val="0"/>
                                          </p:val>
                                        </p:tav>
                                        <p:tav tm="100000">
                                          <p:val>
                                            <p:strVal val="#ppt_h"/>
                                          </p:val>
                                        </p:tav>
                                      </p:tavLst>
                                    </p:anim>
                                    <p:animEffect transition="in" filter="fade">
                                      <p:cBhvr>
                                        <p:cTn id="54" dur="500"/>
                                        <p:tgtEl>
                                          <p:spTgt spid="26"/>
                                        </p:tgtEl>
                                      </p:cBhvr>
                                    </p:animEffect>
                                  </p:childTnLst>
                                </p:cTn>
                              </p:par>
                            </p:childTnLst>
                          </p:cTn>
                        </p:par>
                        <p:par>
                          <p:cTn id="55" fill="hold">
                            <p:stCondLst>
                              <p:cond delay="5000"/>
                            </p:stCondLst>
                            <p:childTnLst>
                              <p:par>
                                <p:cTn id="56" presetID="31"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p:cTn id="58" dur="1000" fill="hold"/>
                                        <p:tgtEl>
                                          <p:spTgt spid="27"/>
                                        </p:tgtEl>
                                        <p:attrNameLst>
                                          <p:attrName>ppt_w</p:attrName>
                                        </p:attrNameLst>
                                      </p:cBhvr>
                                      <p:tavLst>
                                        <p:tav tm="0">
                                          <p:val>
                                            <p:fltVal val="0"/>
                                          </p:val>
                                        </p:tav>
                                        <p:tav tm="100000">
                                          <p:val>
                                            <p:strVal val="#ppt_w"/>
                                          </p:val>
                                        </p:tav>
                                      </p:tavLst>
                                    </p:anim>
                                    <p:anim calcmode="lin" valueType="num">
                                      <p:cBhvr>
                                        <p:cTn id="59" dur="1000" fill="hold"/>
                                        <p:tgtEl>
                                          <p:spTgt spid="27"/>
                                        </p:tgtEl>
                                        <p:attrNameLst>
                                          <p:attrName>ppt_h</p:attrName>
                                        </p:attrNameLst>
                                      </p:cBhvr>
                                      <p:tavLst>
                                        <p:tav tm="0">
                                          <p:val>
                                            <p:fltVal val="0"/>
                                          </p:val>
                                        </p:tav>
                                        <p:tav tm="100000">
                                          <p:val>
                                            <p:strVal val="#ppt_h"/>
                                          </p:val>
                                        </p:tav>
                                      </p:tavLst>
                                    </p:anim>
                                    <p:anim calcmode="lin" valueType="num">
                                      <p:cBhvr>
                                        <p:cTn id="60" dur="1000" fill="hold"/>
                                        <p:tgtEl>
                                          <p:spTgt spid="27"/>
                                        </p:tgtEl>
                                        <p:attrNameLst>
                                          <p:attrName>style.rotation</p:attrName>
                                        </p:attrNameLst>
                                      </p:cBhvr>
                                      <p:tavLst>
                                        <p:tav tm="0">
                                          <p:val>
                                            <p:fltVal val="90"/>
                                          </p:val>
                                        </p:tav>
                                        <p:tav tm="100000">
                                          <p:val>
                                            <p:fltVal val="0"/>
                                          </p:val>
                                        </p:tav>
                                      </p:tavLst>
                                    </p:anim>
                                    <p:animEffect transition="in" filter="fade">
                                      <p:cBhvr>
                                        <p:cTn id="6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26" grpId="0"/>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51596" y="1828800"/>
            <a:ext cx="1402948" cy="1446550"/>
          </a:xfrm>
          <a:prstGeom prst="rect">
            <a:avLst/>
          </a:prstGeom>
          <a:noFill/>
        </p:spPr>
        <p:txBody>
          <a:bodyPr wrap="none" rtlCol="0">
            <a:spAutoFit/>
          </a:bodyPr>
          <a:lstStyle/>
          <a:p>
            <a:r>
              <a:rPr lang="en-US" altLang="zh-CN" sz="8800" dirty="0">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01</a:t>
            </a:r>
            <a:endParaRPr lang="zh-CN" altLang="en-US" sz="8800" dirty="0">
              <a:effectLst>
                <a:outerShdw blurRad="38100" dist="38100" dir="2700000" algn="tl">
                  <a:srgbClr val="000000">
                    <a:alpha val="43137"/>
                  </a:srgbClr>
                </a:outerShdw>
              </a:effectLst>
              <a:latin typeface="Segoe UI" panose="020B0502040204020203" pitchFamily="34" charset="0"/>
              <a:cs typeface="Segoe UI" panose="020B0502040204020203" pitchFamily="34" charset="0"/>
            </a:endParaRPr>
          </a:p>
        </p:txBody>
      </p:sp>
      <p:sp>
        <p:nvSpPr>
          <p:cNvPr id="5" name="矩形 4"/>
          <p:cNvSpPr/>
          <p:nvPr/>
        </p:nvSpPr>
        <p:spPr>
          <a:xfrm>
            <a:off x="4132130" y="3275350"/>
            <a:ext cx="4917681" cy="1077218"/>
          </a:xfrm>
          <a:prstGeom prst="rect">
            <a:avLst/>
          </a:prstGeom>
        </p:spPr>
        <p:txBody>
          <a:bodyPr wrap="square">
            <a:spAutoFit/>
          </a:bodyPr>
          <a:lstStyle/>
          <a:p>
            <a:r>
              <a:rPr lang="zh-CN" altLang="en-US" sz="1600" dirty="0">
                <a:latin typeface="Arial" panose="020B0604020202020204" pitchFamily="34" charset="0"/>
                <a:cs typeface="Arial" panose="020B0604020202020204" pitchFamily="34" charset="0"/>
              </a:rPr>
              <a:t>输入相关内容输入相关内容输入相关内容输入相关内容输入相关内容输入相关内容输入相关内容输入相关内容输入相关内容输入相关内容输入相关内容输入相关内容</a:t>
            </a:r>
            <a:endParaRPr lang="zh-CN" altLang="en-US" sz="1600" dirty="0">
              <a:latin typeface="Segoe UI" panose="020B0502040204020203" pitchFamily="34" charset="0"/>
              <a:cs typeface="Segoe UI" panose="020B0502040204020203" pitchFamily="34" charset="0"/>
            </a:endParaRPr>
          </a:p>
        </p:txBody>
      </p:sp>
      <p:cxnSp>
        <p:nvCxnSpPr>
          <p:cNvPr id="6" name="直接连接符 5"/>
          <p:cNvCxnSpPr/>
          <p:nvPr/>
        </p:nvCxnSpPr>
        <p:spPr>
          <a:xfrm>
            <a:off x="2753610" y="2706001"/>
            <a:ext cx="40324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5809294" y="2806010"/>
            <a:ext cx="1569660"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年度工作概述</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千图PPT彼岸天：ID 8661124库_组合 29"/>
          <p:cNvGrpSpPr/>
          <p:nvPr>
            <p:custDataLst>
              <p:tags r:id="rId1"/>
            </p:custDataLst>
          </p:nvPr>
        </p:nvGrpSpPr>
        <p:grpSpPr>
          <a:xfrm>
            <a:off x="4454539" y="3069211"/>
            <a:ext cx="5800999" cy="1491443"/>
            <a:chOff x="4518039" y="3602611"/>
            <a:chExt cx="5800999" cy="1491443"/>
          </a:xfrm>
        </p:grpSpPr>
        <p:grpSp>
          <p:nvGrpSpPr>
            <p:cNvPr id="7" name="Group 54"/>
            <p:cNvGrpSpPr/>
            <p:nvPr/>
          </p:nvGrpSpPr>
          <p:grpSpPr>
            <a:xfrm>
              <a:off x="4518039" y="3905920"/>
              <a:ext cx="3180354" cy="1188134"/>
              <a:chOff x="4518039" y="3905920"/>
              <a:chExt cx="3180354" cy="1188134"/>
            </a:xfrm>
          </p:grpSpPr>
          <p:grpSp>
            <p:nvGrpSpPr>
              <p:cNvPr id="24" name="Group 53"/>
              <p:cNvGrpSpPr/>
              <p:nvPr/>
            </p:nvGrpSpPr>
            <p:grpSpPr>
              <a:xfrm>
                <a:off x="4518039" y="3905920"/>
                <a:ext cx="3180354" cy="972110"/>
                <a:chOff x="4518039" y="3905920"/>
                <a:chExt cx="3180354" cy="972110"/>
              </a:xfrm>
            </p:grpSpPr>
            <p:sp>
              <p:nvSpPr>
                <p:cNvPr id="26" name="Rectangle 27"/>
                <p:cNvSpPr/>
                <p:nvPr/>
              </p:nvSpPr>
              <p:spPr bwMode="auto">
                <a:xfrm>
                  <a:off x="5646165" y="3905922"/>
                  <a:ext cx="2052228" cy="972108"/>
                </a:xfrm>
                <a:prstGeom prst="rect">
                  <a:avLst/>
                </a:prstGeom>
                <a:solidFill>
                  <a:schemeClr val="accent3"/>
                </a:solidFill>
                <a:ln w="19050">
                  <a:noFill/>
                  <a:round/>
                </a:ln>
              </p:spPr>
              <p:txBody>
                <a:bodyPr rot="0" spcFirstLastPara="0" vert="horz" wrap="none" lIns="91440" tIns="216000" rIns="91440" bIns="45720" anchor="t" anchorCtr="1" forceAA="0" compatLnSpc="1">
                  <a:normAutofit/>
                </a:bodyPr>
                <a:lstStyle/>
                <a:p>
                  <a:pPr algn="ctr"/>
                  <a:r>
                    <a:rPr lang="zh-CN" altLang="en-US" sz="2000" b="1" dirty="0">
                      <a:solidFill>
                        <a:schemeClr val="bg1"/>
                      </a:solidFill>
                    </a:rPr>
                    <a:t>输入标题文本</a:t>
                  </a:r>
                  <a:endParaRPr lang="zh-CN" altLang="en-US" sz="2000" b="1" dirty="0">
                    <a:solidFill>
                      <a:schemeClr val="bg1"/>
                    </a:solidFill>
                  </a:endParaRPr>
                </a:p>
              </p:txBody>
            </p:sp>
            <p:sp>
              <p:nvSpPr>
                <p:cNvPr id="27" name="Right Triangle 30"/>
                <p:cNvSpPr/>
                <p:nvPr/>
              </p:nvSpPr>
              <p:spPr bwMode="auto">
                <a:xfrm flipH="1">
                  <a:off x="4518039" y="3905920"/>
                  <a:ext cx="1128125" cy="240089"/>
                </a:xfrm>
                <a:prstGeom prst="rtTriangle">
                  <a:avLst/>
                </a:prstGeom>
                <a:solidFill>
                  <a:schemeClr val="accent3">
                    <a:lumMod val="60000"/>
                    <a:lumOff val="40000"/>
                  </a:schemeClr>
                </a:solidFill>
                <a:ln w="19050">
                  <a:noFill/>
                  <a:round/>
                </a:ln>
              </p:spPr>
              <p:txBody>
                <a:bodyPr anchor="ctr"/>
                <a:lstStyle/>
                <a:p>
                  <a:pPr algn="ctr"/>
                </a:p>
              </p:txBody>
            </p:sp>
          </p:grpSp>
          <p:sp>
            <p:nvSpPr>
              <p:cNvPr id="25" name="Parallelogram 31"/>
              <p:cNvSpPr/>
              <p:nvPr/>
            </p:nvSpPr>
            <p:spPr bwMode="auto">
              <a:xfrm flipV="1">
                <a:off x="5646164" y="4878028"/>
                <a:ext cx="1755740" cy="216026"/>
              </a:xfrm>
              <a:prstGeom prst="parallelogram">
                <a:avLst>
                  <a:gd name="adj" fmla="val 236641"/>
                </a:avLst>
              </a:prstGeom>
              <a:solidFill>
                <a:schemeClr val="accent3">
                  <a:lumMod val="60000"/>
                  <a:lumOff val="40000"/>
                </a:schemeClr>
              </a:solidFill>
              <a:ln w="19050">
                <a:noFill/>
                <a:round/>
              </a:ln>
            </p:spPr>
            <p:txBody>
              <a:bodyPr anchor="ctr"/>
              <a:lstStyle/>
              <a:p>
                <a:pPr algn="ctr"/>
              </a:p>
            </p:txBody>
          </p:sp>
        </p:grpSp>
        <p:grpSp>
          <p:nvGrpSpPr>
            <p:cNvPr id="9" name="Group 39"/>
            <p:cNvGrpSpPr/>
            <p:nvPr/>
          </p:nvGrpSpPr>
          <p:grpSpPr>
            <a:xfrm>
              <a:off x="7936846" y="3602611"/>
              <a:ext cx="2382192" cy="897380"/>
              <a:chOff x="6815010" y="4547844"/>
              <a:chExt cx="2382192" cy="897380"/>
            </a:xfrm>
          </p:grpSpPr>
          <p:sp>
            <p:nvSpPr>
              <p:cNvPr id="19" name="TextBox 40"/>
              <p:cNvSpPr txBox="1"/>
              <p:nvPr/>
            </p:nvSpPr>
            <p:spPr>
              <a:xfrm>
                <a:off x="6815010" y="4794065"/>
                <a:ext cx="2382192" cy="651159"/>
              </a:xfrm>
              <a:prstGeom prst="rect">
                <a:avLst/>
              </a:prstGeom>
              <a:noFill/>
            </p:spPr>
            <p:txBody>
              <a:bodyPr wrap="square" lIns="0" tIns="0" rIns="0" bIns="0" anchor="ctr" anchorCtr="0">
                <a:normAutofit/>
              </a:bodyPr>
              <a:lstStyle/>
              <a:p>
                <a:pPr>
                  <a:lnSpc>
                    <a:spcPct val="120000"/>
                  </a:lnSpc>
                </a:pPr>
                <a:r>
                  <a:rPr lang="zh-CN" altLang="en-US" sz="1200" dirty="0"/>
                  <a:t>请替换文字内容复制你的内容到此</a:t>
                </a:r>
                <a:br>
                  <a:rPr lang="zh-CN" altLang="en-US" sz="1200" dirty="0"/>
                </a:br>
                <a:r>
                  <a:rPr lang="zh-CN" altLang="en-US" sz="1200" dirty="0"/>
                  <a:t>请输入您的内容</a:t>
                </a:r>
                <a:endParaRPr lang="zh-CN" altLang="en-US" sz="1200" dirty="0"/>
              </a:p>
            </p:txBody>
          </p:sp>
          <p:sp>
            <p:nvSpPr>
              <p:cNvPr id="20" name="TextBox 41"/>
              <p:cNvSpPr txBox="1"/>
              <p:nvPr/>
            </p:nvSpPr>
            <p:spPr>
              <a:xfrm>
                <a:off x="6815010" y="4547844"/>
                <a:ext cx="1384995" cy="276999"/>
              </a:xfrm>
              <a:prstGeom prst="rect">
                <a:avLst/>
              </a:prstGeom>
              <a:noFill/>
            </p:spPr>
            <p:txBody>
              <a:bodyPr wrap="none" lIns="0" tIns="0" rIns="0" bIns="0" anchor="ctr" anchorCtr="0">
                <a:normAutofit/>
              </a:bodyPr>
              <a:lstStyle/>
              <a:p>
                <a:r>
                  <a:rPr lang="zh-CN" altLang="en-US" b="1" dirty="0">
                    <a:solidFill>
                      <a:schemeClr val="accent3"/>
                    </a:solidFill>
                  </a:rPr>
                  <a:t>输入标题文本</a:t>
                </a:r>
                <a:endParaRPr lang="zh-CN" altLang="en-US" b="1" dirty="0">
                  <a:solidFill>
                    <a:schemeClr val="accent3"/>
                  </a:solidFill>
                </a:endParaRPr>
              </a:p>
            </p:txBody>
          </p:sp>
        </p:grpSp>
      </p:grpSp>
      <p:grpSp>
        <p:nvGrpSpPr>
          <p:cNvPr id="2" name="千图PPT彼岸天：ID 8661124库_组合 1"/>
          <p:cNvGrpSpPr/>
          <p:nvPr>
            <p:custDataLst>
              <p:tags r:id="rId2"/>
            </p:custDataLst>
          </p:nvPr>
        </p:nvGrpSpPr>
        <p:grpSpPr>
          <a:xfrm>
            <a:off x="3997756" y="4104537"/>
            <a:ext cx="4960828" cy="1563371"/>
            <a:chOff x="4061256" y="4637937"/>
            <a:chExt cx="4960828" cy="1563371"/>
          </a:xfrm>
        </p:grpSpPr>
        <p:grpSp>
          <p:nvGrpSpPr>
            <p:cNvPr id="8" name="Group 55"/>
            <p:cNvGrpSpPr/>
            <p:nvPr/>
          </p:nvGrpSpPr>
          <p:grpSpPr>
            <a:xfrm>
              <a:off x="6177767" y="4637937"/>
              <a:ext cx="2844317" cy="973735"/>
              <a:chOff x="6177767" y="4637937"/>
              <a:chExt cx="2844317" cy="973735"/>
            </a:xfrm>
          </p:grpSpPr>
          <p:sp>
            <p:nvSpPr>
              <p:cNvPr id="21" name="Right Triangle 32"/>
              <p:cNvSpPr/>
              <p:nvPr/>
            </p:nvSpPr>
            <p:spPr bwMode="auto">
              <a:xfrm flipH="1">
                <a:off x="6177767" y="4637937"/>
                <a:ext cx="596521" cy="456117"/>
              </a:xfrm>
              <a:prstGeom prst="rtTriangle">
                <a:avLst/>
              </a:prstGeom>
              <a:solidFill>
                <a:schemeClr val="accent4">
                  <a:lumMod val="60000"/>
                  <a:lumOff val="40000"/>
                </a:schemeClr>
              </a:solidFill>
              <a:ln w="19050">
                <a:noFill/>
                <a:round/>
              </a:ln>
            </p:spPr>
            <p:txBody>
              <a:bodyPr anchor="ctr"/>
              <a:lstStyle/>
              <a:p>
                <a:pPr algn="ctr"/>
              </a:p>
            </p:txBody>
          </p:sp>
          <p:sp>
            <p:nvSpPr>
              <p:cNvPr id="22" name="Rectangle 28"/>
              <p:cNvSpPr/>
              <p:nvPr/>
            </p:nvSpPr>
            <p:spPr bwMode="auto">
              <a:xfrm>
                <a:off x="6774291" y="4637942"/>
                <a:ext cx="2052228" cy="972108"/>
              </a:xfrm>
              <a:prstGeom prst="rect">
                <a:avLst/>
              </a:prstGeom>
              <a:solidFill>
                <a:schemeClr val="accent4"/>
              </a:solidFill>
              <a:ln w="19050">
                <a:noFill/>
                <a:round/>
              </a:ln>
            </p:spPr>
            <p:txBody>
              <a:bodyPr rot="0" spcFirstLastPara="0" vert="horz" wrap="none" lIns="91440" tIns="216000" rIns="91440" bIns="45720" anchor="t" anchorCtr="1" forceAA="0" compatLnSpc="1">
                <a:normAutofit/>
              </a:bodyPr>
              <a:lstStyle/>
              <a:p>
                <a:pPr algn="ctr"/>
                <a:r>
                  <a:rPr lang="zh-CN" altLang="en-US" sz="2000" b="1" dirty="0">
                    <a:solidFill>
                      <a:schemeClr val="bg1"/>
                    </a:solidFill>
                  </a:rPr>
                  <a:t>输入标题文本</a:t>
                </a:r>
                <a:endParaRPr lang="zh-CN" altLang="en-US" sz="2000" b="1" dirty="0">
                  <a:solidFill>
                    <a:schemeClr val="bg1"/>
                  </a:solidFill>
                </a:endParaRPr>
              </a:p>
            </p:txBody>
          </p:sp>
          <p:sp>
            <p:nvSpPr>
              <p:cNvPr id="23" name="Parallelogram 33"/>
              <p:cNvSpPr/>
              <p:nvPr/>
            </p:nvSpPr>
            <p:spPr bwMode="auto">
              <a:xfrm>
                <a:off x="6774288" y="5369956"/>
                <a:ext cx="2247796" cy="241716"/>
              </a:xfrm>
              <a:prstGeom prst="parallelogram">
                <a:avLst>
                  <a:gd name="adj" fmla="val 62038"/>
                </a:avLst>
              </a:prstGeom>
              <a:solidFill>
                <a:schemeClr val="accent4">
                  <a:lumMod val="60000"/>
                  <a:lumOff val="40000"/>
                </a:schemeClr>
              </a:solidFill>
              <a:ln w="19050">
                <a:noFill/>
                <a:round/>
              </a:ln>
            </p:spPr>
            <p:txBody>
              <a:bodyPr anchor="ctr"/>
              <a:lstStyle/>
              <a:p>
                <a:pPr algn="ctr"/>
              </a:p>
            </p:txBody>
          </p:sp>
        </p:grpSp>
        <p:grpSp>
          <p:nvGrpSpPr>
            <p:cNvPr id="10" name="Group 44"/>
            <p:cNvGrpSpPr/>
            <p:nvPr/>
          </p:nvGrpSpPr>
          <p:grpSpPr>
            <a:xfrm>
              <a:off x="4061256" y="5303928"/>
              <a:ext cx="2392888" cy="897380"/>
              <a:chOff x="2989450" y="4547844"/>
              <a:chExt cx="2392888" cy="897380"/>
            </a:xfrm>
          </p:grpSpPr>
          <p:sp>
            <p:nvSpPr>
              <p:cNvPr id="17" name="TextBox 42"/>
              <p:cNvSpPr txBox="1"/>
              <p:nvPr/>
            </p:nvSpPr>
            <p:spPr>
              <a:xfrm>
                <a:off x="2989450" y="4794065"/>
                <a:ext cx="2382192" cy="651159"/>
              </a:xfrm>
              <a:prstGeom prst="rect">
                <a:avLst/>
              </a:prstGeom>
              <a:noFill/>
            </p:spPr>
            <p:txBody>
              <a:bodyPr wrap="square" lIns="0" tIns="0" rIns="0" bIns="0" anchor="ctr" anchorCtr="0">
                <a:normAutofit/>
              </a:bodyPr>
              <a:lstStyle/>
              <a:p>
                <a:pPr algn="r">
                  <a:lnSpc>
                    <a:spcPct val="120000"/>
                  </a:lnSpc>
                </a:pPr>
                <a:r>
                  <a:rPr lang="zh-CN" altLang="en-US" sz="1200" dirty="0"/>
                  <a:t>请替换文字内容复制你的内容到此</a:t>
                </a:r>
                <a:br>
                  <a:rPr lang="zh-CN" altLang="en-US" sz="1200" dirty="0"/>
                </a:br>
                <a:r>
                  <a:rPr lang="zh-CN" altLang="en-US" sz="1200" dirty="0"/>
                  <a:t>请输入您的内容</a:t>
                </a:r>
                <a:endParaRPr lang="zh-CN" altLang="en-US" sz="1200" dirty="0"/>
              </a:p>
            </p:txBody>
          </p:sp>
          <p:sp>
            <p:nvSpPr>
              <p:cNvPr id="18" name="TextBox 43"/>
              <p:cNvSpPr txBox="1"/>
              <p:nvPr/>
            </p:nvSpPr>
            <p:spPr>
              <a:xfrm>
                <a:off x="3997343" y="4547844"/>
                <a:ext cx="1384995" cy="276999"/>
              </a:xfrm>
              <a:prstGeom prst="rect">
                <a:avLst/>
              </a:prstGeom>
              <a:noFill/>
            </p:spPr>
            <p:txBody>
              <a:bodyPr wrap="none" lIns="0" tIns="0" rIns="0" bIns="0" anchor="ctr" anchorCtr="0">
                <a:normAutofit/>
              </a:bodyPr>
              <a:lstStyle/>
              <a:p>
                <a:pPr algn="r"/>
                <a:r>
                  <a:rPr lang="zh-CN" altLang="en-US" b="1" dirty="0">
                    <a:solidFill>
                      <a:schemeClr val="accent4"/>
                    </a:solidFill>
                  </a:rPr>
                  <a:t>输入标题文本</a:t>
                </a:r>
                <a:endParaRPr lang="zh-CN" altLang="en-US" b="1" dirty="0">
                  <a:solidFill>
                    <a:schemeClr val="accent4"/>
                  </a:solidFill>
                </a:endParaRPr>
              </a:p>
            </p:txBody>
          </p:sp>
        </p:grpSp>
      </p:grpSp>
      <p:grpSp>
        <p:nvGrpSpPr>
          <p:cNvPr id="31" name="千图PPT彼岸天：ID 8661124库_组合 30"/>
          <p:cNvGrpSpPr/>
          <p:nvPr>
            <p:custDataLst>
              <p:tags r:id="rId3"/>
            </p:custDataLst>
          </p:nvPr>
        </p:nvGrpSpPr>
        <p:grpSpPr>
          <a:xfrm>
            <a:off x="4005276" y="1602344"/>
            <a:ext cx="4665276" cy="1278248"/>
            <a:chOff x="4068776" y="2135744"/>
            <a:chExt cx="4665276" cy="1278248"/>
          </a:xfrm>
        </p:grpSpPr>
        <p:sp>
          <p:nvSpPr>
            <p:cNvPr id="5" name="Rectangle 25"/>
            <p:cNvSpPr/>
            <p:nvPr/>
          </p:nvSpPr>
          <p:spPr bwMode="auto">
            <a:xfrm>
              <a:off x="4068776" y="2441884"/>
              <a:ext cx="2052228" cy="972108"/>
            </a:xfrm>
            <a:prstGeom prst="rect">
              <a:avLst/>
            </a:prstGeom>
            <a:solidFill>
              <a:schemeClr val="accent1">
                <a:lumMod val="100000"/>
              </a:schemeClr>
            </a:solidFill>
            <a:ln w="19050">
              <a:noFill/>
              <a:round/>
            </a:ln>
          </p:spPr>
          <p:txBody>
            <a:bodyPr rot="0" spcFirstLastPara="0" vert="horz" wrap="none" lIns="91440" tIns="216000" rIns="91440" bIns="45720" anchor="t" anchorCtr="1" forceAA="0" compatLnSpc="1">
              <a:normAutofit/>
            </a:bodyPr>
            <a:lstStyle/>
            <a:p>
              <a:pPr algn="ctr"/>
              <a:r>
                <a:rPr lang="zh-CN" altLang="en-US" sz="2000" b="1" dirty="0">
                  <a:solidFill>
                    <a:schemeClr val="bg1"/>
                  </a:solidFill>
                </a:rPr>
                <a:t>输入标题文本</a:t>
              </a:r>
              <a:endParaRPr lang="zh-CN" altLang="en-US" sz="2000" b="1" dirty="0">
                <a:solidFill>
                  <a:schemeClr val="bg1"/>
                </a:solidFill>
              </a:endParaRPr>
            </a:p>
          </p:txBody>
        </p:sp>
        <p:grpSp>
          <p:nvGrpSpPr>
            <p:cNvPr id="11" name="Group 45"/>
            <p:cNvGrpSpPr/>
            <p:nvPr/>
          </p:nvGrpSpPr>
          <p:grpSpPr>
            <a:xfrm>
              <a:off x="6351860" y="2135744"/>
              <a:ext cx="2382192" cy="897380"/>
              <a:chOff x="6815010" y="4547844"/>
              <a:chExt cx="2382192" cy="897380"/>
            </a:xfrm>
          </p:grpSpPr>
          <p:sp>
            <p:nvSpPr>
              <p:cNvPr id="15" name="TextBox 46"/>
              <p:cNvSpPr txBox="1"/>
              <p:nvPr/>
            </p:nvSpPr>
            <p:spPr>
              <a:xfrm>
                <a:off x="6815010" y="4794065"/>
                <a:ext cx="2382192" cy="651159"/>
              </a:xfrm>
              <a:prstGeom prst="rect">
                <a:avLst/>
              </a:prstGeom>
              <a:noFill/>
            </p:spPr>
            <p:txBody>
              <a:bodyPr wrap="square" lIns="0" tIns="0" rIns="0" bIns="0" anchor="ctr" anchorCtr="0">
                <a:normAutofit/>
              </a:bodyPr>
              <a:lstStyle/>
              <a:p>
                <a:pPr>
                  <a:lnSpc>
                    <a:spcPct val="120000"/>
                  </a:lnSpc>
                </a:pPr>
                <a:r>
                  <a:rPr lang="zh-CN" altLang="en-US" sz="1200" dirty="0"/>
                  <a:t>请替换文字内容复制你的内容到此</a:t>
                </a:r>
                <a:br>
                  <a:rPr lang="zh-CN" altLang="en-US" sz="1200" dirty="0"/>
                </a:br>
                <a:r>
                  <a:rPr lang="zh-CN" altLang="en-US" sz="1200" dirty="0"/>
                  <a:t>请输入您的内容</a:t>
                </a:r>
                <a:endParaRPr lang="zh-CN" altLang="en-US" sz="1200" dirty="0"/>
              </a:p>
            </p:txBody>
          </p:sp>
          <p:sp>
            <p:nvSpPr>
              <p:cNvPr id="16" name="TextBox 47"/>
              <p:cNvSpPr txBox="1"/>
              <p:nvPr/>
            </p:nvSpPr>
            <p:spPr>
              <a:xfrm>
                <a:off x="6815010" y="4547844"/>
                <a:ext cx="1384995" cy="276999"/>
              </a:xfrm>
              <a:prstGeom prst="rect">
                <a:avLst/>
              </a:prstGeom>
              <a:noFill/>
            </p:spPr>
            <p:txBody>
              <a:bodyPr wrap="none" lIns="0" tIns="0" rIns="0" bIns="0" anchor="ctr" anchorCtr="0">
                <a:normAutofit/>
              </a:bodyPr>
              <a:lstStyle/>
              <a:p>
                <a:r>
                  <a:rPr lang="zh-CN" altLang="en-US" b="1" dirty="0">
                    <a:solidFill>
                      <a:schemeClr val="accent1"/>
                    </a:solidFill>
                  </a:rPr>
                  <a:t>输入标题文本</a:t>
                </a:r>
                <a:endParaRPr lang="zh-CN" altLang="en-US" b="1" dirty="0">
                  <a:solidFill>
                    <a:schemeClr val="accent1"/>
                  </a:solidFill>
                </a:endParaRPr>
              </a:p>
            </p:txBody>
          </p:sp>
        </p:grpSp>
      </p:grpSp>
      <p:grpSp>
        <p:nvGrpSpPr>
          <p:cNvPr id="32" name="千图PPT彼岸天：ID 8661124库_组合 31"/>
          <p:cNvGrpSpPr/>
          <p:nvPr>
            <p:custDataLst>
              <p:tags r:id="rId4"/>
            </p:custDataLst>
          </p:nvPr>
        </p:nvGrpSpPr>
        <p:grpSpPr>
          <a:xfrm>
            <a:off x="1809463" y="2640502"/>
            <a:ext cx="4697305" cy="1323873"/>
            <a:chOff x="1872963" y="3173902"/>
            <a:chExt cx="4697305" cy="1323873"/>
          </a:xfrm>
        </p:grpSpPr>
        <p:grpSp>
          <p:nvGrpSpPr>
            <p:cNvPr id="6" name="Group 52"/>
            <p:cNvGrpSpPr/>
            <p:nvPr/>
          </p:nvGrpSpPr>
          <p:grpSpPr>
            <a:xfrm>
              <a:off x="4068776" y="3173902"/>
              <a:ext cx="2501492" cy="972109"/>
              <a:chOff x="4068776" y="3173902"/>
              <a:chExt cx="2501492" cy="972109"/>
            </a:xfrm>
          </p:grpSpPr>
          <p:sp>
            <p:nvSpPr>
              <p:cNvPr id="28" name="Rectangle 26"/>
              <p:cNvSpPr/>
              <p:nvPr/>
            </p:nvSpPr>
            <p:spPr bwMode="auto">
              <a:xfrm>
                <a:off x="4518040" y="3173903"/>
                <a:ext cx="2052228" cy="972108"/>
              </a:xfrm>
              <a:prstGeom prst="rect">
                <a:avLst/>
              </a:prstGeom>
              <a:solidFill>
                <a:schemeClr val="accent2"/>
              </a:solidFill>
              <a:ln w="19050">
                <a:noFill/>
                <a:round/>
              </a:ln>
            </p:spPr>
            <p:txBody>
              <a:bodyPr rot="0" spcFirstLastPara="0" vert="horz" wrap="none" lIns="91440" tIns="216000" rIns="91440" bIns="45720" anchor="t" anchorCtr="1" forceAA="0" compatLnSpc="1">
                <a:normAutofit/>
              </a:bodyPr>
              <a:lstStyle/>
              <a:p>
                <a:pPr algn="ctr"/>
                <a:r>
                  <a:rPr lang="zh-CN" altLang="en-US" sz="2000" b="1" dirty="0">
                    <a:solidFill>
                      <a:schemeClr val="bg1"/>
                    </a:solidFill>
                  </a:rPr>
                  <a:t>输入标题文本</a:t>
                </a:r>
                <a:endParaRPr lang="zh-CN" altLang="en-US" sz="2000" b="1" dirty="0">
                  <a:solidFill>
                    <a:schemeClr val="bg1"/>
                  </a:solidFill>
                </a:endParaRPr>
              </a:p>
            </p:txBody>
          </p:sp>
          <p:sp>
            <p:nvSpPr>
              <p:cNvPr id="29" name="Right Triangle 29"/>
              <p:cNvSpPr/>
              <p:nvPr/>
            </p:nvSpPr>
            <p:spPr bwMode="auto">
              <a:xfrm flipH="1">
                <a:off x="4068776" y="3173902"/>
                <a:ext cx="449264" cy="240089"/>
              </a:xfrm>
              <a:prstGeom prst="rtTriangle">
                <a:avLst/>
              </a:prstGeom>
              <a:solidFill>
                <a:schemeClr val="accent1">
                  <a:lumMod val="60000"/>
                  <a:lumOff val="40000"/>
                </a:schemeClr>
              </a:solidFill>
              <a:ln w="19050">
                <a:noFill/>
                <a:round/>
              </a:ln>
            </p:spPr>
            <p:txBody>
              <a:bodyPr anchor="ctr"/>
              <a:lstStyle/>
              <a:p>
                <a:pPr algn="ctr"/>
              </a:p>
            </p:txBody>
          </p:sp>
        </p:grpSp>
        <p:grpSp>
          <p:nvGrpSpPr>
            <p:cNvPr id="12" name="Group 48"/>
            <p:cNvGrpSpPr/>
            <p:nvPr/>
          </p:nvGrpSpPr>
          <p:grpSpPr>
            <a:xfrm>
              <a:off x="1872963" y="3600395"/>
              <a:ext cx="2392888" cy="897380"/>
              <a:chOff x="2989450" y="4547844"/>
              <a:chExt cx="2392888" cy="897380"/>
            </a:xfrm>
          </p:grpSpPr>
          <p:sp>
            <p:nvSpPr>
              <p:cNvPr id="13" name="TextBox 49"/>
              <p:cNvSpPr txBox="1"/>
              <p:nvPr/>
            </p:nvSpPr>
            <p:spPr>
              <a:xfrm>
                <a:off x="2989450" y="4794065"/>
                <a:ext cx="2382192" cy="651159"/>
              </a:xfrm>
              <a:prstGeom prst="rect">
                <a:avLst/>
              </a:prstGeom>
              <a:noFill/>
            </p:spPr>
            <p:txBody>
              <a:bodyPr wrap="square" lIns="0" tIns="0" rIns="0" bIns="0" anchor="ctr" anchorCtr="0">
                <a:normAutofit/>
              </a:bodyPr>
              <a:lstStyle/>
              <a:p>
                <a:pPr algn="r">
                  <a:lnSpc>
                    <a:spcPct val="120000"/>
                  </a:lnSpc>
                </a:pPr>
                <a:r>
                  <a:rPr lang="zh-CN" altLang="en-US" sz="1200" dirty="0"/>
                  <a:t>请替换文字内容复制你的内容到此</a:t>
                </a:r>
                <a:br>
                  <a:rPr lang="zh-CN" altLang="en-US" sz="1200" dirty="0"/>
                </a:br>
                <a:r>
                  <a:rPr lang="zh-CN" altLang="en-US" sz="1200" dirty="0"/>
                  <a:t>请输入您的内容</a:t>
                </a:r>
                <a:endParaRPr lang="zh-CN" altLang="en-US" sz="1200" dirty="0"/>
              </a:p>
            </p:txBody>
          </p:sp>
          <p:sp>
            <p:nvSpPr>
              <p:cNvPr id="14" name="TextBox 50"/>
              <p:cNvSpPr txBox="1"/>
              <p:nvPr/>
            </p:nvSpPr>
            <p:spPr>
              <a:xfrm>
                <a:off x="3997343" y="4547844"/>
                <a:ext cx="1384995" cy="276999"/>
              </a:xfrm>
              <a:prstGeom prst="rect">
                <a:avLst/>
              </a:prstGeom>
              <a:noFill/>
            </p:spPr>
            <p:txBody>
              <a:bodyPr wrap="none" lIns="0" tIns="0" rIns="0" bIns="0" anchor="ctr" anchorCtr="0">
                <a:normAutofit/>
              </a:bodyPr>
              <a:lstStyle/>
              <a:p>
                <a:pPr algn="r"/>
                <a:r>
                  <a:rPr lang="zh-CN" altLang="en-US" b="1" dirty="0">
                    <a:solidFill>
                      <a:schemeClr val="accent2">
                        <a:lumMod val="100000"/>
                      </a:schemeClr>
                    </a:solidFill>
                  </a:rPr>
                  <a:t>输入标题文本</a:t>
                </a:r>
                <a:endParaRPr lang="zh-CN" altLang="en-US" b="1" dirty="0">
                  <a:solidFill>
                    <a:schemeClr val="accent2">
                      <a:lumMod val="100000"/>
                    </a:schemeClr>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5000">
        <p14:prism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ppt_y+#ppt_h/2"/>
                                          </p:val>
                                        </p:tav>
                                        <p:tav tm="100000">
                                          <p:val>
                                            <p:strVal val="#ppt_y"/>
                                          </p:val>
                                        </p:tav>
                                      </p:tavLst>
                                    </p:anim>
                                    <p:anim calcmode="lin" valueType="num">
                                      <p:cBhvr>
                                        <p:cTn id="9" dur="500" fill="hold"/>
                                        <p:tgtEl>
                                          <p:spTgt spid="2"/>
                                        </p:tgtEl>
                                        <p:attrNameLst>
                                          <p:attrName>ppt_w</p:attrName>
                                        </p:attrNameLst>
                                      </p:cBhvr>
                                      <p:tavLst>
                                        <p:tav tm="0">
                                          <p:val>
                                            <p:strVal val="#ppt_w"/>
                                          </p:val>
                                        </p:tav>
                                        <p:tav tm="100000">
                                          <p:val>
                                            <p:strVal val="#ppt_w"/>
                                          </p:val>
                                        </p:tav>
                                      </p:tavLst>
                                    </p:anim>
                                    <p:anim calcmode="lin" valueType="num">
                                      <p:cBhvr>
                                        <p:cTn id="10" dur="500" fill="hold"/>
                                        <p:tgtEl>
                                          <p:spTgt spid="2"/>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17" presetClass="entr" presetSubtype="4" fill="hold" nodeType="afterEffect">
                                  <p:stCondLst>
                                    <p:cond delay="0"/>
                                  </p:stCondLst>
                                  <p:childTnLst>
                                    <p:set>
                                      <p:cBhvr>
                                        <p:cTn id="13" dur="1" fill="hold">
                                          <p:stCondLst>
                                            <p:cond delay="0"/>
                                          </p:stCondLst>
                                        </p:cTn>
                                        <p:tgtEl>
                                          <p:spTgt spid="30"/>
                                        </p:tgtEl>
                                        <p:attrNameLst>
                                          <p:attrName>style.visibility</p:attrName>
                                        </p:attrNameLst>
                                      </p:cBhvr>
                                      <p:to>
                                        <p:strVal val="visible"/>
                                      </p:to>
                                    </p:se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500" fill="hold"/>
                                        <p:tgtEl>
                                          <p:spTgt spid="30"/>
                                        </p:tgtEl>
                                        <p:attrNameLst>
                                          <p:attrName>ppt_y</p:attrName>
                                        </p:attrNameLst>
                                      </p:cBhvr>
                                      <p:tavLst>
                                        <p:tav tm="0">
                                          <p:val>
                                            <p:strVal val="#ppt_y+#ppt_h/2"/>
                                          </p:val>
                                        </p:tav>
                                        <p:tav tm="100000">
                                          <p:val>
                                            <p:strVal val="#ppt_y"/>
                                          </p:val>
                                        </p:tav>
                                      </p:tavLst>
                                    </p:anim>
                                    <p:anim calcmode="lin" valueType="num">
                                      <p:cBhvr>
                                        <p:cTn id="16" dur="500" fill="hold"/>
                                        <p:tgtEl>
                                          <p:spTgt spid="30"/>
                                        </p:tgtEl>
                                        <p:attrNameLst>
                                          <p:attrName>ppt_w</p:attrName>
                                        </p:attrNameLst>
                                      </p:cBhvr>
                                      <p:tavLst>
                                        <p:tav tm="0">
                                          <p:val>
                                            <p:strVal val="#ppt_w"/>
                                          </p:val>
                                        </p:tav>
                                        <p:tav tm="100000">
                                          <p:val>
                                            <p:strVal val="#ppt_w"/>
                                          </p:val>
                                        </p:tav>
                                      </p:tavLst>
                                    </p:anim>
                                    <p:anim calcmode="lin" valueType="num">
                                      <p:cBhvr>
                                        <p:cTn id="17" dur="500" fill="hold"/>
                                        <p:tgtEl>
                                          <p:spTgt spid="30"/>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17" presetClass="entr" presetSubtype="4"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ppt_x</p:attrName>
                                        </p:attrNameLst>
                                      </p:cBhvr>
                                      <p:tavLst>
                                        <p:tav tm="0">
                                          <p:val>
                                            <p:strVal val="#ppt_x"/>
                                          </p:val>
                                        </p:tav>
                                        <p:tav tm="100000">
                                          <p:val>
                                            <p:strVal val="#ppt_x"/>
                                          </p:val>
                                        </p:tav>
                                      </p:tavLst>
                                    </p:anim>
                                    <p:anim calcmode="lin" valueType="num">
                                      <p:cBhvr>
                                        <p:cTn id="22" dur="500" fill="hold"/>
                                        <p:tgtEl>
                                          <p:spTgt spid="32"/>
                                        </p:tgtEl>
                                        <p:attrNameLst>
                                          <p:attrName>ppt_y</p:attrName>
                                        </p:attrNameLst>
                                      </p:cBhvr>
                                      <p:tavLst>
                                        <p:tav tm="0">
                                          <p:val>
                                            <p:strVal val="#ppt_y+#ppt_h/2"/>
                                          </p:val>
                                        </p:tav>
                                        <p:tav tm="100000">
                                          <p:val>
                                            <p:strVal val="#ppt_y"/>
                                          </p:val>
                                        </p:tav>
                                      </p:tavLst>
                                    </p:anim>
                                    <p:anim calcmode="lin" valueType="num">
                                      <p:cBhvr>
                                        <p:cTn id="23" dur="500" fill="hold"/>
                                        <p:tgtEl>
                                          <p:spTgt spid="32"/>
                                        </p:tgtEl>
                                        <p:attrNameLst>
                                          <p:attrName>ppt_w</p:attrName>
                                        </p:attrNameLst>
                                      </p:cBhvr>
                                      <p:tavLst>
                                        <p:tav tm="0">
                                          <p:val>
                                            <p:strVal val="#ppt_w"/>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childTnLst>
                          </p:cTn>
                        </p:par>
                        <p:par>
                          <p:cTn id="25" fill="hold">
                            <p:stCondLst>
                              <p:cond delay="1500"/>
                            </p:stCondLst>
                            <p:childTnLst>
                              <p:par>
                                <p:cTn id="26" presetID="17" presetClass="entr" presetSubtype="4"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ppt_x</p:attrName>
                                        </p:attrNameLst>
                                      </p:cBhvr>
                                      <p:tavLst>
                                        <p:tav tm="0">
                                          <p:val>
                                            <p:strVal val="#ppt_x"/>
                                          </p:val>
                                        </p:tav>
                                        <p:tav tm="100000">
                                          <p:val>
                                            <p:strVal val="#ppt_x"/>
                                          </p:val>
                                        </p:tav>
                                      </p:tavLst>
                                    </p:anim>
                                    <p:anim calcmode="lin" valueType="num">
                                      <p:cBhvr>
                                        <p:cTn id="29" dur="500" fill="hold"/>
                                        <p:tgtEl>
                                          <p:spTgt spid="31"/>
                                        </p:tgtEl>
                                        <p:attrNameLst>
                                          <p:attrName>ppt_y</p:attrName>
                                        </p:attrNameLst>
                                      </p:cBhvr>
                                      <p:tavLst>
                                        <p:tav tm="0">
                                          <p:val>
                                            <p:strVal val="#ppt_y+#ppt_h/2"/>
                                          </p:val>
                                        </p:tav>
                                        <p:tav tm="100000">
                                          <p:val>
                                            <p:strVal val="#ppt_y"/>
                                          </p:val>
                                        </p:tav>
                                      </p:tavLst>
                                    </p:anim>
                                    <p:anim calcmode="lin" valueType="num">
                                      <p:cBhvr>
                                        <p:cTn id="30" dur="500" fill="hold"/>
                                        <p:tgtEl>
                                          <p:spTgt spid="31"/>
                                        </p:tgtEl>
                                        <p:attrNameLst>
                                          <p:attrName>ppt_w</p:attrName>
                                        </p:attrNameLst>
                                      </p:cBhvr>
                                      <p:tavLst>
                                        <p:tav tm="0">
                                          <p:val>
                                            <p:strVal val="#ppt_w"/>
                                          </p:val>
                                        </p:tav>
                                        <p:tav tm="100000">
                                          <p:val>
                                            <p:strVal val="#ppt_w"/>
                                          </p:val>
                                        </p:tav>
                                      </p:tavLst>
                                    </p:anim>
                                    <p:anim calcmode="lin" valueType="num">
                                      <p:cBhvr>
                                        <p:cTn id="31" dur="500" fill="hold"/>
                                        <p:tgtEl>
                                          <p:spTgt spid="3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千图PPT彼岸天：ID 8661124库_文本框 23"/>
          <p:cNvSpPr txBox="1"/>
          <p:nvPr>
            <p:custDataLst>
              <p:tags r:id="rId1"/>
            </p:custDataLst>
          </p:nvPr>
        </p:nvSpPr>
        <p:spPr bwMode="auto">
          <a:xfrm>
            <a:off x="719138" y="5221507"/>
            <a:ext cx="10753726" cy="869291"/>
          </a:xfrm>
          <a:prstGeom prst="rect">
            <a:avLst/>
          </a:prstGeom>
        </p:spPr>
        <p:txBody>
          <a:bodyPr wrap="square" lIns="0" tIns="0" rIns="0" bIns="0" anchor="t" anchorCtr="0">
            <a:normAutofit/>
            <a:scene3d>
              <a:camera prst="orthographicFront"/>
              <a:lightRig rig="threePt" dir="t"/>
            </a:scene3d>
          </a:bodyPr>
          <a:lstStyle/>
          <a:p>
            <a:pPr marL="0" indent="0" algn="ctr">
              <a:lnSpc>
                <a:spcPct val="120000"/>
              </a:lnSpc>
              <a:spcBef>
                <a:spcPct val="0"/>
              </a:spcBef>
              <a:defRPr/>
            </a:pPr>
            <a:r>
              <a:rPr lang="zh-CN" altLang="en-US" sz="1050" dirty="0">
                <a:solidFill>
                  <a:schemeClr val="dk1">
                    <a:lumMod val="100000"/>
                  </a:schemeClr>
                </a:solidFill>
              </a:rPr>
              <a:t>请替换文字内容复制你的内容到此 请输入您的内容如需更改请在（设置形状格式）菜单下（文本选项）中调整</a:t>
            </a:r>
            <a:endParaRPr lang="zh-CN" altLang="en-US" sz="1050" dirty="0">
              <a:solidFill>
                <a:schemeClr val="dk1">
                  <a:lumMod val="100000"/>
                </a:schemeClr>
              </a:solidFill>
            </a:endParaRPr>
          </a:p>
        </p:txBody>
      </p:sp>
      <p:grpSp>
        <p:nvGrpSpPr>
          <p:cNvPr id="26" name="千图PPT彼岸天：ID 8661124库_组合 25"/>
          <p:cNvGrpSpPr/>
          <p:nvPr>
            <p:custDataLst>
              <p:tags r:id="rId2"/>
            </p:custDataLst>
          </p:nvPr>
        </p:nvGrpSpPr>
        <p:grpSpPr>
          <a:xfrm>
            <a:off x="6249016" y="3465004"/>
            <a:ext cx="3686329" cy="1134127"/>
            <a:chOff x="6249016" y="3465004"/>
            <a:chExt cx="3686329" cy="1134127"/>
          </a:xfrm>
        </p:grpSpPr>
        <p:sp>
          <p:nvSpPr>
            <p:cNvPr id="6" name="Teardrop 4"/>
            <p:cNvSpPr/>
            <p:nvPr/>
          </p:nvSpPr>
          <p:spPr>
            <a:xfrm flipH="1">
              <a:off x="6249016" y="3465004"/>
              <a:ext cx="1134127" cy="1134127"/>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10" name="Group 8"/>
            <p:cNvGrpSpPr/>
            <p:nvPr/>
          </p:nvGrpSpPr>
          <p:grpSpPr>
            <a:xfrm>
              <a:off x="7788188" y="3629281"/>
              <a:ext cx="2147157" cy="863956"/>
              <a:chOff x="7788188" y="3629281"/>
              <a:chExt cx="2147157" cy="863956"/>
            </a:xfrm>
          </p:grpSpPr>
          <p:sp>
            <p:nvSpPr>
              <p:cNvPr id="21" name="TextBox 26"/>
              <p:cNvSpPr txBox="1"/>
              <p:nvPr/>
            </p:nvSpPr>
            <p:spPr bwMode="auto">
              <a:xfrm>
                <a:off x="7788188" y="3629281"/>
                <a:ext cx="2147157" cy="309958"/>
              </a:xfrm>
              <a:prstGeom prst="rect">
                <a:avLst/>
              </a:prstGeom>
              <a:noFill/>
            </p:spPr>
            <p:txBody>
              <a:bodyPr wrap="none" lIns="90000" tIns="46800" rIns="90000" bIns="46800">
                <a:normAutofit/>
              </a:bodyPr>
              <a:lstStyle/>
              <a:p>
                <a:pPr algn="l" latinLnBrk="0"/>
                <a:r>
                  <a:rPr lang="zh-CN" altLang="en-US" sz="1400" dirty="0">
                    <a:solidFill>
                      <a:schemeClr val="accent4"/>
                    </a:solidFill>
                    <a:effectLst/>
                  </a:rPr>
                  <a:t>输入标题文本</a:t>
                </a:r>
                <a:endParaRPr lang="zh-CN" altLang="en-US" sz="1400" dirty="0">
                  <a:solidFill>
                    <a:schemeClr val="accent4"/>
                  </a:solidFill>
                  <a:effectLst/>
                </a:endParaRPr>
              </a:p>
            </p:txBody>
          </p:sp>
          <p:sp>
            <p:nvSpPr>
              <p:cNvPr id="22" name="Rectangle 27"/>
              <p:cNvSpPr/>
              <p:nvPr/>
            </p:nvSpPr>
            <p:spPr>
              <a:xfrm>
                <a:off x="7788188" y="3939239"/>
                <a:ext cx="2147157" cy="553998"/>
              </a:xfrm>
              <a:prstGeom prst="rect">
                <a:avLst/>
              </a:prstGeom>
            </p:spPr>
            <p:txBody>
              <a:bodyPr wrap="square">
                <a:normAutofit/>
              </a:bodyPr>
              <a:lstStyle/>
              <a:p>
                <a:pPr>
                  <a:lnSpc>
                    <a:spcPct val="120000"/>
                  </a:lnSpc>
                  <a:defRPr/>
                </a:pPr>
                <a:r>
                  <a:rPr lang="zh-CN" altLang="en-US" sz="1000" dirty="0">
                    <a:solidFill>
                      <a:schemeClr val="dk1">
                        <a:lumMod val="100000"/>
                      </a:schemeClr>
                    </a:solidFill>
                  </a:rPr>
                  <a:t>请替换文字内容复制你的内容到此 </a:t>
                </a:r>
                <a:br>
                  <a:rPr lang="zh-CN" altLang="en-US" sz="1000" dirty="0">
                    <a:solidFill>
                      <a:schemeClr val="dk1">
                        <a:lumMod val="100000"/>
                      </a:schemeClr>
                    </a:solidFill>
                  </a:rPr>
                </a:br>
                <a:r>
                  <a:rPr lang="zh-CN" altLang="en-US" sz="1000" dirty="0">
                    <a:solidFill>
                      <a:schemeClr val="dk1">
                        <a:lumMod val="100000"/>
                      </a:schemeClr>
                    </a:solidFill>
                  </a:rPr>
                  <a:t>请输入您的内容</a:t>
                </a:r>
                <a:endParaRPr lang="zh-CN" altLang="en-US" sz="1000" dirty="0">
                  <a:solidFill>
                    <a:schemeClr val="dk1">
                      <a:lumMod val="100000"/>
                    </a:schemeClr>
                  </a:solidFill>
                </a:endParaRPr>
              </a:p>
            </p:txBody>
          </p:sp>
        </p:grpSp>
        <p:sp>
          <p:nvSpPr>
            <p:cNvPr id="12" name="Freeform: Shape 35"/>
            <p:cNvSpPr/>
            <p:nvPr/>
          </p:nvSpPr>
          <p:spPr bwMode="auto">
            <a:xfrm>
              <a:off x="6519572" y="3692089"/>
              <a:ext cx="593013" cy="593013"/>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p:spPr>
          <p:txBody>
            <a:bodyPr anchor="ctr"/>
            <a:lstStyle/>
            <a:p>
              <a:pPr algn="ctr"/>
            </a:p>
          </p:txBody>
        </p:sp>
      </p:grpSp>
      <p:grpSp>
        <p:nvGrpSpPr>
          <p:cNvPr id="25" name="千图PPT彼岸天：ID 8661124库_组合 24"/>
          <p:cNvGrpSpPr/>
          <p:nvPr>
            <p:custDataLst>
              <p:tags r:id="rId3"/>
            </p:custDataLst>
          </p:nvPr>
        </p:nvGrpSpPr>
        <p:grpSpPr>
          <a:xfrm>
            <a:off x="6249015" y="1840324"/>
            <a:ext cx="3686330" cy="1336650"/>
            <a:chOff x="6249015" y="1840324"/>
            <a:chExt cx="3686330" cy="1336650"/>
          </a:xfrm>
        </p:grpSpPr>
        <p:sp>
          <p:nvSpPr>
            <p:cNvPr id="7" name="Teardrop 5"/>
            <p:cNvSpPr/>
            <p:nvPr/>
          </p:nvSpPr>
          <p:spPr>
            <a:xfrm flipH="1" flipV="1">
              <a:off x="6249015" y="1840324"/>
              <a:ext cx="1336650" cy="133665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nvGrpSpPr>
            <p:cNvPr id="9" name="Group 7"/>
            <p:cNvGrpSpPr/>
            <p:nvPr/>
          </p:nvGrpSpPr>
          <p:grpSpPr>
            <a:xfrm>
              <a:off x="7788188" y="2168860"/>
              <a:ext cx="2147157" cy="863956"/>
              <a:chOff x="7788188" y="2168860"/>
              <a:chExt cx="2147157" cy="863956"/>
            </a:xfrm>
          </p:grpSpPr>
          <p:sp>
            <p:nvSpPr>
              <p:cNvPr id="23" name="TextBox 24"/>
              <p:cNvSpPr txBox="1"/>
              <p:nvPr/>
            </p:nvSpPr>
            <p:spPr bwMode="auto">
              <a:xfrm>
                <a:off x="7788188" y="2168860"/>
                <a:ext cx="2147157" cy="309958"/>
              </a:xfrm>
              <a:prstGeom prst="rect">
                <a:avLst/>
              </a:prstGeom>
              <a:noFill/>
            </p:spPr>
            <p:txBody>
              <a:bodyPr wrap="none" lIns="90000" tIns="46800" rIns="90000" bIns="46800">
                <a:normAutofit/>
              </a:bodyPr>
              <a:lstStyle/>
              <a:p>
                <a:pPr algn="l" latinLnBrk="0"/>
                <a:r>
                  <a:rPr lang="zh-CN" altLang="en-US" sz="1400" dirty="0">
                    <a:solidFill>
                      <a:schemeClr val="accent1"/>
                    </a:solidFill>
                    <a:effectLst/>
                  </a:rPr>
                  <a:t>输入标题文本</a:t>
                </a:r>
                <a:endParaRPr lang="zh-CN" altLang="en-US" sz="1400" dirty="0">
                  <a:solidFill>
                    <a:schemeClr val="accent1"/>
                  </a:solidFill>
                  <a:effectLst/>
                </a:endParaRPr>
              </a:p>
            </p:txBody>
          </p:sp>
          <p:sp>
            <p:nvSpPr>
              <p:cNvPr id="24" name="Rectangle 25"/>
              <p:cNvSpPr/>
              <p:nvPr/>
            </p:nvSpPr>
            <p:spPr>
              <a:xfrm>
                <a:off x="7788188" y="2478818"/>
                <a:ext cx="2147157" cy="553998"/>
              </a:xfrm>
              <a:prstGeom prst="rect">
                <a:avLst/>
              </a:prstGeom>
            </p:spPr>
            <p:txBody>
              <a:bodyPr wrap="square">
                <a:normAutofit/>
              </a:bodyPr>
              <a:lstStyle/>
              <a:p>
                <a:pPr>
                  <a:lnSpc>
                    <a:spcPct val="120000"/>
                  </a:lnSpc>
                  <a:defRPr/>
                </a:pPr>
                <a:r>
                  <a:rPr lang="zh-CN" altLang="en-US" sz="1000" dirty="0">
                    <a:solidFill>
                      <a:schemeClr val="dk1">
                        <a:lumMod val="100000"/>
                      </a:schemeClr>
                    </a:solidFill>
                  </a:rPr>
                  <a:t>请替换文字内容复制你的内容到此 </a:t>
                </a:r>
                <a:br>
                  <a:rPr lang="zh-CN" altLang="en-US" sz="1000" dirty="0">
                    <a:solidFill>
                      <a:schemeClr val="dk1">
                        <a:lumMod val="100000"/>
                      </a:schemeClr>
                    </a:solidFill>
                  </a:rPr>
                </a:br>
                <a:r>
                  <a:rPr lang="zh-CN" altLang="en-US" sz="1000" dirty="0">
                    <a:solidFill>
                      <a:schemeClr val="dk1">
                        <a:lumMod val="100000"/>
                      </a:schemeClr>
                    </a:solidFill>
                  </a:rPr>
                  <a:t>请输入您的内容</a:t>
                </a:r>
                <a:endParaRPr lang="zh-CN" altLang="en-US" sz="1000" dirty="0">
                  <a:solidFill>
                    <a:schemeClr val="dk1">
                      <a:lumMod val="100000"/>
                    </a:schemeClr>
                  </a:solidFill>
                </a:endParaRPr>
              </a:p>
            </p:txBody>
          </p:sp>
        </p:grpSp>
        <p:sp>
          <p:nvSpPr>
            <p:cNvPr id="14" name="Freeform: Shape 37"/>
            <p:cNvSpPr/>
            <p:nvPr/>
          </p:nvSpPr>
          <p:spPr bwMode="auto">
            <a:xfrm>
              <a:off x="6645367" y="2229344"/>
              <a:ext cx="601721" cy="601721"/>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p:spPr>
          <p:txBody>
            <a:bodyPr anchor="ctr"/>
            <a:lstStyle/>
            <a:p>
              <a:pPr algn="ctr"/>
            </a:p>
          </p:txBody>
        </p:sp>
      </p:grpSp>
      <p:grpSp>
        <p:nvGrpSpPr>
          <p:cNvPr id="2" name="千图PPT彼岸天：ID 8661124库_组合 1"/>
          <p:cNvGrpSpPr/>
          <p:nvPr>
            <p:custDataLst>
              <p:tags r:id="rId4"/>
            </p:custDataLst>
          </p:nvPr>
        </p:nvGrpSpPr>
        <p:grpSpPr>
          <a:xfrm>
            <a:off x="2409821" y="2042847"/>
            <a:ext cx="3560166" cy="1134127"/>
            <a:chOff x="2409821" y="2042847"/>
            <a:chExt cx="3560166" cy="1134127"/>
          </a:xfrm>
        </p:grpSpPr>
        <p:sp>
          <p:nvSpPr>
            <p:cNvPr id="5" name="Teardrop 3"/>
            <p:cNvSpPr/>
            <p:nvPr/>
          </p:nvSpPr>
          <p:spPr>
            <a:xfrm flipV="1">
              <a:off x="4835860" y="2042847"/>
              <a:ext cx="1134127" cy="1134127"/>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3" name="Freeform: Shape 36"/>
            <p:cNvSpPr/>
            <p:nvPr/>
          </p:nvSpPr>
          <p:spPr bwMode="auto">
            <a:xfrm>
              <a:off x="5088003" y="2315371"/>
              <a:ext cx="601721" cy="601721"/>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p:spPr>
          <p:txBody>
            <a:bodyPr anchor="ctr"/>
            <a:lstStyle/>
            <a:p>
              <a:pPr algn="ctr"/>
            </a:p>
          </p:txBody>
        </p:sp>
        <p:grpSp>
          <p:nvGrpSpPr>
            <p:cNvPr id="15" name="Group 6"/>
            <p:cNvGrpSpPr/>
            <p:nvPr/>
          </p:nvGrpSpPr>
          <p:grpSpPr>
            <a:xfrm>
              <a:off x="2409821" y="2166343"/>
              <a:ext cx="2147157" cy="863956"/>
              <a:chOff x="2409821" y="2166343"/>
              <a:chExt cx="2147157" cy="863956"/>
            </a:xfrm>
          </p:grpSpPr>
          <p:sp>
            <p:nvSpPr>
              <p:cNvPr id="19" name="TextBox 38"/>
              <p:cNvSpPr txBox="1"/>
              <p:nvPr/>
            </p:nvSpPr>
            <p:spPr bwMode="auto">
              <a:xfrm>
                <a:off x="2409821" y="2166343"/>
                <a:ext cx="2147157" cy="309958"/>
              </a:xfrm>
              <a:prstGeom prst="rect">
                <a:avLst/>
              </a:prstGeom>
              <a:noFill/>
            </p:spPr>
            <p:txBody>
              <a:bodyPr wrap="none" lIns="90000" tIns="46800" rIns="90000" bIns="46800">
                <a:normAutofit/>
              </a:bodyPr>
              <a:lstStyle/>
              <a:p>
                <a:pPr algn="r" latinLnBrk="0"/>
                <a:r>
                  <a:rPr lang="zh-CN" altLang="en-US" sz="1400" dirty="0">
                    <a:solidFill>
                      <a:schemeClr val="accent2"/>
                    </a:solidFill>
                    <a:effectLst/>
                  </a:rPr>
                  <a:t>输入标题文本</a:t>
                </a:r>
                <a:endParaRPr lang="zh-CN" altLang="en-US" sz="1400" dirty="0">
                  <a:solidFill>
                    <a:schemeClr val="accent2"/>
                  </a:solidFill>
                  <a:effectLst/>
                </a:endParaRPr>
              </a:p>
            </p:txBody>
          </p:sp>
          <p:sp>
            <p:nvSpPr>
              <p:cNvPr id="20" name="Rectangle 39"/>
              <p:cNvSpPr/>
              <p:nvPr/>
            </p:nvSpPr>
            <p:spPr>
              <a:xfrm>
                <a:off x="2409821" y="2476301"/>
                <a:ext cx="2147157" cy="553998"/>
              </a:xfrm>
              <a:prstGeom prst="rect">
                <a:avLst/>
              </a:prstGeom>
            </p:spPr>
            <p:txBody>
              <a:bodyPr wrap="square">
                <a:normAutofit/>
              </a:bodyPr>
              <a:lstStyle/>
              <a:p>
                <a:pPr algn="r">
                  <a:lnSpc>
                    <a:spcPct val="120000"/>
                  </a:lnSpc>
                  <a:defRPr/>
                </a:pPr>
                <a:r>
                  <a:rPr lang="zh-CN" altLang="en-US" sz="1000" dirty="0">
                    <a:solidFill>
                      <a:schemeClr val="dk1">
                        <a:lumMod val="100000"/>
                      </a:schemeClr>
                    </a:solidFill>
                  </a:rPr>
                  <a:t>请替换文字内容复制你的内容到此 </a:t>
                </a:r>
                <a:br>
                  <a:rPr lang="zh-CN" altLang="en-US" sz="1000" dirty="0">
                    <a:solidFill>
                      <a:schemeClr val="dk1">
                        <a:lumMod val="100000"/>
                      </a:schemeClr>
                    </a:solidFill>
                  </a:rPr>
                </a:br>
                <a:r>
                  <a:rPr lang="zh-CN" altLang="en-US" sz="1000" dirty="0">
                    <a:solidFill>
                      <a:schemeClr val="dk1">
                        <a:lumMod val="100000"/>
                      </a:schemeClr>
                    </a:solidFill>
                  </a:rPr>
                  <a:t>请输入您的内容</a:t>
                </a:r>
                <a:endParaRPr lang="zh-CN" altLang="en-US" sz="1000" dirty="0">
                  <a:solidFill>
                    <a:schemeClr val="dk1">
                      <a:lumMod val="100000"/>
                    </a:schemeClr>
                  </a:solidFill>
                </a:endParaRPr>
              </a:p>
            </p:txBody>
          </p:sp>
        </p:grpSp>
      </p:grpSp>
      <p:grpSp>
        <p:nvGrpSpPr>
          <p:cNvPr id="27" name="千图PPT彼岸天：ID 8661124库_组合 26"/>
          <p:cNvGrpSpPr/>
          <p:nvPr>
            <p:custDataLst>
              <p:tags r:id="rId5"/>
            </p:custDataLst>
          </p:nvPr>
        </p:nvGrpSpPr>
        <p:grpSpPr>
          <a:xfrm>
            <a:off x="2409821" y="3465004"/>
            <a:ext cx="3560166" cy="1350151"/>
            <a:chOff x="2409821" y="3465004"/>
            <a:chExt cx="3560166" cy="1350151"/>
          </a:xfrm>
        </p:grpSpPr>
        <p:sp>
          <p:nvSpPr>
            <p:cNvPr id="4" name="Teardrop 2"/>
            <p:cNvSpPr/>
            <p:nvPr/>
          </p:nvSpPr>
          <p:spPr>
            <a:xfrm>
              <a:off x="4619836" y="3465004"/>
              <a:ext cx="1350151" cy="135015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1" name="Freeform: Shape 34"/>
            <p:cNvSpPr/>
            <p:nvPr/>
          </p:nvSpPr>
          <p:spPr bwMode="auto">
            <a:xfrm>
              <a:off x="4961112" y="3774724"/>
              <a:ext cx="667597" cy="667597"/>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p:spPr>
          <p:txBody>
            <a:bodyPr anchor="ctr"/>
            <a:lstStyle/>
            <a:p>
              <a:pPr algn="ctr"/>
            </a:p>
          </p:txBody>
        </p:sp>
        <p:grpSp>
          <p:nvGrpSpPr>
            <p:cNvPr id="16" name="Group 1"/>
            <p:cNvGrpSpPr/>
            <p:nvPr/>
          </p:nvGrpSpPr>
          <p:grpSpPr>
            <a:xfrm>
              <a:off x="2409821" y="3652675"/>
              <a:ext cx="2147157" cy="863956"/>
              <a:chOff x="2409821" y="3652675"/>
              <a:chExt cx="2147157" cy="863956"/>
            </a:xfrm>
          </p:grpSpPr>
          <p:sp>
            <p:nvSpPr>
              <p:cNvPr id="17" name="TextBox 40"/>
              <p:cNvSpPr txBox="1"/>
              <p:nvPr/>
            </p:nvSpPr>
            <p:spPr bwMode="auto">
              <a:xfrm>
                <a:off x="2409821" y="3652675"/>
                <a:ext cx="2147157" cy="309958"/>
              </a:xfrm>
              <a:prstGeom prst="rect">
                <a:avLst/>
              </a:prstGeom>
              <a:noFill/>
            </p:spPr>
            <p:txBody>
              <a:bodyPr wrap="none" lIns="90000" tIns="46800" rIns="90000" bIns="46800">
                <a:normAutofit/>
              </a:bodyPr>
              <a:lstStyle/>
              <a:p>
                <a:pPr algn="r" latinLnBrk="0"/>
                <a:r>
                  <a:rPr lang="zh-CN" altLang="en-US" sz="1400" dirty="0">
                    <a:solidFill>
                      <a:schemeClr val="accent3"/>
                    </a:solidFill>
                    <a:effectLst/>
                  </a:rPr>
                  <a:t>输入标题文本</a:t>
                </a:r>
                <a:endParaRPr lang="zh-CN" altLang="en-US" sz="1400" dirty="0">
                  <a:solidFill>
                    <a:schemeClr val="accent3"/>
                  </a:solidFill>
                  <a:effectLst/>
                </a:endParaRPr>
              </a:p>
            </p:txBody>
          </p:sp>
          <p:sp>
            <p:nvSpPr>
              <p:cNvPr id="18" name="Rectangle 41"/>
              <p:cNvSpPr/>
              <p:nvPr/>
            </p:nvSpPr>
            <p:spPr>
              <a:xfrm>
                <a:off x="2409821" y="3962633"/>
                <a:ext cx="2147157" cy="553998"/>
              </a:xfrm>
              <a:prstGeom prst="rect">
                <a:avLst/>
              </a:prstGeom>
            </p:spPr>
            <p:txBody>
              <a:bodyPr wrap="square">
                <a:normAutofit/>
              </a:bodyPr>
              <a:lstStyle/>
              <a:p>
                <a:pPr algn="r">
                  <a:lnSpc>
                    <a:spcPct val="120000"/>
                  </a:lnSpc>
                  <a:defRPr/>
                </a:pPr>
                <a:r>
                  <a:rPr lang="zh-CN" altLang="en-US" sz="1000" dirty="0">
                    <a:solidFill>
                      <a:schemeClr val="dk1">
                        <a:lumMod val="100000"/>
                      </a:schemeClr>
                    </a:solidFill>
                  </a:rPr>
                  <a:t>请替换文字内容复制你的内容到此 </a:t>
                </a:r>
                <a:br>
                  <a:rPr lang="zh-CN" altLang="en-US" sz="1000" dirty="0">
                    <a:solidFill>
                      <a:schemeClr val="dk1">
                        <a:lumMod val="100000"/>
                      </a:schemeClr>
                    </a:solidFill>
                  </a:rPr>
                </a:br>
                <a:r>
                  <a:rPr lang="zh-CN" altLang="en-US" sz="1000" dirty="0">
                    <a:solidFill>
                      <a:schemeClr val="dk1">
                        <a:lumMod val="100000"/>
                      </a:schemeClr>
                    </a:solidFill>
                  </a:rPr>
                  <a:t>请输入您的内容</a:t>
                </a:r>
                <a:endParaRPr lang="zh-CN" altLang="en-US" sz="1000" dirty="0">
                  <a:solidFill>
                    <a:schemeClr val="dk1">
                      <a:lumMod val="100000"/>
                    </a:schemeClr>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5000">
        <p14:prism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anim calcmode="lin" valueType="num">
                                      <p:cBhvr>
                                        <p:cTn id="18" dur="500" fill="hold"/>
                                        <p:tgtEl>
                                          <p:spTgt spid="25"/>
                                        </p:tgtEl>
                                        <p:attrNameLst>
                                          <p:attrName>ppt_x</p:attrName>
                                        </p:attrNameLst>
                                      </p:cBhvr>
                                      <p:tavLst>
                                        <p:tav tm="0">
                                          <p:val>
                                            <p:fltVal val="0.5"/>
                                          </p:val>
                                        </p:tav>
                                        <p:tav tm="100000">
                                          <p:val>
                                            <p:strVal val="#ppt_x"/>
                                          </p:val>
                                        </p:tav>
                                      </p:tavLst>
                                    </p:anim>
                                    <p:anim calcmode="lin" valueType="num">
                                      <p:cBhvr>
                                        <p:cTn id="19" dur="500" fill="hold"/>
                                        <p:tgtEl>
                                          <p:spTgt spid="25"/>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animEffect transition="in" filter="fade">
                                      <p:cBhvr>
                                        <p:cTn id="25" dur="500"/>
                                        <p:tgtEl>
                                          <p:spTgt spid="27"/>
                                        </p:tgtEl>
                                      </p:cBhvr>
                                    </p:animEffect>
                                    <p:anim calcmode="lin" valueType="num">
                                      <p:cBhvr>
                                        <p:cTn id="26" dur="500" fill="hold"/>
                                        <p:tgtEl>
                                          <p:spTgt spid="27"/>
                                        </p:tgtEl>
                                        <p:attrNameLst>
                                          <p:attrName>ppt_x</p:attrName>
                                        </p:attrNameLst>
                                      </p:cBhvr>
                                      <p:tavLst>
                                        <p:tav tm="0">
                                          <p:val>
                                            <p:fltVal val="0.5"/>
                                          </p:val>
                                        </p:tav>
                                        <p:tav tm="100000">
                                          <p:val>
                                            <p:strVal val="#ppt_x"/>
                                          </p:val>
                                        </p:tav>
                                      </p:tavLst>
                                    </p:anim>
                                    <p:anim calcmode="lin" valueType="num">
                                      <p:cBhvr>
                                        <p:cTn id="27" dur="500" fill="hold"/>
                                        <p:tgtEl>
                                          <p:spTgt spid="27"/>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Effect transition="in" filter="fade">
                                      <p:cBhvr>
                                        <p:cTn id="33" dur="500"/>
                                        <p:tgtEl>
                                          <p:spTgt spid="26"/>
                                        </p:tgtEl>
                                      </p:cBhvr>
                                    </p:animEffect>
                                    <p:anim calcmode="lin" valueType="num">
                                      <p:cBhvr>
                                        <p:cTn id="34" dur="500" fill="hold"/>
                                        <p:tgtEl>
                                          <p:spTgt spid="26"/>
                                        </p:tgtEl>
                                        <p:attrNameLst>
                                          <p:attrName>ppt_x</p:attrName>
                                        </p:attrNameLst>
                                      </p:cBhvr>
                                      <p:tavLst>
                                        <p:tav tm="0">
                                          <p:val>
                                            <p:fltVal val="0.5"/>
                                          </p:val>
                                        </p:tav>
                                        <p:tav tm="100000">
                                          <p:val>
                                            <p:strVal val="#ppt_x"/>
                                          </p:val>
                                        </p:tav>
                                      </p:tavLst>
                                    </p:anim>
                                    <p:anim calcmode="lin" valueType="num">
                                      <p:cBhvr>
                                        <p:cTn id="35" dur="500" fill="hold"/>
                                        <p:tgtEl>
                                          <p:spTgt spid="26"/>
                                        </p:tgtEl>
                                        <p:attrNameLst>
                                          <p:attrName>ppt_y</p:attrName>
                                        </p:attrNameLst>
                                      </p:cBhvr>
                                      <p:tavLst>
                                        <p:tav tm="0">
                                          <p:val>
                                            <p:fltVal val="0.5"/>
                                          </p:val>
                                        </p:tav>
                                        <p:tav tm="100000">
                                          <p:val>
                                            <p:strVal val="#ppt_y"/>
                                          </p:val>
                                        </p:tav>
                                      </p:tavLst>
                                    </p:anim>
                                  </p:childTnLst>
                                </p:cTn>
                              </p:par>
                            </p:childTnLst>
                          </p:cTn>
                        </p:par>
                        <p:par>
                          <p:cTn id="36" fill="hold">
                            <p:stCondLst>
                              <p:cond delay="2000"/>
                            </p:stCondLst>
                            <p:childTnLst>
                              <p:par>
                                <p:cTn id="37" presetID="53" presetClass="entr" presetSubtype="528"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anim calcmode="lin" valueType="num">
                                      <p:cBhvr>
                                        <p:cTn id="42" dur="500" fill="hold"/>
                                        <p:tgtEl>
                                          <p:spTgt spid="8"/>
                                        </p:tgtEl>
                                        <p:attrNameLst>
                                          <p:attrName>ppt_x</p:attrName>
                                        </p:attrNameLst>
                                      </p:cBhvr>
                                      <p:tavLst>
                                        <p:tav tm="0">
                                          <p:val>
                                            <p:fltVal val="0.5"/>
                                          </p:val>
                                        </p:tav>
                                        <p:tav tm="100000">
                                          <p:val>
                                            <p:strVal val="#ppt_x"/>
                                          </p:val>
                                        </p:tav>
                                      </p:tavLst>
                                    </p:anim>
                                    <p:anim calcmode="lin" valueType="num">
                                      <p:cBhvr>
                                        <p:cTn id="43" dur="500" fill="hold"/>
                                        <p:tgtEl>
                                          <p:spTgt spid="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千图PPT彼岸天：ID 8661124库_组合 1"/>
          <p:cNvGrpSpPr/>
          <p:nvPr>
            <p:custDataLst>
              <p:tags r:id="rId1"/>
            </p:custDataLst>
          </p:nvPr>
        </p:nvGrpSpPr>
        <p:grpSpPr>
          <a:xfrm>
            <a:off x="772446" y="2367921"/>
            <a:ext cx="2506854" cy="1161174"/>
            <a:chOff x="772446" y="2367921"/>
            <a:chExt cx="2506854" cy="1161174"/>
          </a:xfrm>
        </p:grpSpPr>
        <p:sp>
          <p:nvSpPr>
            <p:cNvPr id="26" name="Freeform: Shape 5"/>
            <p:cNvSpPr/>
            <p:nvPr/>
          </p:nvSpPr>
          <p:spPr>
            <a:xfrm>
              <a:off x="772446" y="2367921"/>
              <a:ext cx="2506854" cy="1161174"/>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a:defRPr/>
              </a:pPr>
              <a:r>
                <a:rPr lang="zh-CN" altLang="en-US" sz="1600" b="1" dirty="0">
                  <a:solidFill>
                    <a:srgbClr val="FFFFFF"/>
                  </a:solidFill>
                </a:rPr>
                <a:t>   输入标题文本</a:t>
              </a:r>
              <a:endParaRPr lang="zh-CN" altLang="en-US" sz="1600" b="1" dirty="0">
                <a:solidFill>
                  <a:srgbClr val="FFFFFF"/>
                </a:solidFill>
              </a:endParaRPr>
            </a:p>
          </p:txBody>
        </p:sp>
        <p:sp>
          <p:nvSpPr>
            <p:cNvPr id="27" name="Oval 6"/>
            <p:cNvSpPr/>
            <p:nvPr/>
          </p:nvSpPr>
          <p:spPr>
            <a:xfrm>
              <a:off x="778770" y="2582953"/>
              <a:ext cx="682491" cy="684894"/>
            </a:xfrm>
            <a:prstGeom prst="ellipse">
              <a:avLst/>
            </a:prstGeom>
            <a:solidFill>
              <a:schemeClr val="accent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altLang="zh-CN" b="1">
                  <a:solidFill>
                    <a:schemeClr val="bg1"/>
                  </a:solidFill>
                </a:rPr>
                <a:t>01</a:t>
              </a:r>
              <a:endParaRPr lang="en-US" altLang="zh-CN" b="1">
                <a:solidFill>
                  <a:schemeClr val="bg1"/>
                </a:solidFill>
              </a:endParaRPr>
            </a:p>
          </p:txBody>
        </p:sp>
      </p:grpSp>
      <p:grpSp>
        <p:nvGrpSpPr>
          <p:cNvPr id="5" name="千图PPT彼岸天：ID 8661124库_组合 4"/>
          <p:cNvGrpSpPr/>
          <p:nvPr>
            <p:custDataLst>
              <p:tags r:id="rId2"/>
            </p:custDataLst>
          </p:nvPr>
        </p:nvGrpSpPr>
        <p:grpSpPr>
          <a:xfrm>
            <a:off x="3462085" y="2367921"/>
            <a:ext cx="2529966" cy="1161174"/>
            <a:chOff x="3462085" y="2367921"/>
            <a:chExt cx="2529966" cy="1161174"/>
          </a:xfrm>
        </p:grpSpPr>
        <p:sp>
          <p:nvSpPr>
            <p:cNvPr id="24" name="Freeform: Shape 7"/>
            <p:cNvSpPr/>
            <p:nvPr/>
          </p:nvSpPr>
          <p:spPr>
            <a:xfrm>
              <a:off x="3487202" y="2367921"/>
              <a:ext cx="2504849" cy="1161174"/>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a:defRPr/>
              </a:pPr>
              <a:r>
                <a:rPr lang="zh-CN" altLang="en-US" sz="1600" b="1" dirty="0">
                  <a:solidFill>
                    <a:srgbClr val="FFFFFF"/>
                  </a:solidFill>
                </a:rPr>
                <a:t> 输入标题文本</a:t>
              </a:r>
              <a:endParaRPr lang="zh-CN" altLang="en-US" sz="1600" b="1" dirty="0">
                <a:solidFill>
                  <a:srgbClr val="FFFFFF"/>
                </a:solidFill>
              </a:endParaRPr>
            </a:p>
          </p:txBody>
        </p:sp>
        <p:sp>
          <p:nvSpPr>
            <p:cNvPr id="25" name="Oval 8"/>
            <p:cNvSpPr/>
            <p:nvPr/>
          </p:nvSpPr>
          <p:spPr>
            <a:xfrm>
              <a:off x="3462085" y="2582953"/>
              <a:ext cx="682491" cy="684894"/>
            </a:xfrm>
            <a:prstGeom prst="ellipse">
              <a:avLst/>
            </a:prstGeom>
            <a:solidFill>
              <a:schemeClr val="accent2"/>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altLang="zh-CN" b="1">
                  <a:solidFill>
                    <a:schemeClr val="bg1"/>
                  </a:solidFill>
                </a:rPr>
                <a:t>02</a:t>
              </a:r>
              <a:endParaRPr lang="en-US" altLang="zh-CN" b="1">
                <a:solidFill>
                  <a:schemeClr val="bg1"/>
                </a:solidFill>
              </a:endParaRPr>
            </a:p>
          </p:txBody>
        </p:sp>
      </p:grpSp>
      <p:grpSp>
        <p:nvGrpSpPr>
          <p:cNvPr id="6" name="千图PPT彼岸天：ID 8661124库_组合 14"/>
          <p:cNvGrpSpPr/>
          <p:nvPr>
            <p:custDataLst>
              <p:tags r:id="rId3"/>
            </p:custDataLst>
          </p:nvPr>
        </p:nvGrpSpPr>
        <p:grpSpPr>
          <a:xfrm>
            <a:off x="6174836" y="2367921"/>
            <a:ext cx="2529965" cy="1161174"/>
            <a:chOff x="6174836" y="2367921"/>
            <a:chExt cx="2529965" cy="1161174"/>
          </a:xfrm>
        </p:grpSpPr>
        <p:sp>
          <p:nvSpPr>
            <p:cNvPr id="22" name="Freeform: Shape 9"/>
            <p:cNvSpPr/>
            <p:nvPr/>
          </p:nvSpPr>
          <p:spPr>
            <a:xfrm>
              <a:off x="6199953" y="2367921"/>
              <a:ext cx="2504848" cy="1161174"/>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a:defRPr/>
              </a:pPr>
              <a:r>
                <a:rPr lang="zh-CN" altLang="en-US" sz="1600" b="1" dirty="0">
                  <a:solidFill>
                    <a:srgbClr val="FFFFFF"/>
                  </a:solidFill>
                </a:rPr>
                <a:t> 输入标题文本</a:t>
              </a:r>
              <a:endParaRPr lang="zh-CN" altLang="en-US" sz="1600" b="1" dirty="0">
                <a:solidFill>
                  <a:srgbClr val="FFFFFF"/>
                </a:solidFill>
              </a:endParaRPr>
            </a:p>
          </p:txBody>
        </p:sp>
        <p:sp>
          <p:nvSpPr>
            <p:cNvPr id="23" name="Oval 10"/>
            <p:cNvSpPr/>
            <p:nvPr/>
          </p:nvSpPr>
          <p:spPr>
            <a:xfrm>
              <a:off x="6174836" y="2582953"/>
              <a:ext cx="682491" cy="684894"/>
            </a:xfrm>
            <a:prstGeom prst="ellipse">
              <a:avLst/>
            </a:prstGeom>
            <a:solidFill>
              <a:schemeClr val="accent3"/>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altLang="zh-CN" b="1">
                  <a:solidFill>
                    <a:schemeClr val="bg1"/>
                  </a:solidFill>
                </a:rPr>
                <a:t>03</a:t>
              </a:r>
              <a:endParaRPr lang="en-US" altLang="zh-CN" b="1">
                <a:solidFill>
                  <a:schemeClr val="bg1"/>
                </a:solidFill>
              </a:endParaRPr>
            </a:p>
          </p:txBody>
        </p:sp>
      </p:grpSp>
      <p:grpSp>
        <p:nvGrpSpPr>
          <p:cNvPr id="7" name="千图PPT彼岸天：ID 8661124库_组合 18"/>
          <p:cNvGrpSpPr/>
          <p:nvPr>
            <p:custDataLst>
              <p:tags r:id="rId4"/>
            </p:custDataLst>
          </p:nvPr>
        </p:nvGrpSpPr>
        <p:grpSpPr>
          <a:xfrm>
            <a:off x="8912701" y="2367921"/>
            <a:ext cx="2506854" cy="1161174"/>
            <a:chOff x="8912701" y="2367921"/>
            <a:chExt cx="2506854" cy="1161174"/>
          </a:xfrm>
        </p:grpSpPr>
        <p:sp>
          <p:nvSpPr>
            <p:cNvPr id="20" name="Freeform: Shape 11"/>
            <p:cNvSpPr/>
            <p:nvPr/>
          </p:nvSpPr>
          <p:spPr>
            <a:xfrm>
              <a:off x="8912701" y="2367921"/>
              <a:ext cx="2506854" cy="1161174"/>
            </a:xfrm>
            <a:custGeom>
              <a:avLst/>
              <a:gdLst>
                <a:gd name="connsiteX0" fmla="*/ 0 w 1674206"/>
                <a:gd name="connsiteY0" fmla="*/ 0 h 775493"/>
                <a:gd name="connsiteX1" fmla="*/ 1240155 w 1674206"/>
                <a:gd name="connsiteY1" fmla="*/ 0 h 775493"/>
                <a:gd name="connsiteX2" fmla="*/ 1674206 w 1674206"/>
                <a:gd name="connsiteY2" fmla="*/ 387747 h 775493"/>
                <a:gd name="connsiteX3" fmla="*/ 1240155 w 1674206"/>
                <a:gd name="connsiteY3" fmla="*/ 775493 h 775493"/>
                <a:gd name="connsiteX4" fmla="*/ 0 w 1674206"/>
                <a:gd name="connsiteY4" fmla="*/ 775493 h 775493"/>
                <a:gd name="connsiteX5" fmla="*/ 434051 w 1674206"/>
                <a:gd name="connsiteY5" fmla="*/ 387747 h 775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4206" h="775493">
                  <a:moveTo>
                    <a:pt x="0" y="0"/>
                  </a:moveTo>
                  <a:lnTo>
                    <a:pt x="1240155" y="0"/>
                  </a:lnTo>
                  <a:lnTo>
                    <a:pt x="1674206" y="387747"/>
                  </a:lnTo>
                  <a:lnTo>
                    <a:pt x="1240155" y="775493"/>
                  </a:lnTo>
                  <a:lnTo>
                    <a:pt x="0" y="775493"/>
                  </a:lnTo>
                  <a:lnTo>
                    <a:pt x="434051" y="387747"/>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40000" tIns="0" rIns="252000" bIns="0" anchor="ctr">
              <a:normAutofit/>
            </a:bodyPr>
            <a:lstStyle/>
            <a:p>
              <a:pPr algn="ctr">
                <a:defRPr/>
              </a:pPr>
              <a:r>
                <a:rPr lang="zh-CN" altLang="en-US" sz="1600" b="1" dirty="0">
                  <a:solidFill>
                    <a:srgbClr val="FFFFFF"/>
                  </a:solidFill>
                </a:rPr>
                <a:t> 输入标题文本</a:t>
              </a:r>
              <a:endParaRPr lang="zh-CN" altLang="en-US" sz="1600" b="1" dirty="0">
                <a:solidFill>
                  <a:srgbClr val="FFFFFF"/>
                </a:solidFill>
              </a:endParaRPr>
            </a:p>
          </p:txBody>
        </p:sp>
        <p:sp>
          <p:nvSpPr>
            <p:cNvPr id="21" name="Oval 12"/>
            <p:cNvSpPr/>
            <p:nvPr/>
          </p:nvSpPr>
          <p:spPr>
            <a:xfrm>
              <a:off x="8912701" y="2606061"/>
              <a:ext cx="684894" cy="684894"/>
            </a:xfrm>
            <a:prstGeom prst="ellipse">
              <a:avLst/>
            </a:prstGeom>
            <a:solidFill>
              <a:schemeClr val="accent4"/>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altLang="zh-CN" b="1">
                  <a:solidFill>
                    <a:schemeClr val="bg1"/>
                  </a:solidFill>
                </a:rPr>
                <a:t>04</a:t>
              </a:r>
              <a:endParaRPr lang="en-US" altLang="zh-CN" b="1">
                <a:solidFill>
                  <a:schemeClr val="bg1"/>
                </a:solidFill>
              </a:endParaRPr>
            </a:p>
          </p:txBody>
        </p:sp>
      </p:grpSp>
      <p:grpSp>
        <p:nvGrpSpPr>
          <p:cNvPr id="8" name="千图PPT彼岸天：ID 8661124库_组合 20"/>
          <p:cNvGrpSpPr/>
          <p:nvPr>
            <p:custDataLst>
              <p:tags r:id="rId5"/>
            </p:custDataLst>
          </p:nvPr>
        </p:nvGrpSpPr>
        <p:grpSpPr>
          <a:xfrm>
            <a:off x="715898" y="4321864"/>
            <a:ext cx="2559633" cy="1794773"/>
            <a:chOff x="715898" y="4321864"/>
            <a:chExt cx="2559633" cy="1794773"/>
          </a:xfrm>
        </p:grpSpPr>
        <p:sp>
          <p:nvSpPr>
            <p:cNvPr id="18" name="TextBox 13"/>
            <p:cNvSpPr txBox="1"/>
            <p:nvPr/>
          </p:nvSpPr>
          <p:spPr>
            <a:xfrm>
              <a:off x="715898" y="4321864"/>
              <a:ext cx="2559633" cy="244795"/>
            </a:xfrm>
            <a:prstGeom prst="rect">
              <a:avLst/>
            </a:prstGeom>
            <a:noFill/>
          </p:spPr>
          <p:txBody>
            <a:bodyPr wrap="square" lIns="0" tIns="0" rIns="0" bIns="0">
              <a:normAutofit/>
            </a:bodyPr>
            <a:lstStyle/>
            <a:p>
              <a:pPr algn="ctr"/>
              <a:r>
                <a:rPr lang="zh-CN" altLang="en-US" sz="1600" b="1" dirty="0">
                  <a:solidFill>
                    <a:schemeClr val="accent1"/>
                  </a:solidFill>
                </a:rPr>
                <a:t> 输入标题文本</a:t>
              </a:r>
              <a:endParaRPr lang="zh-CN" altLang="en-US" sz="1600" b="1" dirty="0">
                <a:solidFill>
                  <a:schemeClr val="accent1"/>
                </a:solidFill>
              </a:endParaRPr>
            </a:p>
          </p:txBody>
        </p:sp>
        <p:sp>
          <p:nvSpPr>
            <p:cNvPr id="19" name="Rectangle 19"/>
            <p:cNvSpPr/>
            <p:nvPr/>
          </p:nvSpPr>
          <p:spPr>
            <a:xfrm>
              <a:off x="715898" y="4566658"/>
              <a:ext cx="2559633" cy="1549979"/>
            </a:xfrm>
            <a:prstGeom prst="rect">
              <a:avLst/>
            </a:prstGeom>
          </p:spPr>
          <p:txBody>
            <a:bodyPr wrap="square">
              <a:normAutofit/>
            </a:bodyPr>
            <a:lstStyle/>
            <a:p>
              <a:pPr algn="ctr">
                <a:lnSpc>
                  <a:spcPct val="120000"/>
                </a:lnSpc>
              </a:pPr>
              <a:r>
                <a:rPr lang="zh-CN" altLang="en-US" sz="1100" dirty="0"/>
                <a:t>请替换文字内容复制你的内容到此</a:t>
              </a:r>
              <a:br>
                <a:rPr lang="zh-CN" altLang="en-US" sz="1100" dirty="0"/>
              </a:br>
              <a:r>
                <a:rPr lang="zh-CN" altLang="en-US" sz="1100" dirty="0"/>
                <a:t>请输入您的内容</a:t>
              </a:r>
              <a:endParaRPr lang="zh-CN" altLang="en-US" sz="1100" dirty="0"/>
            </a:p>
          </p:txBody>
        </p:sp>
      </p:grpSp>
      <p:grpSp>
        <p:nvGrpSpPr>
          <p:cNvPr id="9" name="千图PPT彼岸天：ID 8661124库_组合 21"/>
          <p:cNvGrpSpPr/>
          <p:nvPr>
            <p:custDataLst>
              <p:tags r:id="rId6"/>
            </p:custDataLst>
          </p:nvPr>
        </p:nvGrpSpPr>
        <p:grpSpPr>
          <a:xfrm>
            <a:off x="3449009" y="4321864"/>
            <a:ext cx="2559633" cy="1794773"/>
            <a:chOff x="715898" y="4321864"/>
            <a:chExt cx="2559633" cy="1794773"/>
          </a:xfrm>
        </p:grpSpPr>
        <p:sp>
          <p:nvSpPr>
            <p:cNvPr id="16" name="TextBox 22"/>
            <p:cNvSpPr txBox="1"/>
            <p:nvPr/>
          </p:nvSpPr>
          <p:spPr>
            <a:xfrm>
              <a:off x="715898" y="4321864"/>
              <a:ext cx="2559633" cy="244795"/>
            </a:xfrm>
            <a:prstGeom prst="rect">
              <a:avLst/>
            </a:prstGeom>
            <a:noFill/>
          </p:spPr>
          <p:txBody>
            <a:bodyPr wrap="square" lIns="0" tIns="0" rIns="0" bIns="0">
              <a:normAutofit/>
            </a:bodyPr>
            <a:lstStyle/>
            <a:p>
              <a:pPr algn="ctr"/>
              <a:r>
                <a:rPr lang="zh-CN" altLang="en-US" sz="1600" b="1" dirty="0">
                  <a:solidFill>
                    <a:schemeClr val="accent2">
                      <a:lumMod val="100000"/>
                    </a:schemeClr>
                  </a:solidFill>
                </a:rPr>
                <a:t> 输入标题文本</a:t>
              </a:r>
              <a:endParaRPr lang="zh-CN" altLang="en-US" sz="1600" b="1" dirty="0">
                <a:solidFill>
                  <a:schemeClr val="accent2">
                    <a:lumMod val="100000"/>
                  </a:schemeClr>
                </a:solidFill>
              </a:endParaRPr>
            </a:p>
          </p:txBody>
        </p:sp>
        <p:sp>
          <p:nvSpPr>
            <p:cNvPr id="17" name="Rectangle 23"/>
            <p:cNvSpPr/>
            <p:nvPr/>
          </p:nvSpPr>
          <p:spPr>
            <a:xfrm>
              <a:off x="715898" y="4566658"/>
              <a:ext cx="2559633" cy="1549979"/>
            </a:xfrm>
            <a:prstGeom prst="rect">
              <a:avLst/>
            </a:prstGeom>
          </p:spPr>
          <p:txBody>
            <a:bodyPr wrap="square">
              <a:normAutofit/>
            </a:bodyPr>
            <a:lstStyle/>
            <a:p>
              <a:pPr algn="ctr">
                <a:lnSpc>
                  <a:spcPct val="120000"/>
                </a:lnSpc>
              </a:pPr>
              <a:r>
                <a:rPr lang="zh-CN" altLang="en-US" sz="1100" dirty="0"/>
                <a:t>请替换文字内容复制你的内容到此</a:t>
              </a:r>
              <a:br>
                <a:rPr lang="zh-CN" altLang="en-US" sz="1100" dirty="0"/>
              </a:br>
              <a:r>
                <a:rPr lang="zh-CN" altLang="en-US" sz="1100" dirty="0"/>
                <a:t>请输入您的内容</a:t>
              </a:r>
              <a:endParaRPr lang="zh-CN" altLang="en-US" sz="1100" dirty="0"/>
            </a:p>
          </p:txBody>
        </p:sp>
      </p:grpSp>
      <p:grpSp>
        <p:nvGrpSpPr>
          <p:cNvPr id="10" name="千图PPT彼岸天：ID 8661124库_组合 24"/>
          <p:cNvGrpSpPr/>
          <p:nvPr>
            <p:custDataLst>
              <p:tags r:id="rId7"/>
            </p:custDataLst>
          </p:nvPr>
        </p:nvGrpSpPr>
        <p:grpSpPr>
          <a:xfrm>
            <a:off x="6182120" y="4321864"/>
            <a:ext cx="2559633" cy="1794773"/>
            <a:chOff x="715898" y="4321864"/>
            <a:chExt cx="2559633" cy="1794773"/>
          </a:xfrm>
        </p:grpSpPr>
        <p:sp>
          <p:nvSpPr>
            <p:cNvPr id="14" name="TextBox 25"/>
            <p:cNvSpPr txBox="1"/>
            <p:nvPr/>
          </p:nvSpPr>
          <p:spPr>
            <a:xfrm>
              <a:off x="715898" y="4321864"/>
              <a:ext cx="2559633" cy="244795"/>
            </a:xfrm>
            <a:prstGeom prst="rect">
              <a:avLst/>
            </a:prstGeom>
            <a:noFill/>
          </p:spPr>
          <p:txBody>
            <a:bodyPr wrap="square" lIns="0" tIns="0" rIns="0" bIns="0">
              <a:normAutofit/>
            </a:bodyPr>
            <a:lstStyle/>
            <a:p>
              <a:pPr algn="ctr"/>
              <a:r>
                <a:rPr lang="zh-CN" altLang="en-US" sz="1600" b="1" dirty="0">
                  <a:solidFill>
                    <a:schemeClr val="accent3">
                      <a:lumMod val="100000"/>
                    </a:schemeClr>
                  </a:solidFill>
                </a:rPr>
                <a:t> 输入标题文本</a:t>
              </a:r>
              <a:endParaRPr lang="zh-CN" altLang="en-US" sz="1600" b="1" dirty="0">
                <a:solidFill>
                  <a:schemeClr val="accent3">
                    <a:lumMod val="100000"/>
                  </a:schemeClr>
                </a:solidFill>
              </a:endParaRPr>
            </a:p>
          </p:txBody>
        </p:sp>
        <p:sp>
          <p:nvSpPr>
            <p:cNvPr id="15" name="Rectangle 26"/>
            <p:cNvSpPr/>
            <p:nvPr/>
          </p:nvSpPr>
          <p:spPr>
            <a:xfrm>
              <a:off x="715898" y="4566658"/>
              <a:ext cx="2559633" cy="1549979"/>
            </a:xfrm>
            <a:prstGeom prst="rect">
              <a:avLst/>
            </a:prstGeom>
          </p:spPr>
          <p:txBody>
            <a:bodyPr wrap="square">
              <a:normAutofit/>
            </a:bodyPr>
            <a:lstStyle/>
            <a:p>
              <a:pPr algn="ctr">
                <a:lnSpc>
                  <a:spcPct val="120000"/>
                </a:lnSpc>
              </a:pPr>
              <a:r>
                <a:rPr lang="zh-CN" altLang="en-US" sz="1100" dirty="0"/>
                <a:t>请替换文字内容复制你的内容到此</a:t>
              </a:r>
              <a:br>
                <a:rPr lang="zh-CN" altLang="en-US" sz="1100" dirty="0"/>
              </a:br>
              <a:r>
                <a:rPr lang="zh-CN" altLang="en-US" sz="1100" dirty="0"/>
                <a:t>请输入您的内容</a:t>
              </a:r>
              <a:endParaRPr lang="zh-CN" altLang="en-US" sz="1100" dirty="0"/>
            </a:p>
          </p:txBody>
        </p:sp>
      </p:grpSp>
      <p:grpSp>
        <p:nvGrpSpPr>
          <p:cNvPr id="11" name="千图PPT彼岸天：ID 8661124库_组合 27"/>
          <p:cNvGrpSpPr/>
          <p:nvPr>
            <p:custDataLst>
              <p:tags r:id="rId8"/>
            </p:custDataLst>
          </p:nvPr>
        </p:nvGrpSpPr>
        <p:grpSpPr>
          <a:xfrm>
            <a:off x="8915231" y="4321864"/>
            <a:ext cx="2559633" cy="1794773"/>
            <a:chOff x="715898" y="4321864"/>
            <a:chExt cx="2559633" cy="1794773"/>
          </a:xfrm>
        </p:grpSpPr>
        <p:sp>
          <p:nvSpPr>
            <p:cNvPr id="12" name="TextBox 28"/>
            <p:cNvSpPr txBox="1"/>
            <p:nvPr/>
          </p:nvSpPr>
          <p:spPr>
            <a:xfrm>
              <a:off x="715898" y="4321864"/>
              <a:ext cx="2559633" cy="244795"/>
            </a:xfrm>
            <a:prstGeom prst="rect">
              <a:avLst/>
            </a:prstGeom>
            <a:noFill/>
          </p:spPr>
          <p:txBody>
            <a:bodyPr wrap="square" lIns="0" tIns="0" rIns="0" bIns="0">
              <a:normAutofit/>
            </a:bodyPr>
            <a:lstStyle/>
            <a:p>
              <a:pPr algn="ctr"/>
              <a:r>
                <a:rPr lang="zh-CN" altLang="en-US" sz="1600" b="1" dirty="0">
                  <a:solidFill>
                    <a:schemeClr val="accent4">
                      <a:lumMod val="100000"/>
                    </a:schemeClr>
                  </a:solidFill>
                </a:rPr>
                <a:t> 输入标题文本</a:t>
              </a:r>
              <a:endParaRPr lang="zh-CN" altLang="en-US" sz="1600" b="1" dirty="0">
                <a:solidFill>
                  <a:schemeClr val="accent4">
                    <a:lumMod val="100000"/>
                  </a:schemeClr>
                </a:solidFill>
              </a:endParaRPr>
            </a:p>
          </p:txBody>
        </p:sp>
        <p:sp>
          <p:nvSpPr>
            <p:cNvPr id="13" name="Rectangle 29"/>
            <p:cNvSpPr/>
            <p:nvPr/>
          </p:nvSpPr>
          <p:spPr>
            <a:xfrm>
              <a:off x="715898" y="4566658"/>
              <a:ext cx="2559633" cy="1549979"/>
            </a:xfrm>
            <a:prstGeom prst="rect">
              <a:avLst/>
            </a:prstGeom>
          </p:spPr>
          <p:txBody>
            <a:bodyPr wrap="square">
              <a:normAutofit/>
            </a:bodyPr>
            <a:lstStyle/>
            <a:p>
              <a:pPr algn="ctr">
                <a:lnSpc>
                  <a:spcPct val="120000"/>
                </a:lnSpc>
              </a:pPr>
              <a:r>
                <a:rPr lang="zh-CN" altLang="en-US" sz="1100" dirty="0"/>
                <a:t>请替换文字内容复制你的内容到此</a:t>
              </a:r>
              <a:br>
                <a:rPr lang="zh-CN" altLang="en-US" sz="1100" dirty="0"/>
              </a:br>
              <a:r>
                <a:rPr lang="zh-CN" altLang="en-US" sz="1100" dirty="0"/>
                <a:t>请输入您的内容</a:t>
              </a:r>
              <a:endParaRPr lang="zh-CN" altLang="en-US" sz="1100" dirty="0"/>
            </a:p>
          </p:txBody>
        </p:sp>
      </p:grpSp>
    </p:spTree>
  </p:cSld>
  <p:clrMapOvr>
    <a:masterClrMapping/>
  </p:clrMapOvr>
  <mc:AlternateContent xmlns:mc="http://schemas.openxmlformats.org/markup-compatibility/2006">
    <mc:Choice xmlns:p14="http://schemas.microsoft.com/office/powerpoint/2010/main" Requires="p14">
      <p:transition spd="slow" p14:dur="1600" advClick="0" advTm="5000">
        <p14:prism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528"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anim calcmode="lin" valueType="num">
                                      <p:cBhvr>
                                        <p:cTn id="30" dur="500" fill="hold"/>
                                        <p:tgtEl>
                                          <p:spTgt spid="11"/>
                                        </p:tgtEl>
                                        <p:attrNameLst>
                                          <p:attrName>ppt_x</p:attrName>
                                        </p:attrNameLst>
                                      </p:cBhvr>
                                      <p:tavLst>
                                        <p:tav tm="0">
                                          <p:val>
                                            <p:fltVal val="0.5"/>
                                          </p:val>
                                        </p:tav>
                                        <p:tav tm="100000">
                                          <p:val>
                                            <p:strVal val="#ppt_x"/>
                                          </p:val>
                                        </p:tav>
                                      </p:tavLst>
                                    </p:anim>
                                    <p:anim calcmode="lin" valueType="num">
                                      <p:cBhvr>
                                        <p:cTn id="31" dur="500" fill="hold"/>
                                        <p:tgtEl>
                                          <p:spTgt spid="11"/>
                                        </p:tgtEl>
                                        <p:attrNameLst>
                                          <p:attrName>ppt_y</p:attrName>
                                        </p:attrNameLst>
                                      </p:cBhvr>
                                      <p:tavLst>
                                        <p:tav tm="0">
                                          <p:val>
                                            <p:fltVal val="0.5"/>
                                          </p:val>
                                        </p:tav>
                                        <p:tav tm="100000">
                                          <p:val>
                                            <p:strVal val="#ppt_y"/>
                                          </p:val>
                                        </p:tav>
                                      </p:tavLst>
                                    </p:anim>
                                  </p:childTnLst>
                                </p:cTn>
                              </p:par>
                            </p:childTnLst>
                          </p:cTn>
                        </p:par>
                        <p:par>
                          <p:cTn id="32" fill="hold">
                            <p:stCondLst>
                              <p:cond delay="2500"/>
                            </p:stCondLst>
                            <p:childTnLst>
                              <p:par>
                                <p:cTn id="33" presetID="53" presetClass="entr" presetSubtype="528"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fltVal val="0.5"/>
                                          </p:val>
                                        </p:tav>
                                        <p:tav tm="100000">
                                          <p:val>
                                            <p:strVal val="#ppt_x"/>
                                          </p:val>
                                        </p:tav>
                                      </p:tavLst>
                                    </p:anim>
                                    <p:anim calcmode="lin" valueType="num">
                                      <p:cBhvr>
                                        <p:cTn id="39" dur="500" fill="hold"/>
                                        <p:tgtEl>
                                          <p:spTgt spid="10"/>
                                        </p:tgtEl>
                                        <p:attrNameLst>
                                          <p:attrName>ppt_y</p:attrName>
                                        </p:attrNameLst>
                                      </p:cBhvr>
                                      <p:tavLst>
                                        <p:tav tm="0">
                                          <p:val>
                                            <p:fltVal val="0.5"/>
                                          </p:val>
                                        </p:tav>
                                        <p:tav tm="100000">
                                          <p:val>
                                            <p:strVal val="#ppt_y"/>
                                          </p:val>
                                        </p:tav>
                                      </p:tavLst>
                                    </p:anim>
                                  </p:childTnLst>
                                </p:cTn>
                              </p:par>
                            </p:childTnLst>
                          </p:cTn>
                        </p:par>
                        <p:par>
                          <p:cTn id="40" fill="hold">
                            <p:stCondLst>
                              <p:cond delay="3000"/>
                            </p:stCondLst>
                            <p:childTnLst>
                              <p:par>
                                <p:cTn id="41" presetID="53" presetClass="entr" presetSubtype="528"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anim calcmode="lin" valueType="num">
                                      <p:cBhvr>
                                        <p:cTn id="46" dur="500" fill="hold"/>
                                        <p:tgtEl>
                                          <p:spTgt spid="9"/>
                                        </p:tgtEl>
                                        <p:attrNameLst>
                                          <p:attrName>ppt_x</p:attrName>
                                        </p:attrNameLst>
                                      </p:cBhvr>
                                      <p:tavLst>
                                        <p:tav tm="0">
                                          <p:val>
                                            <p:fltVal val="0.5"/>
                                          </p:val>
                                        </p:tav>
                                        <p:tav tm="100000">
                                          <p:val>
                                            <p:strVal val="#ppt_x"/>
                                          </p:val>
                                        </p:tav>
                                      </p:tavLst>
                                    </p:anim>
                                    <p:anim calcmode="lin" valueType="num">
                                      <p:cBhvr>
                                        <p:cTn id="47" dur="500" fill="hold"/>
                                        <p:tgtEl>
                                          <p:spTgt spid="9"/>
                                        </p:tgtEl>
                                        <p:attrNameLst>
                                          <p:attrName>ppt_y</p:attrName>
                                        </p:attrNameLst>
                                      </p:cBhvr>
                                      <p:tavLst>
                                        <p:tav tm="0">
                                          <p:val>
                                            <p:fltVal val="0.5"/>
                                          </p:val>
                                        </p:tav>
                                        <p:tav tm="100000">
                                          <p:val>
                                            <p:strVal val="#ppt_y"/>
                                          </p:val>
                                        </p:tav>
                                      </p:tavLst>
                                    </p:anim>
                                  </p:childTnLst>
                                </p:cTn>
                              </p:par>
                            </p:childTnLst>
                          </p:cTn>
                        </p:par>
                        <p:par>
                          <p:cTn id="48" fill="hold">
                            <p:stCondLst>
                              <p:cond delay="3500"/>
                            </p:stCondLst>
                            <p:childTnLst>
                              <p:par>
                                <p:cTn id="49" presetID="53" presetClass="entr" presetSubtype="528" fill="hold" nodeType="after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p:cTn id="51" dur="500" fill="hold"/>
                                        <p:tgtEl>
                                          <p:spTgt spid="8"/>
                                        </p:tgtEl>
                                        <p:attrNameLst>
                                          <p:attrName>ppt_w</p:attrName>
                                        </p:attrNameLst>
                                      </p:cBhvr>
                                      <p:tavLst>
                                        <p:tav tm="0">
                                          <p:val>
                                            <p:fltVal val="0"/>
                                          </p:val>
                                        </p:tav>
                                        <p:tav tm="100000">
                                          <p:val>
                                            <p:strVal val="#ppt_w"/>
                                          </p:val>
                                        </p:tav>
                                      </p:tavLst>
                                    </p:anim>
                                    <p:anim calcmode="lin" valueType="num">
                                      <p:cBhvr>
                                        <p:cTn id="52" dur="500" fill="hold"/>
                                        <p:tgtEl>
                                          <p:spTgt spid="8"/>
                                        </p:tgtEl>
                                        <p:attrNameLst>
                                          <p:attrName>ppt_h</p:attrName>
                                        </p:attrNameLst>
                                      </p:cBhvr>
                                      <p:tavLst>
                                        <p:tav tm="0">
                                          <p:val>
                                            <p:fltVal val="0"/>
                                          </p:val>
                                        </p:tav>
                                        <p:tav tm="100000">
                                          <p:val>
                                            <p:strVal val="#ppt_h"/>
                                          </p:val>
                                        </p:tav>
                                      </p:tavLst>
                                    </p:anim>
                                    <p:animEffect transition="in" filter="fade">
                                      <p:cBhvr>
                                        <p:cTn id="53" dur="500"/>
                                        <p:tgtEl>
                                          <p:spTgt spid="8"/>
                                        </p:tgtEl>
                                      </p:cBhvr>
                                    </p:animEffect>
                                    <p:anim calcmode="lin" valueType="num">
                                      <p:cBhvr>
                                        <p:cTn id="54" dur="500" fill="hold"/>
                                        <p:tgtEl>
                                          <p:spTgt spid="8"/>
                                        </p:tgtEl>
                                        <p:attrNameLst>
                                          <p:attrName>ppt_x</p:attrName>
                                        </p:attrNameLst>
                                      </p:cBhvr>
                                      <p:tavLst>
                                        <p:tav tm="0">
                                          <p:val>
                                            <p:fltVal val="0.5"/>
                                          </p:val>
                                        </p:tav>
                                        <p:tav tm="100000">
                                          <p:val>
                                            <p:strVal val="#ppt_x"/>
                                          </p:val>
                                        </p:tav>
                                      </p:tavLst>
                                    </p:anim>
                                    <p:anim calcmode="lin" valueType="num">
                                      <p:cBhvr>
                                        <p:cTn id="55" dur="500" fill="hold"/>
                                        <p:tgtEl>
                                          <p:spTgt spid="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千图PPT彼岸天：ID 8661124库_组合 2"/>
          <p:cNvGrpSpPr/>
          <p:nvPr>
            <p:custDataLst>
              <p:tags r:id="rId1"/>
            </p:custDataLst>
          </p:nvPr>
        </p:nvGrpSpPr>
        <p:grpSpPr>
          <a:xfrm>
            <a:off x="3879476" y="1484784"/>
            <a:ext cx="4466670" cy="4466659"/>
            <a:chOff x="3873007" y="1376772"/>
            <a:chExt cx="4466670" cy="4466659"/>
          </a:xfrm>
        </p:grpSpPr>
        <p:sp>
          <p:nvSpPr>
            <p:cNvPr id="17" name="Freeform: Shape 32"/>
            <p:cNvSpPr/>
            <p:nvPr/>
          </p:nvSpPr>
          <p:spPr bwMode="auto">
            <a:xfrm>
              <a:off x="4338611" y="1376772"/>
              <a:ext cx="2114960" cy="1609892"/>
            </a:xfrm>
            <a:custGeom>
              <a:avLst/>
              <a:gdLst/>
              <a:ahLst/>
              <a:cxnLst>
                <a:cxn ang="0">
                  <a:pos x="71" y="211"/>
                </a:cxn>
                <a:cxn ang="0">
                  <a:pos x="0" y="176"/>
                </a:cxn>
                <a:cxn ang="0">
                  <a:pos x="17" y="147"/>
                </a:cxn>
                <a:cxn ang="0">
                  <a:pos x="85" y="79"/>
                </a:cxn>
                <a:cxn ang="0">
                  <a:pos x="174" y="41"/>
                </a:cxn>
                <a:cxn ang="0">
                  <a:pos x="202" y="36"/>
                </a:cxn>
                <a:cxn ang="0">
                  <a:pos x="202" y="0"/>
                </a:cxn>
                <a:cxn ang="0">
                  <a:pos x="240" y="38"/>
                </a:cxn>
                <a:cxn ang="0">
                  <a:pos x="277" y="76"/>
                </a:cxn>
                <a:cxn ang="0">
                  <a:pos x="240" y="114"/>
                </a:cxn>
                <a:cxn ang="0">
                  <a:pos x="203" y="152"/>
                </a:cxn>
                <a:cxn ang="0">
                  <a:pos x="203" y="116"/>
                </a:cxn>
                <a:cxn ang="0">
                  <a:pos x="71" y="211"/>
                </a:cxn>
              </a:cxnLst>
              <a:rect l="0" t="0" r="r" b="b"/>
              <a:pathLst>
                <a:path w="277" h="211">
                  <a:moveTo>
                    <a:pt x="71" y="211"/>
                  </a:moveTo>
                  <a:cubicBezTo>
                    <a:pt x="0" y="176"/>
                    <a:pt x="0" y="176"/>
                    <a:pt x="0" y="176"/>
                  </a:cubicBezTo>
                  <a:cubicBezTo>
                    <a:pt x="5" y="166"/>
                    <a:pt x="11" y="157"/>
                    <a:pt x="17" y="147"/>
                  </a:cubicBezTo>
                  <a:cubicBezTo>
                    <a:pt x="35" y="120"/>
                    <a:pt x="58" y="97"/>
                    <a:pt x="85" y="79"/>
                  </a:cubicBezTo>
                  <a:cubicBezTo>
                    <a:pt x="112" y="60"/>
                    <a:pt x="142" y="47"/>
                    <a:pt x="174" y="41"/>
                  </a:cubicBezTo>
                  <a:cubicBezTo>
                    <a:pt x="184" y="39"/>
                    <a:pt x="193" y="37"/>
                    <a:pt x="202" y="36"/>
                  </a:cubicBezTo>
                  <a:cubicBezTo>
                    <a:pt x="202" y="0"/>
                    <a:pt x="202" y="0"/>
                    <a:pt x="202" y="0"/>
                  </a:cubicBezTo>
                  <a:cubicBezTo>
                    <a:pt x="240" y="38"/>
                    <a:pt x="240" y="38"/>
                    <a:pt x="240" y="38"/>
                  </a:cubicBezTo>
                  <a:cubicBezTo>
                    <a:pt x="277" y="76"/>
                    <a:pt x="277" y="76"/>
                    <a:pt x="277" y="76"/>
                  </a:cubicBezTo>
                  <a:cubicBezTo>
                    <a:pt x="240" y="114"/>
                    <a:pt x="240" y="114"/>
                    <a:pt x="240" y="114"/>
                  </a:cubicBezTo>
                  <a:cubicBezTo>
                    <a:pt x="203" y="152"/>
                    <a:pt x="203" y="152"/>
                    <a:pt x="203" y="152"/>
                  </a:cubicBezTo>
                  <a:cubicBezTo>
                    <a:pt x="203" y="116"/>
                    <a:pt x="203" y="116"/>
                    <a:pt x="203" y="116"/>
                  </a:cubicBezTo>
                  <a:cubicBezTo>
                    <a:pt x="147" y="124"/>
                    <a:pt x="97" y="160"/>
                    <a:pt x="71" y="211"/>
                  </a:cubicBezTo>
                  <a:close/>
                </a:path>
              </a:pathLst>
            </a:custGeom>
            <a:solidFill>
              <a:schemeClr val="accent1"/>
            </a:solidFill>
            <a:ln w="9525">
              <a:noFill/>
              <a:round/>
            </a:ln>
          </p:spPr>
          <p:txBody>
            <a:bodyPr anchor="ctr"/>
            <a:lstStyle/>
            <a:p>
              <a:pPr algn="ctr"/>
            </a:p>
          </p:txBody>
        </p:sp>
        <p:sp>
          <p:nvSpPr>
            <p:cNvPr id="18" name="Freeform: Shape 42"/>
            <p:cNvSpPr/>
            <p:nvPr/>
          </p:nvSpPr>
          <p:spPr bwMode="auto">
            <a:xfrm>
              <a:off x="6721887" y="1850270"/>
              <a:ext cx="1617790" cy="2114958"/>
            </a:xfrm>
            <a:custGeom>
              <a:avLst/>
              <a:gdLst/>
              <a:ahLst/>
              <a:cxnLst>
                <a:cxn ang="0">
                  <a:pos x="0" y="71"/>
                </a:cxn>
                <a:cxn ang="0">
                  <a:pos x="35" y="0"/>
                </a:cxn>
                <a:cxn ang="0">
                  <a:pos x="64" y="16"/>
                </a:cxn>
                <a:cxn ang="0">
                  <a:pos x="133" y="85"/>
                </a:cxn>
                <a:cxn ang="0">
                  <a:pos x="170" y="174"/>
                </a:cxn>
                <a:cxn ang="0">
                  <a:pos x="175" y="202"/>
                </a:cxn>
                <a:cxn ang="0">
                  <a:pos x="211" y="202"/>
                </a:cxn>
                <a:cxn ang="0">
                  <a:pos x="173" y="239"/>
                </a:cxn>
                <a:cxn ang="0">
                  <a:pos x="136" y="277"/>
                </a:cxn>
                <a:cxn ang="0">
                  <a:pos x="97" y="240"/>
                </a:cxn>
                <a:cxn ang="0">
                  <a:pos x="59" y="203"/>
                </a:cxn>
                <a:cxn ang="0">
                  <a:pos x="95" y="203"/>
                </a:cxn>
                <a:cxn ang="0">
                  <a:pos x="0" y="71"/>
                </a:cxn>
              </a:cxnLst>
              <a:rect l="0" t="0" r="r" b="b"/>
              <a:pathLst>
                <a:path w="211" h="277">
                  <a:moveTo>
                    <a:pt x="0" y="71"/>
                  </a:moveTo>
                  <a:cubicBezTo>
                    <a:pt x="35" y="0"/>
                    <a:pt x="35" y="0"/>
                    <a:pt x="35" y="0"/>
                  </a:cubicBezTo>
                  <a:cubicBezTo>
                    <a:pt x="45" y="5"/>
                    <a:pt x="55" y="10"/>
                    <a:pt x="64" y="16"/>
                  </a:cubicBezTo>
                  <a:cubicBezTo>
                    <a:pt x="91" y="35"/>
                    <a:pt x="114" y="58"/>
                    <a:pt x="133" y="85"/>
                  </a:cubicBezTo>
                  <a:cubicBezTo>
                    <a:pt x="151" y="112"/>
                    <a:pt x="164" y="142"/>
                    <a:pt x="170" y="174"/>
                  </a:cubicBezTo>
                  <a:cubicBezTo>
                    <a:pt x="172" y="183"/>
                    <a:pt x="174" y="193"/>
                    <a:pt x="175" y="202"/>
                  </a:cubicBezTo>
                  <a:cubicBezTo>
                    <a:pt x="211" y="202"/>
                    <a:pt x="211" y="202"/>
                    <a:pt x="211" y="202"/>
                  </a:cubicBezTo>
                  <a:cubicBezTo>
                    <a:pt x="173" y="239"/>
                    <a:pt x="173" y="239"/>
                    <a:pt x="173" y="239"/>
                  </a:cubicBezTo>
                  <a:cubicBezTo>
                    <a:pt x="136" y="277"/>
                    <a:pt x="136" y="277"/>
                    <a:pt x="136" y="277"/>
                  </a:cubicBezTo>
                  <a:cubicBezTo>
                    <a:pt x="97" y="240"/>
                    <a:pt x="97" y="240"/>
                    <a:pt x="97" y="240"/>
                  </a:cubicBezTo>
                  <a:cubicBezTo>
                    <a:pt x="59" y="203"/>
                    <a:pt x="59" y="203"/>
                    <a:pt x="59" y="203"/>
                  </a:cubicBezTo>
                  <a:cubicBezTo>
                    <a:pt x="95" y="203"/>
                    <a:pt x="95" y="203"/>
                    <a:pt x="95" y="203"/>
                  </a:cubicBezTo>
                  <a:cubicBezTo>
                    <a:pt x="87" y="146"/>
                    <a:pt x="51" y="96"/>
                    <a:pt x="0" y="71"/>
                  </a:cubicBezTo>
                  <a:close/>
                </a:path>
              </a:pathLst>
            </a:custGeom>
            <a:solidFill>
              <a:schemeClr val="accent2"/>
            </a:solidFill>
            <a:ln w="9525">
              <a:noFill/>
              <a:round/>
            </a:ln>
          </p:spPr>
          <p:txBody>
            <a:bodyPr anchor="ctr"/>
            <a:lstStyle/>
            <a:p>
              <a:pPr algn="ctr"/>
            </a:p>
          </p:txBody>
        </p:sp>
        <p:sp>
          <p:nvSpPr>
            <p:cNvPr id="19" name="Freeform: Shape 65"/>
            <p:cNvSpPr/>
            <p:nvPr/>
          </p:nvSpPr>
          <p:spPr bwMode="auto">
            <a:xfrm>
              <a:off x="5743323" y="4225649"/>
              <a:ext cx="2122855" cy="1617782"/>
            </a:xfrm>
            <a:custGeom>
              <a:avLst/>
              <a:gdLst/>
              <a:ahLst/>
              <a:cxnLst>
                <a:cxn ang="0">
                  <a:pos x="206" y="0"/>
                </a:cxn>
                <a:cxn ang="0">
                  <a:pos x="277" y="35"/>
                </a:cxn>
                <a:cxn ang="0">
                  <a:pos x="261" y="64"/>
                </a:cxn>
                <a:cxn ang="0">
                  <a:pos x="192" y="133"/>
                </a:cxn>
                <a:cxn ang="0">
                  <a:pos x="103" y="171"/>
                </a:cxn>
                <a:cxn ang="0">
                  <a:pos x="75" y="175"/>
                </a:cxn>
                <a:cxn ang="0">
                  <a:pos x="75" y="211"/>
                </a:cxn>
                <a:cxn ang="0">
                  <a:pos x="38" y="174"/>
                </a:cxn>
                <a:cxn ang="0">
                  <a:pos x="0" y="136"/>
                </a:cxn>
                <a:cxn ang="0">
                  <a:pos x="37" y="98"/>
                </a:cxn>
                <a:cxn ang="0">
                  <a:pos x="74" y="60"/>
                </a:cxn>
                <a:cxn ang="0">
                  <a:pos x="74" y="95"/>
                </a:cxn>
                <a:cxn ang="0">
                  <a:pos x="206" y="0"/>
                </a:cxn>
              </a:cxnLst>
              <a:rect l="0" t="0" r="r" b="b"/>
              <a:pathLst>
                <a:path w="277" h="211">
                  <a:moveTo>
                    <a:pt x="206" y="0"/>
                  </a:moveTo>
                  <a:cubicBezTo>
                    <a:pt x="277" y="35"/>
                    <a:pt x="277" y="35"/>
                    <a:pt x="277" y="35"/>
                  </a:cubicBezTo>
                  <a:cubicBezTo>
                    <a:pt x="273" y="45"/>
                    <a:pt x="267" y="55"/>
                    <a:pt x="261" y="64"/>
                  </a:cubicBezTo>
                  <a:cubicBezTo>
                    <a:pt x="242" y="92"/>
                    <a:pt x="219" y="115"/>
                    <a:pt x="192" y="133"/>
                  </a:cubicBezTo>
                  <a:cubicBezTo>
                    <a:pt x="165" y="151"/>
                    <a:pt x="135" y="164"/>
                    <a:pt x="103" y="171"/>
                  </a:cubicBezTo>
                  <a:cubicBezTo>
                    <a:pt x="94" y="173"/>
                    <a:pt x="84" y="174"/>
                    <a:pt x="75" y="175"/>
                  </a:cubicBezTo>
                  <a:cubicBezTo>
                    <a:pt x="75" y="211"/>
                    <a:pt x="75" y="211"/>
                    <a:pt x="75" y="211"/>
                  </a:cubicBezTo>
                  <a:cubicBezTo>
                    <a:pt x="38" y="174"/>
                    <a:pt x="38" y="174"/>
                    <a:pt x="38" y="174"/>
                  </a:cubicBezTo>
                  <a:cubicBezTo>
                    <a:pt x="0" y="136"/>
                    <a:pt x="0" y="136"/>
                    <a:pt x="0" y="136"/>
                  </a:cubicBezTo>
                  <a:cubicBezTo>
                    <a:pt x="37" y="98"/>
                    <a:pt x="37" y="98"/>
                    <a:pt x="37" y="98"/>
                  </a:cubicBezTo>
                  <a:cubicBezTo>
                    <a:pt x="74" y="60"/>
                    <a:pt x="74" y="60"/>
                    <a:pt x="74" y="60"/>
                  </a:cubicBezTo>
                  <a:cubicBezTo>
                    <a:pt x="74" y="95"/>
                    <a:pt x="74" y="95"/>
                    <a:pt x="74" y="95"/>
                  </a:cubicBezTo>
                  <a:cubicBezTo>
                    <a:pt x="131" y="87"/>
                    <a:pt x="181" y="52"/>
                    <a:pt x="206" y="0"/>
                  </a:cubicBezTo>
                  <a:close/>
                </a:path>
              </a:pathLst>
            </a:custGeom>
            <a:solidFill>
              <a:schemeClr val="accent3"/>
            </a:solidFill>
            <a:ln w="9525">
              <a:noFill/>
              <a:round/>
            </a:ln>
          </p:spPr>
          <p:txBody>
            <a:bodyPr anchor="ctr"/>
            <a:lstStyle/>
            <a:p>
              <a:pPr algn="ctr"/>
            </a:p>
          </p:txBody>
        </p:sp>
        <p:sp>
          <p:nvSpPr>
            <p:cNvPr id="20" name="Freeform: Shape 70"/>
            <p:cNvSpPr/>
            <p:nvPr/>
          </p:nvSpPr>
          <p:spPr bwMode="auto">
            <a:xfrm>
              <a:off x="3873007" y="3254980"/>
              <a:ext cx="1609896" cy="2122847"/>
            </a:xfrm>
            <a:custGeom>
              <a:avLst/>
              <a:gdLst/>
              <a:ahLst/>
              <a:cxnLst>
                <a:cxn ang="0">
                  <a:pos x="211" y="206"/>
                </a:cxn>
                <a:cxn ang="0">
                  <a:pos x="176" y="277"/>
                </a:cxn>
                <a:cxn ang="0">
                  <a:pos x="147" y="260"/>
                </a:cxn>
                <a:cxn ang="0">
                  <a:pos x="78" y="192"/>
                </a:cxn>
                <a:cxn ang="0">
                  <a:pos x="40" y="103"/>
                </a:cxn>
                <a:cxn ang="0">
                  <a:pos x="36" y="75"/>
                </a:cxn>
                <a:cxn ang="0">
                  <a:pos x="0" y="75"/>
                </a:cxn>
                <a:cxn ang="0">
                  <a:pos x="37" y="37"/>
                </a:cxn>
                <a:cxn ang="0">
                  <a:pos x="75" y="0"/>
                </a:cxn>
                <a:cxn ang="0">
                  <a:pos x="113" y="37"/>
                </a:cxn>
                <a:cxn ang="0">
                  <a:pos x="151" y="74"/>
                </a:cxn>
                <a:cxn ang="0">
                  <a:pos x="116" y="74"/>
                </a:cxn>
                <a:cxn ang="0">
                  <a:pos x="211" y="206"/>
                </a:cxn>
              </a:cxnLst>
              <a:rect l="0" t="0" r="r" b="b"/>
              <a:pathLst>
                <a:path w="211" h="277">
                  <a:moveTo>
                    <a:pt x="211" y="206"/>
                  </a:moveTo>
                  <a:cubicBezTo>
                    <a:pt x="176" y="277"/>
                    <a:pt x="176" y="277"/>
                    <a:pt x="176" y="277"/>
                  </a:cubicBezTo>
                  <a:cubicBezTo>
                    <a:pt x="166" y="272"/>
                    <a:pt x="156" y="266"/>
                    <a:pt x="147" y="260"/>
                  </a:cubicBezTo>
                  <a:cubicBezTo>
                    <a:pt x="119" y="242"/>
                    <a:pt x="96" y="219"/>
                    <a:pt x="78" y="192"/>
                  </a:cubicBezTo>
                  <a:cubicBezTo>
                    <a:pt x="60" y="165"/>
                    <a:pt x="47" y="135"/>
                    <a:pt x="40" y="103"/>
                  </a:cubicBezTo>
                  <a:cubicBezTo>
                    <a:pt x="38" y="93"/>
                    <a:pt x="37" y="84"/>
                    <a:pt x="36" y="75"/>
                  </a:cubicBezTo>
                  <a:cubicBezTo>
                    <a:pt x="0" y="75"/>
                    <a:pt x="0" y="75"/>
                    <a:pt x="0" y="75"/>
                  </a:cubicBezTo>
                  <a:cubicBezTo>
                    <a:pt x="37" y="37"/>
                    <a:pt x="37" y="37"/>
                    <a:pt x="37" y="37"/>
                  </a:cubicBezTo>
                  <a:cubicBezTo>
                    <a:pt x="75" y="0"/>
                    <a:pt x="75" y="0"/>
                    <a:pt x="75" y="0"/>
                  </a:cubicBezTo>
                  <a:cubicBezTo>
                    <a:pt x="113" y="37"/>
                    <a:pt x="113" y="37"/>
                    <a:pt x="113" y="37"/>
                  </a:cubicBezTo>
                  <a:cubicBezTo>
                    <a:pt x="151" y="74"/>
                    <a:pt x="151" y="74"/>
                    <a:pt x="151" y="74"/>
                  </a:cubicBezTo>
                  <a:cubicBezTo>
                    <a:pt x="116" y="74"/>
                    <a:pt x="116" y="74"/>
                    <a:pt x="116" y="74"/>
                  </a:cubicBezTo>
                  <a:cubicBezTo>
                    <a:pt x="124" y="131"/>
                    <a:pt x="159" y="180"/>
                    <a:pt x="211" y="206"/>
                  </a:cubicBezTo>
                  <a:close/>
                </a:path>
              </a:pathLst>
            </a:custGeom>
            <a:solidFill>
              <a:schemeClr val="accent4"/>
            </a:solidFill>
            <a:ln w="9525">
              <a:noFill/>
              <a:round/>
            </a:ln>
          </p:spPr>
          <p:txBody>
            <a:bodyPr anchor="ctr"/>
            <a:lstStyle/>
            <a:p>
              <a:pPr algn="ctr"/>
            </a:p>
          </p:txBody>
        </p:sp>
        <p:sp>
          <p:nvSpPr>
            <p:cNvPr id="21" name="Oval 71"/>
            <p:cNvSpPr/>
            <p:nvPr/>
          </p:nvSpPr>
          <p:spPr bwMode="auto">
            <a:xfrm>
              <a:off x="4982419" y="1963209"/>
              <a:ext cx="464229" cy="464229"/>
            </a:xfrm>
            <a:prstGeom prst="ellipse">
              <a:avLst/>
            </a:prstGeom>
            <a:solidFill>
              <a:schemeClr val="accent1"/>
            </a:solidFill>
            <a:ln w="28575">
              <a:solidFill>
                <a:schemeClr val="bg1"/>
              </a:solidFill>
              <a:round/>
            </a:ln>
          </p:spPr>
          <p:txBody>
            <a:bodyPr vert="horz" wrap="none" lIns="91440" tIns="45720" rIns="91440" bIns="45720" anchor="ctr" anchorCtr="1" compatLnSpc="1">
              <a:normAutofit lnSpcReduction="10000"/>
            </a:bodyPr>
            <a:lstStyle/>
            <a:p>
              <a:pPr algn="ctr"/>
              <a:r>
                <a:rPr lang="en-US" sz="1600">
                  <a:solidFill>
                    <a:schemeClr val="bg1"/>
                  </a:solidFill>
                </a:rPr>
                <a:t>01</a:t>
              </a:r>
              <a:endParaRPr lang="en-US" sz="1600">
                <a:solidFill>
                  <a:schemeClr val="bg1"/>
                </a:solidFill>
              </a:endParaRPr>
            </a:p>
          </p:txBody>
        </p:sp>
        <p:sp>
          <p:nvSpPr>
            <p:cNvPr id="22" name="Oval 72"/>
            <p:cNvSpPr/>
            <p:nvPr/>
          </p:nvSpPr>
          <p:spPr bwMode="auto">
            <a:xfrm>
              <a:off x="7279131" y="2500737"/>
              <a:ext cx="464229" cy="464229"/>
            </a:xfrm>
            <a:prstGeom prst="ellipse">
              <a:avLst/>
            </a:prstGeom>
            <a:solidFill>
              <a:schemeClr val="accent2"/>
            </a:solidFill>
            <a:ln w="28575">
              <a:solidFill>
                <a:schemeClr val="bg1"/>
              </a:solidFill>
              <a:round/>
            </a:ln>
          </p:spPr>
          <p:txBody>
            <a:bodyPr vert="horz" wrap="none" lIns="91440" tIns="45720" rIns="91440" bIns="45720" anchor="ctr" anchorCtr="1" compatLnSpc="1">
              <a:normAutofit lnSpcReduction="10000"/>
            </a:bodyPr>
            <a:lstStyle/>
            <a:p>
              <a:pPr algn="ctr"/>
              <a:r>
                <a:rPr lang="en-US" sz="1600">
                  <a:solidFill>
                    <a:schemeClr val="bg1"/>
                  </a:solidFill>
                </a:rPr>
                <a:t>02</a:t>
              </a:r>
              <a:endParaRPr lang="en-US" sz="1600">
                <a:solidFill>
                  <a:schemeClr val="bg1"/>
                </a:solidFill>
              </a:endParaRPr>
            </a:p>
          </p:txBody>
        </p:sp>
        <p:sp>
          <p:nvSpPr>
            <p:cNvPr id="23" name="Oval 73"/>
            <p:cNvSpPr/>
            <p:nvPr/>
          </p:nvSpPr>
          <p:spPr bwMode="auto">
            <a:xfrm>
              <a:off x="6704953" y="4809666"/>
              <a:ext cx="464229" cy="464229"/>
            </a:xfrm>
            <a:prstGeom prst="ellipse">
              <a:avLst/>
            </a:prstGeom>
            <a:solidFill>
              <a:schemeClr val="accent3"/>
            </a:solidFill>
            <a:ln w="28575">
              <a:solidFill>
                <a:schemeClr val="bg1"/>
              </a:solidFill>
              <a:round/>
            </a:ln>
          </p:spPr>
          <p:txBody>
            <a:bodyPr vert="horz" wrap="none" lIns="91440" tIns="45720" rIns="91440" bIns="45720" anchor="ctr" anchorCtr="1" compatLnSpc="1">
              <a:normAutofit lnSpcReduction="10000"/>
            </a:bodyPr>
            <a:lstStyle/>
            <a:p>
              <a:pPr algn="ctr"/>
              <a:r>
                <a:rPr lang="en-US" sz="1600">
                  <a:solidFill>
                    <a:schemeClr val="bg1"/>
                  </a:solidFill>
                </a:rPr>
                <a:t>03</a:t>
              </a:r>
              <a:endParaRPr lang="en-US" sz="1600">
                <a:solidFill>
                  <a:schemeClr val="bg1"/>
                </a:solidFill>
              </a:endParaRPr>
            </a:p>
          </p:txBody>
        </p:sp>
        <p:sp>
          <p:nvSpPr>
            <p:cNvPr id="24" name="Oval 74"/>
            <p:cNvSpPr/>
            <p:nvPr/>
          </p:nvSpPr>
          <p:spPr bwMode="auto">
            <a:xfrm>
              <a:off x="4444891" y="4235488"/>
              <a:ext cx="464229" cy="464229"/>
            </a:xfrm>
            <a:prstGeom prst="ellipse">
              <a:avLst/>
            </a:prstGeom>
            <a:solidFill>
              <a:schemeClr val="accent4"/>
            </a:solidFill>
            <a:ln w="28575">
              <a:solidFill>
                <a:schemeClr val="bg1"/>
              </a:solidFill>
              <a:round/>
            </a:ln>
          </p:spPr>
          <p:txBody>
            <a:bodyPr vert="horz" wrap="none" lIns="91440" tIns="45720" rIns="91440" bIns="45720" anchor="ctr" anchorCtr="1" compatLnSpc="1">
              <a:normAutofit lnSpcReduction="10000"/>
            </a:bodyPr>
            <a:lstStyle/>
            <a:p>
              <a:pPr algn="ctr"/>
              <a:r>
                <a:rPr lang="en-US" sz="1600">
                  <a:solidFill>
                    <a:schemeClr val="bg1"/>
                  </a:solidFill>
                </a:rPr>
                <a:t>04</a:t>
              </a:r>
              <a:endParaRPr lang="en-US" sz="1600">
                <a:solidFill>
                  <a:schemeClr val="bg1"/>
                </a:solidFill>
              </a:endParaRPr>
            </a:p>
          </p:txBody>
        </p:sp>
      </p:grpSp>
      <p:grpSp>
        <p:nvGrpSpPr>
          <p:cNvPr id="5" name="千图PPT彼岸天：ID 8661124库_组合 18"/>
          <p:cNvGrpSpPr/>
          <p:nvPr>
            <p:custDataLst>
              <p:tags r:id="rId2"/>
            </p:custDataLst>
          </p:nvPr>
        </p:nvGrpSpPr>
        <p:grpSpPr>
          <a:xfrm>
            <a:off x="8346146" y="4752787"/>
            <a:ext cx="2879569" cy="866137"/>
            <a:chOff x="8601584" y="1451933"/>
            <a:chExt cx="2196245" cy="866137"/>
          </a:xfrm>
        </p:grpSpPr>
        <p:sp>
          <p:nvSpPr>
            <p:cNvPr id="15" name="TextBox 19"/>
            <p:cNvSpPr txBox="1"/>
            <p:nvPr/>
          </p:nvSpPr>
          <p:spPr bwMode="auto">
            <a:xfrm>
              <a:off x="8601584" y="1451933"/>
              <a:ext cx="2196244" cy="309958"/>
            </a:xfrm>
            <a:prstGeom prst="rect">
              <a:avLst/>
            </a:prstGeom>
            <a:noFill/>
          </p:spPr>
          <p:txBody>
            <a:bodyPr wrap="none" lIns="216000" tIns="0" rIns="360000" bIns="0" anchor="ctr" anchorCtr="0">
              <a:normAutofit/>
            </a:bodyPr>
            <a:lstStyle/>
            <a:p>
              <a:pPr algn="l" latinLnBrk="0"/>
              <a:r>
                <a:rPr lang="zh-CN" altLang="en-US" sz="1400" dirty="0">
                  <a:solidFill>
                    <a:schemeClr val="accent3">
                      <a:lumMod val="100000"/>
                    </a:schemeClr>
                  </a:solidFill>
                  <a:effectLst/>
                </a:rPr>
                <a:t>输入标题文本</a:t>
              </a:r>
              <a:endParaRPr lang="zh-CN" altLang="en-US" sz="1400" dirty="0">
                <a:solidFill>
                  <a:schemeClr val="accent3">
                    <a:lumMod val="100000"/>
                  </a:schemeClr>
                </a:solidFill>
                <a:effectLst/>
              </a:endParaRPr>
            </a:p>
          </p:txBody>
        </p:sp>
        <p:sp>
          <p:nvSpPr>
            <p:cNvPr id="16" name="TextBox 20"/>
            <p:cNvSpPr txBox="1"/>
            <p:nvPr/>
          </p:nvSpPr>
          <p:spPr bwMode="auto">
            <a:xfrm>
              <a:off x="8601585" y="1761891"/>
              <a:ext cx="2196244" cy="556179"/>
            </a:xfrm>
            <a:prstGeom prst="rect">
              <a:avLst/>
            </a:prstGeom>
            <a:noFill/>
          </p:spPr>
          <p:txBody>
            <a:bodyPr wrap="square" lIns="216000" tIns="0" rIns="360000" bIns="0">
              <a:normAutofit/>
            </a:bodyPr>
            <a:lstStyle/>
            <a:p>
              <a:pPr algn="l" latinLnBrk="0">
                <a:lnSpc>
                  <a:spcPct val="120000"/>
                </a:lnSpc>
              </a:pPr>
              <a:r>
                <a:rPr lang="zh-CN" altLang="en-US" sz="1000" b="0" dirty="0">
                  <a:solidFill>
                    <a:schemeClr val="tx1">
                      <a:lumMod val="85000"/>
                      <a:lumOff val="15000"/>
                    </a:schemeClr>
                  </a:solidFill>
                  <a:effectLst/>
                </a:rPr>
                <a:t>请替换文字内容复制你的内容到此 </a:t>
              </a:r>
              <a:br>
                <a:rPr lang="zh-CN" altLang="en-US" sz="1000" b="0" dirty="0">
                  <a:solidFill>
                    <a:schemeClr val="tx1">
                      <a:lumMod val="85000"/>
                      <a:lumOff val="15000"/>
                    </a:schemeClr>
                  </a:solidFill>
                  <a:effectLst/>
                </a:rPr>
              </a:br>
              <a:r>
                <a:rPr lang="zh-CN" altLang="en-US" sz="1000" b="0" dirty="0">
                  <a:solidFill>
                    <a:schemeClr val="tx1">
                      <a:lumMod val="85000"/>
                      <a:lumOff val="15000"/>
                    </a:schemeClr>
                  </a:solidFill>
                  <a:effectLst/>
                </a:rPr>
                <a:t>请输入您的内容</a:t>
              </a:r>
              <a:endParaRPr lang="zh-CN" altLang="en-US" sz="1000" b="0" dirty="0">
                <a:solidFill>
                  <a:schemeClr val="tx1">
                    <a:lumMod val="85000"/>
                    <a:lumOff val="15000"/>
                  </a:schemeClr>
                </a:solidFill>
                <a:effectLst/>
              </a:endParaRPr>
            </a:p>
          </p:txBody>
        </p:sp>
      </p:grpSp>
      <p:grpSp>
        <p:nvGrpSpPr>
          <p:cNvPr id="6" name="千图PPT彼岸天：ID 8661124库_组合 21"/>
          <p:cNvGrpSpPr/>
          <p:nvPr>
            <p:custDataLst>
              <p:tags r:id="rId3"/>
            </p:custDataLst>
          </p:nvPr>
        </p:nvGrpSpPr>
        <p:grpSpPr>
          <a:xfrm>
            <a:off x="966285" y="4752787"/>
            <a:ext cx="2913191" cy="866137"/>
            <a:chOff x="1415480" y="1669738"/>
            <a:chExt cx="2913191" cy="866137"/>
          </a:xfrm>
        </p:grpSpPr>
        <p:sp>
          <p:nvSpPr>
            <p:cNvPr id="13" name="TextBox 22"/>
            <p:cNvSpPr txBox="1"/>
            <p:nvPr/>
          </p:nvSpPr>
          <p:spPr bwMode="auto">
            <a:xfrm>
              <a:off x="1415480" y="1669738"/>
              <a:ext cx="2913191" cy="309958"/>
            </a:xfrm>
            <a:prstGeom prst="rect">
              <a:avLst/>
            </a:prstGeom>
            <a:noFill/>
          </p:spPr>
          <p:txBody>
            <a:bodyPr wrap="none" lIns="360000" tIns="0" rIns="216000" bIns="0" anchor="ctr" anchorCtr="0">
              <a:normAutofit/>
            </a:bodyPr>
            <a:lstStyle/>
            <a:p>
              <a:pPr algn="r" latinLnBrk="0"/>
              <a:r>
                <a:rPr lang="zh-CN" altLang="en-US" sz="1400" dirty="0">
                  <a:solidFill>
                    <a:schemeClr val="accent4">
                      <a:lumMod val="100000"/>
                    </a:schemeClr>
                  </a:solidFill>
                  <a:effectLst/>
                </a:rPr>
                <a:t>输入标题文本</a:t>
              </a:r>
              <a:endParaRPr lang="zh-CN" altLang="en-US" sz="1400" dirty="0">
                <a:solidFill>
                  <a:schemeClr val="accent4">
                    <a:lumMod val="100000"/>
                  </a:schemeClr>
                </a:solidFill>
                <a:effectLst/>
              </a:endParaRPr>
            </a:p>
          </p:txBody>
        </p:sp>
        <p:sp>
          <p:nvSpPr>
            <p:cNvPr id="14" name="TextBox 23"/>
            <p:cNvSpPr txBox="1"/>
            <p:nvPr/>
          </p:nvSpPr>
          <p:spPr bwMode="auto">
            <a:xfrm>
              <a:off x="1415480" y="1979696"/>
              <a:ext cx="2913191" cy="556179"/>
            </a:xfrm>
            <a:prstGeom prst="rect">
              <a:avLst/>
            </a:prstGeom>
            <a:noFill/>
          </p:spPr>
          <p:txBody>
            <a:bodyPr wrap="square" lIns="360000" tIns="0" rIns="216000" bIns="0" anchor="t" anchorCtr="0">
              <a:normAutofit/>
            </a:bodyPr>
            <a:lstStyle/>
            <a:p>
              <a:pPr algn="r" latinLnBrk="0">
                <a:lnSpc>
                  <a:spcPct val="120000"/>
                </a:lnSpc>
              </a:pPr>
              <a:r>
                <a:rPr lang="zh-CN" altLang="en-US" sz="1000" b="0" dirty="0">
                  <a:solidFill>
                    <a:schemeClr val="tx1"/>
                  </a:solidFill>
                  <a:effectLst/>
                </a:rPr>
                <a:t>请替换文字内容复制你的内容到此 </a:t>
              </a:r>
              <a:br>
                <a:rPr lang="zh-CN" altLang="en-US" sz="1000" b="0" dirty="0">
                  <a:solidFill>
                    <a:schemeClr val="tx1"/>
                  </a:solidFill>
                  <a:effectLst/>
                </a:rPr>
              </a:br>
              <a:r>
                <a:rPr lang="zh-CN" altLang="en-US" sz="1000" b="0" dirty="0">
                  <a:solidFill>
                    <a:schemeClr val="tx1"/>
                  </a:solidFill>
                  <a:effectLst/>
                </a:rPr>
                <a:t>请输入您的内容</a:t>
              </a:r>
              <a:endParaRPr lang="zh-CN" altLang="en-US" sz="1000" b="0" dirty="0">
                <a:solidFill>
                  <a:schemeClr val="tx1"/>
                </a:solidFill>
                <a:effectLst/>
              </a:endParaRPr>
            </a:p>
          </p:txBody>
        </p:sp>
      </p:grpSp>
      <p:grpSp>
        <p:nvGrpSpPr>
          <p:cNvPr id="7" name="千图PPT彼岸天：ID 8661124库_组合 24"/>
          <p:cNvGrpSpPr/>
          <p:nvPr>
            <p:custDataLst>
              <p:tags r:id="rId4"/>
            </p:custDataLst>
          </p:nvPr>
        </p:nvGrpSpPr>
        <p:grpSpPr>
          <a:xfrm>
            <a:off x="8346146" y="1981311"/>
            <a:ext cx="2879569" cy="866137"/>
            <a:chOff x="8601584" y="1451933"/>
            <a:chExt cx="2196245" cy="866137"/>
          </a:xfrm>
        </p:grpSpPr>
        <p:sp>
          <p:nvSpPr>
            <p:cNvPr id="11" name="TextBox 25"/>
            <p:cNvSpPr txBox="1"/>
            <p:nvPr/>
          </p:nvSpPr>
          <p:spPr bwMode="auto">
            <a:xfrm>
              <a:off x="8601584" y="1451933"/>
              <a:ext cx="2196244" cy="309958"/>
            </a:xfrm>
            <a:prstGeom prst="rect">
              <a:avLst/>
            </a:prstGeom>
            <a:noFill/>
          </p:spPr>
          <p:txBody>
            <a:bodyPr wrap="none" lIns="216000" tIns="0" rIns="360000" bIns="0" anchor="ctr" anchorCtr="0">
              <a:normAutofit/>
            </a:bodyPr>
            <a:lstStyle/>
            <a:p>
              <a:pPr algn="l" latinLnBrk="0"/>
              <a:r>
                <a:rPr lang="zh-CN" altLang="en-US" sz="1400" dirty="0">
                  <a:solidFill>
                    <a:schemeClr val="accent2">
                      <a:lumMod val="100000"/>
                    </a:schemeClr>
                  </a:solidFill>
                  <a:effectLst/>
                </a:rPr>
                <a:t>输入标题文本</a:t>
              </a:r>
              <a:endParaRPr lang="zh-CN" altLang="en-US" sz="1400" dirty="0">
                <a:solidFill>
                  <a:schemeClr val="accent2">
                    <a:lumMod val="100000"/>
                  </a:schemeClr>
                </a:solidFill>
                <a:effectLst/>
              </a:endParaRPr>
            </a:p>
          </p:txBody>
        </p:sp>
        <p:sp>
          <p:nvSpPr>
            <p:cNvPr id="12" name="TextBox 26"/>
            <p:cNvSpPr txBox="1"/>
            <p:nvPr/>
          </p:nvSpPr>
          <p:spPr bwMode="auto">
            <a:xfrm>
              <a:off x="8601585" y="1761891"/>
              <a:ext cx="2196244" cy="556179"/>
            </a:xfrm>
            <a:prstGeom prst="rect">
              <a:avLst/>
            </a:prstGeom>
            <a:noFill/>
          </p:spPr>
          <p:txBody>
            <a:bodyPr wrap="square" lIns="216000" tIns="0" rIns="360000" bIns="0">
              <a:normAutofit/>
            </a:bodyPr>
            <a:lstStyle/>
            <a:p>
              <a:pPr algn="l" latinLnBrk="0">
                <a:lnSpc>
                  <a:spcPct val="120000"/>
                </a:lnSpc>
              </a:pPr>
              <a:r>
                <a:rPr lang="zh-CN" altLang="en-US" sz="1000" b="0" dirty="0">
                  <a:solidFill>
                    <a:schemeClr val="tx1">
                      <a:lumMod val="85000"/>
                      <a:lumOff val="15000"/>
                    </a:schemeClr>
                  </a:solidFill>
                  <a:effectLst/>
                </a:rPr>
                <a:t>请替换文字内容复制你的内容到此 </a:t>
              </a:r>
              <a:br>
                <a:rPr lang="zh-CN" altLang="en-US" sz="1000" b="0" dirty="0">
                  <a:solidFill>
                    <a:schemeClr val="tx1">
                      <a:lumMod val="85000"/>
                      <a:lumOff val="15000"/>
                    </a:schemeClr>
                  </a:solidFill>
                  <a:effectLst/>
                </a:rPr>
              </a:br>
              <a:r>
                <a:rPr lang="zh-CN" altLang="en-US" sz="1000" b="0" dirty="0">
                  <a:solidFill>
                    <a:schemeClr val="tx1">
                      <a:lumMod val="85000"/>
                      <a:lumOff val="15000"/>
                    </a:schemeClr>
                  </a:solidFill>
                  <a:effectLst/>
                </a:rPr>
                <a:t>请输入您的内容</a:t>
              </a:r>
              <a:endParaRPr lang="zh-CN" altLang="en-US" sz="1000" b="0" dirty="0">
                <a:solidFill>
                  <a:schemeClr val="tx1">
                    <a:lumMod val="85000"/>
                    <a:lumOff val="15000"/>
                  </a:schemeClr>
                </a:solidFill>
                <a:effectLst/>
              </a:endParaRPr>
            </a:p>
          </p:txBody>
        </p:sp>
      </p:grpSp>
      <p:grpSp>
        <p:nvGrpSpPr>
          <p:cNvPr id="8" name="千图PPT彼岸天：ID 8661124库_组合 27"/>
          <p:cNvGrpSpPr/>
          <p:nvPr>
            <p:custDataLst>
              <p:tags r:id="rId5"/>
            </p:custDataLst>
          </p:nvPr>
        </p:nvGrpSpPr>
        <p:grpSpPr>
          <a:xfrm>
            <a:off x="966285" y="1981311"/>
            <a:ext cx="2913191" cy="866137"/>
            <a:chOff x="1415480" y="1669738"/>
            <a:chExt cx="2913191" cy="866137"/>
          </a:xfrm>
        </p:grpSpPr>
        <p:sp>
          <p:nvSpPr>
            <p:cNvPr id="9" name="TextBox 28"/>
            <p:cNvSpPr txBox="1"/>
            <p:nvPr/>
          </p:nvSpPr>
          <p:spPr bwMode="auto">
            <a:xfrm>
              <a:off x="1415480" y="1669738"/>
              <a:ext cx="2913191" cy="309958"/>
            </a:xfrm>
            <a:prstGeom prst="rect">
              <a:avLst/>
            </a:prstGeom>
            <a:noFill/>
          </p:spPr>
          <p:txBody>
            <a:bodyPr wrap="none" lIns="360000" tIns="0" rIns="216000" bIns="0" anchor="ctr" anchorCtr="0">
              <a:normAutofit/>
            </a:bodyPr>
            <a:lstStyle/>
            <a:p>
              <a:pPr algn="r" latinLnBrk="0"/>
              <a:r>
                <a:rPr lang="zh-CN" altLang="en-US" sz="1400" dirty="0">
                  <a:solidFill>
                    <a:schemeClr val="accent1">
                      <a:lumMod val="100000"/>
                    </a:schemeClr>
                  </a:solidFill>
                  <a:effectLst/>
                </a:rPr>
                <a:t>输入标题文本</a:t>
              </a:r>
              <a:endParaRPr lang="zh-CN" altLang="en-US" sz="1400" dirty="0">
                <a:solidFill>
                  <a:schemeClr val="accent1">
                    <a:lumMod val="100000"/>
                  </a:schemeClr>
                </a:solidFill>
                <a:effectLst/>
              </a:endParaRPr>
            </a:p>
          </p:txBody>
        </p:sp>
        <p:sp>
          <p:nvSpPr>
            <p:cNvPr id="10" name="TextBox 29"/>
            <p:cNvSpPr txBox="1"/>
            <p:nvPr/>
          </p:nvSpPr>
          <p:spPr bwMode="auto">
            <a:xfrm>
              <a:off x="1415480" y="1979696"/>
              <a:ext cx="2913191" cy="556179"/>
            </a:xfrm>
            <a:prstGeom prst="rect">
              <a:avLst/>
            </a:prstGeom>
            <a:noFill/>
          </p:spPr>
          <p:txBody>
            <a:bodyPr wrap="square" lIns="360000" tIns="0" rIns="216000" bIns="0" anchor="t" anchorCtr="0">
              <a:normAutofit/>
            </a:bodyPr>
            <a:lstStyle/>
            <a:p>
              <a:pPr algn="r" latinLnBrk="0">
                <a:lnSpc>
                  <a:spcPct val="120000"/>
                </a:lnSpc>
              </a:pPr>
              <a:r>
                <a:rPr lang="zh-CN" altLang="en-US" sz="1000" b="0" dirty="0">
                  <a:solidFill>
                    <a:schemeClr val="tx1"/>
                  </a:solidFill>
                  <a:effectLst/>
                </a:rPr>
                <a:t>请替换文字内容复制你的内容到此 </a:t>
              </a:r>
              <a:br>
                <a:rPr lang="zh-CN" altLang="en-US" sz="1000" b="0" dirty="0">
                  <a:solidFill>
                    <a:schemeClr val="tx1"/>
                  </a:solidFill>
                  <a:effectLst/>
                </a:rPr>
              </a:br>
              <a:r>
                <a:rPr lang="zh-CN" altLang="en-US" sz="1000" b="0" dirty="0">
                  <a:solidFill>
                    <a:schemeClr val="tx1"/>
                  </a:solidFill>
                  <a:effectLst/>
                </a:rPr>
                <a:t>请输入您的内容</a:t>
              </a:r>
              <a:endParaRPr lang="zh-CN" altLang="en-US" sz="1000" b="0" dirty="0">
                <a:solidFill>
                  <a:schemeClr val="tx1"/>
                </a:solidFill>
                <a:effectLst/>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5000">
        <p14:prism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53" presetClass="entr" presetSubtype="52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childTnLst>
                          </p:cTn>
                        </p:par>
                        <p:par>
                          <p:cTn id="19" fill="hold">
                            <p:stCondLst>
                              <p:cond delay="1000"/>
                            </p:stCondLst>
                            <p:childTnLst>
                              <p:par>
                                <p:cTn id="20" presetID="53" presetClass="entr" presetSubtype="52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5"/>
                                          </p:val>
                                        </p:tav>
                                        <p:tav tm="100000">
                                          <p:val>
                                            <p:strVal val="#ppt_x"/>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anim calcmode="lin" valueType="num">
                                      <p:cBhvr>
                                        <p:cTn id="25" dur="500" fill="hold"/>
                                        <p:tgtEl>
                                          <p:spTgt spid="7"/>
                                        </p:tgtEl>
                                        <p:attrNameLst>
                                          <p:attrName>ppt_x</p:attrName>
                                        </p:attrNameLst>
                                      </p:cBhvr>
                                      <p:tavLst>
                                        <p:tav tm="0">
                                          <p:val>
                                            <p:fltVal val="0.5"/>
                                          </p:val>
                                        </p:tav>
                                        <p:tav tm="100000">
                                          <p:val>
                                            <p:strVal val="#ppt_x"/>
                                          </p:val>
                                        </p:tav>
                                      </p:tavLst>
                                    </p:anim>
                                    <p:anim calcmode="lin" valueType="num">
                                      <p:cBhvr>
                                        <p:cTn id="26" dur="500" fill="hold"/>
                                        <p:tgtEl>
                                          <p:spTgt spid="7"/>
                                        </p:tgtEl>
                                        <p:attrNameLst>
                                          <p:attrName>ppt_y</p:attrName>
                                        </p:attrNameLst>
                                      </p:cBhvr>
                                      <p:tavLst>
                                        <p:tav tm="0">
                                          <p:val>
                                            <p:fltVal val="0.5"/>
                                          </p:val>
                                        </p:tav>
                                        <p:tav tm="100000">
                                          <p:val>
                                            <p:strVal val="#ppt_y"/>
                                          </p:val>
                                        </p:tav>
                                      </p:tavLst>
                                    </p:anim>
                                  </p:childTnLst>
                                </p:cTn>
                              </p:par>
                            </p:childTnLst>
                          </p:cTn>
                        </p:par>
                        <p:par>
                          <p:cTn id="27" fill="hold">
                            <p:stCondLst>
                              <p:cond delay="1500"/>
                            </p:stCondLst>
                            <p:childTnLst>
                              <p:par>
                                <p:cTn id="28" presetID="53" presetClass="entr" presetSubtype="528"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anim calcmode="lin" valueType="num">
                                      <p:cBhvr>
                                        <p:cTn id="33" dur="500" fill="hold"/>
                                        <p:tgtEl>
                                          <p:spTgt spid="6"/>
                                        </p:tgtEl>
                                        <p:attrNameLst>
                                          <p:attrName>ppt_x</p:attrName>
                                        </p:attrNameLst>
                                      </p:cBhvr>
                                      <p:tavLst>
                                        <p:tav tm="0">
                                          <p:val>
                                            <p:fltVal val="0.5"/>
                                          </p:val>
                                        </p:tav>
                                        <p:tav tm="100000">
                                          <p:val>
                                            <p:strVal val="#ppt_x"/>
                                          </p:val>
                                        </p:tav>
                                      </p:tavLst>
                                    </p:anim>
                                    <p:anim calcmode="lin" valueType="num">
                                      <p:cBhvr>
                                        <p:cTn id="34" dur="500" fill="hold"/>
                                        <p:tgtEl>
                                          <p:spTgt spid="6"/>
                                        </p:tgtEl>
                                        <p:attrNameLst>
                                          <p:attrName>ppt_y</p:attrName>
                                        </p:attrNameLst>
                                      </p:cBhvr>
                                      <p:tavLst>
                                        <p:tav tm="0">
                                          <p:val>
                                            <p:fltVal val="0.5"/>
                                          </p:val>
                                        </p:tav>
                                        <p:tav tm="100000">
                                          <p:val>
                                            <p:strVal val="#ppt_y"/>
                                          </p:val>
                                        </p:tav>
                                      </p:tavLst>
                                    </p:anim>
                                  </p:childTnLst>
                                </p:cTn>
                              </p:par>
                            </p:childTnLst>
                          </p:cTn>
                        </p:par>
                        <p:par>
                          <p:cTn id="35" fill="hold">
                            <p:stCondLst>
                              <p:cond delay="2000"/>
                            </p:stCondLst>
                            <p:childTnLst>
                              <p:par>
                                <p:cTn id="36" presetID="53" presetClass="entr" presetSubtype="528"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anim calcmode="lin" valueType="num">
                                      <p:cBhvr>
                                        <p:cTn id="41" dur="500" fill="hold"/>
                                        <p:tgtEl>
                                          <p:spTgt spid="5"/>
                                        </p:tgtEl>
                                        <p:attrNameLst>
                                          <p:attrName>ppt_x</p:attrName>
                                        </p:attrNameLst>
                                      </p:cBhvr>
                                      <p:tavLst>
                                        <p:tav tm="0">
                                          <p:val>
                                            <p:fltVal val="0.5"/>
                                          </p:val>
                                        </p:tav>
                                        <p:tav tm="100000">
                                          <p:val>
                                            <p:strVal val="#ppt_x"/>
                                          </p:val>
                                        </p:tav>
                                      </p:tavLst>
                                    </p:anim>
                                    <p:anim calcmode="lin" valueType="num">
                                      <p:cBhvr>
                                        <p:cTn id="42" dur="500" fill="hold"/>
                                        <p:tgtEl>
                                          <p:spTgt spid="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1"/>
          <p:cNvGrpSpPr/>
          <p:nvPr>
            <p:custDataLst>
              <p:tags r:id="rId1"/>
            </p:custDataLst>
          </p:nvPr>
        </p:nvGrpSpPr>
        <p:grpSpPr>
          <a:xfrm>
            <a:off x="1163453" y="2155748"/>
            <a:ext cx="2347947" cy="2670843"/>
            <a:chOff x="1163453" y="2155748"/>
            <a:chExt cx="2347947" cy="2670843"/>
          </a:xfrm>
        </p:grpSpPr>
        <p:sp>
          <p:nvSpPr>
            <p:cNvPr id="24" name="Oval 10"/>
            <p:cNvSpPr/>
            <p:nvPr/>
          </p:nvSpPr>
          <p:spPr>
            <a:xfrm>
              <a:off x="1809677" y="2511811"/>
              <a:ext cx="1123570" cy="112357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5" name="Freeform: Shape 11"/>
            <p:cNvSpPr/>
            <p:nvPr/>
          </p:nvSpPr>
          <p:spPr bwMode="auto">
            <a:xfrm>
              <a:off x="2077539" y="2741335"/>
              <a:ext cx="587847" cy="664522"/>
            </a:xfrm>
            <a:custGeom>
              <a:avLst/>
              <a:gdLst>
                <a:gd name="T0" fmla="*/ 62 w 240"/>
                <a:gd name="T1" fmla="*/ 49 h 272"/>
                <a:gd name="T2" fmla="*/ 35 w 240"/>
                <a:gd name="T3" fmla="*/ 35 h 272"/>
                <a:gd name="T4" fmla="*/ 49 w 240"/>
                <a:gd name="T5" fmla="*/ 62 h 272"/>
                <a:gd name="T6" fmla="*/ 62 w 240"/>
                <a:gd name="T7" fmla="*/ 62 h 272"/>
                <a:gd name="T8" fmla="*/ 9 w 240"/>
                <a:gd name="T9" fmla="*/ 111 h 272"/>
                <a:gd name="T10" fmla="*/ 9 w 240"/>
                <a:gd name="T11" fmla="*/ 130 h 272"/>
                <a:gd name="T12" fmla="*/ 38 w 240"/>
                <a:gd name="T13" fmla="*/ 120 h 272"/>
                <a:gd name="T14" fmla="*/ 120 w 240"/>
                <a:gd name="T15" fmla="*/ 38 h 272"/>
                <a:gd name="T16" fmla="*/ 129 w 240"/>
                <a:gd name="T17" fmla="*/ 10 h 272"/>
                <a:gd name="T18" fmla="*/ 111 w 240"/>
                <a:gd name="T19" fmla="*/ 10 h 272"/>
                <a:gd name="T20" fmla="*/ 120 w 240"/>
                <a:gd name="T21" fmla="*/ 38 h 272"/>
                <a:gd name="T22" fmla="*/ 107 w 240"/>
                <a:gd name="T23" fmla="*/ 272 h 272"/>
                <a:gd name="T24" fmla="*/ 153 w 240"/>
                <a:gd name="T25" fmla="*/ 253 h 272"/>
                <a:gd name="T26" fmla="*/ 87 w 240"/>
                <a:gd name="T27" fmla="*/ 244 h 272"/>
                <a:gd name="T28" fmla="*/ 205 w 240"/>
                <a:gd name="T29" fmla="*/ 35 h 272"/>
                <a:gd name="T30" fmla="*/ 178 w 240"/>
                <a:gd name="T31" fmla="*/ 49 h 272"/>
                <a:gd name="T32" fmla="*/ 185 w 240"/>
                <a:gd name="T33" fmla="*/ 65 h 272"/>
                <a:gd name="T34" fmla="*/ 205 w 240"/>
                <a:gd name="T35" fmla="*/ 49 h 272"/>
                <a:gd name="T36" fmla="*/ 120 w 240"/>
                <a:gd name="T37" fmla="*/ 49 h 272"/>
                <a:gd name="T38" fmla="*/ 61 w 240"/>
                <a:gd name="T39" fmla="*/ 156 h 272"/>
                <a:gd name="T40" fmla="*/ 78 w 240"/>
                <a:gd name="T41" fmla="*/ 186 h 272"/>
                <a:gd name="T42" fmla="*/ 75 w 240"/>
                <a:gd name="T43" fmla="*/ 199 h 272"/>
                <a:gd name="T44" fmla="*/ 69 w 240"/>
                <a:gd name="T45" fmla="*/ 229 h 272"/>
                <a:gd name="T46" fmla="*/ 166 w 240"/>
                <a:gd name="T47" fmla="*/ 235 h 272"/>
                <a:gd name="T48" fmla="*/ 171 w 240"/>
                <a:gd name="T49" fmla="*/ 204 h 272"/>
                <a:gd name="T50" fmla="*/ 162 w 240"/>
                <a:gd name="T51" fmla="*/ 199 h 272"/>
                <a:gd name="T52" fmla="*/ 178 w 240"/>
                <a:gd name="T53" fmla="*/ 158 h 272"/>
                <a:gd name="T54" fmla="*/ 120 w 240"/>
                <a:gd name="T55" fmla="*/ 49 h 272"/>
                <a:gd name="T56" fmla="*/ 117 w 240"/>
                <a:gd name="T57" fmla="*/ 136 h 272"/>
                <a:gd name="T58" fmla="*/ 120 w 240"/>
                <a:gd name="T59" fmla="*/ 170 h 272"/>
                <a:gd name="T60" fmla="*/ 143 w 240"/>
                <a:gd name="T61" fmla="*/ 186 h 272"/>
                <a:gd name="T62" fmla="*/ 127 w 240"/>
                <a:gd name="T63" fmla="*/ 199 h 272"/>
                <a:gd name="T64" fmla="*/ 141 w 240"/>
                <a:gd name="T65" fmla="*/ 136 h 272"/>
                <a:gd name="T66" fmla="*/ 141 w 240"/>
                <a:gd name="T67" fmla="*/ 107 h 272"/>
                <a:gd name="T68" fmla="*/ 125 w 240"/>
                <a:gd name="T69" fmla="*/ 127 h 272"/>
                <a:gd name="T70" fmla="*/ 111 w 240"/>
                <a:gd name="T71" fmla="*/ 111 h 272"/>
                <a:gd name="T72" fmla="*/ 85 w 240"/>
                <a:gd name="T73" fmla="*/ 122 h 272"/>
                <a:gd name="T74" fmla="*/ 107 w 240"/>
                <a:gd name="T75" fmla="*/ 136 h 272"/>
                <a:gd name="T76" fmla="*/ 97 w 240"/>
                <a:gd name="T77" fmla="*/ 199 h 272"/>
                <a:gd name="T78" fmla="*/ 78 w 240"/>
                <a:gd name="T79" fmla="*/ 147 h 272"/>
                <a:gd name="T80" fmla="*/ 77 w 240"/>
                <a:gd name="T81" fmla="*/ 146 h 272"/>
                <a:gd name="T82" fmla="*/ 120 w 240"/>
                <a:gd name="T83" fmla="*/ 68 h 272"/>
                <a:gd name="T84" fmla="*/ 162 w 240"/>
                <a:gd name="T85" fmla="*/ 147 h 272"/>
                <a:gd name="T86" fmla="*/ 138 w 240"/>
                <a:gd name="T87" fmla="*/ 117 h 272"/>
                <a:gd name="T88" fmla="*/ 147 w 240"/>
                <a:gd name="T89" fmla="*/ 122 h 272"/>
                <a:gd name="T90" fmla="*/ 135 w 240"/>
                <a:gd name="T91" fmla="*/ 127 h 272"/>
                <a:gd name="T92" fmla="*/ 100 w 240"/>
                <a:gd name="T93" fmla="*/ 127 h 272"/>
                <a:gd name="T94" fmla="*/ 100 w 240"/>
                <a:gd name="T95" fmla="*/ 116 h 272"/>
                <a:gd name="T96" fmla="*/ 107 w 240"/>
                <a:gd name="T97" fmla="*/ 127 h 272"/>
                <a:gd name="T98" fmla="*/ 212 w 240"/>
                <a:gd name="T99" fmla="*/ 111 h 272"/>
                <a:gd name="T100" fmla="*/ 212 w 240"/>
                <a:gd name="T101" fmla="*/ 130 h 272"/>
                <a:gd name="T102" fmla="*/ 240 w 240"/>
                <a:gd name="T103" fmla="*/ 12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72">
                  <a:moveTo>
                    <a:pt x="62" y="62"/>
                  </a:moveTo>
                  <a:cubicBezTo>
                    <a:pt x="66" y="58"/>
                    <a:pt x="66" y="52"/>
                    <a:pt x="62" y="49"/>
                  </a:cubicBezTo>
                  <a:cubicBezTo>
                    <a:pt x="49" y="35"/>
                    <a:pt x="49" y="35"/>
                    <a:pt x="49" y="35"/>
                  </a:cubicBezTo>
                  <a:cubicBezTo>
                    <a:pt x="45" y="32"/>
                    <a:pt x="39" y="32"/>
                    <a:pt x="35" y="35"/>
                  </a:cubicBezTo>
                  <a:cubicBezTo>
                    <a:pt x="32" y="39"/>
                    <a:pt x="32" y="45"/>
                    <a:pt x="35" y="49"/>
                  </a:cubicBezTo>
                  <a:cubicBezTo>
                    <a:pt x="49" y="62"/>
                    <a:pt x="49" y="62"/>
                    <a:pt x="49" y="62"/>
                  </a:cubicBezTo>
                  <a:cubicBezTo>
                    <a:pt x="50" y="64"/>
                    <a:pt x="53" y="65"/>
                    <a:pt x="55" y="65"/>
                  </a:cubicBezTo>
                  <a:cubicBezTo>
                    <a:pt x="58" y="65"/>
                    <a:pt x="60" y="64"/>
                    <a:pt x="62" y="62"/>
                  </a:cubicBezTo>
                  <a:moveTo>
                    <a:pt x="28" y="111"/>
                  </a:moveTo>
                  <a:cubicBezTo>
                    <a:pt x="9" y="111"/>
                    <a:pt x="9" y="111"/>
                    <a:pt x="9" y="111"/>
                  </a:cubicBezTo>
                  <a:cubicBezTo>
                    <a:pt x="4" y="111"/>
                    <a:pt x="0" y="115"/>
                    <a:pt x="0" y="120"/>
                  </a:cubicBezTo>
                  <a:cubicBezTo>
                    <a:pt x="0" y="125"/>
                    <a:pt x="4" y="130"/>
                    <a:pt x="9" y="130"/>
                  </a:cubicBezTo>
                  <a:cubicBezTo>
                    <a:pt x="28" y="130"/>
                    <a:pt x="28" y="130"/>
                    <a:pt x="28" y="130"/>
                  </a:cubicBezTo>
                  <a:cubicBezTo>
                    <a:pt x="34" y="130"/>
                    <a:pt x="38" y="125"/>
                    <a:pt x="38" y="120"/>
                  </a:cubicBezTo>
                  <a:cubicBezTo>
                    <a:pt x="38" y="115"/>
                    <a:pt x="34" y="111"/>
                    <a:pt x="28" y="111"/>
                  </a:cubicBezTo>
                  <a:moveTo>
                    <a:pt x="120" y="38"/>
                  </a:moveTo>
                  <a:cubicBezTo>
                    <a:pt x="125" y="38"/>
                    <a:pt x="129" y="34"/>
                    <a:pt x="129" y="29"/>
                  </a:cubicBezTo>
                  <a:cubicBezTo>
                    <a:pt x="129" y="10"/>
                    <a:pt x="129" y="10"/>
                    <a:pt x="129" y="10"/>
                  </a:cubicBezTo>
                  <a:cubicBezTo>
                    <a:pt x="129" y="4"/>
                    <a:pt x="125" y="0"/>
                    <a:pt x="120" y="0"/>
                  </a:cubicBezTo>
                  <a:cubicBezTo>
                    <a:pt x="115" y="0"/>
                    <a:pt x="111" y="4"/>
                    <a:pt x="111" y="10"/>
                  </a:cubicBezTo>
                  <a:cubicBezTo>
                    <a:pt x="111" y="29"/>
                    <a:pt x="111" y="29"/>
                    <a:pt x="111" y="29"/>
                  </a:cubicBezTo>
                  <a:cubicBezTo>
                    <a:pt x="111" y="34"/>
                    <a:pt x="115" y="38"/>
                    <a:pt x="120" y="38"/>
                  </a:cubicBezTo>
                  <a:moveTo>
                    <a:pt x="87" y="253"/>
                  </a:moveTo>
                  <a:cubicBezTo>
                    <a:pt x="87" y="264"/>
                    <a:pt x="96" y="272"/>
                    <a:pt x="107" y="272"/>
                  </a:cubicBezTo>
                  <a:cubicBezTo>
                    <a:pt x="133" y="272"/>
                    <a:pt x="133" y="272"/>
                    <a:pt x="133" y="272"/>
                  </a:cubicBezTo>
                  <a:cubicBezTo>
                    <a:pt x="144" y="272"/>
                    <a:pt x="153" y="264"/>
                    <a:pt x="153" y="253"/>
                  </a:cubicBezTo>
                  <a:cubicBezTo>
                    <a:pt x="153" y="244"/>
                    <a:pt x="153" y="244"/>
                    <a:pt x="153" y="244"/>
                  </a:cubicBezTo>
                  <a:cubicBezTo>
                    <a:pt x="87" y="244"/>
                    <a:pt x="87" y="244"/>
                    <a:pt x="87" y="244"/>
                  </a:cubicBezTo>
                  <a:cubicBezTo>
                    <a:pt x="87" y="253"/>
                    <a:pt x="87" y="253"/>
                    <a:pt x="87" y="253"/>
                  </a:cubicBezTo>
                  <a:close/>
                  <a:moveTo>
                    <a:pt x="205" y="35"/>
                  </a:moveTo>
                  <a:cubicBezTo>
                    <a:pt x="201" y="32"/>
                    <a:pt x="195" y="32"/>
                    <a:pt x="192" y="35"/>
                  </a:cubicBezTo>
                  <a:cubicBezTo>
                    <a:pt x="178" y="49"/>
                    <a:pt x="178" y="49"/>
                    <a:pt x="178" y="49"/>
                  </a:cubicBezTo>
                  <a:cubicBezTo>
                    <a:pt x="174" y="52"/>
                    <a:pt x="174" y="58"/>
                    <a:pt x="178" y="62"/>
                  </a:cubicBezTo>
                  <a:cubicBezTo>
                    <a:pt x="180" y="64"/>
                    <a:pt x="182" y="65"/>
                    <a:pt x="185" y="65"/>
                  </a:cubicBezTo>
                  <a:cubicBezTo>
                    <a:pt x="187" y="65"/>
                    <a:pt x="190" y="64"/>
                    <a:pt x="192" y="62"/>
                  </a:cubicBezTo>
                  <a:cubicBezTo>
                    <a:pt x="205" y="49"/>
                    <a:pt x="205" y="49"/>
                    <a:pt x="205" y="49"/>
                  </a:cubicBezTo>
                  <a:cubicBezTo>
                    <a:pt x="209" y="45"/>
                    <a:pt x="209" y="39"/>
                    <a:pt x="205" y="35"/>
                  </a:cubicBezTo>
                  <a:moveTo>
                    <a:pt x="120" y="49"/>
                  </a:moveTo>
                  <a:cubicBezTo>
                    <a:pt x="81" y="49"/>
                    <a:pt x="50" y="80"/>
                    <a:pt x="50" y="118"/>
                  </a:cubicBezTo>
                  <a:cubicBezTo>
                    <a:pt x="50" y="132"/>
                    <a:pt x="54" y="145"/>
                    <a:pt x="61" y="156"/>
                  </a:cubicBezTo>
                  <a:cubicBezTo>
                    <a:pt x="62" y="157"/>
                    <a:pt x="62" y="158"/>
                    <a:pt x="62" y="158"/>
                  </a:cubicBezTo>
                  <a:cubicBezTo>
                    <a:pt x="75" y="176"/>
                    <a:pt x="78" y="182"/>
                    <a:pt x="78" y="186"/>
                  </a:cubicBezTo>
                  <a:cubicBezTo>
                    <a:pt x="78" y="199"/>
                    <a:pt x="78" y="199"/>
                    <a:pt x="78" y="199"/>
                  </a:cubicBezTo>
                  <a:cubicBezTo>
                    <a:pt x="75" y="199"/>
                    <a:pt x="75" y="199"/>
                    <a:pt x="75" y="199"/>
                  </a:cubicBezTo>
                  <a:cubicBezTo>
                    <a:pt x="71" y="199"/>
                    <a:pt x="69" y="200"/>
                    <a:pt x="69" y="204"/>
                  </a:cubicBezTo>
                  <a:cubicBezTo>
                    <a:pt x="69" y="229"/>
                    <a:pt x="69" y="229"/>
                    <a:pt x="69" y="229"/>
                  </a:cubicBezTo>
                  <a:cubicBezTo>
                    <a:pt x="69" y="233"/>
                    <a:pt x="71" y="235"/>
                    <a:pt x="75" y="235"/>
                  </a:cubicBezTo>
                  <a:cubicBezTo>
                    <a:pt x="166" y="235"/>
                    <a:pt x="166" y="235"/>
                    <a:pt x="166" y="235"/>
                  </a:cubicBezTo>
                  <a:cubicBezTo>
                    <a:pt x="169" y="235"/>
                    <a:pt x="171" y="233"/>
                    <a:pt x="171" y="229"/>
                  </a:cubicBezTo>
                  <a:cubicBezTo>
                    <a:pt x="171" y="204"/>
                    <a:pt x="171" y="204"/>
                    <a:pt x="171" y="204"/>
                  </a:cubicBezTo>
                  <a:cubicBezTo>
                    <a:pt x="171" y="200"/>
                    <a:pt x="169" y="199"/>
                    <a:pt x="166" y="199"/>
                  </a:cubicBezTo>
                  <a:cubicBezTo>
                    <a:pt x="162" y="199"/>
                    <a:pt x="162" y="199"/>
                    <a:pt x="162" y="199"/>
                  </a:cubicBezTo>
                  <a:cubicBezTo>
                    <a:pt x="162" y="186"/>
                    <a:pt x="162" y="186"/>
                    <a:pt x="162" y="186"/>
                  </a:cubicBezTo>
                  <a:cubicBezTo>
                    <a:pt x="162" y="183"/>
                    <a:pt x="163" y="178"/>
                    <a:pt x="178" y="158"/>
                  </a:cubicBezTo>
                  <a:cubicBezTo>
                    <a:pt x="186" y="146"/>
                    <a:pt x="190" y="133"/>
                    <a:pt x="190" y="118"/>
                  </a:cubicBezTo>
                  <a:cubicBezTo>
                    <a:pt x="190" y="80"/>
                    <a:pt x="159" y="49"/>
                    <a:pt x="120" y="49"/>
                  </a:cubicBezTo>
                  <a:moveTo>
                    <a:pt x="120" y="170"/>
                  </a:moveTo>
                  <a:cubicBezTo>
                    <a:pt x="117" y="136"/>
                    <a:pt x="117" y="136"/>
                    <a:pt x="117" y="136"/>
                  </a:cubicBezTo>
                  <a:cubicBezTo>
                    <a:pt x="124" y="136"/>
                    <a:pt x="124" y="136"/>
                    <a:pt x="124" y="136"/>
                  </a:cubicBezTo>
                  <a:lnTo>
                    <a:pt x="120" y="170"/>
                  </a:lnTo>
                  <a:close/>
                  <a:moveTo>
                    <a:pt x="162" y="147"/>
                  </a:moveTo>
                  <a:cubicBezTo>
                    <a:pt x="147" y="168"/>
                    <a:pt x="143" y="176"/>
                    <a:pt x="143" y="186"/>
                  </a:cubicBezTo>
                  <a:cubicBezTo>
                    <a:pt x="143" y="199"/>
                    <a:pt x="143" y="199"/>
                    <a:pt x="143" y="199"/>
                  </a:cubicBezTo>
                  <a:cubicBezTo>
                    <a:pt x="127" y="199"/>
                    <a:pt x="127" y="199"/>
                    <a:pt x="127" y="199"/>
                  </a:cubicBezTo>
                  <a:cubicBezTo>
                    <a:pt x="134" y="136"/>
                    <a:pt x="134" y="136"/>
                    <a:pt x="134" y="136"/>
                  </a:cubicBezTo>
                  <a:cubicBezTo>
                    <a:pt x="141" y="136"/>
                    <a:pt x="141" y="136"/>
                    <a:pt x="141" y="136"/>
                  </a:cubicBezTo>
                  <a:cubicBezTo>
                    <a:pt x="149" y="136"/>
                    <a:pt x="156" y="130"/>
                    <a:pt x="156" y="122"/>
                  </a:cubicBezTo>
                  <a:cubicBezTo>
                    <a:pt x="156" y="113"/>
                    <a:pt x="149" y="107"/>
                    <a:pt x="141" y="107"/>
                  </a:cubicBezTo>
                  <a:cubicBezTo>
                    <a:pt x="137" y="107"/>
                    <a:pt x="134" y="108"/>
                    <a:pt x="131" y="111"/>
                  </a:cubicBezTo>
                  <a:cubicBezTo>
                    <a:pt x="127" y="115"/>
                    <a:pt x="125" y="122"/>
                    <a:pt x="125" y="127"/>
                  </a:cubicBezTo>
                  <a:cubicBezTo>
                    <a:pt x="116" y="127"/>
                    <a:pt x="116" y="127"/>
                    <a:pt x="116" y="127"/>
                  </a:cubicBezTo>
                  <a:cubicBezTo>
                    <a:pt x="116" y="122"/>
                    <a:pt x="115" y="116"/>
                    <a:pt x="111" y="111"/>
                  </a:cubicBezTo>
                  <a:cubicBezTo>
                    <a:pt x="108" y="108"/>
                    <a:pt x="104" y="107"/>
                    <a:pt x="100" y="107"/>
                  </a:cubicBezTo>
                  <a:cubicBezTo>
                    <a:pt x="92" y="107"/>
                    <a:pt x="85" y="113"/>
                    <a:pt x="85" y="122"/>
                  </a:cubicBezTo>
                  <a:cubicBezTo>
                    <a:pt x="85" y="130"/>
                    <a:pt x="92" y="136"/>
                    <a:pt x="100" y="136"/>
                  </a:cubicBezTo>
                  <a:cubicBezTo>
                    <a:pt x="107" y="136"/>
                    <a:pt x="107" y="136"/>
                    <a:pt x="107" y="136"/>
                  </a:cubicBezTo>
                  <a:cubicBezTo>
                    <a:pt x="114" y="199"/>
                    <a:pt x="114" y="199"/>
                    <a:pt x="114" y="199"/>
                  </a:cubicBezTo>
                  <a:cubicBezTo>
                    <a:pt x="97" y="199"/>
                    <a:pt x="97" y="199"/>
                    <a:pt x="97" y="199"/>
                  </a:cubicBezTo>
                  <a:cubicBezTo>
                    <a:pt x="97" y="186"/>
                    <a:pt x="97" y="186"/>
                    <a:pt x="97" y="186"/>
                  </a:cubicBezTo>
                  <a:cubicBezTo>
                    <a:pt x="97" y="177"/>
                    <a:pt x="93" y="168"/>
                    <a:pt x="78" y="147"/>
                  </a:cubicBezTo>
                  <a:cubicBezTo>
                    <a:pt x="78" y="147"/>
                    <a:pt x="78" y="147"/>
                    <a:pt x="78" y="147"/>
                  </a:cubicBezTo>
                  <a:cubicBezTo>
                    <a:pt x="77" y="146"/>
                    <a:pt x="77" y="146"/>
                    <a:pt x="77" y="146"/>
                  </a:cubicBezTo>
                  <a:cubicBezTo>
                    <a:pt x="71" y="138"/>
                    <a:pt x="68" y="128"/>
                    <a:pt x="68" y="118"/>
                  </a:cubicBezTo>
                  <a:cubicBezTo>
                    <a:pt x="68" y="91"/>
                    <a:pt x="92" y="68"/>
                    <a:pt x="120" y="68"/>
                  </a:cubicBezTo>
                  <a:cubicBezTo>
                    <a:pt x="148" y="68"/>
                    <a:pt x="172" y="91"/>
                    <a:pt x="172" y="118"/>
                  </a:cubicBezTo>
                  <a:cubicBezTo>
                    <a:pt x="172" y="129"/>
                    <a:pt x="168" y="139"/>
                    <a:pt x="162" y="147"/>
                  </a:cubicBezTo>
                  <a:moveTo>
                    <a:pt x="135" y="127"/>
                  </a:moveTo>
                  <a:cubicBezTo>
                    <a:pt x="135" y="124"/>
                    <a:pt x="136" y="119"/>
                    <a:pt x="138" y="117"/>
                  </a:cubicBezTo>
                  <a:cubicBezTo>
                    <a:pt x="139" y="116"/>
                    <a:pt x="140" y="116"/>
                    <a:pt x="141" y="116"/>
                  </a:cubicBezTo>
                  <a:cubicBezTo>
                    <a:pt x="144" y="116"/>
                    <a:pt x="147" y="119"/>
                    <a:pt x="147" y="122"/>
                  </a:cubicBezTo>
                  <a:cubicBezTo>
                    <a:pt x="147" y="125"/>
                    <a:pt x="144" y="127"/>
                    <a:pt x="141" y="127"/>
                  </a:cubicBezTo>
                  <a:cubicBezTo>
                    <a:pt x="135" y="127"/>
                    <a:pt x="135" y="127"/>
                    <a:pt x="135" y="127"/>
                  </a:cubicBezTo>
                  <a:close/>
                  <a:moveTo>
                    <a:pt x="107" y="127"/>
                  </a:moveTo>
                  <a:cubicBezTo>
                    <a:pt x="100" y="127"/>
                    <a:pt x="100" y="127"/>
                    <a:pt x="100" y="127"/>
                  </a:cubicBezTo>
                  <a:cubicBezTo>
                    <a:pt x="97" y="127"/>
                    <a:pt x="94" y="125"/>
                    <a:pt x="94" y="122"/>
                  </a:cubicBezTo>
                  <a:cubicBezTo>
                    <a:pt x="94" y="119"/>
                    <a:pt x="97" y="116"/>
                    <a:pt x="100" y="116"/>
                  </a:cubicBezTo>
                  <a:cubicBezTo>
                    <a:pt x="102" y="116"/>
                    <a:pt x="103" y="117"/>
                    <a:pt x="104" y="118"/>
                  </a:cubicBezTo>
                  <a:cubicBezTo>
                    <a:pt x="106" y="120"/>
                    <a:pt x="107" y="124"/>
                    <a:pt x="107" y="127"/>
                  </a:cubicBezTo>
                  <a:moveTo>
                    <a:pt x="231" y="111"/>
                  </a:moveTo>
                  <a:cubicBezTo>
                    <a:pt x="212" y="111"/>
                    <a:pt x="212" y="111"/>
                    <a:pt x="212" y="111"/>
                  </a:cubicBezTo>
                  <a:cubicBezTo>
                    <a:pt x="206" y="111"/>
                    <a:pt x="202" y="115"/>
                    <a:pt x="202" y="120"/>
                  </a:cubicBezTo>
                  <a:cubicBezTo>
                    <a:pt x="202" y="125"/>
                    <a:pt x="206" y="130"/>
                    <a:pt x="212" y="130"/>
                  </a:cubicBezTo>
                  <a:cubicBezTo>
                    <a:pt x="231" y="130"/>
                    <a:pt x="231" y="130"/>
                    <a:pt x="231" y="130"/>
                  </a:cubicBezTo>
                  <a:cubicBezTo>
                    <a:pt x="236" y="130"/>
                    <a:pt x="240" y="125"/>
                    <a:pt x="240" y="120"/>
                  </a:cubicBezTo>
                  <a:cubicBezTo>
                    <a:pt x="240" y="115"/>
                    <a:pt x="236" y="111"/>
                    <a:pt x="231" y="111"/>
                  </a:cubicBezTo>
                </a:path>
              </a:pathLst>
            </a:custGeom>
            <a:solidFill>
              <a:schemeClr val="bg1"/>
            </a:solidFill>
            <a:ln>
              <a:noFill/>
            </a:ln>
          </p:spPr>
          <p:txBody>
            <a:bodyPr anchor="ctr"/>
            <a:lstStyle/>
            <a:p>
              <a:pPr algn="ctr"/>
            </a:p>
          </p:txBody>
        </p:sp>
        <p:sp>
          <p:nvSpPr>
            <p:cNvPr id="26" name="Rectangle 12"/>
            <p:cNvSpPr/>
            <p:nvPr/>
          </p:nvSpPr>
          <p:spPr>
            <a:xfrm>
              <a:off x="1909796" y="2155748"/>
              <a:ext cx="923330" cy="184666"/>
            </a:xfrm>
            <a:prstGeom prst="rect">
              <a:avLst/>
            </a:prstGeom>
          </p:spPr>
          <p:txBody>
            <a:bodyPr wrap="none" lIns="0" tIns="0" rIns="0" bIns="0" anchor="ctr" anchorCtr="0">
              <a:normAutofit/>
            </a:bodyPr>
            <a:lstStyle/>
            <a:p>
              <a:pPr algn="ctr"/>
              <a:r>
                <a:rPr lang="zh-CN" altLang="en-US" sz="1200" b="1">
                  <a:solidFill>
                    <a:schemeClr val="accent1"/>
                  </a:solidFill>
                </a:rPr>
                <a:t>关键词</a:t>
              </a:r>
              <a:endParaRPr lang="zh-CN" altLang="en-US" sz="1200" b="1">
                <a:solidFill>
                  <a:schemeClr val="accent1"/>
                </a:solidFill>
              </a:endParaRPr>
            </a:p>
          </p:txBody>
        </p:sp>
        <p:grpSp>
          <p:nvGrpSpPr>
            <p:cNvPr id="6" name="Group 25"/>
            <p:cNvGrpSpPr/>
            <p:nvPr/>
          </p:nvGrpSpPr>
          <p:grpSpPr>
            <a:xfrm>
              <a:off x="1163453" y="3969331"/>
              <a:ext cx="2347947" cy="857260"/>
              <a:chOff x="1732858" y="5001250"/>
              <a:chExt cx="2213143" cy="857260"/>
            </a:xfrm>
          </p:grpSpPr>
          <p:sp>
            <p:nvSpPr>
              <p:cNvPr id="16" name="TextBox 35"/>
              <p:cNvSpPr txBox="1"/>
              <p:nvPr/>
            </p:nvSpPr>
            <p:spPr bwMode="auto">
              <a:xfrm>
                <a:off x="1732858" y="5001250"/>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lvl="1" algn="ctr"/>
                <a:r>
                  <a:rPr lang="zh-CN" altLang="en-US" sz="1400" b="1" dirty="0">
                    <a:solidFill>
                      <a:schemeClr val="accent1"/>
                    </a:solidFill>
                  </a:rPr>
                  <a:t>输入标题文本</a:t>
                </a:r>
                <a:endParaRPr lang="zh-CN" altLang="en-US" sz="1400" b="1" dirty="0">
                  <a:solidFill>
                    <a:schemeClr val="accent1"/>
                  </a:solidFill>
                </a:endParaRPr>
              </a:p>
            </p:txBody>
          </p:sp>
          <p:sp>
            <p:nvSpPr>
              <p:cNvPr id="17" name="TextBox 36"/>
              <p:cNvSpPr txBox="1"/>
              <p:nvPr/>
            </p:nvSpPr>
            <p:spPr bwMode="auto">
              <a:xfrm>
                <a:off x="1732858" y="5284280"/>
                <a:ext cx="2213143" cy="574230"/>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000" dirty="0"/>
                  <a:t>请替换文字内容复制你的内容到此 </a:t>
                </a:r>
                <a:br>
                  <a:rPr lang="zh-CN" altLang="en-US" sz="1000" dirty="0"/>
                </a:br>
                <a:r>
                  <a:rPr lang="zh-CN" altLang="en-US" sz="1000" dirty="0"/>
                  <a:t>请输入您的内容</a:t>
                </a:r>
                <a:endParaRPr lang="zh-CN" altLang="en-US" sz="1000" dirty="0"/>
              </a:p>
            </p:txBody>
          </p:sp>
        </p:grpSp>
      </p:grpSp>
      <p:grpSp>
        <p:nvGrpSpPr>
          <p:cNvPr id="30" name="千图PPT彼岸天：ID 8661124库_组合 29"/>
          <p:cNvGrpSpPr/>
          <p:nvPr>
            <p:custDataLst>
              <p:tags r:id="rId2"/>
            </p:custDataLst>
          </p:nvPr>
        </p:nvGrpSpPr>
        <p:grpSpPr>
          <a:xfrm>
            <a:off x="3669169" y="2140039"/>
            <a:ext cx="2347947" cy="2686552"/>
            <a:chOff x="3669169" y="2140039"/>
            <a:chExt cx="2347947" cy="2686552"/>
          </a:xfrm>
        </p:grpSpPr>
        <p:sp>
          <p:nvSpPr>
            <p:cNvPr id="22" name="Oval 8"/>
            <p:cNvSpPr/>
            <p:nvPr/>
          </p:nvSpPr>
          <p:spPr>
            <a:xfrm>
              <a:off x="4311157" y="2492896"/>
              <a:ext cx="1123570" cy="112357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3" name="Freeform: Shape 9"/>
            <p:cNvSpPr/>
            <p:nvPr/>
          </p:nvSpPr>
          <p:spPr bwMode="auto">
            <a:xfrm>
              <a:off x="4593927" y="2815069"/>
              <a:ext cx="558029" cy="479224"/>
            </a:xfrm>
            <a:custGeom>
              <a:avLst/>
              <a:gdLst>
                <a:gd name="T0" fmla="*/ 223 w 228"/>
                <a:gd name="T1" fmla="*/ 0 h 196"/>
                <a:gd name="T2" fmla="*/ 210 w 228"/>
                <a:gd name="T3" fmla="*/ 0 h 196"/>
                <a:gd name="T4" fmla="*/ 205 w 228"/>
                <a:gd name="T5" fmla="*/ 5 h 196"/>
                <a:gd name="T6" fmla="*/ 205 w 228"/>
                <a:gd name="T7" fmla="*/ 10 h 196"/>
                <a:gd name="T8" fmla="*/ 20 w 228"/>
                <a:gd name="T9" fmla="*/ 42 h 196"/>
                <a:gd name="T10" fmla="*/ 20 w 228"/>
                <a:gd name="T11" fmla="*/ 40 h 196"/>
                <a:gd name="T12" fmla="*/ 15 w 228"/>
                <a:gd name="T13" fmla="*/ 35 h 196"/>
                <a:gd name="T14" fmla="*/ 5 w 228"/>
                <a:gd name="T15" fmla="*/ 35 h 196"/>
                <a:gd name="T16" fmla="*/ 0 w 228"/>
                <a:gd name="T17" fmla="*/ 40 h 196"/>
                <a:gd name="T18" fmla="*/ 0 w 228"/>
                <a:gd name="T19" fmla="*/ 45 h 196"/>
                <a:gd name="T20" fmla="*/ 0 w 228"/>
                <a:gd name="T21" fmla="*/ 135 h 196"/>
                <a:gd name="T22" fmla="*/ 0 w 228"/>
                <a:gd name="T23" fmla="*/ 140 h 196"/>
                <a:gd name="T24" fmla="*/ 5 w 228"/>
                <a:gd name="T25" fmla="*/ 145 h 196"/>
                <a:gd name="T26" fmla="*/ 15 w 228"/>
                <a:gd name="T27" fmla="*/ 145 h 196"/>
                <a:gd name="T28" fmla="*/ 20 w 228"/>
                <a:gd name="T29" fmla="*/ 140 h 196"/>
                <a:gd name="T30" fmla="*/ 20 w 228"/>
                <a:gd name="T31" fmla="*/ 138 h 196"/>
                <a:gd name="T32" fmla="*/ 70 w 228"/>
                <a:gd name="T33" fmla="*/ 147 h 196"/>
                <a:gd name="T34" fmla="*/ 70 w 228"/>
                <a:gd name="T35" fmla="*/ 148 h 196"/>
                <a:gd name="T36" fmla="*/ 117 w 228"/>
                <a:gd name="T37" fmla="*/ 196 h 196"/>
                <a:gd name="T38" fmla="*/ 162 w 228"/>
                <a:gd name="T39" fmla="*/ 162 h 196"/>
                <a:gd name="T40" fmla="*/ 205 w 228"/>
                <a:gd name="T41" fmla="*/ 170 h 196"/>
                <a:gd name="T42" fmla="*/ 205 w 228"/>
                <a:gd name="T43" fmla="*/ 175 h 196"/>
                <a:gd name="T44" fmla="*/ 210 w 228"/>
                <a:gd name="T45" fmla="*/ 180 h 196"/>
                <a:gd name="T46" fmla="*/ 223 w 228"/>
                <a:gd name="T47" fmla="*/ 180 h 196"/>
                <a:gd name="T48" fmla="*/ 228 w 228"/>
                <a:gd name="T49" fmla="*/ 175 h 196"/>
                <a:gd name="T50" fmla="*/ 228 w 228"/>
                <a:gd name="T51" fmla="*/ 5 h 196"/>
                <a:gd name="T52" fmla="*/ 223 w 228"/>
                <a:gd name="T53" fmla="*/ 0 h 196"/>
                <a:gd name="T54" fmla="*/ 117 w 228"/>
                <a:gd name="T55" fmla="*/ 177 h 196"/>
                <a:gd name="T56" fmla="*/ 89 w 228"/>
                <a:gd name="T57" fmla="*/ 150 h 196"/>
                <a:gd name="T58" fmla="*/ 143 w 228"/>
                <a:gd name="T59" fmla="*/ 159 h 196"/>
                <a:gd name="T60" fmla="*/ 117 w 228"/>
                <a:gd name="T61" fmla="*/ 177 h 196"/>
                <a:gd name="T62" fmla="*/ 199 w 228"/>
                <a:gd name="T63" fmla="*/ 53 h 196"/>
                <a:gd name="T64" fmla="*/ 31 w 228"/>
                <a:gd name="T65" fmla="*/ 76 h 196"/>
                <a:gd name="T66" fmla="*/ 30 w 228"/>
                <a:gd name="T67" fmla="*/ 76 h 196"/>
                <a:gd name="T68" fmla="*/ 23 w 228"/>
                <a:gd name="T69" fmla="*/ 70 h 196"/>
                <a:gd name="T70" fmla="*/ 29 w 228"/>
                <a:gd name="T71" fmla="*/ 62 h 196"/>
                <a:gd name="T72" fmla="*/ 197 w 228"/>
                <a:gd name="T73" fmla="*/ 39 h 196"/>
                <a:gd name="T74" fmla="*/ 205 w 228"/>
                <a:gd name="T75" fmla="*/ 45 h 196"/>
                <a:gd name="T76" fmla="*/ 199 w 228"/>
                <a:gd name="T77" fmla="*/ 53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8" h="196">
                  <a:moveTo>
                    <a:pt x="223" y="0"/>
                  </a:moveTo>
                  <a:cubicBezTo>
                    <a:pt x="210" y="0"/>
                    <a:pt x="210" y="0"/>
                    <a:pt x="210" y="0"/>
                  </a:cubicBezTo>
                  <a:cubicBezTo>
                    <a:pt x="207" y="0"/>
                    <a:pt x="205" y="2"/>
                    <a:pt x="205" y="5"/>
                  </a:cubicBezTo>
                  <a:cubicBezTo>
                    <a:pt x="205" y="10"/>
                    <a:pt x="205" y="10"/>
                    <a:pt x="205" y="10"/>
                  </a:cubicBezTo>
                  <a:cubicBezTo>
                    <a:pt x="20" y="42"/>
                    <a:pt x="20" y="42"/>
                    <a:pt x="20" y="42"/>
                  </a:cubicBezTo>
                  <a:cubicBezTo>
                    <a:pt x="20" y="40"/>
                    <a:pt x="20" y="40"/>
                    <a:pt x="20" y="40"/>
                  </a:cubicBezTo>
                  <a:cubicBezTo>
                    <a:pt x="20" y="37"/>
                    <a:pt x="18" y="35"/>
                    <a:pt x="15" y="35"/>
                  </a:cubicBezTo>
                  <a:cubicBezTo>
                    <a:pt x="5" y="35"/>
                    <a:pt x="5" y="35"/>
                    <a:pt x="5" y="35"/>
                  </a:cubicBezTo>
                  <a:cubicBezTo>
                    <a:pt x="2" y="35"/>
                    <a:pt x="0" y="37"/>
                    <a:pt x="0" y="40"/>
                  </a:cubicBezTo>
                  <a:cubicBezTo>
                    <a:pt x="0" y="45"/>
                    <a:pt x="0" y="45"/>
                    <a:pt x="0" y="45"/>
                  </a:cubicBezTo>
                  <a:cubicBezTo>
                    <a:pt x="0" y="135"/>
                    <a:pt x="0" y="135"/>
                    <a:pt x="0" y="135"/>
                  </a:cubicBezTo>
                  <a:cubicBezTo>
                    <a:pt x="0" y="140"/>
                    <a:pt x="0" y="140"/>
                    <a:pt x="0" y="140"/>
                  </a:cubicBezTo>
                  <a:cubicBezTo>
                    <a:pt x="0" y="143"/>
                    <a:pt x="2" y="145"/>
                    <a:pt x="5" y="145"/>
                  </a:cubicBezTo>
                  <a:cubicBezTo>
                    <a:pt x="15" y="145"/>
                    <a:pt x="15" y="145"/>
                    <a:pt x="15" y="145"/>
                  </a:cubicBezTo>
                  <a:cubicBezTo>
                    <a:pt x="18" y="145"/>
                    <a:pt x="20" y="143"/>
                    <a:pt x="20" y="140"/>
                  </a:cubicBezTo>
                  <a:cubicBezTo>
                    <a:pt x="20" y="138"/>
                    <a:pt x="20" y="138"/>
                    <a:pt x="20" y="138"/>
                  </a:cubicBezTo>
                  <a:cubicBezTo>
                    <a:pt x="70" y="147"/>
                    <a:pt x="70" y="147"/>
                    <a:pt x="70" y="147"/>
                  </a:cubicBezTo>
                  <a:cubicBezTo>
                    <a:pt x="70" y="147"/>
                    <a:pt x="70" y="148"/>
                    <a:pt x="70" y="148"/>
                  </a:cubicBezTo>
                  <a:cubicBezTo>
                    <a:pt x="70" y="175"/>
                    <a:pt x="91" y="196"/>
                    <a:pt x="117" y="196"/>
                  </a:cubicBezTo>
                  <a:cubicBezTo>
                    <a:pt x="138" y="196"/>
                    <a:pt x="156" y="182"/>
                    <a:pt x="162" y="162"/>
                  </a:cubicBezTo>
                  <a:cubicBezTo>
                    <a:pt x="205" y="170"/>
                    <a:pt x="205" y="170"/>
                    <a:pt x="205" y="170"/>
                  </a:cubicBezTo>
                  <a:cubicBezTo>
                    <a:pt x="205" y="175"/>
                    <a:pt x="205" y="175"/>
                    <a:pt x="205" y="175"/>
                  </a:cubicBezTo>
                  <a:cubicBezTo>
                    <a:pt x="205" y="178"/>
                    <a:pt x="207" y="180"/>
                    <a:pt x="210" y="180"/>
                  </a:cubicBezTo>
                  <a:cubicBezTo>
                    <a:pt x="223" y="180"/>
                    <a:pt x="223" y="180"/>
                    <a:pt x="223" y="180"/>
                  </a:cubicBezTo>
                  <a:cubicBezTo>
                    <a:pt x="226" y="180"/>
                    <a:pt x="228" y="178"/>
                    <a:pt x="228" y="175"/>
                  </a:cubicBezTo>
                  <a:cubicBezTo>
                    <a:pt x="228" y="5"/>
                    <a:pt x="228" y="5"/>
                    <a:pt x="228" y="5"/>
                  </a:cubicBezTo>
                  <a:cubicBezTo>
                    <a:pt x="228" y="2"/>
                    <a:pt x="226" y="0"/>
                    <a:pt x="223" y="0"/>
                  </a:cubicBezTo>
                  <a:moveTo>
                    <a:pt x="117" y="177"/>
                  </a:moveTo>
                  <a:cubicBezTo>
                    <a:pt x="102" y="177"/>
                    <a:pt x="90" y="165"/>
                    <a:pt x="89" y="150"/>
                  </a:cubicBezTo>
                  <a:cubicBezTo>
                    <a:pt x="143" y="159"/>
                    <a:pt x="143" y="159"/>
                    <a:pt x="143" y="159"/>
                  </a:cubicBezTo>
                  <a:cubicBezTo>
                    <a:pt x="139" y="170"/>
                    <a:pt x="129" y="177"/>
                    <a:pt x="117" y="177"/>
                  </a:cubicBezTo>
                  <a:moveTo>
                    <a:pt x="199" y="53"/>
                  </a:moveTo>
                  <a:cubicBezTo>
                    <a:pt x="31" y="76"/>
                    <a:pt x="31" y="76"/>
                    <a:pt x="31" y="76"/>
                  </a:cubicBezTo>
                  <a:cubicBezTo>
                    <a:pt x="30" y="76"/>
                    <a:pt x="30" y="76"/>
                    <a:pt x="30" y="76"/>
                  </a:cubicBezTo>
                  <a:cubicBezTo>
                    <a:pt x="26" y="76"/>
                    <a:pt x="23" y="73"/>
                    <a:pt x="23" y="70"/>
                  </a:cubicBezTo>
                  <a:cubicBezTo>
                    <a:pt x="22" y="66"/>
                    <a:pt x="25" y="62"/>
                    <a:pt x="29" y="62"/>
                  </a:cubicBezTo>
                  <a:cubicBezTo>
                    <a:pt x="197" y="39"/>
                    <a:pt x="197" y="39"/>
                    <a:pt x="197" y="39"/>
                  </a:cubicBezTo>
                  <a:cubicBezTo>
                    <a:pt x="201" y="38"/>
                    <a:pt x="204" y="41"/>
                    <a:pt x="205" y="45"/>
                  </a:cubicBezTo>
                  <a:cubicBezTo>
                    <a:pt x="205" y="49"/>
                    <a:pt x="203" y="52"/>
                    <a:pt x="199" y="53"/>
                  </a:cubicBezTo>
                </a:path>
              </a:pathLst>
            </a:custGeom>
            <a:solidFill>
              <a:schemeClr val="bg1"/>
            </a:solidFill>
            <a:ln>
              <a:noFill/>
            </a:ln>
          </p:spPr>
          <p:txBody>
            <a:bodyPr anchor="ctr"/>
            <a:lstStyle/>
            <a:p>
              <a:pPr algn="ctr"/>
            </a:p>
          </p:txBody>
        </p:sp>
        <p:sp>
          <p:nvSpPr>
            <p:cNvPr id="27" name="Rectangle 13"/>
            <p:cNvSpPr/>
            <p:nvPr/>
          </p:nvSpPr>
          <p:spPr>
            <a:xfrm>
              <a:off x="4411276" y="2140039"/>
              <a:ext cx="923330" cy="184666"/>
            </a:xfrm>
            <a:prstGeom prst="rect">
              <a:avLst/>
            </a:prstGeom>
          </p:spPr>
          <p:txBody>
            <a:bodyPr wrap="none" lIns="0" tIns="0" rIns="0" bIns="0" anchor="ctr" anchorCtr="0">
              <a:normAutofit/>
            </a:bodyPr>
            <a:lstStyle/>
            <a:p>
              <a:pPr algn="ctr"/>
              <a:r>
                <a:rPr lang="zh-CN" altLang="en-US" sz="1200" b="1">
                  <a:solidFill>
                    <a:schemeClr val="accent2"/>
                  </a:solidFill>
                </a:rPr>
                <a:t>关键词</a:t>
              </a:r>
              <a:endParaRPr lang="zh-CN" altLang="en-US" sz="1200" b="1">
                <a:solidFill>
                  <a:schemeClr val="accent2"/>
                </a:solidFill>
              </a:endParaRPr>
            </a:p>
          </p:txBody>
        </p:sp>
        <p:grpSp>
          <p:nvGrpSpPr>
            <p:cNvPr id="7" name="Group 26"/>
            <p:cNvGrpSpPr/>
            <p:nvPr/>
          </p:nvGrpSpPr>
          <p:grpSpPr>
            <a:xfrm>
              <a:off x="3669169" y="3969331"/>
              <a:ext cx="2347947" cy="857260"/>
              <a:chOff x="1732858" y="5001250"/>
              <a:chExt cx="2213143" cy="857260"/>
            </a:xfrm>
          </p:grpSpPr>
          <p:sp>
            <p:nvSpPr>
              <p:cNvPr id="14" name="TextBox 33"/>
              <p:cNvSpPr txBox="1"/>
              <p:nvPr/>
            </p:nvSpPr>
            <p:spPr bwMode="auto">
              <a:xfrm>
                <a:off x="1732858" y="5001250"/>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lvl="1" algn="ctr"/>
                <a:r>
                  <a:rPr lang="zh-CN" altLang="en-US" sz="1400" b="1" dirty="0">
                    <a:solidFill>
                      <a:schemeClr val="accent2"/>
                    </a:solidFill>
                  </a:rPr>
                  <a:t>输入标题文本</a:t>
                </a:r>
                <a:endParaRPr lang="zh-CN" altLang="en-US" sz="1400" b="1" dirty="0">
                  <a:solidFill>
                    <a:schemeClr val="accent2"/>
                  </a:solidFill>
                </a:endParaRPr>
              </a:p>
            </p:txBody>
          </p:sp>
          <p:sp>
            <p:nvSpPr>
              <p:cNvPr id="15" name="TextBox 34"/>
              <p:cNvSpPr txBox="1"/>
              <p:nvPr/>
            </p:nvSpPr>
            <p:spPr bwMode="auto">
              <a:xfrm>
                <a:off x="1732858" y="5284280"/>
                <a:ext cx="2213143" cy="574230"/>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000" dirty="0"/>
                  <a:t>请替换文字内容复制你的内容到此 </a:t>
                </a:r>
                <a:br>
                  <a:rPr lang="zh-CN" altLang="en-US" sz="1000" dirty="0"/>
                </a:br>
                <a:r>
                  <a:rPr lang="zh-CN" altLang="en-US" sz="1000" dirty="0"/>
                  <a:t>请输入您的内容</a:t>
                </a:r>
                <a:endParaRPr lang="zh-CN" altLang="en-US" sz="1000" dirty="0"/>
              </a:p>
            </p:txBody>
          </p:sp>
        </p:grpSp>
      </p:grpSp>
      <p:grpSp>
        <p:nvGrpSpPr>
          <p:cNvPr id="31" name="千图PPT彼岸天：ID 8661124库_组合 30"/>
          <p:cNvGrpSpPr/>
          <p:nvPr>
            <p:custDataLst>
              <p:tags r:id="rId3"/>
            </p:custDataLst>
          </p:nvPr>
        </p:nvGrpSpPr>
        <p:grpSpPr>
          <a:xfrm>
            <a:off x="6174886" y="2136018"/>
            <a:ext cx="2347947" cy="2690573"/>
            <a:chOff x="6174886" y="2136018"/>
            <a:chExt cx="2347947" cy="2690573"/>
          </a:xfrm>
        </p:grpSpPr>
        <p:sp>
          <p:nvSpPr>
            <p:cNvPr id="20" name="Oval 6"/>
            <p:cNvSpPr/>
            <p:nvPr/>
          </p:nvSpPr>
          <p:spPr>
            <a:xfrm>
              <a:off x="6733294" y="2492896"/>
              <a:ext cx="1123570" cy="112357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21" name="Freeform: Shape 7"/>
            <p:cNvSpPr/>
            <p:nvPr/>
          </p:nvSpPr>
          <p:spPr bwMode="auto">
            <a:xfrm>
              <a:off x="7000090" y="2780991"/>
              <a:ext cx="589979" cy="547380"/>
            </a:xfrm>
            <a:custGeom>
              <a:avLst/>
              <a:gdLst>
                <a:gd name="T0" fmla="*/ 142 w 241"/>
                <a:gd name="T1" fmla="*/ 137 h 224"/>
                <a:gd name="T2" fmla="*/ 150 w 241"/>
                <a:gd name="T3" fmla="*/ 97 h 224"/>
                <a:gd name="T4" fmla="*/ 132 w 241"/>
                <a:gd name="T5" fmla="*/ 115 h 224"/>
                <a:gd name="T6" fmla="*/ 110 w 241"/>
                <a:gd name="T7" fmla="*/ 115 h 224"/>
                <a:gd name="T8" fmla="*/ 110 w 241"/>
                <a:gd name="T9" fmla="*/ 92 h 224"/>
                <a:gd name="T10" fmla="*/ 127 w 241"/>
                <a:gd name="T11" fmla="*/ 74 h 224"/>
                <a:gd name="T12" fmla="*/ 88 w 241"/>
                <a:gd name="T13" fmla="*/ 83 h 224"/>
                <a:gd name="T14" fmla="*/ 78 w 241"/>
                <a:gd name="T15" fmla="*/ 120 h 224"/>
                <a:gd name="T16" fmla="*/ 3 w 241"/>
                <a:gd name="T17" fmla="*/ 195 h 224"/>
                <a:gd name="T18" fmla="*/ 3 w 241"/>
                <a:gd name="T19" fmla="*/ 206 h 224"/>
                <a:gd name="T20" fmla="*/ 19 w 241"/>
                <a:gd name="T21" fmla="*/ 222 h 224"/>
                <a:gd name="T22" fmla="*/ 25 w 241"/>
                <a:gd name="T23" fmla="*/ 224 h 224"/>
                <a:gd name="T24" fmla="*/ 30 w 241"/>
                <a:gd name="T25" fmla="*/ 222 h 224"/>
                <a:gd name="T26" fmla="*/ 105 w 241"/>
                <a:gd name="T27" fmla="*/ 147 h 224"/>
                <a:gd name="T28" fmla="*/ 142 w 241"/>
                <a:gd name="T29" fmla="*/ 137 h 224"/>
                <a:gd name="T30" fmla="*/ 27 w 241"/>
                <a:gd name="T31" fmla="*/ 206 h 224"/>
                <a:gd name="T32" fmla="*/ 19 w 241"/>
                <a:gd name="T33" fmla="*/ 206 h 224"/>
                <a:gd name="T34" fmla="*/ 19 w 241"/>
                <a:gd name="T35" fmla="*/ 198 h 224"/>
                <a:gd name="T36" fmla="*/ 27 w 241"/>
                <a:gd name="T37" fmla="*/ 198 h 224"/>
                <a:gd name="T38" fmla="*/ 27 w 241"/>
                <a:gd name="T39" fmla="*/ 206 h 224"/>
                <a:gd name="T40" fmla="*/ 236 w 241"/>
                <a:gd name="T41" fmla="*/ 0 h 224"/>
                <a:gd name="T42" fmla="*/ 19 w 241"/>
                <a:gd name="T43" fmla="*/ 0 h 224"/>
                <a:gd name="T44" fmla="*/ 14 w 241"/>
                <a:gd name="T45" fmla="*/ 5 h 224"/>
                <a:gd name="T46" fmla="*/ 14 w 241"/>
                <a:gd name="T47" fmla="*/ 171 h 224"/>
                <a:gd name="T48" fmla="*/ 38 w 241"/>
                <a:gd name="T49" fmla="*/ 147 h 224"/>
                <a:gd name="T50" fmla="*/ 38 w 241"/>
                <a:gd name="T51" fmla="*/ 48 h 224"/>
                <a:gd name="T52" fmla="*/ 217 w 241"/>
                <a:gd name="T53" fmla="*/ 48 h 224"/>
                <a:gd name="T54" fmla="*/ 217 w 241"/>
                <a:gd name="T55" fmla="*/ 170 h 224"/>
                <a:gd name="T56" fmla="*/ 95 w 241"/>
                <a:gd name="T57" fmla="*/ 170 h 224"/>
                <a:gd name="T58" fmla="*/ 72 w 241"/>
                <a:gd name="T59" fmla="*/ 193 h 224"/>
                <a:gd name="T60" fmla="*/ 222 w 241"/>
                <a:gd name="T61" fmla="*/ 193 h 224"/>
                <a:gd name="T62" fmla="*/ 241 w 241"/>
                <a:gd name="T63" fmla="*/ 175 h 224"/>
                <a:gd name="T64" fmla="*/ 241 w 241"/>
                <a:gd name="T65" fmla="*/ 5 h 224"/>
                <a:gd name="T66" fmla="*/ 236 w 241"/>
                <a:gd name="T67" fmla="*/ 0 h 224"/>
                <a:gd name="T68" fmla="*/ 47 w 241"/>
                <a:gd name="T69" fmla="*/ 32 h 224"/>
                <a:gd name="T70" fmla="*/ 39 w 241"/>
                <a:gd name="T71" fmla="*/ 24 h 224"/>
                <a:gd name="T72" fmla="*/ 47 w 241"/>
                <a:gd name="T73" fmla="*/ 15 h 224"/>
                <a:gd name="T74" fmla="*/ 55 w 241"/>
                <a:gd name="T75" fmla="*/ 24 h 224"/>
                <a:gd name="T76" fmla="*/ 47 w 241"/>
                <a:gd name="T77" fmla="*/ 32 h 224"/>
                <a:gd name="T78" fmla="*/ 77 w 241"/>
                <a:gd name="T79" fmla="*/ 32 h 224"/>
                <a:gd name="T80" fmla="*/ 69 w 241"/>
                <a:gd name="T81" fmla="*/ 24 h 224"/>
                <a:gd name="T82" fmla="*/ 77 w 241"/>
                <a:gd name="T83" fmla="*/ 15 h 224"/>
                <a:gd name="T84" fmla="*/ 85 w 241"/>
                <a:gd name="T85" fmla="*/ 24 h 224"/>
                <a:gd name="T86" fmla="*/ 77 w 241"/>
                <a:gd name="T87" fmla="*/ 3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1" h="224">
                  <a:moveTo>
                    <a:pt x="142" y="137"/>
                  </a:moveTo>
                  <a:cubicBezTo>
                    <a:pt x="153" y="126"/>
                    <a:pt x="155" y="110"/>
                    <a:pt x="150" y="97"/>
                  </a:cubicBezTo>
                  <a:cubicBezTo>
                    <a:pt x="132" y="115"/>
                    <a:pt x="132" y="115"/>
                    <a:pt x="132" y="115"/>
                  </a:cubicBezTo>
                  <a:cubicBezTo>
                    <a:pt x="126" y="121"/>
                    <a:pt x="116" y="121"/>
                    <a:pt x="110" y="115"/>
                  </a:cubicBezTo>
                  <a:cubicBezTo>
                    <a:pt x="104" y="108"/>
                    <a:pt x="104" y="98"/>
                    <a:pt x="110" y="92"/>
                  </a:cubicBezTo>
                  <a:cubicBezTo>
                    <a:pt x="127" y="74"/>
                    <a:pt x="127" y="74"/>
                    <a:pt x="127" y="74"/>
                  </a:cubicBezTo>
                  <a:cubicBezTo>
                    <a:pt x="114" y="70"/>
                    <a:pt x="99" y="73"/>
                    <a:pt x="88" y="83"/>
                  </a:cubicBezTo>
                  <a:cubicBezTo>
                    <a:pt x="78" y="93"/>
                    <a:pt x="75" y="107"/>
                    <a:pt x="78" y="120"/>
                  </a:cubicBezTo>
                  <a:cubicBezTo>
                    <a:pt x="3" y="195"/>
                    <a:pt x="3" y="195"/>
                    <a:pt x="3" y="195"/>
                  </a:cubicBezTo>
                  <a:cubicBezTo>
                    <a:pt x="0" y="198"/>
                    <a:pt x="0" y="203"/>
                    <a:pt x="3" y="206"/>
                  </a:cubicBezTo>
                  <a:cubicBezTo>
                    <a:pt x="19" y="222"/>
                    <a:pt x="19" y="222"/>
                    <a:pt x="19" y="222"/>
                  </a:cubicBezTo>
                  <a:cubicBezTo>
                    <a:pt x="21" y="223"/>
                    <a:pt x="23" y="224"/>
                    <a:pt x="25" y="224"/>
                  </a:cubicBezTo>
                  <a:cubicBezTo>
                    <a:pt x="27" y="224"/>
                    <a:pt x="29" y="223"/>
                    <a:pt x="30" y="222"/>
                  </a:cubicBezTo>
                  <a:cubicBezTo>
                    <a:pt x="105" y="147"/>
                    <a:pt x="105" y="147"/>
                    <a:pt x="105" y="147"/>
                  </a:cubicBezTo>
                  <a:cubicBezTo>
                    <a:pt x="118" y="150"/>
                    <a:pt x="132" y="147"/>
                    <a:pt x="142" y="137"/>
                  </a:cubicBezTo>
                  <a:close/>
                  <a:moveTo>
                    <a:pt x="27" y="206"/>
                  </a:moveTo>
                  <a:cubicBezTo>
                    <a:pt x="25" y="208"/>
                    <a:pt x="21" y="208"/>
                    <a:pt x="19" y="206"/>
                  </a:cubicBezTo>
                  <a:cubicBezTo>
                    <a:pt x="17" y="204"/>
                    <a:pt x="17" y="200"/>
                    <a:pt x="19" y="198"/>
                  </a:cubicBezTo>
                  <a:cubicBezTo>
                    <a:pt x="21" y="195"/>
                    <a:pt x="25" y="195"/>
                    <a:pt x="27" y="198"/>
                  </a:cubicBezTo>
                  <a:cubicBezTo>
                    <a:pt x="30" y="200"/>
                    <a:pt x="30" y="204"/>
                    <a:pt x="27" y="206"/>
                  </a:cubicBezTo>
                  <a:close/>
                  <a:moveTo>
                    <a:pt x="236" y="0"/>
                  </a:moveTo>
                  <a:cubicBezTo>
                    <a:pt x="19" y="0"/>
                    <a:pt x="19" y="0"/>
                    <a:pt x="19" y="0"/>
                  </a:cubicBezTo>
                  <a:cubicBezTo>
                    <a:pt x="16" y="0"/>
                    <a:pt x="14" y="2"/>
                    <a:pt x="14" y="5"/>
                  </a:cubicBezTo>
                  <a:cubicBezTo>
                    <a:pt x="14" y="171"/>
                    <a:pt x="14" y="171"/>
                    <a:pt x="14" y="171"/>
                  </a:cubicBezTo>
                  <a:cubicBezTo>
                    <a:pt x="38" y="147"/>
                    <a:pt x="38" y="147"/>
                    <a:pt x="38" y="147"/>
                  </a:cubicBezTo>
                  <a:cubicBezTo>
                    <a:pt x="38" y="48"/>
                    <a:pt x="38" y="48"/>
                    <a:pt x="38" y="48"/>
                  </a:cubicBezTo>
                  <a:cubicBezTo>
                    <a:pt x="217" y="48"/>
                    <a:pt x="217" y="48"/>
                    <a:pt x="217" y="48"/>
                  </a:cubicBezTo>
                  <a:cubicBezTo>
                    <a:pt x="217" y="170"/>
                    <a:pt x="217" y="170"/>
                    <a:pt x="217" y="170"/>
                  </a:cubicBezTo>
                  <a:cubicBezTo>
                    <a:pt x="95" y="170"/>
                    <a:pt x="95" y="170"/>
                    <a:pt x="95" y="170"/>
                  </a:cubicBezTo>
                  <a:cubicBezTo>
                    <a:pt x="72" y="193"/>
                    <a:pt x="72" y="193"/>
                    <a:pt x="72" y="193"/>
                  </a:cubicBezTo>
                  <a:cubicBezTo>
                    <a:pt x="222" y="193"/>
                    <a:pt x="222" y="193"/>
                    <a:pt x="222" y="193"/>
                  </a:cubicBezTo>
                  <a:cubicBezTo>
                    <a:pt x="233" y="193"/>
                    <a:pt x="241" y="185"/>
                    <a:pt x="241" y="175"/>
                  </a:cubicBezTo>
                  <a:cubicBezTo>
                    <a:pt x="241" y="5"/>
                    <a:pt x="241" y="5"/>
                    <a:pt x="241" y="5"/>
                  </a:cubicBezTo>
                  <a:cubicBezTo>
                    <a:pt x="241" y="2"/>
                    <a:pt x="239" y="0"/>
                    <a:pt x="236" y="0"/>
                  </a:cubicBezTo>
                  <a:close/>
                  <a:moveTo>
                    <a:pt x="47" y="32"/>
                  </a:moveTo>
                  <a:cubicBezTo>
                    <a:pt x="42" y="32"/>
                    <a:pt x="39" y="28"/>
                    <a:pt x="39" y="24"/>
                  </a:cubicBezTo>
                  <a:cubicBezTo>
                    <a:pt x="39" y="19"/>
                    <a:pt x="42" y="15"/>
                    <a:pt x="47" y="15"/>
                  </a:cubicBezTo>
                  <a:cubicBezTo>
                    <a:pt x="52" y="15"/>
                    <a:pt x="55" y="19"/>
                    <a:pt x="55" y="24"/>
                  </a:cubicBezTo>
                  <a:cubicBezTo>
                    <a:pt x="55" y="28"/>
                    <a:pt x="52" y="32"/>
                    <a:pt x="47" y="32"/>
                  </a:cubicBezTo>
                  <a:close/>
                  <a:moveTo>
                    <a:pt x="77" y="32"/>
                  </a:moveTo>
                  <a:cubicBezTo>
                    <a:pt x="72" y="32"/>
                    <a:pt x="69" y="28"/>
                    <a:pt x="69" y="24"/>
                  </a:cubicBezTo>
                  <a:cubicBezTo>
                    <a:pt x="69" y="19"/>
                    <a:pt x="72" y="15"/>
                    <a:pt x="77" y="15"/>
                  </a:cubicBezTo>
                  <a:cubicBezTo>
                    <a:pt x="81" y="15"/>
                    <a:pt x="85" y="19"/>
                    <a:pt x="85" y="24"/>
                  </a:cubicBezTo>
                  <a:cubicBezTo>
                    <a:pt x="85" y="28"/>
                    <a:pt x="81" y="32"/>
                    <a:pt x="77" y="32"/>
                  </a:cubicBezTo>
                  <a:close/>
                </a:path>
              </a:pathLst>
            </a:custGeom>
            <a:solidFill>
              <a:schemeClr val="bg1"/>
            </a:solidFill>
            <a:ln>
              <a:noFill/>
            </a:ln>
          </p:spPr>
          <p:txBody>
            <a:bodyPr anchor="ctr"/>
            <a:lstStyle/>
            <a:p>
              <a:pPr algn="ctr"/>
            </a:p>
          </p:txBody>
        </p:sp>
        <p:sp>
          <p:nvSpPr>
            <p:cNvPr id="28" name="Rectangle 14"/>
            <p:cNvSpPr/>
            <p:nvPr/>
          </p:nvSpPr>
          <p:spPr>
            <a:xfrm>
              <a:off x="6833413" y="2136018"/>
              <a:ext cx="923330" cy="184666"/>
            </a:xfrm>
            <a:prstGeom prst="rect">
              <a:avLst/>
            </a:prstGeom>
          </p:spPr>
          <p:txBody>
            <a:bodyPr wrap="none" lIns="0" tIns="0" rIns="0" bIns="0" anchor="ctr" anchorCtr="0">
              <a:normAutofit/>
            </a:bodyPr>
            <a:lstStyle/>
            <a:p>
              <a:pPr algn="ctr"/>
              <a:r>
                <a:rPr lang="zh-CN" altLang="en-US" sz="1200" b="1">
                  <a:solidFill>
                    <a:schemeClr val="accent3"/>
                  </a:solidFill>
                </a:rPr>
                <a:t>关键词</a:t>
              </a:r>
              <a:endParaRPr lang="zh-CN" altLang="en-US" sz="1200" b="1">
                <a:solidFill>
                  <a:schemeClr val="accent3"/>
                </a:solidFill>
              </a:endParaRPr>
            </a:p>
          </p:txBody>
        </p:sp>
        <p:grpSp>
          <p:nvGrpSpPr>
            <p:cNvPr id="8" name="Group 27"/>
            <p:cNvGrpSpPr/>
            <p:nvPr/>
          </p:nvGrpSpPr>
          <p:grpSpPr>
            <a:xfrm>
              <a:off x="6174886" y="3969331"/>
              <a:ext cx="2347947" cy="857260"/>
              <a:chOff x="1732858" y="5001250"/>
              <a:chExt cx="2213143" cy="857260"/>
            </a:xfrm>
          </p:grpSpPr>
          <p:sp>
            <p:nvSpPr>
              <p:cNvPr id="12" name="TextBox 31"/>
              <p:cNvSpPr txBox="1"/>
              <p:nvPr/>
            </p:nvSpPr>
            <p:spPr bwMode="auto">
              <a:xfrm>
                <a:off x="1732858" y="5001250"/>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lvl="1" algn="ctr"/>
                <a:r>
                  <a:rPr lang="zh-CN" altLang="en-US" sz="1400" b="1" dirty="0">
                    <a:solidFill>
                      <a:schemeClr val="accent3"/>
                    </a:solidFill>
                  </a:rPr>
                  <a:t>输入标题文本</a:t>
                </a:r>
                <a:endParaRPr lang="zh-CN" altLang="en-US" sz="1400" b="1" dirty="0">
                  <a:solidFill>
                    <a:schemeClr val="accent3"/>
                  </a:solidFill>
                </a:endParaRPr>
              </a:p>
            </p:txBody>
          </p:sp>
          <p:sp>
            <p:nvSpPr>
              <p:cNvPr id="13" name="TextBox 32"/>
              <p:cNvSpPr txBox="1"/>
              <p:nvPr/>
            </p:nvSpPr>
            <p:spPr bwMode="auto">
              <a:xfrm>
                <a:off x="1732858" y="5284280"/>
                <a:ext cx="2213143" cy="574230"/>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000" dirty="0"/>
                  <a:t>请替换文字内容复制你的内容到此 </a:t>
                </a:r>
                <a:br>
                  <a:rPr lang="zh-CN" altLang="en-US" sz="1000" dirty="0"/>
                </a:br>
                <a:r>
                  <a:rPr lang="zh-CN" altLang="en-US" sz="1000" dirty="0"/>
                  <a:t>请输入您的内容</a:t>
                </a:r>
                <a:endParaRPr lang="zh-CN" altLang="en-US" sz="1000" dirty="0"/>
              </a:p>
            </p:txBody>
          </p:sp>
        </p:grpSp>
      </p:grpSp>
      <p:grpSp>
        <p:nvGrpSpPr>
          <p:cNvPr id="32" name="千图PPT彼岸天：ID 8661124库_组合 31"/>
          <p:cNvGrpSpPr/>
          <p:nvPr>
            <p:custDataLst>
              <p:tags r:id="rId4"/>
            </p:custDataLst>
          </p:nvPr>
        </p:nvGrpSpPr>
        <p:grpSpPr>
          <a:xfrm>
            <a:off x="8680602" y="2141548"/>
            <a:ext cx="2347947" cy="2685043"/>
            <a:chOff x="8680602" y="2141548"/>
            <a:chExt cx="2347947" cy="2685043"/>
          </a:xfrm>
        </p:grpSpPr>
        <p:sp>
          <p:nvSpPr>
            <p:cNvPr id="18" name="Oval 4"/>
            <p:cNvSpPr/>
            <p:nvPr/>
          </p:nvSpPr>
          <p:spPr>
            <a:xfrm>
              <a:off x="9258754" y="2492896"/>
              <a:ext cx="1123570" cy="112357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9" name="Freeform: Shape 5"/>
            <p:cNvSpPr/>
            <p:nvPr/>
          </p:nvSpPr>
          <p:spPr bwMode="auto">
            <a:xfrm>
              <a:off x="9615005" y="2770342"/>
              <a:ext cx="411068" cy="568679"/>
            </a:xfrm>
            <a:custGeom>
              <a:avLst/>
              <a:gdLst>
                <a:gd name="T0" fmla="*/ 143 w 168"/>
                <a:gd name="T1" fmla="*/ 65 h 232"/>
                <a:gd name="T2" fmla="*/ 113 w 168"/>
                <a:gd name="T3" fmla="*/ 38 h 232"/>
                <a:gd name="T4" fmla="*/ 141 w 168"/>
                <a:gd name="T5" fmla="*/ 38 h 232"/>
                <a:gd name="T6" fmla="*/ 147 w 168"/>
                <a:gd name="T7" fmla="*/ 33 h 232"/>
                <a:gd name="T8" fmla="*/ 154 w 168"/>
                <a:gd name="T9" fmla="*/ 5 h 232"/>
                <a:gd name="T10" fmla="*/ 155 w 168"/>
                <a:gd name="T11" fmla="*/ 0 h 232"/>
                <a:gd name="T12" fmla="*/ 13 w 168"/>
                <a:gd name="T13" fmla="*/ 0 h 232"/>
                <a:gd name="T14" fmla="*/ 14 w 168"/>
                <a:gd name="T15" fmla="*/ 5 h 232"/>
                <a:gd name="T16" fmla="*/ 21 w 168"/>
                <a:gd name="T17" fmla="*/ 33 h 232"/>
                <a:gd name="T18" fmla="*/ 27 w 168"/>
                <a:gd name="T19" fmla="*/ 38 h 232"/>
                <a:gd name="T20" fmla="*/ 55 w 168"/>
                <a:gd name="T21" fmla="*/ 38 h 232"/>
                <a:gd name="T22" fmla="*/ 25 w 168"/>
                <a:gd name="T23" fmla="*/ 65 h 232"/>
                <a:gd name="T24" fmla="*/ 15 w 168"/>
                <a:gd name="T25" fmla="*/ 132 h 232"/>
                <a:gd name="T26" fmla="*/ 84 w 168"/>
                <a:gd name="T27" fmla="*/ 232 h 232"/>
                <a:gd name="T28" fmla="*/ 153 w 168"/>
                <a:gd name="T29" fmla="*/ 132 h 232"/>
                <a:gd name="T30" fmla="*/ 143 w 168"/>
                <a:gd name="T31" fmla="*/ 65 h 232"/>
                <a:gd name="T32" fmla="*/ 134 w 168"/>
                <a:gd name="T33" fmla="*/ 119 h 232"/>
                <a:gd name="T34" fmla="*/ 93 w 168"/>
                <a:gd name="T35" fmla="*/ 177 h 232"/>
                <a:gd name="T36" fmla="*/ 93 w 168"/>
                <a:gd name="T37" fmla="*/ 134 h 232"/>
                <a:gd name="T38" fmla="*/ 97 w 168"/>
                <a:gd name="T39" fmla="*/ 126 h 232"/>
                <a:gd name="T40" fmla="*/ 102 w 168"/>
                <a:gd name="T41" fmla="*/ 114 h 232"/>
                <a:gd name="T42" fmla="*/ 84 w 168"/>
                <a:gd name="T43" fmla="*/ 96 h 232"/>
                <a:gd name="T44" fmla="*/ 66 w 168"/>
                <a:gd name="T45" fmla="*/ 114 h 232"/>
                <a:gd name="T46" fmla="*/ 71 w 168"/>
                <a:gd name="T47" fmla="*/ 126 h 232"/>
                <a:gd name="T48" fmla="*/ 74 w 168"/>
                <a:gd name="T49" fmla="*/ 134 h 232"/>
                <a:gd name="T50" fmla="*/ 74 w 168"/>
                <a:gd name="T51" fmla="*/ 177 h 232"/>
                <a:gd name="T52" fmla="*/ 34 w 168"/>
                <a:gd name="T53" fmla="*/ 119 h 232"/>
                <a:gd name="T54" fmla="*/ 40 w 168"/>
                <a:gd name="T55" fmla="*/ 83 h 232"/>
                <a:gd name="T56" fmla="*/ 84 w 168"/>
                <a:gd name="T57" fmla="*/ 44 h 232"/>
                <a:gd name="T58" fmla="*/ 127 w 168"/>
                <a:gd name="T59" fmla="*/ 82 h 232"/>
                <a:gd name="T60" fmla="*/ 128 w 168"/>
                <a:gd name="T61" fmla="*/ 83 h 232"/>
                <a:gd name="T62" fmla="*/ 134 w 168"/>
                <a:gd name="T63" fmla="*/ 1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232">
                  <a:moveTo>
                    <a:pt x="143" y="65"/>
                  </a:moveTo>
                  <a:cubicBezTo>
                    <a:pt x="113" y="38"/>
                    <a:pt x="113" y="38"/>
                    <a:pt x="113" y="38"/>
                  </a:cubicBezTo>
                  <a:cubicBezTo>
                    <a:pt x="141" y="38"/>
                    <a:pt x="141" y="38"/>
                    <a:pt x="141" y="38"/>
                  </a:cubicBezTo>
                  <a:cubicBezTo>
                    <a:pt x="143" y="38"/>
                    <a:pt x="146" y="36"/>
                    <a:pt x="147" y="33"/>
                  </a:cubicBezTo>
                  <a:cubicBezTo>
                    <a:pt x="154" y="5"/>
                    <a:pt x="154" y="5"/>
                    <a:pt x="154" y="5"/>
                  </a:cubicBezTo>
                  <a:cubicBezTo>
                    <a:pt x="155" y="0"/>
                    <a:pt x="155" y="0"/>
                    <a:pt x="155" y="0"/>
                  </a:cubicBezTo>
                  <a:cubicBezTo>
                    <a:pt x="13" y="0"/>
                    <a:pt x="13" y="0"/>
                    <a:pt x="13" y="0"/>
                  </a:cubicBezTo>
                  <a:cubicBezTo>
                    <a:pt x="14" y="5"/>
                    <a:pt x="14" y="5"/>
                    <a:pt x="14" y="5"/>
                  </a:cubicBezTo>
                  <a:cubicBezTo>
                    <a:pt x="21" y="33"/>
                    <a:pt x="21" y="33"/>
                    <a:pt x="21" y="33"/>
                  </a:cubicBezTo>
                  <a:cubicBezTo>
                    <a:pt x="22" y="36"/>
                    <a:pt x="24" y="38"/>
                    <a:pt x="27" y="38"/>
                  </a:cubicBezTo>
                  <a:cubicBezTo>
                    <a:pt x="55" y="38"/>
                    <a:pt x="55" y="38"/>
                    <a:pt x="55" y="38"/>
                  </a:cubicBezTo>
                  <a:cubicBezTo>
                    <a:pt x="25" y="65"/>
                    <a:pt x="25" y="65"/>
                    <a:pt x="25" y="65"/>
                  </a:cubicBezTo>
                  <a:cubicBezTo>
                    <a:pt x="5" y="81"/>
                    <a:pt x="0" y="111"/>
                    <a:pt x="15" y="132"/>
                  </a:cubicBezTo>
                  <a:cubicBezTo>
                    <a:pt x="84" y="232"/>
                    <a:pt x="84" y="232"/>
                    <a:pt x="84" y="232"/>
                  </a:cubicBezTo>
                  <a:cubicBezTo>
                    <a:pt x="153" y="132"/>
                    <a:pt x="153" y="132"/>
                    <a:pt x="153" y="132"/>
                  </a:cubicBezTo>
                  <a:cubicBezTo>
                    <a:pt x="168" y="111"/>
                    <a:pt x="163" y="81"/>
                    <a:pt x="143" y="65"/>
                  </a:cubicBezTo>
                  <a:close/>
                  <a:moveTo>
                    <a:pt x="134" y="119"/>
                  </a:moveTo>
                  <a:cubicBezTo>
                    <a:pt x="93" y="177"/>
                    <a:pt x="93" y="177"/>
                    <a:pt x="93" y="177"/>
                  </a:cubicBezTo>
                  <a:cubicBezTo>
                    <a:pt x="93" y="134"/>
                    <a:pt x="93" y="134"/>
                    <a:pt x="93" y="134"/>
                  </a:cubicBezTo>
                  <a:cubicBezTo>
                    <a:pt x="93" y="131"/>
                    <a:pt x="95" y="128"/>
                    <a:pt x="97" y="126"/>
                  </a:cubicBezTo>
                  <a:cubicBezTo>
                    <a:pt x="100" y="123"/>
                    <a:pt x="102" y="119"/>
                    <a:pt x="102" y="114"/>
                  </a:cubicBezTo>
                  <a:cubicBezTo>
                    <a:pt x="102" y="104"/>
                    <a:pt x="94" y="96"/>
                    <a:pt x="84" y="96"/>
                  </a:cubicBezTo>
                  <a:cubicBezTo>
                    <a:pt x="74" y="96"/>
                    <a:pt x="66" y="104"/>
                    <a:pt x="66" y="114"/>
                  </a:cubicBezTo>
                  <a:cubicBezTo>
                    <a:pt x="66" y="119"/>
                    <a:pt x="68" y="123"/>
                    <a:pt x="71" y="126"/>
                  </a:cubicBezTo>
                  <a:cubicBezTo>
                    <a:pt x="73" y="128"/>
                    <a:pt x="74" y="131"/>
                    <a:pt x="74" y="134"/>
                  </a:cubicBezTo>
                  <a:cubicBezTo>
                    <a:pt x="74" y="177"/>
                    <a:pt x="74" y="177"/>
                    <a:pt x="74" y="177"/>
                  </a:cubicBezTo>
                  <a:cubicBezTo>
                    <a:pt x="34" y="119"/>
                    <a:pt x="34" y="119"/>
                    <a:pt x="34" y="119"/>
                  </a:cubicBezTo>
                  <a:cubicBezTo>
                    <a:pt x="26" y="108"/>
                    <a:pt x="29" y="91"/>
                    <a:pt x="40" y="83"/>
                  </a:cubicBezTo>
                  <a:cubicBezTo>
                    <a:pt x="84" y="44"/>
                    <a:pt x="84" y="44"/>
                    <a:pt x="84" y="44"/>
                  </a:cubicBezTo>
                  <a:cubicBezTo>
                    <a:pt x="127" y="82"/>
                    <a:pt x="127" y="82"/>
                    <a:pt x="127" y="82"/>
                  </a:cubicBezTo>
                  <a:cubicBezTo>
                    <a:pt x="128" y="83"/>
                    <a:pt x="128" y="83"/>
                    <a:pt x="128" y="83"/>
                  </a:cubicBezTo>
                  <a:cubicBezTo>
                    <a:pt x="139" y="91"/>
                    <a:pt x="142" y="108"/>
                    <a:pt x="134" y="119"/>
                  </a:cubicBezTo>
                  <a:close/>
                </a:path>
              </a:pathLst>
            </a:custGeom>
            <a:solidFill>
              <a:schemeClr val="bg1"/>
            </a:solidFill>
            <a:ln>
              <a:noFill/>
            </a:ln>
          </p:spPr>
          <p:txBody>
            <a:bodyPr anchor="ctr"/>
            <a:lstStyle/>
            <a:p>
              <a:pPr algn="ctr"/>
            </a:p>
          </p:txBody>
        </p:sp>
        <p:sp>
          <p:nvSpPr>
            <p:cNvPr id="29" name="Rectangle 15"/>
            <p:cNvSpPr/>
            <p:nvPr/>
          </p:nvSpPr>
          <p:spPr>
            <a:xfrm>
              <a:off x="9358874" y="2141548"/>
              <a:ext cx="923330" cy="184666"/>
            </a:xfrm>
            <a:prstGeom prst="rect">
              <a:avLst/>
            </a:prstGeom>
          </p:spPr>
          <p:txBody>
            <a:bodyPr wrap="none" lIns="0" tIns="0" rIns="0" bIns="0" anchor="ctr" anchorCtr="0">
              <a:normAutofit/>
            </a:bodyPr>
            <a:lstStyle/>
            <a:p>
              <a:pPr algn="ctr"/>
              <a:r>
                <a:rPr lang="zh-CN" altLang="en-US" sz="1200" b="1">
                  <a:solidFill>
                    <a:schemeClr val="accent4"/>
                  </a:solidFill>
                </a:rPr>
                <a:t>关键词</a:t>
              </a:r>
              <a:endParaRPr lang="zh-CN" altLang="en-US" sz="1200" b="1">
                <a:solidFill>
                  <a:schemeClr val="accent4"/>
                </a:solidFill>
              </a:endParaRPr>
            </a:p>
          </p:txBody>
        </p:sp>
        <p:grpSp>
          <p:nvGrpSpPr>
            <p:cNvPr id="9" name="Group 28"/>
            <p:cNvGrpSpPr/>
            <p:nvPr/>
          </p:nvGrpSpPr>
          <p:grpSpPr>
            <a:xfrm>
              <a:off x="8680602" y="3969331"/>
              <a:ext cx="2347947" cy="857260"/>
              <a:chOff x="1732858" y="5001250"/>
              <a:chExt cx="2213143" cy="857260"/>
            </a:xfrm>
          </p:grpSpPr>
          <p:sp>
            <p:nvSpPr>
              <p:cNvPr id="10" name="TextBox 29"/>
              <p:cNvSpPr txBox="1"/>
              <p:nvPr/>
            </p:nvSpPr>
            <p:spPr bwMode="auto">
              <a:xfrm>
                <a:off x="1732858" y="5001250"/>
                <a:ext cx="2213143" cy="283030"/>
              </a:xfrm>
              <a:prstGeom prst="rect">
                <a:avLst/>
              </a:prstGeom>
              <a:noFill/>
              <a:ln w="9525">
                <a:noFill/>
                <a:miter lim="800000"/>
              </a:ln>
            </p:spPr>
            <p:txBody>
              <a:bodyPr wrap="none" lIns="0" tIns="0" rIns="0" bIns="0" anchor="ctr" anchorCtr="1">
                <a:normAutofit/>
                <a:scene3d>
                  <a:camera prst="orthographicFront"/>
                  <a:lightRig rig="threePt" dir="t"/>
                </a:scene3d>
                <a:sp3d>
                  <a:bevelT w="0" h="0"/>
                </a:sp3d>
              </a:bodyPr>
              <a:lstStyle/>
              <a:p>
                <a:pPr marL="0" lvl="1" algn="ctr"/>
                <a:r>
                  <a:rPr lang="zh-CN" altLang="en-US" sz="1400" b="1" dirty="0">
                    <a:solidFill>
                      <a:schemeClr val="accent4"/>
                    </a:solidFill>
                  </a:rPr>
                  <a:t>输入标题文本</a:t>
                </a:r>
                <a:endParaRPr lang="zh-CN" altLang="en-US" sz="1400" b="1" dirty="0">
                  <a:solidFill>
                    <a:schemeClr val="accent4"/>
                  </a:solidFill>
                </a:endParaRPr>
              </a:p>
            </p:txBody>
          </p:sp>
          <p:sp>
            <p:nvSpPr>
              <p:cNvPr id="11" name="TextBox 30"/>
              <p:cNvSpPr txBox="1"/>
              <p:nvPr/>
            </p:nvSpPr>
            <p:spPr bwMode="auto">
              <a:xfrm>
                <a:off x="1732858" y="5284280"/>
                <a:ext cx="2213143" cy="574230"/>
              </a:xfrm>
              <a:prstGeom prst="rect">
                <a:avLst/>
              </a:prstGeom>
              <a:noFill/>
              <a:ln w="9525">
                <a:noFill/>
                <a:miter lim="800000"/>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000" dirty="0"/>
                  <a:t>请替换文字内容复制你的内容到此 </a:t>
                </a:r>
                <a:br>
                  <a:rPr lang="zh-CN" altLang="en-US" sz="1000" dirty="0"/>
                </a:br>
                <a:r>
                  <a:rPr lang="zh-CN" altLang="en-US" sz="1000" dirty="0"/>
                  <a:t>请输入您的内容</a:t>
                </a:r>
                <a:endParaRPr lang="zh-CN" altLang="en-US" sz="1000" dirty="0"/>
              </a:p>
            </p:txBody>
          </p:sp>
        </p:grpSp>
      </p:grpSp>
    </p:spTree>
  </p:cSld>
  <p:clrMapOvr>
    <a:masterClrMapping/>
  </p:clrMapOvr>
  <mc:AlternateContent xmlns:mc="http://schemas.openxmlformats.org/markup-compatibility/2006">
    <mc:Choice xmlns:p14="http://schemas.microsoft.com/office/powerpoint/2010/main" Requires="p14">
      <p:transition spd="slow" p14:dur="1600" advClick="0" advTm="5000">
        <p14:prism isInverted="1"/>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451596" y="1828800"/>
            <a:ext cx="1402948" cy="1446550"/>
          </a:xfrm>
          <a:prstGeom prst="rect">
            <a:avLst/>
          </a:prstGeom>
          <a:noFill/>
        </p:spPr>
        <p:txBody>
          <a:bodyPr wrap="none" rtlCol="0">
            <a:spAutoFit/>
          </a:bodyPr>
          <a:lstStyle/>
          <a:p>
            <a:r>
              <a:rPr lang="en-US" altLang="zh-CN" sz="8800" dirty="0">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02</a:t>
            </a:r>
            <a:endParaRPr lang="zh-CN" altLang="en-US" sz="8800" dirty="0">
              <a:effectLst>
                <a:outerShdw blurRad="38100" dist="38100" dir="2700000" algn="tl">
                  <a:srgbClr val="000000">
                    <a:alpha val="43137"/>
                  </a:srgbClr>
                </a:outerShdw>
              </a:effectLst>
              <a:latin typeface="Segoe UI" panose="020B0502040204020203" pitchFamily="34" charset="0"/>
              <a:cs typeface="Segoe UI" panose="020B0502040204020203" pitchFamily="34" charset="0"/>
            </a:endParaRPr>
          </a:p>
        </p:txBody>
      </p:sp>
      <p:sp>
        <p:nvSpPr>
          <p:cNvPr id="3" name="矩形 2"/>
          <p:cNvSpPr/>
          <p:nvPr/>
        </p:nvSpPr>
        <p:spPr>
          <a:xfrm>
            <a:off x="4132130" y="3275350"/>
            <a:ext cx="4917681" cy="1077218"/>
          </a:xfrm>
          <a:prstGeom prst="rect">
            <a:avLst/>
          </a:prstGeom>
        </p:spPr>
        <p:txBody>
          <a:bodyPr wrap="square">
            <a:spAutoFit/>
          </a:bodyPr>
          <a:lstStyle/>
          <a:p>
            <a:r>
              <a:rPr lang="zh-CN" altLang="en-US" sz="1600" dirty="0">
                <a:latin typeface="Arial" panose="020B0604020202020204" pitchFamily="34" charset="0"/>
                <a:cs typeface="Arial" panose="020B0604020202020204" pitchFamily="34" charset="0"/>
              </a:rPr>
              <a:t>输入相关内容输入相关内容输入相关内容输入相关内容输入相关内容输入相关内容输入相关内容输入相关内容输入相关内容输入相关内容输入相关内容输入相关内容</a:t>
            </a:r>
            <a:endParaRPr lang="zh-CN" altLang="en-US" sz="1600" dirty="0">
              <a:latin typeface="Segoe UI" panose="020B0502040204020203" pitchFamily="34" charset="0"/>
              <a:cs typeface="Segoe UI" panose="020B0502040204020203" pitchFamily="34" charset="0"/>
            </a:endParaRPr>
          </a:p>
        </p:txBody>
      </p:sp>
      <p:cxnSp>
        <p:nvCxnSpPr>
          <p:cNvPr id="4" name="直接连接符 3"/>
          <p:cNvCxnSpPr/>
          <p:nvPr/>
        </p:nvCxnSpPr>
        <p:spPr>
          <a:xfrm>
            <a:off x="2753610" y="2706001"/>
            <a:ext cx="403244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5809294" y="2806010"/>
            <a:ext cx="1569660"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工作完成情况</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Click="0" advTm="5000">
        <p14:warp dir="in"/>
      </p:transition>
    </mc:Choice>
    <mc:Fallback>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tags/tag1.xml><?xml version="1.0" encoding="utf-8"?>
<p:tagLst xmlns:p="http://schemas.openxmlformats.org/presentationml/2006/main">
  <p:tag name="PA" val="v4.1.3"/>
</p:tagLst>
</file>

<file path=ppt/tags/tag10.xml><?xml version="1.0" encoding="utf-8"?>
<p:tagLst xmlns:p="http://schemas.openxmlformats.org/presentationml/2006/main">
  <p:tag name="PA" val="v4.1.3"/>
</p:tagLst>
</file>

<file path=ppt/tags/tag100.xml><?xml version="1.0" encoding="utf-8"?>
<p:tagLst xmlns:p="http://schemas.openxmlformats.org/presentationml/2006/main">
  <p:tag name="PA" val="v4.0.0"/>
</p:tagLst>
</file>

<file path=ppt/tags/tag101.xml><?xml version="1.0" encoding="utf-8"?>
<p:tagLst xmlns:p="http://schemas.openxmlformats.org/presentationml/2006/main">
  <p:tag name="PA" val="v4.0.0"/>
</p:tagLst>
</file>

<file path=ppt/tags/tag102.xml><?xml version="1.0" encoding="utf-8"?>
<p:tagLst xmlns:p="http://schemas.openxmlformats.org/presentationml/2006/main">
  <p:tag name="PA" val="v4.0.0"/>
</p:tagLst>
</file>

<file path=ppt/tags/tag103.xml><?xml version="1.0" encoding="utf-8"?>
<p:tagLst xmlns:p="http://schemas.openxmlformats.org/presentationml/2006/main">
  <p:tag name="PA" val="v4.0.0"/>
</p:tagLst>
</file>

<file path=ppt/tags/tag104.xml><?xml version="1.0" encoding="utf-8"?>
<p:tagLst xmlns:p="http://schemas.openxmlformats.org/presentationml/2006/main">
  <p:tag name="PA" val="v4.0.0"/>
</p:tagLst>
</file>

<file path=ppt/tags/tag105.xml><?xml version="1.0" encoding="utf-8"?>
<p:tagLst xmlns:p="http://schemas.openxmlformats.org/presentationml/2006/main">
  <p:tag name="PA" val="v4.0.0"/>
</p:tagLst>
</file>

<file path=ppt/tags/tag106.xml><?xml version="1.0" encoding="utf-8"?>
<p:tagLst xmlns:p="http://schemas.openxmlformats.org/presentationml/2006/main">
  <p:tag name="PA" val="v4.0.0"/>
</p:tagLst>
</file>

<file path=ppt/tags/tag107.xml><?xml version="1.0" encoding="utf-8"?>
<p:tagLst xmlns:p="http://schemas.openxmlformats.org/presentationml/2006/main">
  <p:tag name="PA" val="v4.0.0"/>
</p:tagLst>
</file>

<file path=ppt/tags/tag108.xml><?xml version="1.0" encoding="utf-8"?>
<p:tagLst xmlns:p="http://schemas.openxmlformats.org/presentationml/2006/main">
  <p:tag name="PA" val="v4.0.0"/>
</p:tagLst>
</file>

<file path=ppt/tags/tag109.xml><?xml version="1.0" encoding="utf-8"?>
<p:tagLst xmlns:p="http://schemas.openxmlformats.org/presentationml/2006/main">
  <p:tag name="PA" val="v4.0.0"/>
</p:tagLst>
</file>

<file path=ppt/tags/tag11.xml><?xml version="1.0" encoding="utf-8"?>
<p:tagLst xmlns:p="http://schemas.openxmlformats.org/presentationml/2006/main">
  <p:tag name="PA" val="v4.1.3"/>
</p:tagLst>
</file>

<file path=ppt/tags/tag110.xml><?xml version="1.0" encoding="utf-8"?>
<p:tagLst xmlns:p="http://schemas.openxmlformats.org/presentationml/2006/main">
  <p:tag name="PA" val="v4.0.0"/>
</p:tagLst>
</file>

<file path=ppt/tags/tag111.xml><?xml version="1.0" encoding="utf-8"?>
<p:tagLst xmlns:p="http://schemas.openxmlformats.org/presentationml/2006/main">
  <p:tag name="PA" val="v4.0.0"/>
</p:tagLst>
</file>

<file path=ppt/tags/tag112.xml><?xml version="1.0" encoding="utf-8"?>
<p:tagLst xmlns:p="http://schemas.openxmlformats.org/presentationml/2006/main">
  <p:tag name="PA" val="v4.0.0"/>
</p:tagLst>
</file>

<file path=ppt/tags/tag113.xml><?xml version="1.0" encoding="utf-8"?>
<p:tagLst xmlns:p="http://schemas.openxmlformats.org/presentationml/2006/main">
  <p:tag name="PA" val="v4.0.0"/>
</p:tagLst>
</file>

<file path=ppt/tags/tag114.xml><?xml version="1.0" encoding="utf-8"?>
<p:tagLst xmlns:p="http://schemas.openxmlformats.org/presentationml/2006/main">
  <p:tag name="PA" val="v4.0.0"/>
</p:tagLst>
</file>

<file path=ppt/tags/tag115.xml><?xml version="1.0" encoding="utf-8"?>
<p:tagLst xmlns:p="http://schemas.openxmlformats.org/presentationml/2006/main">
  <p:tag name="PA" val="v4.0.0"/>
</p:tagLst>
</file>

<file path=ppt/tags/tag116.xml><?xml version="1.0" encoding="utf-8"?>
<p:tagLst xmlns:p="http://schemas.openxmlformats.org/presentationml/2006/main">
  <p:tag name="PA" val="v4.0.0"/>
</p:tagLst>
</file>

<file path=ppt/tags/tag117.xml><?xml version="1.0" encoding="utf-8"?>
<p:tagLst xmlns:p="http://schemas.openxmlformats.org/presentationml/2006/main">
  <p:tag name="PA" val="v4.0.0"/>
</p:tagLst>
</file>

<file path=ppt/tags/tag118.xml><?xml version="1.0" encoding="utf-8"?>
<p:tagLst xmlns:p="http://schemas.openxmlformats.org/presentationml/2006/main">
  <p:tag name="PA" val="v4.0.0"/>
</p:tagLst>
</file>

<file path=ppt/tags/tag119.xml><?xml version="1.0" encoding="utf-8"?>
<p:tagLst xmlns:p="http://schemas.openxmlformats.org/presentationml/2006/main">
  <p:tag name="PA" val="v4.0.0"/>
</p:tagLst>
</file>

<file path=ppt/tags/tag12.xml><?xml version="1.0" encoding="utf-8"?>
<p:tagLst xmlns:p="http://schemas.openxmlformats.org/presentationml/2006/main">
  <p:tag name="PA" val="v4.0.0"/>
</p:tagLst>
</file>

<file path=ppt/tags/tag120.xml><?xml version="1.0" encoding="utf-8"?>
<p:tagLst xmlns:p="http://schemas.openxmlformats.org/presentationml/2006/main">
  <p:tag name="PA" val="v4.0.0"/>
</p:tagLst>
</file>

<file path=ppt/tags/tag121.xml><?xml version="1.0" encoding="utf-8"?>
<p:tagLst xmlns:p="http://schemas.openxmlformats.org/presentationml/2006/main">
  <p:tag name="PA" val="v4.0.0"/>
</p:tagLst>
</file>

<file path=ppt/tags/tag122.xml><?xml version="1.0" encoding="utf-8"?>
<p:tagLst xmlns:p="http://schemas.openxmlformats.org/presentationml/2006/main">
  <p:tag name="PA" val="v4.0.0"/>
</p:tagLst>
</file>

<file path=ppt/tags/tag123.xml><?xml version="1.0" encoding="utf-8"?>
<p:tagLst xmlns:p="http://schemas.openxmlformats.org/presentationml/2006/main">
  <p:tag name="PA" val="v4.0.0"/>
</p:tagLst>
</file>

<file path=ppt/tags/tag124.xml><?xml version="1.0" encoding="utf-8"?>
<p:tagLst xmlns:p="http://schemas.openxmlformats.org/presentationml/2006/main">
  <p:tag name="PA" val="v4.0.0"/>
</p:tagLst>
</file>

<file path=ppt/tags/tag125.xml><?xml version="1.0" encoding="utf-8"?>
<p:tagLst xmlns:p="http://schemas.openxmlformats.org/presentationml/2006/main">
  <p:tag name="PA" val="v4.0.0"/>
</p:tagLst>
</file>

<file path=ppt/tags/tag126.xml><?xml version="1.0" encoding="utf-8"?>
<p:tagLst xmlns:p="http://schemas.openxmlformats.org/presentationml/2006/main">
  <p:tag name="PA" val="v4.0.0"/>
</p:tagLst>
</file>

<file path=ppt/tags/tag127.xml><?xml version="1.0" encoding="utf-8"?>
<p:tagLst xmlns:p="http://schemas.openxmlformats.org/presentationml/2006/main">
  <p:tag name="PA" val="v4.0.0"/>
</p:tagLst>
</file>

<file path=ppt/tags/tag128.xml><?xml version="1.0" encoding="utf-8"?>
<p:tagLst xmlns:p="http://schemas.openxmlformats.org/presentationml/2006/main">
  <p:tag name="PA" val="v4.0.0"/>
</p:tagLst>
</file>

<file path=ppt/tags/tag129.xml><?xml version="1.0" encoding="utf-8"?>
<p:tagLst xmlns:p="http://schemas.openxmlformats.org/presentationml/2006/main">
  <p:tag name="PA" val="v4.0.0"/>
</p:tagLst>
</file>

<file path=ppt/tags/tag13.xml><?xml version="1.0" encoding="utf-8"?>
<p:tagLst xmlns:p="http://schemas.openxmlformats.org/presentationml/2006/main">
  <p:tag name="PA" val="v4.0.0"/>
</p:tagLst>
</file>

<file path=ppt/tags/tag130.xml><?xml version="1.0" encoding="utf-8"?>
<p:tagLst xmlns:p="http://schemas.openxmlformats.org/presentationml/2006/main">
  <p:tag name="PA" val="v4.0.0"/>
</p:tagLst>
</file>

<file path=ppt/tags/tag131.xml><?xml version="1.0" encoding="utf-8"?>
<p:tagLst xmlns:p="http://schemas.openxmlformats.org/presentationml/2006/main">
  <p:tag name="PA" val="v4.0.0"/>
</p:tagLst>
</file>

<file path=ppt/tags/tag132.xml><?xml version="1.0" encoding="utf-8"?>
<p:tagLst xmlns:p="http://schemas.openxmlformats.org/presentationml/2006/main">
  <p:tag name="PA" val="v4.0.0"/>
</p:tagLst>
</file>

<file path=ppt/tags/tag14.xml><?xml version="1.0" encoding="utf-8"?>
<p:tagLst xmlns:p="http://schemas.openxmlformats.org/presentationml/2006/main">
  <p:tag name="PA" val="v4.0.0"/>
</p:tagLst>
</file>

<file path=ppt/tags/tag15.xml><?xml version="1.0" encoding="utf-8"?>
<p:tagLst xmlns:p="http://schemas.openxmlformats.org/presentationml/2006/main">
  <p:tag name="PA" val="v4.0.0"/>
</p:tagLst>
</file>

<file path=ppt/tags/tag16.xml><?xml version="1.0" encoding="utf-8"?>
<p:tagLst xmlns:p="http://schemas.openxmlformats.org/presentationml/2006/main">
  <p:tag name="PA" val="v4.0.0"/>
</p:tagLst>
</file>

<file path=ppt/tags/tag17.xml><?xml version="1.0" encoding="utf-8"?>
<p:tagLst xmlns:p="http://schemas.openxmlformats.org/presentationml/2006/main">
  <p:tag name="PA" val="v4.0.0"/>
</p:tagLst>
</file>

<file path=ppt/tags/tag18.xml><?xml version="1.0" encoding="utf-8"?>
<p:tagLst xmlns:p="http://schemas.openxmlformats.org/presentationml/2006/main">
  <p:tag name="PA" val="v4.0.0"/>
</p:tagLst>
</file>

<file path=ppt/tags/tag19.xml><?xml version="1.0" encoding="utf-8"?>
<p:tagLst xmlns:p="http://schemas.openxmlformats.org/presentationml/2006/main">
  <p:tag name="PA" val="v4.0.0"/>
</p:tagLst>
</file>

<file path=ppt/tags/tag2.xml><?xml version="1.0" encoding="utf-8"?>
<p:tagLst xmlns:p="http://schemas.openxmlformats.org/presentationml/2006/main">
  <p:tag name="PA" val="v4.1.3"/>
</p:tagLst>
</file>

<file path=ppt/tags/tag20.xml><?xml version="1.0" encoding="utf-8"?>
<p:tagLst xmlns:p="http://schemas.openxmlformats.org/presentationml/2006/main">
  <p:tag name="PA" val="v4.0.0"/>
</p:tagLst>
</file>

<file path=ppt/tags/tag21.xml><?xml version="1.0" encoding="utf-8"?>
<p:tagLst xmlns:p="http://schemas.openxmlformats.org/presentationml/2006/main">
  <p:tag name="PA" val="v4.0.0"/>
</p:tagLst>
</file>

<file path=ppt/tags/tag22.xml><?xml version="1.0" encoding="utf-8"?>
<p:tagLst xmlns:p="http://schemas.openxmlformats.org/presentationml/2006/main">
  <p:tag name="PA" val="v4.0.0"/>
</p:tagLst>
</file>

<file path=ppt/tags/tag23.xml><?xml version="1.0" encoding="utf-8"?>
<p:tagLst xmlns:p="http://schemas.openxmlformats.org/presentationml/2006/main">
  <p:tag name="PA" val="v4.0.0"/>
</p:tagLst>
</file>

<file path=ppt/tags/tag24.xml><?xml version="1.0" encoding="utf-8"?>
<p:tagLst xmlns:p="http://schemas.openxmlformats.org/presentationml/2006/main">
  <p:tag name="PA" val="v4.0.0"/>
</p:tagLst>
</file>

<file path=ppt/tags/tag25.xml><?xml version="1.0" encoding="utf-8"?>
<p:tagLst xmlns:p="http://schemas.openxmlformats.org/presentationml/2006/main">
  <p:tag name="PA" val="v4.0.0"/>
</p:tagLst>
</file>

<file path=ppt/tags/tag26.xml><?xml version="1.0" encoding="utf-8"?>
<p:tagLst xmlns:p="http://schemas.openxmlformats.org/presentationml/2006/main">
  <p:tag name="PA" val="v4.0.0"/>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PA" val="v4.0.0"/>
</p:tagLst>
</file>

<file path=ppt/tags/tag29.xml><?xml version="1.0" encoding="utf-8"?>
<p:tagLst xmlns:p="http://schemas.openxmlformats.org/presentationml/2006/main">
  <p:tag name="PA" val="v4.0.0"/>
</p:tagLst>
</file>

<file path=ppt/tags/tag3.xml><?xml version="1.0" encoding="utf-8"?>
<p:tagLst xmlns:p="http://schemas.openxmlformats.org/presentationml/2006/main">
  <p:tag name="PA" val="v4.1.3"/>
</p:tagLst>
</file>

<file path=ppt/tags/tag30.xml><?xml version="1.0" encoding="utf-8"?>
<p:tagLst xmlns:p="http://schemas.openxmlformats.org/presentationml/2006/main">
  <p:tag name="PA" val="v4.0.0"/>
</p:tagLst>
</file>

<file path=ppt/tags/tag31.xml><?xml version="1.0" encoding="utf-8"?>
<p:tagLst xmlns:p="http://schemas.openxmlformats.org/presentationml/2006/main">
  <p:tag name="PA" val="v4.0.0"/>
</p:tagLst>
</file>

<file path=ppt/tags/tag32.xml><?xml version="1.0" encoding="utf-8"?>
<p:tagLst xmlns:p="http://schemas.openxmlformats.org/presentationml/2006/main">
  <p:tag name="PA" val="v4.0.0"/>
</p:tagLst>
</file>

<file path=ppt/tags/tag33.xml><?xml version="1.0" encoding="utf-8"?>
<p:tagLst xmlns:p="http://schemas.openxmlformats.org/presentationml/2006/main">
  <p:tag name="PA" val="v4.0.0"/>
</p:tagLst>
</file>

<file path=ppt/tags/tag34.xml><?xml version="1.0" encoding="utf-8"?>
<p:tagLst xmlns:p="http://schemas.openxmlformats.org/presentationml/2006/main">
  <p:tag name="PA" val="v4.0.0"/>
</p:tagLst>
</file>

<file path=ppt/tags/tag35.xml><?xml version="1.0" encoding="utf-8"?>
<p:tagLst xmlns:p="http://schemas.openxmlformats.org/presentationml/2006/main">
  <p:tag name="PA" val="v4.0.0"/>
</p:tagLst>
</file>

<file path=ppt/tags/tag36.xml><?xml version="1.0" encoding="utf-8"?>
<p:tagLst xmlns:p="http://schemas.openxmlformats.org/presentationml/2006/main">
  <p:tag name="PA" val="v4.0.0"/>
</p:tagLst>
</file>

<file path=ppt/tags/tag37.xml><?xml version="1.0" encoding="utf-8"?>
<p:tagLst xmlns:p="http://schemas.openxmlformats.org/presentationml/2006/main">
  <p:tag name="PA" val="v4.0.0"/>
</p:tagLst>
</file>

<file path=ppt/tags/tag38.xml><?xml version="1.0" encoding="utf-8"?>
<p:tagLst xmlns:p="http://schemas.openxmlformats.org/presentationml/2006/main">
  <p:tag name="PA" val="v4.0.0"/>
</p:tagLst>
</file>

<file path=ppt/tags/tag39.xml><?xml version="1.0" encoding="utf-8"?>
<p:tagLst xmlns:p="http://schemas.openxmlformats.org/presentationml/2006/main">
  <p:tag name="PA" val="v4.0.0"/>
</p:tagLst>
</file>

<file path=ppt/tags/tag4.xml><?xml version="1.0" encoding="utf-8"?>
<p:tagLst xmlns:p="http://schemas.openxmlformats.org/presentationml/2006/main">
  <p:tag name="PA" val="v4.1.3"/>
</p:tagLst>
</file>

<file path=ppt/tags/tag40.xml><?xml version="1.0" encoding="utf-8"?>
<p:tagLst xmlns:p="http://schemas.openxmlformats.org/presentationml/2006/main">
  <p:tag name="PA" val="v4.0.0"/>
</p:tagLst>
</file>

<file path=ppt/tags/tag41.xml><?xml version="1.0" encoding="utf-8"?>
<p:tagLst xmlns:p="http://schemas.openxmlformats.org/presentationml/2006/main">
  <p:tag name="PA" val="v4.0.0"/>
</p:tagLst>
</file>

<file path=ppt/tags/tag42.xml><?xml version="1.0" encoding="utf-8"?>
<p:tagLst xmlns:p="http://schemas.openxmlformats.org/presentationml/2006/main">
  <p:tag name="PA" val="v4.0.0"/>
</p:tagLst>
</file>

<file path=ppt/tags/tag43.xml><?xml version="1.0" encoding="utf-8"?>
<p:tagLst xmlns:p="http://schemas.openxmlformats.org/presentationml/2006/main">
  <p:tag name="PA" val="v4.0.0"/>
</p:tagLst>
</file>

<file path=ppt/tags/tag44.xml><?xml version="1.0" encoding="utf-8"?>
<p:tagLst xmlns:p="http://schemas.openxmlformats.org/presentationml/2006/main">
  <p:tag name="PA" val="v4.0.0"/>
</p:tagLst>
</file>

<file path=ppt/tags/tag45.xml><?xml version="1.0" encoding="utf-8"?>
<p:tagLst xmlns:p="http://schemas.openxmlformats.org/presentationml/2006/main">
  <p:tag name="PA" val="v4.0.0"/>
</p:tagLst>
</file>

<file path=ppt/tags/tag46.xml><?xml version="1.0" encoding="utf-8"?>
<p:tagLst xmlns:p="http://schemas.openxmlformats.org/presentationml/2006/main">
  <p:tag name="PA" val="v4.0.0"/>
</p:tagLst>
</file>

<file path=ppt/tags/tag47.xml><?xml version="1.0" encoding="utf-8"?>
<p:tagLst xmlns:p="http://schemas.openxmlformats.org/presentationml/2006/main">
  <p:tag name="PA" val="v4.0.0"/>
</p:tagLst>
</file>

<file path=ppt/tags/tag48.xml><?xml version="1.0" encoding="utf-8"?>
<p:tagLst xmlns:p="http://schemas.openxmlformats.org/presentationml/2006/main">
  <p:tag name="PA" val="v4.0.0"/>
</p:tagLst>
</file>

<file path=ppt/tags/tag49.xml><?xml version="1.0" encoding="utf-8"?>
<p:tagLst xmlns:p="http://schemas.openxmlformats.org/presentationml/2006/main">
  <p:tag name="PA" val="v4.0.0"/>
</p:tagLst>
</file>

<file path=ppt/tags/tag5.xml><?xml version="1.0" encoding="utf-8"?>
<p:tagLst xmlns:p="http://schemas.openxmlformats.org/presentationml/2006/main">
  <p:tag name="PA" val="v4.1.3"/>
</p:tagLst>
</file>

<file path=ppt/tags/tag50.xml><?xml version="1.0" encoding="utf-8"?>
<p:tagLst xmlns:p="http://schemas.openxmlformats.org/presentationml/2006/main">
  <p:tag name="PA" val="v4.0.0"/>
</p:tagLst>
</file>

<file path=ppt/tags/tag51.xml><?xml version="1.0" encoding="utf-8"?>
<p:tagLst xmlns:p="http://schemas.openxmlformats.org/presentationml/2006/main">
  <p:tag name="PA" val="v4.0.0"/>
</p:tagLst>
</file>

<file path=ppt/tags/tag52.xml><?xml version="1.0" encoding="utf-8"?>
<p:tagLst xmlns:p="http://schemas.openxmlformats.org/presentationml/2006/main">
  <p:tag name="PA" val="v4.0.0"/>
</p:tagLst>
</file>

<file path=ppt/tags/tag53.xml><?xml version="1.0" encoding="utf-8"?>
<p:tagLst xmlns:p="http://schemas.openxmlformats.org/presentationml/2006/main">
  <p:tag name="PA" val="v4.0.0"/>
</p:tagLst>
</file>

<file path=ppt/tags/tag54.xml><?xml version="1.0" encoding="utf-8"?>
<p:tagLst xmlns:p="http://schemas.openxmlformats.org/presentationml/2006/main">
  <p:tag name="PA" val="v4.0.0"/>
</p:tagLst>
</file>

<file path=ppt/tags/tag55.xml><?xml version="1.0" encoding="utf-8"?>
<p:tagLst xmlns:p="http://schemas.openxmlformats.org/presentationml/2006/main">
  <p:tag name="PA" val="v4.0.0"/>
</p:tagLst>
</file>

<file path=ppt/tags/tag56.xml><?xml version="1.0" encoding="utf-8"?>
<p:tagLst xmlns:p="http://schemas.openxmlformats.org/presentationml/2006/main">
  <p:tag name="PA" val="v4.0.0"/>
</p:tagLst>
</file>

<file path=ppt/tags/tag57.xml><?xml version="1.0" encoding="utf-8"?>
<p:tagLst xmlns:p="http://schemas.openxmlformats.org/presentationml/2006/main">
  <p:tag name="PA" val="v4.0.0"/>
</p:tagLst>
</file>

<file path=ppt/tags/tag58.xml><?xml version="1.0" encoding="utf-8"?>
<p:tagLst xmlns:p="http://schemas.openxmlformats.org/presentationml/2006/main">
  <p:tag name="PA" val="v4.0.0"/>
</p:tagLst>
</file>

<file path=ppt/tags/tag59.xml><?xml version="1.0" encoding="utf-8"?>
<p:tagLst xmlns:p="http://schemas.openxmlformats.org/presentationml/2006/main">
  <p:tag name="PA" val="v4.0.0"/>
</p:tagLst>
</file>

<file path=ppt/tags/tag6.xml><?xml version="1.0" encoding="utf-8"?>
<p:tagLst xmlns:p="http://schemas.openxmlformats.org/presentationml/2006/main">
  <p:tag name="PA" val="v4.1.3"/>
</p:tagLst>
</file>

<file path=ppt/tags/tag60.xml><?xml version="1.0" encoding="utf-8"?>
<p:tagLst xmlns:p="http://schemas.openxmlformats.org/presentationml/2006/main">
  <p:tag name="PA" val="v4.0.0"/>
</p:tagLst>
</file>

<file path=ppt/tags/tag61.xml><?xml version="1.0" encoding="utf-8"?>
<p:tagLst xmlns:p="http://schemas.openxmlformats.org/presentationml/2006/main">
  <p:tag name="PA" val="v4.0.0"/>
</p:tagLst>
</file>

<file path=ppt/tags/tag62.xml><?xml version="1.0" encoding="utf-8"?>
<p:tagLst xmlns:p="http://schemas.openxmlformats.org/presentationml/2006/main">
  <p:tag name="PA" val="v4.0.0"/>
</p:tagLst>
</file>

<file path=ppt/tags/tag63.xml><?xml version="1.0" encoding="utf-8"?>
<p:tagLst xmlns:p="http://schemas.openxmlformats.org/presentationml/2006/main">
  <p:tag name="PA" val="v4.0.0"/>
</p:tagLst>
</file>

<file path=ppt/tags/tag64.xml><?xml version="1.0" encoding="utf-8"?>
<p:tagLst xmlns:p="http://schemas.openxmlformats.org/presentationml/2006/main">
  <p:tag name="PA" val="v4.0.0"/>
</p:tagLst>
</file>

<file path=ppt/tags/tag65.xml><?xml version="1.0" encoding="utf-8"?>
<p:tagLst xmlns:p="http://schemas.openxmlformats.org/presentationml/2006/main">
  <p:tag name="PA" val="v4.0.0"/>
</p:tagLst>
</file>

<file path=ppt/tags/tag66.xml><?xml version="1.0" encoding="utf-8"?>
<p:tagLst xmlns:p="http://schemas.openxmlformats.org/presentationml/2006/main">
  <p:tag name="PA" val="v4.0.0"/>
</p:tagLst>
</file>

<file path=ppt/tags/tag67.xml><?xml version="1.0" encoding="utf-8"?>
<p:tagLst xmlns:p="http://schemas.openxmlformats.org/presentationml/2006/main">
  <p:tag name="PA" val="v4.0.0"/>
</p:tagLst>
</file>

<file path=ppt/tags/tag68.xml><?xml version="1.0" encoding="utf-8"?>
<p:tagLst xmlns:p="http://schemas.openxmlformats.org/presentationml/2006/main">
  <p:tag name="PA" val="v4.0.0"/>
</p:tagLst>
</file>

<file path=ppt/tags/tag69.xml><?xml version="1.0" encoding="utf-8"?>
<p:tagLst xmlns:p="http://schemas.openxmlformats.org/presentationml/2006/main">
  <p:tag name="PA" val="v4.0.0"/>
</p:tagLst>
</file>

<file path=ppt/tags/tag7.xml><?xml version="1.0" encoding="utf-8"?>
<p:tagLst xmlns:p="http://schemas.openxmlformats.org/presentationml/2006/main">
  <p:tag name="PA" val="v4.1.3"/>
</p:tagLst>
</file>

<file path=ppt/tags/tag70.xml><?xml version="1.0" encoding="utf-8"?>
<p:tagLst xmlns:p="http://schemas.openxmlformats.org/presentationml/2006/main">
  <p:tag name="PA" val="v4.0.0"/>
</p:tagLst>
</file>

<file path=ppt/tags/tag71.xml><?xml version="1.0" encoding="utf-8"?>
<p:tagLst xmlns:p="http://schemas.openxmlformats.org/presentationml/2006/main">
  <p:tag name="PA" val="v4.0.0"/>
</p:tagLst>
</file>

<file path=ppt/tags/tag72.xml><?xml version="1.0" encoding="utf-8"?>
<p:tagLst xmlns:p="http://schemas.openxmlformats.org/presentationml/2006/main">
  <p:tag name="PA" val="v4.0.0"/>
</p:tagLst>
</file>

<file path=ppt/tags/tag73.xml><?xml version="1.0" encoding="utf-8"?>
<p:tagLst xmlns:p="http://schemas.openxmlformats.org/presentationml/2006/main">
  <p:tag name="PA" val="v4.0.0"/>
</p:tagLst>
</file>

<file path=ppt/tags/tag74.xml><?xml version="1.0" encoding="utf-8"?>
<p:tagLst xmlns:p="http://schemas.openxmlformats.org/presentationml/2006/main">
  <p:tag name="PA" val="v4.0.0"/>
</p:tagLst>
</file>

<file path=ppt/tags/tag75.xml><?xml version="1.0" encoding="utf-8"?>
<p:tagLst xmlns:p="http://schemas.openxmlformats.org/presentationml/2006/main">
  <p:tag name="PA" val="v4.0.0"/>
</p:tagLst>
</file>

<file path=ppt/tags/tag76.xml><?xml version="1.0" encoding="utf-8"?>
<p:tagLst xmlns:p="http://schemas.openxmlformats.org/presentationml/2006/main">
  <p:tag name="PA" val="v4.0.0"/>
</p:tagLst>
</file>

<file path=ppt/tags/tag77.xml><?xml version="1.0" encoding="utf-8"?>
<p:tagLst xmlns:p="http://schemas.openxmlformats.org/presentationml/2006/main">
  <p:tag name="PA" val="v4.0.0"/>
</p:tagLst>
</file>

<file path=ppt/tags/tag78.xml><?xml version="1.0" encoding="utf-8"?>
<p:tagLst xmlns:p="http://schemas.openxmlformats.org/presentationml/2006/main">
  <p:tag name="PA" val="v4.0.0"/>
</p:tagLst>
</file>

<file path=ppt/tags/tag79.xml><?xml version="1.0" encoding="utf-8"?>
<p:tagLst xmlns:p="http://schemas.openxmlformats.org/presentationml/2006/main">
  <p:tag name="PA" val="v4.0.0"/>
</p:tagLst>
</file>

<file path=ppt/tags/tag8.xml><?xml version="1.0" encoding="utf-8"?>
<p:tagLst xmlns:p="http://schemas.openxmlformats.org/presentationml/2006/main">
  <p:tag name="PA" val="v4.1.3"/>
</p:tagLst>
</file>

<file path=ppt/tags/tag80.xml><?xml version="1.0" encoding="utf-8"?>
<p:tagLst xmlns:p="http://schemas.openxmlformats.org/presentationml/2006/main">
  <p:tag name="PA" val="v4.0.0"/>
</p:tagLst>
</file>

<file path=ppt/tags/tag81.xml><?xml version="1.0" encoding="utf-8"?>
<p:tagLst xmlns:p="http://schemas.openxmlformats.org/presentationml/2006/main">
  <p:tag name="PA" val="v4.0.0"/>
</p:tagLst>
</file>

<file path=ppt/tags/tag82.xml><?xml version="1.0" encoding="utf-8"?>
<p:tagLst xmlns:p="http://schemas.openxmlformats.org/presentationml/2006/main">
  <p:tag name="PA" val="v4.0.0"/>
</p:tagLst>
</file>

<file path=ppt/tags/tag83.xml><?xml version="1.0" encoding="utf-8"?>
<p:tagLst xmlns:p="http://schemas.openxmlformats.org/presentationml/2006/main">
  <p:tag name="PA" val="v4.0.0"/>
</p:tagLst>
</file>

<file path=ppt/tags/tag84.xml><?xml version="1.0" encoding="utf-8"?>
<p:tagLst xmlns:p="http://schemas.openxmlformats.org/presentationml/2006/main">
  <p:tag name="PA" val="v4.0.0"/>
</p:tagLst>
</file>

<file path=ppt/tags/tag85.xml><?xml version="1.0" encoding="utf-8"?>
<p:tagLst xmlns:p="http://schemas.openxmlformats.org/presentationml/2006/main">
  <p:tag name="PA" val="v4.0.0"/>
</p:tagLst>
</file>

<file path=ppt/tags/tag86.xml><?xml version="1.0" encoding="utf-8"?>
<p:tagLst xmlns:p="http://schemas.openxmlformats.org/presentationml/2006/main">
  <p:tag name="PA" val="v4.0.0"/>
</p:tagLst>
</file>

<file path=ppt/tags/tag87.xml><?xml version="1.0" encoding="utf-8"?>
<p:tagLst xmlns:p="http://schemas.openxmlformats.org/presentationml/2006/main">
  <p:tag name="PA" val="v4.0.0"/>
</p:tagLst>
</file>

<file path=ppt/tags/tag88.xml><?xml version="1.0" encoding="utf-8"?>
<p:tagLst xmlns:p="http://schemas.openxmlformats.org/presentationml/2006/main">
  <p:tag name="PA" val="v4.0.0"/>
</p:tagLst>
</file>

<file path=ppt/tags/tag89.xml><?xml version="1.0" encoding="utf-8"?>
<p:tagLst xmlns:p="http://schemas.openxmlformats.org/presentationml/2006/main">
  <p:tag name="PA" val="v4.0.0"/>
</p:tagLst>
</file>

<file path=ppt/tags/tag9.xml><?xml version="1.0" encoding="utf-8"?>
<p:tagLst xmlns:p="http://schemas.openxmlformats.org/presentationml/2006/main">
  <p:tag name="PA" val="v4.1.3"/>
</p:tagLst>
</file>

<file path=ppt/tags/tag90.xml><?xml version="1.0" encoding="utf-8"?>
<p:tagLst xmlns:p="http://schemas.openxmlformats.org/presentationml/2006/main">
  <p:tag name="PA" val="v4.0.0"/>
</p:tagLst>
</file>

<file path=ppt/tags/tag91.xml><?xml version="1.0" encoding="utf-8"?>
<p:tagLst xmlns:p="http://schemas.openxmlformats.org/presentationml/2006/main">
  <p:tag name="PA" val="v4.0.0"/>
</p:tagLst>
</file>

<file path=ppt/tags/tag92.xml><?xml version="1.0" encoding="utf-8"?>
<p:tagLst xmlns:p="http://schemas.openxmlformats.org/presentationml/2006/main">
  <p:tag name="PA" val="v4.0.0"/>
</p:tagLst>
</file>

<file path=ppt/tags/tag93.xml><?xml version="1.0" encoding="utf-8"?>
<p:tagLst xmlns:p="http://schemas.openxmlformats.org/presentationml/2006/main">
  <p:tag name="PA" val="v4.0.0"/>
</p:tagLst>
</file>

<file path=ppt/tags/tag94.xml><?xml version="1.0" encoding="utf-8"?>
<p:tagLst xmlns:p="http://schemas.openxmlformats.org/presentationml/2006/main">
  <p:tag name="PA" val="v4.0.0"/>
</p:tagLst>
</file>

<file path=ppt/tags/tag95.xml><?xml version="1.0" encoding="utf-8"?>
<p:tagLst xmlns:p="http://schemas.openxmlformats.org/presentationml/2006/main">
  <p:tag name="PA" val="v4.0.0"/>
</p:tagLst>
</file>

<file path=ppt/tags/tag96.xml><?xml version="1.0" encoding="utf-8"?>
<p:tagLst xmlns:p="http://schemas.openxmlformats.org/presentationml/2006/main">
  <p:tag name="PA" val="v4.0.0"/>
</p:tagLst>
</file>

<file path=ppt/tags/tag97.xml><?xml version="1.0" encoding="utf-8"?>
<p:tagLst xmlns:p="http://schemas.openxmlformats.org/presentationml/2006/main">
  <p:tag name="PA" val="v4.0.0"/>
</p:tagLst>
</file>

<file path=ppt/tags/tag98.xml><?xml version="1.0" encoding="utf-8"?>
<p:tagLst xmlns:p="http://schemas.openxmlformats.org/presentationml/2006/main">
  <p:tag name="PA" val="v4.0.0"/>
</p:tagLst>
</file>

<file path=ppt/tags/tag99.xml><?xml version="1.0" encoding="utf-8"?>
<p:tagLst xmlns:p="http://schemas.openxmlformats.org/presentationml/2006/main">
  <p:tag name="PA" val="v4.0.0"/>
</p:tagLst>
</file>

<file path=ppt/theme/theme1.xml><?xml version="1.0" encoding="utf-8"?>
<a:theme xmlns:a="http://schemas.openxmlformats.org/drawingml/2006/main" name="1">
  <a:themeElements>
    <a:clrScheme name="MC-欧美风主题色">
      <a:dk1>
        <a:srgbClr val="000000"/>
      </a:dk1>
      <a:lt1>
        <a:srgbClr val="FFFFFF"/>
      </a:lt1>
      <a:dk2>
        <a:srgbClr val="44546A"/>
      </a:dk2>
      <a:lt2>
        <a:srgbClr val="E7E6E6"/>
      </a:lt2>
      <a:accent1>
        <a:srgbClr val="24A4C6"/>
      </a:accent1>
      <a:accent2>
        <a:srgbClr val="8ECBC6"/>
      </a:accent2>
      <a:accent3>
        <a:srgbClr val="CD7283"/>
      </a:accent3>
      <a:accent4>
        <a:srgbClr val="5A81A1"/>
      </a:accent4>
      <a:accent5>
        <a:srgbClr val="8ECBC6"/>
      </a:accent5>
      <a:accent6>
        <a:srgbClr val="CD7283"/>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千图</Template>
  <TotalTime>0</TotalTime>
  <Words>3018</Words>
  <Application>WPS 演示</Application>
  <PresentationFormat>宽屏</PresentationFormat>
  <Paragraphs>432</Paragraphs>
  <Slides>24</Slides>
  <Notes>25</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Arial</vt:lpstr>
      <vt:lpstr>宋体</vt:lpstr>
      <vt:lpstr>Wingdings</vt:lpstr>
      <vt:lpstr>方正宋刻本秀楷简体</vt:lpstr>
      <vt:lpstr>文悦古典明朝体 (非商业使用) W5</vt:lpstr>
      <vt:lpstr>方正苏新诗柳楷简体</vt:lpstr>
      <vt:lpstr>方正清刻本悦宋简体</vt:lpstr>
      <vt:lpstr>Segoe UI</vt:lpstr>
      <vt:lpstr>微软雅黑</vt:lpstr>
      <vt:lpstr>Arial Unicode MS</vt:lpstr>
      <vt:lpstr>等线</vt:lpstr>
      <vt:lpstr>Segoe Print</vt:lpstr>
      <vt:lpstr>Impact</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柚子设计</dc:creator>
  <cp:keywords>MC-PPT模板</cp:keywords>
  <cp:category>模板</cp:category>
  <cp:lastModifiedBy>李慧民</cp:lastModifiedBy>
  <cp:revision>7</cp:revision>
  <dcterms:created xsi:type="dcterms:W3CDTF">2018-01-09T08:49:00Z</dcterms:created>
  <dcterms:modified xsi:type="dcterms:W3CDTF">2018-04-11T14:51:18Z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