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340" r:id="rId12"/>
    <p:sldId id="295" r:id="rId14"/>
    <p:sldId id="300" r:id="rId15"/>
    <p:sldId id="317" r:id="rId16"/>
    <p:sldId id="319" r:id="rId17"/>
    <p:sldId id="318" r:id="rId18"/>
    <p:sldId id="320" r:id="rId19"/>
    <p:sldId id="321" r:id="rId20"/>
    <p:sldId id="322" r:id="rId21"/>
    <p:sldId id="323" r:id="rId22"/>
    <p:sldId id="324" r:id="rId23"/>
    <p:sldId id="325" r:id="rId24"/>
    <p:sldId id="326" r:id="rId25"/>
    <p:sldId id="327" r:id="rId26"/>
    <p:sldId id="328" r:id="rId27"/>
    <p:sldId id="329" r:id="rId28"/>
    <p:sldId id="331" r:id="rId29"/>
    <p:sldId id="330" r:id="rId30"/>
    <p:sldId id="332" r:id="rId31"/>
    <p:sldId id="333" r:id="rId32"/>
    <p:sldId id="334" r:id="rId33"/>
    <p:sldId id="335" r:id="rId34"/>
    <p:sldId id="337" r:id="rId35"/>
    <p:sldId id="336" r:id="rId36"/>
    <p:sldId id="338" r:id="rId37"/>
    <p:sldId id="339" r:id="rId38"/>
    <p:sldId id="297" r:id="rId39"/>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C65"/>
    <a:srgbClr val="1983B7"/>
    <a:srgbClr val="4FC34E"/>
    <a:srgbClr val="E94E60"/>
    <a:srgbClr val="018989"/>
    <a:srgbClr val="74AD93"/>
    <a:srgbClr val="27C5D6"/>
    <a:srgbClr val="31B8B4"/>
    <a:srgbClr val="E71F19"/>
    <a:srgbClr val="F04E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71" autoAdjust="0"/>
    <p:restoredTop sz="97926" autoAdjust="0"/>
  </p:normalViewPr>
  <p:slideViewPr>
    <p:cSldViewPr snapToGrid="0" showGuides="1">
      <p:cViewPr varScale="1">
        <p:scale>
          <a:sx n="79" d="100"/>
          <a:sy n="79" d="100"/>
        </p:scale>
        <p:origin x="667" y="7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E287C42-CD8A-42CE-8E3E-73C352BD5920}" type="doc">
      <dgm:prSet loTypeId="urn:microsoft.com/office/officeart/2005/8/layout/bList2#1" loCatId="picture" qsTypeId="urn:microsoft.com/office/officeart/2005/8/quickstyle/simple1" qsCatId="simple" csTypeId="urn:microsoft.com/office/officeart/2005/8/colors/colorful5" csCatId="colorful" phldr="1"/>
      <dgm:spPr/>
    </dgm:pt>
    <dgm:pt modelId="{7A236058-1BB6-40B9-9348-7BFCF74797F7}">
      <dgm:prSet phldrT="[Text]" custT="1"/>
      <dgm:spPr>
        <a:noFill/>
        <a:ln>
          <a:noFill/>
        </a:ln>
      </dgm:spPr>
      <dgm:t>
        <a:bodyPr/>
        <a:lstStyle/>
        <a:p>
          <a:r>
            <a:rPr lang="en-US" sz="2000" dirty="0" smtClean="0">
              <a:latin typeface="+mj-lt"/>
            </a:rPr>
            <a:t> </a:t>
          </a:r>
          <a:endParaRPr lang="en-US" sz="2000" dirty="0">
            <a:latin typeface="+mj-lt"/>
          </a:endParaRPr>
        </a:p>
      </dgm:t>
    </dgm:pt>
    <dgm:pt modelId="{E137A754-910B-4A5F-944B-024BF7FEDA5B}" cxnId="{FD6DD1D8-C034-48BB-8FFA-29BD3E37E4B3}" type="sibTrans">
      <dgm:prSet/>
      <dgm:spPr/>
      <dgm:t>
        <a:bodyPr/>
        <a:lstStyle/>
        <a:p>
          <a:endParaRPr lang="en-US" sz="1050">
            <a:latin typeface="+mj-lt"/>
          </a:endParaRPr>
        </a:p>
      </dgm:t>
    </dgm:pt>
    <dgm:pt modelId="{724A6807-07F6-4EB7-8D8C-1F3642101DAC}" cxnId="{FD6DD1D8-C034-48BB-8FFA-29BD3E37E4B3}" type="parTrans">
      <dgm:prSet/>
      <dgm:spPr/>
      <dgm:t>
        <a:bodyPr/>
        <a:lstStyle/>
        <a:p>
          <a:endParaRPr lang="en-US" sz="1050">
            <a:latin typeface="+mj-lt"/>
          </a:endParaRPr>
        </a:p>
      </dgm:t>
    </dgm:pt>
    <dgm:pt modelId="{8120550C-BC87-497C-9931-B1A996EE60C0}" type="pres">
      <dgm:prSet presAssocID="{BE287C42-CD8A-42CE-8E3E-73C352BD5920}" presName="diagram" presStyleCnt="0">
        <dgm:presLayoutVars>
          <dgm:dir/>
          <dgm:animLvl val="lvl"/>
          <dgm:resizeHandles val="exact"/>
        </dgm:presLayoutVars>
      </dgm:prSet>
      <dgm:spPr/>
    </dgm:pt>
    <dgm:pt modelId="{DBB6DB41-98F6-46AA-B628-CAF983E62B48}" type="pres">
      <dgm:prSet presAssocID="{7A236058-1BB6-40B9-9348-7BFCF74797F7}" presName="compNode" presStyleCnt="0"/>
      <dgm:spPr/>
    </dgm:pt>
    <dgm:pt modelId="{A523E08F-BB9E-46F9-A45A-A55A85EE4841}" type="pres">
      <dgm:prSet presAssocID="{7A236058-1BB6-40B9-9348-7BFCF74797F7}" presName="childRect" presStyleLbl="bgAcc1" presStyleIdx="0" presStyleCnt="1">
        <dgm:presLayoutVars>
          <dgm:bulletEnabled val="1"/>
        </dgm:presLayoutVars>
      </dgm:prSet>
      <dgm:spPr>
        <a:noFill/>
        <a:ln>
          <a:noFill/>
        </a:ln>
      </dgm:spPr>
    </dgm:pt>
    <dgm:pt modelId="{8341A2DB-1040-453E-BC64-20AB0EC705B0}" type="pres">
      <dgm:prSet presAssocID="{7A236058-1BB6-40B9-9348-7BFCF74797F7}" presName="parentText" presStyleLbl="node1" presStyleIdx="0" presStyleCnt="0">
        <dgm:presLayoutVars>
          <dgm:chMax val="0"/>
          <dgm:bulletEnabled val="1"/>
        </dgm:presLayoutVars>
      </dgm:prSet>
      <dgm:spPr/>
      <dgm:t>
        <a:bodyPr/>
        <a:lstStyle/>
        <a:p>
          <a:endParaRPr lang="en-US"/>
        </a:p>
      </dgm:t>
    </dgm:pt>
    <dgm:pt modelId="{E0F6C998-5693-4BDD-9069-AF61DC425B3A}" type="pres">
      <dgm:prSet presAssocID="{7A236058-1BB6-40B9-9348-7BFCF74797F7}" presName="parentRect" presStyleLbl="alignNode1" presStyleIdx="0" presStyleCnt="1"/>
      <dgm:spPr/>
      <dgm:t>
        <a:bodyPr/>
        <a:lstStyle/>
        <a:p>
          <a:endParaRPr lang="en-US"/>
        </a:p>
      </dgm:t>
    </dgm:pt>
    <dgm:pt modelId="{B6A09970-208A-49BF-904E-B64EBDB1A8AC}" type="pres">
      <dgm:prSet presAssocID="{7A236058-1BB6-40B9-9348-7BFCF74797F7}" presName="adorn" presStyleLbl="fgAccFollowNode1" presStyleIdx="0" presStyleCnt="1" custScaleX="591251" custScaleY="591653" custLinFactNeighborX="-741" custLinFactNeighborY="42878"/>
      <dgm:spPr>
        <a:solidFill>
          <a:schemeClr val="accent3"/>
        </a:solidFill>
        <a:ln w="19050">
          <a:noFill/>
        </a:ln>
      </dgm:spPr>
      <dgm:t>
        <a:bodyPr/>
        <a:lstStyle/>
        <a:p>
          <a:endParaRPr lang="en-US"/>
        </a:p>
      </dgm:t>
    </dgm:pt>
  </dgm:ptLst>
  <dgm:cxnLst>
    <dgm:cxn modelId="{6323FC2A-E303-4A4C-87C6-DD10975EEA2B}" type="presOf" srcId="{7A236058-1BB6-40B9-9348-7BFCF74797F7}" destId="{E0F6C998-5693-4BDD-9069-AF61DC425B3A}" srcOrd="1" destOrd="0" presId="urn:microsoft.com/office/officeart/2005/8/layout/bList2#1"/>
    <dgm:cxn modelId="{AA071B89-CC3C-4F8D-91DC-2270CB9B58D9}" type="presOf" srcId="{7A236058-1BB6-40B9-9348-7BFCF74797F7}" destId="{8341A2DB-1040-453E-BC64-20AB0EC705B0}" srcOrd="0" destOrd="0" presId="urn:microsoft.com/office/officeart/2005/8/layout/bList2#1"/>
    <dgm:cxn modelId="{FD6DD1D8-C034-48BB-8FFA-29BD3E37E4B3}" srcId="{BE287C42-CD8A-42CE-8E3E-73C352BD5920}" destId="{7A236058-1BB6-40B9-9348-7BFCF74797F7}" srcOrd="0" destOrd="0" parTransId="{724A6807-07F6-4EB7-8D8C-1F3642101DAC}" sibTransId="{E137A754-910B-4A5F-944B-024BF7FEDA5B}"/>
    <dgm:cxn modelId="{CA60BE00-AD65-4597-8150-07811CCF47CD}" type="presOf" srcId="{BE287C42-CD8A-42CE-8E3E-73C352BD5920}" destId="{8120550C-BC87-497C-9931-B1A996EE60C0}" srcOrd="0" destOrd="0" presId="urn:microsoft.com/office/officeart/2005/8/layout/bList2#1"/>
    <dgm:cxn modelId="{2D48D459-622D-4DF9-A1D0-EA801F6BFD89}" type="presParOf" srcId="{8120550C-BC87-497C-9931-B1A996EE60C0}" destId="{DBB6DB41-98F6-46AA-B628-CAF983E62B48}" srcOrd="0" destOrd="0" presId="urn:microsoft.com/office/officeart/2005/8/layout/bList2#1"/>
    <dgm:cxn modelId="{7B862291-814C-477D-9B1C-20FEF6CDF83E}" type="presParOf" srcId="{DBB6DB41-98F6-46AA-B628-CAF983E62B48}" destId="{A523E08F-BB9E-46F9-A45A-A55A85EE4841}" srcOrd="0" destOrd="0" presId="urn:microsoft.com/office/officeart/2005/8/layout/bList2#1"/>
    <dgm:cxn modelId="{DEDBD47F-C8B2-4F55-ADB5-8C0CFFB6786A}" type="presParOf" srcId="{DBB6DB41-98F6-46AA-B628-CAF983E62B48}" destId="{8341A2DB-1040-453E-BC64-20AB0EC705B0}" srcOrd="1" destOrd="0" presId="urn:microsoft.com/office/officeart/2005/8/layout/bList2#1"/>
    <dgm:cxn modelId="{355A49CA-2CCB-4C92-BFA6-1832F228462D}" type="presParOf" srcId="{DBB6DB41-98F6-46AA-B628-CAF983E62B48}" destId="{E0F6C998-5693-4BDD-9069-AF61DC425B3A}" srcOrd="2" destOrd="0" presId="urn:microsoft.com/office/officeart/2005/8/layout/bList2#1"/>
    <dgm:cxn modelId="{4FC62727-2B6B-43D2-A48A-8B1D0B03F1CE}" type="presParOf" srcId="{DBB6DB41-98F6-46AA-B628-CAF983E62B48}" destId="{B6A09970-208A-49BF-904E-B64EBDB1A8AC}" srcOrd="3" destOrd="0" presId="urn:microsoft.com/office/officeart/2005/8/layout/b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287C42-CD8A-42CE-8E3E-73C352BD5920}" type="doc">
      <dgm:prSet loTypeId="urn:microsoft.com/office/officeart/2005/8/layout/bList2#1" loCatId="picture" qsTypeId="urn:microsoft.com/office/officeart/2005/8/quickstyle/simple1" qsCatId="simple" csTypeId="urn:microsoft.com/office/officeart/2005/8/colors/colorful5" csCatId="colorful" phldr="1"/>
      <dgm:spPr/>
    </dgm:pt>
    <dgm:pt modelId="{7A236058-1BB6-40B9-9348-7BFCF74797F7}">
      <dgm:prSet phldrT="[Text]" custT="1"/>
      <dgm:spPr>
        <a:noFill/>
        <a:ln>
          <a:noFill/>
        </a:ln>
      </dgm:spPr>
      <dgm:t>
        <a:bodyPr/>
        <a:lstStyle/>
        <a:p>
          <a:r>
            <a:rPr lang="en-US" sz="2000" dirty="0" smtClean="0">
              <a:latin typeface="+mj-lt"/>
            </a:rPr>
            <a:t> </a:t>
          </a:r>
          <a:endParaRPr lang="en-US" sz="2000" dirty="0">
            <a:latin typeface="+mj-lt"/>
          </a:endParaRPr>
        </a:p>
      </dgm:t>
    </dgm:pt>
    <dgm:pt modelId="{E137A754-910B-4A5F-944B-024BF7FEDA5B}" cxnId="{FD6DD1D8-C034-48BB-8FFA-29BD3E37E4B3}" type="sibTrans">
      <dgm:prSet/>
      <dgm:spPr/>
      <dgm:t>
        <a:bodyPr/>
        <a:lstStyle/>
        <a:p>
          <a:endParaRPr lang="en-US" sz="1050">
            <a:latin typeface="+mj-lt"/>
          </a:endParaRPr>
        </a:p>
      </dgm:t>
    </dgm:pt>
    <dgm:pt modelId="{724A6807-07F6-4EB7-8D8C-1F3642101DAC}" cxnId="{FD6DD1D8-C034-48BB-8FFA-29BD3E37E4B3}" type="parTrans">
      <dgm:prSet/>
      <dgm:spPr/>
      <dgm:t>
        <a:bodyPr/>
        <a:lstStyle/>
        <a:p>
          <a:endParaRPr lang="en-US" sz="1050">
            <a:latin typeface="+mj-lt"/>
          </a:endParaRPr>
        </a:p>
      </dgm:t>
    </dgm:pt>
    <dgm:pt modelId="{8120550C-BC87-497C-9931-B1A996EE60C0}" type="pres">
      <dgm:prSet presAssocID="{BE287C42-CD8A-42CE-8E3E-73C352BD5920}" presName="diagram" presStyleCnt="0">
        <dgm:presLayoutVars>
          <dgm:dir/>
          <dgm:animLvl val="lvl"/>
          <dgm:resizeHandles val="exact"/>
        </dgm:presLayoutVars>
      </dgm:prSet>
      <dgm:spPr/>
    </dgm:pt>
    <dgm:pt modelId="{DBB6DB41-98F6-46AA-B628-CAF983E62B48}" type="pres">
      <dgm:prSet presAssocID="{7A236058-1BB6-40B9-9348-7BFCF74797F7}" presName="compNode" presStyleCnt="0"/>
      <dgm:spPr/>
    </dgm:pt>
    <dgm:pt modelId="{A523E08F-BB9E-46F9-A45A-A55A85EE4841}" type="pres">
      <dgm:prSet presAssocID="{7A236058-1BB6-40B9-9348-7BFCF74797F7}" presName="childRect" presStyleLbl="bgAcc1" presStyleIdx="0" presStyleCnt="1">
        <dgm:presLayoutVars>
          <dgm:bulletEnabled val="1"/>
        </dgm:presLayoutVars>
      </dgm:prSet>
      <dgm:spPr>
        <a:noFill/>
        <a:ln>
          <a:noFill/>
        </a:ln>
      </dgm:spPr>
    </dgm:pt>
    <dgm:pt modelId="{8341A2DB-1040-453E-BC64-20AB0EC705B0}" type="pres">
      <dgm:prSet presAssocID="{7A236058-1BB6-40B9-9348-7BFCF74797F7}" presName="parentText" presStyleLbl="node1" presStyleIdx="0" presStyleCnt="0">
        <dgm:presLayoutVars>
          <dgm:chMax val="0"/>
          <dgm:bulletEnabled val="1"/>
        </dgm:presLayoutVars>
      </dgm:prSet>
      <dgm:spPr/>
      <dgm:t>
        <a:bodyPr/>
        <a:lstStyle/>
        <a:p>
          <a:endParaRPr lang="en-US"/>
        </a:p>
      </dgm:t>
    </dgm:pt>
    <dgm:pt modelId="{E0F6C998-5693-4BDD-9069-AF61DC425B3A}" type="pres">
      <dgm:prSet presAssocID="{7A236058-1BB6-40B9-9348-7BFCF74797F7}" presName="parentRect" presStyleLbl="alignNode1" presStyleIdx="0" presStyleCnt="1"/>
      <dgm:spPr/>
      <dgm:t>
        <a:bodyPr/>
        <a:lstStyle/>
        <a:p>
          <a:endParaRPr lang="en-US"/>
        </a:p>
      </dgm:t>
    </dgm:pt>
    <dgm:pt modelId="{B6A09970-208A-49BF-904E-B64EBDB1A8AC}" type="pres">
      <dgm:prSet presAssocID="{7A236058-1BB6-40B9-9348-7BFCF74797F7}" presName="adorn" presStyleLbl="fgAccFollowNode1" presStyleIdx="0" presStyleCnt="1" custScaleX="591251" custScaleY="591653" custLinFactNeighborX="-741" custLinFactNeighborY="42878"/>
      <dgm:spPr>
        <a:solidFill>
          <a:schemeClr val="accent1"/>
        </a:solidFill>
        <a:ln w="19050">
          <a:noFill/>
        </a:ln>
      </dgm:spPr>
      <dgm:t>
        <a:bodyPr/>
        <a:lstStyle/>
        <a:p>
          <a:endParaRPr lang="en-US"/>
        </a:p>
      </dgm:t>
    </dgm:pt>
  </dgm:ptLst>
  <dgm:cxnLst>
    <dgm:cxn modelId="{6648D04D-1147-4CE1-8B3B-0B9AAF2094C5}" type="presOf" srcId="{BE287C42-CD8A-42CE-8E3E-73C352BD5920}" destId="{8120550C-BC87-497C-9931-B1A996EE60C0}" srcOrd="0" destOrd="0" presId="urn:microsoft.com/office/officeart/2005/8/layout/bList2#1"/>
    <dgm:cxn modelId="{327E7524-22C6-4C17-9487-24E484185D74}" type="presOf" srcId="{7A236058-1BB6-40B9-9348-7BFCF74797F7}" destId="{E0F6C998-5693-4BDD-9069-AF61DC425B3A}" srcOrd="1" destOrd="0" presId="urn:microsoft.com/office/officeart/2005/8/layout/bList2#1"/>
    <dgm:cxn modelId="{E79AA3DB-AD9E-43BD-8B9A-3410135D5551}" type="presOf" srcId="{7A236058-1BB6-40B9-9348-7BFCF74797F7}" destId="{8341A2DB-1040-453E-BC64-20AB0EC705B0}" srcOrd="0" destOrd="0" presId="urn:microsoft.com/office/officeart/2005/8/layout/bList2#1"/>
    <dgm:cxn modelId="{FD6DD1D8-C034-48BB-8FFA-29BD3E37E4B3}" srcId="{BE287C42-CD8A-42CE-8E3E-73C352BD5920}" destId="{7A236058-1BB6-40B9-9348-7BFCF74797F7}" srcOrd="0" destOrd="0" parTransId="{724A6807-07F6-4EB7-8D8C-1F3642101DAC}" sibTransId="{E137A754-910B-4A5F-944B-024BF7FEDA5B}"/>
    <dgm:cxn modelId="{E18D6E4A-2C3F-4EA7-B8E9-C2228E7A3526}" type="presParOf" srcId="{8120550C-BC87-497C-9931-B1A996EE60C0}" destId="{DBB6DB41-98F6-46AA-B628-CAF983E62B48}" srcOrd="0" destOrd="0" presId="urn:microsoft.com/office/officeart/2005/8/layout/bList2#1"/>
    <dgm:cxn modelId="{0C0C92EA-9BFA-4374-8410-EC4DA8BA6FBE}" type="presParOf" srcId="{DBB6DB41-98F6-46AA-B628-CAF983E62B48}" destId="{A523E08F-BB9E-46F9-A45A-A55A85EE4841}" srcOrd="0" destOrd="0" presId="urn:microsoft.com/office/officeart/2005/8/layout/bList2#1"/>
    <dgm:cxn modelId="{0A9982E4-E78B-4B76-BEE6-5D178469E32D}" type="presParOf" srcId="{DBB6DB41-98F6-46AA-B628-CAF983E62B48}" destId="{8341A2DB-1040-453E-BC64-20AB0EC705B0}" srcOrd="1" destOrd="0" presId="urn:microsoft.com/office/officeart/2005/8/layout/bList2#1"/>
    <dgm:cxn modelId="{AE872BAB-F4E2-40AA-92AF-1F9664ADB2CC}" type="presParOf" srcId="{DBB6DB41-98F6-46AA-B628-CAF983E62B48}" destId="{E0F6C998-5693-4BDD-9069-AF61DC425B3A}" srcOrd="2" destOrd="0" presId="urn:microsoft.com/office/officeart/2005/8/layout/bList2#1"/>
    <dgm:cxn modelId="{8A22A48E-3A61-49F3-9254-AFD32AB1005D}" type="presParOf" srcId="{DBB6DB41-98F6-46AA-B628-CAF983E62B48}" destId="{B6A09970-208A-49BF-904E-B64EBDB1A8AC}" srcOrd="3" destOrd="0" presId="urn:microsoft.com/office/officeart/2005/8/layout/bList2#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287C42-CD8A-42CE-8E3E-73C352BD5920}" type="doc">
      <dgm:prSet loTypeId="urn:microsoft.com/office/officeart/2005/8/layout/bList2#1" loCatId="picture" qsTypeId="urn:microsoft.com/office/officeart/2005/8/quickstyle/simple1" qsCatId="simple" csTypeId="urn:microsoft.com/office/officeart/2005/8/colors/colorful5" csCatId="colorful" phldr="1"/>
      <dgm:spPr/>
    </dgm:pt>
    <dgm:pt modelId="{7A236058-1BB6-40B9-9348-7BFCF74797F7}">
      <dgm:prSet phldrT="[Text]" custT="1"/>
      <dgm:spPr>
        <a:noFill/>
        <a:ln>
          <a:noFill/>
        </a:ln>
      </dgm:spPr>
      <dgm:t>
        <a:bodyPr/>
        <a:lstStyle/>
        <a:p>
          <a:r>
            <a:rPr lang="en-US" sz="2000" dirty="0" smtClean="0">
              <a:latin typeface="+mj-lt"/>
            </a:rPr>
            <a:t> </a:t>
          </a:r>
          <a:endParaRPr lang="en-US" sz="2000" dirty="0">
            <a:latin typeface="+mj-lt"/>
          </a:endParaRPr>
        </a:p>
      </dgm:t>
    </dgm:pt>
    <dgm:pt modelId="{E137A754-910B-4A5F-944B-024BF7FEDA5B}" cxnId="{FD6DD1D8-C034-48BB-8FFA-29BD3E37E4B3}" type="sibTrans">
      <dgm:prSet/>
      <dgm:spPr/>
      <dgm:t>
        <a:bodyPr/>
        <a:lstStyle/>
        <a:p>
          <a:endParaRPr lang="en-US" sz="1050">
            <a:latin typeface="+mj-lt"/>
          </a:endParaRPr>
        </a:p>
      </dgm:t>
    </dgm:pt>
    <dgm:pt modelId="{724A6807-07F6-4EB7-8D8C-1F3642101DAC}" cxnId="{FD6DD1D8-C034-48BB-8FFA-29BD3E37E4B3}" type="parTrans">
      <dgm:prSet/>
      <dgm:spPr/>
      <dgm:t>
        <a:bodyPr/>
        <a:lstStyle/>
        <a:p>
          <a:endParaRPr lang="en-US" sz="1050">
            <a:latin typeface="+mj-lt"/>
          </a:endParaRPr>
        </a:p>
      </dgm:t>
    </dgm:pt>
    <dgm:pt modelId="{8120550C-BC87-497C-9931-B1A996EE60C0}" type="pres">
      <dgm:prSet presAssocID="{BE287C42-CD8A-42CE-8E3E-73C352BD5920}" presName="diagram" presStyleCnt="0">
        <dgm:presLayoutVars>
          <dgm:dir/>
          <dgm:animLvl val="lvl"/>
          <dgm:resizeHandles val="exact"/>
        </dgm:presLayoutVars>
      </dgm:prSet>
      <dgm:spPr/>
    </dgm:pt>
    <dgm:pt modelId="{DBB6DB41-98F6-46AA-B628-CAF983E62B48}" type="pres">
      <dgm:prSet presAssocID="{7A236058-1BB6-40B9-9348-7BFCF74797F7}" presName="compNode" presStyleCnt="0"/>
      <dgm:spPr/>
    </dgm:pt>
    <dgm:pt modelId="{A523E08F-BB9E-46F9-A45A-A55A85EE4841}" type="pres">
      <dgm:prSet presAssocID="{7A236058-1BB6-40B9-9348-7BFCF74797F7}" presName="childRect" presStyleLbl="bgAcc1" presStyleIdx="0" presStyleCnt="1">
        <dgm:presLayoutVars>
          <dgm:bulletEnabled val="1"/>
        </dgm:presLayoutVars>
      </dgm:prSet>
      <dgm:spPr>
        <a:noFill/>
        <a:ln>
          <a:noFill/>
        </a:ln>
      </dgm:spPr>
    </dgm:pt>
    <dgm:pt modelId="{8341A2DB-1040-453E-BC64-20AB0EC705B0}" type="pres">
      <dgm:prSet presAssocID="{7A236058-1BB6-40B9-9348-7BFCF74797F7}" presName="parentText" presStyleLbl="node1" presStyleIdx="0" presStyleCnt="0">
        <dgm:presLayoutVars>
          <dgm:chMax val="0"/>
          <dgm:bulletEnabled val="1"/>
        </dgm:presLayoutVars>
      </dgm:prSet>
      <dgm:spPr/>
      <dgm:t>
        <a:bodyPr/>
        <a:lstStyle/>
        <a:p>
          <a:endParaRPr lang="en-US"/>
        </a:p>
      </dgm:t>
    </dgm:pt>
    <dgm:pt modelId="{E0F6C998-5693-4BDD-9069-AF61DC425B3A}" type="pres">
      <dgm:prSet presAssocID="{7A236058-1BB6-40B9-9348-7BFCF74797F7}" presName="parentRect" presStyleLbl="alignNode1" presStyleIdx="0" presStyleCnt="1"/>
      <dgm:spPr/>
      <dgm:t>
        <a:bodyPr/>
        <a:lstStyle/>
        <a:p>
          <a:endParaRPr lang="en-US"/>
        </a:p>
      </dgm:t>
    </dgm:pt>
    <dgm:pt modelId="{B6A09970-208A-49BF-904E-B64EBDB1A8AC}" type="pres">
      <dgm:prSet presAssocID="{7A236058-1BB6-40B9-9348-7BFCF74797F7}" presName="adorn" presStyleLbl="fgAccFollowNode1" presStyleIdx="0" presStyleCnt="1" custScaleX="591251" custScaleY="591653" custLinFactNeighborX="-741" custLinFactNeighborY="42878"/>
      <dgm:spPr>
        <a:solidFill>
          <a:schemeClr val="accent4"/>
        </a:solidFill>
        <a:ln w="19050">
          <a:noFill/>
        </a:ln>
      </dgm:spPr>
      <dgm:t>
        <a:bodyPr/>
        <a:lstStyle/>
        <a:p>
          <a:endParaRPr lang="en-US"/>
        </a:p>
      </dgm:t>
    </dgm:pt>
  </dgm:ptLst>
  <dgm:cxnLst>
    <dgm:cxn modelId="{3317CA07-06AC-4B8B-93EC-65CE6B29C93D}" type="presOf" srcId="{BE287C42-CD8A-42CE-8E3E-73C352BD5920}" destId="{8120550C-BC87-497C-9931-B1A996EE60C0}" srcOrd="0" destOrd="0" presId="urn:microsoft.com/office/officeart/2005/8/layout/bList2#1"/>
    <dgm:cxn modelId="{732B7257-0BB7-4BAE-85C1-A6069F2C106E}" type="presOf" srcId="{7A236058-1BB6-40B9-9348-7BFCF74797F7}" destId="{E0F6C998-5693-4BDD-9069-AF61DC425B3A}" srcOrd="1" destOrd="0" presId="urn:microsoft.com/office/officeart/2005/8/layout/bList2#1"/>
    <dgm:cxn modelId="{BE6FA9D9-6B57-4B57-A424-AE8F601FDE79}" type="presOf" srcId="{7A236058-1BB6-40B9-9348-7BFCF74797F7}" destId="{8341A2DB-1040-453E-BC64-20AB0EC705B0}" srcOrd="0" destOrd="0" presId="urn:microsoft.com/office/officeart/2005/8/layout/bList2#1"/>
    <dgm:cxn modelId="{FD6DD1D8-C034-48BB-8FFA-29BD3E37E4B3}" srcId="{BE287C42-CD8A-42CE-8E3E-73C352BD5920}" destId="{7A236058-1BB6-40B9-9348-7BFCF74797F7}" srcOrd="0" destOrd="0" parTransId="{724A6807-07F6-4EB7-8D8C-1F3642101DAC}" sibTransId="{E137A754-910B-4A5F-944B-024BF7FEDA5B}"/>
    <dgm:cxn modelId="{51D4AD29-C38C-4061-BA25-70C4C9E472B7}" type="presParOf" srcId="{8120550C-BC87-497C-9931-B1A996EE60C0}" destId="{DBB6DB41-98F6-46AA-B628-CAF983E62B48}" srcOrd="0" destOrd="0" presId="urn:microsoft.com/office/officeart/2005/8/layout/bList2#1"/>
    <dgm:cxn modelId="{52027CFC-BB07-40EF-A8A0-99CDC78A20AE}" type="presParOf" srcId="{DBB6DB41-98F6-46AA-B628-CAF983E62B48}" destId="{A523E08F-BB9E-46F9-A45A-A55A85EE4841}" srcOrd="0" destOrd="0" presId="urn:microsoft.com/office/officeart/2005/8/layout/bList2#1"/>
    <dgm:cxn modelId="{56A0C548-12B4-4AE4-83FF-047BB5490570}" type="presParOf" srcId="{DBB6DB41-98F6-46AA-B628-CAF983E62B48}" destId="{8341A2DB-1040-453E-BC64-20AB0EC705B0}" srcOrd="1" destOrd="0" presId="urn:microsoft.com/office/officeart/2005/8/layout/bList2#1"/>
    <dgm:cxn modelId="{CB593899-F31E-488E-841C-F7F77AEA2B7C}" type="presParOf" srcId="{DBB6DB41-98F6-46AA-B628-CAF983E62B48}" destId="{E0F6C998-5693-4BDD-9069-AF61DC425B3A}" srcOrd="2" destOrd="0" presId="urn:microsoft.com/office/officeart/2005/8/layout/bList2#1"/>
    <dgm:cxn modelId="{E876AF40-541D-4B58-9F0F-271BF3CE3B88}" type="presParOf" srcId="{DBB6DB41-98F6-46AA-B628-CAF983E62B48}" destId="{B6A09970-208A-49BF-904E-B64EBDB1A8AC}" srcOrd="3" destOrd="0" presId="urn:microsoft.com/office/officeart/2005/8/layout/bList2#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3E08F-BB9E-46F9-A45A-A55A85EE4841}">
      <dsp:nvSpPr>
        <dsp:cNvPr id="0" name=""/>
        <dsp:cNvSpPr/>
      </dsp:nvSpPr>
      <dsp:spPr>
        <a:xfrm>
          <a:off x="82302" y="41109"/>
          <a:ext cx="634227" cy="473437"/>
        </a:xfrm>
        <a:prstGeom prst="round2SameRect">
          <a:avLst>
            <a:gd name="adj1" fmla="val 8000"/>
            <a:gd name="adj2" fmla="val 0"/>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E0F6C998-5693-4BDD-9069-AF61DC425B3A}">
      <dsp:nvSpPr>
        <dsp:cNvPr id="0" name=""/>
        <dsp:cNvSpPr/>
      </dsp:nvSpPr>
      <dsp:spPr>
        <a:xfrm>
          <a:off x="82302" y="514546"/>
          <a:ext cx="634227" cy="203578"/>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smtClean="0">
              <a:latin typeface="+mj-lt"/>
            </a:rPr>
            <a:t> </a:t>
          </a:r>
          <a:endParaRPr lang="en-US" sz="2000" kern="1200" dirty="0">
            <a:latin typeface="+mj-lt"/>
          </a:endParaRPr>
        </a:p>
      </dsp:txBody>
      <dsp:txXfrm>
        <a:off x="82302" y="514546"/>
        <a:ext cx="446639" cy="203578"/>
      </dsp:txXfrm>
    </dsp:sp>
    <dsp:sp modelId="{B6A09970-208A-49BF-904E-B64EBDB1A8AC}">
      <dsp:nvSpPr>
        <dsp:cNvPr id="0" name=""/>
        <dsp:cNvSpPr/>
      </dsp:nvSpPr>
      <dsp:spPr>
        <a:xfrm>
          <a:off x="0" y="2396"/>
          <a:ext cx="1312456" cy="1313349"/>
        </a:xfrm>
        <a:prstGeom prst="ellipse">
          <a:avLst/>
        </a:prstGeom>
        <a:solidFill>
          <a:schemeClr val="accent3"/>
        </a:solidFill>
        <a:ln w="1905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3E08F-BB9E-46F9-A45A-A55A85EE4841}">
      <dsp:nvSpPr>
        <dsp:cNvPr id="0" name=""/>
        <dsp:cNvSpPr/>
      </dsp:nvSpPr>
      <dsp:spPr>
        <a:xfrm>
          <a:off x="82302" y="41109"/>
          <a:ext cx="634227" cy="473437"/>
        </a:xfrm>
        <a:prstGeom prst="round2SameRect">
          <a:avLst>
            <a:gd name="adj1" fmla="val 8000"/>
            <a:gd name="adj2" fmla="val 0"/>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E0F6C998-5693-4BDD-9069-AF61DC425B3A}">
      <dsp:nvSpPr>
        <dsp:cNvPr id="0" name=""/>
        <dsp:cNvSpPr/>
      </dsp:nvSpPr>
      <dsp:spPr>
        <a:xfrm>
          <a:off x="82302" y="514546"/>
          <a:ext cx="634227" cy="203578"/>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smtClean="0">
              <a:latin typeface="+mj-lt"/>
            </a:rPr>
            <a:t> </a:t>
          </a:r>
          <a:endParaRPr lang="en-US" sz="2000" kern="1200" dirty="0">
            <a:latin typeface="+mj-lt"/>
          </a:endParaRPr>
        </a:p>
      </dsp:txBody>
      <dsp:txXfrm>
        <a:off x="82302" y="514546"/>
        <a:ext cx="446639" cy="203578"/>
      </dsp:txXfrm>
    </dsp:sp>
    <dsp:sp modelId="{B6A09970-208A-49BF-904E-B64EBDB1A8AC}">
      <dsp:nvSpPr>
        <dsp:cNvPr id="0" name=""/>
        <dsp:cNvSpPr/>
      </dsp:nvSpPr>
      <dsp:spPr>
        <a:xfrm>
          <a:off x="0" y="2396"/>
          <a:ext cx="1312456" cy="1313349"/>
        </a:xfrm>
        <a:prstGeom prst="ellipse">
          <a:avLst/>
        </a:prstGeom>
        <a:solidFill>
          <a:schemeClr val="accent1"/>
        </a:solidFill>
        <a:ln w="1905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3E08F-BB9E-46F9-A45A-A55A85EE4841}">
      <dsp:nvSpPr>
        <dsp:cNvPr id="0" name=""/>
        <dsp:cNvSpPr/>
      </dsp:nvSpPr>
      <dsp:spPr>
        <a:xfrm>
          <a:off x="82302" y="41109"/>
          <a:ext cx="634227" cy="473437"/>
        </a:xfrm>
        <a:prstGeom prst="round2SameRect">
          <a:avLst>
            <a:gd name="adj1" fmla="val 8000"/>
            <a:gd name="adj2" fmla="val 0"/>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E0F6C998-5693-4BDD-9069-AF61DC425B3A}">
      <dsp:nvSpPr>
        <dsp:cNvPr id="0" name=""/>
        <dsp:cNvSpPr/>
      </dsp:nvSpPr>
      <dsp:spPr>
        <a:xfrm>
          <a:off x="82302" y="514546"/>
          <a:ext cx="634227" cy="203578"/>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smtClean="0">
              <a:latin typeface="+mj-lt"/>
            </a:rPr>
            <a:t> </a:t>
          </a:r>
          <a:endParaRPr lang="en-US" sz="2000" kern="1200" dirty="0">
            <a:latin typeface="+mj-lt"/>
          </a:endParaRPr>
        </a:p>
      </dsp:txBody>
      <dsp:txXfrm>
        <a:off x="82302" y="514546"/>
        <a:ext cx="446639" cy="203578"/>
      </dsp:txXfrm>
    </dsp:sp>
    <dsp:sp modelId="{B6A09970-208A-49BF-904E-B64EBDB1A8AC}">
      <dsp:nvSpPr>
        <dsp:cNvPr id="0" name=""/>
        <dsp:cNvSpPr/>
      </dsp:nvSpPr>
      <dsp:spPr>
        <a:xfrm>
          <a:off x="0" y="2396"/>
          <a:ext cx="1312456" cy="1313349"/>
        </a:xfrm>
        <a:prstGeom prst="ellipse">
          <a:avLst/>
        </a:prstGeom>
        <a:solidFill>
          <a:schemeClr val="accent4"/>
        </a:solidFill>
        <a:ln w="1905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4" Type="http://schemas.openxmlformats.org/officeDocument/2006/relationships/theme" Target="../theme/theme10.xml"/><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1.pn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1.pn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image" Target="../media/image1.pn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image" Target="../media/image1.pn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5" Type="http://schemas.openxmlformats.org/officeDocument/2006/relationships/theme" Target="../theme/theme6.xml"/><Relationship Id="rId4" Type="http://schemas.openxmlformats.org/officeDocument/2006/relationships/image" Target="../media/image1.pn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5" Type="http://schemas.openxmlformats.org/officeDocument/2006/relationships/theme" Target="../theme/theme7.xml"/><Relationship Id="rId4" Type="http://schemas.openxmlformats.org/officeDocument/2006/relationships/image" Target="../media/image1.pn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5" Type="http://schemas.openxmlformats.org/officeDocument/2006/relationships/theme" Target="../theme/theme8.xml"/><Relationship Id="rId4" Type="http://schemas.openxmlformats.org/officeDocument/2006/relationships/image" Target="../media/image1.pn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5" Type="http://schemas.openxmlformats.org/officeDocument/2006/relationships/theme" Target="../theme/theme9.xml"/><Relationship Id="rId4" Type="http://schemas.openxmlformats.org/officeDocument/2006/relationships/image" Target="../media/image1.pn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3.xml"/><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1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2" Type="http://schemas.openxmlformats.org/officeDocument/2006/relationships/slideLayout" Target="../slideLayouts/slideLayout43.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microsoft.com/office/2007/relationships/hdphoto" Target="../media/hdphoto2.wdp"/><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6" Type="http://schemas.openxmlformats.org/officeDocument/2006/relationships/slideLayout" Target="../slideLayouts/slideLayout43.xml"/><Relationship Id="rId15" Type="http://schemas.microsoft.com/office/2007/relationships/diagramDrawing" Target="../diagrams/drawing3.xml"/><Relationship Id="rId14" Type="http://schemas.openxmlformats.org/officeDocument/2006/relationships/diagramColors" Target="../diagrams/colors3.xml"/><Relationship Id="rId13" Type="http://schemas.openxmlformats.org/officeDocument/2006/relationships/diagramQuickStyle" Target="../diagrams/quickStyle3.xml"/><Relationship Id="rId12" Type="http://schemas.openxmlformats.org/officeDocument/2006/relationships/diagramLayout" Target="../diagrams/layout3.xml"/><Relationship Id="rId11" Type="http://schemas.openxmlformats.org/officeDocument/2006/relationships/diagramData" Target="../diagrams/data3.xml"/><Relationship Id="rId10" Type="http://schemas.microsoft.com/office/2007/relationships/diagramDrawing" Target="../diagrams/drawing2.xml"/><Relationship Id="rId1"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5" Type="http://schemas.openxmlformats.org/officeDocument/2006/relationships/slideLayout" Target="../slideLayouts/slideLayout43.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3.xml"/><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47638">
            <a:off x="-875561" y="3513567"/>
            <a:ext cx="10874121" cy="5366882"/>
            <a:chOff x="5542954" y="4995627"/>
            <a:chExt cx="6392799" cy="3155145"/>
          </a:xfrm>
          <a:noFill/>
        </p:grpSpPr>
        <p:grpSp>
          <p:nvGrpSpPr>
            <p:cNvPr id="30" name="组合 29"/>
            <p:cNvGrpSpPr/>
            <p:nvPr/>
          </p:nvGrpSpPr>
          <p:grpSpPr>
            <a:xfrm>
              <a:off x="5542954" y="4995627"/>
              <a:ext cx="6392799" cy="2785363"/>
              <a:chOff x="3630711" y="5191816"/>
              <a:chExt cx="6392798" cy="2785363"/>
            </a:xfrm>
            <a:grpFill/>
          </p:grpSpPr>
          <p:sp>
            <p:nvSpPr>
              <p:cNvPr id="32" name="直角三角形 31"/>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欧美快节奏Chairlift - Bruises.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51533" y="-891891"/>
            <a:ext cx="609627" cy="609882"/>
          </a:xfrm>
          <a:prstGeom prst="rect">
            <a:avLst/>
          </a:prstGeom>
        </p:spPr>
      </p:pic>
      <p:sp>
        <p:nvSpPr>
          <p:cNvPr id="61" name="_14"/>
          <p:cNvSpPr txBox="1">
            <a:spLocks noChangeArrowheads="1"/>
          </p:cNvSpPr>
          <p:nvPr/>
        </p:nvSpPr>
        <p:spPr bwMode="auto">
          <a:xfrm>
            <a:off x="4599008" y="2269047"/>
            <a:ext cx="7781905" cy="113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7000" b="1" dirty="0" smtClean="0">
                <a:solidFill>
                  <a:schemeClr val="accent3"/>
                </a:solidFill>
                <a:latin typeface="微软雅黑" panose="020B0503020204020204" pitchFamily="34" charset="-122"/>
                <a:ea typeface="微软雅黑" panose="020B0503020204020204" pitchFamily="34" charset="-122"/>
              </a:rPr>
              <a:t>职场</a:t>
            </a:r>
            <a:r>
              <a:rPr lang="zh-CN" altLang="en-US" sz="7000" b="1" dirty="0" smtClean="0">
                <a:solidFill>
                  <a:schemeClr val="accent1"/>
                </a:solidFill>
                <a:latin typeface="微软雅黑" panose="020B0503020204020204" pitchFamily="34" charset="-122"/>
                <a:ea typeface="微软雅黑" panose="020B0503020204020204" pitchFamily="34" charset="-122"/>
              </a:rPr>
              <a:t>总结</a:t>
            </a:r>
            <a:r>
              <a:rPr lang="zh-CN" altLang="en-US" sz="7000" b="1" dirty="0" smtClean="0">
                <a:solidFill>
                  <a:schemeClr val="accent4"/>
                </a:solidFill>
                <a:latin typeface="微软雅黑" panose="020B0503020204020204" pitchFamily="34" charset="-122"/>
                <a:ea typeface="微软雅黑" panose="020B0503020204020204" pitchFamily="34" charset="-122"/>
              </a:rPr>
              <a:t>汇报</a:t>
            </a:r>
            <a:r>
              <a:rPr lang="en-US" altLang="zh-CN" sz="7000" b="1" dirty="0" smtClean="0">
                <a:solidFill>
                  <a:schemeClr val="accent3"/>
                </a:solidFill>
                <a:latin typeface="微软雅黑" panose="020B0503020204020204" pitchFamily="34" charset="-122"/>
                <a:ea typeface="微软雅黑" panose="020B0503020204020204" pitchFamily="34" charset="-122"/>
              </a:rPr>
              <a:t>PPT</a:t>
            </a:r>
            <a:endParaRPr lang="zh-CN" sz="7000" b="1" dirty="0">
              <a:solidFill>
                <a:schemeClr val="accent3"/>
              </a:solidFill>
              <a:latin typeface="微软雅黑" panose="020B0503020204020204" pitchFamily="34" charset="-122"/>
              <a:ea typeface="微软雅黑" panose="020B0503020204020204" pitchFamily="34" charset="-122"/>
            </a:endParaRPr>
          </a:p>
        </p:txBody>
      </p:sp>
      <p:sp>
        <p:nvSpPr>
          <p:cNvPr id="62" name="_15"/>
          <p:cNvSpPr txBox="1">
            <a:spLocks noChangeArrowheads="1"/>
          </p:cNvSpPr>
          <p:nvPr/>
        </p:nvSpPr>
        <p:spPr bwMode="auto">
          <a:xfrm>
            <a:off x="4656158" y="3509649"/>
            <a:ext cx="5813429"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1400" b="0" dirty="0">
                <a:solidFill>
                  <a:schemeClr val="accent3"/>
                </a:solidFill>
                <a:latin typeface="华文细黑" panose="02010600040101010101" pitchFamily="2" charset="-122"/>
                <a:ea typeface="华文细黑" panose="02010600040101010101" pitchFamily="2" charset="-122"/>
              </a:rPr>
              <a:t>Introduction Of </a:t>
            </a:r>
            <a:r>
              <a:rPr lang="en-US" altLang="zh-CN" sz="1400" b="0" dirty="0" err="1" smtClean="0">
                <a:solidFill>
                  <a:schemeClr val="accent3"/>
                </a:solidFill>
                <a:latin typeface="华文细黑" panose="02010600040101010101" pitchFamily="2" charset="-122"/>
                <a:ea typeface="华文细黑" panose="02010600040101010101" pitchFamily="2" charset="-122"/>
              </a:rPr>
              <a:t>AtmosphericBusiness</a:t>
            </a:r>
            <a:r>
              <a:rPr lang="en-US" altLang="zh-CN" sz="1400" b="0" dirty="0" smtClean="0">
                <a:solidFill>
                  <a:schemeClr val="accent3"/>
                </a:solidFill>
                <a:latin typeface="华文细黑" panose="02010600040101010101" pitchFamily="2" charset="-122"/>
                <a:ea typeface="华文细黑" panose="02010600040101010101" pitchFamily="2" charset="-122"/>
              </a:rPr>
              <a:t> </a:t>
            </a:r>
            <a:r>
              <a:rPr lang="en-US" altLang="zh-CN" sz="1400" b="0" dirty="0">
                <a:solidFill>
                  <a:schemeClr val="accent3"/>
                </a:solidFill>
                <a:latin typeface="华文细黑" panose="02010600040101010101" pitchFamily="2" charset="-122"/>
                <a:ea typeface="华文细黑" panose="02010600040101010101" pitchFamily="2" charset="-122"/>
              </a:rPr>
              <a:t>Plan Startup Plan PPT Template, Complete Framework</a:t>
            </a:r>
            <a:endParaRPr lang="zh-CN" sz="1400" b="0" dirty="0">
              <a:solidFill>
                <a:schemeClr val="accent3"/>
              </a:solidFill>
              <a:latin typeface="华文细黑" panose="02010600040101010101" pitchFamily="2" charset="-122"/>
              <a:ea typeface="华文细黑" panose="02010600040101010101" pitchFamily="2" charset="-122"/>
            </a:endParaRPr>
          </a:p>
        </p:txBody>
      </p:sp>
      <p:sp>
        <p:nvSpPr>
          <p:cNvPr id="63" name="_16"/>
          <p:cNvSpPr txBox="1">
            <a:spLocks noChangeArrowheads="1"/>
          </p:cNvSpPr>
          <p:nvPr/>
        </p:nvSpPr>
        <p:spPr bwMode="auto">
          <a:xfrm>
            <a:off x="4656158" y="1816981"/>
            <a:ext cx="4380770"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3"/>
                </a:solidFill>
                <a:latin typeface="微软雅黑" panose="020B0503020204020204" pitchFamily="34" charset="-122"/>
                <a:ea typeface="微软雅黑" panose="020B0503020204020204" pitchFamily="34" charset="-122"/>
              </a:rPr>
              <a:t>这里可以简要的描述您的项目</a:t>
            </a:r>
            <a:endParaRPr lang="zh-CN" altLang="zh-CN" sz="2400" b="0" dirty="0">
              <a:solidFill>
                <a:schemeClr val="accent3"/>
              </a:solidFill>
              <a:latin typeface="微软雅黑" panose="020B0503020204020204" pitchFamily="34" charset="-122"/>
              <a:ea typeface="微软雅黑" panose="020B0503020204020204" pitchFamily="34" charset="-122"/>
            </a:endParaRPr>
          </a:p>
        </p:txBody>
      </p:sp>
      <p:sp>
        <p:nvSpPr>
          <p:cNvPr id="73" name="TextBox 2"/>
          <p:cNvSpPr>
            <a:spLocks noChangeArrowheads="1"/>
          </p:cNvSpPr>
          <p:nvPr/>
        </p:nvSpPr>
        <p:spPr bwMode="auto">
          <a:xfrm>
            <a:off x="384176" y="296864"/>
            <a:ext cx="223222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zh-CN" altLang="en-US" sz="21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汇报人：尚景</a:t>
            </a:r>
            <a:endParaRPr lang="zh-CN" altLang="en-US" sz="21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等腰三角形 4"/>
          <p:cNvSpPr>
            <a:spLocks noChangeArrowheads="1"/>
          </p:cNvSpPr>
          <p:nvPr/>
        </p:nvSpPr>
        <p:spPr bwMode="auto">
          <a:xfrm rot="5400000">
            <a:off x="-18664" y="375858"/>
            <a:ext cx="329453" cy="285769"/>
          </a:xfrm>
          <a:prstGeom prst="triangle">
            <a:avLst>
              <a:gd name="adj" fmla="val 50000"/>
            </a:avLst>
          </a:prstGeom>
          <a:solidFill>
            <a:schemeClr val="accent3"/>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grpSp>
        <p:nvGrpSpPr>
          <p:cNvPr id="95" name="Group 38"/>
          <p:cNvGrpSpPr/>
          <p:nvPr/>
        </p:nvGrpSpPr>
        <p:grpSpPr>
          <a:xfrm>
            <a:off x="10268257" y="6165327"/>
            <a:ext cx="1575060" cy="160804"/>
            <a:chOff x="5548426" y="3343939"/>
            <a:chExt cx="833173" cy="85061"/>
          </a:xfrm>
          <a:solidFill>
            <a:schemeClr val="accent3"/>
          </a:solidFill>
        </p:grpSpPr>
        <p:sp>
          <p:nvSpPr>
            <p:cNvPr id="96"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组合 14"/>
          <p:cNvGrpSpPr/>
          <p:nvPr/>
        </p:nvGrpSpPr>
        <p:grpSpPr>
          <a:xfrm rot="247638">
            <a:off x="-6749358" y="4015986"/>
            <a:ext cx="14642654" cy="5362220"/>
            <a:chOff x="2084713" y="5136225"/>
            <a:chExt cx="8608287" cy="3152405"/>
          </a:xfrm>
        </p:grpSpPr>
        <p:grpSp>
          <p:nvGrpSpPr>
            <p:cNvPr id="16" name="组合 15"/>
            <p:cNvGrpSpPr/>
            <p:nvPr/>
          </p:nvGrpSpPr>
          <p:grpSpPr>
            <a:xfrm>
              <a:off x="2084713" y="5136225"/>
              <a:ext cx="8608287" cy="2661809"/>
              <a:chOff x="172470" y="5332412"/>
              <a:chExt cx="8608287" cy="2661809"/>
            </a:xfrm>
          </p:grpSpPr>
          <p:sp>
            <p:nvSpPr>
              <p:cNvPr id="26" name="直角三角形 25"/>
              <p:cNvSpPr/>
              <p:nvPr/>
            </p:nvSpPr>
            <p:spPr>
              <a:xfrm rot="9959109" flipH="1">
                <a:off x="4179452" y="5332412"/>
                <a:ext cx="1153640" cy="171340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0729349">
                <a:off x="172470" y="5976735"/>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1265245" flipH="1">
                <a:off x="4600643" y="5902682"/>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rot="20369299">
              <a:off x="5777329" y="6195215"/>
              <a:ext cx="4180114" cy="20934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rot="247638" flipH="1" flipV="1">
            <a:off x="6346999" y="-2584599"/>
            <a:ext cx="10874117" cy="5333752"/>
            <a:chOff x="5510142" y="5015105"/>
            <a:chExt cx="6392796" cy="3135667"/>
          </a:xfrm>
          <a:noFill/>
        </p:grpSpPr>
        <p:grpSp>
          <p:nvGrpSpPr>
            <p:cNvPr id="39" name="组合 38"/>
            <p:cNvGrpSpPr/>
            <p:nvPr/>
          </p:nvGrpSpPr>
          <p:grpSpPr>
            <a:xfrm>
              <a:off x="5510142" y="5015105"/>
              <a:ext cx="6392796" cy="2785362"/>
              <a:chOff x="3597899" y="5211294"/>
              <a:chExt cx="6392795" cy="2785362"/>
            </a:xfrm>
            <a:grpFill/>
          </p:grpSpPr>
          <p:sp>
            <p:nvSpPr>
              <p:cNvPr id="41" name="直角三角形 40"/>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42"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1000"/>
                                        <p:tgtEl>
                                          <p:spTgt spid="15"/>
                                        </p:tgtEl>
                                      </p:cBhvr>
                                    </p:animEffect>
                                    <p:anim calcmode="lin" valueType="num">
                                      <p:cBhvr>
                                        <p:cTn id="10" dur="1000" fill="hold"/>
                                        <p:tgtEl>
                                          <p:spTgt spid="15"/>
                                        </p:tgtEl>
                                        <p:attrNameLst>
                                          <p:attrName>ppt_x</p:attrName>
                                        </p:attrNameLst>
                                      </p:cBhvr>
                                      <p:tavLst>
                                        <p:tav tm="0">
                                          <p:val>
                                            <p:strVal val="#ppt_x"/>
                                          </p:val>
                                        </p:tav>
                                        <p:tav tm="100000">
                                          <p:val>
                                            <p:strVal val="#ppt_x"/>
                                          </p:val>
                                        </p:tav>
                                      </p:tavLst>
                                    </p:anim>
                                    <p:anim calcmode="lin" valueType="num">
                                      <p:cBhvr>
                                        <p:cTn id="11" dur="1000" fill="hold"/>
                                        <p:tgtEl>
                                          <p:spTgt spid="15"/>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left)">
                                      <p:cBhvr>
                                        <p:cTn id="26" dur="500"/>
                                        <p:tgtEl>
                                          <p:spTgt spid="63"/>
                                        </p:tgtEl>
                                      </p:cBhvr>
                                    </p:animEffect>
                                  </p:childTnLst>
                                </p:cTn>
                              </p:par>
                            </p:childTnLst>
                          </p:cTn>
                        </p:par>
                        <p:par>
                          <p:cTn id="27" fill="hold">
                            <p:stCondLst>
                              <p:cond delay="15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61"/>
                                        </p:tgtEl>
                                        <p:attrNameLst>
                                          <p:attrName>style.visibility</p:attrName>
                                        </p:attrNameLst>
                                      </p:cBhvr>
                                      <p:to>
                                        <p:strVal val="visible"/>
                                      </p:to>
                                    </p:set>
                                    <p:anim by="(-#ppt_w*2)" calcmode="lin" valueType="num">
                                      <p:cBhvr rctx="PPT">
                                        <p:cTn id="30" dur="500" autoRev="1" fill="hold">
                                          <p:stCondLst>
                                            <p:cond delay="0"/>
                                          </p:stCondLst>
                                        </p:cTn>
                                        <p:tgtEl>
                                          <p:spTgt spid="61"/>
                                        </p:tgtEl>
                                        <p:attrNameLst>
                                          <p:attrName>ppt_w</p:attrName>
                                        </p:attrNameLst>
                                      </p:cBhvr>
                                    </p:anim>
                                    <p:anim by="(#ppt_w*0.50)" calcmode="lin" valueType="num">
                                      <p:cBhvr>
                                        <p:cTn id="31" dur="500" decel="50000" autoRev="1" fill="hold">
                                          <p:stCondLst>
                                            <p:cond delay="0"/>
                                          </p:stCondLst>
                                        </p:cTn>
                                        <p:tgtEl>
                                          <p:spTgt spid="61"/>
                                        </p:tgtEl>
                                        <p:attrNameLst>
                                          <p:attrName>ppt_x</p:attrName>
                                        </p:attrNameLst>
                                      </p:cBhvr>
                                    </p:anim>
                                    <p:anim from="(-#ppt_h/2)" to="(#ppt_y)" calcmode="lin" valueType="num">
                                      <p:cBhvr>
                                        <p:cTn id="32" dur="1000" fill="hold">
                                          <p:stCondLst>
                                            <p:cond delay="0"/>
                                          </p:stCondLst>
                                        </p:cTn>
                                        <p:tgtEl>
                                          <p:spTgt spid="61"/>
                                        </p:tgtEl>
                                        <p:attrNameLst>
                                          <p:attrName>ppt_y</p:attrName>
                                        </p:attrNameLst>
                                      </p:cBhvr>
                                    </p:anim>
                                    <p:animRot by="21600000">
                                      <p:cBhvr>
                                        <p:cTn id="33" dur="1000" fill="hold">
                                          <p:stCondLst>
                                            <p:cond delay="0"/>
                                          </p:stCondLst>
                                        </p:cTn>
                                        <p:tgtEl>
                                          <p:spTgt spid="61"/>
                                        </p:tgtEl>
                                        <p:attrNameLst>
                                          <p:attrName>r</p:attrName>
                                        </p:attrNameLst>
                                      </p:cBhvr>
                                    </p:animRot>
                                  </p:childTnLst>
                                </p:cTn>
                              </p:par>
                            </p:childTnLst>
                          </p:cTn>
                        </p:par>
                        <p:par>
                          <p:cTn id="34" fill="hold">
                            <p:stCondLst>
                              <p:cond delay="3299"/>
                            </p:stCondLst>
                            <p:childTnLst>
                              <p:par>
                                <p:cTn id="35" presetID="22" presetClass="entr" presetSubtype="8"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left)">
                                      <p:cBhvr>
                                        <p:cTn id="37" dur="500"/>
                                        <p:tgtEl>
                                          <p:spTgt spid="62"/>
                                        </p:tgtEl>
                                      </p:cBhvr>
                                    </p:animEffect>
                                  </p:childTnLst>
                                </p:cTn>
                              </p:par>
                            </p:childTnLst>
                          </p:cTn>
                        </p:par>
                        <p:par>
                          <p:cTn id="38" fill="hold">
                            <p:stCondLst>
                              <p:cond delay="3799"/>
                            </p:stCondLst>
                            <p:childTnLst>
                              <p:par>
                                <p:cTn id="39" presetID="2" presetClass="entr" presetSubtype="8"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ppt_x</p:attrName>
                                        </p:attrNameLst>
                                      </p:cBhvr>
                                      <p:tavLst>
                                        <p:tav tm="0">
                                          <p:val>
                                            <p:strVal val="0-#ppt_w/2"/>
                                          </p:val>
                                        </p:tav>
                                        <p:tav tm="100000">
                                          <p:val>
                                            <p:strVal val="#ppt_x"/>
                                          </p:val>
                                        </p:tav>
                                      </p:tavLst>
                                    </p:anim>
                                    <p:anim calcmode="lin" valueType="num">
                                      <p:cBhvr>
                                        <p:cTn id="42" dur="500" fill="hold"/>
                                        <p:tgtEl>
                                          <p:spTgt spid="74"/>
                                        </p:tgtEl>
                                        <p:attrNameLst>
                                          <p:attrName>ppt_y</p:attrName>
                                        </p:attrNameLst>
                                      </p:cBhvr>
                                      <p:tavLst>
                                        <p:tav tm="0">
                                          <p:val>
                                            <p:strVal val="#ppt_y"/>
                                          </p:val>
                                        </p:tav>
                                        <p:tav tm="100000">
                                          <p:val>
                                            <p:strVal val="#ppt_y"/>
                                          </p:val>
                                        </p:tav>
                                      </p:tavLst>
                                    </p:anim>
                                  </p:childTnLst>
                                </p:cTn>
                              </p:par>
                            </p:childTnLst>
                          </p:cTn>
                        </p:par>
                        <p:par>
                          <p:cTn id="43" fill="hold">
                            <p:stCondLst>
                              <p:cond delay="4299"/>
                            </p:stCondLst>
                            <p:childTnLst>
                              <p:par>
                                <p:cTn id="44" presetID="10"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500" fill="hold"/>
                                        <p:tgtEl>
                                          <p:spTgt spid="73"/>
                                        </p:tgtEl>
                                        <p:attrNameLst>
                                          <p:attrName>ppt_w</p:attrName>
                                        </p:attrNameLst>
                                      </p:cBhvr>
                                      <p:tavLst>
                                        <p:tav tm="0">
                                          <p:val>
                                            <p:fltVal val="0"/>
                                          </p:val>
                                        </p:tav>
                                        <p:tav tm="100000">
                                          <p:val>
                                            <p:strVal val="#ppt_w"/>
                                          </p:val>
                                        </p:tav>
                                      </p:tavLst>
                                    </p:anim>
                                    <p:anim calcmode="lin" valueType="num">
                                      <p:cBhvr>
                                        <p:cTn id="47" dur="500" fill="hold"/>
                                        <p:tgtEl>
                                          <p:spTgt spid="73"/>
                                        </p:tgtEl>
                                        <p:attrNameLst>
                                          <p:attrName>ppt_h</p:attrName>
                                        </p:attrNameLst>
                                      </p:cBhvr>
                                      <p:tavLst>
                                        <p:tav tm="0">
                                          <p:val>
                                            <p:fltVal val="0"/>
                                          </p:val>
                                        </p:tav>
                                        <p:tav tm="100000">
                                          <p:val>
                                            <p:strVal val="#ppt_h"/>
                                          </p:val>
                                        </p:tav>
                                      </p:tavLst>
                                    </p:anim>
                                    <p:animEffect>
                                      <p:cBhvr>
                                        <p:cTn id="48" dur="500"/>
                                        <p:tgtEl>
                                          <p:spTgt spid="73"/>
                                        </p:tgtEl>
                                      </p:cBhvr>
                                    </p:animEffect>
                                  </p:childTnLst>
                                </p:cTn>
                              </p:par>
                              <p:par>
                                <p:cTn id="49" presetID="42" presetClass="entr" presetSubtype="0" fill="hold" nodeType="with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fade">
                                      <p:cBhvr>
                                        <p:cTn id="51" dur="750"/>
                                        <p:tgtEl>
                                          <p:spTgt spid="95"/>
                                        </p:tgtEl>
                                      </p:cBhvr>
                                    </p:animEffect>
                                    <p:anim calcmode="lin" valueType="num">
                                      <p:cBhvr>
                                        <p:cTn id="52" dur="750" fill="hold"/>
                                        <p:tgtEl>
                                          <p:spTgt spid="95"/>
                                        </p:tgtEl>
                                        <p:attrNameLst>
                                          <p:attrName>ppt_x</p:attrName>
                                        </p:attrNameLst>
                                      </p:cBhvr>
                                      <p:tavLst>
                                        <p:tav tm="0">
                                          <p:val>
                                            <p:strVal val="#ppt_x"/>
                                          </p:val>
                                        </p:tav>
                                        <p:tav tm="100000">
                                          <p:val>
                                            <p:strVal val="#ppt_x"/>
                                          </p:val>
                                        </p:tav>
                                      </p:tavLst>
                                    </p:anim>
                                    <p:anim calcmode="lin" valueType="num">
                                      <p:cBhvr>
                                        <p:cTn id="53" dur="75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18"/>
                </p:tgtEl>
              </p:cMediaNode>
            </p:audio>
          </p:childTnLst>
        </p:cTn>
      </p:par>
    </p:tnLst>
    <p:bldLst>
      <p:bldP spid="61" grpId="0"/>
      <p:bldP spid="62" grpId="0"/>
      <p:bldP spid="63" grpId="0"/>
      <p:bldP spid="73" grpId="0" bldLvl="0" autoUpdateAnimBg="0"/>
      <p:bldP spid="74"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56269" y="1345884"/>
            <a:ext cx="11323765" cy="5182803"/>
            <a:chOff x="564870" y="849697"/>
            <a:chExt cx="8016217" cy="3668963"/>
          </a:xfrm>
        </p:grpSpPr>
        <p:sp>
          <p:nvSpPr>
            <p:cNvPr id="7" name="矩形 6"/>
            <p:cNvSpPr/>
            <p:nvPr/>
          </p:nvSpPr>
          <p:spPr>
            <a:xfrm>
              <a:off x="4747260" y="958053"/>
              <a:ext cx="3833827" cy="35606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579570" y="3414352"/>
              <a:ext cx="4055930" cy="11043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564870" y="958053"/>
              <a:ext cx="4070630" cy="23439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心形 9"/>
            <p:cNvSpPr/>
            <p:nvPr/>
          </p:nvSpPr>
          <p:spPr>
            <a:xfrm>
              <a:off x="2489286" y="1464468"/>
              <a:ext cx="268202" cy="221455"/>
            </a:xfrm>
            <a:prstGeom prst="hear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椭圆 2"/>
            <p:cNvSpPr/>
            <p:nvPr/>
          </p:nvSpPr>
          <p:spPr>
            <a:xfrm>
              <a:off x="2363078" y="1288696"/>
              <a:ext cx="518234" cy="556877"/>
            </a:xfrm>
            <a:custGeom>
              <a:avLst/>
              <a:gdLst/>
              <a:ahLst/>
              <a:cxnLst/>
              <a:rect l="l" t="t" r="r" b="b"/>
              <a:pathLst>
                <a:path w="518234" h="556877">
                  <a:moveTo>
                    <a:pt x="259117" y="0"/>
                  </a:moveTo>
                  <a:cubicBezTo>
                    <a:pt x="402223" y="0"/>
                    <a:pt x="518234" y="116011"/>
                    <a:pt x="518234" y="259117"/>
                  </a:cubicBezTo>
                  <a:cubicBezTo>
                    <a:pt x="518234" y="402223"/>
                    <a:pt x="402223" y="518234"/>
                    <a:pt x="259117" y="518234"/>
                  </a:cubicBezTo>
                  <a:cubicBezTo>
                    <a:pt x="239466" y="518234"/>
                    <a:pt x="220326" y="516047"/>
                    <a:pt x="202027" y="511458"/>
                  </a:cubicBezTo>
                  <a:lnTo>
                    <a:pt x="111552" y="556877"/>
                  </a:lnTo>
                  <a:lnTo>
                    <a:pt x="98007" y="460585"/>
                  </a:lnTo>
                  <a:cubicBezTo>
                    <a:pt x="37979" y="414007"/>
                    <a:pt x="0" y="340997"/>
                    <a:pt x="0" y="259117"/>
                  </a:cubicBezTo>
                  <a:cubicBezTo>
                    <a:pt x="0" y="116011"/>
                    <a:pt x="116011" y="0"/>
                    <a:pt x="259117" y="0"/>
                  </a:cubicBezTo>
                  <a:close/>
                </a:path>
              </a:pathLst>
            </a:cu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1167267" y="1971486"/>
              <a:ext cx="2866093" cy="588272"/>
            </a:xfrm>
            <a:prstGeom prst="rect">
              <a:avLst/>
            </a:prstGeom>
            <a:noFill/>
            <a:ln>
              <a:noFill/>
            </a:ln>
          </p:spPr>
          <p:txBody>
            <a:bodyPr wrap="square" rtlCol="0">
              <a:spAutoFit/>
            </a:bodyPr>
            <a:lstStyle/>
            <a:p>
              <a:pPr algn="ctr"/>
              <a:r>
                <a:rPr lang="en-US" altLang="zh-CN" sz="1600" b="1" dirty="0">
                  <a:solidFill>
                    <a:schemeClr val="bg1"/>
                  </a:solidFill>
                </a:rPr>
                <a:t>Since 2005.</a:t>
              </a:r>
              <a:endParaRPr lang="en-US" altLang="zh-CN" sz="1600" b="1" dirty="0">
                <a:solidFill>
                  <a:schemeClr val="bg1"/>
                </a:solidFill>
              </a:endParaRPr>
            </a:p>
            <a:p>
              <a:pPr algn="ctr"/>
              <a:r>
                <a:rPr lang="en-US" altLang="zh-CN" sz="1600" b="1" dirty="0">
                  <a:solidFill>
                    <a:schemeClr val="bg1"/>
                  </a:solidFill>
                </a:rPr>
                <a:t>More than 500 clients from </a:t>
              </a:r>
              <a:r>
                <a:rPr lang="en-US" altLang="zh-CN" sz="1600" b="1" dirty="0" err="1">
                  <a:solidFill>
                    <a:schemeClr val="bg1"/>
                  </a:solidFill>
                </a:rPr>
                <a:t>arround</a:t>
              </a:r>
              <a:r>
                <a:rPr lang="en-US" altLang="zh-CN" sz="1600" b="1" dirty="0">
                  <a:solidFill>
                    <a:schemeClr val="bg1"/>
                  </a:solidFill>
                </a:rPr>
                <a:t> the globe.</a:t>
              </a:r>
              <a:endParaRPr lang="en-US" altLang="zh-CN" sz="1600" b="1" dirty="0">
                <a:solidFill>
                  <a:schemeClr val="bg1"/>
                </a:solidFill>
              </a:endParaRPr>
            </a:p>
            <a:p>
              <a:pPr algn="ctr"/>
              <a:r>
                <a:rPr lang="en-US" altLang="zh-CN" sz="1600" b="1" dirty="0">
                  <a:solidFill>
                    <a:schemeClr val="bg1"/>
                  </a:solidFill>
                </a:rPr>
                <a:t>Can’t be wrong!</a:t>
              </a:r>
              <a:endParaRPr lang="zh-CN" altLang="en-US" sz="1600" b="1" dirty="0">
                <a:solidFill>
                  <a:schemeClr val="bg1"/>
                </a:solidFill>
              </a:endParaRPr>
            </a:p>
          </p:txBody>
        </p:sp>
        <p:sp>
          <p:nvSpPr>
            <p:cNvPr id="13" name="TextBox 12"/>
            <p:cNvSpPr txBox="1"/>
            <p:nvPr/>
          </p:nvSpPr>
          <p:spPr>
            <a:xfrm>
              <a:off x="4885508" y="1518346"/>
              <a:ext cx="3172641" cy="1127521"/>
            </a:xfrm>
            <a:prstGeom prst="rect">
              <a:avLst/>
            </a:prstGeom>
            <a:noFill/>
          </p:spPr>
          <p:txBody>
            <a:bodyPr wrap="square" rtlCol="0">
              <a:spAutoFit/>
            </a:bodyPr>
            <a:lstStyle/>
            <a:p>
              <a:r>
                <a:rPr lang="en-US" altLang="zh-CN" sz="1950" b="1" dirty="0">
                  <a:solidFill>
                    <a:schemeClr val="bg1"/>
                  </a:solidFill>
                </a:rPr>
                <a:t>We are grateful and appreciate your willingness to the extra work. This is a responsible project, but we have no doubt that your team will meet the challenge.</a:t>
              </a:r>
              <a:endParaRPr lang="zh-CN" altLang="en-US" sz="1950" b="1" dirty="0">
                <a:solidFill>
                  <a:schemeClr val="bg1"/>
                </a:solidFill>
              </a:endParaRPr>
            </a:p>
          </p:txBody>
        </p:sp>
        <p:sp>
          <p:nvSpPr>
            <p:cNvPr id="14" name="TextBox 13"/>
            <p:cNvSpPr txBox="1"/>
            <p:nvPr/>
          </p:nvSpPr>
          <p:spPr>
            <a:xfrm>
              <a:off x="4833254" y="849697"/>
              <a:ext cx="809898" cy="936877"/>
            </a:xfrm>
            <a:prstGeom prst="rect">
              <a:avLst/>
            </a:prstGeom>
            <a:noFill/>
          </p:spPr>
          <p:txBody>
            <a:bodyPr wrap="square" rtlCol="0">
              <a:spAutoFit/>
            </a:bodyPr>
            <a:lstStyle/>
            <a:p>
              <a:r>
                <a:rPr lang="en-US" altLang="zh-CN" sz="8000" b="1" dirty="0">
                  <a:solidFill>
                    <a:schemeClr val="bg1"/>
                  </a:solidFill>
                </a:rPr>
                <a:t>”</a:t>
              </a:r>
              <a:endParaRPr lang="zh-CN" altLang="en-US" sz="8000" b="1" dirty="0">
                <a:solidFill>
                  <a:schemeClr val="bg1"/>
                </a:solidFill>
              </a:endParaRPr>
            </a:p>
          </p:txBody>
        </p:sp>
        <p:sp>
          <p:nvSpPr>
            <p:cNvPr id="15" name="TextBox 14"/>
            <p:cNvSpPr txBox="1"/>
            <p:nvPr/>
          </p:nvSpPr>
          <p:spPr>
            <a:xfrm>
              <a:off x="939390" y="3564242"/>
              <a:ext cx="3512357" cy="326818"/>
            </a:xfrm>
            <a:prstGeom prst="rect">
              <a:avLst/>
            </a:prstGeom>
            <a:noFill/>
          </p:spPr>
          <p:txBody>
            <a:bodyPr wrap="square" rtlCol="0">
              <a:spAutoFit/>
            </a:bodyPr>
            <a:lstStyle/>
            <a:p>
              <a:r>
                <a:rPr lang="en-US" altLang="zh-CN" sz="1200" b="1" dirty="0">
                  <a:solidFill>
                    <a:schemeClr val="bg1"/>
                  </a:solidFill>
                </a:rPr>
                <a:t>Many thanks for your awesome work!, we are so happy with your professionalism.</a:t>
              </a:r>
              <a:endParaRPr lang="zh-CN" altLang="en-US" sz="1200" b="1" dirty="0">
                <a:solidFill>
                  <a:schemeClr val="bg1"/>
                </a:solidFill>
              </a:endParaRPr>
            </a:p>
          </p:txBody>
        </p:sp>
        <p:sp>
          <p:nvSpPr>
            <p:cNvPr id="16" name="TextBox 15"/>
            <p:cNvSpPr txBox="1"/>
            <p:nvPr/>
          </p:nvSpPr>
          <p:spPr>
            <a:xfrm>
              <a:off x="579570" y="3437212"/>
              <a:ext cx="809898" cy="588272"/>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17" name="TextBox 16"/>
            <p:cNvSpPr txBox="1"/>
            <p:nvPr/>
          </p:nvSpPr>
          <p:spPr>
            <a:xfrm>
              <a:off x="997892" y="4127877"/>
              <a:ext cx="3344460" cy="185197"/>
            </a:xfrm>
            <a:prstGeom prst="rect">
              <a:avLst/>
            </a:prstGeom>
            <a:noFill/>
          </p:spPr>
          <p:txBody>
            <a:bodyPr wrap="square" rtlCol="0">
              <a:spAutoFit/>
            </a:bodyPr>
            <a:lstStyle/>
            <a:p>
              <a:r>
                <a:rPr lang="en-US" altLang="zh-CN" sz="1100" dirty="0">
                  <a:solidFill>
                    <a:schemeClr val="bg1"/>
                  </a:solidFill>
                </a:rPr>
                <a:t>/ </a:t>
              </a:r>
              <a:r>
                <a:rPr lang="en-US" altLang="zh-CN" sz="1100" b="1" dirty="0" err="1">
                  <a:solidFill>
                    <a:schemeClr val="bg1"/>
                  </a:solidFill>
                </a:rPr>
                <a:t>Herpina</a:t>
              </a:r>
              <a:r>
                <a:rPr lang="en-US" altLang="zh-CN" sz="1100" b="1" dirty="0">
                  <a:solidFill>
                    <a:schemeClr val="bg1"/>
                  </a:solidFill>
                </a:rPr>
                <a:t> </a:t>
              </a:r>
              <a:r>
                <a:rPr lang="en-US" altLang="zh-CN" sz="1100" b="1" dirty="0" err="1">
                  <a:solidFill>
                    <a:schemeClr val="bg1"/>
                  </a:solidFill>
                </a:rPr>
                <a:t>Herpson</a:t>
              </a:r>
              <a:r>
                <a:rPr lang="en-US" altLang="zh-CN" sz="1100" b="1" dirty="0">
                  <a:solidFill>
                    <a:schemeClr val="bg1"/>
                  </a:solidFill>
                </a:rPr>
                <a:t> </a:t>
              </a:r>
              <a:r>
                <a:rPr lang="en-US" altLang="zh-CN" sz="1100" dirty="0">
                  <a:solidFill>
                    <a:schemeClr val="bg1"/>
                  </a:solidFill>
                </a:rPr>
                <a:t>-The Happiest Company</a:t>
              </a:r>
              <a:endParaRPr lang="zh-CN" altLang="en-US" sz="1100" dirty="0">
                <a:solidFill>
                  <a:schemeClr val="bg1"/>
                </a:solidFill>
              </a:endParaRPr>
            </a:p>
          </p:txBody>
        </p:sp>
        <p:cxnSp>
          <p:nvCxnSpPr>
            <p:cNvPr id="18" name="直接连接符 17"/>
            <p:cNvCxnSpPr/>
            <p:nvPr/>
          </p:nvCxnSpPr>
          <p:spPr>
            <a:xfrm>
              <a:off x="997892" y="4076700"/>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927604" y="4153918"/>
              <a:ext cx="3344460" cy="196091"/>
            </a:xfrm>
            <a:prstGeom prst="rect">
              <a:avLst/>
            </a:prstGeom>
            <a:noFill/>
          </p:spPr>
          <p:txBody>
            <a:bodyPr wrap="square" rtlCol="0">
              <a:spAutoFit/>
            </a:bodyPr>
            <a:lstStyle/>
            <a:p>
              <a:r>
                <a:rPr lang="en-US" altLang="zh-CN" sz="1200" b="1" dirty="0">
                  <a:solidFill>
                    <a:schemeClr val="bg1"/>
                  </a:solidFill>
                </a:rPr>
                <a:t>/ John Smith </a:t>
              </a:r>
              <a:r>
                <a:rPr lang="en-US" altLang="zh-CN" sz="1200" dirty="0">
                  <a:solidFill>
                    <a:schemeClr val="bg1"/>
                  </a:solidFill>
                </a:rPr>
                <a:t>-The Awesome Company</a:t>
              </a:r>
              <a:endParaRPr lang="zh-CN" altLang="en-US" sz="1200" dirty="0">
                <a:solidFill>
                  <a:schemeClr val="bg1"/>
                </a:solidFill>
              </a:endParaRPr>
            </a:p>
          </p:txBody>
        </p:sp>
        <p:cxnSp>
          <p:nvCxnSpPr>
            <p:cNvPr id="20" name="直接连接符 19"/>
            <p:cNvCxnSpPr/>
            <p:nvPr/>
          </p:nvCxnSpPr>
          <p:spPr>
            <a:xfrm>
              <a:off x="4943479" y="4076702"/>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 name="任意多边形 5"/>
          <p:cNvSpPr/>
          <p:nvPr/>
        </p:nvSpPr>
        <p:spPr>
          <a:xfrm rot="5400000">
            <a:off x="3603625" y="3665538"/>
            <a:ext cx="1503363" cy="723900"/>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solidFill>
            <a:schemeClr val="accent4"/>
          </a:solidFill>
          <a:ln w="9525">
            <a:noFill/>
          </a:ln>
        </p:spPr>
        <p:txBody>
          <a:bodyPr/>
          <a:lstStyle/>
          <a:p>
            <a:endParaRPr lang="zh-CN" altLang="en-US"/>
          </a:p>
        </p:txBody>
      </p:sp>
      <p:sp>
        <p:nvSpPr>
          <p:cNvPr id="7" name="任意多边形 6"/>
          <p:cNvSpPr/>
          <p:nvPr/>
        </p:nvSpPr>
        <p:spPr>
          <a:xfrm rot="-2700000">
            <a:off x="2065338" y="3486150"/>
            <a:ext cx="1060450" cy="1074738"/>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chemeClr val="accent1"/>
          </a:solidFill>
          <a:ln w="9525">
            <a:noFill/>
          </a:ln>
        </p:spPr>
        <p:txBody>
          <a:bodyPr/>
          <a:lstStyle/>
          <a:p>
            <a:endParaRPr lang="zh-CN" altLang="en-US"/>
          </a:p>
        </p:txBody>
      </p:sp>
      <p:sp>
        <p:nvSpPr>
          <p:cNvPr id="8" name="任意多边形 7"/>
          <p:cNvSpPr/>
          <p:nvPr/>
        </p:nvSpPr>
        <p:spPr>
          <a:xfrm rot="-2700000" flipV="1">
            <a:off x="2892425" y="4311650"/>
            <a:ext cx="1058863" cy="1074738"/>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solidFill>
            <a:schemeClr val="accent3"/>
          </a:solidFill>
          <a:ln w="9525">
            <a:noFill/>
          </a:ln>
        </p:spPr>
        <p:txBody>
          <a:bodyPr/>
          <a:lstStyle/>
          <a:p>
            <a:endParaRPr lang="zh-CN" altLang="en-US"/>
          </a:p>
        </p:txBody>
      </p:sp>
      <p:sp>
        <p:nvSpPr>
          <p:cNvPr id="9" name="任意多边形 8"/>
          <p:cNvSpPr/>
          <p:nvPr/>
        </p:nvSpPr>
        <p:spPr>
          <a:xfrm rot="2700000">
            <a:off x="2871788" y="2655888"/>
            <a:ext cx="1060450" cy="1074737"/>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solidFill>
            <a:schemeClr val="accent5"/>
          </a:solidFill>
          <a:ln w="9525">
            <a:noFill/>
          </a:ln>
        </p:spPr>
        <p:txBody>
          <a:bodyPr/>
          <a:lstStyle/>
          <a:p>
            <a:endParaRPr lang="zh-CN" altLang="en-US"/>
          </a:p>
        </p:txBody>
      </p:sp>
      <p:sp>
        <p:nvSpPr>
          <p:cNvPr id="10" name="心形 9"/>
          <p:cNvSpPr/>
          <p:nvPr/>
        </p:nvSpPr>
        <p:spPr>
          <a:xfrm>
            <a:off x="3251200" y="2314575"/>
            <a:ext cx="352425" cy="292100"/>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3"/>
          </a:solidFill>
          <a:ln w="9525">
            <a:noFill/>
          </a:ln>
        </p:spPr>
        <p:txBody>
          <a:bodyPr/>
          <a:lstStyle/>
          <a:p>
            <a:endParaRPr lang="zh-CN" altLang="en-US"/>
          </a:p>
        </p:txBody>
      </p:sp>
      <p:grpSp>
        <p:nvGrpSpPr>
          <p:cNvPr id="11" name="组合 10"/>
          <p:cNvGrpSpPr/>
          <p:nvPr/>
        </p:nvGrpSpPr>
        <p:grpSpPr>
          <a:xfrm>
            <a:off x="4881563" y="3781425"/>
            <a:ext cx="225425" cy="563563"/>
            <a:chOff x="0" y="0"/>
            <a:chExt cx="224872" cy="564609"/>
          </a:xfrm>
          <a:solidFill>
            <a:schemeClr val="accent4"/>
          </a:solidFill>
        </p:grpSpPr>
        <p:sp>
          <p:nvSpPr>
            <p:cNvPr id="12" name="椭圆 11"/>
            <p:cNvSpPr/>
            <p:nvPr/>
          </p:nvSpPr>
          <p:spPr>
            <a:xfrm>
              <a:off x="69912" y="0"/>
              <a:ext cx="90487" cy="90487"/>
            </a:xfrm>
            <a:prstGeom prst="ellipse">
              <a:avLst/>
            </a:prstGeom>
            <a:grpFill/>
            <a:ln w="9525">
              <a:noFill/>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13" name="矩形 13"/>
            <p:cNvSpPr/>
            <p:nvPr/>
          </p:nvSpPr>
          <p:spPr>
            <a:xfrm>
              <a:off x="56189" y="162997"/>
              <a:ext cx="112763" cy="1546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14" name="组合 18"/>
          <p:cNvGrpSpPr/>
          <p:nvPr/>
        </p:nvGrpSpPr>
        <p:grpSpPr>
          <a:xfrm>
            <a:off x="1573213" y="3868738"/>
            <a:ext cx="439737" cy="311150"/>
            <a:chOff x="0" y="0"/>
            <a:chExt cx="439857" cy="311768"/>
          </a:xfrm>
          <a:solidFill>
            <a:schemeClr val="accent1"/>
          </a:solidFill>
        </p:grpSpPr>
        <p:grpSp>
          <p:nvGrpSpPr>
            <p:cNvPr id="15" name="组合 19"/>
            <p:cNvGrpSpPr/>
            <p:nvPr/>
          </p:nvGrpSpPr>
          <p:grpSpPr>
            <a:xfrm>
              <a:off x="0" y="43261"/>
              <a:ext cx="439857" cy="268507"/>
              <a:chOff x="0" y="0"/>
              <a:chExt cx="439857" cy="268507"/>
            </a:xfrm>
            <a:grpFill/>
          </p:grpSpPr>
          <p:grpSp>
            <p:nvGrpSpPr>
              <p:cNvPr id="16" name="组合 21"/>
              <p:cNvGrpSpPr/>
              <p:nvPr/>
            </p:nvGrpSpPr>
            <p:grpSpPr>
              <a:xfrm>
                <a:off x="0" y="20559"/>
                <a:ext cx="439857" cy="24689"/>
                <a:chOff x="0" y="0"/>
                <a:chExt cx="439857" cy="24689"/>
              </a:xfrm>
              <a:grpFill/>
            </p:grpSpPr>
            <p:sp>
              <p:nvSpPr>
                <p:cNvPr id="20" name="矩形 25"/>
                <p:cNvSpPr/>
                <p:nvPr/>
              </p:nvSpPr>
              <p:spPr>
                <a:xfrm rot="-2220000">
                  <a:off x="0" y="0"/>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21" name="矩形 26"/>
                <p:cNvSpPr/>
                <p:nvPr/>
              </p:nvSpPr>
              <p:spPr>
                <a:xfrm rot="2220000" flipH="1">
                  <a:off x="187857" y="1"/>
                  <a:ext cx="252000" cy="24688"/>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7" name="等腰三角形 22"/>
              <p:cNvSpPr/>
              <p:nvPr/>
            </p:nvSpPr>
            <p:spPr>
              <a:xfrm>
                <a:off x="68555" y="0"/>
                <a:ext cx="302746" cy="127806"/>
              </a:xfrm>
              <a:prstGeom prst="triangle">
                <a:avLst>
                  <a:gd name="adj" fmla="val 50000"/>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18" name="矩形 23"/>
              <p:cNvSpPr/>
              <p:nvPr/>
            </p:nvSpPr>
            <p:spPr>
              <a:xfrm>
                <a:off x="68082"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19" name="矩形 24"/>
              <p:cNvSpPr/>
              <p:nvPr/>
            </p:nvSpPr>
            <p:spPr>
              <a:xfrm>
                <a:off x="262846" y="127806"/>
                <a:ext cx="106784" cy="140701"/>
              </a:xfrm>
              <a:prstGeom prst="rect">
                <a:avLst/>
              </a:prstGeom>
              <a:grpFill/>
              <a:ln w="9525">
                <a:noFill/>
                <a:miter/>
              </a:ln>
            </p:spPr>
            <p:txBody>
              <a:bodyPr anchor="ctr"/>
              <a:lstStyle/>
              <a:p>
                <a:pPr lvl="0" algn="ctr" eaLnBrk="1" hangingPunct="1">
                  <a:buNone/>
                </a:pP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grpSp>
        <p:nvGrpSpPr>
          <p:cNvPr id="22" name="组合 27"/>
          <p:cNvGrpSpPr/>
          <p:nvPr/>
        </p:nvGrpSpPr>
        <p:grpSpPr>
          <a:xfrm>
            <a:off x="3194050" y="5454650"/>
            <a:ext cx="465138" cy="417513"/>
            <a:chOff x="0" y="0"/>
            <a:chExt cx="465358" cy="418456"/>
          </a:xfrm>
          <a:solidFill>
            <a:schemeClr val="accent3"/>
          </a:solidFill>
        </p:grpSpPr>
        <p:grpSp>
          <p:nvGrpSpPr>
            <p:cNvPr id="23" name="组合 28"/>
            <p:cNvGrpSpPr/>
            <p:nvPr/>
          </p:nvGrpSpPr>
          <p:grpSpPr>
            <a:xfrm>
              <a:off x="0" y="0"/>
              <a:ext cx="460390" cy="418456"/>
              <a:chOff x="0" y="0"/>
              <a:chExt cx="460390" cy="418456"/>
            </a:xfrm>
            <a:grpFill/>
          </p:grpSpPr>
          <p:sp>
            <p:nvSpPr>
              <p:cNvPr id="26" name="任意多边形 31"/>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noFill/>
              </a:ln>
            </p:spPr>
            <p:txBody>
              <a:bodyPr/>
              <a:lstStyle/>
              <a:p>
                <a:endParaRPr lang="zh-CN" altLang="en-US"/>
              </a:p>
            </p:txBody>
          </p:sp>
          <p:sp>
            <p:nvSpPr>
              <p:cNvPr id="27" name="任意多边形 32"/>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noFill/>
              </a:ln>
            </p:spPr>
            <p:txBody>
              <a:bodyPr/>
              <a:lstStyle/>
              <a:p>
                <a:endParaRPr lang="zh-CN" altLang="en-US"/>
              </a:p>
            </p:txBody>
          </p:sp>
        </p:grpSp>
        <p:sp>
          <p:nvSpPr>
            <p:cNvPr id="24" name="任意多边形 29"/>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noFill/>
            </a:ln>
          </p:spPr>
          <p:txBody>
            <a:bodyPr/>
            <a:lstStyle/>
            <a:p>
              <a:endParaRPr lang="zh-CN" altLang="en-US"/>
            </a:p>
          </p:txBody>
        </p:sp>
        <p:sp>
          <p:nvSpPr>
            <p:cNvPr id="25" name="任意多边形 30"/>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noFill/>
            </a:ln>
          </p:spPr>
          <p:txBody>
            <a:bodyPr/>
            <a:lstStyle/>
            <a:p>
              <a:endParaRPr lang="zh-CN" altLang="en-US"/>
            </a:p>
          </p:txBody>
        </p:sp>
      </p:grpSp>
      <p:sp>
        <p:nvSpPr>
          <p:cNvPr id="28" name="矩形 33"/>
          <p:cNvSpPr/>
          <p:nvPr/>
        </p:nvSpPr>
        <p:spPr>
          <a:xfrm>
            <a:off x="5708650" y="2384425"/>
            <a:ext cx="1312863" cy="430213"/>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47"/>
          <p:cNvSpPr/>
          <p:nvPr/>
        </p:nvSpPr>
        <p:spPr>
          <a:xfrm>
            <a:off x="5708650" y="2868613"/>
            <a:ext cx="2416175" cy="931862"/>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35"/>
          <p:cNvSpPr/>
          <p:nvPr/>
        </p:nvSpPr>
        <p:spPr>
          <a:xfrm>
            <a:off x="8274050" y="2384425"/>
            <a:ext cx="1312863" cy="430213"/>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47"/>
          <p:cNvSpPr/>
          <p:nvPr/>
        </p:nvSpPr>
        <p:spPr>
          <a:xfrm>
            <a:off x="8274050" y="2868613"/>
            <a:ext cx="2400300" cy="931862"/>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7"/>
          <p:cNvSpPr/>
          <p:nvPr/>
        </p:nvSpPr>
        <p:spPr>
          <a:xfrm>
            <a:off x="5708650" y="4443413"/>
            <a:ext cx="1312863" cy="430212"/>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47"/>
          <p:cNvSpPr/>
          <p:nvPr/>
        </p:nvSpPr>
        <p:spPr>
          <a:xfrm>
            <a:off x="5708650" y="4927600"/>
            <a:ext cx="2416175" cy="933450"/>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9"/>
          <p:cNvSpPr/>
          <p:nvPr/>
        </p:nvSpPr>
        <p:spPr>
          <a:xfrm>
            <a:off x="8274050" y="4443413"/>
            <a:ext cx="1312863" cy="430212"/>
          </a:xfrm>
          <a:prstGeom prst="rect">
            <a:avLst/>
          </a:prstGeom>
          <a:noFill/>
          <a:ln w="9525">
            <a:noFill/>
            <a:miter/>
          </a:ln>
        </p:spPr>
        <p:txBody>
          <a:bodyPr wrap="none" lIns="91431" tIns="45716" rIns="91431" bIns="45716">
            <a:spAutoFit/>
          </a:bodyPr>
          <a:lstStyle/>
          <a:p>
            <a:pPr lvl="0"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x-none" sz="2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47"/>
          <p:cNvSpPr/>
          <p:nvPr/>
        </p:nvSpPr>
        <p:spPr>
          <a:xfrm>
            <a:off x="8274050" y="4927600"/>
            <a:ext cx="2400300" cy="933450"/>
          </a:xfrm>
          <a:prstGeom prst="rect">
            <a:avLst/>
          </a:prstGeom>
          <a:noFill/>
          <a:ln w="9525">
            <a:noFill/>
            <a:miter/>
          </a:ln>
        </p:spPr>
        <p:txBody>
          <a:bodyPr lIns="91431" tIns="45716" rIns="91431" bIns="45716">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filter="fade">
                                      <p:cBhvr>
                                        <p:cTn id="28" dur="500"/>
                                        <p:tgtEl>
                                          <p:spTgt spid="8"/>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filter="fade">
                                      <p:cBhvr>
                                        <p:cTn id="44" dur="500"/>
                                        <p:tgtEl>
                                          <p:spTgt spid="14"/>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filter="fade">
                                      <p:cBhvr>
                                        <p:cTn id="49" dur="500"/>
                                        <p:tgtEl>
                                          <p:spTgt spid="22"/>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filter="randombar(horizontal)">
                                      <p:cBhvr>
                                        <p:cTn id="53" dur="400"/>
                                        <p:tgtEl>
                                          <p:spTgt spid="28"/>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filter="randombar(horizontal)">
                                      <p:cBhvr>
                                        <p:cTn id="56" dur="400"/>
                                        <p:tgtEl>
                                          <p:spTgt spid="29"/>
                                        </p:tgtEl>
                                      </p:cBhvr>
                                    </p:animEffect>
                                  </p:childTnLst>
                                </p:cTn>
                              </p:par>
                            </p:childTnLst>
                          </p:cTn>
                        </p:par>
                        <p:par>
                          <p:cTn id="57" fill="hold">
                            <p:stCondLst>
                              <p:cond delay="2000"/>
                            </p:stCondLst>
                            <p:childTnLst>
                              <p:par>
                                <p:cTn id="58" presetID="14" presetClass="entr" presetSubtype="10" fill="hold" grpId="0" nodeType="afterEffect">
                                  <p:stCondLst>
                                    <p:cond delay="100"/>
                                  </p:stCondLst>
                                  <p:childTnLst>
                                    <p:set>
                                      <p:cBhvr>
                                        <p:cTn id="59" dur="1" fill="hold">
                                          <p:stCondLst>
                                            <p:cond delay="0"/>
                                          </p:stCondLst>
                                        </p:cTn>
                                        <p:tgtEl>
                                          <p:spTgt spid="30"/>
                                        </p:tgtEl>
                                        <p:attrNameLst>
                                          <p:attrName>style.visibility</p:attrName>
                                        </p:attrNameLst>
                                      </p:cBhvr>
                                      <p:to>
                                        <p:strVal val="visible"/>
                                      </p:to>
                                    </p:set>
                                    <p:animEffect filter="randombar(horizontal)">
                                      <p:cBhvr>
                                        <p:cTn id="60" dur="400"/>
                                        <p:tgtEl>
                                          <p:spTgt spid="30"/>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31"/>
                                        </p:tgtEl>
                                        <p:attrNameLst>
                                          <p:attrName>style.visibility</p:attrName>
                                        </p:attrNameLst>
                                      </p:cBhvr>
                                      <p:to>
                                        <p:strVal val="visible"/>
                                      </p:to>
                                    </p:set>
                                    <p:animEffect filter="randombar(horizontal)">
                                      <p:cBhvr>
                                        <p:cTn id="63" dur="400"/>
                                        <p:tgtEl>
                                          <p:spTgt spid="31"/>
                                        </p:tgtEl>
                                      </p:cBhvr>
                                    </p:animEffect>
                                  </p:childTnLst>
                                </p:cTn>
                              </p:par>
                            </p:childTnLst>
                          </p:cTn>
                        </p:par>
                        <p:par>
                          <p:cTn id="64" fill="hold">
                            <p:stCondLst>
                              <p:cond delay="2600"/>
                            </p:stCondLst>
                            <p:childTnLst>
                              <p:par>
                                <p:cTn id="65" presetID="14" presetClass="entr" presetSubtype="10" fill="hold" grpId="0" nodeType="afterEffect">
                                  <p:stCondLst>
                                    <p:cond delay="100"/>
                                  </p:stCondLst>
                                  <p:childTnLst>
                                    <p:set>
                                      <p:cBhvr>
                                        <p:cTn id="66" dur="1" fill="hold">
                                          <p:stCondLst>
                                            <p:cond delay="0"/>
                                          </p:stCondLst>
                                        </p:cTn>
                                        <p:tgtEl>
                                          <p:spTgt spid="33"/>
                                        </p:tgtEl>
                                        <p:attrNameLst>
                                          <p:attrName>style.visibility</p:attrName>
                                        </p:attrNameLst>
                                      </p:cBhvr>
                                      <p:to>
                                        <p:strVal val="visible"/>
                                      </p:to>
                                    </p:set>
                                    <p:animEffect filter="randombar(horizontal)">
                                      <p:cBhvr>
                                        <p:cTn id="67" dur="400"/>
                                        <p:tgtEl>
                                          <p:spTgt spid="33"/>
                                        </p:tgtEl>
                                      </p:cBhvr>
                                    </p:animEffect>
                                  </p:childTnLst>
                                </p:cTn>
                              </p:par>
                              <p:par>
                                <p:cTn id="68" presetID="14" presetClass="entr" presetSubtype="10" fill="hold" grpId="0" nodeType="withEffect">
                                  <p:stCondLst>
                                    <p:cond delay="100"/>
                                  </p:stCondLst>
                                  <p:childTnLst>
                                    <p:set>
                                      <p:cBhvr>
                                        <p:cTn id="69" dur="1" fill="hold">
                                          <p:stCondLst>
                                            <p:cond delay="0"/>
                                          </p:stCondLst>
                                        </p:cTn>
                                        <p:tgtEl>
                                          <p:spTgt spid="34"/>
                                        </p:tgtEl>
                                        <p:attrNameLst>
                                          <p:attrName>style.visibility</p:attrName>
                                        </p:attrNameLst>
                                      </p:cBhvr>
                                      <p:to>
                                        <p:strVal val="visible"/>
                                      </p:to>
                                    </p:set>
                                    <p:animEffect filter="randombar(horizontal)">
                                      <p:cBhvr>
                                        <p:cTn id="70" dur="400"/>
                                        <p:tgtEl>
                                          <p:spTgt spid="34"/>
                                        </p:tgtEl>
                                      </p:cBhvr>
                                    </p:animEffect>
                                  </p:childTnLst>
                                </p:cTn>
                              </p:par>
                            </p:childTnLst>
                          </p:cTn>
                        </p:par>
                        <p:par>
                          <p:cTn id="71" fill="hold">
                            <p:stCondLst>
                              <p:cond delay="3200"/>
                            </p:stCondLst>
                            <p:childTnLst>
                              <p:par>
                                <p:cTn id="72" presetID="14" presetClass="entr" presetSubtype="10" fill="hold" grpId="0" nodeType="afterEffect">
                                  <p:stCondLst>
                                    <p:cond delay="100"/>
                                  </p:stCondLst>
                                  <p:childTnLst>
                                    <p:set>
                                      <p:cBhvr>
                                        <p:cTn id="73" dur="1" fill="hold">
                                          <p:stCondLst>
                                            <p:cond delay="0"/>
                                          </p:stCondLst>
                                        </p:cTn>
                                        <p:tgtEl>
                                          <p:spTgt spid="35"/>
                                        </p:tgtEl>
                                        <p:attrNameLst>
                                          <p:attrName>style.visibility</p:attrName>
                                        </p:attrNameLst>
                                      </p:cBhvr>
                                      <p:to>
                                        <p:strVal val="visible"/>
                                      </p:to>
                                    </p:set>
                                    <p:animEffect filter="randombar(horizontal)">
                                      <p:cBhvr>
                                        <p:cTn id="74" dur="400"/>
                                        <p:tgtEl>
                                          <p:spTgt spid="35"/>
                                        </p:tgtEl>
                                      </p:cBhvr>
                                    </p:animEffect>
                                  </p:childTnLst>
                                </p:cTn>
                              </p:par>
                              <p:par>
                                <p:cTn id="75" presetID="14" presetClass="entr" presetSubtype="10" fill="hold" grpId="0" nodeType="withEffect">
                                  <p:stCondLst>
                                    <p:cond delay="100"/>
                                  </p:stCondLst>
                                  <p:childTnLst>
                                    <p:set>
                                      <p:cBhvr>
                                        <p:cTn id="76" dur="1" fill="hold">
                                          <p:stCondLst>
                                            <p:cond delay="0"/>
                                          </p:stCondLst>
                                        </p:cTn>
                                        <p:tgtEl>
                                          <p:spTgt spid="36"/>
                                        </p:tgtEl>
                                        <p:attrNameLst>
                                          <p:attrName>style.visibility</p:attrName>
                                        </p:attrNameLst>
                                      </p:cBhvr>
                                      <p:to>
                                        <p:strVal val="visible"/>
                                      </p:to>
                                    </p:set>
                                    <p:animEffect filter="randombar(horizontal)">
                                      <p:cBhvr>
                                        <p:cTn id="77" dur="4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9" grpId="0" bldLvl="0"/>
      <p:bldP spid="30" grpId="0" bldLvl="0"/>
      <p:bldP spid="31" grpId="0" bldLvl="0"/>
      <p:bldP spid="33" grpId="0" bldLvl="0"/>
      <p:bldP spid="34" grpId="0" bldLvl="0"/>
      <p:bldP spid="35" grpId="0" bldLvl="0"/>
      <p:bldP spid="36"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3384355"/>
            <a:ext cx="12190413" cy="2501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17454" y="1920875"/>
            <a:ext cx="10158678" cy="3676172"/>
            <a:chOff x="838200" y="1958975"/>
            <a:chExt cx="7620000" cy="2757488"/>
          </a:xfrm>
        </p:grpSpPr>
        <p:grpSp>
          <p:nvGrpSpPr>
            <p:cNvPr id="8" name="组合 7"/>
            <p:cNvGrpSpPr/>
            <p:nvPr/>
          </p:nvGrpSpPr>
          <p:grpSpPr bwMode="auto">
            <a:xfrm>
              <a:off x="838200" y="2125663"/>
              <a:ext cx="2209800" cy="2590800"/>
              <a:chOff x="1054100" y="2125444"/>
              <a:chExt cx="2209800" cy="2590800"/>
            </a:xfrm>
          </p:grpSpPr>
          <p:sp>
            <p:nvSpPr>
              <p:cNvPr id="25" name="矩形 24"/>
              <p:cNvSpPr/>
              <p:nvPr/>
            </p:nvSpPr>
            <p:spPr>
              <a:xfrm>
                <a:off x="1054100" y="2125444"/>
                <a:ext cx="2209800" cy="666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矩形 25"/>
              <p:cNvSpPr/>
              <p:nvPr/>
            </p:nvSpPr>
            <p:spPr>
              <a:xfrm>
                <a:off x="10541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7" name="组合 7"/>
              <p:cNvGrpSpPr/>
              <p:nvPr/>
            </p:nvGrpSpPr>
            <p:grpSpPr bwMode="auto">
              <a:xfrm>
                <a:off x="1304106" y="3224784"/>
                <a:ext cx="1809735" cy="918679"/>
                <a:chOff x="2896077" y="752816"/>
                <a:chExt cx="2915697" cy="767365"/>
              </a:xfrm>
            </p:grpSpPr>
            <p:sp>
              <p:nvSpPr>
                <p:cNvPr id="30" name="文本框 66"/>
                <p:cNvSpPr txBox="1">
                  <a:spLocks noChangeArrowheads="1"/>
                </p:cNvSpPr>
                <p:nvPr/>
              </p:nvSpPr>
              <p:spPr bwMode="auto">
                <a:xfrm>
                  <a:off x="2904181" y="1173074"/>
                  <a:ext cx="2814869" cy="34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31" name="文本框 66"/>
                <p:cNvSpPr txBox="1">
                  <a:spLocks noChangeArrowheads="1"/>
                </p:cNvSpPr>
                <p:nvPr/>
              </p:nvSpPr>
              <p:spPr bwMode="auto">
                <a:xfrm>
                  <a:off x="2896077" y="752816"/>
                  <a:ext cx="2915697" cy="40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rPr>
                    <a:t>PLEASE ADD YOUR TITLE HERE</a:t>
                  </a:r>
                  <a:endParaRPr lang="zh-CN" altLang="en-US"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28" name="文本框 13"/>
              <p:cNvSpPr txBox="1">
                <a:spLocks noChangeArrowheads="1"/>
              </p:cNvSpPr>
              <p:nvPr/>
            </p:nvSpPr>
            <p:spPr bwMode="auto">
              <a:xfrm>
                <a:off x="1757160" y="222920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dirty="0">
                    <a:solidFill>
                      <a:schemeClr val="bg1"/>
                    </a:solidFill>
                    <a:latin typeface="Helvetica" panose="020B0604020202020204" pitchFamily="34" charset="0"/>
                    <a:ea typeface="SimSun-ExtB" panose="02010609060101010101" pitchFamily="49" charset="-122"/>
                    <a:cs typeface="Arial" panose="020B0604020202020204" pitchFamily="34" charset="0"/>
                  </a:rPr>
                  <a:t>65%</a:t>
                </a:r>
                <a:endParaRPr lang="zh-CN" altLang="en-US" sz="36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9" name="十字形 28"/>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9" name="组合 8"/>
            <p:cNvGrpSpPr/>
            <p:nvPr/>
          </p:nvGrpSpPr>
          <p:grpSpPr bwMode="auto">
            <a:xfrm>
              <a:off x="3543300" y="1958975"/>
              <a:ext cx="2209800" cy="2757488"/>
              <a:chOff x="3498850" y="1958756"/>
              <a:chExt cx="2209800" cy="2757488"/>
            </a:xfrm>
          </p:grpSpPr>
          <p:sp>
            <p:nvSpPr>
              <p:cNvPr id="18" name="矩形 17"/>
              <p:cNvSpPr/>
              <p:nvPr/>
            </p:nvSpPr>
            <p:spPr>
              <a:xfrm>
                <a:off x="3498850" y="1958756"/>
                <a:ext cx="2209800" cy="8334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a:off x="349885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组合 7"/>
              <p:cNvGrpSpPr/>
              <p:nvPr/>
            </p:nvGrpSpPr>
            <p:grpSpPr bwMode="auto">
              <a:xfrm>
                <a:off x="3767906" y="3224784"/>
                <a:ext cx="1809735" cy="918679"/>
                <a:chOff x="2896077" y="752816"/>
                <a:chExt cx="2915697" cy="767365"/>
              </a:xfrm>
            </p:grpSpPr>
            <p:sp>
              <p:nvSpPr>
                <p:cNvPr id="23" name="文本框 66"/>
                <p:cNvSpPr txBox="1">
                  <a:spLocks noChangeArrowheads="1"/>
                </p:cNvSpPr>
                <p:nvPr/>
              </p:nvSpPr>
              <p:spPr bwMode="auto">
                <a:xfrm>
                  <a:off x="2904181" y="1173074"/>
                  <a:ext cx="2814869" cy="34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24" name="文本框 66"/>
                <p:cNvSpPr txBox="1">
                  <a:spLocks noChangeArrowheads="1"/>
                </p:cNvSpPr>
                <p:nvPr/>
              </p:nvSpPr>
              <p:spPr bwMode="auto">
                <a:xfrm>
                  <a:off x="2896077" y="752816"/>
                  <a:ext cx="2915697" cy="40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rPr>
                    <a:t>PLEASE ADD YOUR TITLE HERE</a:t>
                  </a:r>
                  <a:endParaRPr lang="zh-CN" altLang="en-US"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21" name="文本框 13"/>
              <p:cNvSpPr txBox="1">
                <a:spLocks noChangeArrowheads="1"/>
              </p:cNvSpPr>
              <p:nvPr/>
            </p:nvSpPr>
            <p:spPr bwMode="auto">
              <a:xfrm>
                <a:off x="4309860" y="2140304"/>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85%</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2" name="十字形 21"/>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10" name="组合 9"/>
            <p:cNvGrpSpPr/>
            <p:nvPr/>
          </p:nvGrpSpPr>
          <p:grpSpPr bwMode="auto">
            <a:xfrm>
              <a:off x="6248400" y="2125663"/>
              <a:ext cx="2209800" cy="2590800"/>
              <a:chOff x="5943600" y="2125444"/>
              <a:chExt cx="2209800" cy="2590800"/>
            </a:xfrm>
          </p:grpSpPr>
          <p:sp>
            <p:nvSpPr>
              <p:cNvPr id="11" name="矩形 10"/>
              <p:cNvSpPr/>
              <p:nvPr/>
            </p:nvSpPr>
            <p:spPr>
              <a:xfrm>
                <a:off x="5943600" y="2125444"/>
                <a:ext cx="2209800" cy="6667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59436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7"/>
              <p:cNvGrpSpPr/>
              <p:nvPr/>
            </p:nvGrpSpPr>
            <p:grpSpPr bwMode="auto">
              <a:xfrm>
                <a:off x="6231706" y="3224784"/>
                <a:ext cx="1809735" cy="918679"/>
                <a:chOff x="2896077" y="752816"/>
                <a:chExt cx="2915697" cy="767365"/>
              </a:xfrm>
            </p:grpSpPr>
            <p:sp>
              <p:nvSpPr>
                <p:cNvPr id="16" name="文本框 66"/>
                <p:cNvSpPr txBox="1">
                  <a:spLocks noChangeArrowheads="1"/>
                </p:cNvSpPr>
                <p:nvPr/>
              </p:nvSpPr>
              <p:spPr bwMode="auto">
                <a:xfrm>
                  <a:off x="2904181" y="1173074"/>
                  <a:ext cx="2814869" cy="34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a:t>
                  </a:r>
                  <a:endParaRPr lang="zh-CN" altLang="en-US" sz="90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17" name="文本框 66"/>
                <p:cNvSpPr txBox="1">
                  <a:spLocks noChangeArrowheads="1"/>
                </p:cNvSpPr>
                <p:nvPr/>
              </p:nvSpPr>
              <p:spPr bwMode="auto">
                <a:xfrm>
                  <a:off x="2896077" y="752816"/>
                  <a:ext cx="2915697" cy="40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rPr>
                    <a:t>PLEASE ADD YOUR TITLE HERE</a:t>
                  </a:r>
                  <a:endParaRPr lang="zh-CN" altLang="en-US" sz="1800">
                    <a:solidFill>
                      <a:schemeClr val="bg1">
                        <a:lumMod val="50000"/>
                      </a:schemeClr>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14" name="文本框 13"/>
              <p:cNvSpPr txBox="1">
                <a:spLocks noChangeArrowheads="1"/>
              </p:cNvSpPr>
              <p:nvPr/>
            </p:nvSpPr>
            <p:spPr bwMode="auto">
              <a:xfrm>
                <a:off x="6722860" y="222920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40%</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15" name="十字形 14"/>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96682" y="2109380"/>
            <a:ext cx="10728015" cy="3761266"/>
            <a:chOff x="755576" y="1416168"/>
            <a:chExt cx="7791546" cy="2731734"/>
          </a:xfrm>
        </p:grpSpPr>
        <p:grpSp>
          <p:nvGrpSpPr>
            <p:cNvPr id="29" name="组合 28"/>
            <p:cNvGrpSpPr/>
            <p:nvPr/>
          </p:nvGrpSpPr>
          <p:grpSpPr>
            <a:xfrm>
              <a:off x="3227301" y="1466658"/>
              <a:ext cx="2689400" cy="2681244"/>
              <a:chOff x="4002442" y="1341792"/>
              <a:chExt cx="4187117" cy="4174417"/>
            </a:xfrm>
          </p:grpSpPr>
          <p:grpSp>
            <p:nvGrpSpPr>
              <p:cNvPr id="79" name="组合 78"/>
              <p:cNvGrpSpPr/>
              <p:nvPr/>
            </p:nvGrpSpPr>
            <p:grpSpPr>
              <a:xfrm>
                <a:off x="4002442" y="1341793"/>
                <a:ext cx="1990016" cy="1990018"/>
                <a:chOff x="3845536" y="1830659"/>
                <a:chExt cx="1990016" cy="1990018"/>
              </a:xfrm>
            </p:grpSpPr>
            <p:sp>
              <p:nvSpPr>
                <p:cNvPr id="89" name="圆角矩形 88"/>
                <p:cNvSpPr/>
                <p:nvPr/>
              </p:nvSpPr>
              <p:spPr>
                <a:xfrm>
                  <a:off x="3845536" y="1830659"/>
                  <a:ext cx="1990016" cy="1990018"/>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199542" y="1341792"/>
                <a:ext cx="1990017" cy="1990017"/>
                <a:chOff x="3845536" y="1830658"/>
                <a:chExt cx="1990017" cy="1990017"/>
              </a:xfrm>
            </p:grpSpPr>
            <p:sp>
              <p:nvSpPr>
                <p:cNvPr id="87" name="圆角矩形 86"/>
                <p:cNvSpPr/>
                <p:nvPr/>
              </p:nvSpPr>
              <p:spPr>
                <a:xfrm>
                  <a:off x="3845536" y="1830658"/>
                  <a:ext cx="1990017" cy="199001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4002442" y="3526192"/>
                <a:ext cx="1990017" cy="1990017"/>
                <a:chOff x="3845536" y="1830658"/>
                <a:chExt cx="1990017" cy="1990017"/>
              </a:xfrm>
            </p:grpSpPr>
            <p:sp>
              <p:nvSpPr>
                <p:cNvPr id="85" name="圆角矩形 84"/>
                <p:cNvSpPr/>
                <p:nvPr/>
              </p:nvSpPr>
              <p:spPr>
                <a:xfrm>
                  <a:off x="3845536" y="1830658"/>
                  <a:ext cx="1990017" cy="1990017"/>
                </a:xfrm>
                <a:prstGeom prst="round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6199542" y="3526192"/>
                <a:ext cx="1990017" cy="1990017"/>
                <a:chOff x="3845536" y="1830658"/>
                <a:chExt cx="1990017" cy="1990017"/>
              </a:xfrm>
            </p:grpSpPr>
            <p:sp>
              <p:nvSpPr>
                <p:cNvPr id="83" name="圆角矩形 82"/>
                <p:cNvSpPr/>
                <p:nvPr/>
              </p:nvSpPr>
              <p:spPr>
                <a:xfrm>
                  <a:off x="3845536" y="1830658"/>
                  <a:ext cx="1990017" cy="1990017"/>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3694789" y="1980015"/>
              <a:ext cx="363772" cy="301991"/>
              <a:chOff x="3132963" y="3140191"/>
              <a:chExt cx="645573" cy="535933"/>
            </a:xfrm>
            <a:solidFill>
              <a:schemeClr val="accent6"/>
            </a:solidFill>
          </p:grpSpPr>
          <p:sp>
            <p:nvSpPr>
              <p:cNvPr id="73"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113751" y="1954911"/>
              <a:ext cx="345269" cy="352188"/>
              <a:chOff x="5700126" y="3099646"/>
              <a:chExt cx="612739" cy="625016"/>
            </a:xfrm>
            <a:solidFill>
              <a:schemeClr val="accent6"/>
            </a:solidFill>
          </p:grpSpPr>
          <p:sp>
            <p:nvSpPr>
              <p:cNvPr id="64" name="Freeform 268"/>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269"/>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Freeform 270"/>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271"/>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272"/>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273"/>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Freeform 274"/>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Freeform 275"/>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Freeform 276"/>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695765" y="3350953"/>
              <a:ext cx="361841" cy="341408"/>
              <a:chOff x="3098700" y="5569159"/>
              <a:chExt cx="642147" cy="605886"/>
            </a:xfrm>
            <a:solidFill>
              <a:schemeClr val="accent6"/>
            </a:solidFill>
          </p:grpSpPr>
          <p:sp>
            <p:nvSpPr>
              <p:cNvPr id="59"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Oval 353"/>
              <p:cNvSpPr>
                <a:spLocks noChangeArrowheads="1"/>
              </p:cNvSpPr>
              <p:nvPr/>
            </p:nvSpPr>
            <p:spPr bwMode="auto">
              <a:xfrm>
                <a:off x="3375945" y="5844406"/>
                <a:ext cx="62530" cy="60817"/>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113187" y="3349106"/>
              <a:ext cx="346397" cy="345109"/>
              <a:chOff x="6932170" y="3118777"/>
              <a:chExt cx="614738" cy="612452"/>
            </a:xfrm>
            <a:solidFill>
              <a:schemeClr val="accent6"/>
            </a:solidFill>
          </p:grpSpPr>
          <p:sp>
            <p:nvSpPr>
              <p:cNvPr id="47"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382"/>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383"/>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384"/>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385"/>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9" name="TextBox 11"/>
            <p:cNvSpPr txBox="1">
              <a:spLocks noChangeArrowheads="1"/>
            </p:cNvSpPr>
            <p:nvPr/>
          </p:nvSpPr>
          <p:spPr bwMode="auto">
            <a:xfrm flipH="1">
              <a:off x="755576" y="1710916"/>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40" name="TextBox 11"/>
            <p:cNvSpPr txBox="1">
              <a:spLocks noChangeArrowheads="1"/>
            </p:cNvSpPr>
            <p:nvPr/>
          </p:nvSpPr>
          <p:spPr bwMode="auto">
            <a:xfrm flipH="1">
              <a:off x="755579" y="1416168"/>
              <a:ext cx="1628775" cy="33529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41" name="TextBox 11"/>
            <p:cNvSpPr txBox="1">
              <a:spLocks noChangeArrowheads="1"/>
            </p:cNvSpPr>
            <p:nvPr/>
          </p:nvSpPr>
          <p:spPr bwMode="auto">
            <a:xfrm flipH="1">
              <a:off x="755576" y="3443891"/>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42" name="TextBox 11"/>
            <p:cNvSpPr txBox="1">
              <a:spLocks noChangeArrowheads="1"/>
            </p:cNvSpPr>
            <p:nvPr/>
          </p:nvSpPr>
          <p:spPr bwMode="auto">
            <a:xfrm flipH="1">
              <a:off x="755579" y="3149143"/>
              <a:ext cx="1628775" cy="33529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43" name="TextBox 11"/>
            <p:cNvSpPr txBox="1">
              <a:spLocks noChangeArrowheads="1"/>
            </p:cNvSpPr>
            <p:nvPr/>
          </p:nvSpPr>
          <p:spPr bwMode="auto">
            <a:xfrm flipH="1">
              <a:off x="6156176" y="1710916"/>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44" name="TextBox 11"/>
            <p:cNvSpPr txBox="1">
              <a:spLocks noChangeArrowheads="1"/>
            </p:cNvSpPr>
            <p:nvPr/>
          </p:nvSpPr>
          <p:spPr bwMode="auto">
            <a:xfrm flipH="1">
              <a:off x="6156184" y="1416168"/>
              <a:ext cx="1628775" cy="33529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45" name="TextBox 11"/>
            <p:cNvSpPr txBox="1">
              <a:spLocks noChangeArrowheads="1"/>
            </p:cNvSpPr>
            <p:nvPr/>
          </p:nvSpPr>
          <p:spPr bwMode="auto">
            <a:xfrm flipH="1">
              <a:off x="6156176" y="3443891"/>
              <a:ext cx="2390946" cy="63036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46" name="TextBox 11"/>
            <p:cNvSpPr txBox="1">
              <a:spLocks noChangeArrowheads="1"/>
            </p:cNvSpPr>
            <p:nvPr/>
          </p:nvSpPr>
          <p:spPr bwMode="auto">
            <a:xfrm flipH="1">
              <a:off x="6156184" y="3149143"/>
              <a:ext cx="1628775" cy="33529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 name="矩形 12"/>
          <p:cNvSpPr/>
          <p:nvPr/>
        </p:nvSpPr>
        <p:spPr>
          <a:xfrm>
            <a:off x="2590007" y="2279650"/>
            <a:ext cx="7034212" cy="3382962"/>
          </a:xfrm>
          <a:prstGeom prst="rect">
            <a:avLst/>
          </a:prstGeom>
          <a:noFill/>
          <a:ln w="12700" cap="flat" cmpd="sng">
            <a:solidFill>
              <a:schemeClr val="bg1">
                <a:lumMod val="50000"/>
              </a:schemeClr>
            </a:solidFill>
            <a:prstDash val="dash"/>
            <a:miter/>
            <a:headEnd type="none" w="med" len="med"/>
            <a:tailEnd type="none" w="med" len="med"/>
          </a:ln>
        </p:spPr>
        <p:txBody>
          <a:bodyPr lIns="75520" tIns="37760" rIns="75520" bIns="37760" anchor="ctr"/>
          <a:lstStyle/>
          <a:p>
            <a:pPr lvl="0" algn="ctr" eaLnBrk="1" hangingPunct="1">
              <a:buNone/>
            </a:pP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椭圆 13"/>
          <p:cNvSpPr/>
          <p:nvPr/>
        </p:nvSpPr>
        <p:spPr>
          <a:xfrm>
            <a:off x="1870869" y="3289300"/>
            <a:ext cx="1370013" cy="1365250"/>
          </a:xfrm>
          <a:prstGeom prst="ellipse">
            <a:avLst/>
          </a:prstGeom>
          <a:solidFill>
            <a:schemeClr val="accent3"/>
          </a:solidFill>
          <a:ln w="9525">
            <a:noFill/>
          </a:ln>
        </p:spPr>
        <p:txBody>
          <a:bodyPr lIns="75520" tIns="37760" rIns="75520" bIns="37760" anchor="ctr"/>
          <a:lstStyle/>
          <a:p>
            <a:pPr lvl="0" algn="ctr" eaLnBrk="1" hangingPunct="1">
              <a:buNone/>
            </a:pPr>
            <a:r>
              <a:rPr lang="zh-CN" altLang="en-US" sz="1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dirty="0">
              <a:latin typeface="Arial" panose="020B0604020202020204" pitchFamily="34" charset="0"/>
              <a:ea typeface="宋体" panose="02010600030101010101" pitchFamily="2" charset="-122"/>
            </a:endParaRPr>
          </a:p>
        </p:txBody>
      </p:sp>
      <p:sp>
        <p:nvSpPr>
          <p:cNvPr id="8" name="椭圆 14"/>
          <p:cNvSpPr/>
          <p:nvPr/>
        </p:nvSpPr>
        <p:spPr>
          <a:xfrm>
            <a:off x="8905082" y="3289300"/>
            <a:ext cx="1370012" cy="1365250"/>
          </a:xfrm>
          <a:prstGeom prst="ellipse">
            <a:avLst/>
          </a:prstGeom>
          <a:solidFill>
            <a:schemeClr val="accent1"/>
          </a:solidFill>
          <a:ln w="9525">
            <a:noFill/>
          </a:ln>
        </p:spPr>
        <p:txBody>
          <a:bodyPr lIns="75520" tIns="37760" rIns="75520" bIns="37760" anchor="ctr"/>
          <a:lstStyle/>
          <a:p>
            <a:pPr lvl="0" algn="ctr" eaLnBrk="1" hangingPunct="1">
              <a:buNone/>
            </a:pPr>
            <a:r>
              <a:rPr lang="zh-CN" altLang="en-US" sz="17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dirty="0">
              <a:latin typeface="Arial" panose="020B0604020202020204" pitchFamily="34" charset="0"/>
              <a:ea typeface="宋体" panose="02010600030101010101" pitchFamily="2" charset="-122"/>
            </a:endParaRPr>
          </a:p>
        </p:txBody>
      </p:sp>
      <p:sp>
        <p:nvSpPr>
          <p:cNvPr id="9" name="矩形 15"/>
          <p:cNvSpPr/>
          <p:nvPr/>
        </p:nvSpPr>
        <p:spPr>
          <a:xfrm>
            <a:off x="5349759" y="3281362"/>
            <a:ext cx="1537510" cy="353256"/>
          </a:xfrm>
          <a:prstGeom prst="rect">
            <a:avLst/>
          </a:prstGeom>
          <a:noFill/>
          <a:ln w="9525">
            <a:noFill/>
            <a:miter/>
          </a:ln>
        </p:spPr>
        <p:txBody>
          <a:bodyPr wrap="none" lIns="75520" tIns="37760" rIns="75520" bIns="37760">
            <a:spAutoFit/>
          </a:bodyPr>
          <a:lstStyle/>
          <a:p>
            <a:pPr lvl="0" eaLnBrk="1" hangingPunct="1">
              <a:buNone/>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solidFill>
                <a:schemeClr val="bg1">
                  <a:lumMod val="50000"/>
                </a:schemeClr>
              </a:solidFill>
              <a:latin typeface="Calibri" panose="020F0502020204030204" pitchFamily="34" charset="0"/>
              <a:ea typeface="宋体" panose="02010600030101010101" pitchFamily="2" charset="-122"/>
              <a:sym typeface="宋体" panose="02010600030101010101" pitchFamily="2" charset="-122"/>
            </a:endParaRPr>
          </a:p>
        </p:txBody>
      </p:sp>
      <p:sp>
        <p:nvSpPr>
          <p:cNvPr id="10" name="矩形 16"/>
          <p:cNvSpPr/>
          <p:nvPr/>
        </p:nvSpPr>
        <p:spPr>
          <a:xfrm>
            <a:off x="5349759" y="4357687"/>
            <a:ext cx="1537510" cy="353256"/>
          </a:xfrm>
          <a:prstGeom prst="rect">
            <a:avLst/>
          </a:prstGeom>
          <a:noFill/>
          <a:ln w="9525">
            <a:noFill/>
            <a:miter/>
          </a:ln>
        </p:spPr>
        <p:txBody>
          <a:bodyPr wrap="none" lIns="75520" tIns="37760" rIns="75520" bIns="37760">
            <a:spAutoFit/>
          </a:bodyPr>
          <a:lstStyle/>
          <a:p>
            <a:pPr lvl="0" eaLnBrk="1" hangingPunct="1">
              <a:buNone/>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dirty="0">
              <a:solidFill>
                <a:schemeClr val="bg1">
                  <a:lumMod val="50000"/>
                </a:schemeClr>
              </a:solidFill>
              <a:latin typeface="Calibri" panose="020F0502020204030204" pitchFamily="34" charset="0"/>
              <a:ea typeface="宋体" panose="02010600030101010101" pitchFamily="2" charset="-122"/>
              <a:sym typeface="宋体" panose="02010600030101010101" pitchFamily="2" charset="-122"/>
            </a:endParaRPr>
          </a:p>
        </p:txBody>
      </p:sp>
      <p:sp>
        <p:nvSpPr>
          <p:cNvPr id="11" name="上箭头 22"/>
          <p:cNvSpPr/>
          <p:nvPr/>
        </p:nvSpPr>
        <p:spPr>
          <a:xfrm>
            <a:off x="5603082" y="2486025"/>
            <a:ext cx="1008062" cy="739775"/>
          </a:xfrm>
          <a:prstGeom prst="upArrow">
            <a:avLst>
              <a:gd name="adj1" fmla="val 50000"/>
              <a:gd name="adj2" fmla="val 63425"/>
            </a:avLst>
          </a:prstGeom>
          <a:solidFill>
            <a:schemeClr val="bg1">
              <a:lumMod val="50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矩形 24"/>
          <p:cNvSpPr/>
          <p:nvPr/>
        </p:nvSpPr>
        <p:spPr>
          <a:xfrm>
            <a:off x="4201319" y="5484812"/>
            <a:ext cx="3751263" cy="355600"/>
          </a:xfrm>
          <a:prstGeom prst="rect">
            <a:avLst/>
          </a:prstGeom>
          <a:solidFill>
            <a:schemeClr val="accent4"/>
          </a:solidFill>
          <a:ln w="9525">
            <a:noFill/>
            <a:miter/>
          </a:ln>
        </p:spPr>
        <p:txBody>
          <a:bodyPr lIns="75520" tIns="37760" rIns="75520" bIns="37760" anchor="ctr"/>
          <a:lstStyle/>
          <a:p>
            <a:pPr lvl="0" algn="ctr" eaLnBrk="1" hangingPunct="1">
              <a:buNone/>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25"/>
          <p:cNvSpPr/>
          <p:nvPr/>
        </p:nvSpPr>
        <p:spPr>
          <a:xfrm>
            <a:off x="4201319" y="2101850"/>
            <a:ext cx="3751263" cy="355600"/>
          </a:xfrm>
          <a:prstGeom prst="rect">
            <a:avLst/>
          </a:prstGeom>
          <a:solidFill>
            <a:schemeClr val="accent3"/>
          </a:solidFill>
          <a:ln w="9525">
            <a:noFill/>
            <a:miter/>
          </a:ln>
        </p:spPr>
        <p:txBody>
          <a:bodyPr lIns="75520" tIns="37760" rIns="75520" bIns="37760" anchor="ctr"/>
          <a:lstStyle/>
          <a:p>
            <a:pPr lvl="0" algn="ctr" eaLnBrk="1" hangingPunct="1">
              <a:buNone/>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dirty="0">
              <a:latin typeface="Arial" panose="020B0604020202020204" pitchFamily="34" charset="0"/>
              <a:ea typeface="宋体" panose="02010600030101010101" pitchFamily="2" charset="-122"/>
            </a:endParaRPr>
          </a:p>
        </p:txBody>
      </p:sp>
      <p:sp>
        <p:nvSpPr>
          <p:cNvPr id="14" name="五边形 2"/>
          <p:cNvSpPr/>
          <p:nvPr/>
        </p:nvSpPr>
        <p:spPr>
          <a:xfrm>
            <a:off x="3658394" y="4016375"/>
            <a:ext cx="4897438" cy="266700"/>
          </a:xfrm>
          <a:custGeom>
            <a:avLst/>
            <a:gdLst>
              <a:gd name="txL" fmla="*/ 0 w 5922658"/>
              <a:gd name="txT" fmla="*/ 0 h 324036"/>
              <a:gd name="txR" fmla="*/ 5922658 w 5922658"/>
              <a:gd name="txB" fmla="*/ 324036 h 324036"/>
            </a:gdLst>
            <a:ahLst/>
            <a:cxnLst>
              <a:cxn ang="0">
                <a:pos x="0" y="0"/>
              </a:cxn>
              <a:cxn ang="0">
                <a:pos x="3938904" y="0"/>
              </a:cxn>
              <a:cxn ang="0">
                <a:pos x="4049685" y="109755"/>
              </a:cxn>
              <a:cxn ang="0">
                <a:pos x="3938904" y="219509"/>
              </a:cxn>
              <a:cxn ang="0">
                <a:pos x="0" y="219509"/>
              </a:cxn>
              <a:cxn ang="0">
                <a:pos x="110781" y="109755"/>
              </a:cxn>
              <a:cxn ang="0">
                <a:pos x="0" y="0"/>
              </a:cxn>
            </a:cxnLst>
            <a:rect l="txL" t="txT" r="txR" b="txB"/>
            <a:pathLst>
              <a:path w="5922658" h="324036">
                <a:moveTo>
                  <a:pt x="0" y="0"/>
                </a:moveTo>
                <a:lnTo>
                  <a:pt x="5760640" y="0"/>
                </a:lnTo>
                <a:lnTo>
                  <a:pt x="5922658" y="162018"/>
                </a:lnTo>
                <a:lnTo>
                  <a:pt x="5760640" y="324036"/>
                </a:lnTo>
                <a:lnTo>
                  <a:pt x="0" y="324036"/>
                </a:lnTo>
                <a:lnTo>
                  <a:pt x="162018" y="162018"/>
                </a:lnTo>
                <a:lnTo>
                  <a:pt x="0" y="0"/>
                </a:lnTo>
                <a:close/>
              </a:path>
            </a:pathLst>
          </a:custGeom>
          <a:solidFill>
            <a:schemeClr val="accent1"/>
          </a:solidFill>
          <a:ln w="9525">
            <a:noFill/>
          </a:ln>
        </p:spPr>
        <p:txBody>
          <a:bodyPr/>
          <a:lstStyle/>
          <a:p>
            <a:endParaRPr lang="zh-CN" altLang="en-US"/>
          </a:p>
        </p:txBody>
      </p:sp>
      <p:sp>
        <p:nvSpPr>
          <p:cNvPr id="15" name="五边形 2"/>
          <p:cNvSpPr/>
          <p:nvPr/>
        </p:nvSpPr>
        <p:spPr>
          <a:xfrm flipH="1">
            <a:off x="3658394" y="3659187"/>
            <a:ext cx="4897438" cy="268288"/>
          </a:xfrm>
          <a:custGeom>
            <a:avLst/>
            <a:gdLst>
              <a:gd name="txL" fmla="*/ 0 w 5922658"/>
              <a:gd name="txT" fmla="*/ 0 h 324036"/>
              <a:gd name="txR" fmla="*/ 5922658 w 5922658"/>
              <a:gd name="txB" fmla="*/ 324036 h 324036"/>
            </a:gdLst>
            <a:ahLst/>
            <a:cxnLst>
              <a:cxn ang="0">
                <a:pos x="0" y="0"/>
              </a:cxn>
              <a:cxn ang="0">
                <a:pos x="3938904" y="0"/>
              </a:cxn>
              <a:cxn ang="0">
                <a:pos x="4049685" y="111066"/>
              </a:cxn>
              <a:cxn ang="0">
                <a:pos x="3938904" y="222131"/>
              </a:cxn>
              <a:cxn ang="0">
                <a:pos x="0" y="222131"/>
              </a:cxn>
              <a:cxn ang="0">
                <a:pos x="110781" y="111066"/>
              </a:cxn>
              <a:cxn ang="0">
                <a:pos x="0" y="0"/>
              </a:cxn>
            </a:cxnLst>
            <a:rect l="txL" t="txT" r="txR" b="txB"/>
            <a:pathLst>
              <a:path w="5922658" h="324036">
                <a:moveTo>
                  <a:pt x="0" y="0"/>
                </a:moveTo>
                <a:lnTo>
                  <a:pt x="5760640" y="0"/>
                </a:lnTo>
                <a:lnTo>
                  <a:pt x="5922658" y="162018"/>
                </a:lnTo>
                <a:lnTo>
                  <a:pt x="5760640" y="324036"/>
                </a:lnTo>
                <a:lnTo>
                  <a:pt x="0" y="324036"/>
                </a:lnTo>
                <a:lnTo>
                  <a:pt x="162018" y="162018"/>
                </a:lnTo>
                <a:lnTo>
                  <a:pt x="0" y="0"/>
                </a:lnTo>
                <a:close/>
              </a:path>
            </a:pathLst>
          </a:custGeom>
          <a:solidFill>
            <a:schemeClr val="accent4"/>
          </a:solidFill>
          <a:ln w="9525">
            <a:noFill/>
          </a:ln>
        </p:spPr>
        <p:txBody>
          <a:bodyPr/>
          <a:lstStyle/>
          <a:p>
            <a:endParaRPr lang="zh-CN" altLang="en-US"/>
          </a:p>
        </p:txBody>
      </p:sp>
      <p:sp>
        <p:nvSpPr>
          <p:cNvPr id="16" name="上箭头 21"/>
          <p:cNvSpPr/>
          <p:nvPr/>
        </p:nvSpPr>
        <p:spPr>
          <a:xfrm flipV="1">
            <a:off x="5603082" y="4706937"/>
            <a:ext cx="1008062" cy="739775"/>
          </a:xfrm>
          <a:prstGeom prst="upArrow">
            <a:avLst>
              <a:gd name="adj1" fmla="val 50000"/>
              <a:gd name="adj2" fmla="val 63425"/>
            </a:avLst>
          </a:prstGeom>
          <a:solidFill>
            <a:schemeClr val="bg1">
              <a:lumMod val="50000"/>
            </a:schemeClr>
          </a:solidFill>
          <a:ln w="9525">
            <a:noFill/>
            <a:miter/>
          </a:ln>
        </p:spPr>
        <p:txBody>
          <a:bodyPr lIns="75520" tIns="37760" rIns="75520" bIns="37760" anchor="ctr"/>
          <a:lstStyle/>
          <a:p>
            <a:pPr lvl="0" algn="ctr" eaLnBrk="1" hangingPunct="1">
              <a:buNone/>
            </a:pP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filter="fade">
                                      <p:cBhvr>
                                        <p:cTn id="18" dur="500"/>
                                        <p:tgtEl>
                                          <p:spTgt spid="8"/>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filter="wipe(left)">
                                      <p:cBhvr>
                                        <p:cTn id="22" dur="500"/>
                                        <p:tgtEl>
                                          <p:spTgt spid="14"/>
                                        </p:tgtEl>
                                      </p:cBhvr>
                                    </p:animEffect>
                                  </p:childTnLst>
                                </p:cTn>
                              </p:par>
                              <p:par>
                                <p:cTn id="23" presetID="22" presetClass="entr" presetSubtype="2"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filter="wipe(right)">
                                      <p:cBhvr>
                                        <p:cTn id="25" dur="500"/>
                                        <p:tgtEl>
                                          <p:spTgt spid="15"/>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filter="wipe(down)">
                                      <p:cBhvr>
                                        <p:cTn id="40" dur="500"/>
                                        <p:tgtEl>
                                          <p:spTgt spid="11"/>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filter="wipe(down)">
                                      <p:cBhvr>
                                        <p:cTn id="43" dur="500"/>
                                        <p:tgtEl>
                                          <p:spTgt spid="16"/>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filter="barn(outVertical)">
                                      <p:cBhvr>
                                        <p:cTn id="47" dur="500"/>
                                        <p:tgtEl>
                                          <p:spTgt spid="13"/>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filter="barn(outVertical)">
                                      <p:cBhvr>
                                        <p:cTn id="50" dur="500"/>
                                        <p:tgtEl>
                                          <p:spTgt spid="12"/>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filter="barn(outVertical)">
                                      <p:cBhvr>
                                        <p:cTn id="5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9" grpId="0" bldLvl="0"/>
      <p:bldP spid="10" grpId="0" bldLvl="0"/>
      <p:bldP spid="11" grpId="0" bldLvl="0" animBg="1"/>
      <p:bldP spid="12" grpId="0" bldLvl="0" animBg="1"/>
      <p:bldP spid="13" grpId="0" bldLvl="0" animBg="1"/>
      <p:bldP spid="1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247638">
            <a:off x="-875561" y="3513567"/>
            <a:ext cx="10874121" cy="5366882"/>
            <a:chOff x="5542954" y="4995627"/>
            <a:chExt cx="6392799" cy="3155145"/>
          </a:xfrm>
          <a:noFill/>
        </p:grpSpPr>
        <p:grpSp>
          <p:nvGrpSpPr>
            <p:cNvPr id="8" name="组合 7"/>
            <p:cNvGrpSpPr/>
            <p:nvPr/>
          </p:nvGrpSpPr>
          <p:grpSpPr>
            <a:xfrm>
              <a:off x="5542954" y="4995627"/>
              <a:ext cx="6392799" cy="2785363"/>
              <a:chOff x="3630711" y="5191816"/>
              <a:chExt cx="6392798" cy="2785363"/>
            </a:xfrm>
            <a:grpFill/>
          </p:grpSpPr>
          <p:sp>
            <p:nvSpPr>
              <p:cNvPr id="10" name="直角三角形 9"/>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247638">
            <a:off x="-6749417" y="4017589"/>
            <a:ext cx="14604654" cy="5359245"/>
            <a:chOff x="2084713" y="5137974"/>
            <a:chExt cx="8585947" cy="3150656"/>
          </a:xfrm>
        </p:grpSpPr>
        <p:grpSp>
          <p:nvGrpSpPr>
            <p:cNvPr id="13" name="组合 12"/>
            <p:cNvGrpSpPr/>
            <p:nvPr/>
          </p:nvGrpSpPr>
          <p:grpSpPr>
            <a:xfrm>
              <a:off x="2084713" y="5137974"/>
              <a:ext cx="8585947" cy="2660060"/>
              <a:chOff x="172470" y="5334161"/>
              <a:chExt cx="8585947" cy="2660060"/>
            </a:xfrm>
          </p:grpSpPr>
          <p:sp>
            <p:nvSpPr>
              <p:cNvPr id="15" name="直角三角形 14"/>
              <p:cNvSpPr/>
              <p:nvPr/>
            </p:nvSpPr>
            <p:spPr>
              <a:xfrm rot="9959109" flipH="1">
                <a:off x="4165228" y="5334161"/>
                <a:ext cx="1153640" cy="159593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0729349">
                <a:off x="172470" y="5976735"/>
                <a:ext cx="4180114" cy="20174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265245" flipH="1">
                <a:off x="4578303" y="5904294"/>
                <a:ext cx="4180114" cy="20174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rot="20369299">
              <a:off x="5777329" y="6195215"/>
              <a:ext cx="4180114" cy="20934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47638" flipH="1" flipV="1">
            <a:off x="6346999" y="-2584599"/>
            <a:ext cx="10874117" cy="5333752"/>
            <a:chOff x="5510142" y="5015105"/>
            <a:chExt cx="6392796" cy="3135667"/>
          </a:xfrm>
          <a:noFill/>
        </p:grpSpPr>
        <p:grpSp>
          <p:nvGrpSpPr>
            <p:cNvPr id="19" name="组合 18"/>
            <p:cNvGrpSpPr/>
            <p:nvPr/>
          </p:nvGrpSpPr>
          <p:grpSpPr>
            <a:xfrm>
              <a:off x="5510142" y="5015105"/>
              <a:ext cx="6392796" cy="2785362"/>
              <a:chOff x="3597899" y="5211294"/>
              <a:chExt cx="6392795" cy="2785362"/>
            </a:xfrm>
            <a:grpFill/>
          </p:grpSpPr>
          <p:sp>
            <p:nvSpPr>
              <p:cNvPr id="21" name="直角三角形 20"/>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4436762" y="1682071"/>
            <a:ext cx="1562396" cy="15623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03</a:t>
            </a:r>
            <a:endParaRPr lang="zh-CN" altLang="en-US" sz="8800" dirty="0">
              <a:solidFill>
                <a:schemeClr val="bg1"/>
              </a:solidFill>
            </a:endParaRPr>
          </a:p>
        </p:txBody>
      </p:sp>
      <p:grpSp>
        <p:nvGrpSpPr>
          <p:cNvPr id="24" name="组合 23"/>
          <p:cNvGrpSpPr/>
          <p:nvPr/>
        </p:nvGrpSpPr>
        <p:grpSpPr>
          <a:xfrm>
            <a:off x="4393458" y="2312122"/>
            <a:ext cx="6478204" cy="1625906"/>
            <a:chOff x="4944553" y="2450699"/>
            <a:chExt cx="6478204" cy="1625906"/>
          </a:xfrm>
        </p:grpSpPr>
        <p:sp>
          <p:nvSpPr>
            <p:cNvPr id="25" name="矩形 24"/>
            <p:cNvSpPr/>
            <p:nvPr/>
          </p:nvSpPr>
          <p:spPr>
            <a:xfrm>
              <a:off x="6621443" y="2450699"/>
              <a:ext cx="4801314" cy="1015663"/>
            </a:xfrm>
            <a:prstGeom prst="rect">
              <a:avLst/>
            </a:prstGeom>
          </p:spPr>
          <p:txBody>
            <a:bodyPr wrap="none">
              <a:spAutoFit/>
            </a:bodyPr>
            <a:lstStyle/>
            <a:p>
              <a:pPr algn="ctr"/>
              <a:r>
                <a:rPr kumimoji="1" lang="zh-CN" altLang="en-US" sz="6000" dirty="0" smtClean="0">
                  <a:solidFill>
                    <a:schemeClr val="accent4"/>
                  </a:solidFill>
                  <a:latin typeface="微软雅黑" panose="020B0503020204020204" pitchFamily="34" charset="-122"/>
                  <a:ea typeface="微软雅黑" panose="020B0503020204020204" pitchFamily="34" charset="-122"/>
                </a:rPr>
                <a:t>加入你的标题</a:t>
              </a:r>
              <a:endParaRPr kumimoji="1" lang="zh-CN" altLang="en-US" sz="6000" dirty="0">
                <a:solidFill>
                  <a:schemeClr val="accent4"/>
                </a:solidFill>
                <a:latin typeface="微软雅黑" panose="020B0503020204020204" pitchFamily="34" charset="-122"/>
                <a:ea typeface="微软雅黑" panose="020B0503020204020204" pitchFamily="34" charset="-122"/>
              </a:endParaRPr>
            </a:p>
          </p:txBody>
        </p:sp>
        <p:sp>
          <p:nvSpPr>
            <p:cNvPr id="26" name="矩形 25"/>
            <p:cNvSpPr/>
            <p:nvPr/>
          </p:nvSpPr>
          <p:spPr>
            <a:xfrm>
              <a:off x="4944553" y="3450921"/>
              <a:ext cx="6478204" cy="625684"/>
            </a:xfrm>
            <a:prstGeom prst="rect">
              <a:avLst/>
            </a:prstGeom>
          </p:spPr>
          <p:txBody>
            <a:bodyPr wrap="square">
              <a:spAutoFit/>
            </a:bodyPr>
            <a:lstStyle/>
            <a:p>
              <a:pPr>
                <a:lnSpc>
                  <a:spcPct val="130000"/>
                </a:lnSpc>
              </a:pP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文本内容，如关键词、部分简单介绍等</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。点击此处添加文本内容，部分</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简单介绍等。点击此处添加文本内容，如关键词、部分简单</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介。</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Group 38"/>
          <p:cNvGrpSpPr/>
          <p:nvPr/>
        </p:nvGrpSpPr>
        <p:grpSpPr>
          <a:xfrm>
            <a:off x="10268257" y="6165327"/>
            <a:ext cx="1575060" cy="160804"/>
            <a:chOff x="5548426" y="3343939"/>
            <a:chExt cx="833173" cy="85061"/>
          </a:xfrm>
          <a:solidFill>
            <a:schemeClr val="accent4"/>
          </a:solidFill>
        </p:grpSpPr>
        <p:sp>
          <p:nvSpPr>
            <p:cNvPr id="28"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2"/>
          <p:cNvSpPr>
            <a:spLocks noChangeArrowheads="1"/>
          </p:cNvSpPr>
          <p:nvPr/>
        </p:nvSpPr>
        <p:spPr bwMode="auto">
          <a:xfrm>
            <a:off x="384176" y="296864"/>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en-US" altLang="zh-CN" sz="2100" b="1" dirty="0" smtClean="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YOUR LOGO</a:t>
            </a:r>
            <a:endParaRPr lang="zh-CN" altLang="en-US" sz="2100" b="1"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等腰三角形 4"/>
          <p:cNvSpPr>
            <a:spLocks noChangeArrowheads="1"/>
          </p:cNvSpPr>
          <p:nvPr/>
        </p:nvSpPr>
        <p:spPr bwMode="auto">
          <a:xfrm rot="5400000">
            <a:off x="-18664" y="375858"/>
            <a:ext cx="329453" cy="285769"/>
          </a:xfrm>
          <a:prstGeom prst="triangle">
            <a:avLst>
              <a:gd name="adj" fmla="val 50000"/>
            </a:avLst>
          </a:prstGeom>
          <a:solidFill>
            <a:schemeClr val="accent4"/>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anim calcmode="lin" valueType="num">
                                      <p:cBhvr>
                                        <p:cTn id="33" dur="750" fill="hold"/>
                                        <p:tgtEl>
                                          <p:spTgt spid="27"/>
                                        </p:tgtEl>
                                        <p:attrNameLst>
                                          <p:attrName>ppt_x</p:attrName>
                                        </p:attrNameLst>
                                      </p:cBhvr>
                                      <p:tavLst>
                                        <p:tav tm="0">
                                          <p:val>
                                            <p:strVal val="#ppt_x"/>
                                          </p:val>
                                        </p:tav>
                                        <p:tav tm="100000">
                                          <p:val>
                                            <p:strVal val="#ppt_x"/>
                                          </p:val>
                                        </p:tav>
                                      </p:tavLst>
                                    </p:anim>
                                    <p:anim calcmode="lin" valueType="num">
                                      <p:cBhvr>
                                        <p:cTn id="34" dur="750" fill="hold"/>
                                        <p:tgtEl>
                                          <p:spTgt spid="27"/>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ppt_x</p:attrName>
                                        </p:attrNameLst>
                                      </p:cBhvr>
                                      <p:tavLst>
                                        <p:tav tm="0">
                                          <p:val>
                                            <p:strVal val="0-#ppt_w/2"/>
                                          </p:val>
                                        </p:tav>
                                        <p:tav tm="100000">
                                          <p:val>
                                            <p:strVal val="#ppt_x"/>
                                          </p:val>
                                        </p:tav>
                                      </p:tavLst>
                                    </p:anim>
                                    <p:anim calcmode="lin" valueType="num">
                                      <p:cBhvr>
                                        <p:cTn id="38" dur="500" fill="hold"/>
                                        <p:tgtEl>
                                          <p:spTgt spid="4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bldLvl="0" autoUpdateAnimBg="0"/>
      <p:bldP spid="40"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50252" y="1779503"/>
            <a:ext cx="11138540" cy="4194842"/>
            <a:chOff x="1198662" y="1700808"/>
            <a:chExt cx="9783664" cy="3684588"/>
          </a:xfrm>
        </p:grpSpPr>
        <p:sp>
          <p:nvSpPr>
            <p:cNvPr id="7" name="Freeform 8"/>
            <p:cNvSpPr/>
            <p:nvPr/>
          </p:nvSpPr>
          <p:spPr bwMode="auto">
            <a:xfrm>
              <a:off x="6176963" y="1700808"/>
              <a:ext cx="1741488" cy="1752600"/>
            </a:xfrm>
            <a:custGeom>
              <a:avLst/>
              <a:gdLst>
                <a:gd name="T0" fmla="*/ 545 w 1097"/>
                <a:gd name="T1" fmla="*/ 0 h 1104"/>
                <a:gd name="T2" fmla="*/ 1097 w 1097"/>
                <a:gd name="T3" fmla="*/ 552 h 1104"/>
                <a:gd name="T4" fmla="*/ 545 w 1097"/>
                <a:gd name="T5" fmla="*/ 1104 h 1104"/>
                <a:gd name="T6" fmla="*/ 0 w 1097"/>
                <a:gd name="T7" fmla="*/ 552 h 1104"/>
                <a:gd name="T8" fmla="*/ 545 w 1097"/>
                <a:gd name="T9" fmla="*/ 0 h 1104"/>
              </a:gdLst>
              <a:ahLst/>
              <a:cxnLst>
                <a:cxn ang="0">
                  <a:pos x="T0" y="T1"/>
                </a:cxn>
                <a:cxn ang="0">
                  <a:pos x="T2" y="T3"/>
                </a:cxn>
                <a:cxn ang="0">
                  <a:pos x="T4" y="T5"/>
                </a:cxn>
                <a:cxn ang="0">
                  <a:pos x="T6" y="T7"/>
                </a:cxn>
                <a:cxn ang="0">
                  <a:pos x="T8" y="T9"/>
                </a:cxn>
              </a:cxnLst>
              <a:rect l="0" t="0" r="r" b="b"/>
              <a:pathLst>
                <a:path w="1097" h="1104">
                  <a:moveTo>
                    <a:pt x="545" y="0"/>
                  </a:moveTo>
                  <a:lnTo>
                    <a:pt x="1097" y="552"/>
                  </a:lnTo>
                  <a:lnTo>
                    <a:pt x="545" y="1104"/>
                  </a:lnTo>
                  <a:lnTo>
                    <a:pt x="0" y="552"/>
                  </a:lnTo>
                  <a:lnTo>
                    <a:pt x="545" y="0"/>
                  </a:lnTo>
                  <a:close/>
                </a:path>
              </a:pathLst>
            </a:custGeom>
            <a:blipFill>
              <a:blip r:embed="rId1">
                <a:grayscl/>
              </a:blip>
              <a:stretch>
                <a:fillRect/>
              </a:stretch>
            </a:blip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8" name="Freeform 9"/>
            <p:cNvSpPr/>
            <p:nvPr/>
          </p:nvSpPr>
          <p:spPr bwMode="auto">
            <a:xfrm>
              <a:off x="4264025" y="3643908"/>
              <a:ext cx="1741488" cy="1741488"/>
            </a:xfrm>
            <a:custGeom>
              <a:avLst/>
              <a:gdLst>
                <a:gd name="T0" fmla="*/ 551 w 1097"/>
                <a:gd name="T1" fmla="*/ 0 h 1097"/>
                <a:gd name="T2" fmla="*/ 1097 w 1097"/>
                <a:gd name="T3" fmla="*/ 545 h 1097"/>
                <a:gd name="T4" fmla="*/ 551 w 1097"/>
                <a:gd name="T5" fmla="*/ 1097 h 1097"/>
                <a:gd name="T6" fmla="*/ 0 w 1097"/>
                <a:gd name="T7" fmla="*/ 545 h 1097"/>
                <a:gd name="T8" fmla="*/ 551 w 1097"/>
                <a:gd name="T9" fmla="*/ 0 h 1097"/>
              </a:gdLst>
              <a:ahLst/>
              <a:cxnLst>
                <a:cxn ang="0">
                  <a:pos x="T0" y="T1"/>
                </a:cxn>
                <a:cxn ang="0">
                  <a:pos x="T2" y="T3"/>
                </a:cxn>
                <a:cxn ang="0">
                  <a:pos x="T4" y="T5"/>
                </a:cxn>
                <a:cxn ang="0">
                  <a:pos x="T6" y="T7"/>
                </a:cxn>
                <a:cxn ang="0">
                  <a:pos x="T8" y="T9"/>
                </a:cxn>
              </a:cxnLst>
              <a:rect l="0" t="0" r="r" b="b"/>
              <a:pathLst>
                <a:path w="1097" h="1097">
                  <a:moveTo>
                    <a:pt x="551" y="0"/>
                  </a:moveTo>
                  <a:lnTo>
                    <a:pt x="1097" y="545"/>
                  </a:lnTo>
                  <a:lnTo>
                    <a:pt x="551" y="1097"/>
                  </a:lnTo>
                  <a:lnTo>
                    <a:pt x="0" y="545"/>
                  </a:lnTo>
                  <a:lnTo>
                    <a:pt x="551" y="0"/>
                  </a:lnTo>
                  <a:close/>
                </a:path>
              </a:pathLst>
            </a:custGeom>
            <a:blipFill>
              <a:blip r:embed="rId2">
                <a:grayscl/>
              </a:blip>
              <a:stretch>
                <a:fillRect/>
              </a:stretch>
            </a:blip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5219700" y="2677121"/>
              <a:ext cx="1741488" cy="1741488"/>
              <a:chOff x="5219700" y="2901951"/>
              <a:chExt cx="1741488" cy="1741488"/>
            </a:xfrm>
          </p:grpSpPr>
          <p:sp>
            <p:nvSpPr>
              <p:cNvPr id="31" name="Freeform 6"/>
              <p:cNvSpPr/>
              <p:nvPr/>
            </p:nvSpPr>
            <p:spPr bwMode="auto">
              <a:xfrm>
                <a:off x="5219700" y="2901951"/>
                <a:ext cx="1741488" cy="1741488"/>
              </a:xfrm>
              <a:custGeom>
                <a:avLst/>
                <a:gdLst>
                  <a:gd name="T0" fmla="*/ 552 w 1097"/>
                  <a:gd name="T1" fmla="*/ 0 h 1097"/>
                  <a:gd name="T2" fmla="*/ 1097 w 1097"/>
                  <a:gd name="T3" fmla="*/ 546 h 1097"/>
                  <a:gd name="T4" fmla="*/ 552 w 1097"/>
                  <a:gd name="T5" fmla="*/ 1097 h 1097"/>
                  <a:gd name="T6" fmla="*/ 0 w 1097"/>
                  <a:gd name="T7" fmla="*/ 546 h 1097"/>
                  <a:gd name="T8" fmla="*/ 552 w 1097"/>
                  <a:gd name="T9" fmla="*/ 0 h 1097"/>
                </a:gdLst>
                <a:ahLst/>
                <a:cxnLst>
                  <a:cxn ang="0">
                    <a:pos x="T0" y="T1"/>
                  </a:cxn>
                  <a:cxn ang="0">
                    <a:pos x="T2" y="T3"/>
                  </a:cxn>
                  <a:cxn ang="0">
                    <a:pos x="T4" y="T5"/>
                  </a:cxn>
                  <a:cxn ang="0">
                    <a:pos x="T6" y="T7"/>
                  </a:cxn>
                  <a:cxn ang="0">
                    <a:pos x="T8" y="T9"/>
                  </a:cxn>
                </a:cxnLst>
                <a:rect l="0" t="0" r="r" b="b"/>
                <a:pathLst>
                  <a:path w="1097" h="1097">
                    <a:moveTo>
                      <a:pt x="552" y="0"/>
                    </a:moveTo>
                    <a:lnTo>
                      <a:pt x="1097" y="546"/>
                    </a:lnTo>
                    <a:lnTo>
                      <a:pt x="552" y="1097"/>
                    </a:lnTo>
                    <a:lnTo>
                      <a:pt x="0" y="546"/>
                    </a:lnTo>
                    <a:lnTo>
                      <a:pt x="552" y="0"/>
                    </a:lnTo>
                    <a:close/>
                  </a:path>
                </a:pathLst>
              </a:custGeom>
              <a:solidFill>
                <a:schemeClr val="accent1"/>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3" name="Freeform 89"/>
              <p:cNvSpPr>
                <a:spLocks noEditPoints="1"/>
              </p:cNvSpPr>
              <p:nvPr/>
            </p:nvSpPr>
            <p:spPr bwMode="auto">
              <a:xfrm>
                <a:off x="5860648" y="3358538"/>
                <a:ext cx="459592" cy="443178"/>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4" name="TextBox 11"/>
              <p:cNvSpPr txBox="1"/>
              <p:nvPr/>
            </p:nvSpPr>
            <p:spPr>
              <a:xfrm>
                <a:off x="5639038" y="3841303"/>
                <a:ext cx="973221" cy="324407"/>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264025" y="1700808"/>
              <a:ext cx="1741488" cy="1752600"/>
              <a:chOff x="4264025" y="1925638"/>
              <a:chExt cx="1741488" cy="1752600"/>
            </a:xfrm>
          </p:grpSpPr>
          <p:sp>
            <p:nvSpPr>
              <p:cNvPr id="29" name="Freeform 7"/>
              <p:cNvSpPr/>
              <p:nvPr/>
            </p:nvSpPr>
            <p:spPr bwMode="auto">
              <a:xfrm>
                <a:off x="4264025" y="1925638"/>
                <a:ext cx="1741488" cy="1752600"/>
              </a:xfrm>
              <a:custGeom>
                <a:avLst/>
                <a:gdLst>
                  <a:gd name="T0" fmla="*/ 551 w 1097"/>
                  <a:gd name="T1" fmla="*/ 0 h 1104"/>
                  <a:gd name="T2" fmla="*/ 1097 w 1097"/>
                  <a:gd name="T3" fmla="*/ 552 h 1104"/>
                  <a:gd name="T4" fmla="*/ 551 w 1097"/>
                  <a:gd name="T5" fmla="*/ 1104 h 1104"/>
                  <a:gd name="T6" fmla="*/ 0 w 1097"/>
                  <a:gd name="T7" fmla="*/ 552 h 1104"/>
                  <a:gd name="T8" fmla="*/ 551 w 1097"/>
                  <a:gd name="T9" fmla="*/ 0 h 1104"/>
                </a:gdLst>
                <a:ahLst/>
                <a:cxnLst>
                  <a:cxn ang="0">
                    <a:pos x="T0" y="T1"/>
                  </a:cxn>
                  <a:cxn ang="0">
                    <a:pos x="T2" y="T3"/>
                  </a:cxn>
                  <a:cxn ang="0">
                    <a:pos x="T4" y="T5"/>
                  </a:cxn>
                  <a:cxn ang="0">
                    <a:pos x="T6" y="T7"/>
                  </a:cxn>
                  <a:cxn ang="0">
                    <a:pos x="T8" y="T9"/>
                  </a:cxn>
                </a:cxnLst>
                <a:rect l="0" t="0" r="r" b="b"/>
                <a:pathLst>
                  <a:path w="1097" h="1104">
                    <a:moveTo>
                      <a:pt x="551" y="0"/>
                    </a:moveTo>
                    <a:lnTo>
                      <a:pt x="1097" y="552"/>
                    </a:lnTo>
                    <a:lnTo>
                      <a:pt x="551" y="1104"/>
                    </a:lnTo>
                    <a:lnTo>
                      <a:pt x="0" y="552"/>
                    </a:lnTo>
                    <a:lnTo>
                      <a:pt x="551" y="0"/>
                    </a:lnTo>
                    <a:close/>
                  </a:path>
                </a:pathLst>
              </a:custGeom>
              <a:solidFill>
                <a:schemeClr val="accent3"/>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0" name="TextBox 14"/>
              <p:cNvSpPr txBox="1"/>
              <p:nvPr/>
            </p:nvSpPr>
            <p:spPr>
              <a:xfrm>
                <a:off x="4702574" y="2571106"/>
                <a:ext cx="925350" cy="513644"/>
              </a:xfrm>
              <a:prstGeom prst="rect">
                <a:avLst/>
              </a:prstGeom>
              <a:noFill/>
            </p:spPr>
            <p:txBody>
              <a:bodyPr wrap="non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easy</a:t>
                </a:r>
                <a:endParaRPr lang="zh-CN" altLang="en-US" sz="32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176963" y="3643908"/>
              <a:ext cx="1741488" cy="1741488"/>
              <a:chOff x="6176963" y="3868738"/>
              <a:chExt cx="1741488" cy="1741488"/>
            </a:xfrm>
            <a:solidFill>
              <a:srgbClr val="4C5D86"/>
            </a:solidFill>
          </p:grpSpPr>
          <p:sp>
            <p:nvSpPr>
              <p:cNvPr id="27" name="Freeform 10"/>
              <p:cNvSpPr/>
              <p:nvPr/>
            </p:nvSpPr>
            <p:spPr bwMode="auto">
              <a:xfrm>
                <a:off x="6176963" y="3868738"/>
                <a:ext cx="1741488" cy="1741488"/>
              </a:xfrm>
              <a:custGeom>
                <a:avLst/>
                <a:gdLst>
                  <a:gd name="T0" fmla="*/ 545 w 1097"/>
                  <a:gd name="T1" fmla="*/ 0 h 1097"/>
                  <a:gd name="T2" fmla="*/ 1097 w 1097"/>
                  <a:gd name="T3" fmla="*/ 545 h 1097"/>
                  <a:gd name="T4" fmla="*/ 545 w 1097"/>
                  <a:gd name="T5" fmla="*/ 1097 h 1097"/>
                  <a:gd name="T6" fmla="*/ 0 w 1097"/>
                  <a:gd name="T7" fmla="*/ 545 h 1097"/>
                  <a:gd name="T8" fmla="*/ 545 w 1097"/>
                  <a:gd name="T9" fmla="*/ 0 h 1097"/>
                </a:gdLst>
                <a:ahLst/>
                <a:cxnLst>
                  <a:cxn ang="0">
                    <a:pos x="T0" y="T1"/>
                  </a:cxn>
                  <a:cxn ang="0">
                    <a:pos x="T2" y="T3"/>
                  </a:cxn>
                  <a:cxn ang="0">
                    <a:pos x="T4" y="T5"/>
                  </a:cxn>
                  <a:cxn ang="0">
                    <a:pos x="T6" y="T7"/>
                  </a:cxn>
                  <a:cxn ang="0">
                    <a:pos x="T8" y="T9"/>
                  </a:cxn>
                </a:cxnLst>
                <a:rect l="0" t="0" r="r" b="b"/>
                <a:pathLst>
                  <a:path w="1097" h="1097">
                    <a:moveTo>
                      <a:pt x="545" y="0"/>
                    </a:moveTo>
                    <a:lnTo>
                      <a:pt x="1097" y="545"/>
                    </a:lnTo>
                    <a:lnTo>
                      <a:pt x="545" y="1097"/>
                    </a:lnTo>
                    <a:lnTo>
                      <a:pt x="0" y="545"/>
                    </a:lnTo>
                    <a:lnTo>
                      <a:pt x="545" y="0"/>
                    </a:lnTo>
                    <a:close/>
                  </a:path>
                </a:pathLst>
              </a:custGeom>
              <a:solidFill>
                <a:schemeClr val="accent3"/>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8" name="TextBox 17"/>
              <p:cNvSpPr txBox="1"/>
              <p:nvPr/>
            </p:nvSpPr>
            <p:spPr>
              <a:xfrm>
                <a:off x="6653322" y="4508650"/>
                <a:ext cx="788771" cy="513644"/>
              </a:xfrm>
              <a:prstGeom prst="rect">
                <a:avLst/>
              </a:prstGeom>
              <a:noFill/>
            </p:spPr>
            <p:txBody>
              <a:bodyPr wrap="non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fast</a:t>
                </a:r>
                <a:endParaRPr lang="zh-CN" altLang="en-US" sz="3200" dirty="0" smtClean="0">
                  <a:solidFill>
                    <a:schemeClr val="bg1"/>
                  </a:solidFill>
                  <a:latin typeface="微软雅黑" panose="020B0503020204020204" pitchFamily="34" charset="-122"/>
                  <a:ea typeface="微软雅黑" panose="020B0503020204020204" pitchFamily="34" charset="-122"/>
                </a:endParaRPr>
              </a:p>
            </p:txBody>
          </p:sp>
        </p:grpSp>
        <p:sp>
          <p:nvSpPr>
            <p:cNvPr id="12" name="TextBox 18"/>
            <p:cNvSpPr txBox="1"/>
            <p:nvPr/>
          </p:nvSpPr>
          <p:spPr>
            <a:xfrm>
              <a:off x="2278782" y="2392442"/>
              <a:ext cx="1774276" cy="321985"/>
            </a:xfrm>
            <a:prstGeom prst="rect">
              <a:avLst/>
            </a:prstGeom>
            <a:noFill/>
          </p:spPr>
          <p:txBody>
            <a:bodyPr wrap="square" tIns="0" bIns="0" rtlCol="0" anchor="t">
              <a:spAutoFit/>
            </a:bodyPr>
            <a:lstStyle/>
            <a:p>
              <a:pPr algn="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3" name="TextBox 19"/>
            <p:cNvSpPr txBox="1"/>
            <p:nvPr/>
          </p:nvSpPr>
          <p:spPr>
            <a:xfrm>
              <a:off x="8111430" y="2392442"/>
              <a:ext cx="1774276" cy="321985"/>
            </a:xfrm>
            <a:prstGeom prst="rect">
              <a:avLst/>
            </a:prstGeom>
            <a:noFill/>
          </p:spPr>
          <p:txBody>
            <a:bodyPr wrap="square" tIns="0" bIns="0" rtlCol="0" anchor="t">
              <a:spAutoFit/>
            </a:bodyPr>
            <a:lstStyle/>
            <a:p>
              <a:pP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4" name="TextBox 25"/>
            <p:cNvSpPr txBox="1"/>
            <p:nvPr/>
          </p:nvSpPr>
          <p:spPr>
            <a:xfrm>
              <a:off x="2278782" y="4329986"/>
              <a:ext cx="1774276" cy="321985"/>
            </a:xfrm>
            <a:prstGeom prst="rect">
              <a:avLst/>
            </a:prstGeom>
            <a:noFill/>
          </p:spPr>
          <p:txBody>
            <a:bodyPr wrap="square" tIns="0" bIns="0" rtlCol="0" anchor="t">
              <a:spAutoFit/>
            </a:bodyPr>
            <a:lstStyle/>
            <a:p>
              <a:pPr algn="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5" name="TextBox 26"/>
            <p:cNvSpPr txBox="1"/>
            <p:nvPr/>
          </p:nvSpPr>
          <p:spPr>
            <a:xfrm>
              <a:off x="8111430" y="4329986"/>
              <a:ext cx="1774276" cy="321985"/>
            </a:xfrm>
            <a:prstGeom prst="rect">
              <a:avLst/>
            </a:prstGeom>
            <a:noFill/>
          </p:spPr>
          <p:txBody>
            <a:bodyPr wrap="square" tIns="0" bIns="0" rtlCol="0" anchor="t">
              <a:spAutoFit/>
            </a:bodyPr>
            <a:lstStyle/>
            <a:p>
              <a:pP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6" name="TextBox 27"/>
            <p:cNvSpPr txBox="1"/>
            <p:nvPr/>
          </p:nvSpPr>
          <p:spPr>
            <a:xfrm>
              <a:off x="1198662" y="3151315"/>
              <a:ext cx="2854396" cy="660979"/>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。您的内容打在这里</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，或者通过通过复制您的文本</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28"/>
            <p:cNvSpPr txBox="1"/>
            <p:nvPr/>
          </p:nvSpPr>
          <p:spPr>
            <a:xfrm>
              <a:off x="8127930" y="3151315"/>
              <a:ext cx="2854396" cy="660979"/>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。您的内容打在这里</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，或者通过通过复制您的文本</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222750" y="2386608"/>
              <a:ext cx="3735388" cy="2314576"/>
              <a:chOff x="4222750" y="2611438"/>
              <a:chExt cx="3735388" cy="2314576"/>
            </a:xfrm>
          </p:grpSpPr>
          <p:sp>
            <p:nvSpPr>
              <p:cNvPr id="19" name="Freeform 11"/>
              <p:cNvSpPr/>
              <p:nvPr/>
            </p:nvSpPr>
            <p:spPr bwMode="auto">
              <a:xfrm>
                <a:off x="7585075" y="2611438"/>
                <a:ext cx="373063" cy="381000"/>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1"/>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0" name="Freeform 14"/>
              <p:cNvSpPr/>
              <p:nvPr/>
            </p:nvSpPr>
            <p:spPr bwMode="auto">
              <a:xfrm>
                <a:off x="4222750" y="4543426"/>
                <a:ext cx="373063" cy="382588"/>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4"/>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1" name="Freeform 6"/>
              <p:cNvSpPr>
                <a:spLocks noEditPoints="1"/>
              </p:cNvSpPr>
              <p:nvPr/>
            </p:nvSpPr>
            <p:spPr bwMode="auto">
              <a:xfrm>
                <a:off x="7640661" y="2670993"/>
                <a:ext cx="261890" cy="261890"/>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2" name="Freeform 44"/>
              <p:cNvSpPr>
                <a:spLocks noEditPoints="1"/>
              </p:cNvSpPr>
              <p:nvPr/>
            </p:nvSpPr>
            <p:spPr bwMode="auto">
              <a:xfrm>
                <a:off x="4313256" y="4607771"/>
                <a:ext cx="192050" cy="253898"/>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3" name="Freeform 12"/>
              <p:cNvSpPr/>
              <p:nvPr/>
            </p:nvSpPr>
            <p:spPr bwMode="auto">
              <a:xfrm>
                <a:off x="4222750" y="2611438"/>
                <a:ext cx="373063" cy="381000"/>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3"/>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4" name="Freeform 13"/>
              <p:cNvSpPr/>
              <p:nvPr/>
            </p:nvSpPr>
            <p:spPr bwMode="auto">
              <a:xfrm>
                <a:off x="7585075" y="4543426"/>
                <a:ext cx="373063" cy="382588"/>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3"/>
              </a:solidFill>
              <a:ln w="13" cap="flat">
                <a:noFill/>
                <a:prstDash val="solid"/>
                <a:miter lim="800000"/>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5" name="Freeform 19"/>
              <p:cNvSpPr>
                <a:spLocks noEditPoints="1"/>
              </p:cNvSpPr>
              <p:nvPr/>
            </p:nvSpPr>
            <p:spPr bwMode="auto">
              <a:xfrm>
                <a:off x="7650191" y="4629812"/>
                <a:ext cx="242830" cy="209817"/>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6" name="Freeform 65"/>
              <p:cNvSpPr>
                <a:spLocks noEditPoints="1"/>
              </p:cNvSpPr>
              <p:nvPr/>
            </p:nvSpPr>
            <p:spPr bwMode="auto">
              <a:xfrm>
                <a:off x="4276991" y="2694427"/>
                <a:ext cx="264580" cy="215022"/>
              </a:xfrm>
              <a:custGeom>
                <a:avLst/>
                <a:gdLst>
                  <a:gd name="T0" fmla="*/ 131 w 140"/>
                  <a:gd name="T1" fmla="*/ 33 h 114"/>
                  <a:gd name="T2" fmla="*/ 80 w 140"/>
                  <a:gd name="T3" fmla="*/ 10 h 114"/>
                  <a:gd name="T4" fmla="*/ 75 w 140"/>
                  <a:gd name="T5" fmla="*/ 0 h 114"/>
                  <a:gd name="T6" fmla="*/ 65 w 140"/>
                  <a:gd name="T7" fmla="*/ 0 h 114"/>
                  <a:gd name="T8" fmla="*/ 60 w 140"/>
                  <a:gd name="T9" fmla="*/ 10 h 114"/>
                  <a:gd name="T10" fmla="*/ 9 w 140"/>
                  <a:gd name="T11" fmla="*/ 33 h 114"/>
                  <a:gd name="T12" fmla="*/ 0 w 140"/>
                  <a:gd name="T13" fmla="*/ 43 h 114"/>
                  <a:gd name="T14" fmla="*/ 9 w 140"/>
                  <a:gd name="T15" fmla="*/ 53 h 114"/>
                  <a:gd name="T16" fmla="*/ 23 w 140"/>
                  <a:gd name="T17" fmla="*/ 107 h 114"/>
                  <a:gd name="T18" fmla="*/ 109 w 140"/>
                  <a:gd name="T19" fmla="*/ 114 h 114"/>
                  <a:gd name="T20" fmla="*/ 128 w 140"/>
                  <a:gd name="T21" fmla="*/ 53 h 114"/>
                  <a:gd name="T22" fmla="*/ 131 w 140"/>
                  <a:gd name="T23" fmla="*/ 53 h 114"/>
                  <a:gd name="T24" fmla="*/ 140 w 140"/>
                  <a:gd name="T25" fmla="*/ 43 h 114"/>
                  <a:gd name="T26" fmla="*/ 41 w 140"/>
                  <a:gd name="T27" fmla="*/ 101 h 114"/>
                  <a:gd name="T28" fmla="*/ 33 w 140"/>
                  <a:gd name="T29" fmla="*/ 101 h 114"/>
                  <a:gd name="T30" fmla="*/ 37 w 140"/>
                  <a:gd name="T31" fmla="*/ 64 h 114"/>
                  <a:gd name="T32" fmla="*/ 41 w 140"/>
                  <a:gd name="T33" fmla="*/ 101 h 114"/>
                  <a:gd name="T34" fmla="*/ 54 w 140"/>
                  <a:gd name="T35" fmla="*/ 105 h 114"/>
                  <a:gd name="T36" fmla="*/ 49 w 140"/>
                  <a:gd name="T37" fmla="*/ 68 h 114"/>
                  <a:gd name="T38" fmla="*/ 58 w 140"/>
                  <a:gd name="T39" fmla="*/ 68 h 114"/>
                  <a:gd name="T40" fmla="*/ 74 w 140"/>
                  <a:gd name="T41" fmla="*/ 101 h 114"/>
                  <a:gd name="T42" fmla="*/ 66 w 140"/>
                  <a:gd name="T43" fmla="*/ 101 h 114"/>
                  <a:gd name="T44" fmla="*/ 70 w 140"/>
                  <a:gd name="T45" fmla="*/ 64 h 114"/>
                  <a:gd name="T46" fmla="*/ 74 w 140"/>
                  <a:gd name="T47" fmla="*/ 101 h 114"/>
                  <a:gd name="T48" fmla="*/ 87 w 140"/>
                  <a:gd name="T49" fmla="*/ 105 h 114"/>
                  <a:gd name="T50" fmla="*/ 83 w 140"/>
                  <a:gd name="T51" fmla="*/ 68 h 114"/>
                  <a:gd name="T52" fmla="*/ 91 w 140"/>
                  <a:gd name="T53" fmla="*/ 68 h 114"/>
                  <a:gd name="T54" fmla="*/ 108 w 140"/>
                  <a:gd name="T55" fmla="*/ 101 h 114"/>
                  <a:gd name="T56" fmla="*/ 99 w 140"/>
                  <a:gd name="T57" fmla="*/ 101 h 114"/>
                  <a:gd name="T58" fmla="*/ 103 w 140"/>
                  <a:gd name="T59" fmla="*/ 64 h 114"/>
                  <a:gd name="T60" fmla="*/ 108 w 140"/>
                  <a:gd name="T61" fmla="*/ 101 h 114"/>
                  <a:gd name="T62" fmla="*/ 65 w 140"/>
                  <a:gd name="T63" fmla="*/ 12 h 114"/>
                  <a:gd name="T64" fmla="*/ 75 w 140"/>
                  <a:gd name="T65" fmla="*/ 12 h 114"/>
                  <a:gd name="T66" fmla="*/ 87 w 140"/>
                  <a:gd name="T67" fmla="*/ 33 h 114"/>
                  <a:gd name="T68" fmla="*/ 64 w 140"/>
                  <a:gd name="T69" fmla="*/ 12 h 114"/>
                  <a:gd name="T70" fmla="*/ 131 w 140"/>
                  <a:gd name="T71" fmla="*/ 47 h 114"/>
                  <a:gd name="T72" fmla="*/ 7 w 140"/>
                  <a:gd name="T73" fmla="*/ 46 h 114"/>
                  <a:gd name="T74" fmla="*/ 7 w 140"/>
                  <a:gd name="T75" fmla="*/ 40 h 114"/>
                  <a:gd name="T76" fmla="*/ 131 w 140"/>
                  <a:gd name="T77" fmla="*/ 39 h 114"/>
                  <a:gd name="T78" fmla="*/ 134 w 140"/>
                  <a:gd name="T79" fmla="*/ 4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14">
                    <a:moveTo>
                      <a:pt x="137" y="36"/>
                    </a:moveTo>
                    <a:cubicBezTo>
                      <a:pt x="136" y="34"/>
                      <a:pt x="133" y="33"/>
                      <a:pt x="131" y="33"/>
                    </a:cubicBezTo>
                    <a:cubicBezTo>
                      <a:pt x="92" y="33"/>
                      <a:pt x="92" y="33"/>
                      <a:pt x="92" y="33"/>
                    </a:cubicBezTo>
                    <a:cubicBezTo>
                      <a:pt x="80" y="10"/>
                      <a:pt x="80" y="10"/>
                      <a:pt x="80" y="10"/>
                    </a:cubicBezTo>
                    <a:cubicBezTo>
                      <a:pt x="81" y="9"/>
                      <a:pt x="81" y="7"/>
                      <a:pt x="81" y="6"/>
                    </a:cubicBezTo>
                    <a:cubicBezTo>
                      <a:pt x="81" y="2"/>
                      <a:pt x="79" y="0"/>
                      <a:pt x="75" y="0"/>
                    </a:cubicBezTo>
                    <a:cubicBezTo>
                      <a:pt x="73" y="0"/>
                      <a:pt x="71" y="1"/>
                      <a:pt x="70" y="3"/>
                    </a:cubicBezTo>
                    <a:cubicBezTo>
                      <a:pt x="69" y="1"/>
                      <a:pt x="67" y="0"/>
                      <a:pt x="65" y="0"/>
                    </a:cubicBezTo>
                    <a:cubicBezTo>
                      <a:pt x="61" y="0"/>
                      <a:pt x="59" y="2"/>
                      <a:pt x="59" y="6"/>
                    </a:cubicBezTo>
                    <a:cubicBezTo>
                      <a:pt x="59" y="7"/>
                      <a:pt x="59" y="9"/>
                      <a:pt x="60" y="10"/>
                    </a:cubicBezTo>
                    <a:cubicBezTo>
                      <a:pt x="48" y="33"/>
                      <a:pt x="48" y="33"/>
                      <a:pt x="48" y="33"/>
                    </a:cubicBezTo>
                    <a:cubicBezTo>
                      <a:pt x="9" y="33"/>
                      <a:pt x="9" y="33"/>
                      <a:pt x="9" y="33"/>
                    </a:cubicBezTo>
                    <a:cubicBezTo>
                      <a:pt x="7" y="33"/>
                      <a:pt x="4" y="34"/>
                      <a:pt x="3" y="36"/>
                    </a:cubicBezTo>
                    <a:cubicBezTo>
                      <a:pt x="1" y="38"/>
                      <a:pt x="0" y="40"/>
                      <a:pt x="0" y="43"/>
                    </a:cubicBezTo>
                    <a:cubicBezTo>
                      <a:pt x="0" y="46"/>
                      <a:pt x="1" y="48"/>
                      <a:pt x="3" y="50"/>
                    </a:cubicBezTo>
                    <a:cubicBezTo>
                      <a:pt x="4" y="52"/>
                      <a:pt x="7" y="53"/>
                      <a:pt x="9" y="53"/>
                    </a:cubicBezTo>
                    <a:cubicBezTo>
                      <a:pt x="12" y="53"/>
                      <a:pt x="12" y="53"/>
                      <a:pt x="12" y="53"/>
                    </a:cubicBezTo>
                    <a:cubicBezTo>
                      <a:pt x="23" y="107"/>
                      <a:pt x="23" y="107"/>
                      <a:pt x="23" y="107"/>
                    </a:cubicBezTo>
                    <a:cubicBezTo>
                      <a:pt x="24" y="111"/>
                      <a:pt x="27" y="114"/>
                      <a:pt x="31" y="114"/>
                    </a:cubicBezTo>
                    <a:cubicBezTo>
                      <a:pt x="109" y="114"/>
                      <a:pt x="109" y="114"/>
                      <a:pt x="109" y="114"/>
                    </a:cubicBezTo>
                    <a:cubicBezTo>
                      <a:pt x="113" y="114"/>
                      <a:pt x="116" y="111"/>
                      <a:pt x="117" y="107"/>
                    </a:cubicBezTo>
                    <a:cubicBezTo>
                      <a:pt x="128" y="53"/>
                      <a:pt x="128" y="53"/>
                      <a:pt x="128" y="53"/>
                    </a:cubicBezTo>
                    <a:cubicBezTo>
                      <a:pt x="131" y="53"/>
                      <a:pt x="131" y="53"/>
                      <a:pt x="131" y="53"/>
                    </a:cubicBezTo>
                    <a:cubicBezTo>
                      <a:pt x="131" y="53"/>
                      <a:pt x="131" y="53"/>
                      <a:pt x="131" y="53"/>
                    </a:cubicBezTo>
                    <a:cubicBezTo>
                      <a:pt x="133" y="53"/>
                      <a:pt x="136" y="52"/>
                      <a:pt x="137" y="50"/>
                    </a:cubicBezTo>
                    <a:cubicBezTo>
                      <a:pt x="139" y="48"/>
                      <a:pt x="140" y="46"/>
                      <a:pt x="140" y="43"/>
                    </a:cubicBezTo>
                    <a:cubicBezTo>
                      <a:pt x="140" y="40"/>
                      <a:pt x="139" y="38"/>
                      <a:pt x="137" y="36"/>
                    </a:cubicBezTo>
                    <a:close/>
                    <a:moveTo>
                      <a:pt x="41" y="101"/>
                    </a:moveTo>
                    <a:cubicBezTo>
                      <a:pt x="41" y="103"/>
                      <a:pt x="39" y="105"/>
                      <a:pt x="37" y="105"/>
                    </a:cubicBezTo>
                    <a:cubicBezTo>
                      <a:pt x="35" y="105"/>
                      <a:pt x="33" y="103"/>
                      <a:pt x="33" y="101"/>
                    </a:cubicBezTo>
                    <a:cubicBezTo>
                      <a:pt x="33" y="68"/>
                      <a:pt x="33" y="68"/>
                      <a:pt x="33" y="68"/>
                    </a:cubicBezTo>
                    <a:cubicBezTo>
                      <a:pt x="33" y="66"/>
                      <a:pt x="35" y="64"/>
                      <a:pt x="37" y="64"/>
                    </a:cubicBezTo>
                    <a:cubicBezTo>
                      <a:pt x="39" y="64"/>
                      <a:pt x="41" y="66"/>
                      <a:pt x="41" y="68"/>
                    </a:cubicBezTo>
                    <a:lnTo>
                      <a:pt x="41" y="101"/>
                    </a:lnTo>
                    <a:close/>
                    <a:moveTo>
                      <a:pt x="58" y="101"/>
                    </a:moveTo>
                    <a:cubicBezTo>
                      <a:pt x="58" y="103"/>
                      <a:pt x="56" y="105"/>
                      <a:pt x="54" y="105"/>
                    </a:cubicBezTo>
                    <a:cubicBezTo>
                      <a:pt x="51" y="105"/>
                      <a:pt x="49" y="103"/>
                      <a:pt x="49" y="101"/>
                    </a:cubicBezTo>
                    <a:cubicBezTo>
                      <a:pt x="49" y="68"/>
                      <a:pt x="49" y="68"/>
                      <a:pt x="49" y="68"/>
                    </a:cubicBezTo>
                    <a:cubicBezTo>
                      <a:pt x="49" y="66"/>
                      <a:pt x="51" y="64"/>
                      <a:pt x="54" y="64"/>
                    </a:cubicBezTo>
                    <a:cubicBezTo>
                      <a:pt x="56" y="64"/>
                      <a:pt x="58" y="66"/>
                      <a:pt x="58" y="68"/>
                    </a:cubicBezTo>
                    <a:lnTo>
                      <a:pt x="58" y="101"/>
                    </a:lnTo>
                    <a:close/>
                    <a:moveTo>
                      <a:pt x="74" y="101"/>
                    </a:moveTo>
                    <a:cubicBezTo>
                      <a:pt x="74" y="103"/>
                      <a:pt x="73" y="105"/>
                      <a:pt x="70" y="105"/>
                    </a:cubicBezTo>
                    <a:cubicBezTo>
                      <a:pt x="68" y="105"/>
                      <a:pt x="66" y="103"/>
                      <a:pt x="66" y="101"/>
                    </a:cubicBezTo>
                    <a:cubicBezTo>
                      <a:pt x="66" y="68"/>
                      <a:pt x="66" y="68"/>
                      <a:pt x="66" y="68"/>
                    </a:cubicBezTo>
                    <a:cubicBezTo>
                      <a:pt x="66" y="66"/>
                      <a:pt x="68" y="64"/>
                      <a:pt x="70" y="64"/>
                    </a:cubicBezTo>
                    <a:cubicBezTo>
                      <a:pt x="73" y="64"/>
                      <a:pt x="74" y="66"/>
                      <a:pt x="74" y="68"/>
                    </a:cubicBezTo>
                    <a:lnTo>
                      <a:pt x="74" y="101"/>
                    </a:lnTo>
                    <a:close/>
                    <a:moveTo>
                      <a:pt x="91" y="101"/>
                    </a:moveTo>
                    <a:cubicBezTo>
                      <a:pt x="91" y="103"/>
                      <a:pt x="89" y="105"/>
                      <a:pt x="87" y="105"/>
                    </a:cubicBezTo>
                    <a:cubicBezTo>
                      <a:pt x="84" y="105"/>
                      <a:pt x="83" y="103"/>
                      <a:pt x="83" y="101"/>
                    </a:cubicBezTo>
                    <a:cubicBezTo>
                      <a:pt x="83" y="68"/>
                      <a:pt x="83" y="68"/>
                      <a:pt x="83" y="68"/>
                    </a:cubicBezTo>
                    <a:cubicBezTo>
                      <a:pt x="83" y="66"/>
                      <a:pt x="84" y="64"/>
                      <a:pt x="87" y="64"/>
                    </a:cubicBezTo>
                    <a:cubicBezTo>
                      <a:pt x="89" y="64"/>
                      <a:pt x="91" y="66"/>
                      <a:pt x="91" y="68"/>
                    </a:cubicBezTo>
                    <a:lnTo>
                      <a:pt x="91" y="101"/>
                    </a:lnTo>
                    <a:close/>
                    <a:moveTo>
                      <a:pt x="108" y="101"/>
                    </a:moveTo>
                    <a:cubicBezTo>
                      <a:pt x="108" y="103"/>
                      <a:pt x="106" y="105"/>
                      <a:pt x="103" y="105"/>
                    </a:cubicBezTo>
                    <a:cubicBezTo>
                      <a:pt x="101" y="105"/>
                      <a:pt x="99" y="103"/>
                      <a:pt x="99" y="101"/>
                    </a:cubicBezTo>
                    <a:cubicBezTo>
                      <a:pt x="99" y="68"/>
                      <a:pt x="99" y="68"/>
                      <a:pt x="99" y="68"/>
                    </a:cubicBezTo>
                    <a:cubicBezTo>
                      <a:pt x="99" y="66"/>
                      <a:pt x="101" y="64"/>
                      <a:pt x="103" y="64"/>
                    </a:cubicBezTo>
                    <a:cubicBezTo>
                      <a:pt x="106" y="64"/>
                      <a:pt x="108" y="66"/>
                      <a:pt x="108" y="68"/>
                    </a:cubicBezTo>
                    <a:lnTo>
                      <a:pt x="108" y="101"/>
                    </a:lnTo>
                    <a:close/>
                    <a:moveTo>
                      <a:pt x="64" y="12"/>
                    </a:moveTo>
                    <a:cubicBezTo>
                      <a:pt x="64" y="12"/>
                      <a:pt x="64" y="12"/>
                      <a:pt x="65" y="12"/>
                    </a:cubicBezTo>
                    <a:cubicBezTo>
                      <a:pt x="67" y="12"/>
                      <a:pt x="69" y="10"/>
                      <a:pt x="70" y="8"/>
                    </a:cubicBezTo>
                    <a:cubicBezTo>
                      <a:pt x="71" y="10"/>
                      <a:pt x="73" y="12"/>
                      <a:pt x="75" y="12"/>
                    </a:cubicBezTo>
                    <a:cubicBezTo>
                      <a:pt x="76" y="12"/>
                      <a:pt x="76" y="12"/>
                      <a:pt x="76" y="12"/>
                    </a:cubicBezTo>
                    <a:cubicBezTo>
                      <a:pt x="87" y="33"/>
                      <a:pt x="87" y="33"/>
                      <a:pt x="87" y="33"/>
                    </a:cubicBezTo>
                    <a:cubicBezTo>
                      <a:pt x="53" y="33"/>
                      <a:pt x="53" y="33"/>
                      <a:pt x="53" y="33"/>
                    </a:cubicBezTo>
                    <a:lnTo>
                      <a:pt x="64" y="12"/>
                    </a:lnTo>
                    <a:close/>
                    <a:moveTo>
                      <a:pt x="133" y="46"/>
                    </a:moveTo>
                    <a:cubicBezTo>
                      <a:pt x="132" y="47"/>
                      <a:pt x="131" y="47"/>
                      <a:pt x="131" y="47"/>
                    </a:cubicBezTo>
                    <a:cubicBezTo>
                      <a:pt x="9" y="47"/>
                      <a:pt x="9" y="47"/>
                      <a:pt x="9" y="47"/>
                    </a:cubicBezTo>
                    <a:cubicBezTo>
                      <a:pt x="9" y="47"/>
                      <a:pt x="8" y="47"/>
                      <a:pt x="7" y="46"/>
                    </a:cubicBezTo>
                    <a:cubicBezTo>
                      <a:pt x="7" y="45"/>
                      <a:pt x="6" y="44"/>
                      <a:pt x="6" y="43"/>
                    </a:cubicBezTo>
                    <a:cubicBezTo>
                      <a:pt x="6" y="42"/>
                      <a:pt x="7" y="41"/>
                      <a:pt x="7" y="40"/>
                    </a:cubicBezTo>
                    <a:cubicBezTo>
                      <a:pt x="8" y="39"/>
                      <a:pt x="9" y="39"/>
                      <a:pt x="9" y="39"/>
                    </a:cubicBezTo>
                    <a:cubicBezTo>
                      <a:pt x="131" y="39"/>
                      <a:pt x="131" y="39"/>
                      <a:pt x="131" y="39"/>
                    </a:cubicBezTo>
                    <a:cubicBezTo>
                      <a:pt x="131" y="39"/>
                      <a:pt x="132" y="39"/>
                      <a:pt x="133" y="40"/>
                    </a:cubicBezTo>
                    <a:cubicBezTo>
                      <a:pt x="133" y="41"/>
                      <a:pt x="134" y="42"/>
                      <a:pt x="134" y="43"/>
                    </a:cubicBezTo>
                    <a:cubicBezTo>
                      <a:pt x="134" y="44"/>
                      <a:pt x="133" y="45"/>
                      <a:pt x="133" y="46"/>
                    </a:cubicBezTo>
                    <a:close/>
                  </a:path>
                </a:pathLst>
              </a:custGeom>
              <a:solidFill>
                <a:schemeClr val="bg1"/>
              </a:solidFill>
              <a:ln>
                <a:noFill/>
              </a:ln>
            </p:spPr>
            <p:txBody>
              <a:bodyPr vert="horz" wrap="square" lIns="91440" tIns="45720" rIns="91440" bIns="4572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 name="出品 2"/>
          <p:cNvSpPr>
            <a:spLocks noChangeArrowheads="1"/>
          </p:cNvSpPr>
          <p:nvPr>
            <p:custDataLst>
              <p:tags r:id="rId1"/>
            </p:custDataLst>
          </p:nvPr>
        </p:nvSpPr>
        <p:spPr bwMode="auto">
          <a:xfrm>
            <a:off x="3956050" y="2122488"/>
            <a:ext cx="4371975" cy="4037012"/>
          </a:xfrm>
          <a:prstGeom prst="rect">
            <a:avLst/>
          </a:prstGeom>
          <a:solidFill>
            <a:schemeClr val="bg1">
              <a:lumMod val="65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7" name="0907出品 9"/>
          <p:cNvSpPr>
            <a:spLocks noChangeArrowheads="1"/>
          </p:cNvSpPr>
          <p:nvPr>
            <p:custDataLst>
              <p:tags r:id="rId2"/>
            </p:custDataLst>
          </p:nvPr>
        </p:nvSpPr>
        <p:spPr bwMode="auto">
          <a:xfrm>
            <a:off x="2462213" y="2751138"/>
            <a:ext cx="1493837" cy="677862"/>
          </a:xfrm>
          <a:prstGeom prst="rect">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8" name="品 10"/>
          <p:cNvSpPr>
            <a:spLocks noChangeArrowheads="1"/>
          </p:cNvSpPr>
          <p:nvPr>
            <p:custDataLst>
              <p:tags r:id="rId3"/>
            </p:custDataLst>
          </p:nvPr>
        </p:nvSpPr>
        <p:spPr bwMode="auto">
          <a:xfrm>
            <a:off x="1206500" y="3444875"/>
            <a:ext cx="2749550" cy="774700"/>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9" name="07出品 11"/>
          <p:cNvSpPr>
            <a:spLocks noChangeArrowheads="1"/>
          </p:cNvSpPr>
          <p:nvPr>
            <p:custDataLst>
              <p:tags r:id="rId4"/>
            </p:custDataLst>
          </p:nvPr>
        </p:nvSpPr>
        <p:spPr bwMode="auto">
          <a:xfrm>
            <a:off x="330200" y="4237038"/>
            <a:ext cx="3625850" cy="696912"/>
          </a:xfrm>
          <a:prstGeom prst="rect">
            <a:avLst/>
          </a:prstGeom>
          <a:solidFill>
            <a:schemeClr val="accent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出品 12"/>
          <p:cNvSpPr>
            <a:spLocks noChangeArrowheads="1"/>
          </p:cNvSpPr>
          <p:nvPr>
            <p:custDataLst>
              <p:tags r:id="rId5"/>
            </p:custDataLst>
          </p:nvPr>
        </p:nvSpPr>
        <p:spPr bwMode="auto">
          <a:xfrm>
            <a:off x="1500188" y="4951413"/>
            <a:ext cx="2455862" cy="715962"/>
          </a:xfrm>
          <a:prstGeom prst="rect">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1" name="5"/>
          <p:cNvSpPr>
            <a:spLocks noChangeArrowheads="1"/>
          </p:cNvSpPr>
          <p:nvPr>
            <p:custDataLst>
              <p:tags r:id="rId6"/>
            </p:custDataLst>
          </p:nvPr>
        </p:nvSpPr>
        <p:spPr bwMode="auto">
          <a:xfrm>
            <a:off x="8328025" y="2751138"/>
            <a:ext cx="1920875" cy="728662"/>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2" name="6"/>
          <p:cNvSpPr>
            <a:spLocks noChangeArrowheads="1"/>
          </p:cNvSpPr>
          <p:nvPr>
            <p:custDataLst>
              <p:tags r:id="rId7"/>
            </p:custDataLst>
          </p:nvPr>
        </p:nvSpPr>
        <p:spPr bwMode="auto">
          <a:xfrm>
            <a:off x="8328025" y="3490913"/>
            <a:ext cx="3482975" cy="774700"/>
          </a:xfrm>
          <a:prstGeom prst="rect">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3" name="7"/>
          <p:cNvSpPr>
            <a:spLocks noChangeArrowheads="1"/>
          </p:cNvSpPr>
          <p:nvPr>
            <p:custDataLst>
              <p:tags r:id="rId8"/>
            </p:custDataLst>
          </p:nvPr>
        </p:nvSpPr>
        <p:spPr bwMode="auto">
          <a:xfrm>
            <a:off x="8328025" y="4278313"/>
            <a:ext cx="2355850" cy="660400"/>
          </a:xfrm>
          <a:prstGeom prst="rect">
            <a:avLst/>
          </a:prstGeom>
          <a:solidFill>
            <a:schemeClr val="accent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4" name="品 8"/>
          <p:cNvSpPr>
            <a:spLocks noChangeArrowheads="1"/>
          </p:cNvSpPr>
          <p:nvPr>
            <p:custDataLst>
              <p:tags r:id="rId9"/>
            </p:custDataLst>
          </p:nvPr>
        </p:nvSpPr>
        <p:spPr bwMode="auto">
          <a:xfrm>
            <a:off x="8328025" y="4951413"/>
            <a:ext cx="2840038" cy="715962"/>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 name="品 1"/>
          <p:cNvSpPr>
            <a:spLocks noChangeArrowheads="1"/>
          </p:cNvSpPr>
          <p:nvPr>
            <p:custDataLst>
              <p:tags r:id="rId10"/>
            </p:custDataLst>
          </p:nvPr>
        </p:nvSpPr>
        <p:spPr bwMode="auto">
          <a:xfrm>
            <a:off x="5908675" y="2470150"/>
            <a:ext cx="18859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dirty="0">
              <a:solidFill>
                <a:schemeClr val="bg1"/>
              </a:solidFill>
              <a:latin typeface="Arial" panose="020B0604020202020204" pitchFamily="34" charset="0"/>
            </a:endParaRPr>
          </a:p>
        </p:txBody>
      </p:sp>
      <p:sp>
        <p:nvSpPr>
          <p:cNvPr id="16" name="品 1"/>
          <p:cNvSpPr>
            <a:spLocks noChangeArrowheads="1"/>
          </p:cNvSpPr>
          <p:nvPr>
            <p:custDataLst>
              <p:tags r:id="rId11"/>
            </p:custDataLst>
          </p:nvPr>
        </p:nvSpPr>
        <p:spPr bwMode="auto">
          <a:xfrm>
            <a:off x="4460875" y="4371975"/>
            <a:ext cx="18843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en-US" altLang="zh-CN"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solidFill>
                <a:latin typeface="Franklin Gothic Book" panose="020B0503020102020204" pitchFamily="2" charset="0"/>
                <a:ea typeface="微软雅黑" panose="020B0503020204020204" pitchFamily="34" charset="-122"/>
                <a:sym typeface="Franklin Gothic Book" panose="020B0503020102020204" pitchFamily="2" charset="0"/>
              </a:rPr>
              <a:t>点击添加文字说明</a:t>
            </a:r>
            <a:endParaRPr lang="zh-CN" altLang="en-US" sz="1800">
              <a:solidFill>
                <a:schemeClr val="bg1"/>
              </a:solidFill>
              <a:latin typeface="Arial" panose="020B0604020202020204" pitchFamily="34" charset="0"/>
            </a:endParaRPr>
          </a:p>
        </p:txBody>
      </p:sp>
      <p:sp>
        <p:nvSpPr>
          <p:cNvPr id="17" name="品 27"/>
          <p:cNvSpPr>
            <a:spLocks noChangeArrowheads="1"/>
          </p:cNvSpPr>
          <p:nvPr>
            <p:custDataLst>
              <p:tags r:id="rId12"/>
            </p:custDataLst>
          </p:nvPr>
        </p:nvSpPr>
        <p:spPr bwMode="auto">
          <a:xfrm>
            <a:off x="2638425" y="2905125"/>
            <a:ext cx="1141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18" name="PA_28"/>
          <p:cNvSpPr>
            <a:spLocks noChangeArrowheads="1"/>
          </p:cNvSpPr>
          <p:nvPr>
            <p:custDataLst>
              <p:tags r:id="rId13"/>
            </p:custDataLst>
          </p:nvPr>
        </p:nvSpPr>
        <p:spPr bwMode="auto">
          <a:xfrm>
            <a:off x="2185988" y="5168900"/>
            <a:ext cx="1141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19" name="29"/>
          <p:cNvSpPr>
            <a:spLocks noChangeArrowheads="1"/>
          </p:cNvSpPr>
          <p:nvPr>
            <p:custDataLst>
              <p:tags r:id="rId14"/>
            </p:custDataLst>
          </p:nvPr>
        </p:nvSpPr>
        <p:spPr bwMode="auto">
          <a:xfrm>
            <a:off x="1978025" y="36814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0" name="30"/>
          <p:cNvSpPr>
            <a:spLocks noChangeArrowheads="1"/>
          </p:cNvSpPr>
          <p:nvPr>
            <p:custDataLst>
              <p:tags r:id="rId15"/>
            </p:custDataLst>
          </p:nvPr>
        </p:nvSpPr>
        <p:spPr bwMode="auto">
          <a:xfrm>
            <a:off x="1631950" y="4418013"/>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1" name="31"/>
          <p:cNvSpPr>
            <a:spLocks noChangeArrowheads="1"/>
          </p:cNvSpPr>
          <p:nvPr>
            <p:custDataLst>
              <p:tags r:id="rId16"/>
            </p:custDataLst>
          </p:nvPr>
        </p:nvSpPr>
        <p:spPr bwMode="auto">
          <a:xfrm>
            <a:off x="9110663" y="51371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2" name="32"/>
          <p:cNvSpPr>
            <a:spLocks noChangeArrowheads="1"/>
          </p:cNvSpPr>
          <p:nvPr>
            <p:custDataLst>
              <p:tags r:id="rId17"/>
            </p:custDataLst>
          </p:nvPr>
        </p:nvSpPr>
        <p:spPr bwMode="auto">
          <a:xfrm>
            <a:off x="8828088" y="4438650"/>
            <a:ext cx="1141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3" name="品 33"/>
          <p:cNvSpPr>
            <a:spLocks noChangeArrowheads="1"/>
          </p:cNvSpPr>
          <p:nvPr>
            <p:custDataLst>
              <p:tags r:id="rId18"/>
            </p:custDataLst>
          </p:nvPr>
        </p:nvSpPr>
        <p:spPr bwMode="auto">
          <a:xfrm>
            <a:off x="9494838" y="3665538"/>
            <a:ext cx="1141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4" name="34"/>
          <p:cNvSpPr>
            <a:spLocks noChangeArrowheads="1"/>
          </p:cNvSpPr>
          <p:nvPr>
            <p:custDataLst>
              <p:tags r:id="rId19"/>
            </p:custDataLst>
          </p:nvPr>
        </p:nvSpPr>
        <p:spPr bwMode="auto">
          <a:xfrm>
            <a:off x="8740775" y="2935288"/>
            <a:ext cx="1141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800">
              <a:solidFill>
                <a:schemeClr val="bg1"/>
              </a:solidFill>
              <a:sym typeface="宋体" panose="02010600030101010101" pitchFamily="2" charset="-122"/>
            </a:endParaRPr>
          </a:p>
        </p:txBody>
      </p:sp>
      <p:sp>
        <p:nvSpPr>
          <p:cNvPr id="25" name="PA_KSO_Shape"/>
          <p:cNvSpPr>
            <a:spLocks noChangeArrowheads="1"/>
          </p:cNvSpPr>
          <p:nvPr>
            <p:custDataLst>
              <p:tags r:id="rId20"/>
            </p:custDataLst>
          </p:nvPr>
        </p:nvSpPr>
        <p:spPr bwMode="auto">
          <a:xfrm>
            <a:off x="4810125" y="2555875"/>
            <a:ext cx="522288" cy="1293813"/>
          </a:xfrm>
          <a:custGeom>
            <a:avLst/>
            <a:gdLst>
              <a:gd name="T0" fmla="*/ 65657 w 771525"/>
              <a:gd name="T1" fmla="*/ 163693 h 1912713"/>
              <a:gd name="T2" fmla="*/ 287908 w 771525"/>
              <a:gd name="T3" fmla="*/ 163693 h 1912713"/>
              <a:gd name="T4" fmla="*/ 353566 w 771525"/>
              <a:gd name="T5" fmla="*/ 229248 h 1912713"/>
              <a:gd name="T6" fmla="*/ 353566 w 771525"/>
              <a:gd name="T7" fmla="*/ 301851 h 1912713"/>
              <a:gd name="T8" fmla="*/ 353566 w 771525"/>
              <a:gd name="T9" fmla="*/ 367257 h 1912713"/>
              <a:gd name="T10" fmla="*/ 353566 w 771525"/>
              <a:gd name="T11" fmla="*/ 465499 h 1912713"/>
              <a:gd name="T12" fmla="*/ 319737 w 771525"/>
              <a:gd name="T13" fmla="*/ 499275 h 1912713"/>
              <a:gd name="T14" fmla="*/ 285908 w 771525"/>
              <a:gd name="T15" fmla="*/ 465499 h 1912713"/>
              <a:gd name="T16" fmla="*/ 285908 w 771525"/>
              <a:gd name="T17" fmla="*/ 301851 h 1912713"/>
              <a:gd name="T18" fmla="*/ 285908 w 771525"/>
              <a:gd name="T19" fmla="*/ 301848 h 1912713"/>
              <a:gd name="T20" fmla="*/ 285908 w 771525"/>
              <a:gd name="T21" fmla="*/ 261516 h 1912713"/>
              <a:gd name="T22" fmla="*/ 273359 w 771525"/>
              <a:gd name="T23" fmla="*/ 248986 h 1912713"/>
              <a:gd name="T24" fmla="*/ 260810 w 771525"/>
              <a:gd name="T25" fmla="*/ 261516 h 1912713"/>
              <a:gd name="T26" fmla="*/ 260810 w 771525"/>
              <a:gd name="T27" fmla="*/ 432813 h 1912713"/>
              <a:gd name="T28" fmla="*/ 260809 w 771525"/>
              <a:gd name="T29" fmla="*/ 432813 h 1912713"/>
              <a:gd name="T30" fmla="*/ 260809 w 771525"/>
              <a:gd name="T31" fmla="*/ 534663 h 1912713"/>
              <a:gd name="T32" fmla="*/ 260809 w 771525"/>
              <a:gd name="T33" fmla="*/ 536637 h 1912713"/>
              <a:gd name="T34" fmla="*/ 260809 w 771525"/>
              <a:gd name="T35" fmla="*/ 839216 h 1912713"/>
              <a:gd name="T36" fmla="*/ 224798 w 771525"/>
              <a:gd name="T37" fmla="*/ 875171 h 1912713"/>
              <a:gd name="T38" fmla="*/ 188787 w 771525"/>
              <a:gd name="T39" fmla="*/ 839216 h 1912713"/>
              <a:gd name="T40" fmla="*/ 188787 w 771525"/>
              <a:gd name="T41" fmla="*/ 564603 h 1912713"/>
              <a:gd name="T42" fmla="*/ 188787 w 771525"/>
              <a:gd name="T43" fmla="*/ 537649 h 1912713"/>
              <a:gd name="T44" fmla="*/ 176237 w 771525"/>
              <a:gd name="T45" fmla="*/ 525119 h 1912713"/>
              <a:gd name="T46" fmla="*/ 163688 w 771525"/>
              <a:gd name="T47" fmla="*/ 537648 h 1912713"/>
              <a:gd name="T48" fmla="*/ 163688 w 771525"/>
              <a:gd name="T49" fmla="*/ 839761 h 1912713"/>
              <a:gd name="T50" fmla="*/ 128221 w 771525"/>
              <a:gd name="T51" fmla="*/ 875172 h 1912713"/>
              <a:gd name="T52" fmla="*/ 128222 w 771525"/>
              <a:gd name="T53" fmla="*/ 875171 h 1912713"/>
              <a:gd name="T54" fmla="*/ 92756 w 771525"/>
              <a:gd name="T55" fmla="*/ 839761 h 1912713"/>
              <a:gd name="T56" fmla="*/ 92756 w 771525"/>
              <a:gd name="T57" fmla="*/ 534119 h 1912713"/>
              <a:gd name="T58" fmla="*/ 92757 w 771525"/>
              <a:gd name="T59" fmla="*/ 534116 h 1912713"/>
              <a:gd name="T60" fmla="*/ 92757 w 771525"/>
              <a:gd name="T61" fmla="*/ 432813 h 1912713"/>
              <a:gd name="T62" fmla="*/ 92756 w 771525"/>
              <a:gd name="T63" fmla="*/ 432813 h 1912713"/>
              <a:gd name="T64" fmla="*/ 92756 w 771525"/>
              <a:gd name="T65" fmla="*/ 261516 h 1912713"/>
              <a:gd name="T66" fmla="*/ 80207 w 771525"/>
              <a:gd name="T67" fmla="*/ 248986 h 1912713"/>
              <a:gd name="T68" fmla="*/ 67658 w 771525"/>
              <a:gd name="T69" fmla="*/ 261516 h 1912713"/>
              <a:gd name="T70" fmla="*/ 67658 w 771525"/>
              <a:gd name="T71" fmla="*/ 301851 h 1912713"/>
              <a:gd name="T72" fmla="*/ 67658 w 771525"/>
              <a:gd name="T73" fmla="*/ 432813 h 1912713"/>
              <a:gd name="T74" fmla="*/ 67658 w 771525"/>
              <a:gd name="T75" fmla="*/ 465499 h 1912713"/>
              <a:gd name="T76" fmla="*/ 33829 w 771525"/>
              <a:gd name="T77" fmla="*/ 499275 h 1912713"/>
              <a:gd name="T78" fmla="*/ 0 w 771525"/>
              <a:gd name="T79" fmla="*/ 465499 h 1912713"/>
              <a:gd name="T80" fmla="*/ 0 w 771525"/>
              <a:gd name="T81" fmla="*/ 367257 h 1912713"/>
              <a:gd name="T82" fmla="*/ 0 w 771525"/>
              <a:gd name="T83" fmla="*/ 301851 h 1912713"/>
              <a:gd name="T84" fmla="*/ 0 w 771525"/>
              <a:gd name="T85" fmla="*/ 229248 h 1912713"/>
              <a:gd name="T86" fmla="*/ 65657 w 771525"/>
              <a:gd name="T87" fmla="*/ 163693 h 1912713"/>
              <a:gd name="T88" fmla="*/ 175822 w 771525"/>
              <a:gd name="T89" fmla="*/ 0 h 1912713"/>
              <a:gd name="T90" fmla="*/ 247976 w 771525"/>
              <a:gd name="T91" fmla="*/ 72041 h 1912713"/>
              <a:gd name="T92" fmla="*/ 175822 w 771525"/>
              <a:gd name="T93" fmla="*/ 144081 h 1912713"/>
              <a:gd name="T94" fmla="*/ 103670 w 771525"/>
              <a:gd name="T95" fmla="*/ 72041 h 1912713"/>
              <a:gd name="T96" fmla="*/ 175822 w 771525"/>
              <a:gd name="T97" fmla="*/ 0 h 19127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1525"/>
              <a:gd name="T148" fmla="*/ 0 h 1912713"/>
              <a:gd name="T149" fmla="*/ 771525 w 771525"/>
              <a:gd name="T150" fmla="*/ 1912713 h 19127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txBody>
          <a:bodyPr anchor="ctr"/>
          <a:lstStyle/>
          <a:p>
            <a:endParaRPr lang="zh-CN" altLang="en-US"/>
          </a:p>
        </p:txBody>
      </p:sp>
      <p:sp>
        <p:nvSpPr>
          <p:cNvPr id="26" name="PA_KSO_Shape"/>
          <p:cNvSpPr>
            <a:spLocks noChangeArrowheads="1"/>
          </p:cNvSpPr>
          <p:nvPr>
            <p:custDataLst>
              <p:tags r:id="rId21"/>
            </p:custDataLst>
          </p:nvPr>
        </p:nvSpPr>
        <p:spPr bwMode="auto">
          <a:xfrm>
            <a:off x="6742113" y="4489450"/>
            <a:ext cx="668337" cy="1295400"/>
          </a:xfrm>
          <a:custGeom>
            <a:avLst/>
            <a:gdLst>
              <a:gd name="T0" fmla="*/ 131640 w 987290"/>
              <a:gd name="T1" fmla="*/ 164094 h 1912712"/>
              <a:gd name="T2" fmla="*/ 318958 w 987290"/>
              <a:gd name="T3" fmla="*/ 164094 h 1912712"/>
              <a:gd name="T4" fmla="*/ 376364 w 987290"/>
              <a:gd name="T5" fmla="*/ 200467 h 1912712"/>
              <a:gd name="T6" fmla="*/ 383608 w 987290"/>
              <a:gd name="T7" fmla="*/ 212992 h 1912712"/>
              <a:gd name="T8" fmla="*/ 451291 w 987290"/>
              <a:gd name="T9" fmla="*/ 458971 h 1912712"/>
              <a:gd name="T10" fmla="*/ 429372 w 987290"/>
              <a:gd name="T11" fmla="*/ 497588 h 1912712"/>
              <a:gd name="T12" fmla="*/ 429373 w 987290"/>
              <a:gd name="T13" fmla="*/ 497589 h 1912712"/>
              <a:gd name="T14" fmla="*/ 391724 w 987290"/>
              <a:gd name="T15" fmla="*/ 477496 h 1912712"/>
              <a:gd name="T16" fmla="*/ 332718 w 987290"/>
              <a:gd name="T17" fmla="*/ 263051 h 1912712"/>
              <a:gd name="T18" fmla="*/ 313561 w 987290"/>
              <a:gd name="T19" fmla="*/ 252157 h 1912712"/>
              <a:gd name="T20" fmla="*/ 302677 w 987290"/>
              <a:gd name="T21" fmla="*/ 271332 h 1912712"/>
              <a:gd name="T22" fmla="*/ 390606 w 987290"/>
              <a:gd name="T23" fmla="*/ 590892 h 1912712"/>
              <a:gd name="T24" fmla="*/ 395526 w 987290"/>
              <a:gd name="T25" fmla="*/ 613000 h 1912712"/>
              <a:gd name="T26" fmla="*/ 311505 w 987290"/>
              <a:gd name="T27" fmla="*/ 613000 h 1912712"/>
              <a:gd name="T28" fmla="*/ 311505 w 987290"/>
              <a:gd name="T29" fmla="*/ 841277 h 1912712"/>
              <a:gd name="T30" fmla="*/ 275495 w 987290"/>
              <a:gd name="T31" fmla="*/ 877320 h 1912712"/>
              <a:gd name="T32" fmla="*/ 239485 w 987290"/>
              <a:gd name="T33" fmla="*/ 841277 h 1912712"/>
              <a:gd name="T34" fmla="*/ 239485 w 987290"/>
              <a:gd name="T35" fmla="*/ 613000 h 1912712"/>
              <a:gd name="T36" fmla="*/ 214388 w 987290"/>
              <a:gd name="T37" fmla="*/ 613000 h 1912712"/>
              <a:gd name="T38" fmla="*/ 214387 w 987290"/>
              <a:gd name="T39" fmla="*/ 841823 h 1912712"/>
              <a:gd name="T40" fmla="*/ 178923 w 987290"/>
              <a:gd name="T41" fmla="*/ 877320 h 1912712"/>
              <a:gd name="T42" fmla="*/ 178924 w 987290"/>
              <a:gd name="T43" fmla="*/ 877320 h 1912712"/>
              <a:gd name="T44" fmla="*/ 143459 w 987290"/>
              <a:gd name="T45" fmla="*/ 841823 h 1912712"/>
              <a:gd name="T46" fmla="*/ 143459 w 987290"/>
              <a:gd name="T47" fmla="*/ 613000 h 1912712"/>
              <a:gd name="T48" fmla="*/ 56223 w 987290"/>
              <a:gd name="T49" fmla="*/ 613000 h 1912712"/>
              <a:gd name="T50" fmla="*/ 150235 w 987290"/>
              <a:gd name="T51" fmla="*/ 271332 h 1912712"/>
              <a:gd name="T52" fmla="*/ 139351 w 987290"/>
              <a:gd name="T53" fmla="*/ 252157 h 1912712"/>
              <a:gd name="T54" fmla="*/ 120194 w 987290"/>
              <a:gd name="T55" fmla="*/ 263051 h 1912712"/>
              <a:gd name="T56" fmla="*/ 80846 w 987290"/>
              <a:gd name="T57" fmla="*/ 406054 h 1912712"/>
              <a:gd name="T58" fmla="*/ 80798 w 987290"/>
              <a:gd name="T59" fmla="*/ 405997 h 1912712"/>
              <a:gd name="T60" fmla="*/ 61633 w 987290"/>
              <a:gd name="T61" fmla="*/ 475650 h 1912712"/>
              <a:gd name="T62" fmla="*/ 23052 w 987290"/>
              <a:gd name="T63" fmla="*/ 497589 h 1912712"/>
              <a:gd name="T64" fmla="*/ 23053 w 987290"/>
              <a:gd name="T65" fmla="*/ 497589 h 1912712"/>
              <a:gd name="T66" fmla="*/ 1134 w 987290"/>
              <a:gd name="T67" fmla="*/ 458972 h 1912712"/>
              <a:gd name="T68" fmla="*/ 68816 w 987290"/>
              <a:gd name="T69" fmla="*/ 212992 h 1912712"/>
              <a:gd name="T70" fmla="*/ 71198 w 987290"/>
              <a:gd name="T71" fmla="*/ 208276 h 1912712"/>
              <a:gd name="T72" fmla="*/ 131640 w 987290"/>
              <a:gd name="T73" fmla="*/ 164094 h 1912712"/>
              <a:gd name="T74" fmla="*/ 226521 w 987290"/>
              <a:gd name="T75" fmla="*/ 0 h 1912712"/>
              <a:gd name="T76" fmla="*/ 298672 w 987290"/>
              <a:gd name="T77" fmla="*/ 72217 h 1912712"/>
              <a:gd name="T78" fmla="*/ 226521 w 987290"/>
              <a:gd name="T79" fmla="*/ 144435 h 1912712"/>
              <a:gd name="T80" fmla="*/ 154372 w 987290"/>
              <a:gd name="T81" fmla="*/ 72217 h 1912712"/>
              <a:gd name="T82" fmla="*/ 226521 w 987290"/>
              <a:gd name="T83" fmla="*/ 0 h 19127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7290"/>
              <a:gd name="T127" fmla="*/ 0 h 1912712"/>
              <a:gd name="T128" fmla="*/ 987290 w 987290"/>
              <a:gd name="T129" fmla="*/ 1912712 h 19127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p:spPr>
        <p:txBody>
          <a:bodyPr anchor="ctr"/>
          <a:lstStyle/>
          <a:p>
            <a:endParaRPr lang="zh-CN" altLang="en-US"/>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240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26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inVertical)">
                                      <p:cBhvr>
                                        <p:cTn id="52" dur="500"/>
                                        <p:tgtEl>
                                          <p:spTgt spid="20"/>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80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120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autoUpdateAnimBg="0"/>
      <p:bldP spid="9" grpId="0" animBg="1" autoUpdateAnimBg="0"/>
      <p:bldP spid="10" grpId="0" animBg="1" autoUpdateAnimBg="0"/>
      <p:bldP spid="11" grpId="0" animBg="1"/>
      <p:bldP spid="12" grpId="0" animBg="1"/>
      <p:bldP spid="13" grpId="0" animBg="1"/>
      <p:bldP spid="14" grpId="0" animBg="1"/>
      <p:bldP spid="15" grpId="0"/>
      <p:bldP spid="16" grpId="0"/>
      <p:bldP spid="17" grpId="0" animBg="1" autoUpdateAnimBg="0"/>
      <p:bldP spid="18" grpId="0" animBg="1" autoUpdateAnimBg="0"/>
      <p:bldP spid="19" grpId="0"/>
      <p:bldP spid="20" grpId="0"/>
      <p:bldP spid="21" grpId="0"/>
      <p:bldP spid="22" grpId="0" animBg="1" autoUpdateAnimBg="0"/>
      <p:bldP spid="23" grpId="0" animBg="1" autoUpdateAnimBg="0"/>
      <p:bldP spid="24" grpId="0" animBg="1" autoUpdateAnimBg="0"/>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 name="Freeform 6"/>
          <p:cNvSpPr/>
          <p:nvPr/>
        </p:nvSpPr>
        <p:spPr bwMode="auto">
          <a:xfrm>
            <a:off x="3617752" y="2964868"/>
            <a:ext cx="1681598" cy="1690070"/>
          </a:xfrm>
          <a:custGeom>
            <a:avLst/>
            <a:gdLst>
              <a:gd name="T0" fmla="*/ 84 w 168"/>
              <a:gd name="T1" fmla="*/ 0 h 169"/>
              <a:gd name="T2" fmla="*/ 143 w 168"/>
              <a:gd name="T3" fmla="*/ 24 h 169"/>
              <a:gd name="T4" fmla="*/ 132 w 168"/>
              <a:gd name="T5" fmla="*/ 37 h 169"/>
              <a:gd name="T6" fmla="*/ 84 w 168"/>
              <a:gd name="T7" fmla="*/ 17 h 169"/>
              <a:gd name="T8" fmla="*/ 17 w 168"/>
              <a:gd name="T9" fmla="*/ 84 h 169"/>
              <a:gd name="T10" fmla="*/ 84 w 168"/>
              <a:gd name="T11" fmla="*/ 152 h 169"/>
              <a:gd name="T12" fmla="*/ 152 w 168"/>
              <a:gd name="T13" fmla="*/ 84 h 169"/>
              <a:gd name="T14" fmla="*/ 143 w 168"/>
              <a:gd name="T15" fmla="*/ 51 h 169"/>
              <a:gd name="T16" fmla="*/ 154 w 168"/>
              <a:gd name="T17" fmla="*/ 37 h 169"/>
              <a:gd name="T18" fmla="*/ 168 w 168"/>
              <a:gd name="T19" fmla="*/ 84 h 169"/>
              <a:gd name="T20" fmla="*/ 84 w 168"/>
              <a:gd name="T21" fmla="*/ 169 h 169"/>
              <a:gd name="T22" fmla="*/ 0 w 168"/>
              <a:gd name="T23" fmla="*/ 84 h 169"/>
              <a:gd name="T24" fmla="*/ 84 w 168"/>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69">
                <a:moveTo>
                  <a:pt x="84" y="0"/>
                </a:moveTo>
                <a:cubicBezTo>
                  <a:pt x="107" y="0"/>
                  <a:pt x="128" y="9"/>
                  <a:pt x="143" y="24"/>
                </a:cubicBezTo>
                <a:cubicBezTo>
                  <a:pt x="139" y="28"/>
                  <a:pt x="135" y="32"/>
                  <a:pt x="132" y="37"/>
                </a:cubicBezTo>
                <a:cubicBezTo>
                  <a:pt x="120" y="24"/>
                  <a:pt x="103" y="17"/>
                  <a:pt x="84" y="17"/>
                </a:cubicBezTo>
                <a:cubicBezTo>
                  <a:pt x="47" y="17"/>
                  <a:pt x="17" y="47"/>
                  <a:pt x="17" y="84"/>
                </a:cubicBezTo>
                <a:cubicBezTo>
                  <a:pt x="17" y="122"/>
                  <a:pt x="47" y="152"/>
                  <a:pt x="84" y="152"/>
                </a:cubicBezTo>
                <a:cubicBezTo>
                  <a:pt x="121" y="152"/>
                  <a:pt x="152" y="122"/>
                  <a:pt x="152" y="84"/>
                </a:cubicBezTo>
                <a:cubicBezTo>
                  <a:pt x="152" y="72"/>
                  <a:pt x="148" y="61"/>
                  <a:pt x="143" y="51"/>
                </a:cubicBezTo>
                <a:cubicBezTo>
                  <a:pt x="146" y="46"/>
                  <a:pt x="149" y="41"/>
                  <a:pt x="154" y="37"/>
                </a:cubicBezTo>
                <a:cubicBezTo>
                  <a:pt x="163" y="50"/>
                  <a:pt x="168" y="67"/>
                  <a:pt x="168" y="84"/>
                </a:cubicBezTo>
                <a:cubicBezTo>
                  <a:pt x="168" y="131"/>
                  <a:pt x="131" y="169"/>
                  <a:pt x="84" y="169"/>
                </a:cubicBezTo>
                <a:cubicBezTo>
                  <a:pt x="38" y="169"/>
                  <a:pt x="0" y="131"/>
                  <a:pt x="0" y="84"/>
                </a:cubicBezTo>
                <a:cubicBezTo>
                  <a:pt x="0" y="38"/>
                  <a:pt x="38" y="0"/>
                  <a:pt x="84" y="0"/>
                </a:cubicBezTo>
                <a:close/>
              </a:path>
            </a:pathLst>
          </a:custGeom>
          <a:solidFill>
            <a:schemeClr val="accent3"/>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7"/>
          <p:cNvSpPr>
            <a:spLocks noEditPoints="1"/>
          </p:cNvSpPr>
          <p:nvPr/>
        </p:nvSpPr>
        <p:spPr bwMode="auto">
          <a:xfrm>
            <a:off x="4786822" y="2964868"/>
            <a:ext cx="1690070" cy="1690070"/>
          </a:xfrm>
          <a:custGeom>
            <a:avLst/>
            <a:gdLst>
              <a:gd name="T0" fmla="*/ 84 w 169"/>
              <a:gd name="T1" fmla="*/ 0 h 169"/>
              <a:gd name="T2" fmla="*/ 169 w 169"/>
              <a:gd name="T3" fmla="*/ 84 h 169"/>
              <a:gd name="T4" fmla="*/ 154 w 169"/>
              <a:gd name="T5" fmla="*/ 132 h 169"/>
              <a:gd name="T6" fmla="*/ 143 w 169"/>
              <a:gd name="T7" fmla="*/ 118 h 169"/>
              <a:gd name="T8" fmla="*/ 152 w 169"/>
              <a:gd name="T9" fmla="*/ 84 h 169"/>
              <a:gd name="T10" fmla="*/ 84 w 169"/>
              <a:gd name="T11" fmla="*/ 17 h 169"/>
              <a:gd name="T12" fmla="*/ 17 w 169"/>
              <a:gd name="T13" fmla="*/ 84 h 169"/>
              <a:gd name="T14" fmla="*/ 26 w 169"/>
              <a:gd name="T15" fmla="*/ 118 h 169"/>
              <a:gd name="T16" fmla="*/ 15 w 169"/>
              <a:gd name="T17" fmla="*/ 132 h 169"/>
              <a:gd name="T18" fmla="*/ 0 w 169"/>
              <a:gd name="T19" fmla="*/ 84 h 169"/>
              <a:gd name="T20" fmla="*/ 84 w 169"/>
              <a:gd name="T21" fmla="*/ 0 h 169"/>
              <a:gd name="T22" fmla="*/ 143 w 169"/>
              <a:gd name="T23" fmla="*/ 145 h 169"/>
              <a:gd name="T24" fmla="*/ 84 w 169"/>
              <a:gd name="T25" fmla="*/ 169 h 169"/>
              <a:gd name="T26" fmla="*/ 26 w 169"/>
              <a:gd name="T27" fmla="*/ 145 h 169"/>
              <a:gd name="T28" fmla="*/ 37 w 169"/>
              <a:gd name="T29" fmla="*/ 132 h 169"/>
              <a:gd name="T30" fmla="*/ 84 w 169"/>
              <a:gd name="T31" fmla="*/ 152 h 169"/>
              <a:gd name="T32" fmla="*/ 132 w 169"/>
              <a:gd name="T33" fmla="*/ 132 h 169"/>
              <a:gd name="T34" fmla="*/ 143 w 169"/>
              <a:gd name="T35" fmla="*/ 14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4" y="0"/>
                </a:moveTo>
                <a:cubicBezTo>
                  <a:pt x="131" y="0"/>
                  <a:pt x="169" y="38"/>
                  <a:pt x="169" y="84"/>
                </a:cubicBezTo>
                <a:cubicBezTo>
                  <a:pt x="169" y="102"/>
                  <a:pt x="163" y="119"/>
                  <a:pt x="154" y="132"/>
                </a:cubicBezTo>
                <a:cubicBezTo>
                  <a:pt x="150" y="128"/>
                  <a:pt x="146" y="123"/>
                  <a:pt x="143" y="118"/>
                </a:cubicBezTo>
                <a:cubicBezTo>
                  <a:pt x="149" y="108"/>
                  <a:pt x="152" y="97"/>
                  <a:pt x="152" y="84"/>
                </a:cubicBezTo>
                <a:cubicBezTo>
                  <a:pt x="152" y="47"/>
                  <a:pt x="122" y="17"/>
                  <a:pt x="84" y="17"/>
                </a:cubicBezTo>
                <a:cubicBezTo>
                  <a:pt x="47" y="17"/>
                  <a:pt x="17" y="47"/>
                  <a:pt x="17" y="84"/>
                </a:cubicBezTo>
                <a:cubicBezTo>
                  <a:pt x="17" y="97"/>
                  <a:pt x="20" y="108"/>
                  <a:pt x="26" y="118"/>
                </a:cubicBezTo>
                <a:cubicBezTo>
                  <a:pt x="23" y="123"/>
                  <a:pt x="19" y="128"/>
                  <a:pt x="15" y="132"/>
                </a:cubicBezTo>
                <a:cubicBezTo>
                  <a:pt x="5" y="119"/>
                  <a:pt x="0" y="102"/>
                  <a:pt x="0" y="84"/>
                </a:cubicBezTo>
                <a:cubicBezTo>
                  <a:pt x="0" y="38"/>
                  <a:pt x="38" y="0"/>
                  <a:pt x="84" y="0"/>
                </a:cubicBezTo>
                <a:close/>
                <a:moveTo>
                  <a:pt x="143" y="145"/>
                </a:moveTo>
                <a:cubicBezTo>
                  <a:pt x="128" y="160"/>
                  <a:pt x="107" y="169"/>
                  <a:pt x="84" y="169"/>
                </a:cubicBezTo>
                <a:cubicBezTo>
                  <a:pt x="62" y="169"/>
                  <a:pt x="41" y="160"/>
                  <a:pt x="26" y="145"/>
                </a:cubicBezTo>
                <a:cubicBezTo>
                  <a:pt x="30" y="141"/>
                  <a:pt x="33" y="137"/>
                  <a:pt x="37" y="132"/>
                </a:cubicBezTo>
                <a:cubicBezTo>
                  <a:pt x="49" y="144"/>
                  <a:pt x="66" y="152"/>
                  <a:pt x="84" y="152"/>
                </a:cubicBezTo>
                <a:cubicBezTo>
                  <a:pt x="103" y="152"/>
                  <a:pt x="120" y="144"/>
                  <a:pt x="132" y="132"/>
                </a:cubicBezTo>
                <a:cubicBezTo>
                  <a:pt x="135" y="137"/>
                  <a:pt x="139" y="141"/>
                  <a:pt x="143" y="145"/>
                </a:cubicBezTo>
                <a:close/>
              </a:path>
            </a:pathLst>
          </a:custGeom>
          <a:solidFill>
            <a:schemeClr val="accent1"/>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8"/>
          <p:cNvSpPr>
            <a:spLocks noEditPoints="1"/>
          </p:cNvSpPr>
          <p:nvPr/>
        </p:nvSpPr>
        <p:spPr bwMode="auto">
          <a:xfrm>
            <a:off x="5955892" y="2964868"/>
            <a:ext cx="1690070" cy="1690070"/>
          </a:xfrm>
          <a:custGeom>
            <a:avLst/>
            <a:gdLst>
              <a:gd name="T0" fmla="*/ 85 w 169"/>
              <a:gd name="T1" fmla="*/ 0 h 169"/>
              <a:gd name="T2" fmla="*/ 143 w 169"/>
              <a:gd name="T3" fmla="*/ 24 h 169"/>
              <a:gd name="T4" fmla="*/ 132 w 169"/>
              <a:gd name="T5" fmla="*/ 37 h 169"/>
              <a:gd name="T6" fmla="*/ 85 w 169"/>
              <a:gd name="T7" fmla="*/ 17 h 169"/>
              <a:gd name="T8" fmla="*/ 37 w 169"/>
              <a:gd name="T9" fmla="*/ 37 h 169"/>
              <a:gd name="T10" fmla="*/ 26 w 169"/>
              <a:gd name="T11" fmla="*/ 24 h 169"/>
              <a:gd name="T12" fmla="*/ 85 w 169"/>
              <a:gd name="T13" fmla="*/ 0 h 169"/>
              <a:gd name="T14" fmla="*/ 154 w 169"/>
              <a:gd name="T15" fmla="*/ 37 h 169"/>
              <a:gd name="T16" fmla="*/ 169 w 169"/>
              <a:gd name="T17" fmla="*/ 84 h 169"/>
              <a:gd name="T18" fmla="*/ 85 w 169"/>
              <a:gd name="T19" fmla="*/ 169 h 169"/>
              <a:gd name="T20" fmla="*/ 0 w 169"/>
              <a:gd name="T21" fmla="*/ 84 h 169"/>
              <a:gd name="T22" fmla="*/ 15 w 169"/>
              <a:gd name="T23" fmla="*/ 37 h 169"/>
              <a:gd name="T24" fmla="*/ 26 w 169"/>
              <a:gd name="T25" fmla="*/ 51 h 169"/>
              <a:gd name="T26" fmla="*/ 17 w 169"/>
              <a:gd name="T27" fmla="*/ 84 h 169"/>
              <a:gd name="T28" fmla="*/ 85 w 169"/>
              <a:gd name="T29" fmla="*/ 152 h 169"/>
              <a:gd name="T30" fmla="*/ 152 w 169"/>
              <a:gd name="T31" fmla="*/ 84 h 169"/>
              <a:gd name="T32" fmla="*/ 143 w 169"/>
              <a:gd name="T33" fmla="*/ 51 h 169"/>
              <a:gd name="T34" fmla="*/ 154 w 169"/>
              <a:gd name="T35" fmla="*/ 3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5" y="0"/>
                </a:moveTo>
                <a:cubicBezTo>
                  <a:pt x="107" y="0"/>
                  <a:pt x="128" y="9"/>
                  <a:pt x="143" y="24"/>
                </a:cubicBezTo>
                <a:cubicBezTo>
                  <a:pt x="139" y="28"/>
                  <a:pt x="135" y="32"/>
                  <a:pt x="132" y="37"/>
                </a:cubicBezTo>
                <a:cubicBezTo>
                  <a:pt x="120" y="24"/>
                  <a:pt x="103" y="17"/>
                  <a:pt x="85" y="17"/>
                </a:cubicBezTo>
                <a:cubicBezTo>
                  <a:pt x="66" y="17"/>
                  <a:pt x="49" y="24"/>
                  <a:pt x="37" y="37"/>
                </a:cubicBezTo>
                <a:cubicBezTo>
                  <a:pt x="34" y="32"/>
                  <a:pt x="30" y="28"/>
                  <a:pt x="26" y="24"/>
                </a:cubicBezTo>
                <a:cubicBezTo>
                  <a:pt x="41" y="9"/>
                  <a:pt x="62" y="0"/>
                  <a:pt x="85" y="0"/>
                </a:cubicBezTo>
                <a:close/>
                <a:moveTo>
                  <a:pt x="154" y="37"/>
                </a:moveTo>
                <a:cubicBezTo>
                  <a:pt x="164" y="50"/>
                  <a:pt x="169" y="67"/>
                  <a:pt x="169" y="84"/>
                </a:cubicBezTo>
                <a:cubicBezTo>
                  <a:pt x="169" y="131"/>
                  <a:pt x="131" y="169"/>
                  <a:pt x="85" y="169"/>
                </a:cubicBezTo>
                <a:cubicBezTo>
                  <a:pt x="38" y="169"/>
                  <a:pt x="0" y="131"/>
                  <a:pt x="0" y="84"/>
                </a:cubicBezTo>
                <a:cubicBezTo>
                  <a:pt x="0" y="67"/>
                  <a:pt x="6" y="50"/>
                  <a:pt x="15" y="37"/>
                </a:cubicBezTo>
                <a:cubicBezTo>
                  <a:pt x="19" y="41"/>
                  <a:pt x="23" y="46"/>
                  <a:pt x="26" y="51"/>
                </a:cubicBezTo>
                <a:cubicBezTo>
                  <a:pt x="20" y="61"/>
                  <a:pt x="17" y="72"/>
                  <a:pt x="17" y="84"/>
                </a:cubicBezTo>
                <a:cubicBezTo>
                  <a:pt x="17" y="122"/>
                  <a:pt x="47" y="152"/>
                  <a:pt x="85" y="152"/>
                </a:cubicBezTo>
                <a:cubicBezTo>
                  <a:pt x="122" y="152"/>
                  <a:pt x="152" y="122"/>
                  <a:pt x="152" y="84"/>
                </a:cubicBezTo>
                <a:cubicBezTo>
                  <a:pt x="152" y="72"/>
                  <a:pt x="149" y="61"/>
                  <a:pt x="143" y="51"/>
                </a:cubicBezTo>
                <a:cubicBezTo>
                  <a:pt x="146" y="46"/>
                  <a:pt x="150" y="41"/>
                  <a:pt x="154" y="37"/>
                </a:cubicBezTo>
                <a:close/>
              </a:path>
            </a:pathLst>
          </a:custGeom>
          <a:solidFill>
            <a:schemeClr val="accent4"/>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9"/>
          <p:cNvSpPr/>
          <p:nvPr/>
        </p:nvSpPr>
        <p:spPr bwMode="auto">
          <a:xfrm>
            <a:off x="7129196" y="2964868"/>
            <a:ext cx="1690070" cy="1690070"/>
          </a:xfrm>
          <a:custGeom>
            <a:avLst/>
            <a:gdLst>
              <a:gd name="T0" fmla="*/ 85 w 169"/>
              <a:gd name="T1" fmla="*/ 0 h 169"/>
              <a:gd name="T2" fmla="*/ 169 w 169"/>
              <a:gd name="T3" fmla="*/ 84 h 169"/>
              <a:gd name="T4" fmla="*/ 85 w 169"/>
              <a:gd name="T5" fmla="*/ 169 h 169"/>
              <a:gd name="T6" fmla="*/ 26 w 169"/>
              <a:gd name="T7" fmla="*/ 145 h 169"/>
              <a:gd name="T8" fmla="*/ 37 w 169"/>
              <a:gd name="T9" fmla="*/ 132 h 169"/>
              <a:gd name="T10" fmla="*/ 85 w 169"/>
              <a:gd name="T11" fmla="*/ 152 h 169"/>
              <a:gd name="T12" fmla="*/ 152 w 169"/>
              <a:gd name="T13" fmla="*/ 84 h 169"/>
              <a:gd name="T14" fmla="*/ 85 w 169"/>
              <a:gd name="T15" fmla="*/ 17 h 169"/>
              <a:gd name="T16" fmla="*/ 17 w 169"/>
              <a:gd name="T17" fmla="*/ 84 h 169"/>
              <a:gd name="T18" fmla="*/ 26 w 169"/>
              <a:gd name="T19" fmla="*/ 118 h 169"/>
              <a:gd name="T20" fmla="*/ 15 w 169"/>
              <a:gd name="T21" fmla="*/ 132 h 169"/>
              <a:gd name="T22" fmla="*/ 0 w 169"/>
              <a:gd name="T23" fmla="*/ 84 h 169"/>
              <a:gd name="T24" fmla="*/ 85 w 169"/>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169">
                <a:moveTo>
                  <a:pt x="85" y="0"/>
                </a:moveTo>
                <a:cubicBezTo>
                  <a:pt x="131" y="0"/>
                  <a:pt x="169" y="38"/>
                  <a:pt x="169" y="84"/>
                </a:cubicBezTo>
                <a:cubicBezTo>
                  <a:pt x="169" y="131"/>
                  <a:pt x="131" y="169"/>
                  <a:pt x="85" y="169"/>
                </a:cubicBezTo>
                <a:cubicBezTo>
                  <a:pt x="62" y="169"/>
                  <a:pt x="41" y="160"/>
                  <a:pt x="26" y="145"/>
                </a:cubicBezTo>
                <a:cubicBezTo>
                  <a:pt x="30" y="141"/>
                  <a:pt x="34" y="137"/>
                  <a:pt x="37" y="132"/>
                </a:cubicBezTo>
                <a:cubicBezTo>
                  <a:pt x="49" y="144"/>
                  <a:pt x="66" y="152"/>
                  <a:pt x="85" y="152"/>
                </a:cubicBezTo>
                <a:cubicBezTo>
                  <a:pt x="122" y="152"/>
                  <a:pt x="152" y="122"/>
                  <a:pt x="152" y="84"/>
                </a:cubicBezTo>
                <a:cubicBezTo>
                  <a:pt x="152" y="47"/>
                  <a:pt x="122" y="17"/>
                  <a:pt x="85" y="17"/>
                </a:cubicBezTo>
                <a:cubicBezTo>
                  <a:pt x="48" y="17"/>
                  <a:pt x="17" y="47"/>
                  <a:pt x="17" y="84"/>
                </a:cubicBezTo>
                <a:cubicBezTo>
                  <a:pt x="17" y="97"/>
                  <a:pt x="21" y="108"/>
                  <a:pt x="26" y="118"/>
                </a:cubicBezTo>
                <a:cubicBezTo>
                  <a:pt x="23" y="123"/>
                  <a:pt x="19" y="128"/>
                  <a:pt x="15" y="132"/>
                </a:cubicBezTo>
                <a:cubicBezTo>
                  <a:pt x="6" y="119"/>
                  <a:pt x="0" y="102"/>
                  <a:pt x="0" y="84"/>
                </a:cubicBezTo>
                <a:cubicBezTo>
                  <a:pt x="0" y="38"/>
                  <a:pt x="38" y="0"/>
                  <a:pt x="85" y="0"/>
                </a:cubicBezTo>
                <a:close/>
              </a:path>
            </a:pathLst>
          </a:custGeom>
          <a:solidFill>
            <a:schemeClr val="accent3"/>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11"/>
          <p:cNvSpPr/>
          <p:nvPr/>
        </p:nvSpPr>
        <p:spPr bwMode="auto">
          <a:xfrm>
            <a:off x="2874545" y="2651159"/>
            <a:ext cx="673146" cy="398162"/>
          </a:xfrm>
          <a:custGeom>
            <a:avLst/>
            <a:gdLst>
              <a:gd name="T0" fmla="*/ 7 w 45"/>
              <a:gd name="T1" fmla="*/ 0 h 40"/>
              <a:gd name="T2" fmla="*/ 39 w 45"/>
              <a:gd name="T3" fmla="*/ 0 h 40"/>
              <a:gd name="T4" fmla="*/ 45 w 45"/>
              <a:gd name="T5" fmla="*/ 7 h 40"/>
              <a:gd name="T6" fmla="*/ 45 w 45"/>
              <a:gd name="T7" fmla="*/ 33 h 40"/>
              <a:gd name="T8" fmla="*/ 39 w 45"/>
              <a:gd name="T9" fmla="*/ 40 h 40"/>
              <a:gd name="T10" fmla="*/ 7 w 45"/>
              <a:gd name="T11" fmla="*/ 40 h 40"/>
              <a:gd name="T12" fmla="*/ 0 w 45"/>
              <a:gd name="T13" fmla="*/ 33 h 40"/>
              <a:gd name="T14" fmla="*/ 0 w 45"/>
              <a:gd name="T15" fmla="*/ 7 h 40"/>
              <a:gd name="T16" fmla="*/ 7 w 4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0">
                <a:moveTo>
                  <a:pt x="7" y="0"/>
                </a:moveTo>
                <a:cubicBezTo>
                  <a:pt x="39" y="0"/>
                  <a:pt x="39" y="0"/>
                  <a:pt x="39" y="0"/>
                </a:cubicBezTo>
                <a:cubicBezTo>
                  <a:pt x="42" y="0"/>
                  <a:pt x="45" y="3"/>
                  <a:pt x="45" y="7"/>
                </a:cubicBezTo>
                <a:cubicBezTo>
                  <a:pt x="45" y="33"/>
                  <a:pt x="45" y="33"/>
                  <a:pt x="45" y="33"/>
                </a:cubicBezTo>
                <a:cubicBezTo>
                  <a:pt x="45" y="37"/>
                  <a:pt x="42" y="40"/>
                  <a:pt x="39" y="40"/>
                </a:cubicBezTo>
                <a:cubicBezTo>
                  <a:pt x="7" y="40"/>
                  <a:pt x="7" y="40"/>
                  <a:pt x="7" y="40"/>
                </a:cubicBezTo>
                <a:cubicBezTo>
                  <a:pt x="3" y="40"/>
                  <a:pt x="0" y="37"/>
                  <a:pt x="0" y="33"/>
                </a:cubicBezTo>
                <a:cubicBezTo>
                  <a:pt x="0" y="7"/>
                  <a:pt x="0" y="7"/>
                  <a:pt x="0" y="7"/>
                </a:cubicBezTo>
                <a:cubicBezTo>
                  <a:pt x="0" y="3"/>
                  <a:pt x="3" y="0"/>
                  <a:pt x="7" y="0"/>
                </a:cubicBezTo>
                <a:close/>
              </a:path>
            </a:pathLst>
          </a:custGeom>
          <a:solidFill>
            <a:schemeClr val="accent3"/>
          </a:solidFill>
          <a:ln w="5" cap="flat">
            <a:noFill/>
            <a:prstDash val="solid"/>
            <a:miter lim="800000"/>
          </a:ln>
        </p:spPr>
        <p:txBody>
          <a:bodyPr vert="horz" wrap="square" lIns="91440" tIns="45720" rIns="91440" bIns="45720" numCol="1" anchor="ctr" anchorCtr="0" compatLnSpc="1"/>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Freeform 13"/>
          <p:cNvSpPr/>
          <p:nvPr/>
        </p:nvSpPr>
        <p:spPr bwMode="auto">
          <a:xfrm>
            <a:off x="8852268" y="2714659"/>
            <a:ext cx="692198" cy="398162"/>
          </a:xfrm>
          <a:custGeom>
            <a:avLst/>
            <a:gdLst>
              <a:gd name="T0" fmla="*/ 39 w 46"/>
              <a:gd name="T1" fmla="*/ 0 h 40"/>
              <a:gd name="T2" fmla="*/ 7 w 46"/>
              <a:gd name="T3" fmla="*/ 0 h 40"/>
              <a:gd name="T4" fmla="*/ 0 w 46"/>
              <a:gd name="T5" fmla="*/ 7 h 40"/>
              <a:gd name="T6" fmla="*/ 0 w 46"/>
              <a:gd name="T7" fmla="*/ 33 h 40"/>
              <a:gd name="T8" fmla="*/ 7 w 46"/>
              <a:gd name="T9" fmla="*/ 40 h 40"/>
              <a:gd name="T10" fmla="*/ 39 w 46"/>
              <a:gd name="T11" fmla="*/ 40 h 40"/>
              <a:gd name="T12" fmla="*/ 46 w 46"/>
              <a:gd name="T13" fmla="*/ 33 h 40"/>
              <a:gd name="T14" fmla="*/ 46 w 46"/>
              <a:gd name="T15" fmla="*/ 7 h 40"/>
              <a:gd name="T16" fmla="*/ 39 w 4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0">
                <a:moveTo>
                  <a:pt x="39" y="0"/>
                </a:moveTo>
                <a:cubicBezTo>
                  <a:pt x="7" y="0"/>
                  <a:pt x="7" y="0"/>
                  <a:pt x="7" y="0"/>
                </a:cubicBezTo>
                <a:cubicBezTo>
                  <a:pt x="3" y="0"/>
                  <a:pt x="0" y="3"/>
                  <a:pt x="0" y="7"/>
                </a:cubicBezTo>
                <a:cubicBezTo>
                  <a:pt x="0" y="33"/>
                  <a:pt x="0" y="33"/>
                  <a:pt x="0" y="33"/>
                </a:cubicBezTo>
                <a:cubicBezTo>
                  <a:pt x="0" y="37"/>
                  <a:pt x="3" y="40"/>
                  <a:pt x="7" y="40"/>
                </a:cubicBezTo>
                <a:cubicBezTo>
                  <a:pt x="39" y="40"/>
                  <a:pt x="39" y="40"/>
                  <a:pt x="39" y="40"/>
                </a:cubicBezTo>
                <a:cubicBezTo>
                  <a:pt x="43" y="40"/>
                  <a:pt x="46" y="37"/>
                  <a:pt x="46" y="33"/>
                </a:cubicBezTo>
                <a:cubicBezTo>
                  <a:pt x="46" y="7"/>
                  <a:pt x="46" y="7"/>
                  <a:pt x="46" y="7"/>
                </a:cubicBezTo>
                <a:cubicBezTo>
                  <a:pt x="46" y="3"/>
                  <a:pt x="43" y="0"/>
                  <a:pt x="39" y="0"/>
                </a:cubicBezTo>
                <a:close/>
              </a:path>
            </a:pathLst>
          </a:custGeom>
          <a:solidFill>
            <a:schemeClr val="accent3"/>
          </a:solidFill>
          <a:ln w="5" cap="flat">
            <a:noFill/>
            <a:prstDash val="solid"/>
            <a:miter lim="800000"/>
          </a:ln>
        </p:spPr>
        <p:txBody>
          <a:bodyPr vert="horz" wrap="square" lIns="91440" tIns="45720" rIns="91440" bIns="45720" numCol="1" anchor="ctr" anchorCtr="0" compatLnSpc="1"/>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Freeform 15"/>
          <p:cNvSpPr/>
          <p:nvPr/>
        </p:nvSpPr>
        <p:spPr bwMode="auto">
          <a:xfrm>
            <a:off x="4054210" y="4972619"/>
            <a:ext cx="685844" cy="389690"/>
          </a:xfrm>
          <a:custGeom>
            <a:avLst/>
            <a:gdLst>
              <a:gd name="T0" fmla="*/ 7 w 46"/>
              <a:gd name="T1" fmla="*/ 39 h 39"/>
              <a:gd name="T2" fmla="*/ 39 w 46"/>
              <a:gd name="T3" fmla="*/ 39 h 39"/>
              <a:gd name="T4" fmla="*/ 46 w 46"/>
              <a:gd name="T5" fmla="*/ 32 h 39"/>
              <a:gd name="T6" fmla="*/ 46 w 46"/>
              <a:gd name="T7" fmla="*/ 7 h 39"/>
              <a:gd name="T8" fmla="*/ 39 w 46"/>
              <a:gd name="T9" fmla="*/ 0 h 39"/>
              <a:gd name="T10" fmla="*/ 7 w 46"/>
              <a:gd name="T11" fmla="*/ 0 h 39"/>
              <a:gd name="T12" fmla="*/ 0 w 46"/>
              <a:gd name="T13" fmla="*/ 7 h 39"/>
              <a:gd name="T14" fmla="*/ 0 w 46"/>
              <a:gd name="T15" fmla="*/ 32 h 39"/>
              <a:gd name="T16" fmla="*/ 7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7" y="39"/>
                </a:moveTo>
                <a:cubicBezTo>
                  <a:pt x="39" y="39"/>
                  <a:pt x="39" y="39"/>
                  <a:pt x="39" y="39"/>
                </a:cubicBezTo>
                <a:cubicBezTo>
                  <a:pt x="43" y="39"/>
                  <a:pt x="46" y="36"/>
                  <a:pt x="46" y="32"/>
                </a:cubicBezTo>
                <a:cubicBezTo>
                  <a:pt x="46" y="7"/>
                  <a:pt x="46" y="7"/>
                  <a:pt x="46" y="7"/>
                </a:cubicBezTo>
                <a:cubicBezTo>
                  <a:pt x="46" y="3"/>
                  <a:pt x="43" y="0"/>
                  <a:pt x="39" y="0"/>
                </a:cubicBezTo>
                <a:cubicBezTo>
                  <a:pt x="7" y="0"/>
                  <a:pt x="7" y="0"/>
                  <a:pt x="7" y="0"/>
                </a:cubicBezTo>
                <a:cubicBezTo>
                  <a:pt x="3" y="0"/>
                  <a:pt x="0" y="3"/>
                  <a:pt x="0" y="7"/>
                </a:cubicBezTo>
                <a:cubicBezTo>
                  <a:pt x="0" y="32"/>
                  <a:pt x="0" y="32"/>
                  <a:pt x="0" y="32"/>
                </a:cubicBezTo>
                <a:cubicBezTo>
                  <a:pt x="0" y="36"/>
                  <a:pt x="3" y="39"/>
                  <a:pt x="7" y="39"/>
                </a:cubicBezTo>
                <a:close/>
              </a:path>
            </a:pathLst>
          </a:custGeom>
          <a:solidFill>
            <a:schemeClr val="accent1"/>
          </a:solidFill>
          <a:ln w="5" cap="flat">
            <a:noFill/>
            <a:prstDash val="solid"/>
            <a:miter lim="800000"/>
          </a:ln>
        </p:spPr>
        <p:txBody>
          <a:bodyPr vert="horz" wrap="square" lIns="91440" tIns="45720" rIns="91440" bIns="45720" numCol="1" anchor="ctr" anchorCtr="0" compatLnSpc="1"/>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Freeform 17"/>
          <p:cNvSpPr/>
          <p:nvPr/>
        </p:nvSpPr>
        <p:spPr bwMode="auto">
          <a:xfrm>
            <a:off x="7683198" y="4972619"/>
            <a:ext cx="692198" cy="389690"/>
          </a:xfrm>
          <a:custGeom>
            <a:avLst/>
            <a:gdLst>
              <a:gd name="T0" fmla="*/ 39 w 46"/>
              <a:gd name="T1" fmla="*/ 39 h 39"/>
              <a:gd name="T2" fmla="*/ 7 w 46"/>
              <a:gd name="T3" fmla="*/ 39 h 39"/>
              <a:gd name="T4" fmla="*/ 0 w 46"/>
              <a:gd name="T5" fmla="*/ 32 h 39"/>
              <a:gd name="T6" fmla="*/ 0 w 46"/>
              <a:gd name="T7" fmla="*/ 7 h 39"/>
              <a:gd name="T8" fmla="*/ 7 w 46"/>
              <a:gd name="T9" fmla="*/ 0 h 39"/>
              <a:gd name="T10" fmla="*/ 39 w 46"/>
              <a:gd name="T11" fmla="*/ 0 h 39"/>
              <a:gd name="T12" fmla="*/ 46 w 46"/>
              <a:gd name="T13" fmla="*/ 7 h 39"/>
              <a:gd name="T14" fmla="*/ 46 w 46"/>
              <a:gd name="T15" fmla="*/ 32 h 39"/>
              <a:gd name="T16" fmla="*/ 39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39" y="39"/>
                </a:moveTo>
                <a:cubicBezTo>
                  <a:pt x="7" y="39"/>
                  <a:pt x="7" y="39"/>
                  <a:pt x="7" y="39"/>
                </a:cubicBezTo>
                <a:cubicBezTo>
                  <a:pt x="3" y="39"/>
                  <a:pt x="0" y="36"/>
                  <a:pt x="0" y="32"/>
                </a:cubicBezTo>
                <a:cubicBezTo>
                  <a:pt x="0" y="7"/>
                  <a:pt x="0" y="7"/>
                  <a:pt x="0" y="7"/>
                </a:cubicBezTo>
                <a:cubicBezTo>
                  <a:pt x="0" y="3"/>
                  <a:pt x="3" y="0"/>
                  <a:pt x="7" y="0"/>
                </a:cubicBezTo>
                <a:cubicBezTo>
                  <a:pt x="39" y="0"/>
                  <a:pt x="39" y="0"/>
                  <a:pt x="39" y="0"/>
                </a:cubicBezTo>
                <a:cubicBezTo>
                  <a:pt x="43" y="0"/>
                  <a:pt x="46" y="3"/>
                  <a:pt x="46" y="7"/>
                </a:cubicBezTo>
                <a:cubicBezTo>
                  <a:pt x="46" y="32"/>
                  <a:pt x="46" y="32"/>
                  <a:pt x="46" y="32"/>
                </a:cubicBezTo>
                <a:cubicBezTo>
                  <a:pt x="46" y="36"/>
                  <a:pt x="43" y="39"/>
                  <a:pt x="39" y="39"/>
                </a:cubicBezTo>
                <a:close/>
              </a:path>
            </a:pathLst>
          </a:custGeom>
          <a:solidFill>
            <a:schemeClr val="accent4"/>
          </a:solidFill>
          <a:ln w="5" cap="flat">
            <a:noFill/>
            <a:prstDash val="solid"/>
            <a:miter lim="800000"/>
          </a:ln>
        </p:spPr>
        <p:txBody>
          <a:bodyPr vert="horz" wrap="square" lIns="91440" tIns="45720" rIns="91440" bIns="45720" numCol="1" anchor="ctr" anchorCtr="0" compatLnSpc="1"/>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Freeform 20"/>
          <p:cNvSpPr>
            <a:spLocks noEditPoints="1"/>
          </p:cNvSpPr>
          <p:nvPr/>
        </p:nvSpPr>
        <p:spPr bwMode="auto">
          <a:xfrm>
            <a:off x="6649899" y="3585402"/>
            <a:ext cx="302056" cy="449002"/>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chemeClr val="accent4"/>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22"/>
          <p:cNvSpPr>
            <a:spLocks noEditPoints="1"/>
          </p:cNvSpPr>
          <p:nvPr/>
        </p:nvSpPr>
        <p:spPr bwMode="auto">
          <a:xfrm>
            <a:off x="7749050" y="3615336"/>
            <a:ext cx="450363" cy="389135"/>
          </a:xfrm>
          <a:custGeom>
            <a:avLst/>
            <a:gdLst>
              <a:gd name="T0" fmla="*/ 34 w 140"/>
              <a:gd name="T1" fmla="*/ 0 h 121"/>
              <a:gd name="T2" fmla="*/ 30 w 140"/>
              <a:gd name="T3" fmla="*/ 49 h 121"/>
              <a:gd name="T4" fmla="*/ 50 w 140"/>
              <a:gd name="T5" fmla="*/ 19 h 121"/>
              <a:gd name="T6" fmla="*/ 54 w 140"/>
              <a:gd name="T7" fmla="*/ 32 h 121"/>
              <a:gd name="T8" fmla="*/ 55 w 140"/>
              <a:gd name="T9" fmla="*/ 21 h 121"/>
              <a:gd name="T10" fmla="*/ 17 w 140"/>
              <a:gd name="T11" fmla="*/ 28 h 121"/>
              <a:gd name="T12" fmla="*/ 7 w 140"/>
              <a:gd name="T13" fmla="*/ 32 h 121"/>
              <a:gd name="T14" fmla="*/ 14 w 140"/>
              <a:gd name="T15" fmla="*/ 22 h 121"/>
              <a:gd name="T16" fmla="*/ 14 w 140"/>
              <a:gd name="T17" fmla="*/ 18 h 121"/>
              <a:gd name="T18" fmla="*/ 13 w 140"/>
              <a:gd name="T19" fmla="*/ 21 h 121"/>
              <a:gd name="T20" fmla="*/ 10 w 140"/>
              <a:gd name="T21" fmla="*/ 16 h 121"/>
              <a:gd name="T22" fmla="*/ 19 w 140"/>
              <a:gd name="T23" fmla="*/ 20 h 121"/>
              <a:gd name="T24" fmla="*/ 15 w 140"/>
              <a:gd name="T25" fmla="*/ 28 h 121"/>
              <a:gd name="T26" fmla="*/ 31 w 140"/>
              <a:gd name="T27" fmla="*/ 28 h 121"/>
              <a:gd name="T28" fmla="*/ 27 w 140"/>
              <a:gd name="T29" fmla="*/ 28 h 121"/>
              <a:gd name="T30" fmla="*/ 26 w 140"/>
              <a:gd name="T31" fmla="*/ 15 h 121"/>
              <a:gd name="T32" fmla="*/ 33 w 140"/>
              <a:gd name="T33" fmla="*/ 25 h 121"/>
              <a:gd name="T34" fmla="*/ 46 w 140"/>
              <a:gd name="T35" fmla="*/ 13 h 121"/>
              <a:gd name="T36" fmla="*/ 34 w 140"/>
              <a:gd name="T37" fmla="*/ 36 h 121"/>
              <a:gd name="T38" fmla="*/ 27 w 140"/>
              <a:gd name="T39" fmla="*/ 21 h 121"/>
              <a:gd name="T40" fmla="*/ 24 w 140"/>
              <a:gd name="T41" fmla="*/ 25 h 121"/>
              <a:gd name="T42" fmla="*/ 65 w 140"/>
              <a:gd name="T43" fmla="*/ 71 h 121"/>
              <a:gd name="T44" fmla="*/ 43 w 140"/>
              <a:gd name="T45" fmla="*/ 81 h 121"/>
              <a:gd name="T46" fmla="*/ 65 w 140"/>
              <a:gd name="T47" fmla="*/ 71 h 121"/>
              <a:gd name="T48" fmla="*/ 106 w 140"/>
              <a:gd name="T49" fmla="*/ 13 h 121"/>
              <a:gd name="T50" fmla="*/ 98 w 140"/>
              <a:gd name="T51" fmla="*/ 35 h 121"/>
              <a:gd name="T52" fmla="*/ 66 w 140"/>
              <a:gd name="T53" fmla="*/ 72 h 121"/>
              <a:gd name="T54" fmla="*/ 88 w 140"/>
              <a:gd name="T55" fmla="*/ 60 h 121"/>
              <a:gd name="T56" fmla="*/ 88 w 140"/>
              <a:gd name="T57" fmla="*/ 60 h 121"/>
              <a:gd name="T58" fmla="*/ 117 w 140"/>
              <a:gd name="T59" fmla="*/ 17 h 121"/>
              <a:gd name="T60" fmla="*/ 80 w 140"/>
              <a:gd name="T61" fmla="*/ 92 h 121"/>
              <a:gd name="T62" fmla="*/ 81 w 140"/>
              <a:gd name="T63" fmla="*/ 118 h 121"/>
              <a:gd name="T64" fmla="*/ 57 w 140"/>
              <a:gd name="T65" fmla="*/ 112 h 121"/>
              <a:gd name="T66" fmla="*/ 57 w 140"/>
              <a:gd name="T67" fmla="*/ 101 h 121"/>
              <a:gd name="T68" fmla="*/ 61 w 140"/>
              <a:gd name="T69" fmla="*/ 109 h 121"/>
              <a:gd name="T70" fmla="*/ 83 w 140"/>
              <a:gd name="T71" fmla="*/ 115 h 121"/>
              <a:gd name="T72" fmla="*/ 87 w 140"/>
              <a:gd name="T73" fmla="*/ 120 h 121"/>
              <a:gd name="T74" fmla="*/ 99 w 140"/>
              <a:gd name="T75" fmla="*/ 103 h 121"/>
              <a:gd name="T76" fmla="*/ 104 w 140"/>
              <a:gd name="T77" fmla="*/ 119 h 121"/>
              <a:gd name="T78" fmla="*/ 108 w 140"/>
              <a:gd name="T79" fmla="*/ 103 h 121"/>
              <a:gd name="T80" fmla="*/ 126 w 140"/>
              <a:gd name="T81" fmla="*/ 107 h 121"/>
              <a:gd name="T82" fmla="*/ 113 w 140"/>
              <a:gd name="T83" fmla="*/ 115 h 121"/>
              <a:gd name="T84" fmla="*/ 126 w 140"/>
              <a:gd name="T85" fmla="*/ 107 h 121"/>
              <a:gd name="T86" fmla="*/ 127 w 140"/>
              <a:gd name="T87" fmla="*/ 120 h 121"/>
              <a:gd name="T88" fmla="*/ 139 w 140"/>
              <a:gd name="T89"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21">
                <a:moveTo>
                  <a:pt x="45" y="49"/>
                </a:moveTo>
                <a:cubicBezTo>
                  <a:pt x="59" y="45"/>
                  <a:pt x="68" y="36"/>
                  <a:pt x="68" y="25"/>
                </a:cubicBezTo>
                <a:cubicBezTo>
                  <a:pt x="68" y="11"/>
                  <a:pt x="53" y="0"/>
                  <a:pt x="34" y="0"/>
                </a:cubicBezTo>
                <a:cubicBezTo>
                  <a:pt x="15" y="0"/>
                  <a:pt x="0" y="11"/>
                  <a:pt x="0" y="25"/>
                </a:cubicBezTo>
                <a:cubicBezTo>
                  <a:pt x="0" y="37"/>
                  <a:pt x="13" y="48"/>
                  <a:pt x="30" y="49"/>
                </a:cubicBezTo>
                <a:cubicBezTo>
                  <a:pt x="30" y="49"/>
                  <a:pt x="30" y="49"/>
                  <a:pt x="30" y="49"/>
                </a:cubicBezTo>
                <a:cubicBezTo>
                  <a:pt x="30" y="49"/>
                  <a:pt x="39" y="59"/>
                  <a:pt x="48" y="61"/>
                </a:cubicBezTo>
                <a:cubicBezTo>
                  <a:pt x="48" y="61"/>
                  <a:pt x="44" y="55"/>
                  <a:pt x="45" y="49"/>
                </a:cubicBezTo>
                <a:close/>
                <a:moveTo>
                  <a:pt x="50" y="19"/>
                </a:moveTo>
                <a:cubicBezTo>
                  <a:pt x="50" y="15"/>
                  <a:pt x="50" y="15"/>
                  <a:pt x="50" y="15"/>
                </a:cubicBezTo>
                <a:cubicBezTo>
                  <a:pt x="62" y="15"/>
                  <a:pt x="62" y="15"/>
                  <a:pt x="62" y="15"/>
                </a:cubicBezTo>
                <a:cubicBezTo>
                  <a:pt x="54" y="32"/>
                  <a:pt x="54" y="32"/>
                  <a:pt x="54" y="32"/>
                </a:cubicBezTo>
                <a:cubicBezTo>
                  <a:pt x="49" y="32"/>
                  <a:pt x="49" y="32"/>
                  <a:pt x="49" y="32"/>
                </a:cubicBezTo>
                <a:cubicBezTo>
                  <a:pt x="54" y="23"/>
                  <a:pt x="54" y="23"/>
                  <a:pt x="54" y="23"/>
                </a:cubicBezTo>
                <a:cubicBezTo>
                  <a:pt x="54" y="22"/>
                  <a:pt x="54" y="21"/>
                  <a:pt x="55" y="21"/>
                </a:cubicBezTo>
                <a:cubicBezTo>
                  <a:pt x="55" y="20"/>
                  <a:pt x="55" y="19"/>
                  <a:pt x="56" y="19"/>
                </a:cubicBezTo>
                <a:lnTo>
                  <a:pt x="50" y="19"/>
                </a:lnTo>
                <a:close/>
                <a:moveTo>
                  <a:pt x="17" y="28"/>
                </a:moveTo>
                <a:cubicBezTo>
                  <a:pt x="18" y="28"/>
                  <a:pt x="18" y="28"/>
                  <a:pt x="19" y="28"/>
                </a:cubicBezTo>
                <a:cubicBezTo>
                  <a:pt x="19" y="32"/>
                  <a:pt x="19" y="32"/>
                  <a:pt x="19" y="32"/>
                </a:cubicBezTo>
                <a:cubicBezTo>
                  <a:pt x="7" y="32"/>
                  <a:pt x="7" y="32"/>
                  <a:pt x="7" y="32"/>
                </a:cubicBezTo>
                <a:cubicBezTo>
                  <a:pt x="12" y="26"/>
                  <a:pt x="12" y="26"/>
                  <a:pt x="12" y="26"/>
                </a:cubicBezTo>
                <a:cubicBezTo>
                  <a:pt x="13" y="25"/>
                  <a:pt x="13" y="24"/>
                  <a:pt x="13" y="24"/>
                </a:cubicBezTo>
                <a:cubicBezTo>
                  <a:pt x="14" y="23"/>
                  <a:pt x="14" y="23"/>
                  <a:pt x="14" y="22"/>
                </a:cubicBezTo>
                <a:cubicBezTo>
                  <a:pt x="15" y="21"/>
                  <a:pt x="15" y="21"/>
                  <a:pt x="15" y="20"/>
                </a:cubicBezTo>
                <a:cubicBezTo>
                  <a:pt x="15" y="19"/>
                  <a:pt x="15" y="19"/>
                  <a:pt x="15" y="19"/>
                </a:cubicBezTo>
                <a:cubicBezTo>
                  <a:pt x="14" y="18"/>
                  <a:pt x="14" y="18"/>
                  <a:pt x="14" y="18"/>
                </a:cubicBezTo>
                <a:cubicBezTo>
                  <a:pt x="13" y="18"/>
                  <a:pt x="13" y="19"/>
                  <a:pt x="13" y="20"/>
                </a:cubicBezTo>
                <a:cubicBezTo>
                  <a:pt x="13" y="20"/>
                  <a:pt x="13" y="21"/>
                  <a:pt x="13" y="21"/>
                </a:cubicBezTo>
                <a:cubicBezTo>
                  <a:pt x="13" y="21"/>
                  <a:pt x="13" y="21"/>
                  <a:pt x="13" y="21"/>
                </a:cubicBezTo>
                <a:cubicBezTo>
                  <a:pt x="8" y="21"/>
                  <a:pt x="8" y="21"/>
                  <a:pt x="8" y="21"/>
                </a:cubicBezTo>
                <a:cubicBezTo>
                  <a:pt x="8" y="20"/>
                  <a:pt x="8" y="20"/>
                  <a:pt x="8" y="20"/>
                </a:cubicBezTo>
                <a:cubicBezTo>
                  <a:pt x="8" y="19"/>
                  <a:pt x="9" y="17"/>
                  <a:pt x="10" y="16"/>
                </a:cubicBezTo>
                <a:cubicBezTo>
                  <a:pt x="11" y="15"/>
                  <a:pt x="12" y="15"/>
                  <a:pt x="14" y="15"/>
                </a:cubicBezTo>
                <a:cubicBezTo>
                  <a:pt x="15" y="15"/>
                  <a:pt x="17" y="15"/>
                  <a:pt x="18" y="16"/>
                </a:cubicBezTo>
                <a:cubicBezTo>
                  <a:pt x="19" y="17"/>
                  <a:pt x="19" y="19"/>
                  <a:pt x="19" y="20"/>
                </a:cubicBezTo>
                <a:cubicBezTo>
                  <a:pt x="19" y="22"/>
                  <a:pt x="19" y="23"/>
                  <a:pt x="18" y="24"/>
                </a:cubicBezTo>
                <a:cubicBezTo>
                  <a:pt x="18" y="25"/>
                  <a:pt x="17" y="25"/>
                  <a:pt x="17" y="26"/>
                </a:cubicBezTo>
                <a:cubicBezTo>
                  <a:pt x="16" y="27"/>
                  <a:pt x="16" y="27"/>
                  <a:pt x="15" y="28"/>
                </a:cubicBezTo>
                <a:cubicBezTo>
                  <a:pt x="16" y="28"/>
                  <a:pt x="16" y="28"/>
                  <a:pt x="17" y="28"/>
                </a:cubicBezTo>
                <a:close/>
                <a:moveTo>
                  <a:pt x="33" y="28"/>
                </a:moveTo>
                <a:cubicBezTo>
                  <a:pt x="31" y="28"/>
                  <a:pt x="31" y="28"/>
                  <a:pt x="31" y="28"/>
                </a:cubicBezTo>
                <a:cubicBezTo>
                  <a:pt x="31" y="32"/>
                  <a:pt x="31" y="32"/>
                  <a:pt x="31" y="32"/>
                </a:cubicBezTo>
                <a:cubicBezTo>
                  <a:pt x="27" y="32"/>
                  <a:pt x="27" y="32"/>
                  <a:pt x="27" y="32"/>
                </a:cubicBezTo>
                <a:cubicBezTo>
                  <a:pt x="27" y="28"/>
                  <a:pt x="27" y="28"/>
                  <a:pt x="27" y="28"/>
                </a:cubicBezTo>
                <a:cubicBezTo>
                  <a:pt x="21" y="28"/>
                  <a:pt x="21" y="28"/>
                  <a:pt x="21" y="28"/>
                </a:cubicBezTo>
                <a:cubicBezTo>
                  <a:pt x="21" y="25"/>
                  <a:pt x="21" y="25"/>
                  <a:pt x="21" y="25"/>
                </a:cubicBezTo>
                <a:cubicBezTo>
                  <a:pt x="26" y="15"/>
                  <a:pt x="26" y="15"/>
                  <a:pt x="26" y="15"/>
                </a:cubicBezTo>
                <a:cubicBezTo>
                  <a:pt x="31" y="15"/>
                  <a:pt x="31" y="15"/>
                  <a:pt x="31" y="15"/>
                </a:cubicBezTo>
                <a:cubicBezTo>
                  <a:pt x="31" y="25"/>
                  <a:pt x="31" y="25"/>
                  <a:pt x="31" y="25"/>
                </a:cubicBezTo>
                <a:cubicBezTo>
                  <a:pt x="33" y="25"/>
                  <a:pt x="33" y="25"/>
                  <a:pt x="33" y="25"/>
                </a:cubicBezTo>
                <a:lnTo>
                  <a:pt x="33" y="28"/>
                </a:lnTo>
                <a:close/>
                <a:moveTo>
                  <a:pt x="34" y="36"/>
                </a:moveTo>
                <a:cubicBezTo>
                  <a:pt x="46" y="13"/>
                  <a:pt x="46" y="13"/>
                  <a:pt x="46" y="13"/>
                </a:cubicBezTo>
                <a:cubicBezTo>
                  <a:pt x="48" y="14"/>
                  <a:pt x="48" y="14"/>
                  <a:pt x="48" y="14"/>
                </a:cubicBezTo>
                <a:cubicBezTo>
                  <a:pt x="36" y="37"/>
                  <a:pt x="36" y="37"/>
                  <a:pt x="36" y="37"/>
                </a:cubicBezTo>
                <a:lnTo>
                  <a:pt x="34" y="36"/>
                </a:lnTo>
                <a:close/>
                <a:moveTo>
                  <a:pt x="26" y="21"/>
                </a:moveTo>
                <a:cubicBezTo>
                  <a:pt x="27" y="20"/>
                  <a:pt x="27" y="20"/>
                  <a:pt x="27" y="20"/>
                </a:cubicBezTo>
                <a:cubicBezTo>
                  <a:pt x="27" y="20"/>
                  <a:pt x="27" y="20"/>
                  <a:pt x="27" y="21"/>
                </a:cubicBezTo>
                <a:cubicBezTo>
                  <a:pt x="27" y="21"/>
                  <a:pt x="27" y="21"/>
                  <a:pt x="27" y="21"/>
                </a:cubicBezTo>
                <a:cubicBezTo>
                  <a:pt x="27" y="25"/>
                  <a:pt x="27" y="25"/>
                  <a:pt x="27" y="25"/>
                </a:cubicBezTo>
                <a:cubicBezTo>
                  <a:pt x="24" y="25"/>
                  <a:pt x="24" y="25"/>
                  <a:pt x="24" y="25"/>
                </a:cubicBezTo>
                <a:cubicBezTo>
                  <a:pt x="25" y="24"/>
                  <a:pt x="25" y="24"/>
                  <a:pt x="25" y="23"/>
                </a:cubicBezTo>
                <a:cubicBezTo>
                  <a:pt x="26" y="22"/>
                  <a:pt x="26" y="22"/>
                  <a:pt x="26" y="21"/>
                </a:cubicBezTo>
                <a:close/>
                <a:moveTo>
                  <a:pt x="65" y="71"/>
                </a:moveTo>
                <a:cubicBezTo>
                  <a:pt x="47" y="91"/>
                  <a:pt x="47" y="91"/>
                  <a:pt x="47" y="91"/>
                </a:cubicBezTo>
                <a:cubicBezTo>
                  <a:pt x="43" y="88"/>
                  <a:pt x="43" y="88"/>
                  <a:pt x="43" y="88"/>
                </a:cubicBezTo>
                <a:cubicBezTo>
                  <a:pt x="41" y="86"/>
                  <a:pt x="41" y="83"/>
                  <a:pt x="43" y="81"/>
                </a:cubicBezTo>
                <a:cubicBezTo>
                  <a:pt x="55" y="68"/>
                  <a:pt x="55" y="68"/>
                  <a:pt x="55" y="68"/>
                </a:cubicBezTo>
                <a:cubicBezTo>
                  <a:pt x="56" y="66"/>
                  <a:pt x="59" y="66"/>
                  <a:pt x="61" y="68"/>
                </a:cubicBezTo>
                <a:lnTo>
                  <a:pt x="65" y="71"/>
                </a:lnTo>
                <a:close/>
                <a:moveTo>
                  <a:pt x="94" y="32"/>
                </a:moveTo>
                <a:cubicBezTo>
                  <a:pt x="92" y="30"/>
                  <a:pt x="92" y="28"/>
                  <a:pt x="94" y="26"/>
                </a:cubicBezTo>
                <a:cubicBezTo>
                  <a:pt x="106" y="13"/>
                  <a:pt x="106" y="13"/>
                  <a:pt x="106" y="13"/>
                </a:cubicBezTo>
                <a:cubicBezTo>
                  <a:pt x="107" y="11"/>
                  <a:pt x="110" y="11"/>
                  <a:pt x="112" y="13"/>
                </a:cubicBezTo>
                <a:cubicBezTo>
                  <a:pt x="116" y="16"/>
                  <a:pt x="116" y="16"/>
                  <a:pt x="116" y="16"/>
                </a:cubicBezTo>
                <a:cubicBezTo>
                  <a:pt x="98" y="35"/>
                  <a:pt x="98" y="35"/>
                  <a:pt x="98" y="35"/>
                </a:cubicBezTo>
                <a:lnTo>
                  <a:pt x="94" y="32"/>
                </a:lnTo>
                <a:close/>
                <a:moveTo>
                  <a:pt x="48" y="92"/>
                </a:moveTo>
                <a:cubicBezTo>
                  <a:pt x="66" y="72"/>
                  <a:pt x="66" y="72"/>
                  <a:pt x="66" y="72"/>
                </a:cubicBezTo>
                <a:cubicBezTo>
                  <a:pt x="66" y="72"/>
                  <a:pt x="72" y="77"/>
                  <a:pt x="87" y="61"/>
                </a:cubicBezTo>
                <a:cubicBezTo>
                  <a:pt x="88" y="60"/>
                  <a:pt x="88" y="60"/>
                  <a:pt x="88" y="60"/>
                </a:cubicBezTo>
                <a:cubicBezTo>
                  <a:pt x="88" y="60"/>
                  <a:pt x="88" y="60"/>
                  <a:pt x="88" y="60"/>
                </a:cubicBezTo>
                <a:cubicBezTo>
                  <a:pt x="88" y="60"/>
                  <a:pt x="88" y="60"/>
                  <a:pt x="88" y="60"/>
                </a:cubicBezTo>
                <a:cubicBezTo>
                  <a:pt x="88" y="60"/>
                  <a:pt x="88" y="60"/>
                  <a:pt x="88" y="60"/>
                </a:cubicBezTo>
                <a:cubicBezTo>
                  <a:pt x="88" y="60"/>
                  <a:pt x="88" y="60"/>
                  <a:pt x="88" y="60"/>
                </a:cubicBezTo>
                <a:cubicBezTo>
                  <a:pt x="89" y="59"/>
                  <a:pt x="89" y="59"/>
                  <a:pt x="89" y="59"/>
                </a:cubicBezTo>
                <a:cubicBezTo>
                  <a:pt x="104" y="42"/>
                  <a:pt x="99" y="36"/>
                  <a:pt x="99" y="36"/>
                </a:cubicBezTo>
                <a:cubicBezTo>
                  <a:pt x="117" y="17"/>
                  <a:pt x="117" y="17"/>
                  <a:pt x="117" y="17"/>
                </a:cubicBezTo>
                <a:cubicBezTo>
                  <a:pt x="131" y="27"/>
                  <a:pt x="124" y="42"/>
                  <a:pt x="119" y="49"/>
                </a:cubicBezTo>
                <a:cubicBezTo>
                  <a:pt x="116" y="54"/>
                  <a:pt x="109" y="62"/>
                  <a:pt x="101" y="72"/>
                </a:cubicBezTo>
                <a:cubicBezTo>
                  <a:pt x="93" y="81"/>
                  <a:pt x="85" y="88"/>
                  <a:pt x="80" y="92"/>
                </a:cubicBezTo>
                <a:cubicBezTo>
                  <a:pt x="73" y="97"/>
                  <a:pt x="59" y="105"/>
                  <a:pt x="48" y="92"/>
                </a:cubicBezTo>
                <a:close/>
                <a:moveTo>
                  <a:pt x="83" y="115"/>
                </a:moveTo>
                <a:cubicBezTo>
                  <a:pt x="83" y="117"/>
                  <a:pt x="82" y="118"/>
                  <a:pt x="81" y="118"/>
                </a:cubicBezTo>
                <a:cubicBezTo>
                  <a:pt x="78" y="119"/>
                  <a:pt x="75" y="119"/>
                  <a:pt x="72" y="119"/>
                </a:cubicBezTo>
                <a:cubicBezTo>
                  <a:pt x="72" y="119"/>
                  <a:pt x="72" y="119"/>
                  <a:pt x="72" y="119"/>
                </a:cubicBezTo>
                <a:cubicBezTo>
                  <a:pt x="64" y="119"/>
                  <a:pt x="59" y="116"/>
                  <a:pt x="57" y="112"/>
                </a:cubicBezTo>
                <a:cubicBezTo>
                  <a:pt x="55" y="108"/>
                  <a:pt x="54" y="104"/>
                  <a:pt x="54" y="103"/>
                </a:cubicBezTo>
                <a:cubicBezTo>
                  <a:pt x="54" y="103"/>
                  <a:pt x="54" y="103"/>
                  <a:pt x="54" y="103"/>
                </a:cubicBezTo>
                <a:cubicBezTo>
                  <a:pt x="54" y="102"/>
                  <a:pt x="56" y="101"/>
                  <a:pt x="57" y="101"/>
                </a:cubicBezTo>
                <a:cubicBezTo>
                  <a:pt x="58" y="101"/>
                  <a:pt x="59" y="102"/>
                  <a:pt x="59" y="103"/>
                </a:cubicBezTo>
                <a:cubicBezTo>
                  <a:pt x="59" y="103"/>
                  <a:pt x="59" y="103"/>
                  <a:pt x="59" y="103"/>
                </a:cubicBezTo>
                <a:cubicBezTo>
                  <a:pt x="59" y="104"/>
                  <a:pt x="59" y="107"/>
                  <a:pt x="61" y="109"/>
                </a:cubicBezTo>
                <a:cubicBezTo>
                  <a:pt x="63" y="112"/>
                  <a:pt x="65" y="114"/>
                  <a:pt x="72" y="115"/>
                </a:cubicBezTo>
                <a:cubicBezTo>
                  <a:pt x="74" y="115"/>
                  <a:pt x="77" y="114"/>
                  <a:pt x="80" y="114"/>
                </a:cubicBezTo>
                <a:cubicBezTo>
                  <a:pt x="81" y="113"/>
                  <a:pt x="82" y="114"/>
                  <a:pt x="83" y="115"/>
                </a:cubicBezTo>
                <a:close/>
                <a:moveTo>
                  <a:pt x="100" y="107"/>
                </a:moveTo>
                <a:cubicBezTo>
                  <a:pt x="91" y="119"/>
                  <a:pt x="91" y="119"/>
                  <a:pt x="91" y="119"/>
                </a:cubicBezTo>
                <a:cubicBezTo>
                  <a:pt x="90" y="120"/>
                  <a:pt x="88" y="121"/>
                  <a:pt x="87" y="120"/>
                </a:cubicBezTo>
                <a:cubicBezTo>
                  <a:pt x="85" y="119"/>
                  <a:pt x="85" y="117"/>
                  <a:pt x="86" y="115"/>
                </a:cubicBezTo>
                <a:cubicBezTo>
                  <a:pt x="95" y="103"/>
                  <a:pt x="95" y="103"/>
                  <a:pt x="95" y="103"/>
                </a:cubicBezTo>
                <a:cubicBezTo>
                  <a:pt x="96" y="102"/>
                  <a:pt x="98" y="102"/>
                  <a:pt x="99" y="103"/>
                </a:cubicBezTo>
                <a:cubicBezTo>
                  <a:pt x="100" y="104"/>
                  <a:pt x="101" y="106"/>
                  <a:pt x="100" y="107"/>
                </a:cubicBezTo>
                <a:close/>
                <a:moveTo>
                  <a:pt x="113" y="107"/>
                </a:moveTo>
                <a:cubicBezTo>
                  <a:pt x="104" y="119"/>
                  <a:pt x="104" y="119"/>
                  <a:pt x="104" y="119"/>
                </a:cubicBezTo>
                <a:cubicBezTo>
                  <a:pt x="103" y="120"/>
                  <a:pt x="101" y="121"/>
                  <a:pt x="100" y="120"/>
                </a:cubicBezTo>
                <a:cubicBezTo>
                  <a:pt x="99" y="119"/>
                  <a:pt x="98" y="117"/>
                  <a:pt x="99" y="115"/>
                </a:cubicBezTo>
                <a:cubicBezTo>
                  <a:pt x="108" y="103"/>
                  <a:pt x="108" y="103"/>
                  <a:pt x="108" y="103"/>
                </a:cubicBezTo>
                <a:cubicBezTo>
                  <a:pt x="109" y="102"/>
                  <a:pt x="111" y="102"/>
                  <a:pt x="112" y="103"/>
                </a:cubicBezTo>
                <a:cubicBezTo>
                  <a:pt x="114" y="104"/>
                  <a:pt x="114" y="106"/>
                  <a:pt x="113" y="107"/>
                </a:cubicBezTo>
                <a:close/>
                <a:moveTo>
                  <a:pt x="126" y="107"/>
                </a:moveTo>
                <a:cubicBezTo>
                  <a:pt x="118" y="119"/>
                  <a:pt x="118" y="119"/>
                  <a:pt x="118" y="119"/>
                </a:cubicBezTo>
                <a:cubicBezTo>
                  <a:pt x="117" y="120"/>
                  <a:pt x="115" y="121"/>
                  <a:pt x="113" y="120"/>
                </a:cubicBezTo>
                <a:cubicBezTo>
                  <a:pt x="112" y="119"/>
                  <a:pt x="112" y="117"/>
                  <a:pt x="113" y="115"/>
                </a:cubicBezTo>
                <a:cubicBezTo>
                  <a:pt x="121" y="103"/>
                  <a:pt x="121" y="103"/>
                  <a:pt x="121" y="103"/>
                </a:cubicBezTo>
                <a:cubicBezTo>
                  <a:pt x="122" y="102"/>
                  <a:pt x="124" y="102"/>
                  <a:pt x="125" y="103"/>
                </a:cubicBezTo>
                <a:cubicBezTo>
                  <a:pt x="127" y="104"/>
                  <a:pt x="127" y="106"/>
                  <a:pt x="126" y="107"/>
                </a:cubicBezTo>
                <a:close/>
                <a:moveTo>
                  <a:pt x="139" y="107"/>
                </a:moveTo>
                <a:cubicBezTo>
                  <a:pt x="131" y="119"/>
                  <a:pt x="131" y="119"/>
                  <a:pt x="131" y="119"/>
                </a:cubicBezTo>
                <a:cubicBezTo>
                  <a:pt x="130" y="120"/>
                  <a:pt x="128" y="121"/>
                  <a:pt x="127" y="120"/>
                </a:cubicBezTo>
                <a:cubicBezTo>
                  <a:pt x="125" y="119"/>
                  <a:pt x="125" y="117"/>
                  <a:pt x="126" y="115"/>
                </a:cubicBezTo>
                <a:cubicBezTo>
                  <a:pt x="134" y="103"/>
                  <a:pt x="134" y="103"/>
                  <a:pt x="134" y="103"/>
                </a:cubicBezTo>
                <a:cubicBezTo>
                  <a:pt x="135" y="102"/>
                  <a:pt x="137" y="102"/>
                  <a:pt x="139" y="103"/>
                </a:cubicBezTo>
                <a:cubicBezTo>
                  <a:pt x="140" y="104"/>
                  <a:pt x="140" y="106"/>
                  <a:pt x="139" y="107"/>
                </a:cubicBezTo>
                <a:close/>
              </a:path>
            </a:pathLst>
          </a:custGeom>
          <a:solidFill>
            <a:schemeClr val="accent3"/>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26"/>
          <p:cNvSpPr>
            <a:spLocks noEditPoints="1"/>
          </p:cNvSpPr>
          <p:nvPr/>
        </p:nvSpPr>
        <p:spPr bwMode="auto">
          <a:xfrm>
            <a:off x="4269426" y="3583361"/>
            <a:ext cx="378250" cy="45308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accent3"/>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30"/>
          <p:cNvSpPr>
            <a:spLocks noEditPoints="1"/>
          </p:cNvSpPr>
          <p:nvPr/>
        </p:nvSpPr>
        <p:spPr bwMode="auto">
          <a:xfrm>
            <a:off x="5406676" y="3645949"/>
            <a:ext cx="450363" cy="327908"/>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accent1"/>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65"/>
          <p:cNvSpPr txBox="1"/>
          <p:nvPr/>
        </p:nvSpPr>
        <p:spPr>
          <a:xfrm>
            <a:off x="1253245" y="2314028"/>
            <a:ext cx="1571658" cy="366575"/>
          </a:xfrm>
          <a:prstGeom prst="rect">
            <a:avLst/>
          </a:prstGeom>
          <a:noFill/>
        </p:spPr>
        <p:txBody>
          <a:bodyPr wrap="square" tIns="0" bIns="0" rtlCol="0" anchor="t">
            <a:spAutoFit/>
          </a:bodyPr>
          <a:lstStyle/>
          <a:p>
            <a:pPr algn="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3" name="TextBox 66"/>
          <p:cNvSpPr txBox="1"/>
          <p:nvPr/>
        </p:nvSpPr>
        <p:spPr>
          <a:xfrm>
            <a:off x="880914" y="2609459"/>
            <a:ext cx="1975852" cy="972574"/>
          </a:xfrm>
          <a:prstGeom prst="rect">
            <a:avLst/>
          </a:prstGeom>
          <a:noFill/>
        </p:spPr>
        <p:txBody>
          <a:bodyPr wrap="square" rtlCol="0">
            <a:spAutoFit/>
          </a:bodyPr>
          <a:lstStyle/>
          <a:p>
            <a:pPr algn="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67"/>
          <p:cNvSpPr txBox="1"/>
          <p:nvPr/>
        </p:nvSpPr>
        <p:spPr>
          <a:xfrm>
            <a:off x="8401609" y="4620425"/>
            <a:ext cx="1571658" cy="366575"/>
          </a:xfrm>
          <a:prstGeom prst="rect">
            <a:avLst/>
          </a:prstGeom>
          <a:noFill/>
        </p:spPr>
        <p:txBody>
          <a:bodyPr wrap="square" tIns="0" bIns="0" rtlCol="0" anchor="t">
            <a:spAutoFit/>
          </a:bodyPr>
          <a:lstStyle/>
          <a:p>
            <a:pP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5" name="TextBox 68"/>
          <p:cNvSpPr txBox="1"/>
          <p:nvPr/>
        </p:nvSpPr>
        <p:spPr>
          <a:xfrm>
            <a:off x="8369746" y="4915856"/>
            <a:ext cx="1975852" cy="972574"/>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69"/>
          <p:cNvSpPr txBox="1"/>
          <p:nvPr/>
        </p:nvSpPr>
        <p:spPr>
          <a:xfrm>
            <a:off x="2427217" y="4619254"/>
            <a:ext cx="1571658" cy="366575"/>
          </a:xfrm>
          <a:prstGeom prst="rect">
            <a:avLst/>
          </a:prstGeom>
          <a:noFill/>
        </p:spPr>
        <p:txBody>
          <a:bodyPr wrap="square" tIns="0" bIns="0" rtlCol="0" anchor="t">
            <a:spAutoFit/>
          </a:bodyPr>
          <a:lstStyle/>
          <a:p>
            <a:pPr algn="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7" name="TextBox 70"/>
          <p:cNvSpPr txBox="1"/>
          <p:nvPr/>
        </p:nvSpPr>
        <p:spPr>
          <a:xfrm>
            <a:off x="2054886" y="4914685"/>
            <a:ext cx="1975852" cy="972574"/>
          </a:xfrm>
          <a:prstGeom prst="rect">
            <a:avLst/>
          </a:prstGeom>
          <a:noFill/>
        </p:spPr>
        <p:txBody>
          <a:bodyPr wrap="square" rtlCol="0">
            <a:spAutoFit/>
          </a:bodyPr>
          <a:lstStyle/>
          <a:p>
            <a:pPr algn="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71"/>
          <p:cNvSpPr txBox="1"/>
          <p:nvPr/>
        </p:nvSpPr>
        <p:spPr>
          <a:xfrm>
            <a:off x="9544465" y="2376251"/>
            <a:ext cx="1571658" cy="366575"/>
          </a:xfrm>
          <a:prstGeom prst="rect">
            <a:avLst/>
          </a:prstGeom>
          <a:noFill/>
        </p:spPr>
        <p:txBody>
          <a:bodyPr wrap="square" tIns="0" bIns="0" rtlCol="0" anchor="t">
            <a:spAutoFit/>
          </a:bodyPr>
          <a:lstStyle/>
          <a:p>
            <a:pPr>
              <a:lnSpc>
                <a:spcPct val="150000"/>
              </a:lnSpc>
            </a:pP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9" name="TextBox 72"/>
          <p:cNvSpPr txBox="1"/>
          <p:nvPr/>
        </p:nvSpPr>
        <p:spPr>
          <a:xfrm>
            <a:off x="9512602" y="2671682"/>
            <a:ext cx="1975852" cy="972574"/>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par>
                          <p:cTn id="21" fill="hold">
                            <p:stCondLst>
                              <p:cond delay="1000"/>
                            </p:stCondLst>
                            <p:childTnLst>
                              <p:par>
                                <p:cTn id="22" presetID="55"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strVal val="#ppt_w*0.70"/>
                                          </p:val>
                                        </p:tav>
                                        <p:tav tm="100000">
                                          <p:val>
                                            <p:strVal val="#ppt_w"/>
                                          </p:val>
                                        </p:tav>
                                      </p:tavLst>
                                    </p:anim>
                                    <p:anim calcmode="lin" valueType="num">
                                      <p:cBhvr>
                                        <p:cTn id="25" dur="500" fill="hold"/>
                                        <p:tgtEl>
                                          <p:spTgt spid="20"/>
                                        </p:tgtEl>
                                        <p:attrNameLst>
                                          <p:attrName>ppt_h</p:attrName>
                                        </p:attrNameLst>
                                      </p:cBhvr>
                                      <p:tavLst>
                                        <p:tav tm="0">
                                          <p:val>
                                            <p:strVal val="#ppt_h"/>
                                          </p:val>
                                        </p:tav>
                                        <p:tav tm="100000">
                                          <p:val>
                                            <p:strVal val="#ppt_h"/>
                                          </p:val>
                                        </p:tav>
                                      </p:tavLst>
                                    </p:anim>
                                    <p:animEffect transition="in" filter="fade">
                                      <p:cBhvr>
                                        <p:cTn id="26" dur="500"/>
                                        <p:tgtEl>
                                          <p:spTgt spid="20"/>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strVal val="#ppt_w*0.70"/>
                                          </p:val>
                                        </p:tav>
                                        <p:tav tm="100000">
                                          <p:val>
                                            <p:strVal val="#ppt_w"/>
                                          </p:val>
                                        </p:tav>
                                      </p:tavLst>
                                    </p:anim>
                                    <p:anim calcmode="lin" valueType="num">
                                      <p:cBhvr>
                                        <p:cTn id="30" dur="500" fill="hold"/>
                                        <p:tgtEl>
                                          <p:spTgt spid="21"/>
                                        </p:tgtEl>
                                        <p:attrNameLst>
                                          <p:attrName>ppt_h</p:attrName>
                                        </p:attrNameLst>
                                      </p:cBhvr>
                                      <p:tavLst>
                                        <p:tav tm="0">
                                          <p:val>
                                            <p:strVal val="#ppt_h"/>
                                          </p:val>
                                        </p:tav>
                                        <p:tav tm="100000">
                                          <p:val>
                                            <p:strVal val="#ppt_h"/>
                                          </p:val>
                                        </p:tav>
                                      </p:tavLst>
                                    </p:anim>
                                    <p:animEffect transition="in" filter="fade">
                                      <p:cBhvr>
                                        <p:cTn id="31" dur="500"/>
                                        <p:tgtEl>
                                          <p:spTgt spid="21"/>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strVal val="#ppt_w*0.70"/>
                                          </p:val>
                                        </p:tav>
                                        <p:tav tm="100000">
                                          <p:val>
                                            <p:strVal val="#ppt_w"/>
                                          </p:val>
                                        </p:tav>
                                      </p:tavLst>
                                    </p:anim>
                                    <p:anim calcmode="lin" valueType="num">
                                      <p:cBhvr>
                                        <p:cTn id="35" dur="500" fill="hold"/>
                                        <p:tgtEl>
                                          <p:spTgt spid="18"/>
                                        </p:tgtEl>
                                        <p:attrNameLst>
                                          <p:attrName>ppt_h</p:attrName>
                                        </p:attrNameLst>
                                      </p:cBhvr>
                                      <p:tavLst>
                                        <p:tav tm="0">
                                          <p:val>
                                            <p:strVal val="#ppt_h"/>
                                          </p:val>
                                        </p:tav>
                                        <p:tav tm="100000">
                                          <p:val>
                                            <p:strVal val="#ppt_h"/>
                                          </p:val>
                                        </p:tav>
                                      </p:tavLst>
                                    </p:anim>
                                    <p:animEffect transition="in" filter="fade">
                                      <p:cBhvr>
                                        <p:cTn id="36" dur="500"/>
                                        <p:tgtEl>
                                          <p:spTgt spid="1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strVal val="#ppt_w*0.70"/>
                                          </p:val>
                                        </p:tav>
                                        <p:tav tm="100000">
                                          <p:val>
                                            <p:strVal val="#ppt_w"/>
                                          </p:val>
                                        </p:tav>
                                      </p:tavLst>
                                    </p:anim>
                                    <p:anim calcmode="lin" valueType="num">
                                      <p:cBhvr>
                                        <p:cTn id="40" dur="500" fill="hold"/>
                                        <p:tgtEl>
                                          <p:spTgt spid="19"/>
                                        </p:tgtEl>
                                        <p:attrNameLst>
                                          <p:attrName>ppt_h</p:attrName>
                                        </p:attrNameLst>
                                      </p:cBhvr>
                                      <p:tavLst>
                                        <p:tav tm="0">
                                          <p:val>
                                            <p:strVal val="#ppt_h"/>
                                          </p:val>
                                        </p:tav>
                                        <p:tav tm="100000">
                                          <p:val>
                                            <p:strVal val="#ppt_h"/>
                                          </p:val>
                                        </p:tav>
                                      </p:tavLst>
                                    </p:anim>
                                    <p:animEffect transition="in" filter="fade">
                                      <p:cBhvr>
                                        <p:cTn id="41" dur="500"/>
                                        <p:tgtEl>
                                          <p:spTgt spid="19"/>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ppt_w*0.70"/>
                                          </p:val>
                                        </p:tav>
                                        <p:tav tm="100000">
                                          <p:val>
                                            <p:strVal val="#ppt_w"/>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animEffect transition="in" filter="fade">
                                      <p:cBhvr>
                                        <p:cTn id="47" dur="500"/>
                                        <p:tgtEl>
                                          <p:spTgt spid="11"/>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right)">
                                      <p:cBhvr>
                                        <p:cTn id="51" dur="500"/>
                                        <p:tgtEl>
                                          <p:spTgt spid="22"/>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childTnLst>
                          </p:cTn>
                        </p:par>
                        <p:par>
                          <p:cTn id="55" fill="hold">
                            <p:stCondLst>
                              <p:cond delay="2500"/>
                            </p:stCondLst>
                            <p:childTnLst>
                              <p:par>
                                <p:cTn id="56" presetID="55"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strVal val="#ppt_w*0.70"/>
                                          </p:val>
                                        </p:tav>
                                        <p:tav tm="100000">
                                          <p:val>
                                            <p:strVal val="#ppt_w"/>
                                          </p:val>
                                        </p:tav>
                                      </p:tavLst>
                                    </p:anim>
                                    <p:anim calcmode="lin" valueType="num">
                                      <p:cBhvr>
                                        <p:cTn id="59" dur="500" fill="hold"/>
                                        <p:tgtEl>
                                          <p:spTgt spid="17"/>
                                        </p:tgtEl>
                                        <p:attrNameLst>
                                          <p:attrName>ppt_h</p:attrName>
                                        </p:attrNameLst>
                                      </p:cBhvr>
                                      <p:tavLst>
                                        <p:tav tm="0">
                                          <p:val>
                                            <p:strVal val="#ppt_h"/>
                                          </p:val>
                                        </p:tav>
                                        <p:tav tm="100000">
                                          <p:val>
                                            <p:strVal val="#ppt_h"/>
                                          </p:val>
                                        </p:tav>
                                      </p:tavLst>
                                    </p:anim>
                                    <p:animEffect transition="in" filter="fade">
                                      <p:cBhvr>
                                        <p:cTn id="60" dur="500"/>
                                        <p:tgtEl>
                                          <p:spTgt spid="17"/>
                                        </p:tgtEl>
                                      </p:cBhvr>
                                    </p:animEffect>
                                  </p:childTnLst>
                                </p:cTn>
                              </p:par>
                            </p:childTnLst>
                          </p:cTn>
                        </p:par>
                        <p:par>
                          <p:cTn id="61" fill="hold">
                            <p:stCondLst>
                              <p:cond delay="3000"/>
                            </p:stCondLst>
                            <p:childTnLst>
                              <p:par>
                                <p:cTn id="62" presetID="22" presetClass="entr" presetSubtype="8"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3500"/>
                            </p:stCondLst>
                            <p:childTnLst>
                              <p:par>
                                <p:cTn id="69" presetID="55"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strVal val="#ppt_w*0.70"/>
                                          </p:val>
                                        </p:tav>
                                        <p:tav tm="100000">
                                          <p:val>
                                            <p:strVal val="#ppt_w"/>
                                          </p:val>
                                        </p:tav>
                                      </p:tavLst>
                                    </p:anim>
                                    <p:anim calcmode="lin" valueType="num">
                                      <p:cBhvr>
                                        <p:cTn id="72" dur="500" fill="hold"/>
                                        <p:tgtEl>
                                          <p:spTgt spid="15"/>
                                        </p:tgtEl>
                                        <p:attrNameLst>
                                          <p:attrName>ppt_h</p:attrName>
                                        </p:attrNameLst>
                                      </p:cBhvr>
                                      <p:tavLst>
                                        <p:tav tm="0">
                                          <p:val>
                                            <p:strVal val="#ppt_h"/>
                                          </p:val>
                                        </p:tav>
                                        <p:tav tm="100000">
                                          <p:val>
                                            <p:strVal val="#ppt_h"/>
                                          </p:val>
                                        </p:tav>
                                      </p:tavLst>
                                    </p:anim>
                                    <p:animEffect transition="in" filter="fade">
                                      <p:cBhvr>
                                        <p:cTn id="73" dur="500"/>
                                        <p:tgtEl>
                                          <p:spTgt spid="15"/>
                                        </p:tgtEl>
                                      </p:cBhvr>
                                    </p:animEffect>
                                  </p:childTnLst>
                                </p:cTn>
                              </p:par>
                            </p:childTnLst>
                          </p:cTn>
                        </p:par>
                        <p:par>
                          <p:cTn id="74" fill="hold">
                            <p:stCondLst>
                              <p:cond delay="4000"/>
                            </p:stCondLst>
                            <p:childTnLst>
                              <p:par>
                                <p:cTn id="75" presetID="22" presetClass="entr" presetSubtype="2"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500"/>
                                        <p:tgtEl>
                                          <p:spTgt spid="26"/>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right)">
                                      <p:cBhvr>
                                        <p:cTn id="80" dur="500"/>
                                        <p:tgtEl>
                                          <p:spTgt spid="27"/>
                                        </p:tgtEl>
                                      </p:cBhvr>
                                    </p:animEffect>
                                  </p:childTnLst>
                                </p:cTn>
                              </p:par>
                            </p:childTnLst>
                          </p:cTn>
                        </p:par>
                        <p:par>
                          <p:cTn id="81" fill="hold">
                            <p:stCondLst>
                              <p:cond delay="4500"/>
                            </p:stCondLst>
                            <p:childTnLst>
                              <p:par>
                                <p:cTn id="82" presetID="55"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strVal val="#ppt_w*0.70"/>
                                          </p:val>
                                        </p:tav>
                                        <p:tav tm="100000">
                                          <p:val>
                                            <p:strVal val="#ppt_w"/>
                                          </p:val>
                                        </p:tav>
                                      </p:tavLst>
                                    </p:anim>
                                    <p:anim calcmode="lin" valueType="num">
                                      <p:cBhvr>
                                        <p:cTn id="85" dur="500" fill="hold"/>
                                        <p:tgtEl>
                                          <p:spTgt spid="13"/>
                                        </p:tgtEl>
                                        <p:attrNameLst>
                                          <p:attrName>ppt_h</p:attrName>
                                        </p:attrNameLst>
                                      </p:cBhvr>
                                      <p:tavLst>
                                        <p:tav tm="0">
                                          <p:val>
                                            <p:strVal val="#ppt_h"/>
                                          </p:val>
                                        </p:tav>
                                        <p:tav tm="100000">
                                          <p:val>
                                            <p:strVal val="#ppt_h"/>
                                          </p:val>
                                        </p:tav>
                                      </p:tavLst>
                                    </p:anim>
                                    <p:animEffect transition="in" filter="fade">
                                      <p:cBhvr>
                                        <p:cTn id="86" dur="500"/>
                                        <p:tgtEl>
                                          <p:spTgt spid="13"/>
                                        </p:tgtEl>
                                      </p:cBhvr>
                                    </p:animEffect>
                                  </p:childTnLst>
                                </p:cTn>
                              </p:par>
                            </p:childTnLst>
                          </p:cTn>
                        </p:par>
                        <p:par>
                          <p:cTn id="87" fill="hold">
                            <p:stCondLst>
                              <p:cond delay="5000"/>
                            </p:stCondLst>
                            <p:childTnLst>
                              <p:par>
                                <p:cTn id="88" presetID="22" presetClass="entr" presetSubtype="8"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500"/>
                                        <p:tgtEl>
                                          <p:spTgt spid="2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1" grpId="0" animBg="1"/>
      <p:bldP spid="13" grpId="0" animBg="1"/>
      <p:bldP spid="15"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2345" y="1969400"/>
            <a:ext cx="11823604" cy="4068536"/>
            <a:chOff x="-62345" y="2008530"/>
            <a:chExt cx="8636371" cy="2971800"/>
          </a:xfrm>
        </p:grpSpPr>
        <p:grpSp>
          <p:nvGrpSpPr>
            <p:cNvPr id="7" name="组合 3"/>
            <p:cNvGrpSpPr/>
            <p:nvPr/>
          </p:nvGrpSpPr>
          <p:grpSpPr>
            <a:xfrm>
              <a:off x="5181600" y="2190750"/>
              <a:ext cx="3392426" cy="735114"/>
              <a:chOff x="5054599" y="1342008"/>
              <a:chExt cx="3392426" cy="735114"/>
            </a:xfrm>
          </p:grpSpPr>
          <p:sp>
            <p:nvSpPr>
              <p:cNvPr id="16" name="TextBox 5"/>
              <p:cNvSpPr txBox="1"/>
              <p:nvPr/>
            </p:nvSpPr>
            <p:spPr>
              <a:xfrm>
                <a:off x="5054600" y="1342008"/>
                <a:ext cx="1483750" cy="337216"/>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7" name="矩形 35"/>
              <p:cNvSpPr/>
              <p:nvPr/>
            </p:nvSpPr>
            <p:spPr>
              <a:xfrm>
                <a:off x="5054599" y="1650919"/>
                <a:ext cx="3392426" cy="426203"/>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37"/>
            <p:cNvGrpSpPr/>
            <p:nvPr/>
          </p:nvGrpSpPr>
          <p:grpSpPr>
            <a:xfrm>
              <a:off x="5181600" y="3041247"/>
              <a:ext cx="3392426" cy="735114"/>
              <a:chOff x="5054599" y="1342008"/>
              <a:chExt cx="3392426" cy="735114"/>
            </a:xfrm>
          </p:grpSpPr>
          <p:sp>
            <p:nvSpPr>
              <p:cNvPr id="14" name="TextBox 8"/>
              <p:cNvSpPr txBox="1"/>
              <p:nvPr/>
            </p:nvSpPr>
            <p:spPr>
              <a:xfrm>
                <a:off x="5054600" y="1342008"/>
                <a:ext cx="1483750" cy="337216"/>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5" name="矩形 39"/>
              <p:cNvSpPr/>
              <p:nvPr/>
            </p:nvSpPr>
            <p:spPr>
              <a:xfrm>
                <a:off x="5054599" y="1650919"/>
                <a:ext cx="3392426" cy="426203"/>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40"/>
            <p:cNvGrpSpPr/>
            <p:nvPr/>
          </p:nvGrpSpPr>
          <p:grpSpPr>
            <a:xfrm>
              <a:off x="5181600" y="3891744"/>
              <a:ext cx="3392426" cy="735114"/>
              <a:chOff x="5054599" y="1342008"/>
              <a:chExt cx="3392426" cy="735114"/>
            </a:xfrm>
          </p:grpSpPr>
          <p:sp>
            <p:nvSpPr>
              <p:cNvPr id="12" name="TextBox 11"/>
              <p:cNvSpPr txBox="1"/>
              <p:nvPr/>
            </p:nvSpPr>
            <p:spPr>
              <a:xfrm>
                <a:off x="5054600" y="1342008"/>
                <a:ext cx="1483750" cy="337216"/>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3" name="矩形 42"/>
              <p:cNvSpPr/>
              <p:nvPr/>
            </p:nvSpPr>
            <p:spPr>
              <a:xfrm>
                <a:off x="5054599" y="1650919"/>
                <a:ext cx="3392426" cy="426203"/>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pic>
          <p:nvPicPr>
            <p:cNvPr id="10" name="Picture 2" descr="D:\cecy\PPT template download\演界网下载素材\图片素材-cecy\苹果产品png图片加高光渐变\苹果产品png图片加高光渐变\MacBook Pro Retina.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50000"/>
                      </a14:imgEffect>
                    </a14:imgLayer>
                  </a14:imgProps>
                </a:ext>
              </a:extLst>
            </a:blip>
            <a:srcRect/>
            <a:stretch>
              <a:fillRect/>
            </a:stretch>
          </p:blipFill>
          <p:spPr bwMode="auto">
            <a:xfrm>
              <a:off x="-62345" y="2008530"/>
              <a:ext cx="4862945" cy="2971800"/>
            </a:xfrm>
            <a:prstGeom prst="rect">
              <a:avLst/>
            </a:prstGeom>
            <a:noFill/>
          </p:spPr>
        </p:pic>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rot="247638">
            <a:off x="-875561" y="3513567"/>
            <a:ext cx="10874121" cy="5366882"/>
            <a:chOff x="5542954" y="4995627"/>
            <a:chExt cx="6392799" cy="3155145"/>
          </a:xfrm>
          <a:noFill/>
        </p:grpSpPr>
        <p:grpSp>
          <p:nvGrpSpPr>
            <p:cNvPr id="25" name="组合 24"/>
            <p:cNvGrpSpPr/>
            <p:nvPr/>
          </p:nvGrpSpPr>
          <p:grpSpPr>
            <a:xfrm>
              <a:off x="5542954" y="4995627"/>
              <a:ext cx="6392799" cy="2785363"/>
              <a:chOff x="3630711" y="5191816"/>
              <a:chExt cx="6392798" cy="2785363"/>
            </a:xfrm>
            <a:grpFill/>
          </p:grpSpPr>
          <p:sp>
            <p:nvSpPr>
              <p:cNvPr id="27" name="直角三角形 26"/>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247638">
            <a:off x="-6749979" y="4033244"/>
            <a:ext cx="14563354" cy="5342082"/>
            <a:chOff x="2084713" y="5148064"/>
            <a:chExt cx="8561666" cy="3140566"/>
          </a:xfrm>
        </p:grpSpPr>
        <p:grpSp>
          <p:nvGrpSpPr>
            <p:cNvPr id="32" name="组合 31"/>
            <p:cNvGrpSpPr/>
            <p:nvPr/>
          </p:nvGrpSpPr>
          <p:grpSpPr>
            <a:xfrm>
              <a:off x="2084713" y="5148064"/>
              <a:ext cx="8561666" cy="2826393"/>
              <a:chOff x="172470" y="5344251"/>
              <a:chExt cx="8561666" cy="2826393"/>
            </a:xfrm>
          </p:grpSpPr>
          <p:sp>
            <p:nvSpPr>
              <p:cNvPr id="34" name="直角三角形 33"/>
              <p:cNvSpPr/>
              <p:nvPr/>
            </p:nvSpPr>
            <p:spPr>
              <a:xfrm rot="9959109" flipH="1">
                <a:off x="4083130" y="5344251"/>
                <a:ext cx="1265202" cy="182555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0729349">
                <a:off x="172470" y="5976735"/>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1265245" flipH="1">
                <a:off x="4554022" y="5894001"/>
                <a:ext cx="4180114" cy="22766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rot="20369299">
              <a:off x="5777329" y="6195215"/>
              <a:ext cx="4180114" cy="20934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247638" flipH="1" flipV="1">
            <a:off x="6346999" y="-2584599"/>
            <a:ext cx="10874117" cy="5333752"/>
            <a:chOff x="5510142" y="5015105"/>
            <a:chExt cx="6392796" cy="3135667"/>
          </a:xfrm>
          <a:noFill/>
        </p:grpSpPr>
        <p:grpSp>
          <p:nvGrpSpPr>
            <p:cNvPr id="38" name="组合 37"/>
            <p:cNvGrpSpPr/>
            <p:nvPr/>
          </p:nvGrpSpPr>
          <p:grpSpPr>
            <a:xfrm>
              <a:off x="5510142" y="5015105"/>
              <a:ext cx="6392796" cy="2785362"/>
              <a:chOff x="3597899" y="5211294"/>
              <a:chExt cx="6392795" cy="2785362"/>
            </a:xfrm>
            <a:grpFill/>
          </p:grpSpPr>
          <p:sp>
            <p:nvSpPr>
              <p:cNvPr id="40" name="直角三角形 39"/>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38"/>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2"/>
          <p:cNvSpPr>
            <a:spLocks noChangeArrowheads="1"/>
          </p:cNvSpPr>
          <p:nvPr/>
        </p:nvSpPr>
        <p:spPr bwMode="auto">
          <a:xfrm>
            <a:off x="384176" y="296864"/>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en-US" altLang="zh-CN" sz="21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YOUR LOGO</a:t>
            </a:r>
            <a:endParaRPr lang="zh-CN" altLang="en-US" sz="21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等腰三角形 4"/>
          <p:cNvSpPr>
            <a:spLocks noChangeArrowheads="1"/>
          </p:cNvSpPr>
          <p:nvPr/>
        </p:nvSpPr>
        <p:spPr bwMode="auto">
          <a:xfrm rot="5400000">
            <a:off x="-18664" y="375858"/>
            <a:ext cx="329453" cy="285769"/>
          </a:xfrm>
          <a:prstGeom prst="triangle">
            <a:avLst>
              <a:gd name="adj" fmla="val 50000"/>
            </a:avLst>
          </a:prstGeom>
          <a:solidFill>
            <a:schemeClr val="accent3"/>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grpSp>
        <p:nvGrpSpPr>
          <p:cNvPr id="11" name="组合 10"/>
          <p:cNvGrpSpPr/>
          <p:nvPr/>
        </p:nvGrpSpPr>
        <p:grpSpPr>
          <a:xfrm>
            <a:off x="7137193" y="1927483"/>
            <a:ext cx="4114850" cy="3234920"/>
            <a:chOff x="7530812" y="2042983"/>
            <a:chExt cx="3537340" cy="2780906"/>
          </a:xfrm>
        </p:grpSpPr>
        <p:sp>
          <p:nvSpPr>
            <p:cNvPr id="7" name="燕尾形 6"/>
            <p:cNvSpPr/>
            <p:nvPr/>
          </p:nvSpPr>
          <p:spPr>
            <a:xfrm>
              <a:off x="8230649" y="2115790"/>
              <a:ext cx="396808" cy="42799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8" name="燕尾形 7"/>
            <p:cNvSpPr/>
            <p:nvPr/>
          </p:nvSpPr>
          <p:spPr>
            <a:xfrm>
              <a:off x="8230649" y="2829186"/>
              <a:ext cx="396808" cy="427998"/>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9" name="燕尾形 8"/>
            <p:cNvSpPr/>
            <p:nvPr/>
          </p:nvSpPr>
          <p:spPr>
            <a:xfrm>
              <a:off x="8230649" y="3571747"/>
              <a:ext cx="396808" cy="427998"/>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0" name="燕尾形 9"/>
            <p:cNvSpPr/>
            <p:nvPr/>
          </p:nvSpPr>
          <p:spPr>
            <a:xfrm>
              <a:off x="8230649" y="4330465"/>
              <a:ext cx="396808" cy="42799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nvGrpSpPr>
            <p:cNvPr id="12" name="组合 11"/>
            <p:cNvGrpSpPr/>
            <p:nvPr/>
          </p:nvGrpSpPr>
          <p:grpSpPr>
            <a:xfrm>
              <a:off x="8562096" y="2115790"/>
              <a:ext cx="2506056" cy="427998"/>
              <a:chOff x="3382715" y="1432965"/>
              <a:chExt cx="2713464" cy="463420"/>
            </a:xfrm>
            <a:solidFill>
              <a:srgbClr val="F58C65"/>
            </a:solidFill>
          </p:grpSpPr>
          <p:sp>
            <p:nvSpPr>
              <p:cNvPr id="13" name="燕尾形 12"/>
              <p:cNvSpPr/>
              <p:nvPr/>
            </p:nvSpPr>
            <p:spPr>
              <a:xfrm>
                <a:off x="3382715" y="1432965"/>
                <a:ext cx="2713464" cy="46342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 name="矩形 13"/>
              <p:cNvSpPr/>
              <p:nvPr/>
            </p:nvSpPr>
            <p:spPr>
              <a:xfrm>
                <a:off x="3756119" y="1441265"/>
                <a:ext cx="2143902" cy="433224"/>
              </a:xfrm>
              <a:prstGeom prst="rect">
                <a:avLst/>
              </a:prstGeom>
              <a:noFill/>
            </p:spPr>
            <p:txBody>
              <a:bodyPr wrap="none">
                <a:spAutoFit/>
              </a:bodyPr>
              <a:lstStyle/>
              <a:p>
                <a:pPr fontAlgn="base">
                  <a:spcBef>
                    <a:spcPct val="0"/>
                  </a:spcBef>
                  <a:spcAft>
                    <a:spcPct val="0"/>
                  </a:spcAft>
                </a:pPr>
                <a:r>
                  <a:rPr lang="zh-CN" altLang="en-US" sz="2000" dirty="0" smtClean="0">
                    <a:solidFill>
                      <a:prstClr val="white"/>
                    </a:solidFill>
                    <a:latin typeface="微软雅黑" panose="020B0503020204020204" pitchFamily="34" charset="-122"/>
                    <a:ea typeface="微软雅黑" panose="020B0503020204020204" pitchFamily="34" charset="-122"/>
                  </a:rPr>
                  <a:t>添加目录一文字</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562096" y="2829186"/>
              <a:ext cx="2506056" cy="427998"/>
              <a:chOff x="4463688" y="2325220"/>
              <a:chExt cx="2713464" cy="463420"/>
            </a:xfrm>
            <a:solidFill>
              <a:srgbClr val="F58C65">
                <a:alpha val="80000"/>
              </a:srgbClr>
            </a:solidFill>
          </p:grpSpPr>
          <p:sp>
            <p:nvSpPr>
              <p:cNvPr id="16" name="燕尾形 15"/>
              <p:cNvSpPr/>
              <p:nvPr/>
            </p:nvSpPr>
            <p:spPr>
              <a:xfrm>
                <a:off x="4463688" y="2325220"/>
                <a:ext cx="2713464" cy="46342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7" name="矩形 16"/>
              <p:cNvSpPr/>
              <p:nvPr/>
            </p:nvSpPr>
            <p:spPr>
              <a:xfrm>
                <a:off x="4831599" y="2346648"/>
                <a:ext cx="2143902" cy="433224"/>
              </a:xfrm>
              <a:prstGeom prst="rect">
                <a:avLst/>
              </a:prstGeom>
              <a:noFill/>
            </p:spPr>
            <p:txBody>
              <a:bodyPr wrap="none">
                <a:spAutoFit/>
              </a:bodyPr>
              <a:lstStyle/>
              <a:p>
                <a:pPr fontAlgn="base">
                  <a:spcBef>
                    <a:spcPct val="0"/>
                  </a:spcBef>
                  <a:spcAft>
                    <a:spcPct val="0"/>
                  </a:spcAft>
                </a:pPr>
                <a:r>
                  <a:rPr lang="zh-CN" altLang="en-US" sz="2000" dirty="0" smtClean="0">
                    <a:solidFill>
                      <a:prstClr val="white"/>
                    </a:solidFill>
                    <a:latin typeface="微软雅黑" panose="020B0503020204020204" pitchFamily="34" charset="-122"/>
                    <a:ea typeface="微软雅黑" panose="020B0503020204020204" pitchFamily="34" charset="-122"/>
                  </a:rPr>
                  <a:t>添加目录二文字</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562096" y="3571747"/>
              <a:ext cx="2506056" cy="427998"/>
              <a:chOff x="5477851" y="3221290"/>
              <a:chExt cx="2713464" cy="463420"/>
            </a:xfrm>
            <a:solidFill>
              <a:srgbClr val="F58C65"/>
            </a:solidFill>
          </p:grpSpPr>
          <p:sp>
            <p:nvSpPr>
              <p:cNvPr id="19" name="燕尾形 18"/>
              <p:cNvSpPr/>
              <p:nvPr/>
            </p:nvSpPr>
            <p:spPr>
              <a:xfrm>
                <a:off x="5477851" y="3221290"/>
                <a:ext cx="2713464" cy="463420"/>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0" name="矩形 19"/>
              <p:cNvSpPr/>
              <p:nvPr/>
            </p:nvSpPr>
            <p:spPr>
              <a:xfrm>
                <a:off x="5851379" y="3240464"/>
                <a:ext cx="2138284" cy="433224"/>
              </a:xfrm>
              <a:prstGeom prst="rect">
                <a:avLst/>
              </a:prstGeom>
              <a:noFill/>
            </p:spPr>
            <p:txBody>
              <a:bodyPr wrap="square">
                <a:spAutoFit/>
              </a:bodyPr>
              <a:lstStyle/>
              <a:p>
                <a:pPr fontAlgn="base">
                  <a:spcBef>
                    <a:spcPct val="0"/>
                  </a:spcBef>
                  <a:spcAft>
                    <a:spcPct val="0"/>
                  </a:spcAft>
                </a:pPr>
                <a:r>
                  <a:rPr lang="zh-CN" altLang="en-US" sz="2000" dirty="0" smtClean="0">
                    <a:solidFill>
                      <a:prstClr val="white"/>
                    </a:solidFill>
                    <a:latin typeface="微软雅黑" panose="020B0503020204020204" pitchFamily="34" charset="-122"/>
                    <a:ea typeface="微软雅黑" panose="020B0503020204020204" pitchFamily="34" charset="-122"/>
                  </a:rPr>
                  <a:t>添加目录三文字</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562096" y="4330465"/>
              <a:ext cx="2506056" cy="427998"/>
              <a:chOff x="4469387" y="4122389"/>
              <a:chExt cx="2713464" cy="463420"/>
            </a:xfrm>
            <a:solidFill>
              <a:srgbClr val="F58C65">
                <a:alpha val="80000"/>
              </a:srgbClr>
            </a:solidFill>
          </p:grpSpPr>
          <p:sp>
            <p:nvSpPr>
              <p:cNvPr id="22" name="燕尾形 21"/>
              <p:cNvSpPr/>
              <p:nvPr/>
            </p:nvSpPr>
            <p:spPr>
              <a:xfrm>
                <a:off x="4469387" y="4122389"/>
                <a:ext cx="2713464" cy="46342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3" name="矩形 22"/>
              <p:cNvSpPr/>
              <p:nvPr/>
            </p:nvSpPr>
            <p:spPr>
              <a:xfrm>
                <a:off x="4837298" y="4129817"/>
                <a:ext cx="2143902" cy="433224"/>
              </a:xfrm>
              <a:prstGeom prst="rect">
                <a:avLst/>
              </a:prstGeom>
              <a:noFill/>
            </p:spPr>
            <p:txBody>
              <a:bodyPr wrap="square">
                <a:spAutoFit/>
              </a:bodyPr>
              <a:lstStyle/>
              <a:p>
                <a:pPr fontAlgn="base">
                  <a:spcBef>
                    <a:spcPct val="0"/>
                  </a:spcBef>
                  <a:spcAft>
                    <a:spcPct val="0"/>
                  </a:spcAft>
                </a:pPr>
                <a:r>
                  <a:rPr lang="zh-CN" altLang="en-US" sz="2000" dirty="0" smtClean="0">
                    <a:solidFill>
                      <a:prstClr val="white"/>
                    </a:solidFill>
                    <a:latin typeface="微软雅黑" panose="020B0503020204020204" pitchFamily="34" charset="-122"/>
                    <a:ea typeface="微软雅黑" panose="020B0503020204020204" pitchFamily="34" charset="-122"/>
                  </a:rPr>
                  <a:t>添加目录四文字</a:t>
                </a: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7547855" y="2042983"/>
              <a:ext cx="561056" cy="561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rPr>
                <a:t>1</a:t>
              </a:r>
              <a:endParaRPr lang="zh-CN" altLang="en-US" sz="4000" dirty="0">
                <a:solidFill>
                  <a:schemeClr val="bg1"/>
                </a:solidFill>
              </a:endParaRPr>
            </a:p>
          </p:txBody>
        </p:sp>
        <p:sp>
          <p:nvSpPr>
            <p:cNvPr id="47" name="矩形 46"/>
            <p:cNvSpPr/>
            <p:nvPr/>
          </p:nvSpPr>
          <p:spPr>
            <a:xfrm>
              <a:off x="7547855" y="2768432"/>
              <a:ext cx="561056" cy="561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rPr>
                <a:t>2</a:t>
              </a:r>
              <a:endParaRPr lang="zh-CN" altLang="en-US" sz="4000" dirty="0">
                <a:solidFill>
                  <a:schemeClr val="bg1"/>
                </a:solidFill>
              </a:endParaRPr>
            </a:p>
          </p:txBody>
        </p:sp>
        <p:sp>
          <p:nvSpPr>
            <p:cNvPr id="48" name="矩形 47"/>
            <p:cNvSpPr/>
            <p:nvPr/>
          </p:nvSpPr>
          <p:spPr>
            <a:xfrm>
              <a:off x="7547855" y="3513340"/>
              <a:ext cx="561056" cy="5610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rPr>
                <a:t>3</a:t>
              </a:r>
              <a:endParaRPr lang="zh-CN" altLang="en-US" sz="4000" dirty="0">
                <a:solidFill>
                  <a:schemeClr val="bg1"/>
                </a:solidFill>
              </a:endParaRPr>
            </a:p>
          </p:txBody>
        </p:sp>
        <p:sp>
          <p:nvSpPr>
            <p:cNvPr id="49" name="矩形 48"/>
            <p:cNvSpPr/>
            <p:nvPr/>
          </p:nvSpPr>
          <p:spPr>
            <a:xfrm>
              <a:off x="7530812" y="4262833"/>
              <a:ext cx="561056" cy="561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rPr>
                <a:t>1</a:t>
              </a:r>
              <a:endParaRPr lang="zh-CN" altLang="en-US" sz="4000" dirty="0">
                <a:solidFill>
                  <a:schemeClr val="bg1"/>
                </a:solidFill>
              </a:endParaRPr>
            </a:p>
          </p:txBody>
        </p:sp>
        <p:sp>
          <p:nvSpPr>
            <p:cNvPr id="50" name="矩形 49"/>
            <p:cNvSpPr/>
            <p:nvPr/>
          </p:nvSpPr>
          <p:spPr>
            <a:xfrm>
              <a:off x="7551209" y="4255358"/>
              <a:ext cx="561056" cy="561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chemeClr val="bg1"/>
                  </a:solidFill>
                </a:rPr>
                <a:t>4</a:t>
              </a:r>
              <a:endParaRPr lang="zh-CN" altLang="en-US" sz="4000" dirty="0">
                <a:solidFill>
                  <a:schemeClr val="bg1"/>
                </a:solidFill>
              </a:endParaRPr>
            </a:p>
          </p:txBody>
        </p:sp>
      </p:grpSp>
      <p:sp>
        <p:nvSpPr>
          <p:cNvPr id="51" name="矩形 50"/>
          <p:cNvSpPr/>
          <p:nvPr/>
        </p:nvSpPr>
        <p:spPr>
          <a:xfrm>
            <a:off x="4177453" y="1590313"/>
            <a:ext cx="1317188" cy="17924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目</a:t>
            </a:r>
            <a:endParaRPr lang="en-US" altLang="zh-CN" sz="48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4800" b="1" dirty="0" smtClean="0">
                <a:solidFill>
                  <a:schemeClr val="bg1"/>
                </a:solidFill>
                <a:latin typeface="微软雅黑" panose="020B0503020204020204" pitchFamily="34" charset="-122"/>
                <a:ea typeface="微软雅黑" panose="020B0503020204020204" pitchFamily="34" charset="-122"/>
              </a:rPr>
              <a:t>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nvGrpSpPr>
          <p:cNvPr id="52" name="Group 38"/>
          <p:cNvGrpSpPr/>
          <p:nvPr/>
        </p:nvGrpSpPr>
        <p:grpSpPr>
          <a:xfrm>
            <a:off x="10268257" y="6165327"/>
            <a:ext cx="1575060" cy="160804"/>
            <a:chOff x="5548426" y="3343939"/>
            <a:chExt cx="833173" cy="85061"/>
          </a:xfrm>
          <a:solidFill>
            <a:schemeClr val="accent3"/>
          </a:solidFill>
        </p:grpSpPr>
        <p:sp>
          <p:nvSpPr>
            <p:cNvPr id="53"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ppt_x</p:attrName>
                                        </p:attrNameLst>
                                      </p:cBhvr>
                                      <p:tavLst>
                                        <p:tav tm="0">
                                          <p:val>
                                            <p:strVal val="0-#ppt_w/2"/>
                                          </p:val>
                                        </p:tav>
                                        <p:tav tm="100000">
                                          <p:val>
                                            <p:strVal val="#ppt_x"/>
                                          </p:val>
                                        </p:tav>
                                      </p:tavLst>
                                    </p:anim>
                                    <p:anim calcmode="lin" valueType="num">
                                      <p:cBhvr>
                                        <p:cTn id="25" dur="500" fill="hold"/>
                                        <p:tgtEl>
                                          <p:spTgt spid="44"/>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750"/>
                                        <p:tgtEl>
                                          <p:spTgt spid="51"/>
                                        </p:tgtEl>
                                      </p:cBhvr>
                                    </p:animEffect>
                                    <p:anim calcmode="lin" valueType="num">
                                      <p:cBhvr>
                                        <p:cTn id="29" dur="750" fill="hold"/>
                                        <p:tgtEl>
                                          <p:spTgt spid="51"/>
                                        </p:tgtEl>
                                        <p:attrNameLst>
                                          <p:attrName>ppt_x</p:attrName>
                                        </p:attrNameLst>
                                      </p:cBhvr>
                                      <p:tavLst>
                                        <p:tav tm="0">
                                          <p:val>
                                            <p:strVal val="#ppt_x"/>
                                          </p:val>
                                        </p:tav>
                                        <p:tav tm="100000">
                                          <p:val>
                                            <p:strVal val="#ppt_x"/>
                                          </p:val>
                                        </p:tav>
                                      </p:tavLst>
                                    </p:anim>
                                    <p:anim calcmode="lin" valueType="num">
                                      <p:cBhvr>
                                        <p:cTn id="30" dur="750" fill="hold"/>
                                        <p:tgtEl>
                                          <p:spTgt spid="5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Effect>
                                      <p:cBhvr>
                                        <p:cTn id="41" dur="500"/>
                                        <p:tgtEl>
                                          <p:spTgt spid="43"/>
                                        </p:tgtEl>
                                      </p:cBhvr>
                                    </p:animEffect>
                                  </p:childTnLst>
                                </p:cTn>
                              </p:par>
                              <p:par>
                                <p:cTn id="42" presetID="42"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750"/>
                                        <p:tgtEl>
                                          <p:spTgt spid="52"/>
                                        </p:tgtEl>
                                      </p:cBhvr>
                                    </p:animEffect>
                                    <p:anim calcmode="lin" valueType="num">
                                      <p:cBhvr>
                                        <p:cTn id="45" dur="750" fill="hold"/>
                                        <p:tgtEl>
                                          <p:spTgt spid="52"/>
                                        </p:tgtEl>
                                        <p:attrNameLst>
                                          <p:attrName>ppt_x</p:attrName>
                                        </p:attrNameLst>
                                      </p:cBhvr>
                                      <p:tavLst>
                                        <p:tav tm="0">
                                          <p:val>
                                            <p:strVal val="#ppt_x"/>
                                          </p:val>
                                        </p:tav>
                                        <p:tav tm="100000">
                                          <p:val>
                                            <p:strVal val="#ppt_x"/>
                                          </p:val>
                                        </p:tav>
                                      </p:tavLst>
                                    </p:anim>
                                    <p:anim calcmode="lin" valueType="num">
                                      <p:cBhvr>
                                        <p:cTn id="46" dur="75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utoUpdateAnimBg="0"/>
      <p:bldP spid="44" grpId="0" bldLvl="0" animBg="1" autoUpdateAnimBg="0"/>
      <p:bldP spid="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51902" y="2000714"/>
            <a:ext cx="10885321" cy="3818834"/>
            <a:chOff x="651902" y="2000714"/>
            <a:chExt cx="10885321" cy="3818834"/>
          </a:xfrm>
        </p:grpSpPr>
        <p:grpSp>
          <p:nvGrpSpPr>
            <p:cNvPr id="7" name="组合 6"/>
            <p:cNvGrpSpPr/>
            <p:nvPr/>
          </p:nvGrpSpPr>
          <p:grpSpPr>
            <a:xfrm>
              <a:off x="8583780" y="2029204"/>
              <a:ext cx="1714223" cy="3557266"/>
              <a:chOff x="2066261" y="1203598"/>
              <a:chExt cx="1295620" cy="2688603"/>
            </a:xfrm>
          </p:grpSpPr>
          <p:grpSp>
            <p:nvGrpSpPr>
              <p:cNvPr id="60" name="组合 25"/>
              <p:cNvGrpSpPr/>
              <p:nvPr/>
            </p:nvGrpSpPr>
            <p:grpSpPr bwMode="auto">
              <a:xfrm>
                <a:off x="2358889" y="1802997"/>
                <a:ext cx="1002992" cy="322385"/>
                <a:chOff x="2493877" y="2816252"/>
                <a:chExt cx="1502059" cy="481774"/>
              </a:xfrm>
            </p:grpSpPr>
            <p:sp>
              <p:nvSpPr>
                <p:cNvPr id="129" name="圆角矩形 6"/>
                <p:cNvSpPr/>
                <p:nvPr/>
              </p:nvSpPr>
              <p:spPr>
                <a:xfrm>
                  <a:off x="2493877" y="2816010"/>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0" name="组合 12"/>
                <p:cNvGrpSpPr/>
                <p:nvPr/>
              </p:nvGrpSpPr>
              <p:grpSpPr bwMode="auto">
                <a:xfrm>
                  <a:off x="2573292" y="2863513"/>
                  <a:ext cx="1254246" cy="398979"/>
                  <a:chOff x="2573292" y="2863513"/>
                  <a:chExt cx="1254246" cy="398979"/>
                </a:xfrm>
              </p:grpSpPr>
              <p:sp>
                <p:nvSpPr>
                  <p:cNvPr id="131" name="矩形 130"/>
                  <p:cNvSpPr/>
                  <p:nvPr/>
                </p:nvSpPr>
                <p:spPr>
                  <a:xfrm>
                    <a:off x="2573267"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矩形 131"/>
                  <p:cNvSpPr/>
                  <p:nvPr/>
                </p:nvSpPr>
                <p:spPr>
                  <a:xfrm>
                    <a:off x="2701878"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3" name="矩形 132"/>
                  <p:cNvSpPr/>
                  <p:nvPr/>
                </p:nvSpPr>
                <p:spPr>
                  <a:xfrm>
                    <a:off x="2830491"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4" name="矩形 133"/>
                  <p:cNvSpPr/>
                  <p:nvPr/>
                </p:nvSpPr>
                <p:spPr>
                  <a:xfrm>
                    <a:off x="2959102"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矩形 134"/>
                  <p:cNvSpPr/>
                  <p:nvPr/>
                </p:nvSpPr>
                <p:spPr>
                  <a:xfrm>
                    <a:off x="3087714" y="2863544"/>
                    <a:ext cx="96855" cy="3992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6" name="矩形 135"/>
                  <p:cNvSpPr/>
                  <p:nvPr/>
                </p:nvSpPr>
                <p:spPr>
                  <a:xfrm>
                    <a:off x="3216326"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7" name="矩形 136"/>
                  <p:cNvSpPr/>
                  <p:nvPr/>
                </p:nvSpPr>
                <p:spPr>
                  <a:xfrm>
                    <a:off x="3344938"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矩形 137"/>
                  <p:cNvSpPr/>
                  <p:nvPr/>
                </p:nvSpPr>
                <p:spPr>
                  <a:xfrm>
                    <a:off x="3473549"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9" name="矩形 138"/>
                  <p:cNvSpPr/>
                  <p:nvPr/>
                </p:nvSpPr>
                <p:spPr>
                  <a:xfrm>
                    <a:off x="3602161"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40" name="矩形 139"/>
                  <p:cNvSpPr/>
                  <p:nvPr/>
                </p:nvSpPr>
                <p:spPr>
                  <a:xfrm>
                    <a:off x="3730773"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1" name="组合 21"/>
              <p:cNvGrpSpPr/>
              <p:nvPr/>
            </p:nvGrpSpPr>
            <p:grpSpPr bwMode="auto">
              <a:xfrm>
                <a:off x="2358889" y="1238824"/>
                <a:ext cx="1002992" cy="321325"/>
                <a:chOff x="2493877" y="2111122"/>
                <a:chExt cx="1502059" cy="481774"/>
              </a:xfrm>
            </p:grpSpPr>
            <p:sp>
              <p:nvSpPr>
                <p:cNvPr id="117" name="圆角矩形 6"/>
                <p:cNvSpPr/>
                <p:nvPr/>
              </p:nvSpPr>
              <p:spPr>
                <a:xfrm>
                  <a:off x="2493877" y="2111064"/>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8" name="组合 11"/>
                <p:cNvGrpSpPr/>
                <p:nvPr/>
              </p:nvGrpSpPr>
              <p:grpSpPr bwMode="auto">
                <a:xfrm>
                  <a:off x="2573292" y="2158383"/>
                  <a:ext cx="1254246" cy="398979"/>
                  <a:chOff x="2573292" y="2158383"/>
                  <a:chExt cx="1254246" cy="398979"/>
                </a:xfrm>
              </p:grpSpPr>
              <p:sp>
                <p:nvSpPr>
                  <p:cNvPr id="119" name="矩形 118"/>
                  <p:cNvSpPr/>
                  <p:nvPr/>
                </p:nvSpPr>
                <p:spPr>
                  <a:xfrm>
                    <a:off x="2573267"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0" name="矩形 119"/>
                  <p:cNvSpPr/>
                  <p:nvPr/>
                </p:nvSpPr>
                <p:spPr>
                  <a:xfrm>
                    <a:off x="2701878"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1" name="矩形 120"/>
                  <p:cNvSpPr/>
                  <p:nvPr/>
                </p:nvSpPr>
                <p:spPr>
                  <a:xfrm>
                    <a:off x="2830491"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2" name="矩形 121"/>
                  <p:cNvSpPr/>
                  <p:nvPr/>
                </p:nvSpPr>
                <p:spPr>
                  <a:xfrm>
                    <a:off x="2959102"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3" name="矩形 122"/>
                  <p:cNvSpPr/>
                  <p:nvPr/>
                </p:nvSpPr>
                <p:spPr>
                  <a:xfrm>
                    <a:off x="3087714"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4" name="矩形 123"/>
                  <p:cNvSpPr/>
                  <p:nvPr/>
                </p:nvSpPr>
                <p:spPr>
                  <a:xfrm>
                    <a:off x="3216326"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5" name="矩形 124"/>
                  <p:cNvSpPr/>
                  <p:nvPr/>
                </p:nvSpPr>
                <p:spPr>
                  <a:xfrm>
                    <a:off x="3344938"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6" name="矩形 125"/>
                  <p:cNvSpPr/>
                  <p:nvPr/>
                </p:nvSpPr>
                <p:spPr>
                  <a:xfrm>
                    <a:off x="3473549"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3602161"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8" name="矩形 127"/>
                  <p:cNvSpPr/>
                  <p:nvPr/>
                </p:nvSpPr>
                <p:spPr>
                  <a:xfrm>
                    <a:off x="3730773"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2" name="组合 26"/>
              <p:cNvGrpSpPr/>
              <p:nvPr/>
            </p:nvGrpSpPr>
            <p:grpSpPr bwMode="auto">
              <a:xfrm>
                <a:off x="2358889" y="2377775"/>
                <a:ext cx="1002992" cy="321325"/>
                <a:chOff x="2493877" y="3531677"/>
                <a:chExt cx="1502059" cy="481774"/>
              </a:xfrm>
            </p:grpSpPr>
            <p:sp>
              <p:nvSpPr>
                <p:cNvPr id="105" name="圆角矩形 6"/>
                <p:cNvSpPr/>
                <p:nvPr/>
              </p:nvSpPr>
              <p:spPr>
                <a:xfrm>
                  <a:off x="2493877" y="3531247"/>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6" name="组合 13"/>
                <p:cNvGrpSpPr/>
                <p:nvPr/>
              </p:nvGrpSpPr>
              <p:grpSpPr bwMode="auto">
                <a:xfrm>
                  <a:off x="2573292" y="3578938"/>
                  <a:ext cx="1254246" cy="398979"/>
                  <a:chOff x="2573292" y="3578938"/>
                  <a:chExt cx="1254246" cy="398979"/>
                </a:xfrm>
              </p:grpSpPr>
              <p:sp>
                <p:nvSpPr>
                  <p:cNvPr id="107" name="矩形 106"/>
                  <p:cNvSpPr/>
                  <p:nvPr/>
                </p:nvSpPr>
                <p:spPr>
                  <a:xfrm>
                    <a:off x="2573267"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矩形 107"/>
                  <p:cNvSpPr/>
                  <p:nvPr/>
                </p:nvSpPr>
                <p:spPr>
                  <a:xfrm>
                    <a:off x="2701878"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283049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0" name="矩形 109"/>
                  <p:cNvSpPr/>
                  <p:nvPr/>
                </p:nvSpPr>
                <p:spPr>
                  <a:xfrm>
                    <a:off x="2959102"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3087714"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2" name="矩形 111"/>
                  <p:cNvSpPr/>
                  <p:nvPr/>
                </p:nvSpPr>
                <p:spPr>
                  <a:xfrm>
                    <a:off x="3216326"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3" name="矩形 112"/>
                  <p:cNvSpPr/>
                  <p:nvPr/>
                </p:nvSpPr>
                <p:spPr>
                  <a:xfrm>
                    <a:off x="3344938"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4" name="矩形 113"/>
                  <p:cNvSpPr/>
                  <p:nvPr/>
                </p:nvSpPr>
                <p:spPr>
                  <a:xfrm>
                    <a:off x="3473549"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5" name="矩形 114"/>
                  <p:cNvSpPr/>
                  <p:nvPr/>
                </p:nvSpPr>
                <p:spPr>
                  <a:xfrm>
                    <a:off x="360216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6" name="矩形 115"/>
                  <p:cNvSpPr/>
                  <p:nvPr/>
                </p:nvSpPr>
                <p:spPr>
                  <a:xfrm>
                    <a:off x="3730773"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63" name="直接连接符 62"/>
              <p:cNvCxnSpPr/>
              <p:nvPr/>
            </p:nvCxnSpPr>
            <p:spPr bwMode="auto">
              <a:xfrm>
                <a:off x="2125634" y="1203598"/>
                <a:ext cx="0" cy="2688603"/>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4" name="组合 28"/>
              <p:cNvGrpSpPr/>
              <p:nvPr/>
            </p:nvGrpSpPr>
            <p:grpSpPr bwMode="auto">
              <a:xfrm>
                <a:off x="2066261" y="1340630"/>
                <a:ext cx="117687" cy="117713"/>
                <a:chOff x="2056395" y="2224358"/>
                <a:chExt cx="175942" cy="175942"/>
              </a:xfrm>
            </p:grpSpPr>
            <p:sp>
              <p:nvSpPr>
                <p:cNvPr id="103" name="椭圆 102"/>
                <p:cNvSpPr/>
                <p:nvPr/>
              </p:nvSpPr>
              <p:spPr>
                <a:xfrm>
                  <a:off x="2056395" y="2224267"/>
                  <a:ext cx="175942" cy="1759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4" name="椭圆 103"/>
                <p:cNvSpPr/>
                <p:nvPr/>
              </p:nvSpPr>
              <p:spPr>
                <a:xfrm>
                  <a:off x="2097607" y="2265470"/>
                  <a:ext cx="93518" cy="934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5" name="组合 204"/>
              <p:cNvGrpSpPr/>
              <p:nvPr/>
            </p:nvGrpSpPr>
            <p:grpSpPr bwMode="auto">
              <a:xfrm>
                <a:off x="2066261" y="1905864"/>
                <a:ext cx="117687" cy="116652"/>
                <a:chOff x="2056395" y="2224358"/>
                <a:chExt cx="175942" cy="175942"/>
              </a:xfrm>
            </p:grpSpPr>
            <p:sp>
              <p:nvSpPr>
                <p:cNvPr id="101" name="椭圆 100"/>
                <p:cNvSpPr/>
                <p:nvPr/>
              </p:nvSpPr>
              <p:spPr>
                <a:xfrm>
                  <a:off x="2056395" y="2224081"/>
                  <a:ext cx="175942" cy="1759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2" name="椭圆 101"/>
                <p:cNvSpPr/>
                <p:nvPr/>
              </p:nvSpPr>
              <p:spPr>
                <a:xfrm>
                  <a:off x="2097607" y="2265658"/>
                  <a:ext cx="93518" cy="927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6" name="组合 207"/>
              <p:cNvGrpSpPr/>
              <p:nvPr/>
            </p:nvGrpSpPr>
            <p:grpSpPr bwMode="auto">
              <a:xfrm>
                <a:off x="2066261" y="2479581"/>
                <a:ext cx="117687" cy="117713"/>
                <a:chOff x="2056395" y="2224358"/>
                <a:chExt cx="175942" cy="175942"/>
              </a:xfrm>
            </p:grpSpPr>
            <p:sp>
              <p:nvSpPr>
                <p:cNvPr id="99" name="椭圆 98"/>
                <p:cNvSpPr/>
                <p:nvPr/>
              </p:nvSpPr>
              <p:spPr>
                <a:xfrm>
                  <a:off x="2056395" y="2223897"/>
                  <a:ext cx="175942" cy="1759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椭圆 99"/>
                <p:cNvSpPr/>
                <p:nvPr/>
              </p:nvSpPr>
              <p:spPr>
                <a:xfrm>
                  <a:off x="2097607" y="2265099"/>
                  <a:ext cx="93518" cy="9349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7" name="组合 26"/>
              <p:cNvGrpSpPr/>
              <p:nvPr/>
            </p:nvGrpSpPr>
            <p:grpSpPr bwMode="auto">
              <a:xfrm>
                <a:off x="2358889" y="2965473"/>
                <a:ext cx="1002992" cy="321325"/>
                <a:chOff x="2493877" y="3531677"/>
                <a:chExt cx="1502059" cy="481774"/>
              </a:xfrm>
            </p:grpSpPr>
            <p:sp>
              <p:nvSpPr>
                <p:cNvPr id="87" name="圆角矩形 6"/>
                <p:cNvSpPr/>
                <p:nvPr/>
              </p:nvSpPr>
              <p:spPr>
                <a:xfrm>
                  <a:off x="2493877" y="3531247"/>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8" name="组合 13"/>
                <p:cNvGrpSpPr/>
                <p:nvPr/>
              </p:nvGrpSpPr>
              <p:grpSpPr bwMode="auto">
                <a:xfrm>
                  <a:off x="2573292" y="3578938"/>
                  <a:ext cx="1254246" cy="398979"/>
                  <a:chOff x="2573292" y="3578938"/>
                  <a:chExt cx="1254246" cy="398979"/>
                </a:xfrm>
              </p:grpSpPr>
              <p:sp>
                <p:nvSpPr>
                  <p:cNvPr id="89" name="矩形 88"/>
                  <p:cNvSpPr/>
                  <p:nvPr/>
                </p:nvSpPr>
                <p:spPr>
                  <a:xfrm>
                    <a:off x="2573267"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2701878"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283049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2959102"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a:off x="3087714"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矩形 93"/>
                  <p:cNvSpPr/>
                  <p:nvPr/>
                </p:nvSpPr>
                <p:spPr>
                  <a:xfrm>
                    <a:off x="3216326"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矩形 94"/>
                  <p:cNvSpPr/>
                  <p:nvPr/>
                </p:nvSpPr>
                <p:spPr>
                  <a:xfrm>
                    <a:off x="3344938"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矩形 95"/>
                  <p:cNvSpPr/>
                  <p:nvPr/>
                </p:nvSpPr>
                <p:spPr>
                  <a:xfrm>
                    <a:off x="3473549"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矩形 96"/>
                  <p:cNvSpPr/>
                  <p:nvPr/>
                </p:nvSpPr>
                <p:spPr>
                  <a:xfrm>
                    <a:off x="360216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矩形 97"/>
                  <p:cNvSpPr/>
                  <p:nvPr/>
                </p:nvSpPr>
                <p:spPr>
                  <a:xfrm>
                    <a:off x="3730773"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8" name="组合 207"/>
              <p:cNvGrpSpPr/>
              <p:nvPr/>
            </p:nvGrpSpPr>
            <p:grpSpPr bwMode="auto">
              <a:xfrm>
                <a:off x="2066261" y="3067279"/>
                <a:ext cx="117687" cy="117713"/>
                <a:chOff x="2056395" y="2224358"/>
                <a:chExt cx="175942" cy="175942"/>
              </a:xfrm>
            </p:grpSpPr>
            <p:sp>
              <p:nvSpPr>
                <p:cNvPr id="85" name="椭圆 84"/>
                <p:cNvSpPr/>
                <p:nvPr/>
              </p:nvSpPr>
              <p:spPr>
                <a:xfrm>
                  <a:off x="2056395" y="2223897"/>
                  <a:ext cx="175942" cy="1759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椭圆 85"/>
                <p:cNvSpPr/>
                <p:nvPr/>
              </p:nvSpPr>
              <p:spPr>
                <a:xfrm>
                  <a:off x="2097607" y="2265099"/>
                  <a:ext cx="93518" cy="93499"/>
                </a:xfrm>
                <a:prstGeom prst="ellipse">
                  <a:avLst/>
                </a:prstGeom>
                <a:solidFill>
                  <a:srgbClr val="14B2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9" name="组合 26"/>
              <p:cNvGrpSpPr/>
              <p:nvPr/>
            </p:nvGrpSpPr>
            <p:grpSpPr bwMode="auto">
              <a:xfrm>
                <a:off x="2358889" y="3547633"/>
                <a:ext cx="1002992" cy="321325"/>
                <a:chOff x="2493877" y="3531677"/>
                <a:chExt cx="1502059" cy="481774"/>
              </a:xfrm>
            </p:grpSpPr>
            <p:sp>
              <p:nvSpPr>
                <p:cNvPr id="73" name="圆角矩形 6"/>
                <p:cNvSpPr/>
                <p:nvPr/>
              </p:nvSpPr>
              <p:spPr>
                <a:xfrm>
                  <a:off x="2493877" y="3531247"/>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4" name="组合 13"/>
                <p:cNvGrpSpPr/>
                <p:nvPr/>
              </p:nvGrpSpPr>
              <p:grpSpPr bwMode="auto">
                <a:xfrm>
                  <a:off x="2573292" y="3578938"/>
                  <a:ext cx="1254246" cy="398979"/>
                  <a:chOff x="2573292" y="3578938"/>
                  <a:chExt cx="1254246" cy="398979"/>
                </a:xfrm>
              </p:grpSpPr>
              <p:sp>
                <p:nvSpPr>
                  <p:cNvPr id="75" name="矩形 74"/>
                  <p:cNvSpPr/>
                  <p:nvPr/>
                </p:nvSpPr>
                <p:spPr>
                  <a:xfrm>
                    <a:off x="2573267"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75"/>
                  <p:cNvSpPr/>
                  <p:nvPr/>
                </p:nvSpPr>
                <p:spPr>
                  <a:xfrm>
                    <a:off x="2701878"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矩形 76"/>
                  <p:cNvSpPr/>
                  <p:nvPr/>
                </p:nvSpPr>
                <p:spPr>
                  <a:xfrm>
                    <a:off x="283049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2959102"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3087714"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3216326"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3344938"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3473549"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360216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3730773"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0" name="组合 207"/>
              <p:cNvGrpSpPr/>
              <p:nvPr/>
            </p:nvGrpSpPr>
            <p:grpSpPr bwMode="auto">
              <a:xfrm>
                <a:off x="2066261" y="3649439"/>
                <a:ext cx="117687" cy="117713"/>
                <a:chOff x="2056395" y="2224358"/>
                <a:chExt cx="175942" cy="175942"/>
              </a:xfrm>
            </p:grpSpPr>
            <p:sp>
              <p:nvSpPr>
                <p:cNvPr id="71" name="椭圆 70"/>
                <p:cNvSpPr/>
                <p:nvPr/>
              </p:nvSpPr>
              <p:spPr>
                <a:xfrm>
                  <a:off x="2056395" y="2223897"/>
                  <a:ext cx="175942" cy="1759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2097607" y="2265099"/>
                  <a:ext cx="93518" cy="934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8" name="TextBox 109"/>
            <p:cNvSpPr txBox="1"/>
            <p:nvPr/>
          </p:nvSpPr>
          <p:spPr>
            <a:xfrm>
              <a:off x="651902" y="2000714"/>
              <a:ext cx="4134465" cy="523220"/>
            </a:xfrm>
            <a:prstGeom prst="rect">
              <a:avLst/>
            </a:prstGeom>
            <a:noFill/>
          </p:spPr>
          <p:txBody>
            <a:bodyPr wrap="none" rtlCol="0">
              <a:spAutoFit/>
            </a:bodyPr>
            <a:lstStyle/>
            <a:p>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本年度工作目标达成情况</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13"/>
            <p:cNvSpPr>
              <a:spLocks noChangeArrowheads="1"/>
            </p:cNvSpPr>
            <p:nvPr/>
          </p:nvSpPr>
          <p:spPr bwMode="auto">
            <a:xfrm>
              <a:off x="10587839" y="2090435"/>
              <a:ext cx="9493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80%</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13"/>
            <p:cNvSpPr>
              <a:spLocks noChangeArrowheads="1"/>
            </p:cNvSpPr>
            <p:nvPr/>
          </p:nvSpPr>
          <p:spPr bwMode="auto">
            <a:xfrm>
              <a:off x="10587839" y="2819364"/>
              <a:ext cx="9493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70%</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10587839" y="3616037"/>
              <a:ext cx="9493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chemeClr val="bg1">
                      <a:lumMod val="50000"/>
                    </a:schemeClr>
                  </a:solidFill>
                  <a:latin typeface="微软雅黑" panose="020B0503020204020204" pitchFamily="34" charset="-122"/>
                  <a:ea typeface="微软雅黑" panose="020B0503020204020204" pitchFamily="34" charset="-122"/>
                </a:rPr>
                <a:t>60%</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13"/>
            <p:cNvSpPr>
              <a:spLocks noChangeArrowheads="1"/>
            </p:cNvSpPr>
            <p:nvPr/>
          </p:nvSpPr>
          <p:spPr bwMode="auto">
            <a:xfrm>
              <a:off x="6963444" y="2090435"/>
              <a:ext cx="14936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Rectangle 13"/>
            <p:cNvSpPr>
              <a:spLocks noChangeArrowheads="1"/>
            </p:cNvSpPr>
            <p:nvPr/>
          </p:nvSpPr>
          <p:spPr bwMode="auto">
            <a:xfrm>
              <a:off x="6963444" y="2819364"/>
              <a:ext cx="14936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ectangle 13"/>
            <p:cNvSpPr>
              <a:spLocks noChangeArrowheads="1"/>
            </p:cNvSpPr>
            <p:nvPr/>
          </p:nvSpPr>
          <p:spPr bwMode="auto">
            <a:xfrm>
              <a:off x="6963444" y="3616037"/>
              <a:ext cx="14936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13" descr="FD1DDF730CE4456e89755B07FE1653D0# #Rectangle 13"/>
            <p:cNvSpPr>
              <a:spLocks noChangeArrowheads="1"/>
            </p:cNvSpPr>
            <p:nvPr/>
          </p:nvSpPr>
          <p:spPr bwMode="auto">
            <a:xfrm>
              <a:off x="670562" y="2613305"/>
              <a:ext cx="562664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单击此处添加文字，添加具体文字内容，您的说明文字在此处添加，此处输入详细的说明文字</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。单击此处添加文字，添加具体文字内容，您的说明文字在此处添加，此处输入详细的说明文字。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just" eaLnBrk="1" hangingPunct="1">
                <a:spcBef>
                  <a:spcPct val="0"/>
                </a:spcBef>
                <a:buFontTx/>
                <a:buNone/>
                <a:defRPr/>
              </a:pP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9042841" y="2861983"/>
              <a:ext cx="84167" cy="353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9155146" y="2861983"/>
              <a:ext cx="84167" cy="353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9267450" y="2861983"/>
              <a:ext cx="84167" cy="353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9379754" y="2861983"/>
              <a:ext cx="84167" cy="353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9605765" y="2861983"/>
              <a:ext cx="85571" cy="353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9719475" y="2861983"/>
              <a:ext cx="85570" cy="3535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9038496" y="2117843"/>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9151816" y="2117843"/>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9265136" y="2117843"/>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9378456" y="2117843"/>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9491776" y="2117843"/>
              <a:ext cx="85570"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9606499" y="2117843"/>
              <a:ext cx="85571"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9721223" y="2117843"/>
              <a:ext cx="85570"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9835944" y="2117843"/>
              <a:ext cx="85571"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9042496" y="3627041"/>
              <a:ext cx="84167" cy="352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9155562" y="3627041"/>
              <a:ext cx="84167" cy="352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268628" y="3627041"/>
              <a:ext cx="84167" cy="352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381694" y="3627041"/>
              <a:ext cx="84167" cy="352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9494760" y="3627041"/>
              <a:ext cx="85570" cy="352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609226" y="3627041"/>
              <a:ext cx="85571" cy="3521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Rectangle 13"/>
            <p:cNvSpPr>
              <a:spLocks noChangeArrowheads="1"/>
            </p:cNvSpPr>
            <p:nvPr/>
          </p:nvSpPr>
          <p:spPr bwMode="auto">
            <a:xfrm>
              <a:off x="10587839" y="4385549"/>
              <a:ext cx="9493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smtClean="0">
                  <a:solidFill>
                    <a:schemeClr val="bg1">
                      <a:lumMod val="50000"/>
                    </a:schemeClr>
                  </a:solidFill>
                  <a:latin typeface="微软雅黑" panose="020B0503020204020204" pitchFamily="34" charset="-122"/>
                  <a:ea typeface="微软雅黑" panose="020B0503020204020204" pitchFamily="34" charset="-122"/>
                </a:rPr>
                <a:t>100</a:t>
              </a:r>
              <a:r>
                <a:rPr lang="en-US" altLang="zh-CN"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Rectangle 13"/>
            <p:cNvSpPr>
              <a:spLocks noChangeArrowheads="1"/>
            </p:cNvSpPr>
            <p:nvPr/>
          </p:nvSpPr>
          <p:spPr bwMode="auto">
            <a:xfrm>
              <a:off x="6963444" y="4385549"/>
              <a:ext cx="14936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9042496"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9155562"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9268628"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9381694"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9494760" y="4402098"/>
              <a:ext cx="85570"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0587839" y="5173217"/>
              <a:ext cx="9493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smtClean="0">
                  <a:solidFill>
                    <a:schemeClr val="bg1">
                      <a:lumMod val="50000"/>
                    </a:schemeClr>
                  </a:solidFill>
                  <a:latin typeface="微软雅黑" panose="020B0503020204020204" pitchFamily="34" charset="-122"/>
                  <a:ea typeface="微软雅黑" panose="020B0503020204020204" pitchFamily="34" charset="-122"/>
                </a:rPr>
                <a:t>30</a:t>
              </a:r>
              <a:r>
                <a:rPr lang="en-US" altLang="zh-CN"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Rectangle 13"/>
            <p:cNvSpPr>
              <a:spLocks noChangeArrowheads="1"/>
            </p:cNvSpPr>
            <p:nvPr/>
          </p:nvSpPr>
          <p:spPr bwMode="auto">
            <a:xfrm>
              <a:off x="6963444" y="5173217"/>
              <a:ext cx="14936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9042496" y="5172349"/>
              <a:ext cx="84167" cy="352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9155562" y="5172349"/>
              <a:ext cx="84167" cy="352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9268628" y="5172349"/>
              <a:ext cx="84167" cy="352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9610489"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9723555"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9836621"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9949688" y="4402098"/>
              <a:ext cx="84167"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10062754" y="4402098"/>
              <a:ext cx="85570" cy="352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9382676" y="5172349"/>
              <a:ext cx="84167" cy="352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3777770" y="3976553"/>
              <a:ext cx="2352457" cy="15750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Rectangle 13" descr="FD1DDF730CE4456e89755B07FE1653D0# #Rectangle 13"/>
            <p:cNvSpPr>
              <a:spLocks noChangeArrowheads="1"/>
            </p:cNvSpPr>
            <p:nvPr/>
          </p:nvSpPr>
          <p:spPr bwMode="auto">
            <a:xfrm>
              <a:off x="670560" y="3753510"/>
              <a:ext cx="2958994" cy="147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ct val="0"/>
                </a:spcBef>
                <a:buNone/>
                <a:defRPr/>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单击此处添加文字，添加具体文字内容，您的说明文字在此处添加，此处输入详细的说明文字</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。单击此处添加文字，添加具体文字内容，您的说明文字在此处添加，此处输入详细的说明文字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7" name="直接连接符 56"/>
            <p:cNvCxnSpPr/>
            <p:nvPr/>
          </p:nvCxnSpPr>
          <p:spPr bwMode="auto">
            <a:xfrm>
              <a:off x="6565543" y="2029204"/>
              <a:ext cx="0" cy="3557266"/>
            </a:xfrm>
            <a:prstGeom prst="line">
              <a:avLst/>
            </a:prstGeom>
            <a:ln w="63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247638">
            <a:off x="-875561" y="3513567"/>
            <a:ext cx="10874121" cy="5366882"/>
            <a:chOff x="5542954" y="4995627"/>
            <a:chExt cx="6392799" cy="3155145"/>
          </a:xfrm>
          <a:noFill/>
        </p:grpSpPr>
        <p:grpSp>
          <p:nvGrpSpPr>
            <p:cNvPr id="8" name="组合 7"/>
            <p:cNvGrpSpPr/>
            <p:nvPr/>
          </p:nvGrpSpPr>
          <p:grpSpPr>
            <a:xfrm>
              <a:off x="5542954" y="4995627"/>
              <a:ext cx="6392799" cy="2785363"/>
              <a:chOff x="3630711" y="5191816"/>
              <a:chExt cx="6392798" cy="2785363"/>
            </a:xfrm>
            <a:grpFill/>
          </p:grpSpPr>
          <p:sp>
            <p:nvSpPr>
              <p:cNvPr id="10" name="直角三角形 9"/>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247638">
            <a:off x="-6749417" y="4017589"/>
            <a:ext cx="14604654" cy="5359245"/>
            <a:chOff x="2084713" y="5137974"/>
            <a:chExt cx="8585947" cy="3150656"/>
          </a:xfrm>
        </p:grpSpPr>
        <p:grpSp>
          <p:nvGrpSpPr>
            <p:cNvPr id="13" name="组合 12"/>
            <p:cNvGrpSpPr/>
            <p:nvPr/>
          </p:nvGrpSpPr>
          <p:grpSpPr>
            <a:xfrm>
              <a:off x="2084713" y="5137974"/>
              <a:ext cx="8585947" cy="2660060"/>
              <a:chOff x="172470" y="5334161"/>
              <a:chExt cx="8585947" cy="2660060"/>
            </a:xfrm>
          </p:grpSpPr>
          <p:sp>
            <p:nvSpPr>
              <p:cNvPr id="15" name="直角三角形 14"/>
              <p:cNvSpPr/>
              <p:nvPr/>
            </p:nvSpPr>
            <p:spPr>
              <a:xfrm rot="9959109" flipH="1">
                <a:off x="4165228" y="5334161"/>
                <a:ext cx="1153640" cy="159593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0729349">
                <a:off x="172470" y="5976735"/>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265245" flipH="1">
                <a:off x="4578303" y="5904294"/>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rot="20369299">
              <a:off x="5777329" y="6195215"/>
              <a:ext cx="4180114" cy="20934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47638" flipH="1" flipV="1">
            <a:off x="6346999" y="-2584599"/>
            <a:ext cx="10874117" cy="5333752"/>
            <a:chOff x="5510142" y="5015105"/>
            <a:chExt cx="6392796" cy="3135667"/>
          </a:xfrm>
          <a:noFill/>
        </p:grpSpPr>
        <p:grpSp>
          <p:nvGrpSpPr>
            <p:cNvPr id="19" name="组合 18"/>
            <p:cNvGrpSpPr/>
            <p:nvPr/>
          </p:nvGrpSpPr>
          <p:grpSpPr>
            <a:xfrm>
              <a:off x="5510142" y="5015105"/>
              <a:ext cx="6392796" cy="2785362"/>
              <a:chOff x="3597899" y="5211294"/>
              <a:chExt cx="6392795" cy="2785362"/>
            </a:xfrm>
            <a:grpFill/>
          </p:grpSpPr>
          <p:sp>
            <p:nvSpPr>
              <p:cNvPr id="21" name="直角三角形 20"/>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4436762" y="1682071"/>
            <a:ext cx="1562396" cy="15623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04</a:t>
            </a:r>
            <a:endParaRPr lang="zh-CN" altLang="en-US" sz="8800" dirty="0">
              <a:solidFill>
                <a:schemeClr val="bg1"/>
              </a:solidFill>
            </a:endParaRPr>
          </a:p>
        </p:txBody>
      </p:sp>
      <p:grpSp>
        <p:nvGrpSpPr>
          <p:cNvPr id="24" name="组合 23"/>
          <p:cNvGrpSpPr/>
          <p:nvPr/>
        </p:nvGrpSpPr>
        <p:grpSpPr>
          <a:xfrm>
            <a:off x="4393458" y="2312122"/>
            <a:ext cx="6478204" cy="1625906"/>
            <a:chOff x="4944553" y="2450699"/>
            <a:chExt cx="6478204" cy="1625906"/>
          </a:xfrm>
        </p:grpSpPr>
        <p:sp>
          <p:nvSpPr>
            <p:cNvPr id="25" name="矩形 24"/>
            <p:cNvSpPr/>
            <p:nvPr/>
          </p:nvSpPr>
          <p:spPr>
            <a:xfrm>
              <a:off x="6621443" y="2450699"/>
              <a:ext cx="4801314" cy="1015663"/>
            </a:xfrm>
            <a:prstGeom prst="rect">
              <a:avLst/>
            </a:prstGeom>
          </p:spPr>
          <p:txBody>
            <a:bodyPr wrap="none">
              <a:spAutoFit/>
            </a:bodyPr>
            <a:lstStyle/>
            <a:p>
              <a:pPr algn="ctr"/>
              <a:r>
                <a:rPr kumimoji="1" lang="zh-CN" altLang="en-US" sz="6000" dirty="0" smtClean="0">
                  <a:solidFill>
                    <a:schemeClr val="accent3"/>
                  </a:solidFill>
                  <a:latin typeface="微软雅黑" panose="020B0503020204020204" pitchFamily="34" charset="-122"/>
                  <a:ea typeface="微软雅黑" panose="020B0503020204020204" pitchFamily="34" charset="-122"/>
                </a:rPr>
                <a:t>加入你的标题</a:t>
              </a:r>
              <a:endParaRPr kumimoji="1" lang="zh-CN" altLang="en-US" sz="6000" dirty="0">
                <a:solidFill>
                  <a:schemeClr val="accent3"/>
                </a:solidFill>
                <a:latin typeface="微软雅黑" panose="020B0503020204020204" pitchFamily="34" charset="-122"/>
                <a:ea typeface="微软雅黑" panose="020B0503020204020204" pitchFamily="34" charset="-122"/>
              </a:endParaRPr>
            </a:p>
          </p:txBody>
        </p:sp>
        <p:sp>
          <p:nvSpPr>
            <p:cNvPr id="26" name="矩形 25"/>
            <p:cNvSpPr/>
            <p:nvPr/>
          </p:nvSpPr>
          <p:spPr>
            <a:xfrm>
              <a:off x="4944553" y="3450921"/>
              <a:ext cx="6478204" cy="625684"/>
            </a:xfrm>
            <a:prstGeom prst="rect">
              <a:avLst/>
            </a:prstGeom>
          </p:spPr>
          <p:txBody>
            <a:bodyPr wrap="square">
              <a:spAutoFit/>
            </a:bodyPr>
            <a:lstStyle/>
            <a:p>
              <a:pPr>
                <a:lnSpc>
                  <a:spcPct val="130000"/>
                </a:lnSpc>
              </a:pP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文本内容，如关键词、部分简单介绍等</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。点击此处添加文本内容，部分</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简单介绍等。点击此处添加文本内容，如关键词、部分简单</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介。</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Group 38"/>
          <p:cNvGrpSpPr/>
          <p:nvPr/>
        </p:nvGrpSpPr>
        <p:grpSpPr>
          <a:xfrm>
            <a:off x="10268257" y="6165327"/>
            <a:ext cx="1575060" cy="160804"/>
            <a:chOff x="5548426" y="3343939"/>
            <a:chExt cx="833173" cy="85061"/>
          </a:xfrm>
          <a:solidFill>
            <a:schemeClr val="accent3"/>
          </a:solidFill>
        </p:grpSpPr>
        <p:sp>
          <p:nvSpPr>
            <p:cNvPr id="28"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2"/>
          <p:cNvSpPr>
            <a:spLocks noChangeArrowheads="1"/>
          </p:cNvSpPr>
          <p:nvPr/>
        </p:nvSpPr>
        <p:spPr bwMode="auto">
          <a:xfrm>
            <a:off x="384176" y="296864"/>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en-US" altLang="zh-CN" sz="21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YOUR LOGO</a:t>
            </a:r>
            <a:endParaRPr lang="zh-CN" altLang="en-US" sz="21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等腰三角形 4"/>
          <p:cNvSpPr>
            <a:spLocks noChangeArrowheads="1"/>
          </p:cNvSpPr>
          <p:nvPr/>
        </p:nvSpPr>
        <p:spPr bwMode="auto">
          <a:xfrm rot="5400000">
            <a:off x="-18664" y="375858"/>
            <a:ext cx="329453" cy="285769"/>
          </a:xfrm>
          <a:prstGeom prst="triangle">
            <a:avLst>
              <a:gd name="adj" fmla="val 50000"/>
            </a:avLst>
          </a:prstGeom>
          <a:solidFill>
            <a:schemeClr val="accent3"/>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anim calcmode="lin" valueType="num">
                                      <p:cBhvr>
                                        <p:cTn id="33" dur="750" fill="hold"/>
                                        <p:tgtEl>
                                          <p:spTgt spid="27"/>
                                        </p:tgtEl>
                                        <p:attrNameLst>
                                          <p:attrName>ppt_x</p:attrName>
                                        </p:attrNameLst>
                                      </p:cBhvr>
                                      <p:tavLst>
                                        <p:tav tm="0">
                                          <p:val>
                                            <p:strVal val="#ppt_x"/>
                                          </p:val>
                                        </p:tav>
                                        <p:tav tm="100000">
                                          <p:val>
                                            <p:strVal val="#ppt_x"/>
                                          </p:val>
                                        </p:tav>
                                      </p:tavLst>
                                    </p:anim>
                                    <p:anim calcmode="lin" valueType="num">
                                      <p:cBhvr>
                                        <p:cTn id="34" dur="750" fill="hold"/>
                                        <p:tgtEl>
                                          <p:spTgt spid="27"/>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ppt_x</p:attrName>
                                        </p:attrNameLst>
                                      </p:cBhvr>
                                      <p:tavLst>
                                        <p:tav tm="0">
                                          <p:val>
                                            <p:strVal val="0-#ppt_w/2"/>
                                          </p:val>
                                        </p:tav>
                                        <p:tav tm="100000">
                                          <p:val>
                                            <p:strVal val="#ppt_x"/>
                                          </p:val>
                                        </p:tav>
                                      </p:tavLst>
                                    </p:anim>
                                    <p:anim calcmode="lin" valueType="num">
                                      <p:cBhvr>
                                        <p:cTn id="38" dur="500" fill="hold"/>
                                        <p:tgtEl>
                                          <p:spTgt spid="4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bldLvl="0" autoUpdateAnimBg="0"/>
      <p:bldP spid="40" grpId="0" bldLvl="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224103" y="1656481"/>
            <a:ext cx="10014857" cy="4876161"/>
            <a:chOff x="609600" y="971550"/>
            <a:chExt cx="7668630" cy="3733800"/>
          </a:xfrm>
        </p:grpSpPr>
        <p:sp>
          <p:nvSpPr>
            <p:cNvPr id="7" name="Freeform 20"/>
            <p:cNvSpPr/>
            <p:nvPr/>
          </p:nvSpPr>
          <p:spPr bwMode="auto">
            <a:xfrm>
              <a:off x="6705600" y="1328990"/>
              <a:ext cx="1572630" cy="2985464"/>
            </a:xfrm>
            <a:custGeom>
              <a:avLst/>
              <a:gdLst>
                <a:gd name="T0" fmla="*/ 159 w 189"/>
                <a:gd name="T1" fmla="*/ 0 h 360"/>
                <a:gd name="T2" fmla="*/ 30 w 189"/>
                <a:gd name="T3" fmla="*/ 0 h 360"/>
                <a:gd name="T4" fmla="*/ 0 w 189"/>
                <a:gd name="T5" fmla="*/ 33 h 360"/>
                <a:gd name="T6" fmla="*/ 0 w 189"/>
                <a:gd name="T7" fmla="*/ 327 h 360"/>
                <a:gd name="T8" fmla="*/ 30 w 189"/>
                <a:gd name="T9" fmla="*/ 360 h 360"/>
                <a:gd name="T10" fmla="*/ 159 w 189"/>
                <a:gd name="T11" fmla="*/ 360 h 360"/>
                <a:gd name="T12" fmla="*/ 189 w 189"/>
                <a:gd name="T13" fmla="*/ 327 h 360"/>
                <a:gd name="T14" fmla="*/ 189 w 189"/>
                <a:gd name="T15" fmla="*/ 33 h 360"/>
                <a:gd name="T16" fmla="*/ 159 w 189"/>
                <a:gd name="T1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360">
                  <a:moveTo>
                    <a:pt x="159" y="0"/>
                  </a:moveTo>
                  <a:cubicBezTo>
                    <a:pt x="30" y="0"/>
                    <a:pt x="30" y="0"/>
                    <a:pt x="30" y="0"/>
                  </a:cubicBezTo>
                  <a:cubicBezTo>
                    <a:pt x="13" y="0"/>
                    <a:pt x="0" y="15"/>
                    <a:pt x="0" y="33"/>
                  </a:cubicBezTo>
                  <a:cubicBezTo>
                    <a:pt x="0" y="327"/>
                    <a:pt x="0" y="327"/>
                    <a:pt x="0" y="327"/>
                  </a:cubicBezTo>
                  <a:cubicBezTo>
                    <a:pt x="0" y="345"/>
                    <a:pt x="13" y="360"/>
                    <a:pt x="30" y="360"/>
                  </a:cubicBezTo>
                  <a:cubicBezTo>
                    <a:pt x="159" y="360"/>
                    <a:pt x="159" y="360"/>
                    <a:pt x="159" y="360"/>
                  </a:cubicBezTo>
                  <a:cubicBezTo>
                    <a:pt x="176" y="360"/>
                    <a:pt x="189" y="345"/>
                    <a:pt x="189" y="327"/>
                  </a:cubicBezTo>
                  <a:cubicBezTo>
                    <a:pt x="189" y="33"/>
                    <a:pt x="189" y="33"/>
                    <a:pt x="189" y="33"/>
                  </a:cubicBezTo>
                  <a:cubicBezTo>
                    <a:pt x="189" y="15"/>
                    <a:pt x="176" y="0"/>
                    <a:pt x="159" y="0"/>
                  </a:cubicBezTo>
                  <a:close/>
                </a:path>
              </a:pathLst>
            </a:custGeom>
            <a:solidFill>
              <a:schemeClr val="accent1"/>
            </a:solidFill>
            <a:ln>
              <a:noFill/>
            </a:ln>
          </p:spPr>
          <p:txBody>
            <a:bodyPr vert="horz" wrap="square" lIns="91440" tIns="45720" rIns="91440" bIns="45720" numCol="1" anchor="t" anchorCtr="0" compatLnSpc="1"/>
            <a:lstStyle/>
            <a:p>
              <a:endParaRPr lang="en-US">
                <a:solidFill>
                  <a:schemeClr val="bg1">
                    <a:lumMod val="50000"/>
                  </a:schemeClr>
                </a:solidFill>
              </a:endParaRPr>
            </a:p>
          </p:txBody>
        </p:sp>
        <p:sp>
          <p:nvSpPr>
            <p:cNvPr id="8" name="Freeform 25"/>
            <p:cNvSpPr>
              <a:spLocks noEditPoints="1"/>
            </p:cNvSpPr>
            <p:nvPr/>
          </p:nvSpPr>
          <p:spPr bwMode="auto">
            <a:xfrm>
              <a:off x="6705600" y="1321080"/>
              <a:ext cx="1572630" cy="2993374"/>
            </a:xfrm>
            <a:custGeom>
              <a:avLst/>
              <a:gdLst>
                <a:gd name="T0" fmla="*/ 159 w 189"/>
                <a:gd name="T1" fmla="*/ 0 h 360"/>
                <a:gd name="T2" fmla="*/ 30 w 189"/>
                <a:gd name="T3" fmla="*/ 0 h 360"/>
                <a:gd name="T4" fmla="*/ 0 w 189"/>
                <a:gd name="T5" fmla="*/ 33 h 360"/>
                <a:gd name="T6" fmla="*/ 0 w 189"/>
                <a:gd name="T7" fmla="*/ 327 h 360"/>
                <a:gd name="T8" fmla="*/ 30 w 189"/>
                <a:gd name="T9" fmla="*/ 360 h 360"/>
                <a:gd name="T10" fmla="*/ 159 w 189"/>
                <a:gd name="T11" fmla="*/ 360 h 360"/>
                <a:gd name="T12" fmla="*/ 189 w 189"/>
                <a:gd name="T13" fmla="*/ 327 h 360"/>
                <a:gd name="T14" fmla="*/ 189 w 189"/>
                <a:gd name="T15" fmla="*/ 33 h 360"/>
                <a:gd name="T16" fmla="*/ 159 w 189"/>
                <a:gd name="T17" fmla="*/ 0 h 360"/>
                <a:gd name="T18" fmla="*/ 179 w 189"/>
                <a:gd name="T19" fmla="*/ 310 h 360"/>
                <a:gd name="T20" fmla="*/ 10 w 189"/>
                <a:gd name="T21" fmla="*/ 310 h 360"/>
                <a:gd name="T22" fmla="*/ 10 w 189"/>
                <a:gd name="T23" fmla="*/ 61 h 360"/>
                <a:gd name="T24" fmla="*/ 179 w 189"/>
                <a:gd name="T25" fmla="*/ 61 h 360"/>
                <a:gd name="T26" fmla="*/ 179 w 189"/>
                <a:gd name="T27" fmla="*/ 31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360">
                  <a:moveTo>
                    <a:pt x="159" y="0"/>
                  </a:moveTo>
                  <a:cubicBezTo>
                    <a:pt x="30" y="0"/>
                    <a:pt x="30" y="0"/>
                    <a:pt x="30" y="0"/>
                  </a:cubicBezTo>
                  <a:cubicBezTo>
                    <a:pt x="13" y="0"/>
                    <a:pt x="0" y="15"/>
                    <a:pt x="0" y="33"/>
                  </a:cubicBezTo>
                  <a:cubicBezTo>
                    <a:pt x="0" y="327"/>
                    <a:pt x="0" y="327"/>
                    <a:pt x="0" y="327"/>
                  </a:cubicBezTo>
                  <a:cubicBezTo>
                    <a:pt x="0" y="345"/>
                    <a:pt x="13" y="360"/>
                    <a:pt x="30" y="360"/>
                  </a:cubicBezTo>
                  <a:cubicBezTo>
                    <a:pt x="159" y="360"/>
                    <a:pt x="159" y="360"/>
                    <a:pt x="159" y="360"/>
                  </a:cubicBezTo>
                  <a:cubicBezTo>
                    <a:pt x="176" y="360"/>
                    <a:pt x="189" y="345"/>
                    <a:pt x="189" y="327"/>
                  </a:cubicBezTo>
                  <a:cubicBezTo>
                    <a:pt x="189" y="33"/>
                    <a:pt x="189" y="33"/>
                    <a:pt x="189" y="33"/>
                  </a:cubicBezTo>
                  <a:cubicBezTo>
                    <a:pt x="189" y="15"/>
                    <a:pt x="176" y="0"/>
                    <a:pt x="159" y="0"/>
                  </a:cubicBezTo>
                  <a:close/>
                  <a:moveTo>
                    <a:pt x="179" y="310"/>
                  </a:moveTo>
                  <a:cubicBezTo>
                    <a:pt x="10" y="310"/>
                    <a:pt x="10" y="310"/>
                    <a:pt x="10" y="310"/>
                  </a:cubicBezTo>
                  <a:cubicBezTo>
                    <a:pt x="10" y="61"/>
                    <a:pt x="10" y="61"/>
                    <a:pt x="10" y="61"/>
                  </a:cubicBezTo>
                  <a:cubicBezTo>
                    <a:pt x="179" y="61"/>
                    <a:pt x="179" y="61"/>
                    <a:pt x="179" y="61"/>
                  </a:cubicBezTo>
                  <a:lnTo>
                    <a:pt x="179" y="31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chemeClr val="bg1">
                    <a:lumMod val="50000"/>
                  </a:schemeClr>
                </a:solidFill>
              </a:endParaRPr>
            </a:p>
          </p:txBody>
        </p:sp>
        <p:sp>
          <p:nvSpPr>
            <p:cNvPr id="9" name="Freeform 20"/>
            <p:cNvSpPr/>
            <p:nvPr/>
          </p:nvSpPr>
          <p:spPr bwMode="auto">
            <a:xfrm>
              <a:off x="4970094" y="981046"/>
              <a:ext cx="1887906" cy="3583982"/>
            </a:xfrm>
            <a:custGeom>
              <a:avLst/>
              <a:gdLst>
                <a:gd name="T0" fmla="*/ 159 w 189"/>
                <a:gd name="T1" fmla="*/ 0 h 360"/>
                <a:gd name="T2" fmla="*/ 30 w 189"/>
                <a:gd name="T3" fmla="*/ 0 h 360"/>
                <a:gd name="T4" fmla="*/ 0 w 189"/>
                <a:gd name="T5" fmla="*/ 33 h 360"/>
                <a:gd name="T6" fmla="*/ 0 w 189"/>
                <a:gd name="T7" fmla="*/ 327 h 360"/>
                <a:gd name="T8" fmla="*/ 30 w 189"/>
                <a:gd name="T9" fmla="*/ 360 h 360"/>
                <a:gd name="T10" fmla="*/ 159 w 189"/>
                <a:gd name="T11" fmla="*/ 360 h 360"/>
                <a:gd name="T12" fmla="*/ 189 w 189"/>
                <a:gd name="T13" fmla="*/ 327 h 360"/>
                <a:gd name="T14" fmla="*/ 189 w 189"/>
                <a:gd name="T15" fmla="*/ 33 h 360"/>
                <a:gd name="T16" fmla="*/ 159 w 189"/>
                <a:gd name="T1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360">
                  <a:moveTo>
                    <a:pt x="159" y="0"/>
                  </a:moveTo>
                  <a:cubicBezTo>
                    <a:pt x="30" y="0"/>
                    <a:pt x="30" y="0"/>
                    <a:pt x="30" y="0"/>
                  </a:cubicBezTo>
                  <a:cubicBezTo>
                    <a:pt x="13" y="0"/>
                    <a:pt x="0" y="15"/>
                    <a:pt x="0" y="33"/>
                  </a:cubicBezTo>
                  <a:cubicBezTo>
                    <a:pt x="0" y="327"/>
                    <a:pt x="0" y="327"/>
                    <a:pt x="0" y="327"/>
                  </a:cubicBezTo>
                  <a:cubicBezTo>
                    <a:pt x="0" y="345"/>
                    <a:pt x="13" y="360"/>
                    <a:pt x="30" y="360"/>
                  </a:cubicBezTo>
                  <a:cubicBezTo>
                    <a:pt x="159" y="360"/>
                    <a:pt x="159" y="360"/>
                    <a:pt x="159" y="360"/>
                  </a:cubicBezTo>
                  <a:cubicBezTo>
                    <a:pt x="176" y="360"/>
                    <a:pt x="189" y="345"/>
                    <a:pt x="189" y="327"/>
                  </a:cubicBezTo>
                  <a:cubicBezTo>
                    <a:pt x="189" y="33"/>
                    <a:pt x="189" y="33"/>
                    <a:pt x="189" y="33"/>
                  </a:cubicBezTo>
                  <a:cubicBezTo>
                    <a:pt x="189" y="15"/>
                    <a:pt x="176" y="0"/>
                    <a:pt x="159" y="0"/>
                  </a:cubicBezTo>
                  <a:close/>
                </a:path>
              </a:pathLst>
            </a:custGeom>
            <a:solidFill>
              <a:schemeClr val="accent3"/>
            </a:solidFill>
            <a:ln>
              <a:noFill/>
            </a:ln>
          </p:spPr>
          <p:txBody>
            <a:bodyPr vert="horz" wrap="square" lIns="91440" tIns="45720" rIns="91440" bIns="45720" numCol="1" anchor="t" anchorCtr="0" compatLnSpc="1"/>
            <a:lstStyle/>
            <a:p>
              <a:endParaRPr lang="en-US">
                <a:solidFill>
                  <a:schemeClr val="bg1">
                    <a:lumMod val="50000"/>
                  </a:schemeClr>
                </a:solidFill>
              </a:endParaRPr>
            </a:p>
          </p:txBody>
        </p:sp>
        <p:sp>
          <p:nvSpPr>
            <p:cNvPr id="10" name="Freeform 25"/>
            <p:cNvSpPr>
              <a:spLocks noEditPoints="1"/>
            </p:cNvSpPr>
            <p:nvPr/>
          </p:nvSpPr>
          <p:spPr bwMode="auto">
            <a:xfrm>
              <a:off x="4970094" y="971550"/>
              <a:ext cx="1887906" cy="3593478"/>
            </a:xfrm>
            <a:custGeom>
              <a:avLst/>
              <a:gdLst>
                <a:gd name="T0" fmla="*/ 159 w 189"/>
                <a:gd name="T1" fmla="*/ 0 h 360"/>
                <a:gd name="T2" fmla="*/ 30 w 189"/>
                <a:gd name="T3" fmla="*/ 0 h 360"/>
                <a:gd name="T4" fmla="*/ 0 w 189"/>
                <a:gd name="T5" fmla="*/ 33 h 360"/>
                <a:gd name="T6" fmla="*/ 0 w 189"/>
                <a:gd name="T7" fmla="*/ 327 h 360"/>
                <a:gd name="T8" fmla="*/ 30 w 189"/>
                <a:gd name="T9" fmla="*/ 360 h 360"/>
                <a:gd name="T10" fmla="*/ 159 w 189"/>
                <a:gd name="T11" fmla="*/ 360 h 360"/>
                <a:gd name="T12" fmla="*/ 189 w 189"/>
                <a:gd name="T13" fmla="*/ 327 h 360"/>
                <a:gd name="T14" fmla="*/ 189 w 189"/>
                <a:gd name="T15" fmla="*/ 33 h 360"/>
                <a:gd name="T16" fmla="*/ 159 w 189"/>
                <a:gd name="T17" fmla="*/ 0 h 360"/>
                <a:gd name="T18" fmla="*/ 179 w 189"/>
                <a:gd name="T19" fmla="*/ 310 h 360"/>
                <a:gd name="T20" fmla="*/ 10 w 189"/>
                <a:gd name="T21" fmla="*/ 310 h 360"/>
                <a:gd name="T22" fmla="*/ 10 w 189"/>
                <a:gd name="T23" fmla="*/ 61 h 360"/>
                <a:gd name="T24" fmla="*/ 179 w 189"/>
                <a:gd name="T25" fmla="*/ 61 h 360"/>
                <a:gd name="T26" fmla="*/ 179 w 189"/>
                <a:gd name="T27" fmla="*/ 31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360">
                  <a:moveTo>
                    <a:pt x="159" y="0"/>
                  </a:moveTo>
                  <a:cubicBezTo>
                    <a:pt x="30" y="0"/>
                    <a:pt x="30" y="0"/>
                    <a:pt x="30" y="0"/>
                  </a:cubicBezTo>
                  <a:cubicBezTo>
                    <a:pt x="13" y="0"/>
                    <a:pt x="0" y="15"/>
                    <a:pt x="0" y="33"/>
                  </a:cubicBezTo>
                  <a:cubicBezTo>
                    <a:pt x="0" y="327"/>
                    <a:pt x="0" y="327"/>
                    <a:pt x="0" y="327"/>
                  </a:cubicBezTo>
                  <a:cubicBezTo>
                    <a:pt x="0" y="345"/>
                    <a:pt x="13" y="360"/>
                    <a:pt x="30" y="360"/>
                  </a:cubicBezTo>
                  <a:cubicBezTo>
                    <a:pt x="159" y="360"/>
                    <a:pt x="159" y="360"/>
                    <a:pt x="159" y="360"/>
                  </a:cubicBezTo>
                  <a:cubicBezTo>
                    <a:pt x="176" y="360"/>
                    <a:pt x="189" y="345"/>
                    <a:pt x="189" y="327"/>
                  </a:cubicBezTo>
                  <a:cubicBezTo>
                    <a:pt x="189" y="33"/>
                    <a:pt x="189" y="33"/>
                    <a:pt x="189" y="33"/>
                  </a:cubicBezTo>
                  <a:cubicBezTo>
                    <a:pt x="189" y="15"/>
                    <a:pt x="176" y="0"/>
                    <a:pt x="159" y="0"/>
                  </a:cubicBezTo>
                  <a:close/>
                  <a:moveTo>
                    <a:pt x="179" y="310"/>
                  </a:moveTo>
                  <a:cubicBezTo>
                    <a:pt x="10" y="310"/>
                    <a:pt x="10" y="310"/>
                    <a:pt x="10" y="310"/>
                  </a:cubicBezTo>
                  <a:cubicBezTo>
                    <a:pt x="10" y="61"/>
                    <a:pt x="10" y="61"/>
                    <a:pt x="10" y="61"/>
                  </a:cubicBezTo>
                  <a:cubicBezTo>
                    <a:pt x="179" y="61"/>
                    <a:pt x="179" y="61"/>
                    <a:pt x="179" y="61"/>
                  </a:cubicBezTo>
                  <a:lnTo>
                    <a:pt x="179" y="31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solidFill>
                  <a:schemeClr val="bg1">
                    <a:lumMod val="50000"/>
                  </a:schemeClr>
                </a:solidFill>
              </a:endParaRPr>
            </a:p>
          </p:txBody>
        </p:sp>
        <p:sp>
          <p:nvSpPr>
            <p:cNvPr id="11" name="Freeform 26"/>
            <p:cNvSpPr/>
            <p:nvPr/>
          </p:nvSpPr>
          <p:spPr bwMode="auto">
            <a:xfrm>
              <a:off x="7287821" y="1569473"/>
              <a:ext cx="408188" cy="41135"/>
            </a:xfrm>
            <a:custGeom>
              <a:avLst/>
              <a:gdLst>
                <a:gd name="T0" fmla="*/ 49 w 49"/>
                <a:gd name="T1" fmla="*/ 2 h 5"/>
                <a:gd name="T2" fmla="*/ 45 w 49"/>
                <a:gd name="T3" fmla="*/ 5 h 5"/>
                <a:gd name="T4" fmla="*/ 4 w 49"/>
                <a:gd name="T5" fmla="*/ 5 h 5"/>
                <a:gd name="T6" fmla="*/ 0 w 49"/>
                <a:gd name="T7" fmla="*/ 2 h 5"/>
                <a:gd name="T8" fmla="*/ 0 w 49"/>
                <a:gd name="T9" fmla="*/ 2 h 5"/>
                <a:gd name="T10" fmla="*/ 4 w 49"/>
                <a:gd name="T11" fmla="*/ 0 h 5"/>
                <a:gd name="T12" fmla="*/ 45 w 49"/>
                <a:gd name="T13" fmla="*/ 0 h 5"/>
                <a:gd name="T14" fmla="*/ 49 w 4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
                  <a:moveTo>
                    <a:pt x="49" y="2"/>
                  </a:moveTo>
                  <a:cubicBezTo>
                    <a:pt x="49" y="4"/>
                    <a:pt x="47" y="5"/>
                    <a:pt x="45" y="5"/>
                  </a:cubicBezTo>
                  <a:cubicBezTo>
                    <a:pt x="4" y="5"/>
                    <a:pt x="4" y="5"/>
                    <a:pt x="4" y="5"/>
                  </a:cubicBezTo>
                  <a:cubicBezTo>
                    <a:pt x="2" y="5"/>
                    <a:pt x="0" y="4"/>
                    <a:pt x="0" y="2"/>
                  </a:cubicBezTo>
                  <a:cubicBezTo>
                    <a:pt x="0" y="2"/>
                    <a:pt x="0" y="2"/>
                    <a:pt x="0" y="2"/>
                  </a:cubicBezTo>
                  <a:cubicBezTo>
                    <a:pt x="0" y="1"/>
                    <a:pt x="2" y="0"/>
                    <a:pt x="4" y="0"/>
                  </a:cubicBezTo>
                  <a:cubicBezTo>
                    <a:pt x="45" y="0"/>
                    <a:pt x="45" y="0"/>
                    <a:pt x="45" y="0"/>
                  </a:cubicBezTo>
                  <a:cubicBezTo>
                    <a:pt x="47" y="0"/>
                    <a:pt x="49" y="1"/>
                    <a:pt x="49" y="2"/>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bg1">
                    <a:lumMod val="50000"/>
                  </a:schemeClr>
                </a:solidFill>
              </a:endParaRPr>
            </a:p>
          </p:txBody>
        </p:sp>
        <p:sp>
          <p:nvSpPr>
            <p:cNvPr id="12" name="Oval 28"/>
            <p:cNvSpPr/>
            <p:nvPr/>
          </p:nvSpPr>
          <p:spPr>
            <a:xfrm>
              <a:off x="7357383" y="3971194"/>
              <a:ext cx="269063" cy="2690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Freeform 26"/>
            <p:cNvSpPr/>
            <p:nvPr/>
          </p:nvSpPr>
          <p:spPr bwMode="auto">
            <a:xfrm>
              <a:off x="5669037" y="1269740"/>
              <a:ext cx="490020" cy="49382"/>
            </a:xfrm>
            <a:custGeom>
              <a:avLst/>
              <a:gdLst>
                <a:gd name="T0" fmla="*/ 49 w 49"/>
                <a:gd name="T1" fmla="*/ 2 h 5"/>
                <a:gd name="T2" fmla="*/ 45 w 49"/>
                <a:gd name="T3" fmla="*/ 5 h 5"/>
                <a:gd name="T4" fmla="*/ 4 w 49"/>
                <a:gd name="T5" fmla="*/ 5 h 5"/>
                <a:gd name="T6" fmla="*/ 0 w 49"/>
                <a:gd name="T7" fmla="*/ 2 h 5"/>
                <a:gd name="T8" fmla="*/ 0 w 49"/>
                <a:gd name="T9" fmla="*/ 2 h 5"/>
                <a:gd name="T10" fmla="*/ 4 w 49"/>
                <a:gd name="T11" fmla="*/ 0 h 5"/>
                <a:gd name="T12" fmla="*/ 45 w 49"/>
                <a:gd name="T13" fmla="*/ 0 h 5"/>
                <a:gd name="T14" fmla="*/ 49 w 4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
                  <a:moveTo>
                    <a:pt x="49" y="2"/>
                  </a:moveTo>
                  <a:cubicBezTo>
                    <a:pt x="49" y="4"/>
                    <a:pt x="47" y="5"/>
                    <a:pt x="45" y="5"/>
                  </a:cubicBezTo>
                  <a:cubicBezTo>
                    <a:pt x="4" y="5"/>
                    <a:pt x="4" y="5"/>
                    <a:pt x="4" y="5"/>
                  </a:cubicBezTo>
                  <a:cubicBezTo>
                    <a:pt x="2" y="5"/>
                    <a:pt x="0" y="4"/>
                    <a:pt x="0" y="2"/>
                  </a:cubicBezTo>
                  <a:cubicBezTo>
                    <a:pt x="0" y="2"/>
                    <a:pt x="0" y="2"/>
                    <a:pt x="0" y="2"/>
                  </a:cubicBezTo>
                  <a:cubicBezTo>
                    <a:pt x="0" y="1"/>
                    <a:pt x="2" y="0"/>
                    <a:pt x="4" y="0"/>
                  </a:cubicBezTo>
                  <a:cubicBezTo>
                    <a:pt x="45" y="0"/>
                    <a:pt x="45" y="0"/>
                    <a:pt x="45" y="0"/>
                  </a:cubicBezTo>
                  <a:cubicBezTo>
                    <a:pt x="47" y="0"/>
                    <a:pt x="49" y="1"/>
                    <a:pt x="49" y="2"/>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bg1">
                    <a:lumMod val="50000"/>
                  </a:schemeClr>
                </a:solidFill>
              </a:endParaRPr>
            </a:p>
          </p:txBody>
        </p:sp>
        <p:sp>
          <p:nvSpPr>
            <p:cNvPr id="14" name="Oval 14"/>
            <p:cNvSpPr/>
            <p:nvPr/>
          </p:nvSpPr>
          <p:spPr>
            <a:xfrm>
              <a:off x="5752545" y="4152952"/>
              <a:ext cx="323004" cy="3230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grpSp>
          <p:nvGrpSpPr>
            <p:cNvPr id="15" name="Group 15"/>
            <p:cNvGrpSpPr/>
            <p:nvPr/>
          </p:nvGrpSpPr>
          <p:grpSpPr>
            <a:xfrm>
              <a:off x="5309450" y="2038350"/>
              <a:ext cx="1209195" cy="1082851"/>
              <a:chOff x="8386763" y="4811713"/>
              <a:chExt cx="531812" cy="476250"/>
            </a:xfrm>
            <a:solidFill>
              <a:schemeClr val="bg1"/>
            </a:solidFill>
          </p:grpSpPr>
          <p:sp>
            <p:nvSpPr>
              <p:cNvPr id="33" name="Oval 16"/>
              <p:cNvSpPr>
                <a:spLocks noChangeArrowheads="1"/>
              </p:cNvSpPr>
              <p:nvPr/>
            </p:nvSpPr>
            <p:spPr bwMode="auto">
              <a:xfrm>
                <a:off x="8431213" y="4886326"/>
                <a:ext cx="71437"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4" name="Freeform 17"/>
              <p:cNvSpPr/>
              <p:nvPr/>
            </p:nvSpPr>
            <p:spPr bwMode="auto">
              <a:xfrm>
                <a:off x="8386763" y="4935538"/>
                <a:ext cx="250825" cy="352425"/>
              </a:xfrm>
              <a:custGeom>
                <a:avLst/>
                <a:gdLst>
                  <a:gd name="T0" fmla="*/ 65 w 67"/>
                  <a:gd name="T1" fmla="*/ 2 h 94"/>
                  <a:gd name="T2" fmla="*/ 60 w 67"/>
                  <a:gd name="T3" fmla="*/ 2 h 94"/>
                  <a:gd name="T4" fmla="*/ 46 w 67"/>
                  <a:gd name="T5" fmla="*/ 12 h 94"/>
                  <a:gd name="T6" fmla="*/ 34 w 67"/>
                  <a:gd name="T7" fmla="*/ 9 h 94"/>
                  <a:gd name="T8" fmla="*/ 31 w 67"/>
                  <a:gd name="T9" fmla="*/ 8 h 94"/>
                  <a:gd name="T10" fmla="*/ 31 w 67"/>
                  <a:gd name="T11" fmla="*/ 8 h 94"/>
                  <a:gd name="T12" fmla="*/ 31 w 67"/>
                  <a:gd name="T13" fmla="*/ 8 h 94"/>
                  <a:gd name="T14" fmla="*/ 30 w 67"/>
                  <a:gd name="T15" fmla="*/ 8 h 94"/>
                  <a:gd name="T16" fmla="*/ 30 w 67"/>
                  <a:gd name="T17" fmla="*/ 8 h 94"/>
                  <a:gd name="T18" fmla="*/ 29 w 67"/>
                  <a:gd name="T19" fmla="*/ 8 h 94"/>
                  <a:gd name="T20" fmla="*/ 28 w 67"/>
                  <a:gd name="T21" fmla="*/ 8 h 94"/>
                  <a:gd name="T22" fmla="*/ 24 w 67"/>
                  <a:gd name="T23" fmla="*/ 8 h 94"/>
                  <a:gd name="T24" fmla="*/ 23 w 67"/>
                  <a:gd name="T25" fmla="*/ 12 h 94"/>
                  <a:gd name="T26" fmla="*/ 24 w 67"/>
                  <a:gd name="T27" fmla="*/ 26 h 94"/>
                  <a:gd name="T28" fmla="*/ 22 w 67"/>
                  <a:gd name="T29" fmla="*/ 31 h 94"/>
                  <a:gd name="T30" fmla="*/ 19 w 67"/>
                  <a:gd name="T31" fmla="*/ 26 h 94"/>
                  <a:gd name="T32" fmla="*/ 20 w 67"/>
                  <a:gd name="T33" fmla="*/ 12 h 94"/>
                  <a:gd name="T34" fmla="*/ 19 w 67"/>
                  <a:gd name="T35" fmla="*/ 8 h 94"/>
                  <a:gd name="T36" fmla="*/ 15 w 67"/>
                  <a:gd name="T37" fmla="*/ 8 h 94"/>
                  <a:gd name="T38" fmla="*/ 13 w 67"/>
                  <a:gd name="T39" fmla="*/ 8 h 94"/>
                  <a:gd name="T40" fmla="*/ 13 w 67"/>
                  <a:gd name="T41" fmla="*/ 8 h 94"/>
                  <a:gd name="T42" fmla="*/ 13 w 67"/>
                  <a:gd name="T43" fmla="*/ 8 h 94"/>
                  <a:gd name="T44" fmla="*/ 0 w 67"/>
                  <a:gd name="T45" fmla="*/ 21 h 94"/>
                  <a:gd name="T46" fmla="*/ 0 w 67"/>
                  <a:gd name="T47" fmla="*/ 22 h 94"/>
                  <a:gd name="T48" fmla="*/ 0 w 67"/>
                  <a:gd name="T49" fmla="*/ 23 h 94"/>
                  <a:gd name="T50" fmla="*/ 0 w 67"/>
                  <a:gd name="T51" fmla="*/ 49 h 94"/>
                  <a:gd name="T52" fmla="*/ 4 w 67"/>
                  <a:gd name="T53" fmla="*/ 53 h 94"/>
                  <a:gd name="T54" fmla="*/ 8 w 67"/>
                  <a:gd name="T55" fmla="*/ 49 h 94"/>
                  <a:gd name="T56" fmla="*/ 8 w 67"/>
                  <a:gd name="T57" fmla="*/ 24 h 94"/>
                  <a:gd name="T58" fmla="*/ 10 w 67"/>
                  <a:gd name="T59" fmla="*/ 24 h 94"/>
                  <a:gd name="T60" fmla="*/ 10 w 67"/>
                  <a:gd name="T61" fmla="*/ 49 h 94"/>
                  <a:gd name="T62" fmla="*/ 10 w 67"/>
                  <a:gd name="T63" fmla="*/ 49 h 94"/>
                  <a:gd name="T64" fmla="*/ 10 w 67"/>
                  <a:gd name="T65" fmla="*/ 89 h 94"/>
                  <a:gd name="T66" fmla="*/ 15 w 67"/>
                  <a:gd name="T67" fmla="*/ 94 h 94"/>
                  <a:gd name="T68" fmla="*/ 15 w 67"/>
                  <a:gd name="T69" fmla="*/ 94 h 94"/>
                  <a:gd name="T70" fmla="*/ 15 w 67"/>
                  <a:gd name="T71" fmla="*/ 94 h 94"/>
                  <a:gd name="T72" fmla="*/ 20 w 67"/>
                  <a:gd name="T73" fmla="*/ 89 h 94"/>
                  <a:gd name="T74" fmla="*/ 20 w 67"/>
                  <a:gd name="T75" fmla="*/ 54 h 94"/>
                  <a:gd name="T76" fmla="*/ 22 w 67"/>
                  <a:gd name="T77" fmla="*/ 54 h 94"/>
                  <a:gd name="T78" fmla="*/ 22 w 67"/>
                  <a:gd name="T79" fmla="*/ 89 h 94"/>
                  <a:gd name="T80" fmla="*/ 27 w 67"/>
                  <a:gd name="T81" fmla="*/ 94 h 94"/>
                  <a:gd name="T82" fmla="*/ 28 w 67"/>
                  <a:gd name="T83" fmla="*/ 94 h 94"/>
                  <a:gd name="T84" fmla="*/ 28 w 67"/>
                  <a:gd name="T85" fmla="*/ 94 h 94"/>
                  <a:gd name="T86" fmla="*/ 33 w 67"/>
                  <a:gd name="T87" fmla="*/ 89 h 94"/>
                  <a:gd name="T88" fmla="*/ 33 w 67"/>
                  <a:gd name="T89" fmla="*/ 49 h 94"/>
                  <a:gd name="T90" fmla="*/ 33 w 67"/>
                  <a:gd name="T91" fmla="*/ 47 h 94"/>
                  <a:gd name="T92" fmla="*/ 33 w 67"/>
                  <a:gd name="T93" fmla="*/ 24 h 94"/>
                  <a:gd name="T94" fmla="*/ 37 w 67"/>
                  <a:gd name="T95" fmla="*/ 18 h 94"/>
                  <a:gd name="T96" fmla="*/ 49 w 67"/>
                  <a:gd name="T97" fmla="*/ 20 h 94"/>
                  <a:gd name="T98" fmla="*/ 55 w 67"/>
                  <a:gd name="T99" fmla="*/ 16 h 94"/>
                  <a:gd name="T100" fmla="*/ 64 w 67"/>
                  <a:gd name="T101" fmla="*/ 8 h 94"/>
                  <a:gd name="T102" fmla="*/ 65 w 67"/>
                  <a:gd name="T103"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94">
                    <a:moveTo>
                      <a:pt x="65" y="2"/>
                    </a:moveTo>
                    <a:cubicBezTo>
                      <a:pt x="64" y="1"/>
                      <a:pt x="62" y="0"/>
                      <a:pt x="60" y="2"/>
                    </a:cubicBezTo>
                    <a:cubicBezTo>
                      <a:pt x="46" y="12"/>
                      <a:pt x="46" y="12"/>
                      <a:pt x="46" y="12"/>
                    </a:cubicBezTo>
                    <a:cubicBezTo>
                      <a:pt x="34" y="9"/>
                      <a:pt x="34" y="9"/>
                      <a:pt x="34" y="9"/>
                    </a:cubicBezTo>
                    <a:cubicBezTo>
                      <a:pt x="33" y="9"/>
                      <a:pt x="32" y="8"/>
                      <a:pt x="31" y="8"/>
                    </a:cubicBezTo>
                    <a:cubicBezTo>
                      <a:pt x="31" y="8"/>
                      <a:pt x="31" y="8"/>
                      <a:pt x="31" y="8"/>
                    </a:cubicBezTo>
                    <a:cubicBezTo>
                      <a:pt x="31" y="8"/>
                      <a:pt x="31" y="8"/>
                      <a:pt x="31" y="8"/>
                    </a:cubicBezTo>
                    <a:cubicBezTo>
                      <a:pt x="31" y="8"/>
                      <a:pt x="30" y="8"/>
                      <a:pt x="30" y="8"/>
                    </a:cubicBezTo>
                    <a:cubicBezTo>
                      <a:pt x="30" y="8"/>
                      <a:pt x="30" y="8"/>
                      <a:pt x="30" y="8"/>
                    </a:cubicBezTo>
                    <a:cubicBezTo>
                      <a:pt x="29" y="8"/>
                      <a:pt x="29" y="8"/>
                      <a:pt x="29" y="8"/>
                    </a:cubicBezTo>
                    <a:cubicBezTo>
                      <a:pt x="28" y="8"/>
                      <a:pt x="28" y="8"/>
                      <a:pt x="28" y="8"/>
                    </a:cubicBezTo>
                    <a:cubicBezTo>
                      <a:pt x="24" y="8"/>
                      <a:pt x="24" y="8"/>
                      <a:pt x="24" y="8"/>
                    </a:cubicBezTo>
                    <a:cubicBezTo>
                      <a:pt x="23" y="11"/>
                      <a:pt x="23" y="12"/>
                      <a:pt x="23" y="12"/>
                    </a:cubicBezTo>
                    <a:cubicBezTo>
                      <a:pt x="23" y="12"/>
                      <a:pt x="25" y="22"/>
                      <a:pt x="24" y="26"/>
                    </a:cubicBezTo>
                    <a:cubicBezTo>
                      <a:pt x="24" y="27"/>
                      <a:pt x="23" y="30"/>
                      <a:pt x="22" y="31"/>
                    </a:cubicBezTo>
                    <a:cubicBezTo>
                      <a:pt x="20" y="31"/>
                      <a:pt x="19" y="27"/>
                      <a:pt x="19" y="26"/>
                    </a:cubicBezTo>
                    <a:cubicBezTo>
                      <a:pt x="18" y="22"/>
                      <a:pt x="20" y="12"/>
                      <a:pt x="20" y="12"/>
                    </a:cubicBezTo>
                    <a:cubicBezTo>
                      <a:pt x="19" y="11"/>
                      <a:pt x="19" y="9"/>
                      <a:pt x="19" y="8"/>
                    </a:cubicBezTo>
                    <a:cubicBezTo>
                      <a:pt x="15" y="8"/>
                      <a:pt x="15" y="8"/>
                      <a:pt x="15" y="8"/>
                    </a:cubicBezTo>
                    <a:cubicBezTo>
                      <a:pt x="13" y="8"/>
                      <a:pt x="13" y="8"/>
                      <a:pt x="13" y="8"/>
                    </a:cubicBezTo>
                    <a:cubicBezTo>
                      <a:pt x="13" y="8"/>
                      <a:pt x="13" y="8"/>
                      <a:pt x="13" y="8"/>
                    </a:cubicBezTo>
                    <a:cubicBezTo>
                      <a:pt x="13" y="8"/>
                      <a:pt x="13" y="8"/>
                      <a:pt x="13" y="8"/>
                    </a:cubicBezTo>
                    <a:cubicBezTo>
                      <a:pt x="6" y="8"/>
                      <a:pt x="0" y="14"/>
                      <a:pt x="0" y="21"/>
                    </a:cubicBezTo>
                    <a:cubicBezTo>
                      <a:pt x="0" y="22"/>
                      <a:pt x="0" y="22"/>
                      <a:pt x="0" y="22"/>
                    </a:cubicBezTo>
                    <a:cubicBezTo>
                      <a:pt x="0" y="22"/>
                      <a:pt x="0" y="22"/>
                      <a:pt x="0" y="23"/>
                    </a:cubicBezTo>
                    <a:cubicBezTo>
                      <a:pt x="0" y="49"/>
                      <a:pt x="0" y="49"/>
                      <a:pt x="0" y="49"/>
                    </a:cubicBezTo>
                    <a:cubicBezTo>
                      <a:pt x="0" y="52"/>
                      <a:pt x="2" y="53"/>
                      <a:pt x="4" y="53"/>
                    </a:cubicBezTo>
                    <a:cubicBezTo>
                      <a:pt x="6" y="53"/>
                      <a:pt x="8" y="52"/>
                      <a:pt x="8" y="49"/>
                    </a:cubicBezTo>
                    <a:cubicBezTo>
                      <a:pt x="8" y="24"/>
                      <a:pt x="8" y="24"/>
                      <a:pt x="8" y="24"/>
                    </a:cubicBezTo>
                    <a:cubicBezTo>
                      <a:pt x="10" y="24"/>
                      <a:pt x="10" y="24"/>
                      <a:pt x="10" y="24"/>
                    </a:cubicBezTo>
                    <a:cubicBezTo>
                      <a:pt x="10" y="49"/>
                      <a:pt x="10" y="49"/>
                      <a:pt x="10" y="49"/>
                    </a:cubicBezTo>
                    <a:cubicBezTo>
                      <a:pt x="10" y="49"/>
                      <a:pt x="10" y="49"/>
                      <a:pt x="10" y="49"/>
                    </a:cubicBezTo>
                    <a:cubicBezTo>
                      <a:pt x="10" y="89"/>
                      <a:pt x="10" y="89"/>
                      <a:pt x="10" y="89"/>
                    </a:cubicBezTo>
                    <a:cubicBezTo>
                      <a:pt x="10" y="91"/>
                      <a:pt x="12" y="94"/>
                      <a:pt x="15" y="94"/>
                    </a:cubicBezTo>
                    <a:cubicBezTo>
                      <a:pt x="15" y="94"/>
                      <a:pt x="15" y="94"/>
                      <a:pt x="15" y="94"/>
                    </a:cubicBezTo>
                    <a:cubicBezTo>
                      <a:pt x="15" y="94"/>
                      <a:pt x="15" y="94"/>
                      <a:pt x="15" y="94"/>
                    </a:cubicBezTo>
                    <a:cubicBezTo>
                      <a:pt x="18" y="94"/>
                      <a:pt x="20" y="91"/>
                      <a:pt x="20" y="89"/>
                    </a:cubicBezTo>
                    <a:cubicBezTo>
                      <a:pt x="20" y="54"/>
                      <a:pt x="20" y="54"/>
                      <a:pt x="20" y="54"/>
                    </a:cubicBezTo>
                    <a:cubicBezTo>
                      <a:pt x="22" y="54"/>
                      <a:pt x="22" y="54"/>
                      <a:pt x="22" y="54"/>
                    </a:cubicBezTo>
                    <a:cubicBezTo>
                      <a:pt x="22" y="89"/>
                      <a:pt x="22" y="89"/>
                      <a:pt x="22" y="89"/>
                    </a:cubicBezTo>
                    <a:cubicBezTo>
                      <a:pt x="22" y="91"/>
                      <a:pt x="25" y="94"/>
                      <a:pt x="27" y="94"/>
                    </a:cubicBezTo>
                    <a:cubicBezTo>
                      <a:pt x="28" y="94"/>
                      <a:pt x="28" y="94"/>
                      <a:pt x="28" y="94"/>
                    </a:cubicBezTo>
                    <a:cubicBezTo>
                      <a:pt x="28" y="94"/>
                      <a:pt x="28" y="94"/>
                      <a:pt x="28" y="94"/>
                    </a:cubicBezTo>
                    <a:cubicBezTo>
                      <a:pt x="30" y="94"/>
                      <a:pt x="33" y="91"/>
                      <a:pt x="33" y="89"/>
                    </a:cubicBezTo>
                    <a:cubicBezTo>
                      <a:pt x="33" y="49"/>
                      <a:pt x="33" y="49"/>
                      <a:pt x="33" y="49"/>
                    </a:cubicBezTo>
                    <a:cubicBezTo>
                      <a:pt x="33" y="47"/>
                      <a:pt x="33" y="47"/>
                      <a:pt x="33" y="47"/>
                    </a:cubicBezTo>
                    <a:cubicBezTo>
                      <a:pt x="33" y="24"/>
                      <a:pt x="33" y="24"/>
                      <a:pt x="33" y="24"/>
                    </a:cubicBezTo>
                    <a:cubicBezTo>
                      <a:pt x="33" y="24"/>
                      <a:pt x="32" y="17"/>
                      <a:pt x="37" y="18"/>
                    </a:cubicBezTo>
                    <a:cubicBezTo>
                      <a:pt x="40" y="18"/>
                      <a:pt x="49" y="20"/>
                      <a:pt x="49" y="20"/>
                    </a:cubicBezTo>
                    <a:cubicBezTo>
                      <a:pt x="55" y="16"/>
                      <a:pt x="55" y="16"/>
                      <a:pt x="55" y="16"/>
                    </a:cubicBezTo>
                    <a:cubicBezTo>
                      <a:pt x="64" y="8"/>
                      <a:pt x="64" y="8"/>
                      <a:pt x="64" y="8"/>
                    </a:cubicBezTo>
                    <a:cubicBezTo>
                      <a:pt x="66" y="7"/>
                      <a:pt x="67" y="4"/>
                      <a:pt x="6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5" name="Freeform 18"/>
              <p:cNvSpPr/>
              <p:nvPr/>
            </p:nvSpPr>
            <p:spPr bwMode="auto">
              <a:xfrm>
                <a:off x="8686800" y="4875213"/>
                <a:ext cx="165100" cy="173038"/>
              </a:xfrm>
              <a:custGeom>
                <a:avLst/>
                <a:gdLst>
                  <a:gd name="T0" fmla="*/ 34 w 44"/>
                  <a:gd name="T1" fmla="*/ 1 h 46"/>
                  <a:gd name="T2" fmla="*/ 33 w 44"/>
                  <a:gd name="T3" fmla="*/ 0 h 46"/>
                  <a:gd name="T4" fmla="*/ 31 w 44"/>
                  <a:gd name="T5" fmla="*/ 2 h 46"/>
                  <a:gd name="T6" fmla="*/ 31 w 44"/>
                  <a:gd name="T7" fmla="*/ 6 h 46"/>
                  <a:gd name="T8" fmla="*/ 10 w 44"/>
                  <a:gd name="T9" fmla="*/ 19 h 46"/>
                  <a:gd name="T10" fmla="*/ 0 w 44"/>
                  <a:gd name="T11" fmla="*/ 45 h 46"/>
                  <a:gd name="T12" fmla="*/ 0 w 44"/>
                  <a:gd name="T13" fmla="*/ 46 h 46"/>
                  <a:gd name="T14" fmla="*/ 1 w 44"/>
                  <a:gd name="T15" fmla="*/ 46 h 46"/>
                  <a:gd name="T16" fmla="*/ 6 w 44"/>
                  <a:gd name="T17" fmla="*/ 46 h 46"/>
                  <a:gd name="T18" fmla="*/ 7 w 44"/>
                  <a:gd name="T19" fmla="*/ 45 h 46"/>
                  <a:gd name="T20" fmla="*/ 31 w 44"/>
                  <a:gd name="T21" fmla="*/ 13 h 46"/>
                  <a:gd name="T22" fmla="*/ 31 w 44"/>
                  <a:gd name="T23" fmla="*/ 16 h 46"/>
                  <a:gd name="T24" fmla="*/ 33 w 44"/>
                  <a:gd name="T25" fmla="*/ 18 h 46"/>
                  <a:gd name="T26" fmla="*/ 34 w 44"/>
                  <a:gd name="T27" fmla="*/ 18 h 46"/>
                  <a:gd name="T28" fmla="*/ 43 w 44"/>
                  <a:gd name="T29" fmla="*/ 11 h 46"/>
                  <a:gd name="T30" fmla="*/ 44 w 44"/>
                  <a:gd name="T31" fmla="*/ 9 h 46"/>
                  <a:gd name="T32" fmla="*/ 43 w 44"/>
                  <a:gd name="T33" fmla="*/ 8 h 46"/>
                  <a:gd name="T34" fmla="*/ 34 w 44"/>
                  <a:gd name="T35"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6">
                    <a:moveTo>
                      <a:pt x="34" y="1"/>
                    </a:moveTo>
                    <a:cubicBezTo>
                      <a:pt x="34" y="0"/>
                      <a:pt x="34" y="0"/>
                      <a:pt x="33" y="0"/>
                    </a:cubicBezTo>
                    <a:cubicBezTo>
                      <a:pt x="32" y="0"/>
                      <a:pt x="31" y="1"/>
                      <a:pt x="31" y="2"/>
                    </a:cubicBezTo>
                    <a:cubicBezTo>
                      <a:pt x="31" y="6"/>
                      <a:pt x="31" y="6"/>
                      <a:pt x="31" y="6"/>
                    </a:cubicBezTo>
                    <a:cubicBezTo>
                      <a:pt x="22" y="8"/>
                      <a:pt x="16" y="12"/>
                      <a:pt x="10" y="19"/>
                    </a:cubicBezTo>
                    <a:cubicBezTo>
                      <a:pt x="4" y="27"/>
                      <a:pt x="1" y="35"/>
                      <a:pt x="0" y="45"/>
                    </a:cubicBezTo>
                    <a:cubicBezTo>
                      <a:pt x="0" y="45"/>
                      <a:pt x="0" y="45"/>
                      <a:pt x="0" y="46"/>
                    </a:cubicBezTo>
                    <a:cubicBezTo>
                      <a:pt x="0" y="46"/>
                      <a:pt x="0" y="46"/>
                      <a:pt x="1" y="46"/>
                    </a:cubicBezTo>
                    <a:cubicBezTo>
                      <a:pt x="6" y="46"/>
                      <a:pt x="6" y="46"/>
                      <a:pt x="6" y="46"/>
                    </a:cubicBezTo>
                    <a:cubicBezTo>
                      <a:pt x="7" y="46"/>
                      <a:pt x="7" y="46"/>
                      <a:pt x="7" y="45"/>
                    </a:cubicBezTo>
                    <a:cubicBezTo>
                      <a:pt x="9" y="30"/>
                      <a:pt x="16" y="18"/>
                      <a:pt x="31" y="13"/>
                    </a:cubicBezTo>
                    <a:cubicBezTo>
                      <a:pt x="31" y="16"/>
                      <a:pt x="31" y="16"/>
                      <a:pt x="31" y="16"/>
                    </a:cubicBezTo>
                    <a:cubicBezTo>
                      <a:pt x="31" y="17"/>
                      <a:pt x="32" y="18"/>
                      <a:pt x="33" y="18"/>
                    </a:cubicBezTo>
                    <a:cubicBezTo>
                      <a:pt x="34" y="18"/>
                      <a:pt x="34" y="18"/>
                      <a:pt x="34" y="18"/>
                    </a:cubicBezTo>
                    <a:cubicBezTo>
                      <a:pt x="43" y="11"/>
                      <a:pt x="43" y="11"/>
                      <a:pt x="43" y="11"/>
                    </a:cubicBezTo>
                    <a:cubicBezTo>
                      <a:pt x="44" y="11"/>
                      <a:pt x="44" y="10"/>
                      <a:pt x="44" y="9"/>
                    </a:cubicBezTo>
                    <a:cubicBezTo>
                      <a:pt x="44" y="9"/>
                      <a:pt x="44" y="8"/>
                      <a:pt x="43" y="8"/>
                    </a:cubicBezTo>
                    <a:lnTo>
                      <a:pt x="3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6" name="Freeform 19"/>
              <p:cNvSpPr>
                <a:spLocks noEditPoints="1"/>
              </p:cNvSpPr>
              <p:nvPr/>
            </p:nvSpPr>
            <p:spPr bwMode="auto">
              <a:xfrm>
                <a:off x="8769350" y="4965701"/>
                <a:ext cx="82550" cy="8255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7" name="Freeform 20"/>
              <p:cNvSpPr/>
              <p:nvPr/>
            </p:nvSpPr>
            <p:spPr bwMode="auto">
              <a:xfrm>
                <a:off x="8629650" y="4875213"/>
                <a:ext cx="79375" cy="79375"/>
              </a:xfrm>
              <a:custGeom>
                <a:avLst/>
                <a:gdLst>
                  <a:gd name="T0" fmla="*/ 19 w 21"/>
                  <a:gd name="T1" fmla="*/ 8 h 21"/>
                  <a:gd name="T2" fmla="*/ 13 w 21"/>
                  <a:gd name="T3" fmla="*/ 8 h 21"/>
                  <a:gd name="T4" fmla="*/ 13 w 21"/>
                  <a:gd name="T5" fmla="*/ 2 h 21"/>
                  <a:gd name="T6" fmla="*/ 12 w 21"/>
                  <a:gd name="T7" fmla="*/ 0 h 21"/>
                  <a:gd name="T8" fmla="*/ 9 w 21"/>
                  <a:gd name="T9" fmla="*/ 0 h 21"/>
                  <a:gd name="T10" fmla="*/ 7 w 21"/>
                  <a:gd name="T11" fmla="*/ 2 h 21"/>
                  <a:gd name="T12" fmla="*/ 7 w 21"/>
                  <a:gd name="T13" fmla="*/ 8 h 21"/>
                  <a:gd name="T14" fmla="*/ 1 w 21"/>
                  <a:gd name="T15" fmla="*/ 8 h 21"/>
                  <a:gd name="T16" fmla="*/ 0 w 21"/>
                  <a:gd name="T17" fmla="*/ 9 h 21"/>
                  <a:gd name="T18" fmla="*/ 0 w 21"/>
                  <a:gd name="T19" fmla="*/ 12 h 21"/>
                  <a:gd name="T20" fmla="*/ 1 w 21"/>
                  <a:gd name="T21" fmla="*/ 14 h 21"/>
                  <a:gd name="T22" fmla="*/ 7 w 21"/>
                  <a:gd name="T23" fmla="*/ 14 h 21"/>
                  <a:gd name="T24" fmla="*/ 7 w 21"/>
                  <a:gd name="T25" fmla="*/ 20 h 21"/>
                  <a:gd name="T26" fmla="*/ 9 w 21"/>
                  <a:gd name="T27" fmla="*/ 21 h 21"/>
                  <a:gd name="T28" fmla="*/ 12 w 21"/>
                  <a:gd name="T29" fmla="*/ 21 h 21"/>
                  <a:gd name="T30" fmla="*/ 13 w 21"/>
                  <a:gd name="T31" fmla="*/ 20 h 21"/>
                  <a:gd name="T32" fmla="*/ 13 w 21"/>
                  <a:gd name="T33" fmla="*/ 14 h 21"/>
                  <a:gd name="T34" fmla="*/ 19 w 21"/>
                  <a:gd name="T35" fmla="*/ 14 h 21"/>
                  <a:gd name="T36" fmla="*/ 21 w 21"/>
                  <a:gd name="T37" fmla="*/ 12 h 21"/>
                  <a:gd name="T38" fmla="*/ 21 w 21"/>
                  <a:gd name="T39" fmla="*/ 9 h 21"/>
                  <a:gd name="T40" fmla="*/ 19 w 21"/>
                  <a:gd name="T4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1">
                    <a:moveTo>
                      <a:pt x="19" y="8"/>
                    </a:moveTo>
                    <a:cubicBezTo>
                      <a:pt x="13" y="8"/>
                      <a:pt x="13" y="8"/>
                      <a:pt x="13" y="8"/>
                    </a:cubicBezTo>
                    <a:cubicBezTo>
                      <a:pt x="13" y="2"/>
                      <a:pt x="13" y="2"/>
                      <a:pt x="13" y="2"/>
                    </a:cubicBezTo>
                    <a:cubicBezTo>
                      <a:pt x="13" y="1"/>
                      <a:pt x="13" y="0"/>
                      <a:pt x="12" y="0"/>
                    </a:cubicBezTo>
                    <a:cubicBezTo>
                      <a:pt x="9" y="0"/>
                      <a:pt x="9" y="0"/>
                      <a:pt x="9" y="0"/>
                    </a:cubicBezTo>
                    <a:cubicBezTo>
                      <a:pt x="8" y="0"/>
                      <a:pt x="7" y="1"/>
                      <a:pt x="7" y="2"/>
                    </a:cubicBezTo>
                    <a:cubicBezTo>
                      <a:pt x="7" y="8"/>
                      <a:pt x="7" y="8"/>
                      <a:pt x="7" y="8"/>
                    </a:cubicBezTo>
                    <a:cubicBezTo>
                      <a:pt x="1" y="8"/>
                      <a:pt x="1" y="8"/>
                      <a:pt x="1" y="8"/>
                    </a:cubicBezTo>
                    <a:cubicBezTo>
                      <a:pt x="0" y="8"/>
                      <a:pt x="0" y="8"/>
                      <a:pt x="0" y="9"/>
                    </a:cubicBezTo>
                    <a:cubicBezTo>
                      <a:pt x="0" y="12"/>
                      <a:pt x="0" y="12"/>
                      <a:pt x="0" y="12"/>
                    </a:cubicBezTo>
                    <a:cubicBezTo>
                      <a:pt x="0" y="13"/>
                      <a:pt x="0" y="14"/>
                      <a:pt x="1" y="14"/>
                    </a:cubicBezTo>
                    <a:cubicBezTo>
                      <a:pt x="7" y="14"/>
                      <a:pt x="7" y="14"/>
                      <a:pt x="7" y="14"/>
                    </a:cubicBezTo>
                    <a:cubicBezTo>
                      <a:pt x="7" y="20"/>
                      <a:pt x="7" y="20"/>
                      <a:pt x="7" y="20"/>
                    </a:cubicBezTo>
                    <a:cubicBezTo>
                      <a:pt x="7" y="20"/>
                      <a:pt x="8" y="21"/>
                      <a:pt x="9" y="21"/>
                    </a:cubicBezTo>
                    <a:cubicBezTo>
                      <a:pt x="12" y="21"/>
                      <a:pt x="12" y="21"/>
                      <a:pt x="12" y="21"/>
                    </a:cubicBezTo>
                    <a:cubicBezTo>
                      <a:pt x="13" y="21"/>
                      <a:pt x="13" y="20"/>
                      <a:pt x="13" y="20"/>
                    </a:cubicBezTo>
                    <a:cubicBezTo>
                      <a:pt x="13" y="14"/>
                      <a:pt x="13" y="14"/>
                      <a:pt x="13" y="14"/>
                    </a:cubicBezTo>
                    <a:cubicBezTo>
                      <a:pt x="19" y="14"/>
                      <a:pt x="19" y="14"/>
                      <a:pt x="19" y="14"/>
                    </a:cubicBezTo>
                    <a:cubicBezTo>
                      <a:pt x="20" y="14"/>
                      <a:pt x="21" y="13"/>
                      <a:pt x="21" y="12"/>
                    </a:cubicBezTo>
                    <a:cubicBezTo>
                      <a:pt x="21" y="9"/>
                      <a:pt x="21" y="9"/>
                      <a:pt x="21" y="9"/>
                    </a:cubicBezTo>
                    <a:cubicBezTo>
                      <a:pt x="21" y="8"/>
                      <a:pt x="20"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8" name="Freeform 21"/>
              <p:cNvSpPr/>
              <p:nvPr/>
            </p:nvSpPr>
            <p:spPr bwMode="auto">
              <a:xfrm>
                <a:off x="8651875" y="5103813"/>
                <a:ext cx="176212" cy="184150"/>
              </a:xfrm>
              <a:custGeom>
                <a:avLst/>
                <a:gdLst>
                  <a:gd name="T0" fmla="*/ 47 w 47"/>
                  <a:gd name="T1" fmla="*/ 45 h 49"/>
                  <a:gd name="T2" fmla="*/ 27 w 47"/>
                  <a:gd name="T3" fmla="*/ 25 h 49"/>
                  <a:gd name="T4" fmla="*/ 27 w 47"/>
                  <a:gd name="T5" fmla="*/ 24 h 49"/>
                  <a:gd name="T6" fmla="*/ 27 w 47"/>
                  <a:gd name="T7" fmla="*/ 0 h 49"/>
                  <a:gd name="T8" fmla="*/ 21 w 47"/>
                  <a:gd name="T9" fmla="*/ 0 h 49"/>
                  <a:gd name="T10" fmla="*/ 21 w 47"/>
                  <a:gd name="T11" fmla="*/ 24 h 49"/>
                  <a:gd name="T12" fmla="*/ 20 w 47"/>
                  <a:gd name="T13" fmla="*/ 25 h 49"/>
                  <a:gd name="T14" fmla="*/ 0 w 47"/>
                  <a:gd name="T15" fmla="*/ 45 h 49"/>
                  <a:gd name="T16" fmla="*/ 5 w 47"/>
                  <a:gd name="T17" fmla="*/ 45 h 49"/>
                  <a:gd name="T18" fmla="*/ 19 w 47"/>
                  <a:gd name="T19" fmla="*/ 31 h 49"/>
                  <a:gd name="T20" fmla="*/ 20 w 47"/>
                  <a:gd name="T21" fmla="*/ 30 h 49"/>
                  <a:gd name="T22" fmla="*/ 21 w 47"/>
                  <a:gd name="T23" fmla="*/ 30 h 49"/>
                  <a:gd name="T24" fmla="*/ 22 w 47"/>
                  <a:gd name="T25" fmla="*/ 32 h 49"/>
                  <a:gd name="T26" fmla="*/ 22 w 47"/>
                  <a:gd name="T27" fmla="*/ 49 h 49"/>
                  <a:gd name="T28" fmla="*/ 26 w 47"/>
                  <a:gd name="T29" fmla="*/ 49 h 49"/>
                  <a:gd name="T30" fmla="*/ 26 w 47"/>
                  <a:gd name="T31" fmla="*/ 32 h 49"/>
                  <a:gd name="T32" fmla="*/ 26 w 47"/>
                  <a:gd name="T33" fmla="*/ 30 h 49"/>
                  <a:gd name="T34" fmla="*/ 27 w 47"/>
                  <a:gd name="T35" fmla="*/ 30 h 49"/>
                  <a:gd name="T36" fmla="*/ 28 w 47"/>
                  <a:gd name="T37" fmla="*/ 31 h 49"/>
                  <a:gd name="T38" fmla="*/ 42 w 47"/>
                  <a:gd name="T39" fmla="*/ 45 h 49"/>
                  <a:gd name="T40" fmla="*/ 47 w 47"/>
                  <a:gd name="T41" fmla="*/ 4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49">
                    <a:moveTo>
                      <a:pt x="47" y="45"/>
                    </a:moveTo>
                    <a:cubicBezTo>
                      <a:pt x="27" y="25"/>
                      <a:pt x="27" y="25"/>
                      <a:pt x="27" y="25"/>
                    </a:cubicBezTo>
                    <a:cubicBezTo>
                      <a:pt x="27" y="25"/>
                      <a:pt x="27" y="24"/>
                      <a:pt x="27" y="24"/>
                    </a:cubicBezTo>
                    <a:cubicBezTo>
                      <a:pt x="27" y="0"/>
                      <a:pt x="27" y="0"/>
                      <a:pt x="27" y="0"/>
                    </a:cubicBezTo>
                    <a:cubicBezTo>
                      <a:pt x="21" y="0"/>
                      <a:pt x="21" y="0"/>
                      <a:pt x="21" y="0"/>
                    </a:cubicBezTo>
                    <a:cubicBezTo>
                      <a:pt x="21" y="24"/>
                      <a:pt x="21" y="24"/>
                      <a:pt x="21" y="24"/>
                    </a:cubicBezTo>
                    <a:cubicBezTo>
                      <a:pt x="21" y="24"/>
                      <a:pt x="20" y="25"/>
                      <a:pt x="20" y="25"/>
                    </a:cubicBezTo>
                    <a:cubicBezTo>
                      <a:pt x="0" y="45"/>
                      <a:pt x="0" y="45"/>
                      <a:pt x="0" y="45"/>
                    </a:cubicBezTo>
                    <a:cubicBezTo>
                      <a:pt x="5" y="45"/>
                      <a:pt x="5" y="45"/>
                      <a:pt x="5" y="45"/>
                    </a:cubicBezTo>
                    <a:cubicBezTo>
                      <a:pt x="19" y="31"/>
                      <a:pt x="19" y="31"/>
                      <a:pt x="19" y="31"/>
                    </a:cubicBezTo>
                    <a:cubicBezTo>
                      <a:pt x="20" y="30"/>
                      <a:pt x="20" y="30"/>
                      <a:pt x="20" y="30"/>
                    </a:cubicBezTo>
                    <a:cubicBezTo>
                      <a:pt x="21" y="30"/>
                      <a:pt x="21" y="30"/>
                      <a:pt x="21" y="30"/>
                    </a:cubicBezTo>
                    <a:cubicBezTo>
                      <a:pt x="21" y="31"/>
                      <a:pt x="22" y="31"/>
                      <a:pt x="22" y="32"/>
                    </a:cubicBezTo>
                    <a:cubicBezTo>
                      <a:pt x="22" y="49"/>
                      <a:pt x="22" y="49"/>
                      <a:pt x="22" y="49"/>
                    </a:cubicBezTo>
                    <a:cubicBezTo>
                      <a:pt x="26" y="49"/>
                      <a:pt x="26" y="49"/>
                      <a:pt x="26" y="49"/>
                    </a:cubicBezTo>
                    <a:cubicBezTo>
                      <a:pt x="26" y="32"/>
                      <a:pt x="26" y="32"/>
                      <a:pt x="26" y="32"/>
                    </a:cubicBezTo>
                    <a:cubicBezTo>
                      <a:pt x="26" y="31"/>
                      <a:pt x="26" y="31"/>
                      <a:pt x="26" y="30"/>
                    </a:cubicBezTo>
                    <a:cubicBezTo>
                      <a:pt x="27" y="30"/>
                      <a:pt x="27" y="30"/>
                      <a:pt x="27" y="30"/>
                    </a:cubicBezTo>
                    <a:cubicBezTo>
                      <a:pt x="27" y="30"/>
                      <a:pt x="28" y="30"/>
                      <a:pt x="28" y="31"/>
                    </a:cubicBezTo>
                    <a:cubicBezTo>
                      <a:pt x="42" y="45"/>
                      <a:pt x="42" y="45"/>
                      <a:pt x="42" y="45"/>
                    </a:cubicBezTo>
                    <a:lnTo>
                      <a:pt x="4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9" name="Freeform 22"/>
              <p:cNvSpPr/>
              <p:nvPr/>
            </p:nvSpPr>
            <p:spPr bwMode="auto">
              <a:xfrm>
                <a:off x="8566150" y="4811713"/>
                <a:ext cx="352425" cy="44450"/>
              </a:xfrm>
              <a:custGeom>
                <a:avLst/>
                <a:gdLst>
                  <a:gd name="T0" fmla="*/ 88 w 94"/>
                  <a:gd name="T1" fmla="*/ 0 h 12"/>
                  <a:gd name="T2" fmla="*/ 5 w 94"/>
                  <a:gd name="T3" fmla="*/ 0 h 12"/>
                  <a:gd name="T4" fmla="*/ 0 w 94"/>
                  <a:gd name="T5" fmla="*/ 6 h 12"/>
                  <a:gd name="T6" fmla="*/ 0 w 94"/>
                  <a:gd name="T7" fmla="*/ 12 h 12"/>
                  <a:gd name="T8" fmla="*/ 94 w 94"/>
                  <a:gd name="T9" fmla="*/ 12 h 12"/>
                  <a:gd name="T10" fmla="*/ 94 w 94"/>
                  <a:gd name="T11" fmla="*/ 6 h 12"/>
                  <a:gd name="T12" fmla="*/ 88 w 9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4" h="12">
                    <a:moveTo>
                      <a:pt x="88" y="0"/>
                    </a:moveTo>
                    <a:cubicBezTo>
                      <a:pt x="5" y="0"/>
                      <a:pt x="5" y="0"/>
                      <a:pt x="5" y="0"/>
                    </a:cubicBezTo>
                    <a:cubicBezTo>
                      <a:pt x="2" y="0"/>
                      <a:pt x="0" y="3"/>
                      <a:pt x="0" y="6"/>
                    </a:cubicBezTo>
                    <a:cubicBezTo>
                      <a:pt x="0" y="12"/>
                      <a:pt x="0" y="12"/>
                      <a:pt x="0" y="12"/>
                    </a:cubicBezTo>
                    <a:cubicBezTo>
                      <a:pt x="94" y="12"/>
                      <a:pt x="94" y="12"/>
                      <a:pt x="94" y="12"/>
                    </a:cubicBezTo>
                    <a:cubicBezTo>
                      <a:pt x="94" y="6"/>
                      <a:pt x="94" y="6"/>
                      <a:pt x="94" y="6"/>
                    </a:cubicBezTo>
                    <a:cubicBezTo>
                      <a:pt x="94" y="3"/>
                      <a:pt x="91" y="0"/>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40" name="Freeform 23"/>
              <p:cNvSpPr/>
              <p:nvPr/>
            </p:nvSpPr>
            <p:spPr bwMode="auto">
              <a:xfrm>
                <a:off x="8574088" y="4826001"/>
                <a:ext cx="336550" cy="258763"/>
              </a:xfrm>
              <a:custGeom>
                <a:avLst/>
                <a:gdLst>
                  <a:gd name="T0" fmla="*/ 82 w 90"/>
                  <a:gd name="T1" fmla="*/ 0 h 69"/>
                  <a:gd name="T2" fmla="*/ 8 w 90"/>
                  <a:gd name="T3" fmla="*/ 0 h 69"/>
                  <a:gd name="T4" fmla="*/ 0 w 90"/>
                  <a:gd name="T5" fmla="*/ 8 h 69"/>
                  <a:gd name="T6" fmla="*/ 0 w 90"/>
                  <a:gd name="T7" fmla="*/ 35 h 69"/>
                  <a:gd name="T8" fmla="*/ 5 w 90"/>
                  <a:gd name="T9" fmla="*/ 31 h 69"/>
                  <a:gd name="T10" fmla="*/ 5 w 90"/>
                  <a:gd name="T11" fmla="*/ 8 h 69"/>
                  <a:gd name="T12" fmla="*/ 8 w 90"/>
                  <a:gd name="T13" fmla="*/ 5 h 69"/>
                  <a:gd name="T14" fmla="*/ 82 w 90"/>
                  <a:gd name="T15" fmla="*/ 5 h 69"/>
                  <a:gd name="T16" fmla="*/ 85 w 90"/>
                  <a:gd name="T17" fmla="*/ 8 h 69"/>
                  <a:gd name="T18" fmla="*/ 85 w 90"/>
                  <a:gd name="T19" fmla="*/ 61 h 69"/>
                  <a:gd name="T20" fmla="*/ 82 w 90"/>
                  <a:gd name="T21" fmla="*/ 64 h 69"/>
                  <a:gd name="T22" fmla="*/ 8 w 90"/>
                  <a:gd name="T23" fmla="*/ 64 h 69"/>
                  <a:gd name="T24" fmla="*/ 5 w 90"/>
                  <a:gd name="T25" fmla="*/ 61 h 69"/>
                  <a:gd name="T26" fmla="*/ 5 w 90"/>
                  <a:gd name="T27" fmla="*/ 48 h 69"/>
                  <a:gd name="T28" fmla="*/ 0 w 90"/>
                  <a:gd name="T29" fmla="*/ 51 h 69"/>
                  <a:gd name="T30" fmla="*/ 0 w 90"/>
                  <a:gd name="T31" fmla="*/ 61 h 69"/>
                  <a:gd name="T32" fmla="*/ 8 w 90"/>
                  <a:gd name="T33" fmla="*/ 69 h 69"/>
                  <a:gd name="T34" fmla="*/ 82 w 90"/>
                  <a:gd name="T35" fmla="*/ 69 h 69"/>
                  <a:gd name="T36" fmla="*/ 90 w 90"/>
                  <a:gd name="T37" fmla="*/ 61 h 69"/>
                  <a:gd name="T38" fmla="*/ 90 w 90"/>
                  <a:gd name="T39" fmla="*/ 8 h 69"/>
                  <a:gd name="T40" fmla="*/ 82 w 90"/>
                  <a:gd name="T4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69">
                    <a:moveTo>
                      <a:pt x="82" y="0"/>
                    </a:moveTo>
                    <a:cubicBezTo>
                      <a:pt x="8" y="0"/>
                      <a:pt x="8" y="0"/>
                      <a:pt x="8" y="0"/>
                    </a:cubicBezTo>
                    <a:cubicBezTo>
                      <a:pt x="3" y="0"/>
                      <a:pt x="0" y="4"/>
                      <a:pt x="0" y="8"/>
                    </a:cubicBezTo>
                    <a:cubicBezTo>
                      <a:pt x="0" y="35"/>
                      <a:pt x="0" y="35"/>
                      <a:pt x="0" y="35"/>
                    </a:cubicBezTo>
                    <a:cubicBezTo>
                      <a:pt x="5" y="31"/>
                      <a:pt x="5" y="31"/>
                      <a:pt x="5" y="31"/>
                    </a:cubicBezTo>
                    <a:cubicBezTo>
                      <a:pt x="5" y="8"/>
                      <a:pt x="5" y="8"/>
                      <a:pt x="5" y="8"/>
                    </a:cubicBezTo>
                    <a:cubicBezTo>
                      <a:pt x="5" y="6"/>
                      <a:pt x="6" y="5"/>
                      <a:pt x="8" y="5"/>
                    </a:cubicBezTo>
                    <a:cubicBezTo>
                      <a:pt x="82" y="5"/>
                      <a:pt x="82" y="5"/>
                      <a:pt x="82" y="5"/>
                    </a:cubicBezTo>
                    <a:cubicBezTo>
                      <a:pt x="83" y="5"/>
                      <a:pt x="85" y="6"/>
                      <a:pt x="85" y="8"/>
                    </a:cubicBezTo>
                    <a:cubicBezTo>
                      <a:pt x="85" y="61"/>
                      <a:pt x="85" y="61"/>
                      <a:pt x="85" y="61"/>
                    </a:cubicBezTo>
                    <a:cubicBezTo>
                      <a:pt x="85" y="62"/>
                      <a:pt x="83" y="64"/>
                      <a:pt x="82" y="64"/>
                    </a:cubicBezTo>
                    <a:cubicBezTo>
                      <a:pt x="8" y="64"/>
                      <a:pt x="8" y="64"/>
                      <a:pt x="8" y="64"/>
                    </a:cubicBezTo>
                    <a:cubicBezTo>
                      <a:pt x="6" y="64"/>
                      <a:pt x="5" y="62"/>
                      <a:pt x="5" y="61"/>
                    </a:cubicBezTo>
                    <a:cubicBezTo>
                      <a:pt x="5" y="48"/>
                      <a:pt x="5" y="48"/>
                      <a:pt x="5" y="48"/>
                    </a:cubicBezTo>
                    <a:cubicBezTo>
                      <a:pt x="0" y="51"/>
                      <a:pt x="0" y="51"/>
                      <a:pt x="0" y="51"/>
                    </a:cubicBezTo>
                    <a:cubicBezTo>
                      <a:pt x="0" y="61"/>
                      <a:pt x="0" y="61"/>
                      <a:pt x="0" y="61"/>
                    </a:cubicBezTo>
                    <a:cubicBezTo>
                      <a:pt x="0" y="65"/>
                      <a:pt x="3" y="69"/>
                      <a:pt x="8" y="69"/>
                    </a:cubicBezTo>
                    <a:cubicBezTo>
                      <a:pt x="82" y="69"/>
                      <a:pt x="82" y="69"/>
                      <a:pt x="82" y="69"/>
                    </a:cubicBezTo>
                    <a:cubicBezTo>
                      <a:pt x="86" y="69"/>
                      <a:pt x="90" y="65"/>
                      <a:pt x="90" y="61"/>
                    </a:cubicBezTo>
                    <a:cubicBezTo>
                      <a:pt x="90" y="8"/>
                      <a:pt x="90" y="8"/>
                      <a:pt x="90" y="8"/>
                    </a:cubicBezTo>
                    <a:cubicBezTo>
                      <a:pt x="90" y="4"/>
                      <a:pt x="86" y="0"/>
                      <a:pt x="8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grpSp>
        <p:sp>
          <p:nvSpPr>
            <p:cNvPr id="16" name="TextBox 93"/>
            <p:cNvSpPr txBox="1"/>
            <p:nvPr/>
          </p:nvSpPr>
          <p:spPr>
            <a:xfrm>
              <a:off x="5241916" y="3297019"/>
              <a:ext cx="1344262" cy="494912"/>
            </a:xfrm>
            <a:prstGeom prst="rect">
              <a:avLst/>
            </a:prstGeom>
            <a:noFill/>
          </p:spPr>
          <p:txBody>
            <a:bodyPr wrap="square" rtlCol="0">
              <a:spAutoFit/>
            </a:bodyPr>
            <a:lstStyle/>
            <a:p>
              <a:pPr algn="ctr"/>
              <a:r>
                <a:rPr lang="en-US" dirty="0" smtClean="0">
                  <a:solidFill>
                    <a:schemeClr val="bg1"/>
                  </a:solidFill>
                  <a:latin typeface="+mj-lt"/>
                </a:rPr>
                <a:t>SAMPLE CONTENT</a:t>
              </a:r>
              <a:endParaRPr lang="en-US" dirty="0">
                <a:solidFill>
                  <a:schemeClr val="bg1"/>
                </a:solidFill>
                <a:latin typeface="+mj-lt"/>
              </a:endParaRPr>
            </a:p>
          </p:txBody>
        </p:sp>
        <p:grpSp>
          <p:nvGrpSpPr>
            <p:cNvPr id="17" name="Group 30"/>
            <p:cNvGrpSpPr/>
            <p:nvPr/>
          </p:nvGrpSpPr>
          <p:grpSpPr>
            <a:xfrm>
              <a:off x="7025502" y="2223268"/>
              <a:ext cx="850235" cy="1206905"/>
              <a:chOff x="4959350" y="4113213"/>
              <a:chExt cx="374650" cy="531812"/>
            </a:xfrm>
            <a:solidFill>
              <a:schemeClr val="bg1"/>
            </a:solidFill>
          </p:grpSpPr>
          <p:sp>
            <p:nvSpPr>
              <p:cNvPr id="27" name="Oval 31"/>
              <p:cNvSpPr>
                <a:spLocks noChangeArrowheads="1"/>
              </p:cNvSpPr>
              <p:nvPr/>
            </p:nvSpPr>
            <p:spPr bwMode="auto">
              <a:xfrm>
                <a:off x="5113338" y="4267200"/>
                <a:ext cx="66675" cy="714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28" name="Freeform 32"/>
              <p:cNvSpPr/>
              <p:nvPr/>
            </p:nvSpPr>
            <p:spPr bwMode="auto">
              <a:xfrm>
                <a:off x="5072063" y="4341813"/>
                <a:ext cx="149225" cy="303212"/>
              </a:xfrm>
              <a:custGeom>
                <a:avLst/>
                <a:gdLst>
                  <a:gd name="T0" fmla="*/ 40 w 40"/>
                  <a:gd name="T1" fmla="*/ 13 h 81"/>
                  <a:gd name="T2" fmla="*/ 40 w 40"/>
                  <a:gd name="T3" fmla="*/ 12 h 81"/>
                  <a:gd name="T4" fmla="*/ 28 w 40"/>
                  <a:gd name="T5" fmla="*/ 0 h 81"/>
                  <a:gd name="T6" fmla="*/ 28 w 40"/>
                  <a:gd name="T7" fmla="*/ 0 h 81"/>
                  <a:gd name="T8" fmla="*/ 28 w 40"/>
                  <a:gd name="T9" fmla="*/ 0 h 81"/>
                  <a:gd name="T10" fmla="*/ 26 w 40"/>
                  <a:gd name="T11" fmla="*/ 0 h 81"/>
                  <a:gd name="T12" fmla="*/ 22 w 40"/>
                  <a:gd name="T13" fmla="*/ 0 h 81"/>
                  <a:gd name="T14" fmla="*/ 21 w 40"/>
                  <a:gd name="T15" fmla="*/ 4 h 81"/>
                  <a:gd name="T16" fmla="*/ 23 w 40"/>
                  <a:gd name="T17" fmla="*/ 17 h 81"/>
                  <a:gd name="T18" fmla="*/ 20 w 40"/>
                  <a:gd name="T19" fmla="*/ 21 h 81"/>
                  <a:gd name="T20" fmla="*/ 18 w 40"/>
                  <a:gd name="T21" fmla="*/ 17 h 81"/>
                  <a:gd name="T22" fmla="*/ 19 w 40"/>
                  <a:gd name="T23" fmla="*/ 4 h 81"/>
                  <a:gd name="T24" fmla="*/ 18 w 40"/>
                  <a:gd name="T25" fmla="*/ 0 h 81"/>
                  <a:gd name="T26" fmla="*/ 14 w 40"/>
                  <a:gd name="T27" fmla="*/ 0 h 81"/>
                  <a:gd name="T28" fmla="*/ 12 w 40"/>
                  <a:gd name="T29" fmla="*/ 0 h 81"/>
                  <a:gd name="T30" fmla="*/ 12 w 40"/>
                  <a:gd name="T31" fmla="*/ 0 h 81"/>
                  <a:gd name="T32" fmla="*/ 12 w 40"/>
                  <a:gd name="T33" fmla="*/ 0 h 81"/>
                  <a:gd name="T34" fmla="*/ 0 w 40"/>
                  <a:gd name="T35" fmla="*/ 12 h 81"/>
                  <a:gd name="T36" fmla="*/ 0 w 40"/>
                  <a:gd name="T37" fmla="*/ 13 h 81"/>
                  <a:gd name="T38" fmla="*/ 0 w 40"/>
                  <a:gd name="T39" fmla="*/ 14 h 81"/>
                  <a:gd name="T40" fmla="*/ 0 w 40"/>
                  <a:gd name="T41" fmla="*/ 39 h 81"/>
                  <a:gd name="T42" fmla="*/ 4 w 40"/>
                  <a:gd name="T43" fmla="*/ 43 h 81"/>
                  <a:gd name="T44" fmla="*/ 8 w 40"/>
                  <a:gd name="T45" fmla="*/ 39 h 81"/>
                  <a:gd name="T46" fmla="*/ 8 w 40"/>
                  <a:gd name="T47" fmla="*/ 15 h 81"/>
                  <a:gd name="T48" fmla="*/ 9 w 40"/>
                  <a:gd name="T49" fmla="*/ 15 h 81"/>
                  <a:gd name="T50" fmla="*/ 9 w 40"/>
                  <a:gd name="T51" fmla="*/ 39 h 81"/>
                  <a:gd name="T52" fmla="*/ 9 w 40"/>
                  <a:gd name="T53" fmla="*/ 39 h 81"/>
                  <a:gd name="T54" fmla="*/ 9 w 40"/>
                  <a:gd name="T55" fmla="*/ 76 h 81"/>
                  <a:gd name="T56" fmla="*/ 14 w 40"/>
                  <a:gd name="T57" fmla="*/ 81 h 81"/>
                  <a:gd name="T58" fmla="*/ 14 w 40"/>
                  <a:gd name="T59" fmla="*/ 81 h 81"/>
                  <a:gd name="T60" fmla="*/ 14 w 40"/>
                  <a:gd name="T61" fmla="*/ 81 h 81"/>
                  <a:gd name="T62" fmla="*/ 19 w 40"/>
                  <a:gd name="T63" fmla="*/ 76 h 81"/>
                  <a:gd name="T64" fmla="*/ 19 w 40"/>
                  <a:gd name="T65" fmla="*/ 44 h 81"/>
                  <a:gd name="T66" fmla="*/ 21 w 40"/>
                  <a:gd name="T67" fmla="*/ 44 h 81"/>
                  <a:gd name="T68" fmla="*/ 21 w 40"/>
                  <a:gd name="T69" fmla="*/ 76 h 81"/>
                  <a:gd name="T70" fmla="*/ 26 w 40"/>
                  <a:gd name="T71" fmla="*/ 81 h 81"/>
                  <a:gd name="T72" fmla="*/ 26 w 40"/>
                  <a:gd name="T73" fmla="*/ 81 h 81"/>
                  <a:gd name="T74" fmla="*/ 26 w 40"/>
                  <a:gd name="T75" fmla="*/ 81 h 81"/>
                  <a:gd name="T76" fmla="*/ 31 w 40"/>
                  <a:gd name="T77" fmla="*/ 76 h 81"/>
                  <a:gd name="T78" fmla="*/ 31 w 40"/>
                  <a:gd name="T79" fmla="*/ 37 h 81"/>
                  <a:gd name="T80" fmla="*/ 31 w 40"/>
                  <a:gd name="T81" fmla="*/ 39 h 81"/>
                  <a:gd name="T82" fmla="*/ 31 w 40"/>
                  <a:gd name="T83" fmla="*/ 15 h 81"/>
                  <a:gd name="T84" fmla="*/ 32 w 40"/>
                  <a:gd name="T85" fmla="*/ 15 h 81"/>
                  <a:gd name="T86" fmla="*/ 32 w 40"/>
                  <a:gd name="T87" fmla="*/ 39 h 81"/>
                  <a:gd name="T88" fmla="*/ 36 w 40"/>
                  <a:gd name="T89" fmla="*/ 43 h 81"/>
                  <a:gd name="T90" fmla="*/ 40 w 40"/>
                  <a:gd name="T91" fmla="*/ 39 h 81"/>
                  <a:gd name="T92" fmla="*/ 40 w 40"/>
                  <a:gd name="T93" fmla="*/ 14 h 81"/>
                  <a:gd name="T94" fmla="*/ 40 w 40"/>
                  <a:gd name="T95" fmla="*/ 1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81">
                    <a:moveTo>
                      <a:pt x="40" y="13"/>
                    </a:moveTo>
                    <a:cubicBezTo>
                      <a:pt x="40" y="12"/>
                      <a:pt x="40" y="12"/>
                      <a:pt x="40" y="12"/>
                    </a:cubicBezTo>
                    <a:cubicBezTo>
                      <a:pt x="40" y="6"/>
                      <a:pt x="34" y="1"/>
                      <a:pt x="28" y="0"/>
                    </a:cubicBezTo>
                    <a:cubicBezTo>
                      <a:pt x="28" y="0"/>
                      <a:pt x="28" y="0"/>
                      <a:pt x="28" y="0"/>
                    </a:cubicBezTo>
                    <a:cubicBezTo>
                      <a:pt x="28" y="0"/>
                      <a:pt x="28" y="0"/>
                      <a:pt x="28" y="0"/>
                    </a:cubicBezTo>
                    <a:cubicBezTo>
                      <a:pt x="26" y="0"/>
                      <a:pt x="26" y="0"/>
                      <a:pt x="26" y="0"/>
                    </a:cubicBezTo>
                    <a:cubicBezTo>
                      <a:pt x="22" y="0"/>
                      <a:pt x="22" y="0"/>
                      <a:pt x="22" y="0"/>
                    </a:cubicBezTo>
                    <a:cubicBezTo>
                      <a:pt x="22" y="3"/>
                      <a:pt x="22" y="4"/>
                      <a:pt x="21" y="4"/>
                    </a:cubicBezTo>
                    <a:cubicBezTo>
                      <a:pt x="21" y="4"/>
                      <a:pt x="23" y="13"/>
                      <a:pt x="23" y="17"/>
                    </a:cubicBezTo>
                    <a:cubicBezTo>
                      <a:pt x="22" y="18"/>
                      <a:pt x="22" y="21"/>
                      <a:pt x="20" y="21"/>
                    </a:cubicBezTo>
                    <a:cubicBezTo>
                      <a:pt x="19" y="21"/>
                      <a:pt x="18" y="18"/>
                      <a:pt x="18" y="17"/>
                    </a:cubicBezTo>
                    <a:cubicBezTo>
                      <a:pt x="17" y="14"/>
                      <a:pt x="19" y="4"/>
                      <a:pt x="19" y="4"/>
                    </a:cubicBezTo>
                    <a:cubicBezTo>
                      <a:pt x="18" y="3"/>
                      <a:pt x="18" y="1"/>
                      <a:pt x="18" y="0"/>
                    </a:cubicBezTo>
                    <a:cubicBezTo>
                      <a:pt x="14" y="0"/>
                      <a:pt x="14" y="0"/>
                      <a:pt x="14" y="0"/>
                    </a:cubicBezTo>
                    <a:cubicBezTo>
                      <a:pt x="12" y="0"/>
                      <a:pt x="12" y="0"/>
                      <a:pt x="12" y="0"/>
                    </a:cubicBezTo>
                    <a:cubicBezTo>
                      <a:pt x="12" y="0"/>
                      <a:pt x="12" y="0"/>
                      <a:pt x="12" y="0"/>
                    </a:cubicBezTo>
                    <a:cubicBezTo>
                      <a:pt x="12" y="0"/>
                      <a:pt x="12" y="0"/>
                      <a:pt x="12" y="0"/>
                    </a:cubicBezTo>
                    <a:cubicBezTo>
                      <a:pt x="5" y="1"/>
                      <a:pt x="0" y="6"/>
                      <a:pt x="0" y="12"/>
                    </a:cubicBezTo>
                    <a:cubicBezTo>
                      <a:pt x="0" y="13"/>
                      <a:pt x="0" y="13"/>
                      <a:pt x="0" y="13"/>
                    </a:cubicBezTo>
                    <a:cubicBezTo>
                      <a:pt x="0" y="14"/>
                      <a:pt x="0" y="14"/>
                      <a:pt x="0" y="14"/>
                    </a:cubicBezTo>
                    <a:cubicBezTo>
                      <a:pt x="0" y="39"/>
                      <a:pt x="0" y="39"/>
                      <a:pt x="0" y="39"/>
                    </a:cubicBezTo>
                    <a:cubicBezTo>
                      <a:pt x="0" y="41"/>
                      <a:pt x="2" y="43"/>
                      <a:pt x="4" y="43"/>
                    </a:cubicBezTo>
                    <a:cubicBezTo>
                      <a:pt x="6" y="43"/>
                      <a:pt x="8" y="41"/>
                      <a:pt x="8" y="39"/>
                    </a:cubicBezTo>
                    <a:cubicBezTo>
                      <a:pt x="8" y="15"/>
                      <a:pt x="8" y="15"/>
                      <a:pt x="8" y="15"/>
                    </a:cubicBezTo>
                    <a:cubicBezTo>
                      <a:pt x="9" y="15"/>
                      <a:pt x="9" y="15"/>
                      <a:pt x="9" y="15"/>
                    </a:cubicBezTo>
                    <a:cubicBezTo>
                      <a:pt x="9" y="39"/>
                      <a:pt x="9" y="39"/>
                      <a:pt x="9" y="39"/>
                    </a:cubicBezTo>
                    <a:cubicBezTo>
                      <a:pt x="9" y="39"/>
                      <a:pt x="9" y="39"/>
                      <a:pt x="9" y="39"/>
                    </a:cubicBezTo>
                    <a:cubicBezTo>
                      <a:pt x="9" y="76"/>
                      <a:pt x="9" y="76"/>
                      <a:pt x="9" y="76"/>
                    </a:cubicBezTo>
                    <a:cubicBezTo>
                      <a:pt x="9" y="79"/>
                      <a:pt x="11" y="81"/>
                      <a:pt x="14" y="81"/>
                    </a:cubicBezTo>
                    <a:cubicBezTo>
                      <a:pt x="14" y="81"/>
                      <a:pt x="14" y="81"/>
                      <a:pt x="14" y="81"/>
                    </a:cubicBezTo>
                    <a:cubicBezTo>
                      <a:pt x="14" y="81"/>
                      <a:pt x="14" y="81"/>
                      <a:pt x="14" y="81"/>
                    </a:cubicBezTo>
                    <a:cubicBezTo>
                      <a:pt x="17" y="81"/>
                      <a:pt x="19" y="79"/>
                      <a:pt x="19" y="76"/>
                    </a:cubicBezTo>
                    <a:cubicBezTo>
                      <a:pt x="19" y="44"/>
                      <a:pt x="19" y="44"/>
                      <a:pt x="19" y="44"/>
                    </a:cubicBezTo>
                    <a:cubicBezTo>
                      <a:pt x="21" y="44"/>
                      <a:pt x="21" y="44"/>
                      <a:pt x="21" y="44"/>
                    </a:cubicBezTo>
                    <a:cubicBezTo>
                      <a:pt x="21" y="76"/>
                      <a:pt x="21" y="76"/>
                      <a:pt x="21" y="76"/>
                    </a:cubicBezTo>
                    <a:cubicBezTo>
                      <a:pt x="21" y="79"/>
                      <a:pt x="23" y="81"/>
                      <a:pt x="26" y="81"/>
                    </a:cubicBezTo>
                    <a:cubicBezTo>
                      <a:pt x="26" y="81"/>
                      <a:pt x="26" y="81"/>
                      <a:pt x="26" y="81"/>
                    </a:cubicBezTo>
                    <a:cubicBezTo>
                      <a:pt x="26" y="81"/>
                      <a:pt x="26" y="81"/>
                      <a:pt x="26" y="81"/>
                    </a:cubicBezTo>
                    <a:cubicBezTo>
                      <a:pt x="29" y="81"/>
                      <a:pt x="31" y="79"/>
                      <a:pt x="31" y="76"/>
                    </a:cubicBezTo>
                    <a:cubicBezTo>
                      <a:pt x="31" y="37"/>
                      <a:pt x="31" y="37"/>
                      <a:pt x="31" y="37"/>
                    </a:cubicBezTo>
                    <a:cubicBezTo>
                      <a:pt x="31" y="39"/>
                      <a:pt x="31" y="39"/>
                      <a:pt x="31" y="39"/>
                    </a:cubicBezTo>
                    <a:cubicBezTo>
                      <a:pt x="31" y="15"/>
                      <a:pt x="31" y="15"/>
                      <a:pt x="31" y="15"/>
                    </a:cubicBezTo>
                    <a:cubicBezTo>
                      <a:pt x="32" y="15"/>
                      <a:pt x="32" y="15"/>
                      <a:pt x="32" y="15"/>
                    </a:cubicBezTo>
                    <a:cubicBezTo>
                      <a:pt x="32" y="39"/>
                      <a:pt x="32" y="39"/>
                      <a:pt x="32" y="39"/>
                    </a:cubicBezTo>
                    <a:cubicBezTo>
                      <a:pt x="32" y="41"/>
                      <a:pt x="34" y="43"/>
                      <a:pt x="36" y="43"/>
                    </a:cubicBezTo>
                    <a:cubicBezTo>
                      <a:pt x="38" y="43"/>
                      <a:pt x="40" y="41"/>
                      <a:pt x="40" y="39"/>
                    </a:cubicBezTo>
                    <a:cubicBezTo>
                      <a:pt x="40" y="14"/>
                      <a:pt x="40" y="14"/>
                      <a:pt x="40" y="14"/>
                    </a:cubicBezTo>
                    <a:cubicBezTo>
                      <a:pt x="40" y="14"/>
                      <a:pt x="40" y="14"/>
                      <a:pt x="4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29" name="Freeform 33"/>
              <p:cNvSpPr/>
              <p:nvPr/>
            </p:nvSpPr>
            <p:spPr bwMode="auto">
              <a:xfrm>
                <a:off x="4959350" y="4113213"/>
                <a:ext cx="374650" cy="352425"/>
              </a:xfrm>
              <a:custGeom>
                <a:avLst/>
                <a:gdLst>
                  <a:gd name="T0" fmla="*/ 100 w 100"/>
                  <a:gd name="T1" fmla="*/ 51 h 94"/>
                  <a:gd name="T2" fmla="*/ 50 w 100"/>
                  <a:gd name="T3" fmla="*/ 0 h 94"/>
                  <a:gd name="T4" fmla="*/ 0 w 100"/>
                  <a:gd name="T5" fmla="*/ 51 h 94"/>
                  <a:gd name="T6" fmla="*/ 24 w 100"/>
                  <a:gd name="T7" fmla="*/ 94 h 94"/>
                  <a:gd name="T8" fmla="*/ 24 w 100"/>
                  <a:gd name="T9" fmla="*/ 78 h 94"/>
                  <a:gd name="T10" fmla="*/ 12 w 100"/>
                  <a:gd name="T11" fmla="*/ 51 h 94"/>
                  <a:gd name="T12" fmla="*/ 50 w 100"/>
                  <a:gd name="T13" fmla="*/ 13 h 94"/>
                  <a:gd name="T14" fmla="*/ 88 w 100"/>
                  <a:gd name="T15" fmla="*/ 51 h 94"/>
                  <a:gd name="T16" fmla="*/ 76 w 100"/>
                  <a:gd name="T17" fmla="*/ 78 h 94"/>
                  <a:gd name="T18" fmla="*/ 76 w 100"/>
                  <a:gd name="T19" fmla="*/ 94 h 94"/>
                  <a:gd name="T20" fmla="*/ 100 w 100"/>
                  <a:gd name="T21" fmla="*/ 5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4">
                    <a:moveTo>
                      <a:pt x="100" y="51"/>
                    </a:moveTo>
                    <a:cubicBezTo>
                      <a:pt x="100" y="23"/>
                      <a:pt x="78" y="0"/>
                      <a:pt x="50" y="0"/>
                    </a:cubicBezTo>
                    <a:cubicBezTo>
                      <a:pt x="22" y="0"/>
                      <a:pt x="0" y="23"/>
                      <a:pt x="0" y="51"/>
                    </a:cubicBezTo>
                    <a:cubicBezTo>
                      <a:pt x="0" y="69"/>
                      <a:pt x="9" y="85"/>
                      <a:pt x="24" y="94"/>
                    </a:cubicBezTo>
                    <a:cubicBezTo>
                      <a:pt x="24" y="78"/>
                      <a:pt x="24" y="78"/>
                      <a:pt x="24" y="78"/>
                    </a:cubicBezTo>
                    <a:cubicBezTo>
                      <a:pt x="17" y="71"/>
                      <a:pt x="12" y="61"/>
                      <a:pt x="12" y="51"/>
                    </a:cubicBezTo>
                    <a:cubicBezTo>
                      <a:pt x="12" y="30"/>
                      <a:pt x="29" y="13"/>
                      <a:pt x="50" y="13"/>
                    </a:cubicBezTo>
                    <a:cubicBezTo>
                      <a:pt x="71" y="13"/>
                      <a:pt x="88" y="30"/>
                      <a:pt x="88" y="51"/>
                    </a:cubicBezTo>
                    <a:cubicBezTo>
                      <a:pt x="88" y="61"/>
                      <a:pt x="83" y="71"/>
                      <a:pt x="76" y="78"/>
                    </a:cubicBezTo>
                    <a:cubicBezTo>
                      <a:pt x="76" y="94"/>
                      <a:pt x="76" y="94"/>
                      <a:pt x="76" y="94"/>
                    </a:cubicBezTo>
                    <a:cubicBezTo>
                      <a:pt x="91" y="85"/>
                      <a:pt x="100" y="69"/>
                      <a:pt x="10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0" name="Freeform 34"/>
              <p:cNvSpPr/>
              <p:nvPr/>
            </p:nvSpPr>
            <p:spPr bwMode="auto">
              <a:xfrm>
                <a:off x="5078413" y="4206875"/>
                <a:ext cx="52388" cy="60325"/>
              </a:xfrm>
              <a:custGeom>
                <a:avLst/>
                <a:gdLst>
                  <a:gd name="T0" fmla="*/ 14 w 14"/>
                  <a:gd name="T1" fmla="*/ 10 h 16"/>
                  <a:gd name="T2" fmla="*/ 9 w 14"/>
                  <a:gd name="T3" fmla="*/ 3 h 16"/>
                  <a:gd name="T4" fmla="*/ 2 w 14"/>
                  <a:gd name="T5" fmla="*/ 2 h 16"/>
                  <a:gd name="T6" fmla="*/ 1 w 14"/>
                  <a:gd name="T7" fmla="*/ 8 h 16"/>
                  <a:gd name="T8" fmla="*/ 6 w 14"/>
                  <a:gd name="T9" fmla="*/ 16 h 16"/>
                  <a:gd name="T10" fmla="*/ 14 w 14"/>
                  <a:gd name="T11" fmla="*/ 10 h 16"/>
                </a:gdLst>
                <a:ahLst/>
                <a:cxnLst>
                  <a:cxn ang="0">
                    <a:pos x="T0" y="T1"/>
                  </a:cxn>
                  <a:cxn ang="0">
                    <a:pos x="T2" y="T3"/>
                  </a:cxn>
                  <a:cxn ang="0">
                    <a:pos x="T4" y="T5"/>
                  </a:cxn>
                  <a:cxn ang="0">
                    <a:pos x="T6" y="T7"/>
                  </a:cxn>
                  <a:cxn ang="0">
                    <a:pos x="T8" y="T9"/>
                  </a:cxn>
                  <a:cxn ang="0">
                    <a:pos x="T10" y="T11"/>
                  </a:cxn>
                </a:cxnLst>
                <a:rect l="0" t="0" r="r" b="b"/>
                <a:pathLst>
                  <a:path w="14" h="16">
                    <a:moveTo>
                      <a:pt x="14" y="10"/>
                    </a:moveTo>
                    <a:cubicBezTo>
                      <a:pt x="9" y="3"/>
                      <a:pt x="9" y="3"/>
                      <a:pt x="9" y="3"/>
                    </a:cubicBezTo>
                    <a:cubicBezTo>
                      <a:pt x="8" y="1"/>
                      <a:pt x="4" y="0"/>
                      <a:pt x="2" y="2"/>
                    </a:cubicBezTo>
                    <a:cubicBezTo>
                      <a:pt x="0" y="3"/>
                      <a:pt x="0" y="6"/>
                      <a:pt x="1" y="8"/>
                    </a:cubicBezTo>
                    <a:cubicBezTo>
                      <a:pt x="6" y="16"/>
                      <a:pt x="6" y="16"/>
                      <a:pt x="6" y="16"/>
                    </a:cubicBezTo>
                    <a:cubicBezTo>
                      <a:pt x="8" y="13"/>
                      <a:pt x="11" y="11"/>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sp>
            <p:nvSpPr>
              <p:cNvPr id="31" name="Freeform 35"/>
              <p:cNvSpPr/>
              <p:nvPr/>
            </p:nvSpPr>
            <p:spPr bwMode="auto">
              <a:xfrm>
                <a:off x="5202238" y="4286250"/>
                <a:ext cx="68263" cy="33337"/>
              </a:xfrm>
              <a:custGeom>
                <a:avLst/>
                <a:gdLst>
                  <a:gd name="T0" fmla="*/ 0 w 18"/>
                  <a:gd name="T1" fmla="*/ 9 h 9"/>
                  <a:gd name="T2" fmla="*/ 13 w 18"/>
                  <a:gd name="T3" fmla="*/ 9 h 9"/>
                  <a:gd name="T4" fmla="*/ 18 w 18"/>
                  <a:gd name="T5" fmla="*/ 5 h 9"/>
                  <a:gd name="T6" fmla="*/ 13 w 18"/>
                  <a:gd name="T7" fmla="*/ 0 h 9"/>
                  <a:gd name="T8" fmla="*/ 0 w 18"/>
                  <a:gd name="T9" fmla="*/ 0 h 9"/>
                  <a:gd name="T10" fmla="*/ 1 w 18"/>
                  <a:gd name="T11" fmla="*/ 4 h 9"/>
                  <a:gd name="T12" fmla="*/ 0 w 18"/>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8" h="9">
                    <a:moveTo>
                      <a:pt x="0" y="9"/>
                    </a:moveTo>
                    <a:cubicBezTo>
                      <a:pt x="13" y="9"/>
                      <a:pt x="13" y="9"/>
                      <a:pt x="13" y="9"/>
                    </a:cubicBezTo>
                    <a:cubicBezTo>
                      <a:pt x="16" y="9"/>
                      <a:pt x="18" y="7"/>
                      <a:pt x="18" y="5"/>
                    </a:cubicBezTo>
                    <a:cubicBezTo>
                      <a:pt x="18" y="2"/>
                      <a:pt x="16" y="0"/>
                      <a:pt x="13" y="0"/>
                    </a:cubicBezTo>
                    <a:cubicBezTo>
                      <a:pt x="0" y="0"/>
                      <a:pt x="0" y="0"/>
                      <a:pt x="0" y="0"/>
                    </a:cubicBezTo>
                    <a:cubicBezTo>
                      <a:pt x="0" y="1"/>
                      <a:pt x="1" y="3"/>
                      <a:pt x="1" y="4"/>
                    </a:cubicBezTo>
                    <a:cubicBezTo>
                      <a:pt x="1" y="6"/>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lumMod val="50000"/>
                    </a:schemeClr>
                  </a:solidFill>
                </a:endParaRPr>
              </a:p>
            </p:txBody>
          </p:sp>
        </p:grpSp>
        <p:graphicFrame>
          <p:nvGraphicFramePr>
            <p:cNvPr id="18" name="Diagram 38"/>
            <p:cNvGraphicFramePr/>
            <p:nvPr/>
          </p:nvGraphicFramePr>
          <p:xfrm>
            <a:off x="609600" y="1292402"/>
            <a:ext cx="1007500" cy="10075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19" name="Diagram 39"/>
            <p:cNvGraphicFramePr/>
            <p:nvPr/>
          </p:nvGraphicFramePr>
          <p:xfrm>
            <a:off x="609600" y="2495126"/>
            <a:ext cx="1007500" cy="10075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0" name="Diagram 40"/>
            <p:cNvGraphicFramePr/>
            <p:nvPr/>
          </p:nvGraphicFramePr>
          <p:xfrm>
            <a:off x="609600" y="3697850"/>
            <a:ext cx="1007500" cy="10075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21" name="TextBox 103"/>
            <p:cNvSpPr txBox="1"/>
            <p:nvPr/>
          </p:nvSpPr>
          <p:spPr>
            <a:xfrm>
              <a:off x="1682163" y="1396484"/>
              <a:ext cx="1201601" cy="282807"/>
            </a:xfrm>
            <a:prstGeom prst="rect">
              <a:avLst/>
            </a:prstGeom>
            <a:noFill/>
          </p:spPr>
          <p:txBody>
            <a:bodyPr wrap="square" rtlCol="0">
              <a:spAutoFit/>
            </a:bodyPr>
            <a:lstStyle/>
            <a:p>
              <a:r>
                <a:rPr lang="en-US" smtClean="0">
                  <a:solidFill>
                    <a:schemeClr val="bg1">
                      <a:lumMod val="50000"/>
                    </a:schemeClr>
                  </a:solidFill>
                  <a:latin typeface="+mj-lt"/>
                </a:rPr>
                <a:t>SAMPLE TEXT</a:t>
              </a:r>
              <a:endParaRPr lang="en-US">
                <a:solidFill>
                  <a:schemeClr val="bg1">
                    <a:lumMod val="50000"/>
                  </a:schemeClr>
                </a:solidFill>
                <a:latin typeface="+mj-lt"/>
              </a:endParaRPr>
            </a:p>
          </p:txBody>
        </p:sp>
        <p:sp>
          <p:nvSpPr>
            <p:cNvPr id="22" name="Rectangle 42"/>
            <p:cNvSpPr/>
            <p:nvPr/>
          </p:nvSpPr>
          <p:spPr>
            <a:xfrm>
              <a:off x="1676400" y="1652885"/>
              <a:ext cx="2863873" cy="353509"/>
            </a:xfrm>
            <a:prstGeom prst="rect">
              <a:avLst/>
            </a:prstGeom>
          </p:spPr>
          <p:txBody>
            <a:bodyPr wrap="square">
              <a:spAutoFit/>
            </a:bodyPr>
            <a:lstStyle/>
            <a:p>
              <a:pPr algn="just"/>
              <a:r>
                <a:rPr lang="en-US" sz="1200">
                  <a:solidFill>
                    <a:schemeClr val="bg1">
                      <a:lumMod val="50000"/>
                    </a:schemeClr>
                  </a:solidFill>
                </a:rPr>
                <a:t>Lorem Ipsum is simply dummy text of the printing and typesetting industry. </a:t>
              </a:r>
              <a:endParaRPr lang="en-US" sz="1200">
                <a:solidFill>
                  <a:schemeClr val="bg1">
                    <a:lumMod val="50000"/>
                  </a:schemeClr>
                </a:solidFill>
              </a:endParaRPr>
            </a:p>
          </p:txBody>
        </p:sp>
        <p:sp>
          <p:nvSpPr>
            <p:cNvPr id="23" name="TextBox 105"/>
            <p:cNvSpPr txBox="1"/>
            <p:nvPr/>
          </p:nvSpPr>
          <p:spPr>
            <a:xfrm>
              <a:off x="1682163" y="2647950"/>
              <a:ext cx="1201601" cy="282807"/>
            </a:xfrm>
            <a:prstGeom prst="rect">
              <a:avLst/>
            </a:prstGeom>
            <a:noFill/>
          </p:spPr>
          <p:txBody>
            <a:bodyPr wrap="square" rtlCol="0">
              <a:spAutoFit/>
            </a:bodyPr>
            <a:lstStyle/>
            <a:p>
              <a:r>
                <a:rPr lang="en-US" smtClean="0">
                  <a:solidFill>
                    <a:schemeClr val="bg1">
                      <a:lumMod val="50000"/>
                    </a:schemeClr>
                  </a:solidFill>
                  <a:latin typeface="+mj-lt"/>
                </a:rPr>
                <a:t>SAMPLE TEXT</a:t>
              </a:r>
              <a:endParaRPr lang="en-US">
                <a:solidFill>
                  <a:schemeClr val="bg1">
                    <a:lumMod val="50000"/>
                  </a:schemeClr>
                </a:solidFill>
                <a:latin typeface="+mj-lt"/>
              </a:endParaRPr>
            </a:p>
          </p:txBody>
        </p:sp>
        <p:sp>
          <p:nvSpPr>
            <p:cNvPr id="24" name="Rectangle 44"/>
            <p:cNvSpPr/>
            <p:nvPr/>
          </p:nvSpPr>
          <p:spPr>
            <a:xfrm>
              <a:off x="1676400" y="2904351"/>
              <a:ext cx="2807207" cy="353509"/>
            </a:xfrm>
            <a:prstGeom prst="rect">
              <a:avLst/>
            </a:prstGeom>
          </p:spPr>
          <p:txBody>
            <a:bodyPr wrap="square">
              <a:spAutoFit/>
            </a:bodyPr>
            <a:lstStyle/>
            <a:p>
              <a:pPr algn="just"/>
              <a:r>
                <a:rPr lang="en-US" sz="1200">
                  <a:solidFill>
                    <a:schemeClr val="bg1">
                      <a:lumMod val="50000"/>
                    </a:schemeClr>
                  </a:solidFill>
                </a:rPr>
                <a:t>Lorem Ipsum is simply dummy text of the printing and typesetting industry. </a:t>
              </a:r>
              <a:endParaRPr lang="en-US" sz="1200">
                <a:solidFill>
                  <a:schemeClr val="bg1">
                    <a:lumMod val="50000"/>
                  </a:schemeClr>
                </a:solidFill>
              </a:endParaRPr>
            </a:p>
          </p:txBody>
        </p:sp>
        <p:sp>
          <p:nvSpPr>
            <p:cNvPr id="25" name="TextBox 107"/>
            <p:cNvSpPr txBox="1"/>
            <p:nvPr/>
          </p:nvSpPr>
          <p:spPr>
            <a:xfrm>
              <a:off x="1682163" y="3790950"/>
              <a:ext cx="1201601" cy="282807"/>
            </a:xfrm>
            <a:prstGeom prst="rect">
              <a:avLst/>
            </a:prstGeom>
            <a:noFill/>
          </p:spPr>
          <p:txBody>
            <a:bodyPr wrap="square" rtlCol="0">
              <a:spAutoFit/>
            </a:bodyPr>
            <a:lstStyle/>
            <a:p>
              <a:r>
                <a:rPr lang="en-US" smtClean="0">
                  <a:solidFill>
                    <a:schemeClr val="bg1">
                      <a:lumMod val="50000"/>
                    </a:schemeClr>
                  </a:solidFill>
                  <a:latin typeface="+mj-lt"/>
                </a:rPr>
                <a:t>SAMPLE TEXT</a:t>
              </a:r>
              <a:endParaRPr lang="en-US">
                <a:solidFill>
                  <a:schemeClr val="bg1">
                    <a:lumMod val="50000"/>
                  </a:schemeClr>
                </a:solidFill>
                <a:latin typeface="+mj-lt"/>
              </a:endParaRPr>
            </a:p>
          </p:txBody>
        </p:sp>
        <p:sp>
          <p:nvSpPr>
            <p:cNvPr id="26" name="Rectangle 46"/>
            <p:cNvSpPr/>
            <p:nvPr/>
          </p:nvSpPr>
          <p:spPr>
            <a:xfrm>
              <a:off x="1676400" y="4047351"/>
              <a:ext cx="2863873" cy="353509"/>
            </a:xfrm>
            <a:prstGeom prst="rect">
              <a:avLst/>
            </a:prstGeom>
          </p:spPr>
          <p:txBody>
            <a:bodyPr wrap="square">
              <a:spAutoFit/>
            </a:bodyPr>
            <a:lstStyle/>
            <a:p>
              <a:pPr algn="just"/>
              <a:r>
                <a:rPr lang="en-US" sz="1200">
                  <a:solidFill>
                    <a:schemeClr val="bg1">
                      <a:lumMod val="50000"/>
                    </a:schemeClr>
                  </a:solidFill>
                </a:rPr>
                <a:t>Lorem Ipsum is simply dummy text of the printing and typesetting industry. </a:t>
              </a:r>
              <a:endParaRPr lang="en-US" sz="1200">
                <a:solidFill>
                  <a:schemeClr val="bg1">
                    <a:lumMod val="50000"/>
                  </a:schemeClr>
                </a:solidFill>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PA品 7"/>
          <p:cNvSpPr/>
          <p:nvPr>
            <p:custDataLst>
              <p:tags r:id="rId1"/>
            </p:custDataLst>
          </p:nvPr>
        </p:nvSpPr>
        <p:spPr>
          <a:xfrm>
            <a:off x="995047" y="1715088"/>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8" name="PA_宝品 8"/>
          <p:cNvSpPr/>
          <p:nvPr>
            <p:custDataLst>
              <p:tags r:id="rId2"/>
            </p:custDataLst>
          </p:nvPr>
        </p:nvSpPr>
        <p:spPr>
          <a:xfrm>
            <a:off x="3541821" y="1715088"/>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品 9"/>
          <p:cNvSpPr/>
          <p:nvPr>
            <p:custDataLst>
              <p:tags r:id="rId3"/>
            </p:custDataLst>
          </p:nvPr>
        </p:nvSpPr>
        <p:spPr>
          <a:xfrm>
            <a:off x="995047" y="4261861"/>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品 10"/>
          <p:cNvSpPr/>
          <p:nvPr>
            <p:custDataLst>
              <p:tags r:id="rId4"/>
            </p:custDataLst>
          </p:nvPr>
        </p:nvSpPr>
        <p:spPr>
          <a:xfrm>
            <a:off x="3541821" y="4261861"/>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1" name="PA_KSO_Shape"/>
          <p:cNvSpPr/>
          <p:nvPr>
            <p:custDataLst>
              <p:tags r:id="rId5"/>
            </p:custDataLst>
          </p:nvPr>
        </p:nvSpPr>
        <p:spPr>
          <a:xfrm>
            <a:off x="6828960" y="17150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PA_KSO_Shape_7"/>
          <p:cNvSpPr/>
          <p:nvPr>
            <p:custDataLst>
              <p:tags r:id="rId6"/>
            </p:custDataLst>
          </p:nvPr>
        </p:nvSpPr>
        <p:spPr>
          <a:xfrm>
            <a:off x="1717484" y="4640059"/>
            <a:ext cx="722592" cy="12009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PA_KSO_Shape_8"/>
          <p:cNvSpPr/>
          <p:nvPr>
            <p:custDataLst>
              <p:tags r:id="rId7"/>
            </p:custDataLst>
          </p:nvPr>
        </p:nvSpPr>
        <p:spPr bwMode="auto">
          <a:xfrm>
            <a:off x="1497908" y="2070511"/>
            <a:ext cx="1200984" cy="116695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14" name="PA_KSO_Shape_9"/>
          <p:cNvSpPr/>
          <p:nvPr>
            <p:custDataLst>
              <p:tags r:id="rId8"/>
            </p:custDataLst>
          </p:nvPr>
        </p:nvSpPr>
        <p:spPr bwMode="auto">
          <a:xfrm>
            <a:off x="4153166" y="4640059"/>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15" name="PA_KSO_Shape_10"/>
          <p:cNvSpPr/>
          <p:nvPr>
            <p:custDataLst>
              <p:tags r:id="rId9"/>
            </p:custDataLst>
          </p:nvPr>
        </p:nvSpPr>
        <p:spPr bwMode="auto">
          <a:xfrm>
            <a:off x="3988272" y="2053497"/>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16" name="出品 19"/>
          <p:cNvSpPr txBox="1"/>
          <p:nvPr>
            <p:custDataLst>
              <p:tags r:id="rId10"/>
            </p:custDataLst>
          </p:nvPr>
        </p:nvSpPr>
        <p:spPr>
          <a:xfrm>
            <a:off x="1497908" y="3346111"/>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出品 20"/>
          <p:cNvSpPr txBox="1"/>
          <p:nvPr>
            <p:custDataLst>
              <p:tags r:id="rId11"/>
            </p:custDataLst>
          </p:nvPr>
        </p:nvSpPr>
        <p:spPr>
          <a:xfrm>
            <a:off x="3952131" y="3346111"/>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P品 21"/>
          <p:cNvSpPr txBox="1"/>
          <p:nvPr>
            <p:custDataLst>
              <p:tags r:id="rId12"/>
            </p:custDataLst>
          </p:nvPr>
        </p:nvSpPr>
        <p:spPr>
          <a:xfrm>
            <a:off x="3988272" y="5912956"/>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22"/>
          <p:cNvSpPr txBox="1"/>
          <p:nvPr>
            <p:custDataLst>
              <p:tags r:id="rId13"/>
            </p:custDataLst>
          </p:nvPr>
        </p:nvSpPr>
        <p:spPr>
          <a:xfrm>
            <a:off x="1424978" y="5912956"/>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PA_KSO_Shape_15"/>
          <p:cNvSpPr/>
          <p:nvPr>
            <p:custDataLst>
              <p:tags r:id="rId14"/>
            </p:custDataLst>
          </p:nvPr>
        </p:nvSpPr>
        <p:spPr>
          <a:xfrm>
            <a:off x="6828960" y="315851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PA_KSO_Shape_16"/>
          <p:cNvSpPr/>
          <p:nvPr>
            <p:custDataLst>
              <p:tags r:id="rId15"/>
            </p:custDataLst>
          </p:nvPr>
        </p:nvSpPr>
        <p:spPr>
          <a:xfrm>
            <a:off x="6828960" y="460194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PA_KSO_Shape_17"/>
          <p:cNvSpPr/>
          <p:nvPr>
            <p:custDataLst>
              <p:tags r:id="rId16"/>
            </p:custDataLst>
          </p:nvPr>
        </p:nvSpPr>
        <p:spPr>
          <a:xfrm>
            <a:off x="6828960" y="604537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出品 26"/>
          <p:cNvSpPr txBox="1"/>
          <p:nvPr>
            <p:custDataLst>
              <p:tags r:id="rId17"/>
            </p:custDataLst>
          </p:nvPr>
        </p:nvSpPr>
        <p:spPr>
          <a:xfrm>
            <a:off x="7409781" y="1680620"/>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品 15"/>
          <p:cNvSpPr txBox="1"/>
          <p:nvPr>
            <p:custDataLst>
              <p:tags r:id="rId18"/>
            </p:custDataLst>
          </p:nvPr>
        </p:nvSpPr>
        <p:spPr>
          <a:xfrm>
            <a:off x="7409781" y="1951997"/>
            <a:ext cx="4305340"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品 28"/>
          <p:cNvSpPr txBox="1"/>
          <p:nvPr>
            <p:custDataLst>
              <p:tags r:id="rId19"/>
            </p:custDataLst>
          </p:nvPr>
        </p:nvSpPr>
        <p:spPr>
          <a:xfrm>
            <a:off x="7409781" y="2883462"/>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PA15"/>
          <p:cNvSpPr txBox="1"/>
          <p:nvPr>
            <p:custDataLst>
              <p:tags r:id="rId20"/>
            </p:custDataLst>
          </p:nvPr>
        </p:nvSpPr>
        <p:spPr>
          <a:xfrm>
            <a:off x="7409781" y="3154839"/>
            <a:ext cx="4305340" cy="613694"/>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30"/>
          <p:cNvSpPr txBox="1"/>
          <p:nvPr>
            <p:custDataLst>
              <p:tags r:id="rId21"/>
            </p:custDataLst>
          </p:nvPr>
        </p:nvSpPr>
        <p:spPr>
          <a:xfrm>
            <a:off x="7409781" y="4232616"/>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15"/>
          <p:cNvSpPr txBox="1"/>
          <p:nvPr>
            <p:custDataLst>
              <p:tags r:id="rId22"/>
            </p:custDataLst>
          </p:nvPr>
        </p:nvSpPr>
        <p:spPr>
          <a:xfrm>
            <a:off x="7409781" y="4503993"/>
            <a:ext cx="430534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品 32"/>
          <p:cNvSpPr txBox="1"/>
          <p:nvPr>
            <p:custDataLst>
              <p:tags r:id="rId23"/>
            </p:custDataLst>
          </p:nvPr>
        </p:nvSpPr>
        <p:spPr>
          <a:xfrm>
            <a:off x="7409781" y="5656377"/>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15"/>
          <p:cNvSpPr txBox="1"/>
          <p:nvPr>
            <p:custDataLst>
              <p:tags r:id="rId24"/>
            </p:custDataLst>
          </p:nvPr>
        </p:nvSpPr>
        <p:spPr>
          <a:xfrm>
            <a:off x="7409781" y="5927754"/>
            <a:ext cx="430534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22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24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260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28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30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32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34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36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grpId="0" nodeType="withEffect">
                                  <p:stCondLst>
                                    <p:cond delay="380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4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grpId="0" nodeType="withEffect">
                                  <p:stCondLst>
                                    <p:cond delay="420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440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460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p:bldP spid="9" grpId="0" animBg="1"/>
      <p:bldP spid="10" grpId="0" animBg="1"/>
      <p:bldP spid="11" grpId="0" animBg="1"/>
      <p:bldP spid="12" grpId="0" animBg="1"/>
      <p:bldP spid="13" grpId="0" animBg="1" autoUpdateAnimBg="0"/>
      <p:bldP spid="14" grpId="0" animBg="1" autoUpdateAnimBg="0"/>
      <p:bldP spid="15" grpId="0" animBg="1"/>
      <p:bldP spid="16" grpId="0" animBg="1" autoUpdateAnimBg="0"/>
      <p:bldP spid="17" grpId="0" animBg="1" autoUpdateAnimBg="0"/>
      <p:bldP spid="18" grpId="0"/>
      <p:bldP spid="19" grpId="0" animBg="1" autoUpdateAnimBg="0"/>
      <p:bldP spid="20" grpId="0" animBg="1" autoUpdateAnimBg="0"/>
      <p:bldP spid="21" grpId="0" animBg="1"/>
      <p:bldP spid="22" grpId="0" animBg="1" autoUpdateAnimBg="0"/>
      <p:bldP spid="23" grpId="0"/>
      <p:bldP spid="24" grpId="0"/>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37030" y="1686372"/>
            <a:ext cx="11164070" cy="4554764"/>
            <a:chOff x="609600" y="1352550"/>
            <a:chExt cx="7849378" cy="3202422"/>
          </a:xfrm>
        </p:grpSpPr>
        <p:sp>
          <p:nvSpPr>
            <p:cNvPr id="7" name="Freeform 14"/>
            <p:cNvSpPr/>
            <p:nvPr/>
          </p:nvSpPr>
          <p:spPr bwMode="auto">
            <a:xfrm rot="19533078">
              <a:off x="3469535" y="1910073"/>
              <a:ext cx="817740" cy="1565675"/>
            </a:xfrm>
            <a:custGeom>
              <a:avLst/>
              <a:gdLst>
                <a:gd name="T0" fmla="*/ 52 w 104"/>
                <a:gd name="T1" fmla="*/ 198 h 198"/>
                <a:gd name="T2" fmla="*/ 0 w 104"/>
                <a:gd name="T3" fmla="*/ 5 h 198"/>
                <a:gd name="T4" fmla="*/ 52 w 104"/>
                <a:gd name="T5" fmla="*/ 0 h 198"/>
                <a:gd name="T6" fmla="*/ 104 w 104"/>
                <a:gd name="T7" fmla="*/ 5 h 198"/>
                <a:gd name="T8" fmla="*/ 52 w 104"/>
                <a:gd name="T9" fmla="*/ 198 h 198"/>
              </a:gdLst>
              <a:ahLst/>
              <a:cxnLst>
                <a:cxn ang="0">
                  <a:pos x="T0" y="T1"/>
                </a:cxn>
                <a:cxn ang="0">
                  <a:pos x="T2" y="T3"/>
                </a:cxn>
                <a:cxn ang="0">
                  <a:pos x="T4" y="T5"/>
                </a:cxn>
                <a:cxn ang="0">
                  <a:pos x="T6" y="T7"/>
                </a:cxn>
                <a:cxn ang="0">
                  <a:pos x="T8" y="T9"/>
                </a:cxn>
              </a:cxnLst>
              <a:rect l="0" t="0" r="r" b="b"/>
              <a:pathLst>
                <a:path w="104" h="198">
                  <a:moveTo>
                    <a:pt x="52" y="198"/>
                  </a:moveTo>
                  <a:cubicBezTo>
                    <a:pt x="0" y="5"/>
                    <a:pt x="0" y="5"/>
                    <a:pt x="0" y="5"/>
                  </a:cubicBezTo>
                  <a:cubicBezTo>
                    <a:pt x="0" y="5"/>
                    <a:pt x="27" y="0"/>
                    <a:pt x="52" y="0"/>
                  </a:cubicBezTo>
                  <a:cubicBezTo>
                    <a:pt x="79" y="0"/>
                    <a:pt x="104" y="5"/>
                    <a:pt x="104" y="5"/>
                  </a:cubicBezTo>
                  <a:lnTo>
                    <a:pt x="52" y="198"/>
                  </a:lnTo>
                  <a:close/>
                </a:path>
              </a:pathLst>
            </a:custGeom>
            <a:solidFill>
              <a:schemeClr val="accent1"/>
            </a:solidFill>
            <a:ln>
              <a:noFill/>
            </a:ln>
          </p:spPr>
          <p:txBody>
            <a:bodyPr vert="horz" wrap="square" lIns="91440" tIns="45720" rIns="91440" bIns="45720" numCol="1" anchor="t" anchorCtr="0" compatLnSpc="1"/>
            <a:lstStyle/>
            <a:p>
              <a:endParaRPr lang="en-US" sz="2400"/>
            </a:p>
          </p:txBody>
        </p:sp>
        <p:sp>
          <p:nvSpPr>
            <p:cNvPr id="8" name="Freeform 15"/>
            <p:cNvSpPr/>
            <p:nvPr/>
          </p:nvSpPr>
          <p:spPr bwMode="auto">
            <a:xfrm rot="1888538">
              <a:off x="4751483" y="1914373"/>
              <a:ext cx="817740" cy="1565675"/>
            </a:xfrm>
            <a:custGeom>
              <a:avLst/>
              <a:gdLst>
                <a:gd name="T0" fmla="*/ 52 w 104"/>
                <a:gd name="T1" fmla="*/ 198 h 198"/>
                <a:gd name="T2" fmla="*/ 0 w 104"/>
                <a:gd name="T3" fmla="*/ 5 h 198"/>
                <a:gd name="T4" fmla="*/ 52 w 104"/>
                <a:gd name="T5" fmla="*/ 0 h 198"/>
                <a:gd name="T6" fmla="*/ 104 w 104"/>
                <a:gd name="T7" fmla="*/ 5 h 198"/>
                <a:gd name="T8" fmla="*/ 52 w 104"/>
                <a:gd name="T9" fmla="*/ 198 h 198"/>
              </a:gdLst>
              <a:ahLst/>
              <a:cxnLst>
                <a:cxn ang="0">
                  <a:pos x="T0" y="T1"/>
                </a:cxn>
                <a:cxn ang="0">
                  <a:pos x="T2" y="T3"/>
                </a:cxn>
                <a:cxn ang="0">
                  <a:pos x="T4" y="T5"/>
                </a:cxn>
                <a:cxn ang="0">
                  <a:pos x="T6" y="T7"/>
                </a:cxn>
                <a:cxn ang="0">
                  <a:pos x="T8" y="T9"/>
                </a:cxn>
              </a:cxnLst>
              <a:rect l="0" t="0" r="r" b="b"/>
              <a:pathLst>
                <a:path w="104" h="198">
                  <a:moveTo>
                    <a:pt x="52" y="198"/>
                  </a:moveTo>
                  <a:cubicBezTo>
                    <a:pt x="0" y="5"/>
                    <a:pt x="0" y="5"/>
                    <a:pt x="0" y="5"/>
                  </a:cubicBezTo>
                  <a:cubicBezTo>
                    <a:pt x="0" y="5"/>
                    <a:pt x="27" y="0"/>
                    <a:pt x="52" y="0"/>
                  </a:cubicBezTo>
                  <a:cubicBezTo>
                    <a:pt x="79" y="0"/>
                    <a:pt x="104" y="5"/>
                    <a:pt x="104" y="5"/>
                  </a:cubicBezTo>
                  <a:lnTo>
                    <a:pt x="52" y="198"/>
                  </a:lnTo>
                  <a:close/>
                </a:path>
              </a:pathLst>
            </a:custGeom>
            <a:solidFill>
              <a:schemeClr val="accent4"/>
            </a:solidFill>
            <a:ln>
              <a:noFill/>
            </a:ln>
          </p:spPr>
          <p:txBody>
            <a:bodyPr vert="horz" wrap="square" lIns="91440" tIns="45720" rIns="91440" bIns="45720" numCol="1" anchor="t" anchorCtr="0" compatLnSpc="1"/>
            <a:lstStyle/>
            <a:p>
              <a:endParaRPr lang="en-US" sz="2400"/>
            </a:p>
          </p:txBody>
        </p:sp>
        <p:sp>
          <p:nvSpPr>
            <p:cNvPr id="9" name="Freeform 9"/>
            <p:cNvSpPr/>
            <p:nvPr/>
          </p:nvSpPr>
          <p:spPr bwMode="auto">
            <a:xfrm>
              <a:off x="3894607" y="1352550"/>
              <a:ext cx="1223287" cy="2330230"/>
            </a:xfrm>
            <a:custGeom>
              <a:avLst/>
              <a:gdLst>
                <a:gd name="T0" fmla="*/ 78 w 155"/>
                <a:gd name="T1" fmla="*/ 295 h 295"/>
                <a:gd name="T2" fmla="*/ 0 w 155"/>
                <a:gd name="T3" fmla="*/ 7 h 295"/>
                <a:gd name="T4" fmla="*/ 78 w 155"/>
                <a:gd name="T5" fmla="*/ 0 h 295"/>
                <a:gd name="T6" fmla="*/ 155 w 155"/>
                <a:gd name="T7" fmla="*/ 7 h 295"/>
                <a:gd name="T8" fmla="*/ 78 w 155"/>
                <a:gd name="T9" fmla="*/ 295 h 295"/>
              </a:gdLst>
              <a:ahLst/>
              <a:cxnLst>
                <a:cxn ang="0">
                  <a:pos x="T0" y="T1"/>
                </a:cxn>
                <a:cxn ang="0">
                  <a:pos x="T2" y="T3"/>
                </a:cxn>
                <a:cxn ang="0">
                  <a:pos x="T4" y="T5"/>
                </a:cxn>
                <a:cxn ang="0">
                  <a:pos x="T6" y="T7"/>
                </a:cxn>
                <a:cxn ang="0">
                  <a:pos x="T8" y="T9"/>
                </a:cxn>
              </a:cxnLst>
              <a:rect l="0" t="0" r="r" b="b"/>
              <a:pathLst>
                <a:path w="155" h="295">
                  <a:moveTo>
                    <a:pt x="78" y="295"/>
                  </a:moveTo>
                  <a:cubicBezTo>
                    <a:pt x="0" y="7"/>
                    <a:pt x="0" y="7"/>
                    <a:pt x="0" y="7"/>
                  </a:cubicBezTo>
                  <a:cubicBezTo>
                    <a:pt x="0" y="7"/>
                    <a:pt x="41" y="0"/>
                    <a:pt x="78" y="0"/>
                  </a:cubicBezTo>
                  <a:cubicBezTo>
                    <a:pt x="119" y="0"/>
                    <a:pt x="155" y="7"/>
                    <a:pt x="155" y="7"/>
                  </a:cubicBezTo>
                  <a:lnTo>
                    <a:pt x="78" y="295"/>
                  </a:lnTo>
                  <a:close/>
                </a:path>
              </a:pathLst>
            </a:custGeom>
            <a:solidFill>
              <a:schemeClr val="accent3"/>
            </a:solidFill>
            <a:ln>
              <a:noFill/>
            </a:ln>
          </p:spPr>
          <p:txBody>
            <a:bodyPr vert="horz" wrap="square" lIns="91440" tIns="45720" rIns="91440" bIns="45720" numCol="1" anchor="t" anchorCtr="0" compatLnSpc="1"/>
            <a:lstStyle/>
            <a:p>
              <a:endParaRPr lang="en-US" sz="2400"/>
            </a:p>
          </p:txBody>
        </p:sp>
        <p:sp>
          <p:nvSpPr>
            <p:cNvPr id="10" name="Freeform 10"/>
            <p:cNvSpPr/>
            <p:nvPr/>
          </p:nvSpPr>
          <p:spPr bwMode="auto">
            <a:xfrm>
              <a:off x="4097380" y="1510060"/>
              <a:ext cx="817740" cy="1565675"/>
            </a:xfrm>
            <a:custGeom>
              <a:avLst/>
              <a:gdLst>
                <a:gd name="T0" fmla="*/ 52 w 104"/>
                <a:gd name="T1" fmla="*/ 198 h 198"/>
                <a:gd name="T2" fmla="*/ 0 w 104"/>
                <a:gd name="T3" fmla="*/ 5 h 198"/>
                <a:gd name="T4" fmla="*/ 52 w 104"/>
                <a:gd name="T5" fmla="*/ 0 h 198"/>
                <a:gd name="T6" fmla="*/ 104 w 104"/>
                <a:gd name="T7" fmla="*/ 5 h 198"/>
                <a:gd name="T8" fmla="*/ 52 w 104"/>
                <a:gd name="T9" fmla="*/ 198 h 198"/>
              </a:gdLst>
              <a:ahLst/>
              <a:cxnLst>
                <a:cxn ang="0">
                  <a:pos x="T0" y="T1"/>
                </a:cxn>
                <a:cxn ang="0">
                  <a:pos x="T2" y="T3"/>
                </a:cxn>
                <a:cxn ang="0">
                  <a:pos x="T4" y="T5"/>
                </a:cxn>
                <a:cxn ang="0">
                  <a:pos x="T6" y="T7"/>
                </a:cxn>
                <a:cxn ang="0">
                  <a:pos x="T8" y="T9"/>
                </a:cxn>
              </a:cxnLst>
              <a:rect l="0" t="0" r="r" b="b"/>
              <a:pathLst>
                <a:path w="104" h="198">
                  <a:moveTo>
                    <a:pt x="52" y="198"/>
                  </a:moveTo>
                  <a:cubicBezTo>
                    <a:pt x="0" y="5"/>
                    <a:pt x="0" y="5"/>
                    <a:pt x="0" y="5"/>
                  </a:cubicBezTo>
                  <a:cubicBezTo>
                    <a:pt x="0" y="5"/>
                    <a:pt x="27" y="0"/>
                    <a:pt x="52" y="0"/>
                  </a:cubicBezTo>
                  <a:cubicBezTo>
                    <a:pt x="79" y="0"/>
                    <a:pt x="104" y="5"/>
                    <a:pt x="104" y="5"/>
                  </a:cubicBezTo>
                  <a:lnTo>
                    <a:pt x="52" y="198"/>
                  </a:lnTo>
                  <a:close/>
                </a:path>
              </a:pathLst>
            </a:custGeom>
            <a:solidFill>
              <a:schemeClr val="bg1"/>
            </a:solidFill>
            <a:ln>
              <a:noFill/>
            </a:ln>
          </p:spPr>
          <p:txBody>
            <a:bodyPr vert="horz" wrap="square" lIns="91440" tIns="45720" rIns="91440" bIns="45720" numCol="1" anchor="t" anchorCtr="0" compatLnSpc="1"/>
            <a:lstStyle/>
            <a:p>
              <a:endParaRPr lang="en-US" sz="2400"/>
            </a:p>
          </p:txBody>
        </p:sp>
        <p:sp>
          <p:nvSpPr>
            <p:cNvPr id="11" name="Oval 11"/>
            <p:cNvSpPr>
              <a:spLocks noChangeArrowheads="1"/>
            </p:cNvSpPr>
            <p:nvPr/>
          </p:nvSpPr>
          <p:spPr bwMode="auto">
            <a:xfrm>
              <a:off x="3684739" y="2920780"/>
              <a:ext cx="1643023" cy="1634192"/>
            </a:xfrm>
            <a:prstGeom prst="ellipse">
              <a:avLst/>
            </a:prstGeom>
            <a:solidFill>
              <a:schemeClr val="accent3"/>
            </a:solidFill>
            <a:ln>
              <a:noFill/>
            </a:ln>
          </p:spPr>
          <p:txBody>
            <a:bodyPr vert="horz" wrap="square" lIns="91440" tIns="45720" rIns="91440" bIns="45720" numCol="1" anchor="t" anchorCtr="0" compatLnSpc="1"/>
            <a:lstStyle/>
            <a:p>
              <a:endParaRPr lang="en-US" sz="2400"/>
            </a:p>
          </p:txBody>
        </p:sp>
        <p:sp>
          <p:nvSpPr>
            <p:cNvPr id="12" name="Freeform 16"/>
            <p:cNvSpPr/>
            <p:nvPr/>
          </p:nvSpPr>
          <p:spPr bwMode="auto">
            <a:xfrm>
              <a:off x="4065008" y="3339655"/>
              <a:ext cx="882484" cy="796443"/>
            </a:xfrm>
            <a:custGeom>
              <a:avLst/>
              <a:gdLst>
                <a:gd name="T0" fmla="*/ 466 w 542"/>
                <a:gd name="T1" fmla="*/ 166 h 490"/>
                <a:gd name="T2" fmla="*/ 424 w 542"/>
                <a:gd name="T3" fmla="*/ 146 h 490"/>
                <a:gd name="T4" fmla="*/ 409 w 542"/>
                <a:gd name="T5" fmla="*/ 156 h 490"/>
                <a:gd name="T6" fmla="*/ 431 w 542"/>
                <a:gd name="T7" fmla="*/ 245 h 490"/>
                <a:gd name="T8" fmla="*/ 246 w 542"/>
                <a:gd name="T9" fmla="*/ 430 h 490"/>
                <a:gd name="T10" fmla="*/ 60 w 542"/>
                <a:gd name="T11" fmla="*/ 245 h 490"/>
                <a:gd name="T12" fmla="*/ 246 w 542"/>
                <a:gd name="T13" fmla="*/ 60 h 490"/>
                <a:gd name="T14" fmla="*/ 390 w 542"/>
                <a:gd name="T15" fmla="*/ 129 h 490"/>
                <a:gd name="T16" fmla="*/ 361 w 542"/>
                <a:gd name="T17" fmla="*/ 148 h 490"/>
                <a:gd name="T18" fmla="*/ 246 w 542"/>
                <a:gd name="T19" fmla="*/ 94 h 490"/>
                <a:gd name="T20" fmla="*/ 94 w 542"/>
                <a:gd name="T21" fmla="*/ 245 h 490"/>
                <a:gd name="T22" fmla="*/ 246 w 542"/>
                <a:gd name="T23" fmla="*/ 396 h 490"/>
                <a:gd name="T24" fmla="*/ 397 w 542"/>
                <a:gd name="T25" fmla="*/ 245 h 490"/>
                <a:gd name="T26" fmla="*/ 380 w 542"/>
                <a:gd name="T27" fmla="*/ 175 h 490"/>
                <a:gd name="T28" fmla="*/ 332 w 542"/>
                <a:gd name="T29" fmla="*/ 207 h 490"/>
                <a:gd name="T30" fmla="*/ 340 w 542"/>
                <a:gd name="T31" fmla="*/ 245 h 490"/>
                <a:gd name="T32" fmla="*/ 246 w 542"/>
                <a:gd name="T33" fmla="*/ 339 h 490"/>
                <a:gd name="T34" fmla="*/ 151 w 542"/>
                <a:gd name="T35" fmla="*/ 245 h 490"/>
                <a:gd name="T36" fmla="*/ 246 w 542"/>
                <a:gd name="T37" fmla="*/ 151 h 490"/>
                <a:gd name="T38" fmla="*/ 313 w 542"/>
                <a:gd name="T39" fmla="*/ 179 h 490"/>
                <a:gd name="T40" fmla="*/ 281 w 542"/>
                <a:gd name="T41" fmla="*/ 201 h 490"/>
                <a:gd name="T42" fmla="*/ 246 w 542"/>
                <a:gd name="T43" fmla="*/ 188 h 490"/>
                <a:gd name="T44" fmla="*/ 189 w 542"/>
                <a:gd name="T45" fmla="*/ 245 h 490"/>
                <a:gd name="T46" fmla="*/ 246 w 542"/>
                <a:gd name="T47" fmla="*/ 302 h 490"/>
                <a:gd name="T48" fmla="*/ 303 w 542"/>
                <a:gd name="T49" fmla="*/ 245 h 490"/>
                <a:gd name="T50" fmla="*/ 300 w 542"/>
                <a:gd name="T51" fmla="*/ 228 h 490"/>
                <a:gd name="T52" fmla="*/ 254 w 542"/>
                <a:gd name="T53" fmla="*/ 258 h 490"/>
                <a:gd name="T54" fmla="*/ 248 w 542"/>
                <a:gd name="T55" fmla="*/ 248 h 490"/>
                <a:gd name="T56" fmla="*/ 428 w 542"/>
                <a:gd name="T57" fmla="*/ 129 h 490"/>
                <a:gd name="T58" fmla="*/ 471 w 542"/>
                <a:gd name="T59" fmla="*/ 149 h 490"/>
                <a:gd name="T60" fmla="*/ 542 w 542"/>
                <a:gd name="T61" fmla="*/ 102 h 490"/>
                <a:gd name="T62" fmla="*/ 500 w 542"/>
                <a:gd name="T63" fmla="*/ 82 h 490"/>
                <a:gd name="T64" fmla="*/ 512 w 542"/>
                <a:gd name="T65" fmla="*/ 74 h 490"/>
                <a:gd name="T66" fmla="*/ 500 w 542"/>
                <a:gd name="T67" fmla="*/ 56 h 490"/>
                <a:gd name="T68" fmla="*/ 488 w 542"/>
                <a:gd name="T69" fmla="*/ 64 h 490"/>
                <a:gd name="T70" fmla="*/ 487 w 542"/>
                <a:gd name="T71" fmla="*/ 17 h 490"/>
                <a:gd name="T72" fmla="*/ 415 w 542"/>
                <a:gd name="T73" fmla="*/ 64 h 490"/>
                <a:gd name="T74" fmla="*/ 416 w 542"/>
                <a:gd name="T75" fmla="*/ 111 h 490"/>
                <a:gd name="T76" fmla="*/ 401 w 542"/>
                <a:gd name="T77" fmla="*/ 121 h 490"/>
                <a:gd name="T78" fmla="*/ 400 w 542"/>
                <a:gd name="T79" fmla="*/ 67 h 490"/>
                <a:gd name="T80" fmla="*/ 408 w 542"/>
                <a:gd name="T81" fmla="*/ 62 h 490"/>
                <a:gd name="T82" fmla="*/ 246 w 542"/>
                <a:gd name="T83" fmla="*/ 0 h 490"/>
                <a:gd name="T84" fmla="*/ 0 w 542"/>
                <a:gd name="T85" fmla="*/ 245 h 490"/>
                <a:gd name="T86" fmla="*/ 246 w 542"/>
                <a:gd name="T87" fmla="*/ 490 h 490"/>
                <a:gd name="T88" fmla="*/ 491 w 542"/>
                <a:gd name="T89" fmla="*/ 245 h 490"/>
                <a:gd name="T90" fmla="*/ 475 w 542"/>
                <a:gd name="T91" fmla="*/ 159 h 490"/>
                <a:gd name="T92" fmla="*/ 466 w 542"/>
                <a:gd name="T93" fmla="*/ 16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2" h="490">
                  <a:moveTo>
                    <a:pt x="466" y="166"/>
                  </a:moveTo>
                  <a:cubicBezTo>
                    <a:pt x="424" y="146"/>
                    <a:pt x="424" y="146"/>
                    <a:pt x="424" y="146"/>
                  </a:cubicBezTo>
                  <a:cubicBezTo>
                    <a:pt x="409" y="156"/>
                    <a:pt x="409" y="156"/>
                    <a:pt x="409" y="156"/>
                  </a:cubicBezTo>
                  <a:cubicBezTo>
                    <a:pt x="423" y="183"/>
                    <a:pt x="431" y="213"/>
                    <a:pt x="431" y="245"/>
                  </a:cubicBezTo>
                  <a:cubicBezTo>
                    <a:pt x="431" y="347"/>
                    <a:pt x="348" y="430"/>
                    <a:pt x="246" y="430"/>
                  </a:cubicBezTo>
                  <a:cubicBezTo>
                    <a:pt x="143" y="430"/>
                    <a:pt x="60" y="347"/>
                    <a:pt x="60" y="245"/>
                  </a:cubicBezTo>
                  <a:cubicBezTo>
                    <a:pt x="60" y="143"/>
                    <a:pt x="143" y="60"/>
                    <a:pt x="246" y="60"/>
                  </a:cubicBezTo>
                  <a:cubicBezTo>
                    <a:pt x="304" y="60"/>
                    <a:pt x="356" y="87"/>
                    <a:pt x="390" y="129"/>
                  </a:cubicBezTo>
                  <a:cubicBezTo>
                    <a:pt x="361" y="148"/>
                    <a:pt x="361" y="148"/>
                    <a:pt x="361" y="148"/>
                  </a:cubicBezTo>
                  <a:cubicBezTo>
                    <a:pt x="333" y="115"/>
                    <a:pt x="292" y="94"/>
                    <a:pt x="246" y="94"/>
                  </a:cubicBezTo>
                  <a:cubicBezTo>
                    <a:pt x="162" y="94"/>
                    <a:pt x="94" y="162"/>
                    <a:pt x="94" y="245"/>
                  </a:cubicBezTo>
                  <a:cubicBezTo>
                    <a:pt x="94" y="328"/>
                    <a:pt x="162" y="396"/>
                    <a:pt x="246" y="396"/>
                  </a:cubicBezTo>
                  <a:cubicBezTo>
                    <a:pt x="329" y="396"/>
                    <a:pt x="397" y="328"/>
                    <a:pt x="397" y="245"/>
                  </a:cubicBezTo>
                  <a:cubicBezTo>
                    <a:pt x="397" y="220"/>
                    <a:pt x="391" y="196"/>
                    <a:pt x="380" y="175"/>
                  </a:cubicBezTo>
                  <a:cubicBezTo>
                    <a:pt x="332" y="207"/>
                    <a:pt x="332" y="207"/>
                    <a:pt x="332" y="207"/>
                  </a:cubicBezTo>
                  <a:cubicBezTo>
                    <a:pt x="337" y="218"/>
                    <a:pt x="340" y="231"/>
                    <a:pt x="340" y="245"/>
                  </a:cubicBezTo>
                  <a:cubicBezTo>
                    <a:pt x="340" y="297"/>
                    <a:pt x="298" y="339"/>
                    <a:pt x="246" y="339"/>
                  </a:cubicBezTo>
                  <a:cubicBezTo>
                    <a:pt x="194" y="339"/>
                    <a:pt x="151" y="297"/>
                    <a:pt x="151" y="245"/>
                  </a:cubicBezTo>
                  <a:cubicBezTo>
                    <a:pt x="151" y="193"/>
                    <a:pt x="194" y="151"/>
                    <a:pt x="246" y="151"/>
                  </a:cubicBezTo>
                  <a:cubicBezTo>
                    <a:pt x="272" y="151"/>
                    <a:pt x="296" y="162"/>
                    <a:pt x="313" y="179"/>
                  </a:cubicBezTo>
                  <a:cubicBezTo>
                    <a:pt x="281" y="201"/>
                    <a:pt x="281" y="201"/>
                    <a:pt x="281" y="201"/>
                  </a:cubicBezTo>
                  <a:cubicBezTo>
                    <a:pt x="271" y="193"/>
                    <a:pt x="259" y="188"/>
                    <a:pt x="246" y="188"/>
                  </a:cubicBezTo>
                  <a:cubicBezTo>
                    <a:pt x="214" y="188"/>
                    <a:pt x="189" y="214"/>
                    <a:pt x="189" y="245"/>
                  </a:cubicBezTo>
                  <a:cubicBezTo>
                    <a:pt x="189" y="276"/>
                    <a:pt x="214" y="302"/>
                    <a:pt x="246" y="302"/>
                  </a:cubicBezTo>
                  <a:cubicBezTo>
                    <a:pt x="277" y="302"/>
                    <a:pt x="303" y="276"/>
                    <a:pt x="303" y="245"/>
                  </a:cubicBezTo>
                  <a:cubicBezTo>
                    <a:pt x="303" y="239"/>
                    <a:pt x="301" y="233"/>
                    <a:pt x="300" y="228"/>
                  </a:cubicBezTo>
                  <a:cubicBezTo>
                    <a:pt x="254" y="258"/>
                    <a:pt x="254" y="258"/>
                    <a:pt x="254" y="258"/>
                  </a:cubicBezTo>
                  <a:cubicBezTo>
                    <a:pt x="248" y="248"/>
                    <a:pt x="248" y="248"/>
                    <a:pt x="248" y="248"/>
                  </a:cubicBezTo>
                  <a:cubicBezTo>
                    <a:pt x="428" y="129"/>
                    <a:pt x="428" y="129"/>
                    <a:pt x="428" y="129"/>
                  </a:cubicBezTo>
                  <a:cubicBezTo>
                    <a:pt x="471" y="149"/>
                    <a:pt x="471" y="149"/>
                    <a:pt x="471" y="149"/>
                  </a:cubicBezTo>
                  <a:cubicBezTo>
                    <a:pt x="542" y="102"/>
                    <a:pt x="542" y="102"/>
                    <a:pt x="542" y="102"/>
                  </a:cubicBezTo>
                  <a:cubicBezTo>
                    <a:pt x="500" y="82"/>
                    <a:pt x="500" y="82"/>
                    <a:pt x="500" y="82"/>
                  </a:cubicBezTo>
                  <a:cubicBezTo>
                    <a:pt x="512" y="74"/>
                    <a:pt x="512" y="74"/>
                    <a:pt x="512" y="74"/>
                  </a:cubicBezTo>
                  <a:cubicBezTo>
                    <a:pt x="500" y="56"/>
                    <a:pt x="500" y="56"/>
                    <a:pt x="500" y="56"/>
                  </a:cubicBezTo>
                  <a:cubicBezTo>
                    <a:pt x="488" y="64"/>
                    <a:pt x="488" y="64"/>
                    <a:pt x="488" y="64"/>
                  </a:cubicBezTo>
                  <a:cubicBezTo>
                    <a:pt x="487" y="17"/>
                    <a:pt x="487" y="17"/>
                    <a:pt x="487" y="17"/>
                  </a:cubicBezTo>
                  <a:cubicBezTo>
                    <a:pt x="415" y="64"/>
                    <a:pt x="415" y="64"/>
                    <a:pt x="415" y="64"/>
                  </a:cubicBezTo>
                  <a:cubicBezTo>
                    <a:pt x="416" y="111"/>
                    <a:pt x="416" y="111"/>
                    <a:pt x="416" y="111"/>
                  </a:cubicBezTo>
                  <a:cubicBezTo>
                    <a:pt x="401" y="121"/>
                    <a:pt x="401" y="121"/>
                    <a:pt x="401" y="121"/>
                  </a:cubicBezTo>
                  <a:cubicBezTo>
                    <a:pt x="400" y="67"/>
                    <a:pt x="400" y="67"/>
                    <a:pt x="400" y="67"/>
                  </a:cubicBezTo>
                  <a:cubicBezTo>
                    <a:pt x="408" y="62"/>
                    <a:pt x="408" y="62"/>
                    <a:pt x="408" y="62"/>
                  </a:cubicBezTo>
                  <a:cubicBezTo>
                    <a:pt x="365" y="23"/>
                    <a:pt x="308" y="0"/>
                    <a:pt x="246" y="0"/>
                  </a:cubicBezTo>
                  <a:cubicBezTo>
                    <a:pt x="110" y="0"/>
                    <a:pt x="0" y="110"/>
                    <a:pt x="0" y="245"/>
                  </a:cubicBezTo>
                  <a:cubicBezTo>
                    <a:pt x="0" y="380"/>
                    <a:pt x="110" y="490"/>
                    <a:pt x="246" y="490"/>
                  </a:cubicBezTo>
                  <a:cubicBezTo>
                    <a:pt x="381" y="490"/>
                    <a:pt x="491" y="380"/>
                    <a:pt x="491" y="245"/>
                  </a:cubicBezTo>
                  <a:cubicBezTo>
                    <a:pt x="491" y="215"/>
                    <a:pt x="485" y="186"/>
                    <a:pt x="475" y="159"/>
                  </a:cubicBezTo>
                  <a:lnTo>
                    <a:pt x="466" y="16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13" name="TextBox 12"/>
            <p:cNvSpPr txBox="1"/>
            <p:nvPr/>
          </p:nvSpPr>
          <p:spPr>
            <a:xfrm>
              <a:off x="5417478" y="2800350"/>
              <a:ext cx="1609564" cy="324593"/>
            </a:xfrm>
            <a:prstGeom prst="rect">
              <a:avLst/>
            </a:prstGeom>
            <a:noFill/>
          </p:spPr>
          <p:txBody>
            <a:bodyPr wrap="square" rtlCol="0">
              <a:spAutoFit/>
            </a:bodyPr>
            <a:lstStyle/>
            <a:p>
              <a:r>
                <a:rPr lang="en-US" sz="2400" dirty="0" smtClean="0">
                  <a:solidFill>
                    <a:schemeClr val="bg1">
                      <a:lumMod val="50000"/>
                    </a:schemeClr>
                  </a:solidFill>
                  <a:latin typeface="+mj-lt"/>
                </a:rPr>
                <a:t>SAMPLE TEXT</a:t>
              </a:r>
              <a:endParaRPr lang="en-US" sz="2400" dirty="0">
                <a:solidFill>
                  <a:schemeClr val="bg1">
                    <a:lumMod val="50000"/>
                  </a:schemeClr>
                </a:solidFill>
                <a:latin typeface="+mj-lt"/>
              </a:endParaRPr>
            </a:p>
          </p:txBody>
        </p:sp>
        <p:sp>
          <p:nvSpPr>
            <p:cNvPr id="14" name="Rectangle 18"/>
            <p:cNvSpPr/>
            <p:nvPr/>
          </p:nvSpPr>
          <p:spPr>
            <a:xfrm>
              <a:off x="5595105" y="3064364"/>
              <a:ext cx="2863873" cy="411151"/>
            </a:xfrm>
            <a:prstGeom prst="rect">
              <a:avLst/>
            </a:prstGeom>
          </p:spPr>
          <p:txBody>
            <a:bodyPr wrap="square">
              <a:spAutoFit/>
            </a:bodyPr>
            <a:lstStyle/>
            <a:p>
              <a:pPr algn="just"/>
              <a:r>
                <a:rPr lang="en-US" sz="1600">
                  <a:solidFill>
                    <a:schemeClr val="bg1">
                      <a:lumMod val="50000"/>
                    </a:schemeClr>
                  </a:solidFill>
                </a:rPr>
                <a:t>Lorem Ipsum is simply dummy text of the printing and typesetting industry. </a:t>
              </a:r>
              <a:endParaRPr lang="en-US" sz="1600">
                <a:solidFill>
                  <a:schemeClr val="bg1">
                    <a:lumMod val="50000"/>
                  </a:schemeClr>
                </a:solidFill>
              </a:endParaRPr>
            </a:p>
          </p:txBody>
        </p:sp>
        <p:sp>
          <p:nvSpPr>
            <p:cNvPr id="15" name="TextBox 14"/>
            <p:cNvSpPr txBox="1"/>
            <p:nvPr/>
          </p:nvSpPr>
          <p:spPr>
            <a:xfrm>
              <a:off x="2183819" y="2800350"/>
              <a:ext cx="1609564" cy="324593"/>
            </a:xfrm>
            <a:prstGeom prst="rect">
              <a:avLst/>
            </a:prstGeom>
            <a:noFill/>
          </p:spPr>
          <p:txBody>
            <a:bodyPr wrap="square" rtlCol="0">
              <a:spAutoFit/>
            </a:bodyPr>
            <a:lstStyle/>
            <a:p>
              <a:r>
                <a:rPr lang="en-US" sz="2400" smtClean="0">
                  <a:solidFill>
                    <a:schemeClr val="bg1">
                      <a:lumMod val="50000"/>
                    </a:schemeClr>
                  </a:solidFill>
                  <a:latin typeface="+mj-lt"/>
                </a:rPr>
                <a:t>SAMPLE TEXT</a:t>
              </a:r>
              <a:endParaRPr lang="en-US" sz="2400">
                <a:solidFill>
                  <a:schemeClr val="bg1">
                    <a:lumMod val="50000"/>
                  </a:schemeClr>
                </a:solidFill>
                <a:latin typeface="+mj-lt"/>
              </a:endParaRPr>
            </a:p>
          </p:txBody>
        </p:sp>
        <p:sp>
          <p:nvSpPr>
            <p:cNvPr id="16" name="Rectangle 20"/>
            <p:cNvSpPr/>
            <p:nvPr/>
          </p:nvSpPr>
          <p:spPr>
            <a:xfrm>
              <a:off x="609600" y="3064364"/>
              <a:ext cx="2863873" cy="411151"/>
            </a:xfrm>
            <a:prstGeom prst="rect">
              <a:avLst/>
            </a:prstGeom>
          </p:spPr>
          <p:txBody>
            <a:bodyPr wrap="square">
              <a:spAutoFit/>
            </a:bodyPr>
            <a:lstStyle/>
            <a:p>
              <a:pPr algn="just"/>
              <a:r>
                <a:rPr lang="en-US" sz="1600">
                  <a:solidFill>
                    <a:schemeClr val="bg1">
                      <a:lumMod val="50000"/>
                    </a:schemeClr>
                  </a:solidFill>
                </a:rPr>
                <a:t>Lorem Ipsum is simply dummy text of the printing and typesetting industry. </a:t>
              </a:r>
              <a:endParaRPr lang="en-US" sz="1600">
                <a:solidFill>
                  <a:schemeClr val="bg1">
                    <a:lumMod val="50000"/>
                  </a:schemeClr>
                </a:solidFill>
              </a:endParaRPr>
            </a:p>
          </p:txBody>
        </p:sp>
        <p:sp>
          <p:nvSpPr>
            <p:cNvPr id="17" name="TextBox 16"/>
            <p:cNvSpPr txBox="1"/>
            <p:nvPr/>
          </p:nvSpPr>
          <p:spPr>
            <a:xfrm>
              <a:off x="6705600" y="3783509"/>
              <a:ext cx="838199" cy="649187"/>
            </a:xfrm>
            <a:prstGeom prst="rect">
              <a:avLst/>
            </a:prstGeom>
            <a:noFill/>
          </p:spPr>
          <p:txBody>
            <a:bodyPr wrap="square" rtlCol="0">
              <a:spAutoFit/>
            </a:bodyPr>
            <a:lstStyle/>
            <a:p>
              <a:r>
                <a:rPr lang="en-US" sz="5400" b="1" smtClean="0">
                  <a:solidFill>
                    <a:schemeClr val="bg1">
                      <a:lumMod val="50000"/>
                    </a:schemeClr>
                  </a:solidFill>
                  <a:latin typeface="+mj-lt"/>
                </a:rPr>
                <a:t>75</a:t>
              </a:r>
              <a:endParaRPr lang="en-US" sz="5400" b="1">
                <a:solidFill>
                  <a:schemeClr val="bg1">
                    <a:lumMod val="50000"/>
                  </a:schemeClr>
                </a:solidFill>
                <a:latin typeface="+mj-lt"/>
              </a:endParaRPr>
            </a:p>
          </p:txBody>
        </p:sp>
        <p:sp>
          <p:nvSpPr>
            <p:cNvPr id="18" name="TextBox 17"/>
            <p:cNvSpPr txBox="1"/>
            <p:nvPr/>
          </p:nvSpPr>
          <p:spPr>
            <a:xfrm>
              <a:off x="7209547" y="3995356"/>
              <a:ext cx="545773" cy="411151"/>
            </a:xfrm>
            <a:prstGeom prst="rect">
              <a:avLst/>
            </a:prstGeom>
            <a:noFill/>
          </p:spPr>
          <p:txBody>
            <a:bodyPr wrap="square" rtlCol="0">
              <a:spAutoFit/>
            </a:bodyPr>
            <a:lstStyle/>
            <a:p>
              <a:r>
                <a:rPr lang="en-US" sz="3200" smtClean="0">
                  <a:solidFill>
                    <a:schemeClr val="bg1">
                      <a:lumMod val="50000"/>
                    </a:schemeClr>
                  </a:solidFill>
                  <a:latin typeface="+mj-lt"/>
                </a:rPr>
                <a:t>%</a:t>
              </a:r>
              <a:endParaRPr lang="en-US" sz="3200">
                <a:solidFill>
                  <a:schemeClr val="bg1">
                    <a:lumMod val="50000"/>
                  </a:schemeClr>
                </a:solidFill>
                <a:latin typeface="+mj-lt"/>
              </a:endParaRPr>
            </a:p>
          </p:txBody>
        </p:sp>
        <p:sp>
          <p:nvSpPr>
            <p:cNvPr id="19" name="TextBox 18"/>
            <p:cNvSpPr txBox="1"/>
            <p:nvPr/>
          </p:nvSpPr>
          <p:spPr>
            <a:xfrm>
              <a:off x="1617280" y="3783509"/>
              <a:ext cx="838199" cy="649187"/>
            </a:xfrm>
            <a:prstGeom prst="rect">
              <a:avLst/>
            </a:prstGeom>
            <a:noFill/>
          </p:spPr>
          <p:txBody>
            <a:bodyPr wrap="square" rtlCol="0">
              <a:spAutoFit/>
            </a:bodyPr>
            <a:lstStyle/>
            <a:p>
              <a:r>
                <a:rPr lang="en-US" sz="5400" b="1" smtClean="0">
                  <a:solidFill>
                    <a:schemeClr val="bg1">
                      <a:lumMod val="50000"/>
                    </a:schemeClr>
                  </a:solidFill>
                  <a:latin typeface="+mj-lt"/>
                </a:rPr>
                <a:t>83</a:t>
              </a:r>
              <a:endParaRPr lang="en-US" sz="5400" b="1">
                <a:solidFill>
                  <a:schemeClr val="bg1">
                    <a:lumMod val="50000"/>
                  </a:schemeClr>
                </a:solidFill>
                <a:latin typeface="+mj-lt"/>
              </a:endParaRPr>
            </a:p>
          </p:txBody>
        </p:sp>
        <p:sp>
          <p:nvSpPr>
            <p:cNvPr id="20" name="TextBox 19"/>
            <p:cNvSpPr txBox="1"/>
            <p:nvPr/>
          </p:nvSpPr>
          <p:spPr>
            <a:xfrm>
              <a:off x="2121227" y="3995356"/>
              <a:ext cx="545773" cy="411151"/>
            </a:xfrm>
            <a:prstGeom prst="rect">
              <a:avLst/>
            </a:prstGeom>
            <a:noFill/>
          </p:spPr>
          <p:txBody>
            <a:bodyPr wrap="square" rtlCol="0">
              <a:spAutoFit/>
            </a:bodyPr>
            <a:lstStyle/>
            <a:p>
              <a:r>
                <a:rPr lang="en-US" sz="3200" dirty="0" smtClean="0">
                  <a:solidFill>
                    <a:schemeClr val="bg1">
                      <a:lumMod val="50000"/>
                    </a:schemeClr>
                  </a:solidFill>
                  <a:latin typeface="+mj-lt"/>
                </a:rPr>
                <a:t>%</a:t>
              </a:r>
              <a:endParaRPr lang="en-US" sz="3200" dirty="0">
                <a:solidFill>
                  <a:schemeClr val="bg1">
                    <a:lumMod val="50000"/>
                  </a:schemeClr>
                </a:solidFill>
                <a:latin typeface="+mj-lt"/>
              </a:endParaRPr>
            </a:p>
          </p:txBody>
        </p:sp>
        <p:sp>
          <p:nvSpPr>
            <p:cNvPr id="21" name="TextBox 25"/>
            <p:cNvSpPr txBox="1"/>
            <p:nvPr/>
          </p:nvSpPr>
          <p:spPr>
            <a:xfrm>
              <a:off x="4288477" y="1638195"/>
              <a:ext cx="566815" cy="281314"/>
            </a:xfrm>
            <a:prstGeom prst="rect">
              <a:avLst/>
            </a:prstGeom>
            <a:noFill/>
          </p:spPr>
          <p:txBody>
            <a:bodyPr wrap="square" rtlCol="0">
              <a:spAutoFit/>
            </a:bodyPr>
            <a:lstStyle/>
            <a:p>
              <a:r>
                <a:rPr lang="en-US" sz="2000" dirty="0" smtClean="0">
                  <a:solidFill>
                    <a:schemeClr val="bg1">
                      <a:lumMod val="50000"/>
                    </a:schemeClr>
                  </a:solidFill>
                  <a:latin typeface="+mj-lt"/>
                </a:rPr>
                <a:t>55K.</a:t>
              </a:r>
              <a:endParaRPr lang="en-US" sz="2000" dirty="0">
                <a:solidFill>
                  <a:schemeClr val="bg1">
                    <a:lumMod val="50000"/>
                  </a:schemeClr>
                </a:solidFill>
                <a:latin typeface="+mj-lt"/>
              </a:endParaRPr>
            </a:p>
          </p:txBody>
        </p:sp>
        <p:sp>
          <p:nvSpPr>
            <p:cNvPr id="22" name="TextBox 26"/>
            <p:cNvSpPr txBox="1"/>
            <p:nvPr/>
          </p:nvSpPr>
          <p:spPr>
            <a:xfrm>
              <a:off x="5171187" y="2134211"/>
              <a:ext cx="566815" cy="281314"/>
            </a:xfrm>
            <a:prstGeom prst="rect">
              <a:avLst/>
            </a:prstGeom>
            <a:noFill/>
          </p:spPr>
          <p:txBody>
            <a:bodyPr wrap="square" rtlCol="0">
              <a:spAutoFit/>
            </a:bodyPr>
            <a:lstStyle/>
            <a:p>
              <a:r>
                <a:rPr lang="en-US" sz="2000" smtClean="0">
                  <a:solidFill>
                    <a:schemeClr val="bg1"/>
                  </a:solidFill>
                  <a:latin typeface="+mj-lt"/>
                </a:rPr>
                <a:t>18m.</a:t>
              </a:r>
              <a:endParaRPr lang="en-US" sz="2000">
                <a:solidFill>
                  <a:schemeClr val="bg1"/>
                </a:solidFill>
                <a:latin typeface="+mj-lt"/>
              </a:endParaRPr>
            </a:p>
          </p:txBody>
        </p:sp>
        <p:sp>
          <p:nvSpPr>
            <p:cNvPr id="23" name="TextBox 27"/>
            <p:cNvSpPr txBox="1"/>
            <p:nvPr/>
          </p:nvSpPr>
          <p:spPr>
            <a:xfrm>
              <a:off x="3354477" y="2134211"/>
              <a:ext cx="566815" cy="281314"/>
            </a:xfrm>
            <a:prstGeom prst="rect">
              <a:avLst/>
            </a:prstGeom>
            <a:noFill/>
          </p:spPr>
          <p:txBody>
            <a:bodyPr wrap="square" rtlCol="0">
              <a:spAutoFit/>
            </a:bodyPr>
            <a:lstStyle/>
            <a:p>
              <a:r>
                <a:rPr lang="en-US" sz="2000" smtClean="0">
                  <a:solidFill>
                    <a:schemeClr val="bg1"/>
                  </a:solidFill>
                  <a:latin typeface="+mj-lt"/>
                </a:rPr>
                <a:t>09$.</a:t>
              </a:r>
              <a:endParaRPr lang="en-US" sz="2000">
                <a:solidFill>
                  <a:schemeClr val="bg1"/>
                </a:solidFill>
                <a:latin typeface="+mj-lt"/>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92087" y="2105262"/>
            <a:ext cx="11863019" cy="3879614"/>
            <a:chOff x="230188" y="1800463"/>
            <a:chExt cx="8229600" cy="2691361"/>
          </a:xfrm>
        </p:grpSpPr>
        <p:sp>
          <p:nvSpPr>
            <p:cNvPr id="7" name="Oval 9"/>
            <p:cNvSpPr>
              <a:spLocks noChangeArrowheads="1"/>
            </p:cNvSpPr>
            <p:nvPr/>
          </p:nvSpPr>
          <p:spPr bwMode="auto">
            <a:xfrm>
              <a:off x="2627314" y="2834245"/>
              <a:ext cx="733425" cy="733651"/>
            </a:xfrm>
            <a:prstGeom prst="ellipse">
              <a:avLst/>
            </a:prstGeom>
            <a:solidFill>
              <a:schemeClr val="accent1"/>
            </a:solidFill>
            <a:ln>
              <a:noFill/>
            </a:ln>
          </p:spPr>
          <p:txBody>
            <a:bodyPr/>
            <a:lstStyle/>
            <a:p>
              <a:endParaRPr lang="zh-CN" altLang="en-US" sz="4000">
                <a:solidFill>
                  <a:schemeClr val="bg1">
                    <a:lumMod val="50000"/>
                  </a:schemeClr>
                </a:solidFill>
              </a:endParaRPr>
            </a:p>
          </p:txBody>
        </p:sp>
        <p:sp>
          <p:nvSpPr>
            <p:cNvPr id="8" name="Oval 10"/>
            <p:cNvSpPr>
              <a:spLocks noChangeArrowheads="1"/>
            </p:cNvSpPr>
            <p:nvPr/>
          </p:nvSpPr>
          <p:spPr bwMode="auto">
            <a:xfrm>
              <a:off x="1547813" y="2270509"/>
              <a:ext cx="641350" cy="635196"/>
            </a:xfrm>
            <a:prstGeom prst="ellipse">
              <a:avLst/>
            </a:prstGeom>
            <a:solidFill>
              <a:schemeClr val="accent3"/>
            </a:solidFill>
            <a:ln>
              <a:noFill/>
            </a:ln>
          </p:spPr>
          <p:txBody>
            <a:bodyPr/>
            <a:lstStyle/>
            <a:p>
              <a:endParaRPr lang="zh-CN" altLang="en-US" sz="4000">
                <a:solidFill>
                  <a:schemeClr val="bg1">
                    <a:lumMod val="50000"/>
                  </a:schemeClr>
                </a:solidFill>
              </a:endParaRPr>
            </a:p>
          </p:txBody>
        </p:sp>
        <p:sp>
          <p:nvSpPr>
            <p:cNvPr id="9" name="Oval 11"/>
            <p:cNvSpPr>
              <a:spLocks noChangeArrowheads="1"/>
            </p:cNvSpPr>
            <p:nvPr/>
          </p:nvSpPr>
          <p:spPr bwMode="auto">
            <a:xfrm>
              <a:off x="890588" y="2032310"/>
              <a:ext cx="366712" cy="366825"/>
            </a:xfrm>
            <a:prstGeom prst="ellipse">
              <a:avLst/>
            </a:prstGeom>
            <a:solidFill>
              <a:schemeClr val="accent4"/>
            </a:solidFill>
            <a:ln>
              <a:noFill/>
            </a:ln>
          </p:spPr>
          <p:txBody>
            <a:bodyPr/>
            <a:lstStyle/>
            <a:p>
              <a:endParaRPr lang="zh-CN" altLang="en-US" sz="4000">
                <a:solidFill>
                  <a:schemeClr val="bg1">
                    <a:lumMod val="50000"/>
                  </a:schemeClr>
                </a:solidFill>
              </a:endParaRPr>
            </a:p>
          </p:txBody>
        </p:sp>
        <p:sp>
          <p:nvSpPr>
            <p:cNvPr id="10" name="Oval 12"/>
            <p:cNvSpPr>
              <a:spLocks noChangeArrowheads="1"/>
            </p:cNvSpPr>
            <p:nvPr/>
          </p:nvSpPr>
          <p:spPr bwMode="auto">
            <a:xfrm>
              <a:off x="552450" y="2335616"/>
              <a:ext cx="255588" cy="255667"/>
            </a:xfrm>
            <a:prstGeom prst="ellipse">
              <a:avLst/>
            </a:prstGeom>
            <a:solidFill>
              <a:schemeClr val="accent1"/>
            </a:solidFill>
            <a:ln>
              <a:noFill/>
            </a:ln>
          </p:spPr>
          <p:txBody>
            <a:bodyPr/>
            <a:lstStyle/>
            <a:p>
              <a:endParaRPr lang="zh-CN" altLang="en-US" sz="4000">
                <a:solidFill>
                  <a:schemeClr val="bg1">
                    <a:lumMod val="50000"/>
                  </a:schemeClr>
                </a:solidFill>
              </a:endParaRPr>
            </a:p>
          </p:txBody>
        </p:sp>
        <p:sp>
          <p:nvSpPr>
            <p:cNvPr id="11" name="Oval 13"/>
            <p:cNvSpPr>
              <a:spLocks noChangeArrowheads="1"/>
            </p:cNvSpPr>
            <p:nvPr/>
          </p:nvSpPr>
          <p:spPr bwMode="auto">
            <a:xfrm>
              <a:off x="230188" y="2335616"/>
              <a:ext cx="176212" cy="176267"/>
            </a:xfrm>
            <a:prstGeom prst="ellipse">
              <a:avLst/>
            </a:prstGeom>
            <a:solidFill>
              <a:schemeClr val="accent3"/>
            </a:solidFill>
            <a:ln>
              <a:noFill/>
            </a:ln>
          </p:spPr>
          <p:txBody>
            <a:bodyPr/>
            <a:lstStyle/>
            <a:p>
              <a:endParaRPr lang="zh-CN" altLang="en-US" sz="4000">
                <a:solidFill>
                  <a:schemeClr val="bg1">
                    <a:lumMod val="50000"/>
                  </a:schemeClr>
                </a:solidFill>
              </a:endParaRPr>
            </a:p>
          </p:txBody>
        </p:sp>
        <p:sp>
          <p:nvSpPr>
            <p:cNvPr id="12" name="Oval 15"/>
            <p:cNvSpPr>
              <a:spLocks noChangeArrowheads="1"/>
            </p:cNvSpPr>
            <p:nvPr/>
          </p:nvSpPr>
          <p:spPr bwMode="auto">
            <a:xfrm>
              <a:off x="5924550" y="1863983"/>
              <a:ext cx="323850" cy="323950"/>
            </a:xfrm>
            <a:prstGeom prst="ellipse">
              <a:avLst/>
            </a:prstGeom>
            <a:solidFill>
              <a:schemeClr val="accent3"/>
            </a:solidFill>
            <a:ln>
              <a:noFill/>
            </a:ln>
          </p:spPr>
          <p:txBody>
            <a:bodyPr/>
            <a:lstStyle/>
            <a:p>
              <a:endParaRPr lang="zh-CN" altLang="en-US" sz="4000">
                <a:solidFill>
                  <a:schemeClr val="bg1">
                    <a:lumMod val="50000"/>
                  </a:schemeClr>
                </a:solidFill>
              </a:endParaRPr>
            </a:p>
          </p:txBody>
        </p:sp>
        <p:sp>
          <p:nvSpPr>
            <p:cNvPr id="13" name="Oval 16"/>
            <p:cNvSpPr>
              <a:spLocks noChangeArrowheads="1"/>
            </p:cNvSpPr>
            <p:nvPr/>
          </p:nvSpPr>
          <p:spPr bwMode="auto">
            <a:xfrm>
              <a:off x="5924550" y="2584931"/>
              <a:ext cx="323850" cy="323950"/>
            </a:xfrm>
            <a:prstGeom prst="ellipse">
              <a:avLst/>
            </a:prstGeom>
            <a:solidFill>
              <a:schemeClr val="accent1"/>
            </a:solidFill>
            <a:ln>
              <a:noFill/>
            </a:ln>
          </p:spPr>
          <p:txBody>
            <a:bodyPr/>
            <a:lstStyle/>
            <a:p>
              <a:endParaRPr lang="zh-CN" altLang="en-US" sz="4000">
                <a:solidFill>
                  <a:schemeClr val="bg1">
                    <a:lumMod val="50000"/>
                  </a:schemeClr>
                </a:solidFill>
              </a:endParaRPr>
            </a:p>
          </p:txBody>
        </p:sp>
        <p:sp>
          <p:nvSpPr>
            <p:cNvPr id="14" name="Oval 17"/>
            <p:cNvSpPr>
              <a:spLocks noChangeArrowheads="1"/>
            </p:cNvSpPr>
            <p:nvPr/>
          </p:nvSpPr>
          <p:spPr bwMode="auto">
            <a:xfrm>
              <a:off x="5924550" y="3309054"/>
              <a:ext cx="323850" cy="320774"/>
            </a:xfrm>
            <a:prstGeom prst="ellipse">
              <a:avLst/>
            </a:prstGeom>
            <a:solidFill>
              <a:schemeClr val="accent4"/>
            </a:solidFill>
            <a:ln>
              <a:noFill/>
            </a:ln>
          </p:spPr>
          <p:txBody>
            <a:bodyPr/>
            <a:lstStyle/>
            <a:p>
              <a:endParaRPr lang="zh-CN" altLang="en-US" sz="4000">
                <a:solidFill>
                  <a:schemeClr val="bg1">
                    <a:lumMod val="50000"/>
                  </a:schemeClr>
                </a:solidFill>
              </a:endParaRPr>
            </a:p>
          </p:txBody>
        </p:sp>
        <p:sp>
          <p:nvSpPr>
            <p:cNvPr id="15" name="Oval 18"/>
            <p:cNvSpPr>
              <a:spLocks noChangeArrowheads="1"/>
            </p:cNvSpPr>
            <p:nvPr/>
          </p:nvSpPr>
          <p:spPr bwMode="auto">
            <a:xfrm>
              <a:off x="5924550" y="4022061"/>
              <a:ext cx="323850" cy="323950"/>
            </a:xfrm>
            <a:prstGeom prst="ellipse">
              <a:avLst/>
            </a:prstGeom>
            <a:solidFill>
              <a:schemeClr val="accent3"/>
            </a:solidFill>
            <a:ln>
              <a:noFill/>
            </a:ln>
          </p:spPr>
          <p:txBody>
            <a:bodyPr/>
            <a:lstStyle/>
            <a:p>
              <a:endParaRPr lang="zh-CN" altLang="en-US" sz="4000">
                <a:solidFill>
                  <a:schemeClr val="bg1">
                    <a:lumMod val="50000"/>
                  </a:schemeClr>
                </a:solidFill>
              </a:endParaRPr>
            </a:p>
          </p:txBody>
        </p:sp>
        <p:grpSp>
          <p:nvGrpSpPr>
            <p:cNvPr id="16" name="Group 19"/>
            <p:cNvGrpSpPr/>
            <p:nvPr/>
          </p:nvGrpSpPr>
          <p:grpSpPr bwMode="auto">
            <a:xfrm>
              <a:off x="3779838" y="1825871"/>
              <a:ext cx="1733550" cy="2528080"/>
              <a:chOff x="0" y="0"/>
              <a:chExt cx="1335" cy="1947"/>
            </a:xfrm>
          </p:grpSpPr>
          <p:sp>
            <p:nvSpPr>
              <p:cNvPr id="40"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41"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42"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43"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44"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7" name="Group 25"/>
            <p:cNvGrpSpPr/>
            <p:nvPr/>
          </p:nvGrpSpPr>
          <p:grpSpPr bwMode="auto">
            <a:xfrm>
              <a:off x="6037264" y="4112577"/>
              <a:ext cx="98425" cy="146095"/>
              <a:chOff x="0" y="0"/>
              <a:chExt cx="85" cy="127"/>
            </a:xfrm>
          </p:grpSpPr>
          <p:sp>
            <p:nvSpPr>
              <p:cNvPr id="38"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39"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8" name="Group 28"/>
            <p:cNvGrpSpPr/>
            <p:nvPr/>
          </p:nvGrpSpPr>
          <p:grpSpPr bwMode="auto">
            <a:xfrm>
              <a:off x="6010275" y="3399570"/>
              <a:ext cx="152400" cy="123863"/>
              <a:chOff x="0" y="0"/>
              <a:chExt cx="132" cy="109"/>
            </a:xfrm>
          </p:grpSpPr>
          <p:sp>
            <p:nvSpPr>
              <p:cNvPr id="36"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37"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19" name="Freeform 31"/>
            <p:cNvSpPr>
              <a:spLocks noEditPoints="1"/>
            </p:cNvSpPr>
            <p:nvPr/>
          </p:nvSpPr>
          <p:spPr bwMode="auto">
            <a:xfrm>
              <a:off x="6011864" y="2694501"/>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20" name="Group 32"/>
            <p:cNvGrpSpPr/>
            <p:nvPr/>
          </p:nvGrpSpPr>
          <p:grpSpPr bwMode="auto">
            <a:xfrm>
              <a:off x="6021388" y="1975143"/>
              <a:ext cx="133350" cy="107983"/>
              <a:chOff x="0" y="0"/>
              <a:chExt cx="116" cy="94"/>
            </a:xfrm>
          </p:grpSpPr>
          <p:sp>
            <p:nvSpPr>
              <p:cNvPr id="34"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35"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21" name="Group 35"/>
            <p:cNvGrpSpPr/>
            <p:nvPr/>
          </p:nvGrpSpPr>
          <p:grpSpPr bwMode="auto">
            <a:xfrm>
              <a:off x="1763713" y="2461068"/>
              <a:ext cx="209550" cy="260430"/>
              <a:chOff x="0" y="0"/>
              <a:chExt cx="156" cy="194"/>
            </a:xfrm>
          </p:grpSpPr>
          <p:sp>
            <p:nvSpPr>
              <p:cNvPr id="31"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33"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22" name="Group 38"/>
            <p:cNvGrpSpPr/>
            <p:nvPr/>
          </p:nvGrpSpPr>
          <p:grpSpPr bwMode="auto">
            <a:xfrm>
              <a:off x="2878138" y="3035920"/>
              <a:ext cx="241300" cy="320774"/>
              <a:chOff x="0" y="0"/>
              <a:chExt cx="201" cy="269"/>
            </a:xfrm>
          </p:grpSpPr>
          <p:sp>
            <p:nvSpPr>
              <p:cNvPr id="28"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9"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30"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3" name="Rectangle 42"/>
            <p:cNvSpPr>
              <a:spLocks noChangeArrowheads="1"/>
            </p:cNvSpPr>
            <p:nvPr/>
          </p:nvSpPr>
          <p:spPr bwMode="auto">
            <a:xfrm>
              <a:off x="595314" y="3121671"/>
              <a:ext cx="1728787" cy="74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600" dirty="0">
                  <a:solidFill>
                    <a:schemeClr val="bg1">
                      <a:lumMod val="50000"/>
                    </a:schemeClr>
                  </a:solidFill>
                  <a:latin typeface="Impact" panose="020B0806030902050204" pitchFamily="34" charset="0"/>
                </a:rPr>
                <a:t>TOPIC HEADER HERE</a:t>
              </a:r>
              <a:endParaRPr lang="zh-CN" altLang="en-US" sz="1400" dirty="0">
                <a:solidFill>
                  <a:schemeClr val="bg1">
                    <a:lumMod val="50000"/>
                  </a:schemeClr>
                </a:solidFill>
              </a:endParaRPr>
            </a:p>
            <a:p>
              <a:pPr>
                <a:lnSpc>
                  <a:spcPct val="120000"/>
                </a:lnSpc>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endParaRPr lang="zh-CN" altLang="en-US" sz="1400" dirty="0">
                <a:solidFill>
                  <a:schemeClr val="bg1">
                    <a:lumMod val="50000"/>
                  </a:schemeClr>
                </a:solidFill>
              </a:endParaRPr>
            </a:p>
          </p:txBody>
        </p:sp>
        <p:sp>
          <p:nvSpPr>
            <p:cNvPr id="24" name="Rectangle 43"/>
            <p:cNvSpPr>
              <a:spLocks noChangeArrowheads="1"/>
            </p:cNvSpPr>
            <p:nvPr/>
          </p:nvSpPr>
          <p:spPr bwMode="auto">
            <a:xfrm>
              <a:off x="6440488" y="1800463"/>
              <a:ext cx="2019300" cy="53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dirty="0">
                  <a:solidFill>
                    <a:schemeClr val="bg1">
                      <a:lumMod val="50000"/>
                    </a:schemeClr>
                  </a:solidFill>
                </a:rPr>
                <a:t>TOPIC HEADER ONE</a:t>
              </a:r>
              <a:endParaRPr lang="zh-CN" altLang="en-US" sz="1400" dirty="0">
                <a:solidFill>
                  <a:schemeClr val="bg1">
                    <a:lumMod val="50000"/>
                  </a:schemeClr>
                </a:solidFill>
              </a:endParaRPr>
            </a:p>
            <a:p>
              <a:pPr>
                <a:lnSpc>
                  <a:spcPct val="120000"/>
                </a:lnSpc>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endParaRPr lang="zh-CN" altLang="en-US" sz="1400" dirty="0">
                <a:solidFill>
                  <a:schemeClr val="bg1">
                    <a:lumMod val="50000"/>
                  </a:schemeClr>
                </a:solidFill>
              </a:endParaRPr>
            </a:p>
          </p:txBody>
        </p:sp>
        <p:sp>
          <p:nvSpPr>
            <p:cNvPr id="25" name="Rectangle 44"/>
            <p:cNvSpPr>
              <a:spLocks noChangeArrowheads="1"/>
            </p:cNvSpPr>
            <p:nvPr/>
          </p:nvSpPr>
          <p:spPr bwMode="auto">
            <a:xfrm>
              <a:off x="6440488" y="2518235"/>
              <a:ext cx="2019300" cy="53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lumMod val="50000"/>
                    </a:schemeClr>
                  </a:solidFill>
                </a:rPr>
                <a:t>TOPIC HEADER TWO</a:t>
              </a:r>
              <a:endParaRPr lang="zh-CN" altLang="en-US" sz="1400">
                <a:solidFill>
                  <a:schemeClr val="bg1">
                    <a:lumMod val="50000"/>
                  </a:schemeClr>
                </a:solidFill>
              </a:endParaRPr>
            </a:p>
            <a:p>
              <a:pPr>
                <a:lnSpc>
                  <a:spcPct val="120000"/>
                </a:lnSpc>
              </a:pPr>
              <a:r>
                <a:rPr lang="en-US" altLang="zh-CN" sz="1400">
                  <a:solidFill>
                    <a:schemeClr val="bg1">
                      <a:lumMod val="50000"/>
                    </a:schemeClr>
                  </a:solidFill>
                </a:rPr>
                <a:t>We have many PowerPoint </a:t>
              </a:r>
              <a:r>
                <a:rPr lang="zh-CN" altLang="en-US" sz="1400">
                  <a:solidFill>
                    <a:schemeClr val="bg1">
                      <a:lumMod val="50000"/>
                    </a:schemeClr>
                  </a:solidFill>
                </a:rPr>
                <a:t>templates</a:t>
              </a:r>
              <a:r>
                <a:rPr lang="en-US" altLang="zh-CN" sz="1400">
                  <a:solidFill>
                    <a:schemeClr val="bg1">
                      <a:lumMod val="50000"/>
                    </a:schemeClr>
                  </a:solidFill>
                </a:rPr>
                <a:t> that has been specifically designed</a:t>
              </a:r>
              <a:r>
                <a:rPr lang="zh-CN" altLang="en-US" sz="1400">
                  <a:solidFill>
                    <a:schemeClr val="bg1">
                      <a:lumMod val="50000"/>
                    </a:schemeClr>
                  </a:solidFill>
                </a:rPr>
                <a:t>.</a:t>
              </a:r>
              <a:endParaRPr lang="zh-CN" altLang="en-US" sz="1400">
                <a:solidFill>
                  <a:schemeClr val="bg1">
                    <a:lumMod val="50000"/>
                  </a:schemeClr>
                </a:solidFill>
              </a:endParaRPr>
            </a:p>
          </p:txBody>
        </p:sp>
        <p:sp>
          <p:nvSpPr>
            <p:cNvPr id="26" name="Rectangle 45"/>
            <p:cNvSpPr>
              <a:spLocks noChangeArrowheads="1"/>
            </p:cNvSpPr>
            <p:nvPr/>
          </p:nvSpPr>
          <p:spPr bwMode="auto">
            <a:xfrm>
              <a:off x="6440488" y="3248710"/>
              <a:ext cx="2019300" cy="53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lumMod val="50000"/>
                    </a:schemeClr>
                  </a:solidFill>
                </a:rPr>
                <a:t>TOPIC HEADER THREE</a:t>
              </a:r>
              <a:endParaRPr lang="zh-CN" altLang="en-US" sz="1400">
                <a:solidFill>
                  <a:schemeClr val="bg1">
                    <a:lumMod val="50000"/>
                  </a:schemeClr>
                </a:solidFill>
              </a:endParaRPr>
            </a:p>
            <a:p>
              <a:pPr>
                <a:lnSpc>
                  <a:spcPct val="120000"/>
                </a:lnSpc>
              </a:pPr>
              <a:r>
                <a:rPr lang="en-US" altLang="zh-CN" sz="1400">
                  <a:solidFill>
                    <a:schemeClr val="bg1">
                      <a:lumMod val="50000"/>
                    </a:schemeClr>
                  </a:solidFill>
                </a:rPr>
                <a:t>We have many PowerPoint </a:t>
              </a:r>
              <a:r>
                <a:rPr lang="zh-CN" altLang="en-US" sz="1400">
                  <a:solidFill>
                    <a:schemeClr val="bg1">
                      <a:lumMod val="50000"/>
                    </a:schemeClr>
                  </a:solidFill>
                </a:rPr>
                <a:t>templates</a:t>
              </a:r>
              <a:r>
                <a:rPr lang="en-US" altLang="zh-CN" sz="1400">
                  <a:solidFill>
                    <a:schemeClr val="bg1">
                      <a:lumMod val="50000"/>
                    </a:schemeClr>
                  </a:solidFill>
                </a:rPr>
                <a:t> that has been specifically designed</a:t>
              </a:r>
              <a:r>
                <a:rPr lang="zh-CN" altLang="en-US" sz="1400">
                  <a:solidFill>
                    <a:schemeClr val="bg1">
                      <a:lumMod val="50000"/>
                    </a:schemeClr>
                  </a:solidFill>
                </a:rPr>
                <a:t>.</a:t>
              </a:r>
              <a:endParaRPr lang="zh-CN" altLang="en-US" sz="1400">
                <a:solidFill>
                  <a:schemeClr val="bg1">
                    <a:lumMod val="50000"/>
                  </a:schemeClr>
                </a:solidFill>
              </a:endParaRPr>
            </a:p>
          </p:txBody>
        </p:sp>
        <p:sp>
          <p:nvSpPr>
            <p:cNvPr id="27" name="Rectangle 46"/>
            <p:cNvSpPr>
              <a:spLocks noChangeArrowheads="1"/>
            </p:cNvSpPr>
            <p:nvPr/>
          </p:nvSpPr>
          <p:spPr bwMode="auto">
            <a:xfrm>
              <a:off x="6440488" y="3953778"/>
              <a:ext cx="2019300" cy="53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400" b="1">
                  <a:solidFill>
                    <a:schemeClr val="bg1">
                      <a:lumMod val="50000"/>
                    </a:schemeClr>
                  </a:solidFill>
                </a:rPr>
                <a:t>TOPIC HEADER FOUR</a:t>
              </a:r>
              <a:endParaRPr lang="zh-CN" altLang="en-US" sz="1400">
                <a:solidFill>
                  <a:schemeClr val="bg1">
                    <a:lumMod val="50000"/>
                  </a:schemeClr>
                </a:solidFill>
              </a:endParaRPr>
            </a:p>
            <a:p>
              <a:pPr>
                <a:lnSpc>
                  <a:spcPct val="120000"/>
                </a:lnSpc>
              </a:pPr>
              <a:r>
                <a:rPr lang="en-US" altLang="zh-CN" sz="1400">
                  <a:solidFill>
                    <a:schemeClr val="bg1">
                      <a:lumMod val="50000"/>
                    </a:schemeClr>
                  </a:solidFill>
                </a:rPr>
                <a:t>We have many PowerPoint </a:t>
              </a:r>
              <a:r>
                <a:rPr lang="zh-CN" altLang="en-US" sz="1400">
                  <a:solidFill>
                    <a:schemeClr val="bg1">
                      <a:lumMod val="50000"/>
                    </a:schemeClr>
                  </a:solidFill>
                </a:rPr>
                <a:t>templates</a:t>
              </a:r>
              <a:r>
                <a:rPr lang="en-US" altLang="zh-CN" sz="1400">
                  <a:solidFill>
                    <a:schemeClr val="bg1">
                      <a:lumMod val="50000"/>
                    </a:schemeClr>
                  </a:solidFill>
                </a:rPr>
                <a:t> that has been specifically designed</a:t>
              </a:r>
              <a:r>
                <a:rPr lang="zh-CN" altLang="en-US" sz="1400">
                  <a:solidFill>
                    <a:schemeClr val="bg1">
                      <a:lumMod val="50000"/>
                    </a:schemeClr>
                  </a:solidFill>
                </a:rPr>
                <a:t>.</a:t>
              </a:r>
              <a:endParaRPr lang="zh-CN" altLang="en-US" sz="1400">
                <a:solidFill>
                  <a:schemeClr val="bg1">
                    <a:lumMod val="50000"/>
                  </a:schemeClr>
                </a:solidFill>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7" name="Text Placeholder 3"/>
          <p:cNvSpPr/>
          <p:nvPr/>
        </p:nvSpPr>
        <p:spPr>
          <a:xfrm>
            <a:off x="1693862" y="2057400"/>
            <a:ext cx="2181225" cy="2181225"/>
          </a:xfrm>
          <a:prstGeom prst="ellipse">
            <a:avLst/>
          </a:prstGeom>
          <a:solidFill>
            <a:schemeClr val="accent3"/>
          </a:solidFill>
          <a:ln w="9525">
            <a:noFill/>
          </a:ln>
        </p:spPr>
        <p:txBody>
          <a:bodyPr/>
          <a:lstStyle/>
          <a:p>
            <a:pPr marL="228600" lvl="0" indent="-228600" eaLnBrk="1" hangingPunct="1">
              <a:buNone/>
            </a:pPr>
            <a:endParaRPr lang="zh-CN" altLang="zh-CN" sz="21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8" name="Text Placeholder 4"/>
          <p:cNvSpPr/>
          <p:nvPr/>
        </p:nvSpPr>
        <p:spPr>
          <a:xfrm>
            <a:off x="4972050" y="2068512"/>
            <a:ext cx="2182812" cy="2181225"/>
          </a:xfrm>
          <a:prstGeom prst="ellipse">
            <a:avLst/>
          </a:prstGeom>
          <a:solidFill>
            <a:schemeClr val="accent1"/>
          </a:solidFill>
          <a:ln w="9525">
            <a:noFill/>
          </a:ln>
        </p:spPr>
        <p:txBody>
          <a:bodyPr/>
          <a:lstStyle/>
          <a:p>
            <a:pPr marL="228600" lvl="0" indent="-228600" eaLnBrk="1" hangingPunct="1">
              <a:buNone/>
            </a:pPr>
            <a:endParaRPr lang="zh-CN" altLang="zh-CN" sz="21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9" name="Text Placeholder 5"/>
          <p:cNvSpPr/>
          <p:nvPr/>
        </p:nvSpPr>
        <p:spPr>
          <a:xfrm>
            <a:off x="8251825" y="2068512"/>
            <a:ext cx="2182812" cy="2181225"/>
          </a:xfrm>
          <a:prstGeom prst="ellipse">
            <a:avLst/>
          </a:prstGeom>
          <a:solidFill>
            <a:schemeClr val="accent4"/>
          </a:solidFill>
          <a:ln w="9525">
            <a:noFill/>
          </a:ln>
        </p:spPr>
        <p:txBody>
          <a:bodyPr/>
          <a:lstStyle/>
          <a:p>
            <a:pPr marL="228600" lvl="0" indent="-228600" eaLnBrk="1" hangingPunct="1">
              <a:buNone/>
            </a:pPr>
            <a:endParaRPr lang="zh-CN" altLang="zh-CN" sz="21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53" name="组合 75"/>
          <p:cNvGrpSpPr/>
          <p:nvPr/>
        </p:nvGrpSpPr>
        <p:grpSpPr>
          <a:xfrm>
            <a:off x="1452562" y="4657725"/>
            <a:ext cx="2663825" cy="1538287"/>
            <a:chOff x="0" y="0"/>
            <a:chExt cx="2343898" cy="992595"/>
          </a:xfrm>
        </p:grpSpPr>
        <p:sp>
          <p:nvSpPr>
            <p:cNvPr id="54" name="文本框 7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anose="020B0604020202020204" pitchFamily="34" charset="0"/>
                <a:ea typeface="宋体" panose="02010600030101010101" pitchFamily="2" charset="-122"/>
              </a:endParaRPr>
            </a:p>
          </p:txBody>
        </p:sp>
        <p:sp>
          <p:nvSpPr>
            <p:cNvPr id="55" name="文本框 77"/>
            <p:cNvSpPr/>
            <p:nvPr/>
          </p:nvSpPr>
          <p:spPr>
            <a:xfrm>
              <a:off x="616783" y="0"/>
              <a:ext cx="1110331"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添加内容</a:t>
              </a:r>
              <a:endParaRPr lang="zh-CN" altLang="en-US" dirty="0">
                <a:solidFill>
                  <a:schemeClr val="bg1">
                    <a:lumMod val="50000"/>
                  </a:schemeClr>
                </a:solidFill>
                <a:latin typeface="Arial" panose="020B0604020202020204" pitchFamily="34" charset="0"/>
                <a:ea typeface="宋体" panose="02010600030101010101" pitchFamily="2" charset="-122"/>
              </a:endParaRPr>
            </a:p>
          </p:txBody>
        </p:sp>
      </p:grpSp>
      <p:sp>
        <p:nvSpPr>
          <p:cNvPr id="56" name="文本框 79"/>
          <p:cNvSpPr/>
          <p:nvPr/>
        </p:nvSpPr>
        <p:spPr>
          <a:xfrm>
            <a:off x="2185987" y="2943225"/>
            <a:ext cx="1376363" cy="430212"/>
          </a:xfrm>
          <a:prstGeom prst="rect">
            <a:avLst/>
          </a:prstGeom>
          <a:noFill/>
          <a:ln w="9525">
            <a:noFill/>
            <a:miter/>
          </a:ln>
        </p:spPr>
        <p:txBody>
          <a:bodyPr>
            <a:spAutoFit/>
          </a:bodyPr>
          <a:lstStyle/>
          <a:p>
            <a:pPr lvl="0" eaLnBrk="1" hangingPunct="1">
              <a:buNone/>
            </a:pPr>
            <a:r>
              <a:rPr lang="zh-CN" altLang="en-US" sz="22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添加内容</a:t>
            </a:r>
            <a:endParaRPr lang="zh-CN" altLang="en-US" dirty="0">
              <a:latin typeface="Arial" panose="020B0604020202020204" pitchFamily="34" charset="0"/>
              <a:ea typeface="宋体" panose="02010600030101010101" pitchFamily="2" charset="-122"/>
            </a:endParaRPr>
          </a:p>
        </p:txBody>
      </p:sp>
      <p:sp>
        <p:nvSpPr>
          <p:cNvPr id="57" name="文本框 80"/>
          <p:cNvSpPr/>
          <p:nvPr/>
        </p:nvSpPr>
        <p:spPr>
          <a:xfrm>
            <a:off x="5497512" y="2943225"/>
            <a:ext cx="1374775" cy="430212"/>
          </a:xfrm>
          <a:prstGeom prst="rect">
            <a:avLst/>
          </a:prstGeom>
          <a:noFill/>
          <a:ln w="9525">
            <a:noFill/>
            <a:miter/>
          </a:ln>
        </p:spPr>
        <p:txBody>
          <a:bodyPr>
            <a:spAutoFit/>
          </a:bodyPr>
          <a:lstStyle/>
          <a:p>
            <a:pPr lvl="0" eaLnBrk="1" hangingPunct="1">
              <a:buNone/>
            </a:pPr>
            <a:r>
              <a:rPr lang="zh-CN" altLang="en-US" sz="22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添加内容</a:t>
            </a:r>
            <a:endParaRPr lang="zh-CN" altLang="en-US" dirty="0">
              <a:latin typeface="Arial" panose="020B0604020202020204" pitchFamily="34" charset="0"/>
              <a:ea typeface="宋体" panose="02010600030101010101" pitchFamily="2" charset="-122"/>
            </a:endParaRPr>
          </a:p>
        </p:txBody>
      </p:sp>
      <p:sp>
        <p:nvSpPr>
          <p:cNvPr id="58" name="文本框 81"/>
          <p:cNvSpPr/>
          <p:nvPr/>
        </p:nvSpPr>
        <p:spPr>
          <a:xfrm>
            <a:off x="8745537" y="2943225"/>
            <a:ext cx="1374775" cy="430212"/>
          </a:xfrm>
          <a:prstGeom prst="rect">
            <a:avLst/>
          </a:prstGeom>
          <a:noFill/>
          <a:ln w="9525">
            <a:noFill/>
            <a:miter/>
          </a:ln>
        </p:spPr>
        <p:txBody>
          <a:bodyPr>
            <a:spAutoFit/>
          </a:bodyPr>
          <a:lstStyle/>
          <a:p>
            <a:pPr lvl="0" eaLnBrk="1" hangingPunct="1">
              <a:buNone/>
            </a:pPr>
            <a:r>
              <a:rPr lang="zh-CN" altLang="en-US" sz="22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添加内容</a:t>
            </a:r>
            <a:endParaRPr lang="zh-CN" altLang="en-US" dirty="0">
              <a:latin typeface="Arial" panose="020B0604020202020204" pitchFamily="34" charset="0"/>
              <a:ea typeface="宋体" panose="02010600030101010101" pitchFamily="2" charset="-122"/>
            </a:endParaRPr>
          </a:p>
        </p:txBody>
      </p:sp>
      <p:grpSp>
        <p:nvGrpSpPr>
          <p:cNvPr id="59" name="组合 82"/>
          <p:cNvGrpSpPr/>
          <p:nvPr/>
        </p:nvGrpSpPr>
        <p:grpSpPr>
          <a:xfrm>
            <a:off x="4732337" y="4657725"/>
            <a:ext cx="2663825" cy="1538287"/>
            <a:chOff x="0" y="0"/>
            <a:chExt cx="2343898" cy="992595"/>
          </a:xfrm>
        </p:grpSpPr>
        <p:sp>
          <p:nvSpPr>
            <p:cNvPr id="60" name="文本框 83"/>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anose="020B0604020202020204" pitchFamily="34" charset="0"/>
                <a:ea typeface="宋体" panose="02010600030101010101" pitchFamily="2" charset="-122"/>
              </a:endParaRPr>
            </a:p>
          </p:txBody>
        </p:sp>
        <p:sp>
          <p:nvSpPr>
            <p:cNvPr id="61" name="文本框 84"/>
            <p:cNvSpPr/>
            <p:nvPr/>
          </p:nvSpPr>
          <p:spPr>
            <a:xfrm>
              <a:off x="616783" y="0"/>
              <a:ext cx="1110331"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添加内容</a:t>
              </a:r>
              <a:endParaRPr lang="zh-CN" altLang="en-US" dirty="0">
                <a:solidFill>
                  <a:schemeClr val="bg1">
                    <a:lumMod val="50000"/>
                  </a:schemeClr>
                </a:solidFill>
                <a:latin typeface="Arial" panose="020B0604020202020204" pitchFamily="34" charset="0"/>
                <a:ea typeface="宋体" panose="02010600030101010101" pitchFamily="2" charset="-122"/>
              </a:endParaRPr>
            </a:p>
          </p:txBody>
        </p:sp>
      </p:grpSp>
      <p:grpSp>
        <p:nvGrpSpPr>
          <p:cNvPr id="62" name="组合 85"/>
          <p:cNvGrpSpPr/>
          <p:nvPr/>
        </p:nvGrpSpPr>
        <p:grpSpPr>
          <a:xfrm>
            <a:off x="8012112" y="4657725"/>
            <a:ext cx="2662238" cy="1538287"/>
            <a:chOff x="0" y="0"/>
            <a:chExt cx="2343898" cy="992595"/>
          </a:xfrm>
        </p:grpSpPr>
        <p:sp>
          <p:nvSpPr>
            <p:cNvPr id="63" name="文本框 8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anose="020B0604020202020204" pitchFamily="34" charset="0"/>
                <a:ea typeface="宋体" panose="02010600030101010101" pitchFamily="2" charset="-122"/>
              </a:endParaRPr>
            </a:p>
          </p:txBody>
        </p:sp>
        <p:sp>
          <p:nvSpPr>
            <p:cNvPr id="64" name="文本框 87"/>
            <p:cNvSpPr/>
            <p:nvPr/>
          </p:nvSpPr>
          <p:spPr>
            <a:xfrm>
              <a:off x="616452" y="0"/>
              <a:ext cx="1110993"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添加内容</a:t>
              </a:r>
              <a:endParaRPr lang="zh-CN" altLang="en-US" dirty="0">
                <a:solidFill>
                  <a:schemeClr val="bg1">
                    <a:lumMod val="50000"/>
                  </a:schemeClr>
                </a:solidFill>
                <a:latin typeface="Arial" panose="020B0604020202020204" pitchFamily="34" charset="0"/>
                <a:ea typeface="宋体" panose="02010600030101010101" pitchFamily="2" charset="-122"/>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7">
                                            <p:bg/>
                                          </p:spTgt>
                                        </p:tgtEl>
                                        <p:attrNameLst>
                                          <p:attrName>style.visibility</p:attrName>
                                        </p:attrNameLst>
                                      </p:cBhvr>
                                      <p:to>
                                        <p:strVal val="visible"/>
                                      </p:to>
                                    </p:set>
                                    <p:animEffect filter="fade">
                                      <p:cBhvr>
                                        <p:cTn id="11" dur="750"/>
                                        <p:tgtEl>
                                          <p:spTgt spid="47">
                                            <p:bg/>
                                          </p:spTgt>
                                        </p:tgtEl>
                                      </p:cBhvr>
                                    </p:animEffect>
                                    <p:anim calcmode="lin" valueType="num">
                                      <p:cBhvr>
                                        <p:cTn id="12" dur="750" fill="hold"/>
                                        <p:tgtEl>
                                          <p:spTgt spid="47">
                                            <p:bg/>
                                          </p:spTgt>
                                        </p:tgtEl>
                                        <p:attrNameLst>
                                          <p:attrName>ppt_x</p:attrName>
                                        </p:attrNameLst>
                                      </p:cBhvr>
                                      <p:tavLst>
                                        <p:tav tm="0">
                                          <p:val>
                                            <p:strVal val="#ppt_x"/>
                                          </p:val>
                                        </p:tav>
                                        <p:tav tm="100000">
                                          <p:val>
                                            <p:strVal val="#ppt_x"/>
                                          </p:val>
                                        </p:tav>
                                      </p:tavLst>
                                    </p:anim>
                                    <p:anim calcmode="lin" valueType="num">
                                      <p:cBhvr>
                                        <p:cTn id="13" dur="750" fill="hold"/>
                                        <p:tgtEl>
                                          <p:spTgt spid="47">
                                            <p:bg/>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filter="fade">
                                      <p:cBhvr>
                                        <p:cTn id="17" dur="300"/>
                                        <p:tgtEl>
                                          <p:spTgt spid="56"/>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filter="wipe(up)">
                                      <p:cBhvr>
                                        <p:cTn id="21" dur="500"/>
                                        <p:tgtEl>
                                          <p:spTgt spid="53"/>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8">
                                            <p:bg/>
                                          </p:spTgt>
                                        </p:tgtEl>
                                        <p:attrNameLst>
                                          <p:attrName>style.visibility</p:attrName>
                                        </p:attrNameLst>
                                      </p:cBhvr>
                                      <p:to>
                                        <p:strVal val="visible"/>
                                      </p:to>
                                    </p:set>
                                    <p:animEffect filter="fade">
                                      <p:cBhvr>
                                        <p:cTn id="25" dur="750"/>
                                        <p:tgtEl>
                                          <p:spTgt spid="48">
                                            <p:bg/>
                                          </p:spTgt>
                                        </p:tgtEl>
                                      </p:cBhvr>
                                    </p:animEffect>
                                    <p:anim calcmode="lin" valueType="num">
                                      <p:cBhvr>
                                        <p:cTn id="26" dur="750" fill="hold"/>
                                        <p:tgtEl>
                                          <p:spTgt spid="48">
                                            <p:bg/>
                                          </p:spTgt>
                                        </p:tgtEl>
                                        <p:attrNameLst>
                                          <p:attrName>ppt_x</p:attrName>
                                        </p:attrNameLst>
                                      </p:cBhvr>
                                      <p:tavLst>
                                        <p:tav tm="0">
                                          <p:val>
                                            <p:strVal val="#ppt_x"/>
                                          </p:val>
                                        </p:tav>
                                        <p:tav tm="100000">
                                          <p:val>
                                            <p:strVal val="#ppt_x"/>
                                          </p:val>
                                        </p:tav>
                                      </p:tavLst>
                                    </p:anim>
                                    <p:anim calcmode="lin" valueType="num">
                                      <p:cBhvr>
                                        <p:cTn id="27" dur="750" fill="hold"/>
                                        <p:tgtEl>
                                          <p:spTgt spid="48">
                                            <p:bg/>
                                          </p:spTgt>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filter="fade">
                                      <p:cBhvr>
                                        <p:cTn id="31" dur="300"/>
                                        <p:tgtEl>
                                          <p:spTgt spid="57"/>
                                        </p:tgtEl>
                                      </p:cBhvr>
                                    </p:animEffect>
                                  </p:childTnLst>
                                </p:cTn>
                              </p:par>
                            </p:childTnLst>
                          </p:cTn>
                        </p:par>
                        <p:par>
                          <p:cTn id="32" fill="hold">
                            <p:stCondLst>
                              <p:cond delay="4000"/>
                            </p:stCondLst>
                            <p:childTnLst>
                              <p:par>
                                <p:cTn id="33" presetID="22"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filter="wipe(up)">
                                      <p:cBhvr>
                                        <p:cTn id="35" dur="500"/>
                                        <p:tgtEl>
                                          <p:spTgt spid="59"/>
                                        </p:tgtEl>
                                      </p:cBhvr>
                                    </p:animEffect>
                                  </p:childTnLst>
                                </p:cTn>
                              </p:par>
                              <p:par>
                                <p:cTn id="36" presetID="47" presetClass="entr" presetSubtype="0" fill="hold" grpId="0" nodeType="withEffect">
                                  <p:stCondLst>
                                    <p:cond delay="250"/>
                                  </p:stCondLst>
                                  <p:childTnLst>
                                    <p:set>
                                      <p:cBhvr>
                                        <p:cTn id="37" dur="1" fill="hold">
                                          <p:stCondLst>
                                            <p:cond delay="0"/>
                                          </p:stCondLst>
                                        </p:cTn>
                                        <p:tgtEl>
                                          <p:spTgt spid="49">
                                            <p:bg/>
                                          </p:spTgt>
                                        </p:tgtEl>
                                        <p:attrNameLst>
                                          <p:attrName>style.visibility</p:attrName>
                                        </p:attrNameLst>
                                      </p:cBhvr>
                                      <p:to>
                                        <p:strVal val="visible"/>
                                      </p:to>
                                    </p:set>
                                    <p:animEffect filter="fade">
                                      <p:cBhvr>
                                        <p:cTn id="38" dur="750"/>
                                        <p:tgtEl>
                                          <p:spTgt spid="49">
                                            <p:bg/>
                                          </p:spTgt>
                                        </p:tgtEl>
                                      </p:cBhvr>
                                    </p:animEffect>
                                    <p:anim calcmode="lin" valueType="num">
                                      <p:cBhvr>
                                        <p:cTn id="39" dur="750" fill="hold"/>
                                        <p:tgtEl>
                                          <p:spTgt spid="49">
                                            <p:bg/>
                                          </p:spTgt>
                                        </p:tgtEl>
                                        <p:attrNameLst>
                                          <p:attrName>ppt_x</p:attrName>
                                        </p:attrNameLst>
                                      </p:cBhvr>
                                      <p:tavLst>
                                        <p:tav tm="0">
                                          <p:val>
                                            <p:strVal val="#ppt_x"/>
                                          </p:val>
                                        </p:tav>
                                        <p:tav tm="100000">
                                          <p:val>
                                            <p:strVal val="#ppt_x"/>
                                          </p:val>
                                        </p:tav>
                                      </p:tavLst>
                                    </p:anim>
                                    <p:anim calcmode="lin" valueType="num">
                                      <p:cBhvr>
                                        <p:cTn id="40" dur="750" fill="hold"/>
                                        <p:tgtEl>
                                          <p:spTgt spid="49">
                                            <p:bg/>
                                          </p:spTgt>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filter="fade">
                                      <p:cBhvr>
                                        <p:cTn id="44" dur="300"/>
                                        <p:tgtEl>
                                          <p:spTgt spid="58"/>
                                        </p:tgtEl>
                                      </p:cBhvr>
                                    </p:animEffect>
                                  </p:childTnLst>
                                </p:cTn>
                              </p:par>
                            </p:childTnLst>
                          </p:cTn>
                        </p:par>
                        <p:par>
                          <p:cTn id="45" fill="hold">
                            <p:stCondLst>
                              <p:cond delay="5000"/>
                            </p:stCondLst>
                            <p:childTnLst>
                              <p:par>
                                <p:cTn id="46" presetID="22" presetClass="entr" presetSubtype="1"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filter="wipe(up)">
                                      <p:cBhvr>
                                        <p:cTn id="4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build="p"/>
      <p:bldP spid="48" grpId="0" bldLvl="0" animBg="1" build="p"/>
      <p:bldP spid="49" grpId="0" bldLvl="0" animBg="1" build="p"/>
      <p:bldP spid="56" grpId="0" bldLvl="0"/>
      <p:bldP spid="57" grpId="0" bldLvl="0"/>
      <p:bldP spid="58"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247638">
            <a:off x="-875561" y="3513567"/>
            <a:ext cx="10874121" cy="5366882"/>
            <a:chOff x="5542954" y="4995627"/>
            <a:chExt cx="6392799" cy="3155145"/>
          </a:xfrm>
          <a:noFill/>
        </p:grpSpPr>
        <p:grpSp>
          <p:nvGrpSpPr>
            <p:cNvPr id="15" name="组合 14"/>
            <p:cNvGrpSpPr/>
            <p:nvPr/>
          </p:nvGrpSpPr>
          <p:grpSpPr>
            <a:xfrm>
              <a:off x="5542954" y="4995627"/>
              <a:ext cx="6392799" cy="2785363"/>
              <a:chOff x="3630711" y="5191816"/>
              <a:chExt cx="6392798" cy="2785363"/>
            </a:xfrm>
            <a:grpFill/>
          </p:grpSpPr>
          <p:sp>
            <p:nvSpPr>
              <p:cNvPr id="17" name="直角三角形 16"/>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欧美快节奏Chairlift - Bruises.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51533" y="-891891"/>
            <a:ext cx="609627" cy="609882"/>
          </a:xfrm>
          <a:prstGeom prst="rect">
            <a:avLst/>
          </a:prstGeom>
        </p:spPr>
      </p:pic>
      <p:sp>
        <p:nvSpPr>
          <p:cNvPr id="20" name="_14"/>
          <p:cNvSpPr txBox="1">
            <a:spLocks noChangeArrowheads="1"/>
          </p:cNvSpPr>
          <p:nvPr/>
        </p:nvSpPr>
        <p:spPr bwMode="auto">
          <a:xfrm>
            <a:off x="4599008" y="2269047"/>
            <a:ext cx="7781905" cy="113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800" b="1" dirty="0" smtClean="0">
                <a:solidFill>
                  <a:schemeClr val="accent3"/>
                </a:solidFill>
                <a:latin typeface="微软雅黑" panose="020B0503020204020204" pitchFamily="34" charset="-122"/>
                <a:ea typeface="微软雅黑" panose="020B0503020204020204" pitchFamily="34" charset="-122"/>
              </a:rPr>
              <a:t>谢谢</a:t>
            </a:r>
            <a:r>
              <a:rPr lang="zh-CN" altLang="en-US" sz="6800" b="1" dirty="0" smtClean="0">
                <a:solidFill>
                  <a:schemeClr val="accent1"/>
                </a:solidFill>
                <a:latin typeface="微软雅黑" panose="020B0503020204020204" pitchFamily="34" charset="-122"/>
                <a:ea typeface="微软雅黑" panose="020B0503020204020204" pitchFamily="34" charset="-122"/>
              </a:rPr>
              <a:t>您的</a:t>
            </a:r>
            <a:r>
              <a:rPr lang="zh-CN" altLang="en-US" sz="6800" b="1" dirty="0" smtClean="0">
                <a:solidFill>
                  <a:schemeClr val="accent4"/>
                </a:solidFill>
                <a:latin typeface="微软雅黑" panose="020B0503020204020204" pitchFamily="34" charset="-122"/>
                <a:ea typeface="微软雅黑" panose="020B0503020204020204" pitchFamily="34" charset="-122"/>
              </a:rPr>
              <a:t>观看</a:t>
            </a:r>
            <a:r>
              <a:rPr lang="zh-CN" altLang="en-US" sz="6800" b="1" dirty="0" smtClean="0">
                <a:solidFill>
                  <a:schemeClr val="accent3"/>
                </a:solidFill>
                <a:latin typeface="微软雅黑" panose="020B0503020204020204" pitchFamily="34" charset="-122"/>
                <a:ea typeface="微软雅黑" panose="020B0503020204020204" pitchFamily="34" charset="-122"/>
              </a:rPr>
              <a:t>指导</a:t>
            </a:r>
            <a:r>
              <a:rPr lang="en-US" altLang="zh-CN" sz="6800" b="1" dirty="0" smtClean="0">
                <a:solidFill>
                  <a:schemeClr val="accent3"/>
                </a:solidFill>
                <a:latin typeface="微软雅黑" panose="020B0503020204020204" pitchFamily="34" charset="-122"/>
                <a:ea typeface="微软雅黑" panose="020B0503020204020204" pitchFamily="34" charset="-122"/>
              </a:rPr>
              <a:t>!</a:t>
            </a:r>
            <a:endParaRPr lang="zh-CN" sz="6800" b="1" dirty="0">
              <a:solidFill>
                <a:schemeClr val="accent3"/>
              </a:solidFill>
              <a:latin typeface="微软雅黑" panose="020B0503020204020204" pitchFamily="34" charset="-122"/>
              <a:ea typeface="微软雅黑" panose="020B0503020204020204" pitchFamily="34" charset="-122"/>
            </a:endParaRPr>
          </a:p>
        </p:txBody>
      </p:sp>
      <p:sp>
        <p:nvSpPr>
          <p:cNvPr id="21" name="_15"/>
          <p:cNvSpPr txBox="1">
            <a:spLocks noChangeArrowheads="1"/>
          </p:cNvSpPr>
          <p:nvPr/>
        </p:nvSpPr>
        <p:spPr bwMode="auto">
          <a:xfrm>
            <a:off x="4656158" y="3509649"/>
            <a:ext cx="5813429"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1400" b="0" dirty="0">
                <a:solidFill>
                  <a:schemeClr val="accent3"/>
                </a:solidFill>
                <a:latin typeface="华文细黑" panose="02010600040101010101" pitchFamily="2" charset="-122"/>
                <a:ea typeface="华文细黑" panose="02010600040101010101" pitchFamily="2" charset="-122"/>
              </a:rPr>
              <a:t>Introduction Of </a:t>
            </a:r>
            <a:r>
              <a:rPr lang="en-US" altLang="zh-CN" sz="1400" b="0" dirty="0" err="1" smtClean="0">
                <a:solidFill>
                  <a:schemeClr val="accent3"/>
                </a:solidFill>
                <a:latin typeface="华文细黑" panose="02010600040101010101" pitchFamily="2" charset="-122"/>
                <a:ea typeface="华文细黑" panose="02010600040101010101" pitchFamily="2" charset="-122"/>
              </a:rPr>
              <a:t>AtmosphericBusiness</a:t>
            </a:r>
            <a:r>
              <a:rPr lang="en-US" altLang="zh-CN" sz="1400" b="0" dirty="0" smtClean="0">
                <a:solidFill>
                  <a:schemeClr val="accent3"/>
                </a:solidFill>
                <a:latin typeface="华文细黑" panose="02010600040101010101" pitchFamily="2" charset="-122"/>
                <a:ea typeface="华文细黑" panose="02010600040101010101" pitchFamily="2" charset="-122"/>
              </a:rPr>
              <a:t> </a:t>
            </a:r>
            <a:r>
              <a:rPr lang="en-US" altLang="zh-CN" sz="1400" b="0" dirty="0">
                <a:solidFill>
                  <a:schemeClr val="accent3"/>
                </a:solidFill>
                <a:latin typeface="华文细黑" panose="02010600040101010101" pitchFamily="2" charset="-122"/>
                <a:ea typeface="华文细黑" panose="02010600040101010101" pitchFamily="2" charset="-122"/>
              </a:rPr>
              <a:t>Plan Startup Plan PPT Template, Complete Framework</a:t>
            </a:r>
            <a:endParaRPr lang="zh-CN" sz="1400" b="0" dirty="0">
              <a:solidFill>
                <a:schemeClr val="accent3"/>
              </a:solidFill>
              <a:latin typeface="华文细黑" panose="02010600040101010101" pitchFamily="2" charset="-122"/>
              <a:ea typeface="华文细黑" panose="02010600040101010101" pitchFamily="2" charset="-122"/>
            </a:endParaRPr>
          </a:p>
        </p:txBody>
      </p:sp>
      <p:sp>
        <p:nvSpPr>
          <p:cNvPr id="22" name="_16"/>
          <p:cNvSpPr txBox="1">
            <a:spLocks noChangeArrowheads="1"/>
          </p:cNvSpPr>
          <p:nvPr/>
        </p:nvSpPr>
        <p:spPr bwMode="auto">
          <a:xfrm>
            <a:off x="4656158" y="1816981"/>
            <a:ext cx="4380770"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a:solidFill>
                  <a:schemeClr val="accent3"/>
                </a:solidFill>
                <a:latin typeface="微软雅黑" panose="020B0503020204020204" pitchFamily="34" charset="-122"/>
                <a:ea typeface="微软雅黑" panose="020B0503020204020204" pitchFamily="34" charset="-122"/>
              </a:rPr>
              <a:t>这里可以简要的描述您的项目</a:t>
            </a:r>
            <a:endParaRPr lang="zh-CN" altLang="zh-CN" sz="2400" b="0" dirty="0">
              <a:solidFill>
                <a:schemeClr val="accent3"/>
              </a:solidFill>
              <a:latin typeface="微软雅黑" panose="020B0503020204020204" pitchFamily="34" charset="-122"/>
              <a:ea typeface="微软雅黑" panose="020B0503020204020204" pitchFamily="34" charset="-122"/>
            </a:endParaRPr>
          </a:p>
        </p:txBody>
      </p:sp>
      <p:sp>
        <p:nvSpPr>
          <p:cNvPr id="23" name="TextBox 2"/>
          <p:cNvSpPr>
            <a:spLocks noChangeArrowheads="1"/>
          </p:cNvSpPr>
          <p:nvPr/>
        </p:nvSpPr>
        <p:spPr bwMode="auto">
          <a:xfrm>
            <a:off x="384176" y="296864"/>
            <a:ext cx="223222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zh-CN" altLang="en-US" sz="21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汇报人：尚景</a:t>
            </a:r>
            <a:endParaRPr lang="zh-CN" altLang="en-US" sz="21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等腰三角形 4"/>
          <p:cNvSpPr>
            <a:spLocks noChangeArrowheads="1"/>
          </p:cNvSpPr>
          <p:nvPr/>
        </p:nvSpPr>
        <p:spPr bwMode="auto">
          <a:xfrm rot="5400000">
            <a:off x="-18664" y="375858"/>
            <a:ext cx="329453" cy="285769"/>
          </a:xfrm>
          <a:prstGeom prst="triangle">
            <a:avLst>
              <a:gd name="adj" fmla="val 50000"/>
            </a:avLst>
          </a:prstGeom>
          <a:solidFill>
            <a:schemeClr val="accent3"/>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grpSp>
        <p:nvGrpSpPr>
          <p:cNvPr id="25" name="Group 38"/>
          <p:cNvGrpSpPr/>
          <p:nvPr/>
        </p:nvGrpSpPr>
        <p:grpSpPr>
          <a:xfrm>
            <a:off x="10268257" y="6165327"/>
            <a:ext cx="1575060" cy="160804"/>
            <a:chOff x="5548426" y="3343939"/>
            <a:chExt cx="833173" cy="85061"/>
          </a:xfrm>
          <a:solidFill>
            <a:schemeClr val="accent3"/>
          </a:solidFill>
        </p:grpSpPr>
        <p:sp>
          <p:nvSpPr>
            <p:cNvPr id="26"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组合 31"/>
          <p:cNvGrpSpPr/>
          <p:nvPr/>
        </p:nvGrpSpPr>
        <p:grpSpPr>
          <a:xfrm rot="247638">
            <a:off x="-6749417" y="4017589"/>
            <a:ext cx="14604654" cy="5359245"/>
            <a:chOff x="2084713" y="5137974"/>
            <a:chExt cx="8585947" cy="3150656"/>
          </a:xfrm>
        </p:grpSpPr>
        <p:grpSp>
          <p:nvGrpSpPr>
            <p:cNvPr id="33" name="组合 32"/>
            <p:cNvGrpSpPr/>
            <p:nvPr/>
          </p:nvGrpSpPr>
          <p:grpSpPr>
            <a:xfrm>
              <a:off x="2084713" y="5137974"/>
              <a:ext cx="8585947" cy="2660060"/>
              <a:chOff x="172470" y="5334161"/>
              <a:chExt cx="8585947" cy="2660060"/>
            </a:xfrm>
          </p:grpSpPr>
          <p:sp>
            <p:nvSpPr>
              <p:cNvPr id="35" name="直角三角形 34"/>
              <p:cNvSpPr/>
              <p:nvPr/>
            </p:nvSpPr>
            <p:spPr>
              <a:xfrm rot="9959109" flipH="1">
                <a:off x="4165228" y="5334161"/>
                <a:ext cx="1153640" cy="159593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20729349">
                <a:off x="172470" y="5976735"/>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265245" flipH="1">
                <a:off x="4578303" y="5904294"/>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rot="20369299">
              <a:off x="5777329" y="6195215"/>
              <a:ext cx="4180114" cy="20934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rot="247638" flipH="1" flipV="1">
            <a:off x="6346999" y="-2584599"/>
            <a:ext cx="10874117" cy="5333752"/>
            <a:chOff x="5510142" y="5015105"/>
            <a:chExt cx="6392796" cy="3135667"/>
          </a:xfrm>
          <a:noFill/>
        </p:grpSpPr>
        <p:grpSp>
          <p:nvGrpSpPr>
            <p:cNvPr id="39" name="组合 38"/>
            <p:cNvGrpSpPr/>
            <p:nvPr/>
          </p:nvGrpSpPr>
          <p:grpSpPr>
            <a:xfrm>
              <a:off x="5510142" y="5015105"/>
              <a:ext cx="6392796" cy="2785362"/>
              <a:chOff x="3597899" y="5211294"/>
              <a:chExt cx="6392795" cy="2785362"/>
            </a:xfrm>
            <a:grpFill/>
          </p:grpSpPr>
          <p:sp>
            <p:nvSpPr>
              <p:cNvPr id="41" name="直角三角形 40"/>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par>
                                <p:cTn id="7" presetID="42"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animEffect transition="in" filter="fade">
                                      <p:cBhvr>
                                        <p:cTn id="9" dur="1000"/>
                                        <p:tgtEl>
                                          <p:spTgt spid="32"/>
                                        </p:tgtEl>
                                      </p:cBhvr>
                                    </p:animEffect>
                                    <p:anim calcmode="lin" valueType="num">
                                      <p:cBhvr>
                                        <p:cTn id="10" dur="1000" fill="hold"/>
                                        <p:tgtEl>
                                          <p:spTgt spid="32"/>
                                        </p:tgtEl>
                                        <p:attrNameLst>
                                          <p:attrName>ppt_x</p:attrName>
                                        </p:attrNameLst>
                                      </p:cBhvr>
                                      <p:tavLst>
                                        <p:tav tm="0">
                                          <p:val>
                                            <p:strVal val="#ppt_x"/>
                                          </p:val>
                                        </p:tav>
                                        <p:tav tm="100000">
                                          <p:val>
                                            <p:strVal val="#ppt_x"/>
                                          </p:val>
                                        </p:tav>
                                      </p:tavLst>
                                    </p:anim>
                                    <p:anim calcmode="lin" valueType="num">
                                      <p:cBhvr>
                                        <p:cTn id="11" dur="1000" fill="hold"/>
                                        <p:tgtEl>
                                          <p:spTgt spid="3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0"/>
                                        </p:tgtEl>
                                        <p:attrNameLst>
                                          <p:attrName>style.visibility</p:attrName>
                                        </p:attrNameLst>
                                      </p:cBhvr>
                                      <p:to>
                                        <p:strVal val="visible"/>
                                      </p:to>
                                    </p:set>
                                    <p:anim by="(-#ppt_w*2)" calcmode="lin" valueType="num">
                                      <p:cBhvr rctx="PPT">
                                        <p:cTn id="30" dur="500" autoRev="1" fill="hold">
                                          <p:stCondLst>
                                            <p:cond delay="0"/>
                                          </p:stCondLst>
                                        </p:cTn>
                                        <p:tgtEl>
                                          <p:spTgt spid="20"/>
                                        </p:tgtEl>
                                        <p:attrNameLst>
                                          <p:attrName>ppt_w</p:attrName>
                                        </p:attrNameLst>
                                      </p:cBhvr>
                                    </p:anim>
                                    <p:anim by="(#ppt_w*0.50)" calcmode="lin" valueType="num">
                                      <p:cBhvr>
                                        <p:cTn id="31" dur="500" decel="50000" autoRev="1" fill="hold">
                                          <p:stCondLst>
                                            <p:cond delay="0"/>
                                          </p:stCondLst>
                                        </p:cTn>
                                        <p:tgtEl>
                                          <p:spTgt spid="20"/>
                                        </p:tgtEl>
                                        <p:attrNameLst>
                                          <p:attrName>ppt_x</p:attrName>
                                        </p:attrNameLst>
                                      </p:cBhvr>
                                    </p:anim>
                                    <p:anim from="(-#ppt_h/2)" to="(#ppt_y)" calcmode="lin" valueType="num">
                                      <p:cBhvr>
                                        <p:cTn id="32" dur="1000" fill="hold">
                                          <p:stCondLst>
                                            <p:cond delay="0"/>
                                          </p:stCondLst>
                                        </p:cTn>
                                        <p:tgtEl>
                                          <p:spTgt spid="20"/>
                                        </p:tgtEl>
                                        <p:attrNameLst>
                                          <p:attrName>ppt_y</p:attrName>
                                        </p:attrNameLst>
                                      </p:cBhvr>
                                    </p:anim>
                                    <p:animRot by="21600000">
                                      <p:cBhvr>
                                        <p:cTn id="33" dur="1000" fill="hold">
                                          <p:stCondLst>
                                            <p:cond delay="0"/>
                                          </p:stCondLst>
                                        </p:cTn>
                                        <p:tgtEl>
                                          <p:spTgt spid="20"/>
                                        </p:tgtEl>
                                        <p:attrNameLst>
                                          <p:attrName>r</p:attrName>
                                        </p:attrNameLst>
                                      </p:cBhvr>
                                    </p:animRot>
                                  </p:childTnLst>
                                </p:cTn>
                              </p:par>
                            </p:childTnLst>
                          </p:cTn>
                        </p:par>
                        <p:par>
                          <p:cTn id="34" fill="hold">
                            <p:stCondLst>
                              <p:cond delay="3299"/>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3799"/>
                            </p:stCondLst>
                            <p:childTnLst>
                              <p:par>
                                <p:cTn id="39" presetID="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ppt_x</p:attrName>
                                        </p:attrNameLst>
                                      </p:cBhvr>
                                      <p:tavLst>
                                        <p:tav tm="0">
                                          <p:val>
                                            <p:strVal val="0-#ppt_w/2"/>
                                          </p:val>
                                        </p:tav>
                                        <p:tav tm="100000">
                                          <p:val>
                                            <p:strVal val="#ppt_x"/>
                                          </p:val>
                                        </p:tav>
                                      </p:tavLst>
                                    </p:anim>
                                    <p:anim calcmode="lin" valueType="num">
                                      <p:cBhvr>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4299"/>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p:cBhvr>
                                        <p:cTn id="48" dur="500"/>
                                        <p:tgtEl>
                                          <p:spTgt spid="23"/>
                                        </p:tgtEl>
                                      </p:cBhvr>
                                    </p:animEffect>
                                  </p:childTnLst>
                                </p:cTn>
                              </p:par>
                              <p:par>
                                <p:cTn id="49" presetID="42"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750"/>
                                        <p:tgtEl>
                                          <p:spTgt spid="25"/>
                                        </p:tgtEl>
                                      </p:cBhvr>
                                    </p:animEffect>
                                    <p:anim calcmode="lin" valueType="num">
                                      <p:cBhvr>
                                        <p:cTn id="52" dur="750" fill="hold"/>
                                        <p:tgtEl>
                                          <p:spTgt spid="25"/>
                                        </p:tgtEl>
                                        <p:attrNameLst>
                                          <p:attrName>ppt_x</p:attrName>
                                        </p:attrNameLst>
                                      </p:cBhvr>
                                      <p:tavLst>
                                        <p:tav tm="0">
                                          <p:val>
                                            <p:strVal val="#ppt_x"/>
                                          </p:val>
                                        </p:tav>
                                        <p:tav tm="100000">
                                          <p:val>
                                            <p:strVal val="#ppt_x"/>
                                          </p:val>
                                        </p:tav>
                                      </p:tavLst>
                                    </p:anim>
                                    <p:anim calcmode="lin" valueType="num">
                                      <p:cBhvr>
                                        <p:cTn id="53"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4" repeatCount="indefinite" fill="remove" display="0">
                  <p:stCondLst>
                    <p:cond delay="indefinite"/>
                  </p:stCondLst>
                  <p:endCondLst>
                    <p:cond evt="onStopAudio" delay="0">
                      <p:tgtEl>
                        <p:sldTgt/>
                      </p:tgtEl>
                    </p:cond>
                  </p:endCondLst>
                </p:cTn>
                <p:tgtEl>
                  <p:spTgt spid="19"/>
                </p:tgtEl>
              </p:cMediaNode>
            </p:audio>
          </p:childTnLst>
        </p:cTn>
      </p:par>
    </p:tnLst>
    <p:bldLst>
      <p:bldP spid="20" grpId="0"/>
      <p:bldP spid="21" grpId="0"/>
      <p:bldP spid="22" grpId="0"/>
      <p:bldP spid="23" grpId="0" bldLvl="0" autoUpdateAnimBg="0"/>
      <p:bldP spid="24"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247638">
            <a:off x="-875561" y="3513567"/>
            <a:ext cx="10874121" cy="5366882"/>
            <a:chOff x="5542954" y="4995627"/>
            <a:chExt cx="6392799" cy="3155145"/>
          </a:xfrm>
          <a:noFill/>
        </p:grpSpPr>
        <p:grpSp>
          <p:nvGrpSpPr>
            <p:cNvPr id="8" name="组合 7"/>
            <p:cNvGrpSpPr/>
            <p:nvPr/>
          </p:nvGrpSpPr>
          <p:grpSpPr>
            <a:xfrm>
              <a:off x="5542954" y="4995627"/>
              <a:ext cx="6392799" cy="2785363"/>
              <a:chOff x="3630711" y="5191816"/>
              <a:chExt cx="6392798" cy="2785363"/>
            </a:xfrm>
            <a:grpFill/>
          </p:grpSpPr>
          <p:sp>
            <p:nvSpPr>
              <p:cNvPr id="10" name="直角三角形 9"/>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247638">
            <a:off x="-6749340" y="4015436"/>
            <a:ext cx="14642201" cy="5362752"/>
            <a:chOff x="2084713" y="5135912"/>
            <a:chExt cx="8608020" cy="3152718"/>
          </a:xfrm>
        </p:grpSpPr>
        <p:grpSp>
          <p:nvGrpSpPr>
            <p:cNvPr id="13" name="组合 12"/>
            <p:cNvGrpSpPr/>
            <p:nvPr/>
          </p:nvGrpSpPr>
          <p:grpSpPr>
            <a:xfrm>
              <a:off x="2084713" y="5135912"/>
              <a:ext cx="8608020" cy="2662122"/>
              <a:chOff x="172470" y="5332099"/>
              <a:chExt cx="8608020" cy="2662122"/>
            </a:xfrm>
          </p:grpSpPr>
          <p:sp>
            <p:nvSpPr>
              <p:cNvPr id="15" name="直角三角形 14"/>
              <p:cNvSpPr/>
              <p:nvPr/>
            </p:nvSpPr>
            <p:spPr>
              <a:xfrm rot="9959109" flipH="1">
                <a:off x="4182001" y="5332099"/>
                <a:ext cx="1153640" cy="1734457"/>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0729349">
                <a:off x="172470" y="5976735"/>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265245" flipH="1">
                <a:off x="4600376" y="5898959"/>
                <a:ext cx="4180114" cy="20174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rot="20369299">
              <a:off x="5777329" y="6195215"/>
              <a:ext cx="4180114" cy="20934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47638" flipH="1" flipV="1">
            <a:off x="6346999" y="-2584599"/>
            <a:ext cx="10874117" cy="5333752"/>
            <a:chOff x="5510142" y="5015105"/>
            <a:chExt cx="6392796" cy="3135667"/>
          </a:xfrm>
          <a:noFill/>
        </p:grpSpPr>
        <p:grpSp>
          <p:nvGrpSpPr>
            <p:cNvPr id="19" name="组合 18"/>
            <p:cNvGrpSpPr/>
            <p:nvPr/>
          </p:nvGrpSpPr>
          <p:grpSpPr>
            <a:xfrm>
              <a:off x="5510142" y="5015105"/>
              <a:ext cx="6392796" cy="2785362"/>
              <a:chOff x="3597899" y="5211294"/>
              <a:chExt cx="6392795" cy="2785362"/>
            </a:xfrm>
            <a:grpFill/>
          </p:grpSpPr>
          <p:sp>
            <p:nvSpPr>
              <p:cNvPr id="21" name="直角三角形 20"/>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4436762" y="1682071"/>
            <a:ext cx="1562396" cy="15623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01</a:t>
            </a:r>
            <a:endParaRPr lang="zh-CN" altLang="en-US" sz="8800" dirty="0">
              <a:solidFill>
                <a:schemeClr val="bg1"/>
              </a:solidFill>
            </a:endParaRPr>
          </a:p>
        </p:txBody>
      </p:sp>
      <p:grpSp>
        <p:nvGrpSpPr>
          <p:cNvPr id="24" name="组合 23"/>
          <p:cNvGrpSpPr/>
          <p:nvPr/>
        </p:nvGrpSpPr>
        <p:grpSpPr>
          <a:xfrm>
            <a:off x="4393458" y="2312122"/>
            <a:ext cx="6478204" cy="1625906"/>
            <a:chOff x="4944553" y="2450699"/>
            <a:chExt cx="6478204" cy="1625906"/>
          </a:xfrm>
        </p:grpSpPr>
        <p:sp>
          <p:nvSpPr>
            <p:cNvPr id="25" name="矩形 24"/>
            <p:cNvSpPr/>
            <p:nvPr/>
          </p:nvSpPr>
          <p:spPr>
            <a:xfrm>
              <a:off x="6621443" y="2450699"/>
              <a:ext cx="4801314" cy="1015663"/>
            </a:xfrm>
            <a:prstGeom prst="rect">
              <a:avLst/>
            </a:prstGeom>
          </p:spPr>
          <p:txBody>
            <a:bodyPr wrap="none">
              <a:spAutoFit/>
            </a:bodyPr>
            <a:lstStyle/>
            <a:p>
              <a:pPr algn="ctr"/>
              <a:r>
                <a:rPr kumimoji="1" lang="zh-CN" altLang="en-US" sz="6000" dirty="0" smtClean="0">
                  <a:solidFill>
                    <a:schemeClr val="accent3"/>
                  </a:solidFill>
                  <a:latin typeface="微软雅黑" panose="020B0503020204020204" pitchFamily="34" charset="-122"/>
                  <a:ea typeface="微软雅黑" panose="020B0503020204020204" pitchFamily="34" charset="-122"/>
                </a:rPr>
                <a:t>加入你的标题</a:t>
              </a:r>
              <a:endParaRPr kumimoji="1" lang="zh-CN" altLang="en-US" sz="6000" dirty="0">
                <a:solidFill>
                  <a:schemeClr val="accent3"/>
                </a:solidFill>
                <a:latin typeface="微软雅黑" panose="020B0503020204020204" pitchFamily="34" charset="-122"/>
                <a:ea typeface="微软雅黑" panose="020B0503020204020204" pitchFamily="34" charset="-122"/>
              </a:endParaRPr>
            </a:p>
          </p:txBody>
        </p:sp>
        <p:sp>
          <p:nvSpPr>
            <p:cNvPr id="26" name="矩形 25"/>
            <p:cNvSpPr/>
            <p:nvPr/>
          </p:nvSpPr>
          <p:spPr>
            <a:xfrm>
              <a:off x="4944553" y="3450921"/>
              <a:ext cx="6478204" cy="625684"/>
            </a:xfrm>
            <a:prstGeom prst="rect">
              <a:avLst/>
            </a:prstGeom>
          </p:spPr>
          <p:txBody>
            <a:bodyPr wrap="square">
              <a:spAutoFit/>
            </a:bodyPr>
            <a:lstStyle/>
            <a:p>
              <a:pPr>
                <a:lnSpc>
                  <a:spcPct val="130000"/>
                </a:lnSpc>
              </a:pP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文本内容，如关键词、部分简单介绍等</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。点击此处添加文本内容，部分</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简单介绍等。点击此处添加文本内容，如关键词、部分简单</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介。</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Group 38"/>
          <p:cNvGrpSpPr/>
          <p:nvPr/>
        </p:nvGrpSpPr>
        <p:grpSpPr>
          <a:xfrm>
            <a:off x="10268257" y="6165327"/>
            <a:ext cx="1575060" cy="160804"/>
            <a:chOff x="5548426" y="3343939"/>
            <a:chExt cx="833173" cy="85061"/>
          </a:xfrm>
          <a:solidFill>
            <a:schemeClr val="accent3"/>
          </a:solidFill>
        </p:grpSpPr>
        <p:sp>
          <p:nvSpPr>
            <p:cNvPr id="28"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2"/>
          <p:cNvSpPr>
            <a:spLocks noChangeArrowheads="1"/>
          </p:cNvSpPr>
          <p:nvPr/>
        </p:nvSpPr>
        <p:spPr bwMode="auto">
          <a:xfrm>
            <a:off x="384176" y="296864"/>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en-US" altLang="zh-CN" sz="21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YOUR LOGO</a:t>
            </a:r>
            <a:endParaRPr lang="zh-CN" altLang="en-US" sz="21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等腰三角形 4"/>
          <p:cNvSpPr>
            <a:spLocks noChangeArrowheads="1"/>
          </p:cNvSpPr>
          <p:nvPr/>
        </p:nvSpPr>
        <p:spPr bwMode="auto">
          <a:xfrm rot="5400000">
            <a:off x="-18664" y="375858"/>
            <a:ext cx="329453" cy="285769"/>
          </a:xfrm>
          <a:prstGeom prst="triangle">
            <a:avLst>
              <a:gd name="adj" fmla="val 50000"/>
            </a:avLst>
          </a:prstGeom>
          <a:solidFill>
            <a:schemeClr val="accent3"/>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anim calcmode="lin" valueType="num">
                                      <p:cBhvr>
                                        <p:cTn id="33" dur="750" fill="hold"/>
                                        <p:tgtEl>
                                          <p:spTgt spid="27"/>
                                        </p:tgtEl>
                                        <p:attrNameLst>
                                          <p:attrName>ppt_x</p:attrName>
                                        </p:attrNameLst>
                                      </p:cBhvr>
                                      <p:tavLst>
                                        <p:tav tm="0">
                                          <p:val>
                                            <p:strVal val="#ppt_x"/>
                                          </p:val>
                                        </p:tav>
                                        <p:tav tm="100000">
                                          <p:val>
                                            <p:strVal val="#ppt_x"/>
                                          </p:val>
                                        </p:tav>
                                      </p:tavLst>
                                    </p:anim>
                                    <p:anim calcmode="lin" valueType="num">
                                      <p:cBhvr>
                                        <p:cTn id="34" dur="750" fill="hold"/>
                                        <p:tgtEl>
                                          <p:spTgt spid="27"/>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ppt_x</p:attrName>
                                        </p:attrNameLst>
                                      </p:cBhvr>
                                      <p:tavLst>
                                        <p:tav tm="0">
                                          <p:val>
                                            <p:strVal val="0-#ppt_w/2"/>
                                          </p:val>
                                        </p:tav>
                                        <p:tav tm="100000">
                                          <p:val>
                                            <p:strVal val="#ppt_x"/>
                                          </p:val>
                                        </p:tav>
                                      </p:tavLst>
                                    </p:anim>
                                    <p:anim calcmode="lin" valueType="num">
                                      <p:cBhvr>
                                        <p:cTn id="38" dur="500" fill="hold"/>
                                        <p:tgtEl>
                                          <p:spTgt spid="4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bldLvl="0" autoUpdateAnimBg="0"/>
      <p:bldP spid="40" grpId="0" bldLvl="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1"/>
          <p:cNvSpPr>
            <a:spLocks noChangeArrowheads="1"/>
          </p:cNvSpPr>
          <p:nvPr/>
        </p:nvSpPr>
        <p:spPr bwMode="auto">
          <a:xfrm>
            <a:off x="814785" y="1651056"/>
            <a:ext cx="2474023" cy="1853203"/>
          </a:xfrm>
          <a:prstGeom prst="rect">
            <a:avLst/>
          </a:prstGeom>
          <a:blipFill dpi="0" rotWithShape="1">
            <a:blip r:embed="rId1">
              <a:grayscl/>
            </a:blip>
            <a:srcRect/>
            <a:stretch>
              <a:fillRect/>
            </a:stretch>
          </a:blipFill>
          <a:ln>
            <a:noFill/>
          </a:ln>
        </p:spPr>
        <p:txBody>
          <a:bodyPr lIns="81629" tIns="40815" rIns="81629" bIns="4081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180">
              <a:solidFill>
                <a:srgbClr val="FFFFFF"/>
              </a:solidFill>
              <a:latin typeface="微软雅黑" panose="020B0503020204020204" pitchFamily="34" charset="-122"/>
            </a:endParaRPr>
          </a:p>
        </p:txBody>
      </p:sp>
      <p:sp>
        <p:nvSpPr>
          <p:cNvPr id="8" name="4"/>
          <p:cNvSpPr>
            <a:spLocks noChangeArrowheads="1"/>
          </p:cNvSpPr>
          <p:nvPr/>
        </p:nvSpPr>
        <p:spPr bwMode="auto">
          <a:xfrm>
            <a:off x="3502085" y="1651056"/>
            <a:ext cx="2474023" cy="1853203"/>
          </a:xfrm>
          <a:prstGeom prst="rect">
            <a:avLst/>
          </a:prstGeom>
          <a:blipFill dpi="0" rotWithShape="1">
            <a:blip r:embed="rId2">
              <a:grayscl/>
            </a:blip>
            <a:srcRect/>
            <a:stretch>
              <a:fillRect/>
            </a:stretch>
          </a:blipFill>
          <a:ln>
            <a:noFill/>
          </a:ln>
        </p:spPr>
        <p:txBody>
          <a:bodyPr lIns="81629" tIns="40815" rIns="81629" bIns="4081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180">
              <a:solidFill>
                <a:srgbClr val="FFFFFF"/>
              </a:solidFill>
              <a:latin typeface="微软雅黑" panose="020B0503020204020204" pitchFamily="34" charset="-122"/>
            </a:endParaRPr>
          </a:p>
        </p:txBody>
      </p:sp>
      <p:sp>
        <p:nvSpPr>
          <p:cNvPr id="9" name="7"/>
          <p:cNvSpPr>
            <a:spLocks noChangeArrowheads="1"/>
          </p:cNvSpPr>
          <p:nvPr/>
        </p:nvSpPr>
        <p:spPr bwMode="auto">
          <a:xfrm>
            <a:off x="8874332" y="1651056"/>
            <a:ext cx="2471654" cy="1853203"/>
          </a:xfrm>
          <a:prstGeom prst="rect">
            <a:avLst/>
          </a:prstGeom>
          <a:blipFill dpi="0" rotWithShape="1">
            <a:blip r:embed="rId3">
              <a:grayscl/>
            </a:blip>
            <a:srcRect/>
            <a:stretch>
              <a:fillRect/>
            </a:stretch>
          </a:blipFill>
          <a:ln>
            <a:noFill/>
          </a:ln>
        </p:spPr>
        <p:txBody>
          <a:bodyPr lIns="81629" tIns="40815" rIns="81629" bIns="4081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180">
              <a:solidFill>
                <a:srgbClr val="FFFFFF"/>
              </a:solidFill>
              <a:latin typeface="微软雅黑" panose="020B0503020204020204" pitchFamily="34" charset="-122"/>
            </a:endParaRPr>
          </a:p>
        </p:txBody>
      </p:sp>
      <p:sp>
        <p:nvSpPr>
          <p:cNvPr id="10" name="品 9"/>
          <p:cNvSpPr>
            <a:spLocks noChangeArrowheads="1"/>
          </p:cNvSpPr>
          <p:nvPr/>
        </p:nvSpPr>
        <p:spPr bwMode="auto">
          <a:xfrm>
            <a:off x="6187017" y="1651056"/>
            <a:ext cx="2474023" cy="1853203"/>
          </a:xfrm>
          <a:prstGeom prst="rect">
            <a:avLst/>
          </a:prstGeom>
          <a:blipFill dpi="0" rotWithShape="1">
            <a:blip r:embed="rId4">
              <a:grayscl/>
            </a:blip>
            <a:srcRect/>
            <a:stretch>
              <a:fillRect/>
            </a:stretch>
          </a:blipFill>
          <a:ln>
            <a:noFill/>
          </a:ln>
        </p:spPr>
        <p:txBody>
          <a:bodyPr lIns="81629" tIns="40815" rIns="81629" bIns="4081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180">
              <a:solidFill>
                <a:srgbClr val="FFFFFF"/>
              </a:solidFill>
              <a:latin typeface="微软雅黑" panose="020B0503020204020204" pitchFamily="34" charset="-122"/>
            </a:endParaRPr>
          </a:p>
        </p:txBody>
      </p:sp>
      <p:sp>
        <p:nvSpPr>
          <p:cNvPr id="11" name="TextBox 15"/>
          <p:cNvSpPr txBox="1">
            <a:spLocks noChangeArrowheads="1"/>
          </p:cNvSpPr>
          <p:nvPr/>
        </p:nvSpPr>
        <p:spPr bwMode="auto">
          <a:xfrm>
            <a:off x="3220084" y="5357552"/>
            <a:ext cx="5725324" cy="55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29" tIns="40815" rIns="81629" bIns="4081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r>
              <a:rPr lang="zh-CN" altLang="en-US" sz="2400" b="1" dirty="0">
                <a:solidFill>
                  <a:schemeClr val="bg1">
                    <a:lumMod val="50000"/>
                  </a:schemeClr>
                </a:solidFill>
                <a:latin typeface="微软雅黑" panose="020B0503020204020204" pitchFamily="34" charset="-122"/>
              </a:rPr>
              <a:t>注明内容重要或说明情况</a:t>
            </a:r>
            <a:endParaRPr lang="zh-CN" altLang="en-US" sz="2400" b="1" dirty="0">
              <a:solidFill>
                <a:schemeClr val="bg1">
                  <a:lumMod val="50000"/>
                </a:schemeClr>
              </a:solidFill>
              <a:latin typeface="微软雅黑" panose="020B0503020204020204" pitchFamily="34" charset="-122"/>
            </a:endParaRPr>
          </a:p>
        </p:txBody>
      </p:sp>
      <p:sp>
        <p:nvSpPr>
          <p:cNvPr id="12" name="10"/>
          <p:cNvSpPr/>
          <p:nvPr/>
        </p:nvSpPr>
        <p:spPr bwMode="auto">
          <a:xfrm>
            <a:off x="814793" y="3495421"/>
            <a:ext cx="2474026" cy="1634657"/>
          </a:xfrm>
          <a:prstGeom prst="rect">
            <a:avLst/>
          </a:prstGeom>
          <a:solidFill>
            <a:schemeClr val="accent3">
              <a:alpha val="85000"/>
            </a:scheme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3" name="11"/>
          <p:cNvSpPr/>
          <p:nvPr/>
        </p:nvSpPr>
        <p:spPr bwMode="auto">
          <a:xfrm>
            <a:off x="3502099" y="3495421"/>
            <a:ext cx="2474026" cy="1634657"/>
          </a:xfrm>
          <a:prstGeom prst="rect">
            <a:avLst/>
          </a:prstGeom>
          <a:solidFill>
            <a:schemeClr val="accent1"/>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4" name="12"/>
          <p:cNvSpPr/>
          <p:nvPr/>
        </p:nvSpPr>
        <p:spPr bwMode="auto">
          <a:xfrm>
            <a:off x="8871961" y="3495421"/>
            <a:ext cx="2474026" cy="1634657"/>
          </a:xfrm>
          <a:prstGeom prst="rect">
            <a:avLst/>
          </a:prstGeom>
          <a:solidFill>
            <a:schemeClr val="accent3">
              <a:alpha val="85000"/>
            </a:scheme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5" name="13"/>
          <p:cNvSpPr/>
          <p:nvPr/>
        </p:nvSpPr>
        <p:spPr bwMode="auto">
          <a:xfrm>
            <a:off x="6187031" y="3495421"/>
            <a:ext cx="2474026" cy="1634657"/>
          </a:xfrm>
          <a:prstGeom prst="rect">
            <a:avLst/>
          </a:prstGeom>
          <a:solidFill>
            <a:schemeClr val="accent4">
              <a:alpha val="85000"/>
            </a:schemeClr>
          </a:solidFill>
          <a:ln>
            <a:noFill/>
          </a:ln>
          <a:effectLst/>
        </p:spPr>
        <p:txBody>
          <a:bodyPr lIns="81629" tIns="40815" rIns="81629" bIns="40815" anchor="ctr"/>
          <a:lstStyle/>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添加文字内容</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说明内容情况</a:t>
            </a:r>
            <a:endParaRPr lang="en-US" altLang="zh-CN" sz="14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400" b="1" dirty="0">
                <a:solidFill>
                  <a:srgbClr val="F8F8F8"/>
                </a:solidFill>
                <a:latin typeface="微软雅黑" panose="020B0503020204020204" pitchFamily="34" charset="-122"/>
                <a:ea typeface="微软雅黑" panose="020B0503020204020204" pitchFamily="34" charset="-122"/>
              </a:rPr>
              <a:t>以完成的项目</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16" name="47"/>
          <p:cNvSpPr>
            <a:spLocks noChangeArrowheads="1"/>
          </p:cNvSpPr>
          <p:nvPr/>
        </p:nvSpPr>
        <p:spPr bwMode="auto">
          <a:xfrm>
            <a:off x="789917" y="5976587"/>
            <a:ext cx="10608794" cy="52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50"/>
                                        <p:tgtEl>
                                          <p:spTgt spid="8"/>
                                        </p:tgtEl>
                                      </p:cBhvr>
                                    </p:animEffec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50"/>
                                        <p:tgtEl>
                                          <p:spTgt spid="14"/>
                                        </p:tgtEl>
                                      </p:cBhvr>
                                    </p:animEffect>
                                    <p:anim calcmode="lin" valueType="num">
                                      <p:cBhvr>
                                        <p:cTn id="54" dur="250" fill="hold"/>
                                        <p:tgtEl>
                                          <p:spTgt spid="14"/>
                                        </p:tgtEl>
                                        <p:attrNameLst>
                                          <p:attrName>ppt_x</p:attrName>
                                        </p:attrNameLst>
                                      </p:cBhvr>
                                      <p:tavLst>
                                        <p:tav tm="0">
                                          <p:val>
                                            <p:strVal val="#ppt_x"/>
                                          </p:val>
                                        </p:tav>
                                        <p:tav tm="100000">
                                          <p:val>
                                            <p:strVal val="#ppt_x"/>
                                          </p:val>
                                        </p:tav>
                                      </p:tavLst>
                                    </p:anim>
                                    <p:anim calcmode="lin" valueType="num">
                                      <p:cBhvr>
                                        <p:cTn id="55" dur="25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250"/>
                                        <p:tgtEl>
                                          <p:spTgt spid="11"/>
                                        </p:tgtEl>
                                      </p:cBhvr>
                                    </p:animEffect>
                                    <p:anim calcmode="lin" valueType="num">
                                      <p:cBhvr>
                                        <p:cTn id="60" dur="250" fill="hold"/>
                                        <p:tgtEl>
                                          <p:spTgt spid="11"/>
                                        </p:tgtEl>
                                        <p:attrNameLst>
                                          <p:attrName>ppt_x</p:attrName>
                                        </p:attrNameLst>
                                      </p:cBhvr>
                                      <p:tavLst>
                                        <p:tav tm="0">
                                          <p:val>
                                            <p:strVal val="#ppt_x"/>
                                          </p:val>
                                        </p:tav>
                                        <p:tav tm="100000">
                                          <p:val>
                                            <p:strVal val="#ppt_x"/>
                                          </p:val>
                                        </p:tav>
                                      </p:tavLst>
                                    </p:anim>
                                    <p:anim calcmode="lin" valueType="num">
                                      <p:cBhvr>
                                        <p:cTn id="61" dur="25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250"/>
                                        <p:tgtEl>
                                          <p:spTgt spid="16"/>
                                        </p:tgtEl>
                                      </p:cBhvr>
                                    </p:animEffect>
                                    <p:anim calcmode="lin" valueType="num">
                                      <p:cBhvr>
                                        <p:cTn id="66" dur="250" fill="hold"/>
                                        <p:tgtEl>
                                          <p:spTgt spid="16"/>
                                        </p:tgtEl>
                                        <p:attrNameLst>
                                          <p:attrName>ppt_x</p:attrName>
                                        </p:attrNameLst>
                                      </p:cBhvr>
                                      <p:tavLst>
                                        <p:tav tm="0">
                                          <p:val>
                                            <p:strVal val="#ppt_x"/>
                                          </p:val>
                                        </p:tav>
                                        <p:tav tm="100000">
                                          <p:val>
                                            <p:strVal val="#ppt_x"/>
                                          </p:val>
                                        </p:tav>
                                      </p:tavLst>
                                    </p:anim>
                                    <p:anim calcmode="lin" valueType="num">
                                      <p:cBhvr>
                                        <p:cTn id="67"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animBg="1"/>
      <p:bldP spid="13" grpId="0" animBg="1"/>
      <p:bldP spid="14" grpId="0" animBg="1"/>
      <p:bldP spid="1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0" y="1862406"/>
            <a:ext cx="12190413" cy="4245856"/>
            <a:chOff x="0" y="699542"/>
            <a:chExt cx="9144000" cy="3744416"/>
          </a:xfrm>
        </p:grpSpPr>
        <p:sp>
          <p:nvSpPr>
            <p:cNvPr id="7" name="矩形 9"/>
            <p:cNvSpPr/>
            <p:nvPr/>
          </p:nvSpPr>
          <p:spPr>
            <a:xfrm>
              <a:off x="0" y="2478186"/>
              <a:ext cx="9144000" cy="182835"/>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8" name="矩形 9"/>
            <p:cNvSpPr/>
            <p:nvPr/>
          </p:nvSpPr>
          <p:spPr>
            <a:xfrm>
              <a:off x="0" y="2661021"/>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9" name="矩形 9"/>
            <p:cNvSpPr/>
            <p:nvPr/>
          </p:nvSpPr>
          <p:spPr>
            <a:xfrm>
              <a:off x="0" y="1226591"/>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49712" y="699542"/>
              <a:ext cx="3888432" cy="1584176"/>
              <a:chOff x="549712" y="699542"/>
              <a:chExt cx="3888432" cy="1584176"/>
            </a:xfrm>
          </p:grpSpPr>
          <p:sp>
            <p:nvSpPr>
              <p:cNvPr id="39" name="圆角矩形 38"/>
              <p:cNvSpPr/>
              <p:nvPr/>
            </p:nvSpPr>
            <p:spPr>
              <a:xfrm>
                <a:off x="549712" y="699542"/>
                <a:ext cx="3888432" cy="1584176"/>
              </a:xfrm>
              <a:prstGeom prst="roundRect">
                <a:avLst>
                  <a:gd name="adj" fmla="val 833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1619672" y="91556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1" name="Rectangle 13" descr="FD1DDF730CE4456e89755B07FE1653D0# #Rectangle 13"/>
              <p:cNvSpPr>
                <a:spLocks noChangeArrowheads="1"/>
              </p:cNvSpPr>
              <p:nvPr/>
            </p:nvSpPr>
            <p:spPr bwMode="auto">
              <a:xfrm>
                <a:off x="1876107"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Rectangle 13" descr="FD1DDF730CE4456e89755B07FE1653D0# #Rectangle 13"/>
              <p:cNvSpPr>
                <a:spLocks noChangeArrowheads="1"/>
              </p:cNvSpPr>
              <p:nvPr/>
            </p:nvSpPr>
            <p:spPr bwMode="auto">
              <a:xfrm>
                <a:off x="1876105"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计划</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扼要说明，添加简短说明文字</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添加明年计划的扼要</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说明，添加简短说明文字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椭圆 42"/>
              <p:cNvSpPr/>
              <p:nvPr/>
            </p:nvSpPr>
            <p:spPr>
              <a:xfrm>
                <a:off x="683568" y="1056220"/>
                <a:ext cx="870820" cy="8708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748404" y="1061904"/>
                <a:ext cx="720063" cy="814283"/>
                <a:chOff x="1638940" y="990614"/>
                <a:chExt cx="720063" cy="814283"/>
              </a:xfrm>
            </p:grpSpPr>
            <p:sp>
              <p:nvSpPr>
                <p:cNvPr id="45" name="TextBox 14"/>
                <p:cNvSpPr txBox="1"/>
                <p:nvPr/>
              </p:nvSpPr>
              <p:spPr>
                <a:xfrm>
                  <a:off x="1638940" y="1159969"/>
                  <a:ext cx="379999" cy="443333"/>
                </a:xfrm>
                <a:prstGeom prst="rect">
                  <a:avLst/>
                </a:prstGeom>
                <a:noFill/>
              </p:spPr>
              <p:txBody>
                <a:bodyPr vert="eaVert"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计划</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1838483" y="990614"/>
                  <a:ext cx="520520" cy="814283"/>
                </a:xfrm>
                <a:prstGeom prst="rect">
                  <a:avLst/>
                </a:prstGeom>
              </p:spPr>
              <p:txBody>
                <a:bodyPr wrap="none">
                  <a:spAutoFit/>
                </a:bodyPr>
                <a:lstStyle/>
                <a:p>
                  <a:pPr>
                    <a:spcBef>
                      <a:spcPct val="0"/>
                    </a:spcBef>
                    <a:defRPr/>
                  </a:pPr>
                  <a:r>
                    <a:rPr lang="en-US" altLang="zh-CN" sz="5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endPar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1" name="组合 10"/>
            <p:cNvGrpSpPr/>
            <p:nvPr/>
          </p:nvGrpSpPr>
          <p:grpSpPr>
            <a:xfrm>
              <a:off x="549712" y="2859782"/>
              <a:ext cx="3888432" cy="1584176"/>
              <a:chOff x="549712" y="2859782"/>
              <a:chExt cx="3888432" cy="1584176"/>
            </a:xfrm>
          </p:grpSpPr>
          <p:sp>
            <p:nvSpPr>
              <p:cNvPr id="30" name="圆角矩形 29"/>
              <p:cNvSpPr/>
              <p:nvPr/>
            </p:nvSpPr>
            <p:spPr>
              <a:xfrm>
                <a:off x="549712" y="2859782"/>
                <a:ext cx="3888432" cy="1584176"/>
              </a:xfrm>
              <a:prstGeom prst="roundRect">
                <a:avLst>
                  <a:gd name="adj" fmla="val 8636"/>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1619672" y="307580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Rectangle 13" descr="FD1DDF730CE4456e89755B07FE1653D0# #Rectangle 13"/>
              <p:cNvSpPr>
                <a:spLocks noChangeArrowheads="1"/>
              </p:cNvSpPr>
              <p:nvPr/>
            </p:nvSpPr>
            <p:spPr bwMode="auto">
              <a:xfrm>
                <a:off x="1876107"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Rectangle 13" descr="FD1DDF730CE4456e89755B07FE1653D0# #Rectangle 13"/>
              <p:cNvSpPr>
                <a:spLocks noChangeArrowheads="1"/>
              </p:cNvSpPr>
              <p:nvPr/>
            </p:nvSpPr>
            <p:spPr bwMode="auto">
              <a:xfrm>
                <a:off x="1876105"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计划</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扼要说明，添加简短说明文字</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添加明年计划的扼要</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说明，添加简短说明文字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683568" y="3216460"/>
                <a:ext cx="870820" cy="8708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729491" y="3222144"/>
                <a:ext cx="738976" cy="814283"/>
                <a:chOff x="1620027" y="990614"/>
                <a:chExt cx="738976" cy="814283"/>
              </a:xfrm>
            </p:grpSpPr>
            <p:sp>
              <p:nvSpPr>
                <p:cNvPr id="37" name="TextBox 25"/>
                <p:cNvSpPr txBox="1"/>
                <p:nvPr/>
              </p:nvSpPr>
              <p:spPr>
                <a:xfrm>
                  <a:off x="1620027" y="1159969"/>
                  <a:ext cx="379999" cy="443333"/>
                </a:xfrm>
                <a:prstGeom prst="rect">
                  <a:avLst/>
                </a:prstGeom>
                <a:noFill/>
              </p:spPr>
              <p:txBody>
                <a:bodyPr vert="eaVert"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计划</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1838483" y="990614"/>
                  <a:ext cx="520520" cy="814283"/>
                </a:xfrm>
                <a:prstGeom prst="rect">
                  <a:avLst/>
                </a:prstGeom>
              </p:spPr>
              <p:txBody>
                <a:bodyPr wrap="none">
                  <a:spAutoFit/>
                </a:bodyPr>
                <a:lstStyle/>
                <a:p>
                  <a:pPr>
                    <a:spcBef>
                      <a:spcPct val="0"/>
                    </a:spcBef>
                    <a:defRPr/>
                  </a:pPr>
                  <a:r>
                    <a:rPr lang="en-US" altLang="zh-CN" sz="5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3</a:t>
                  </a:r>
                  <a:endPar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2" name="组合 11"/>
            <p:cNvGrpSpPr/>
            <p:nvPr/>
          </p:nvGrpSpPr>
          <p:grpSpPr>
            <a:xfrm>
              <a:off x="4654168" y="699542"/>
              <a:ext cx="3888432" cy="1584176"/>
              <a:chOff x="4654168" y="699542"/>
              <a:chExt cx="3888432" cy="1584176"/>
            </a:xfrm>
          </p:grpSpPr>
          <p:sp>
            <p:nvSpPr>
              <p:cNvPr id="22" name="圆角矩形 21"/>
              <p:cNvSpPr/>
              <p:nvPr/>
            </p:nvSpPr>
            <p:spPr>
              <a:xfrm>
                <a:off x="4654168" y="69954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5724128" y="91556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Rectangle 13" descr="FD1DDF730CE4456e89755B07FE1653D0# #Rectangle 13"/>
              <p:cNvSpPr>
                <a:spLocks noChangeArrowheads="1"/>
              </p:cNvSpPr>
              <p:nvPr/>
            </p:nvSpPr>
            <p:spPr bwMode="auto">
              <a:xfrm>
                <a:off x="5980563"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Rectangle 13" descr="FD1DDF730CE4456e89755B07FE1653D0# #Rectangle 13"/>
              <p:cNvSpPr>
                <a:spLocks noChangeArrowheads="1"/>
              </p:cNvSpPr>
              <p:nvPr/>
            </p:nvSpPr>
            <p:spPr bwMode="auto">
              <a:xfrm>
                <a:off x="5980561"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计划</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扼要说明，添加简短说明文字</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添加明年计划的扼要</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说明，添加简短说明文字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椭圆 25"/>
              <p:cNvSpPr/>
              <p:nvPr/>
            </p:nvSpPr>
            <p:spPr>
              <a:xfrm>
                <a:off x="4788024" y="1056220"/>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821719" y="1061904"/>
                <a:ext cx="751204" cy="814283"/>
                <a:chOff x="1607799" y="990614"/>
                <a:chExt cx="751204" cy="814283"/>
              </a:xfrm>
            </p:grpSpPr>
            <p:sp>
              <p:nvSpPr>
                <p:cNvPr id="28" name="TextBox 34"/>
                <p:cNvSpPr txBox="1"/>
                <p:nvPr/>
              </p:nvSpPr>
              <p:spPr>
                <a:xfrm>
                  <a:off x="1607799" y="1159969"/>
                  <a:ext cx="379999" cy="443333"/>
                </a:xfrm>
                <a:prstGeom prst="rect">
                  <a:avLst/>
                </a:prstGeom>
                <a:noFill/>
              </p:spPr>
              <p:txBody>
                <a:bodyPr vert="eaVert"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计划</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1838483" y="990614"/>
                  <a:ext cx="520520" cy="814283"/>
                </a:xfrm>
                <a:prstGeom prst="rect">
                  <a:avLst/>
                </a:prstGeom>
              </p:spPr>
              <p:txBody>
                <a:bodyPr wrap="none">
                  <a:spAutoFit/>
                </a:bodyPr>
                <a:lstStyle/>
                <a:p>
                  <a:pPr>
                    <a:spcBef>
                      <a:spcPct val="0"/>
                    </a:spcBef>
                    <a:defRPr/>
                  </a:pPr>
                  <a:r>
                    <a:rPr lang="en-US" altLang="zh-CN" sz="5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a:t>
                  </a:r>
                  <a:endPar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4654168" y="2859782"/>
              <a:ext cx="3888432" cy="1584176"/>
              <a:chOff x="4654168" y="2859782"/>
              <a:chExt cx="3888432" cy="1584176"/>
            </a:xfrm>
          </p:grpSpPr>
          <p:sp>
            <p:nvSpPr>
              <p:cNvPr id="14" name="圆角矩形 13"/>
              <p:cNvSpPr/>
              <p:nvPr/>
            </p:nvSpPr>
            <p:spPr>
              <a:xfrm>
                <a:off x="4654168" y="285978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724128" y="307580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3" descr="FD1DDF730CE4456e89755B07FE1653D0# #Rectangle 13"/>
              <p:cNvSpPr>
                <a:spLocks noChangeArrowheads="1"/>
              </p:cNvSpPr>
              <p:nvPr/>
            </p:nvSpPr>
            <p:spPr bwMode="auto">
              <a:xfrm>
                <a:off x="5980563"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smtClean="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5980561"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计划</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扼要说明，添加简短说明文字</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添加明年计划的扼要</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说明，添加简短说明文字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4788024" y="3216460"/>
                <a:ext cx="870820" cy="8708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833947" y="3222144"/>
                <a:ext cx="738976" cy="814283"/>
                <a:chOff x="1620027" y="990614"/>
                <a:chExt cx="738976" cy="814283"/>
              </a:xfrm>
            </p:grpSpPr>
            <p:sp>
              <p:nvSpPr>
                <p:cNvPr id="20" name="TextBox 43"/>
                <p:cNvSpPr txBox="1"/>
                <p:nvPr/>
              </p:nvSpPr>
              <p:spPr>
                <a:xfrm>
                  <a:off x="1620027" y="1159969"/>
                  <a:ext cx="379999" cy="443333"/>
                </a:xfrm>
                <a:prstGeom prst="rect">
                  <a:avLst/>
                </a:prstGeom>
                <a:noFill/>
              </p:spPr>
              <p:txBody>
                <a:bodyPr vert="eaVert"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计划</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1838483" y="990614"/>
                  <a:ext cx="520520" cy="814283"/>
                </a:xfrm>
                <a:prstGeom prst="rect">
                  <a:avLst/>
                </a:prstGeom>
              </p:spPr>
              <p:txBody>
                <a:bodyPr wrap="none">
                  <a:spAutoFit/>
                </a:bodyPr>
                <a:lstStyle/>
                <a:p>
                  <a:pPr>
                    <a:spcBef>
                      <a:spcPct val="0"/>
                    </a:spcBef>
                    <a:defRPr/>
                  </a:pPr>
                  <a:r>
                    <a:rPr lang="en-US" altLang="zh-CN" sz="5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4</a:t>
                  </a:r>
                  <a:endParaRPr lang="en-US" altLang="zh-CN" sz="5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02214" y="1971349"/>
            <a:ext cx="10820401" cy="4331202"/>
            <a:chOff x="3955224" y="4624462"/>
            <a:chExt cx="16591413" cy="6641231"/>
          </a:xfrm>
        </p:grpSpPr>
        <p:sp>
          <p:nvSpPr>
            <p:cNvPr id="7" name="Bent Arrow 70"/>
            <p:cNvSpPr/>
            <p:nvPr/>
          </p:nvSpPr>
          <p:spPr>
            <a:xfrm rot="5400000" flipH="1">
              <a:off x="14538431" y="6921749"/>
              <a:ext cx="1123829" cy="1101471"/>
            </a:xfrm>
            <a:prstGeom prst="bentArrow">
              <a:avLst>
                <a:gd name="adj1" fmla="val 11812"/>
                <a:gd name="adj2" fmla="val 11928"/>
                <a:gd name="adj3" fmla="val 22809"/>
                <a:gd name="adj4" fmla="val 79194"/>
              </a:avLst>
            </a:prstGeom>
            <a:solidFill>
              <a:schemeClr val="bg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3200">
                <a:solidFill>
                  <a:schemeClr val="tx1"/>
                </a:solidFill>
              </a:endParaRPr>
            </a:p>
          </p:txBody>
        </p:sp>
        <p:sp>
          <p:nvSpPr>
            <p:cNvPr id="8" name="Round Diagonal Corner Rectangle 53"/>
            <p:cNvSpPr/>
            <p:nvPr/>
          </p:nvSpPr>
          <p:spPr>
            <a:xfrm>
              <a:off x="5600547" y="4649380"/>
              <a:ext cx="2102572" cy="2103120"/>
            </a:xfrm>
            <a:prstGeom prst="round2DiagRect">
              <a:avLst>
                <a:gd name="adj1" fmla="val 1884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9" name="TextBox 9"/>
            <p:cNvSpPr txBox="1"/>
            <p:nvPr/>
          </p:nvSpPr>
          <p:spPr>
            <a:xfrm>
              <a:off x="5757404" y="5786835"/>
              <a:ext cx="1741299" cy="764468"/>
            </a:xfrm>
            <a:prstGeom prst="rect">
              <a:avLst/>
            </a:prstGeom>
            <a:noFill/>
          </p:spPr>
          <p:txBody>
            <a:bodyPr wrap="none" lIns="219419" tIns="109710" rIns="219419" bIns="109710" rtlCol="0">
              <a:spAutoFit/>
            </a:bodyPr>
            <a:lstStyle/>
            <a:p>
              <a:pPr algn="ctr"/>
              <a:r>
                <a:rPr lang="en-US" dirty="0" smtClean="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10" name="Bent Arrow 89"/>
            <p:cNvSpPr/>
            <p:nvPr/>
          </p:nvSpPr>
          <p:spPr>
            <a:xfrm rot="10800000" flipH="1">
              <a:off x="8795371" y="6910570"/>
              <a:ext cx="1123829" cy="1101471"/>
            </a:xfrm>
            <a:prstGeom prst="bentArrow">
              <a:avLst>
                <a:gd name="adj1" fmla="val 11812"/>
                <a:gd name="adj2" fmla="val 11928"/>
                <a:gd name="adj3" fmla="val 22809"/>
                <a:gd name="adj4" fmla="val 79194"/>
              </a:avLst>
            </a:prstGeom>
            <a:solidFill>
              <a:schemeClr val="bg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3200">
                <a:solidFill>
                  <a:schemeClr val="tx1"/>
                </a:solidFill>
              </a:endParaRPr>
            </a:p>
          </p:txBody>
        </p:sp>
        <p:sp>
          <p:nvSpPr>
            <p:cNvPr id="11" name="Freeform 49"/>
            <p:cNvSpPr>
              <a:spLocks noChangeArrowheads="1"/>
            </p:cNvSpPr>
            <p:nvPr/>
          </p:nvSpPr>
          <p:spPr bwMode="auto">
            <a:xfrm>
              <a:off x="6312249" y="5162888"/>
              <a:ext cx="694622" cy="681881"/>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p:spPr>
          <p:txBody>
            <a:bodyPr wrap="none" anchor="ctr"/>
            <a:lstStyle/>
            <a:p>
              <a:endParaRPr lang="en-US" sz="1100" dirty="0"/>
            </a:p>
          </p:txBody>
        </p:sp>
        <p:grpSp>
          <p:nvGrpSpPr>
            <p:cNvPr id="12" name="Group 1"/>
            <p:cNvGrpSpPr/>
            <p:nvPr/>
          </p:nvGrpSpPr>
          <p:grpSpPr>
            <a:xfrm>
              <a:off x="7817390" y="4649380"/>
              <a:ext cx="2102572" cy="2103120"/>
              <a:chOff x="7817390" y="4649380"/>
              <a:chExt cx="2102572" cy="2103120"/>
            </a:xfrm>
          </p:grpSpPr>
          <p:sp>
            <p:nvSpPr>
              <p:cNvPr id="30" name="Round Diagonal Corner Rectangle 52"/>
              <p:cNvSpPr/>
              <p:nvPr/>
            </p:nvSpPr>
            <p:spPr>
              <a:xfrm rot="5400000">
                <a:off x="7817116" y="4649654"/>
                <a:ext cx="2103120" cy="2102572"/>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31" name="TextBox 14"/>
              <p:cNvSpPr txBox="1"/>
              <p:nvPr/>
            </p:nvSpPr>
            <p:spPr>
              <a:xfrm>
                <a:off x="8007802" y="5786836"/>
                <a:ext cx="1741299" cy="764468"/>
              </a:xfrm>
              <a:prstGeom prst="rect">
                <a:avLst/>
              </a:prstGeom>
              <a:noFill/>
            </p:spPr>
            <p:txBody>
              <a:bodyPr wrap="none" lIns="219419" tIns="109710" rIns="219419" bIns="109710" rtlCol="0">
                <a:spAutoFit/>
              </a:bodyPr>
              <a:lstStyle/>
              <a:p>
                <a:pPr algn="ctr"/>
                <a:r>
                  <a:rPr lang="en-US" dirty="0" smtClean="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33" name="Freeform 86"/>
              <p:cNvSpPr>
                <a:spLocks noChangeArrowheads="1"/>
              </p:cNvSpPr>
              <p:nvPr/>
            </p:nvSpPr>
            <p:spPr bwMode="auto">
              <a:xfrm>
                <a:off x="850219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endParaRPr lang="en-US" sz="1100" dirty="0"/>
              </a:p>
            </p:txBody>
          </p:sp>
        </p:grpSp>
        <p:grpSp>
          <p:nvGrpSpPr>
            <p:cNvPr id="13" name="Group 6"/>
            <p:cNvGrpSpPr/>
            <p:nvPr/>
          </p:nvGrpSpPr>
          <p:grpSpPr>
            <a:xfrm>
              <a:off x="16640470" y="4627100"/>
              <a:ext cx="2102572" cy="2103120"/>
              <a:chOff x="16640470" y="4627100"/>
              <a:chExt cx="2102572" cy="2103120"/>
            </a:xfrm>
          </p:grpSpPr>
          <p:sp>
            <p:nvSpPr>
              <p:cNvPr id="27" name="Round Diagonal Corner Rectangle 100"/>
              <p:cNvSpPr/>
              <p:nvPr/>
            </p:nvSpPr>
            <p:spPr>
              <a:xfrm rot="5400000">
                <a:off x="16640196" y="4627374"/>
                <a:ext cx="2103120" cy="2102572"/>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28" name="TextBox 18"/>
              <p:cNvSpPr txBox="1"/>
              <p:nvPr/>
            </p:nvSpPr>
            <p:spPr>
              <a:xfrm>
                <a:off x="16830882" y="5786835"/>
                <a:ext cx="1741299" cy="764468"/>
              </a:xfrm>
              <a:prstGeom prst="rect">
                <a:avLst/>
              </a:prstGeom>
              <a:noFill/>
            </p:spPr>
            <p:txBody>
              <a:bodyPr wrap="none" lIns="219419" tIns="109710" rIns="219419" bIns="109710" rtlCol="0">
                <a:spAutoFit/>
              </a:bodyPr>
              <a:lstStyle/>
              <a:p>
                <a:pPr algn="ctr"/>
                <a:r>
                  <a:rPr lang="en-US" dirty="0" smtClean="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9" name="Freeform 86"/>
              <p:cNvSpPr>
                <a:spLocks noChangeArrowheads="1"/>
              </p:cNvSpPr>
              <p:nvPr/>
            </p:nvSpPr>
            <p:spPr bwMode="auto">
              <a:xfrm>
                <a:off x="1732527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endParaRPr lang="en-US" sz="1100" dirty="0"/>
              </a:p>
            </p:txBody>
          </p:sp>
        </p:grpSp>
        <p:grpSp>
          <p:nvGrpSpPr>
            <p:cNvPr id="14" name="Group 5"/>
            <p:cNvGrpSpPr/>
            <p:nvPr/>
          </p:nvGrpSpPr>
          <p:grpSpPr>
            <a:xfrm>
              <a:off x="14444272" y="4624462"/>
              <a:ext cx="2102572" cy="2103120"/>
              <a:chOff x="14444272" y="4624462"/>
              <a:chExt cx="2102572" cy="2103120"/>
            </a:xfrm>
          </p:grpSpPr>
          <p:sp>
            <p:nvSpPr>
              <p:cNvPr id="24" name="Round Diagonal Corner Rectangle 44"/>
              <p:cNvSpPr/>
              <p:nvPr/>
            </p:nvSpPr>
            <p:spPr>
              <a:xfrm>
                <a:off x="14444272" y="4624462"/>
                <a:ext cx="2102572" cy="2103120"/>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25" name="TextBox 22"/>
              <p:cNvSpPr txBox="1"/>
              <p:nvPr/>
            </p:nvSpPr>
            <p:spPr>
              <a:xfrm>
                <a:off x="14634654" y="5778210"/>
                <a:ext cx="1741299" cy="764468"/>
              </a:xfrm>
              <a:prstGeom prst="rect">
                <a:avLst/>
              </a:prstGeom>
              <a:noFill/>
            </p:spPr>
            <p:txBody>
              <a:bodyPr wrap="none" lIns="219419" tIns="109710" rIns="219419" bIns="109710" rtlCol="0">
                <a:spAutoFit/>
              </a:bodyPr>
              <a:lstStyle/>
              <a:p>
                <a:pPr algn="ctr"/>
                <a:r>
                  <a:rPr lang="en-US" dirty="0" smtClean="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6" name="Freeform 78"/>
              <p:cNvSpPr>
                <a:spLocks noChangeArrowheads="1"/>
              </p:cNvSpPr>
              <p:nvPr/>
            </p:nvSpPr>
            <p:spPr bwMode="auto">
              <a:xfrm>
                <a:off x="15189499" y="5162893"/>
                <a:ext cx="694622" cy="681876"/>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p:spPr>
            <p:txBody>
              <a:bodyPr wrap="none" anchor="ctr"/>
              <a:lstStyle/>
              <a:p>
                <a:endParaRPr lang="en-US" sz="1100" dirty="0"/>
              </a:p>
            </p:txBody>
          </p:sp>
        </p:grpSp>
        <p:grpSp>
          <p:nvGrpSpPr>
            <p:cNvPr id="15" name="Group 3"/>
            <p:cNvGrpSpPr/>
            <p:nvPr/>
          </p:nvGrpSpPr>
          <p:grpSpPr>
            <a:xfrm>
              <a:off x="10013458" y="6752500"/>
              <a:ext cx="2102572" cy="2103120"/>
              <a:chOff x="10013458" y="6752500"/>
              <a:chExt cx="2102572" cy="2103120"/>
            </a:xfrm>
          </p:grpSpPr>
          <p:sp>
            <p:nvSpPr>
              <p:cNvPr id="21" name="Round Diagonal Corner Rectangle 54"/>
              <p:cNvSpPr/>
              <p:nvPr/>
            </p:nvSpPr>
            <p:spPr>
              <a:xfrm>
                <a:off x="10013458" y="6752500"/>
                <a:ext cx="2102572" cy="2103120"/>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22" name="TextBox 26"/>
              <p:cNvSpPr txBox="1"/>
              <p:nvPr/>
            </p:nvSpPr>
            <p:spPr>
              <a:xfrm>
                <a:off x="10174304" y="7858855"/>
                <a:ext cx="1741299" cy="764468"/>
              </a:xfrm>
              <a:prstGeom prst="rect">
                <a:avLst/>
              </a:prstGeom>
              <a:noFill/>
            </p:spPr>
            <p:txBody>
              <a:bodyPr wrap="none" lIns="219419" tIns="109710" rIns="219419" bIns="109710" rtlCol="0">
                <a:spAutoFit/>
              </a:bodyPr>
              <a:lstStyle/>
              <a:p>
                <a:pPr algn="ctr"/>
                <a:r>
                  <a:rPr lang="en-US" dirty="0" smtClean="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3" name="Freeform 79"/>
              <p:cNvSpPr>
                <a:spLocks noChangeArrowheads="1"/>
              </p:cNvSpPr>
              <p:nvPr/>
            </p:nvSpPr>
            <p:spPr bwMode="auto">
              <a:xfrm>
                <a:off x="10715993" y="7234910"/>
                <a:ext cx="694625" cy="681876"/>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p:spPr>
            <p:txBody>
              <a:bodyPr wrap="none" anchor="ctr"/>
              <a:lstStyle/>
              <a:p>
                <a:endParaRPr lang="en-US" sz="1100" dirty="0"/>
              </a:p>
            </p:txBody>
          </p:sp>
        </p:grpSp>
        <p:grpSp>
          <p:nvGrpSpPr>
            <p:cNvPr id="16" name="Group 4"/>
            <p:cNvGrpSpPr/>
            <p:nvPr/>
          </p:nvGrpSpPr>
          <p:grpSpPr>
            <a:xfrm>
              <a:off x="12230300" y="6752500"/>
              <a:ext cx="2102572" cy="2103120"/>
              <a:chOff x="12230300" y="6752500"/>
              <a:chExt cx="2102572" cy="2103120"/>
            </a:xfrm>
          </p:grpSpPr>
          <p:sp>
            <p:nvSpPr>
              <p:cNvPr id="18" name="Round Diagonal Corner Rectangle 45"/>
              <p:cNvSpPr/>
              <p:nvPr/>
            </p:nvSpPr>
            <p:spPr>
              <a:xfrm rot="16200000">
                <a:off x="12230026" y="6752774"/>
                <a:ext cx="2103120" cy="2102572"/>
              </a:xfrm>
              <a:prstGeom prst="round2DiagRect">
                <a:avLst>
                  <a:gd name="adj1" fmla="val 1884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19" name="TextBox 30"/>
              <p:cNvSpPr txBox="1"/>
              <p:nvPr/>
            </p:nvSpPr>
            <p:spPr>
              <a:xfrm>
                <a:off x="12424704" y="7858855"/>
                <a:ext cx="1741299" cy="764468"/>
              </a:xfrm>
              <a:prstGeom prst="rect">
                <a:avLst/>
              </a:prstGeom>
              <a:noFill/>
            </p:spPr>
            <p:txBody>
              <a:bodyPr wrap="none" lIns="219419" tIns="109710" rIns="219419" bIns="109710" rtlCol="0">
                <a:spAutoFit/>
              </a:bodyPr>
              <a:lstStyle/>
              <a:p>
                <a:pPr algn="ctr"/>
                <a:r>
                  <a:rPr lang="en-US" dirty="0" smtClean="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0" name="Freeform 87"/>
              <p:cNvSpPr>
                <a:spLocks noChangeArrowheads="1"/>
              </p:cNvSpPr>
              <p:nvPr/>
            </p:nvSpPr>
            <p:spPr bwMode="auto">
              <a:xfrm>
                <a:off x="12973285" y="7251613"/>
                <a:ext cx="618153" cy="630895"/>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p:spPr>
            <p:txBody>
              <a:bodyPr wrap="none" anchor="ctr"/>
              <a:lstStyle/>
              <a:p>
                <a:endParaRPr lang="en-US" sz="1100" dirty="0"/>
              </a:p>
            </p:txBody>
          </p:sp>
        </p:grpSp>
        <p:sp>
          <p:nvSpPr>
            <p:cNvPr id="17" name="TextBox 32"/>
            <p:cNvSpPr txBox="1"/>
            <p:nvPr/>
          </p:nvSpPr>
          <p:spPr>
            <a:xfrm>
              <a:off x="3955224" y="9651699"/>
              <a:ext cx="16591413" cy="1613994"/>
            </a:xfrm>
            <a:prstGeom prst="rect">
              <a:avLst/>
            </a:prstGeom>
            <a:noFill/>
          </p:spPr>
          <p:txBody>
            <a:bodyPr wrap="square" rtlCol="0">
              <a:spAutoFit/>
            </a:bodyPr>
            <a:lstStyle/>
            <a:p>
              <a:pPr>
                <a:lnSpc>
                  <a:spcPct val="130000"/>
                </a:lnSpc>
              </a:pPr>
              <a:r>
                <a:rPr lang="pt-BR" sz="1200" b="1" dirty="0">
                  <a:solidFill>
                    <a:schemeClr val="bg1">
                      <a:lumMod val="50000"/>
                    </a:schemeClr>
                  </a:solidFill>
                  <a:latin typeface="Lato Light"/>
                  <a:cs typeface="Lato Light"/>
                </a:rPr>
                <a:t>Lorem ipsum dolor </a:t>
              </a:r>
              <a:r>
                <a:rPr lang="pt-BR" sz="1200" dirty="0">
                  <a:solidFill>
                    <a:schemeClr val="bg1">
                      <a:lumMod val="50000"/>
                    </a:schemeClr>
                  </a:solidFill>
                  <a:latin typeface="Lato Light"/>
                  <a:cs typeface="Lato Light"/>
                </a:rPr>
                <a:t>sit amet, eos numquam accommodare et. In cibo graeco dicunt sea. Augue zril sapientem ne mei, ad suas voluptatibus eum. Tempor mediocrem imperdiet no usu, tractatos salutatus ut est. Eu vel detraxit laboramus. Cu nam unum liber audiam, sed an graeci prompta invenire, in gubergren percipitur scribentur </a:t>
              </a:r>
              <a:r>
                <a:rPr lang="pt-BR" sz="1200" dirty="0" smtClean="0">
                  <a:solidFill>
                    <a:schemeClr val="bg1">
                      <a:lumMod val="50000"/>
                    </a:schemeClr>
                  </a:solidFill>
                  <a:latin typeface="Lato Light"/>
                  <a:cs typeface="Lato Light"/>
                </a:rPr>
                <a:t>nam. Sale </a:t>
              </a:r>
              <a:r>
                <a:rPr lang="pt-BR" sz="1200" dirty="0">
                  <a:solidFill>
                    <a:schemeClr val="bg1">
                      <a:lumMod val="50000"/>
                    </a:schemeClr>
                  </a:solidFill>
                  <a:latin typeface="Lato Light"/>
                  <a:cs typeface="Lato Light"/>
                </a:rPr>
                <a:t>omnis indoctum has ei, ne sed ludus tamquam urbanitas. Vis id illud iusto, id omnium percipitur </a:t>
              </a:r>
              <a:r>
                <a:rPr lang="pt-BR" sz="1200" dirty="0" smtClean="0">
                  <a:solidFill>
                    <a:schemeClr val="bg1">
                      <a:lumMod val="50000"/>
                    </a:schemeClr>
                  </a:solidFill>
                  <a:latin typeface="Lato Light"/>
                  <a:cs typeface="Lato Light"/>
                </a:rPr>
                <a:t>duo.</a:t>
              </a:r>
              <a:endParaRPr lang="en-US" sz="1200" dirty="0">
                <a:solidFill>
                  <a:schemeClr val="bg1">
                    <a:lumMod val="50000"/>
                  </a:schemeClr>
                </a:solidFill>
                <a:latin typeface="Lato Light"/>
                <a:cs typeface="Lato Light"/>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14697" y="1908774"/>
            <a:ext cx="10670716" cy="4482123"/>
            <a:chOff x="755576" y="1091363"/>
            <a:chExt cx="7787378" cy="3271007"/>
          </a:xfrm>
        </p:grpSpPr>
        <p:grpSp>
          <p:nvGrpSpPr>
            <p:cNvPr id="7" name="淘宝店chenying0907出品 1"/>
            <p:cNvGrpSpPr/>
            <p:nvPr/>
          </p:nvGrpSpPr>
          <p:grpSpPr>
            <a:xfrm>
              <a:off x="755576" y="2354316"/>
              <a:ext cx="1565543" cy="798390"/>
              <a:chOff x="755576" y="2354316"/>
              <a:chExt cx="1565543" cy="798390"/>
            </a:xfrm>
          </p:grpSpPr>
          <p:sp>
            <p:nvSpPr>
              <p:cNvPr id="36" name="AutoShape 15"/>
              <p:cNvSpPr>
                <a:spLocks noChangeArrowheads="1"/>
              </p:cNvSpPr>
              <p:nvPr/>
            </p:nvSpPr>
            <p:spPr bwMode="auto">
              <a:xfrm>
                <a:off x="755576" y="2354316"/>
                <a:ext cx="1565543" cy="798390"/>
              </a:xfrm>
              <a:prstGeom prst="homePlate">
                <a:avLst>
                  <a:gd name="adj" fmla="val 33678"/>
                </a:avLst>
              </a:prstGeom>
              <a:solidFill>
                <a:schemeClr val="accent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800" kern="0">
                  <a:solidFill>
                    <a:srgbClr val="FFFFFF"/>
                  </a:solidFill>
                  <a:latin typeface="微软雅黑" panose="020B0503020204020204" pitchFamily="34" charset="-122"/>
                  <a:ea typeface="微软雅黑" panose="020B0503020204020204" pitchFamily="34" charset="-122"/>
                </a:endParaRPr>
              </a:p>
            </p:txBody>
          </p:sp>
          <p:sp>
            <p:nvSpPr>
              <p:cNvPr id="37" name="WordArt 20"/>
              <p:cNvSpPr>
                <a:spLocks noChangeArrowheads="1" noChangeShapeType="1"/>
              </p:cNvSpPr>
              <p:nvPr/>
            </p:nvSpPr>
            <p:spPr bwMode="auto">
              <a:xfrm>
                <a:off x="1043608" y="2591511"/>
                <a:ext cx="864000" cy="324000"/>
              </a:xfrm>
              <a:prstGeom prst="rect">
                <a:avLst/>
              </a:prstGeom>
              <a:extLst>
                <a:ext uri="{AF507438-7753-43E0-B8FC-AC1667EBCBE1}">
                  <a14:hiddenEffects xmlns:a14="http://schemas.microsoft.com/office/drawing/2010/main">
                    <a:effectLst/>
                  </a14:hiddenEffects>
                </a:ext>
              </a:extLst>
            </p:spPr>
            <p:txBody>
              <a:bodyPr wrap="none" fromWordArt="1"/>
              <a:lstStyle/>
              <a:p>
                <a:pPr algn="ctr">
                  <a:defRPr/>
                </a:pPr>
                <a:r>
                  <a:rPr lang="zh-CN" altLang="en-US" sz="2000" b="1" kern="0" dirty="0" smtClean="0">
                    <a:ln w="9525" cmpd="sng">
                      <a:noFill/>
                      <a:round/>
                    </a:ln>
                    <a:solidFill>
                      <a:schemeClr val="bg1"/>
                    </a:solidFill>
                    <a:latin typeface="微软雅黑" panose="020B0503020204020204" pitchFamily="34" charset="-122"/>
                    <a:ea typeface="微软雅黑" panose="020B0503020204020204" pitchFamily="34" charset="-122"/>
                  </a:rPr>
                  <a:t>标题文字</a:t>
                </a:r>
                <a:endParaRPr lang="zh-CN" altLang="en-US" sz="2000" b="1" kern="0" dirty="0">
                  <a:ln w="9525" cmpd="sng">
                    <a:noFill/>
                    <a:round/>
                  </a:ln>
                  <a:solidFill>
                    <a:schemeClr val="bg1"/>
                  </a:solidFill>
                  <a:latin typeface="微软雅黑" panose="020B0503020204020204" pitchFamily="34" charset="-122"/>
                  <a:ea typeface="微软雅黑" panose="020B0503020204020204" pitchFamily="34" charset="-122"/>
                </a:endParaRPr>
              </a:p>
            </p:txBody>
          </p:sp>
        </p:grpSp>
        <p:grpSp>
          <p:nvGrpSpPr>
            <p:cNvPr id="8" name="淘宝店chenying0907出品 3"/>
            <p:cNvGrpSpPr/>
            <p:nvPr/>
          </p:nvGrpSpPr>
          <p:grpSpPr>
            <a:xfrm>
              <a:off x="2110492" y="2354316"/>
              <a:ext cx="1565543" cy="798390"/>
              <a:chOff x="2147342" y="2354316"/>
              <a:chExt cx="1565543" cy="798390"/>
            </a:xfrm>
          </p:grpSpPr>
          <p:sp>
            <p:nvSpPr>
              <p:cNvPr id="34" name="AutoShape 16"/>
              <p:cNvSpPr>
                <a:spLocks noChangeArrowheads="1"/>
              </p:cNvSpPr>
              <p:nvPr/>
            </p:nvSpPr>
            <p:spPr bwMode="auto">
              <a:xfrm>
                <a:off x="2147342" y="2354316"/>
                <a:ext cx="1565543" cy="798390"/>
              </a:xfrm>
              <a:prstGeom prst="chevron">
                <a:avLst>
                  <a:gd name="adj" fmla="val 33678"/>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800" kern="0">
                  <a:solidFill>
                    <a:srgbClr val="FFFFFF"/>
                  </a:solidFill>
                  <a:latin typeface="微软雅黑" panose="020B0503020204020204" pitchFamily="34" charset="-122"/>
                  <a:ea typeface="微软雅黑" panose="020B0503020204020204" pitchFamily="34" charset="-122"/>
                </a:endParaRPr>
              </a:p>
            </p:txBody>
          </p:sp>
          <p:sp>
            <p:nvSpPr>
              <p:cNvPr id="35" name="WordArt 21"/>
              <p:cNvSpPr>
                <a:spLocks noChangeArrowheads="1" noChangeShapeType="1"/>
              </p:cNvSpPr>
              <p:nvPr/>
            </p:nvSpPr>
            <p:spPr bwMode="auto">
              <a:xfrm>
                <a:off x="2648610" y="2591511"/>
                <a:ext cx="864000" cy="32400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2000" b="1" dirty="0" smtClean="0">
                    <a:solidFill>
                      <a:schemeClr val="bg1"/>
                    </a:solidFill>
                    <a:latin typeface="微软雅黑" panose="020B0503020204020204" pitchFamily="34" charset="-122"/>
                    <a:ea typeface="微软雅黑" panose="020B0503020204020204" pitchFamily="34" charset="-122"/>
                  </a:rPr>
                  <a:t>标题</a:t>
                </a:r>
                <a:r>
                  <a:rPr lang="zh-CN" altLang="en-US" sz="2000" b="1" dirty="0">
                    <a:solidFill>
                      <a:schemeClr val="bg1"/>
                    </a:solidFill>
                    <a:latin typeface="微软雅黑" panose="020B0503020204020204" pitchFamily="34" charset="-122"/>
                    <a:ea typeface="微软雅黑" panose="020B0503020204020204" pitchFamily="34" charset="-122"/>
                  </a:rPr>
                  <a:t>文字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9" name="淘宝店chenying0907出品 20"/>
            <p:cNvGrpSpPr/>
            <p:nvPr/>
          </p:nvGrpSpPr>
          <p:grpSpPr>
            <a:xfrm>
              <a:off x="3465408" y="2354316"/>
              <a:ext cx="1565543" cy="798390"/>
              <a:chOff x="3501870" y="2354316"/>
              <a:chExt cx="1565543" cy="798390"/>
            </a:xfrm>
          </p:grpSpPr>
          <p:sp>
            <p:nvSpPr>
              <p:cNvPr id="31" name="AutoShape 17"/>
              <p:cNvSpPr>
                <a:spLocks noChangeArrowheads="1"/>
              </p:cNvSpPr>
              <p:nvPr/>
            </p:nvSpPr>
            <p:spPr bwMode="auto">
              <a:xfrm>
                <a:off x="3501870" y="2354316"/>
                <a:ext cx="1565543" cy="798390"/>
              </a:xfrm>
              <a:prstGeom prst="chevron">
                <a:avLst>
                  <a:gd name="adj" fmla="val 33678"/>
                </a:avLst>
              </a:prstGeom>
              <a:solidFill>
                <a:schemeClr val="accent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800" kern="0">
                  <a:solidFill>
                    <a:srgbClr val="FFFFFF"/>
                  </a:solidFill>
                  <a:latin typeface="微软雅黑" panose="020B0503020204020204" pitchFamily="34" charset="-122"/>
                  <a:ea typeface="微软雅黑" panose="020B0503020204020204" pitchFamily="34" charset="-122"/>
                </a:endParaRPr>
              </a:p>
            </p:txBody>
          </p:sp>
          <p:sp>
            <p:nvSpPr>
              <p:cNvPr id="33" name="WordArt 22"/>
              <p:cNvSpPr>
                <a:spLocks noChangeArrowheads="1" noChangeShapeType="1"/>
              </p:cNvSpPr>
              <p:nvPr/>
            </p:nvSpPr>
            <p:spPr bwMode="auto">
              <a:xfrm>
                <a:off x="4016296" y="2591511"/>
                <a:ext cx="864000" cy="324000"/>
              </a:xfrm>
              <a:prstGeom prst="rect">
                <a:avLst/>
              </a:prstGeom>
              <a:extLst>
                <a:ext uri="{AF507438-7753-43E0-B8FC-AC1667EBCBE1}">
                  <a14:hiddenEffects xmlns:a14="http://schemas.microsoft.com/office/drawing/2010/main">
                    <a:effectLst/>
                  </a14:hiddenEffects>
                </a:ext>
              </a:extLst>
            </p:spPr>
            <p:txBody>
              <a:bodyPr wrap="none" fromWordArt="1"/>
              <a:lstStyle/>
              <a:p>
                <a:pPr algn="ctr">
                  <a:defRPr/>
                </a:pPr>
                <a:r>
                  <a:rPr lang="zh-CN" altLang="en-US" sz="2000" b="1" kern="0" dirty="0" smtClean="0">
                    <a:ln w="9525" cmpd="sng">
                      <a:noFill/>
                      <a:round/>
                    </a:ln>
                    <a:solidFill>
                      <a:schemeClr val="bg1"/>
                    </a:solidFill>
                    <a:latin typeface="微软雅黑" panose="020B0503020204020204" pitchFamily="34" charset="-122"/>
                    <a:ea typeface="微软雅黑" panose="020B0503020204020204" pitchFamily="34" charset="-122"/>
                  </a:rPr>
                  <a:t>标题</a:t>
                </a:r>
                <a:r>
                  <a:rPr lang="zh-CN" altLang="en-US" sz="2000" b="1" kern="0" dirty="0">
                    <a:ln w="9525" cmpd="sng">
                      <a:noFill/>
                      <a:round/>
                    </a:ln>
                    <a:solidFill>
                      <a:schemeClr val="bg1"/>
                    </a:solidFill>
                    <a:latin typeface="微软雅黑" panose="020B0503020204020204" pitchFamily="34" charset="-122"/>
                    <a:ea typeface="微软雅黑" panose="020B0503020204020204" pitchFamily="34" charset="-122"/>
                  </a:rPr>
                  <a:t>文字</a:t>
                </a:r>
                <a:endParaRPr lang="zh-CN" altLang="en-US" sz="2000" b="1" kern="0" dirty="0">
                  <a:ln w="9525" cmpd="sng">
                    <a:noFill/>
                    <a:round/>
                  </a:ln>
                  <a:solidFill>
                    <a:schemeClr val="bg1"/>
                  </a:solidFill>
                  <a:latin typeface="微软雅黑" panose="020B0503020204020204" pitchFamily="34" charset="-122"/>
                  <a:ea typeface="微软雅黑" panose="020B0503020204020204" pitchFamily="34" charset="-122"/>
                </a:endParaRPr>
              </a:p>
            </p:txBody>
          </p:sp>
        </p:grpSp>
        <p:grpSp>
          <p:nvGrpSpPr>
            <p:cNvPr id="10" name="淘宝店chenying0907出品 21"/>
            <p:cNvGrpSpPr/>
            <p:nvPr/>
          </p:nvGrpSpPr>
          <p:grpSpPr>
            <a:xfrm>
              <a:off x="4820324" y="2354316"/>
              <a:ext cx="1565543" cy="798390"/>
              <a:chOff x="4837779" y="2354316"/>
              <a:chExt cx="1565543" cy="798390"/>
            </a:xfrm>
          </p:grpSpPr>
          <p:sp>
            <p:nvSpPr>
              <p:cNvPr id="29" name="AutoShape 18"/>
              <p:cNvSpPr>
                <a:spLocks noChangeArrowheads="1"/>
              </p:cNvSpPr>
              <p:nvPr/>
            </p:nvSpPr>
            <p:spPr bwMode="auto">
              <a:xfrm>
                <a:off x="4837779" y="2354316"/>
                <a:ext cx="1565543" cy="798390"/>
              </a:xfrm>
              <a:prstGeom prst="chevron">
                <a:avLst>
                  <a:gd name="adj" fmla="val 33678"/>
                </a:avLst>
              </a:prstGeom>
              <a:solidFill>
                <a:schemeClr val="accent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800" kern="0">
                  <a:solidFill>
                    <a:srgbClr val="FFFFFF"/>
                  </a:solidFill>
                  <a:latin typeface="微软雅黑" panose="020B0503020204020204" pitchFamily="34" charset="-122"/>
                  <a:ea typeface="微软雅黑" panose="020B0503020204020204" pitchFamily="34" charset="-122"/>
                </a:endParaRPr>
              </a:p>
            </p:txBody>
          </p:sp>
          <p:sp>
            <p:nvSpPr>
              <p:cNvPr id="30" name="WordArt 23"/>
              <p:cNvSpPr>
                <a:spLocks noChangeArrowheads="1" noChangeShapeType="1"/>
              </p:cNvSpPr>
              <p:nvPr/>
            </p:nvSpPr>
            <p:spPr bwMode="auto">
              <a:xfrm>
                <a:off x="5333227" y="2591511"/>
                <a:ext cx="864000" cy="32400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2000" b="1" dirty="0" smtClean="0">
                    <a:solidFill>
                      <a:schemeClr val="bg1"/>
                    </a:solidFill>
                    <a:latin typeface="微软雅黑" panose="020B0503020204020204" pitchFamily="34" charset="-122"/>
                    <a:ea typeface="微软雅黑" panose="020B0503020204020204" pitchFamily="34" charset="-122"/>
                  </a:rPr>
                  <a:t>标题</a:t>
                </a:r>
                <a:r>
                  <a:rPr lang="zh-CN" altLang="en-US" sz="2000" b="1" dirty="0">
                    <a:solidFill>
                      <a:schemeClr val="bg1"/>
                    </a:solidFill>
                    <a:latin typeface="微软雅黑" panose="020B0503020204020204" pitchFamily="34" charset="-122"/>
                    <a:ea typeface="微软雅黑" panose="020B0503020204020204" pitchFamily="34" charset="-122"/>
                  </a:rPr>
                  <a:t>文字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 name="淘宝店chenying0907出品 22"/>
            <p:cNvGrpSpPr/>
            <p:nvPr/>
          </p:nvGrpSpPr>
          <p:grpSpPr>
            <a:xfrm>
              <a:off x="6175239" y="2354316"/>
              <a:ext cx="1565543" cy="798390"/>
              <a:chOff x="6175239" y="2354316"/>
              <a:chExt cx="1565543" cy="798390"/>
            </a:xfrm>
          </p:grpSpPr>
          <p:sp>
            <p:nvSpPr>
              <p:cNvPr id="27" name="AutoShape 19"/>
              <p:cNvSpPr>
                <a:spLocks noChangeArrowheads="1"/>
              </p:cNvSpPr>
              <p:nvPr/>
            </p:nvSpPr>
            <p:spPr bwMode="auto">
              <a:xfrm>
                <a:off x="6175239" y="2354316"/>
                <a:ext cx="1565543" cy="798390"/>
              </a:xfrm>
              <a:prstGeom prst="chevron">
                <a:avLst>
                  <a:gd name="adj" fmla="val 33678"/>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800" kern="0">
                  <a:solidFill>
                    <a:srgbClr val="FFFFFF"/>
                  </a:solidFill>
                  <a:latin typeface="微软雅黑" panose="020B0503020204020204" pitchFamily="34" charset="-122"/>
                  <a:ea typeface="微软雅黑" panose="020B0503020204020204" pitchFamily="34" charset="-122"/>
                </a:endParaRPr>
              </a:p>
            </p:txBody>
          </p:sp>
          <p:sp>
            <p:nvSpPr>
              <p:cNvPr id="28" name="WordArt 23"/>
              <p:cNvSpPr>
                <a:spLocks noChangeArrowheads="1" noChangeShapeType="1"/>
              </p:cNvSpPr>
              <p:nvPr/>
            </p:nvSpPr>
            <p:spPr bwMode="auto">
              <a:xfrm>
                <a:off x="6579343" y="2591511"/>
                <a:ext cx="864000" cy="32400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2000" b="1" dirty="0" smtClean="0">
                    <a:solidFill>
                      <a:schemeClr val="bg1"/>
                    </a:solidFill>
                    <a:latin typeface="微软雅黑" panose="020B0503020204020204" pitchFamily="34" charset="-122"/>
                    <a:ea typeface="微软雅黑" panose="020B0503020204020204" pitchFamily="34" charset="-122"/>
                  </a:rPr>
                  <a:t>标题</a:t>
                </a:r>
                <a:r>
                  <a:rPr lang="zh-CN" altLang="en-US" sz="2000" b="1" dirty="0">
                    <a:solidFill>
                      <a:schemeClr val="bg1"/>
                    </a:solidFill>
                    <a:latin typeface="微软雅黑" panose="020B0503020204020204" pitchFamily="34" charset="-122"/>
                    <a:ea typeface="微软雅黑" panose="020B0503020204020204" pitchFamily="34" charset="-122"/>
                  </a:rPr>
                  <a:t>文字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2" name="Line 6"/>
            <p:cNvSpPr>
              <a:spLocks noChangeShapeType="1"/>
            </p:cNvSpPr>
            <p:nvPr/>
          </p:nvSpPr>
          <p:spPr bwMode="auto">
            <a:xfrm flipV="1">
              <a:off x="988782" y="1091363"/>
              <a:ext cx="0"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kern="0">
                <a:solidFill>
                  <a:srgbClr val="080808"/>
                </a:solidFill>
                <a:latin typeface="微软雅黑" panose="020B0503020204020204" pitchFamily="34" charset="-122"/>
                <a:ea typeface="微软雅黑" panose="020B0503020204020204" pitchFamily="34" charset="-122"/>
              </a:endParaRPr>
            </a:p>
          </p:txBody>
        </p:sp>
        <p:sp>
          <p:nvSpPr>
            <p:cNvPr id="13" name="Line 7"/>
            <p:cNvSpPr>
              <a:spLocks noChangeShapeType="1"/>
            </p:cNvSpPr>
            <p:nvPr/>
          </p:nvSpPr>
          <p:spPr bwMode="auto">
            <a:xfrm flipH="1" flipV="1">
              <a:off x="3708336" y="1091363"/>
              <a:ext cx="10931"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kern="0">
                <a:solidFill>
                  <a:srgbClr val="080808"/>
                </a:solidFill>
                <a:latin typeface="微软雅黑" panose="020B0503020204020204" pitchFamily="34" charset="-122"/>
                <a:ea typeface="微软雅黑" panose="020B0503020204020204" pitchFamily="34" charset="-122"/>
              </a:endParaRPr>
            </a:p>
          </p:txBody>
        </p:sp>
        <p:sp>
          <p:nvSpPr>
            <p:cNvPr id="14" name="Line 8"/>
            <p:cNvSpPr>
              <a:spLocks noChangeShapeType="1"/>
            </p:cNvSpPr>
            <p:nvPr/>
          </p:nvSpPr>
          <p:spPr bwMode="auto">
            <a:xfrm flipV="1">
              <a:off x="2340182" y="3243300"/>
              <a:ext cx="0" cy="1119066"/>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kern="0">
                <a:solidFill>
                  <a:srgbClr val="080808"/>
                </a:solidFill>
                <a:latin typeface="微软雅黑" panose="020B0503020204020204" pitchFamily="34" charset="-122"/>
                <a:ea typeface="微软雅黑" panose="020B0503020204020204" pitchFamily="34" charset="-122"/>
              </a:endParaRPr>
            </a:p>
          </p:txBody>
        </p:sp>
        <p:sp>
          <p:nvSpPr>
            <p:cNvPr id="15" name="Line 9"/>
            <p:cNvSpPr>
              <a:spLocks noChangeShapeType="1"/>
            </p:cNvSpPr>
            <p:nvPr/>
          </p:nvSpPr>
          <p:spPr bwMode="auto">
            <a:xfrm flipV="1">
              <a:off x="5004478" y="3243303"/>
              <a:ext cx="0" cy="1119067"/>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kern="0">
                <a:solidFill>
                  <a:srgbClr val="080808"/>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flipH="1">
              <a:off x="1127717" y="1460144"/>
              <a:ext cx="1944000" cy="63340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17" name="TextBox 11"/>
            <p:cNvSpPr txBox="1">
              <a:spLocks noChangeArrowheads="1"/>
            </p:cNvSpPr>
            <p:nvPr/>
          </p:nvSpPr>
          <p:spPr bwMode="auto">
            <a:xfrm flipH="1">
              <a:off x="1127729" y="1165395"/>
              <a:ext cx="1628775" cy="336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18" name="TextBox 11"/>
            <p:cNvSpPr txBox="1">
              <a:spLocks noChangeArrowheads="1"/>
            </p:cNvSpPr>
            <p:nvPr/>
          </p:nvSpPr>
          <p:spPr bwMode="auto">
            <a:xfrm flipH="1">
              <a:off x="3852350" y="1460144"/>
              <a:ext cx="1944000" cy="63340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19" name="TextBox 11"/>
            <p:cNvSpPr txBox="1">
              <a:spLocks noChangeArrowheads="1"/>
            </p:cNvSpPr>
            <p:nvPr/>
          </p:nvSpPr>
          <p:spPr bwMode="auto">
            <a:xfrm flipH="1">
              <a:off x="3852368" y="1165395"/>
              <a:ext cx="1628775" cy="336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20" name="TextBox 11"/>
            <p:cNvSpPr txBox="1">
              <a:spLocks noChangeArrowheads="1"/>
            </p:cNvSpPr>
            <p:nvPr/>
          </p:nvSpPr>
          <p:spPr bwMode="auto">
            <a:xfrm flipH="1">
              <a:off x="5220072" y="3661918"/>
              <a:ext cx="1944000" cy="63340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21" name="TextBox 11"/>
            <p:cNvSpPr txBox="1">
              <a:spLocks noChangeArrowheads="1"/>
            </p:cNvSpPr>
            <p:nvPr/>
          </p:nvSpPr>
          <p:spPr bwMode="auto">
            <a:xfrm flipH="1">
              <a:off x="5220090" y="3367170"/>
              <a:ext cx="1628775" cy="336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22" name="TextBox 11"/>
            <p:cNvSpPr txBox="1">
              <a:spLocks noChangeArrowheads="1"/>
            </p:cNvSpPr>
            <p:nvPr/>
          </p:nvSpPr>
          <p:spPr bwMode="auto">
            <a:xfrm flipH="1">
              <a:off x="2524043" y="3661918"/>
              <a:ext cx="1944000" cy="63340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23" name="TextBox 11"/>
            <p:cNvSpPr txBox="1">
              <a:spLocks noChangeArrowheads="1"/>
            </p:cNvSpPr>
            <p:nvPr/>
          </p:nvSpPr>
          <p:spPr bwMode="auto">
            <a:xfrm flipH="1">
              <a:off x="2524061" y="3367170"/>
              <a:ext cx="1628775" cy="336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sp>
          <p:nvSpPr>
            <p:cNvPr id="24" name="Line 7"/>
            <p:cNvSpPr>
              <a:spLocks noChangeShapeType="1"/>
            </p:cNvSpPr>
            <p:nvPr/>
          </p:nvSpPr>
          <p:spPr bwMode="auto">
            <a:xfrm flipH="1" flipV="1">
              <a:off x="6392397" y="1091363"/>
              <a:ext cx="10931"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2800" kern="0">
                <a:solidFill>
                  <a:srgbClr val="080808"/>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flipH="1">
              <a:off x="6598954" y="1460144"/>
              <a:ext cx="1944000" cy="63340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bg1">
                      <a:lumMod val="50000"/>
                    </a:schemeClr>
                  </a:solidFill>
                  <a:latin typeface="Arial" panose="020B0604020202020204"/>
                  <a:ea typeface="微软雅黑" panose="020B0503020204020204" pitchFamily="34" charset="-122"/>
                  <a:cs typeface="+mn-ea"/>
                  <a:sym typeface="+mn-lt"/>
                </a:rPr>
                <a:t>您的内容打在这里，或者通过复制您的文本后，在此框中选择粘贴，并选择只保留文字</a:t>
              </a:r>
              <a:r>
                <a:rPr lang="zh-CN" altLang="en-US" sz="1100" dirty="0">
                  <a:solidFill>
                    <a:schemeClr val="bg1">
                      <a:lumMod val="50000"/>
                    </a:schemeClr>
                  </a:solidFill>
                  <a:latin typeface="Arial" panose="020B0604020202020204"/>
                  <a:ea typeface="微软雅黑" panose="020B0503020204020204" pitchFamily="34" charset="-122"/>
                  <a:cs typeface="+mn-ea"/>
                  <a:sym typeface="+mn-lt"/>
                </a:rPr>
                <a:t>。</a:t>
              </a:r>
              <a:endParaRPr lang="en-US" altLang="zh-CN" sz="1100" dirty="0">
                <a:solidFill>
                  <a:schemeClr val="bg1">
                    <a:lumMod val="50000"/>
                  </a:schemeClr>
                </a:solidFill>
                <a:latin typeface="Arial" panose="020B0604020202020204"/>
                <a:ea typeface="微软雅黑" panose="020B0503020204020204" pitchFamily="34" charset="-122"/>
                <a:cs typeface="+mn-ea"/>
                <a:sym typeface="+mn-lt"/>
              </a:endParaRPr>
            </a:p>
          </p:txBody>
        </p:sp>
        <p:sp>
          <p:nvSpPr>
            <p:cNvPr id="26" name="TextBox 11"/>
            <p:cNvSpPr txBox="1">
              <a:spLocks noChangeArrowheads="1"/>
            </p:cNvSpPr>
            <p:nvPr/>
          </p:nvSpPr>
          <p:spPr bwMode="auto">
            <a:xfrm flipH="1">
              <a:off x="6598972" y="1165395"/>
              <a:ext cx="1628775" cy="33691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400" b="1" kern="0" dirty="0">
                  <a:solidFill>
                    <a:schemeClr val="bg1">
                      <a:lumMod val="50000"/>
                    </a:schemeClr>
                  </a:solidFill>
                  <a:latin typeface="+mn-lt"/>
                  <a:ea typeface="+mn-ea"/>
                  <a:cs typeface="+mn-ea"/>
                  <a:sym typeface="+mn-lt"/>
                </a:rPr>
                <a:t>点击</a:t>
              </a:r>
              <a:r>
                <a:rPr lang="zh-CN" altLang="en-US" sz="2400" b="1" kern="0" dirty="0" smtClean="0">
                  <a:solidFill>
                    <a:schemeClr val="bg1">
                      <a:lumMod val="50000"/>
                    </a:schemeClr>
                  </a:solidFill>
                  <a:latin typeface="+mn-lt"/>
                  <a:ea typeface="+mn-ea"/>
                  <a:cs typeface="+mn-ea"/>
                  <a:sym typeface="+mn-lt"/>
                </a:rPr>
                <a:t>添加</a:t>
              </a:r>
              <a:r>
                <a:rPr lang="zh-CN" altLang="en-US" sz="2400" b="1" kern="0" dirty="0">
                  <a:solidFill>
                    <a:schemeClr val="bg1">
                      <a:lumMod val="50000"/>
                    </a:schemeClr>
                  </a:solidFill>
                  <a:latin typeface="+mn-lt"/>
                  <a:ea typeface="+mn-ea"/>
                  <a:cs typeface="+mn-ea"/>
                  <a:sym typeface="+mn-lt"/>
                </a:rPr>
                <a:t>标题</a:t>
              </a:r>
              <a:r>
                <a:rPr lang="zh-CN" altLang="en-US" sz="2400" b="1" kern="0" dirty="0" smtClean="0">
                  <a:solidFill>
                    <a:schemeClr val="bg1">
                      <a:lumMod val="50000"/>
                    </a:schemeClr>
                  </a:solidFill>
                  <a:latin typeface="+mn-lt"/>
                  <a:ea typeface="+mn-ea"/>
                  <a:cs typeface="+mn-ea"/>
                  <a:sym typeface="+mn-lt"/>
                </a:rPr>
                <a:t>    </a:t>
              </a:r>
              <a:endParaRPr lang="en-US" altLang="zh-CN" sz="2400" b="1" kern="0" dirty="0" smtClean="0">
                <a:solidFill>
                  <a:schemeClr val="bg1">
                    <a:lumMod val="50000"/>
                  </a:schemeClr>
                </a:solidFill>
                <a:latin typeface="+mn-lt"/>
                <a:ea typeface="+mn-ea"/>
                <a:cs typeface="+mn-ea"/>
                <a:sym typeface="+mn-lt"/>
              </a:endParaRPr>
            </a:p>
          </p:txBody>
        </p:sp>
      </p:gr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66252"/>
            <a:ext cx="12190413" cy="556708"/>
            <a:chOff x="0" y="266252"/>
            <a:chExt cx="12190413" cy="556708"/>
          </a:xfrm>
        </p:grpSpPr>
        <p:sp>
          <p:nvSpPr>
            <p:cNvPr id="2" name="矩形 1"/>
            <p:cNvSpPr/>
            <p:nvPr/>
          </p:nvSpPr>
          <p:spPr>
            <a:xfrm>
              <a:off x="0" y="266252"/>
              <a:ext cx="12190413" cy="556708"/>
            </a:xfrm>
            <a:custGeom>
              <a:avLst/>
              <a:gdLst/>
              <a:ahLst/>
              <a:cxnLst/>
              <a:rect l="l" t="t" r="r" b="b"/>
              <a:pathLst>
                <a:path w="12190413" h="713082">
                  <a:moveTo>
                    <a:pt x="4227443" y="0"/>
                  </a:moveTo>
                  <a:lnTo>
                    <a:pt x="12190413" y="0"/>
                  </a:lnTo>
                  <a:lnTo>
                    <a:pt x="12190413" y="713082"/>
                  </a:lnTo>
                  <a:lnTo>
                    <a:pt x="4227443" y="713082"/>
                  </a:lnTo>
                  <a:close/>
                  <a:moveTo>
                    <a:pt x="0" y="0"/>
                  </a:moveTo>
                  <a:lnTo>
                    <a:pt x="543474" y="0"/>
                  </a:lnTo>
                  <a:lnTo>
                    <a:pt x="543474" y="713082"/>
                  </a:lnTo>
                  <a:lnTo>
                    <a:pt x="0" y="71308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662742" y="329162"/>
              <a:ext cx="3435256" cy="430887"/>
            </a:xfrm>
            <a:prstGeom prst="rect">
              <a:avLst/>
            </a:prstGeom>
            <a:noFill/>
          </p:spPr>
          <p:txBody>
            <a:bodyPr wrap="square" lIns="0" tIns="0" rIns="0" bIns="0" rtlCol="0">
              <a:spAutoFit/>
            </a:bodyPr>
            <a:lstStyle/>
            <a:p>
              <a:pPr marL="0" lvl="1" algn="ct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点击加入你的标题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椭圆 6"/>
          <p:cNvSpPr/>
          <p:nvPr/>
        </p:nvSpPr>
        <p:spPr>
          <a:xfrm>
            <a:off x="1241794" y="2250801"/>
            <a:ext cx="1934460" cy="1934460"/>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23044" y="2250801"/>
            <a:ext cx="1934460" cy="193446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96270" y="2250801"/>
            <a:ext cx="1934460" cy="193446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982534" y="2250801"/>
            <a:ext cx="1934460" cy="1934460"/>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03908" y="4550363"/>
            <a:ext cx="1806354" cy="400110"/>
          </a:xfrm>
          <a:prstGeom prst="rect">
            <a:avLst/>
          </a:prstGeom>
        </p:spPr>
        <p:txBody>
          <a:bodyPr wrap="square">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r>
              <a:rPr lang="en-US" altLang="zh-CN" sz="2000" b="1" dirty="0" err="1" smtClean="0">
                <a:solidFill>
                  <a:schemeClr val="bg1">
                    <a:lumMod val="50000"/>
                  </a:schemeClr>
                </a:solidFill>
                <a:latin typeface="微软雅黑" panose="020B0503020204020204" pitchFamily="34" charset="-122"/>
                <a:ea typeface="微软雅黑" panose="020B0503020204020204" pitchFamily="34" charset="-122"/>
              </a:rPr>
              <a:t>xxxx</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1471318" y="4939833"/>
            <a:ext cx="1738266" cy="867930"/>
          </a:xfrm>
          <a:prstGeom prst="rect">
            <a:avLst/>
          </a:prstGeom>
        </p:spPr>
        <p:txBody>
          <a:bodyPr wrap="square" anchor="ctr">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在这里填写</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2015</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年的业务</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方面情况只写完任务说明</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043513"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姓名：</a:t>
            </a:r>
            <a:r>
              <a:rPr lang="en-US" altLang="zh-CN" sz="2000" b="1" dirty="0" err="1">
                <a:solidFill>
                  <a:schemeClr val="bg1">
                    <a:lumMod val="50000"/>
                  </a:schemeClr>
                </a:solidFill>
                <a:latin typeface="微软雅黑" panose="020B0503020204020204" pitchFamily="34" charset="-122"/>
                <a:ea typeface="微软雅黑" panose="020B0503020204020204" pitchFamily="34" charset="-122"/>
              </a:rPr>
              <a:t>xxxx</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6616739"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姓名：</a:t>
            </a:r>
            <a:r>
              <a:rPr lang="en-US" altLang="zh-CN" sz="2000" b="1" dirty="0" err="1">
                <a:solidFill>
                  <a:schemeClr val="bg1">
                    <a:lumMod val="50000"/>
                  </a:schemeClr>
                </a:solidFill>
                <a:latin typeface="微软雅黑" panose="020B0503020204020204" pitchFamily="34" charset="-122"/>
                <a:ea typeface="微软雅黑" panose="020B0503020204020204" pitchFamily="34" charset="-122"/>
              </a:rPr>
              <a:t>xxxx</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9203003" y="4550363"/>
            <a:ext cx="1806354" cy="400110"/>
          </a:xfrm>
          <a:prstGeom prst="rect">
            <a:avLst/>
          </a:prstGeom>
        </p:spPr>
        <p:txBody>
          <a:bodyPr wrap="square">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姓名：</a:t>
            </a:r>
            <a:r>
              <a:rPr lang="en-US" altLang="zh-CN" sz="2000" b="1" dirty="0" err="1">
                <a:solidFill>
                  <a:schemeClr val="bg1">
                    <a:lumMod val="50000"/>
                  </a:schemeClr>
                </a:solidFill>
                <a:latin typeface="微软雅黑" panose="020B0503020204020204" pitchFamily="34" charset="-122"/>
                <a:ea typeface="微软雅黑" panose="020B0503020204020204" pitchFamily="34" charset="-122"/>
              </a:rPr>
              <a:t>xxxx</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052567" y="4939834"/>
            <a:ext cx="1730419" cy="867930"/>
          </a:xfrm>
          <a:prstGeom prst="rect">
            <a:avLst/>
          </a:prstGeom>
        </p:spPr>
        <p:txBody>
          <a:bodyPr wrap="square" anchor="ctr">
            <a:spAutoFit/>
          </a:bodyPr>
          <a:lstStyle/>
          <a:p>
            <a:pPr algn="just">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在这里填写</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2015</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年的技能方面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情况只</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写完任务</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625793" y="4939833"/>
            <a:ext cx="1781429" cy="867930"/>
          </a:xfrm>
          <a:prstGeom prst="rect">
            <a:avLst/>
          </a:prstGeom>
        </p:spPr>
        <p:txBody>
          <a:bodyPr wrap="square" anchor="ctr">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在这里填写</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2015</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年</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的业绩方面情况只写完任务说明</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9212058" y="4939834"/>
            <a:ext cx="1757891" cy="867930"/>
          </a:xfrm>
          <a:prstGeom prst="rect">
            <a:avLst/>
          </a:prstGeom>
        </p:spPr>
        <p:txBody>
          <a:bodyPr wrap="square" anchor="ctr">
            <a:spAutoFit/>
          </a:bodyPr>
          <a:lstStyle/>
          <a:p>
            <a:pPr algn="just">
              <a:lnSpc>
                <a:spcPct val="120000"/>
              </a:lnSpc>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在这里填写</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2015</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年的管理</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方面情况只写完任务说明</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4" grpId="0"/>
      <p:bldP spid="15"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247638">
            <a:off x="-875561" y="3513567"/>
            <a:ext cx="10874121" cy="5366882"/>
            <a:chOff x="5542954" y="4995627"/>
            <a:chExt cx="6392799" cy="3155145"/>
          </a:xfrm>
          <a:noFill/>
        </p:grpSpPr>
        <p:grpSp>
          <p:nvGrpSpPr>
            <p:cNvPr id="8" name="组合 7"/>
            <p:cNvGrpSpPr/>
            <p:nvPr/>
          </p:nvGrpSpPr>
          <p:grpSpPr>
            <a:xfrm>
              <a:off x="5542954" y="4995627"/>
              <a:ext cx="6392799" cy="2785363"/>
              <a:chOff x="3630711" y="5191816"/>
              <a:chExt cx="6392798" cy="2785363"/>
            </a:xfrm>
            <a:grpFill/>
          </p:grpSpPr>
          <p:sp>
            <p:nvSpPr>
              <p:cNvPr id="10" name="直角三角形 9"/>
              <p:cNvSpPr/>
              <p:nvPr/>
            </p:nvSpPr>
            <p:spPr>
              <a:xfrm rot="9959109" flipH="1">
                <a:off x="3630711" y="5191816"/>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265245" flipH="1">
                <a:off x="4433300" y="5959693"/>
                <a:ext cx="5590209"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rot="20378253">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247638">
            <a:off x="-6749393" y="4016898"/>
            <a:ext cx="14629988" cy="5360851"/>
            <a:chOff x="2084713" y="5137030"/>
            <a:chExt cx="8600841" cy="3151600"/>
          </a:xfrm>
        </p:grpSpPr>
        <p:grpSp>
          <p:nvGrpSpPr>
            <p:cNvPr id="13" name="组合 12"/>
            <p:cNvGrpSpPr/>
            <p:nvPr/>
          </p:nvGrpSpPr>
          <p:grpSpPr>
            <a:xfrm>
              <a:off x="2084713" y="5137030"/>
              <a:ext cx="8600841" cy="2661004"/>
              <a:chOff x="172470" y="5333217"/>
              <a:chExt cx="8600841" cy="2661004"/>
            </a:xfrm>
          </p:grpSpPr>
          <p:sp>
            <p:nvSpPr>
              <p:cNvPr id="15" name="直角三角形 14"/>
              <p:cNvSpPr/>
              <p:nvPr/>
            </p:nvSpPr>
            <p:spPr>
              <a:xfrm rot="9959109" flipH="1">
                <a:off x="4172903" y="5333217"/>
                <a:ext cx="1153640" cy="165932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0729349">
                <a:off x="172470" y="5976735"/>
                <a:ext cx="4180114" cy="20174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265245" flipH="1">
                <a:off x="4593197" y="5903220"/>
                <a:ext cx="4180114" cy="201748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rot="20369299">
              <a:off x="5777329" y="6195215"/>
              <a:ext cx="4180114" cy="2093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247638" flipH="1" flipV="1">
            <a:off x="6346999" y="-2584599"/>
            <a:ext cx="10874117" cy="5333752"/>
            <a:chOff x="5510142" y="5015105"/>
            <a:chExt cx="6392796" cy="3135667"/>
          </a:xfrm>
          <a:noFill/>
        </p:grpSpPr>
        <p:grpSp>
          <p:nvGrpSpPr>
            <p:cNvPr id="19" name="组合 18"/>
            <p:cNvGrpSpPr/>
            <p:nvPr/>
          </p:nvGrpSpPr>
          <p:grpSpPr>
            <a:xfrm>
              <a:off x="5510142" y="5015105"/>
              <a:ext cx="6392796" cy="2785362"/>
              <a:chOff x="3597899" y="5211294"/>
              <a:chExt cx="6392795" cy="2785362"/>
            </a:xfrm>
            <a:grpFill/>
          </p:grpSpPr>
          <p:sp>
            <p:nvSpPr>
              <p:cNvPr id="21" name="直角三角形 20"/>
              <p:cNvSpPr/>
              <p:nvPr/>
            </p:nvSpPr>
            <p:spPr>
              <a:xfrm rot="9959109" flipH="1">
                <a:off x="3597899" y="5211294"/>
                <a:ext cx="1651689" cy="2284933"/>
              </a:xfrm>
              <a:prstGeom prst="rtTriangl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265245" flipH="1">
                <a:off x="4400486" y="5979170"/>
                <a:ext cx="5590208"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rot="20793150">
              <a:off x="5999353" y="6133286"/>
              <a:ext cx="4180113" cy="2017486"/>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4436762" y="1682071"/>
            <a:ext cx="1562396" cy="15623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smtClean="0">
                <a:solidFill>
                  <a:schemeClr val="bg1"/>
                </a:solidFill>
              </a:rPr>
              <a:t>02</a:t>
            </a:r>
            <a:endParaRPr lang="zh-CN" altLang="en-US" sz="8800" dirty="0">
              <a:solidFill>
                <a:schemeClr val="bg1"/>
              </a:solidFill>
            </a:endParaRPr>
          </a:p>
        </p:txBody>
      </p:sp>
      <p:grpSp>
        <p:nvGrpSpPr>
          <p:cNvPr id="24" name="组合 23"/>
          <p:cNvGrpSpPr/>
          <p:nvPr/>
        </p:nvGrpSpPr>
        <p:grpSpPr>
          <a:xfrm>
            <a:off x="4393458" y="2312122"/>
            <a:ext cx="6478204" cy="1625906"/>
            <a:chOff x="4944553" y="2450699"/>
            <a:chExt cx="6478204" cy="1625906"/>
          </a:xfrm>
        </p:grpSpPr>
        <p:sp>
          <p:nvSpPr>
            <p:cNvPr id="25" name="矩形 24"/>
            <p:cNvSpPr/>
            <p:nvPr/>
          </p:nvSpPr>
          <p:spPr>
            <a:xfrm>
              <a:off x="6621443" y="2450699"/>
              <a:ext cx="4801314" cy="1015663"/>
            </a:xfrm>
            <a:prstGeom prst="rect">
              <a:avLst/>
            </a:prstGeom>
          </p:spPr>
          <p:txBody>
            <a:bodyPr wrap="none">
              <a:spAutoFit/>
            </a:bodyPr>
            <a:lstStyle/>
            <a:p>
              <a:pPr algn="ctr"/>
              <a:r>
                <a:rPr kumimoji="1" lang="zh-CN" altLang="en-US" sz="6000" dirty="0" smtClean="0">
                  <a:solidFill>
                    <a:schemeClr val="accent1"/>
                  </a:solidFill>
                  <a:latin typeface="微软雅黑" panose="020B0503020204020204" pitchFamily="34" charset="-122"/>
                  <a:ea typeface="微软雅黑" panose="020B0503020204020204" pitchFamily="34" charset="-122"/>
                </a:rPr>
                <a:t>加入你的标题</a:t>
              </a:r>
              <a:endParaRPr kumimoji="1" lang="zh-CN" altLang="en-US" sz="6000" dirty="0">
                <a:solidFill>
                  <a:schemeClr val="accent1"/>
                </a:solidFill>
                <a:latin typeface="微软雅黑" panose="020B0503020204020204" pitchFamily="34" charset="-122"/>
                <a:ea typeface="微软雅黑" panose="020B0503020204020204" pitchFamily="34" charset="-122"/>
              </a:endParaRPr>
            </a:p>
          </p:txBody>
        </p:sp>
        <p:sp>
          <p:nvSpPr>
            <p:cNvPr id="26" name="矩形 25"/>
            <p:cNvSpPr/>
            <p:nvPr/>
          </p:nvSpPr>
          <p:spPr>
            <a:xfrm>
              <a:off x="4944553" y="3450921"/>
              <a:ext cx="6478204" cy="625684"/>
            </a:xfrm>
            <a:prstGeom prst="rect">
              <a:avLst/>
            </a:prstGeom>
          </p:spPr>
          <p:txBody>
            <a:bodyPr wrap="square">
              <a:spAutoFit/>
            </a:bodyPr>
            <a:lstStyle/>
            <a:p>
              <a:pPr>
                <a:lnSpc>
                  <a:spcPct val="130000"/>
                </a:lnSpc>
              </a:pP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文本内容，如关键词、部分简单介绍等</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。点击此处添加文本内容，部分</a:t>
              </a:r>
              <a:r>
                <a:rPr lang="zh-CN" altLang="en-US" sz="1335" dirty="0">
                  <a:solidFill>
                    <a:schemeClr val="bg1">
                      <a:lumMod val="50000"/>
                    </a:schemeClr>
                  </a:solidFill>
                  <a:latin typeface="微软雅黑" panose="020B0503020204020204" pitchFamily="34" charset="-122"/>
                  <a:ea typeface="微软雅黑" panose="020B0503020204020204" pitchFamily="34" charset="-122"/>
                </a:rPr>
                <a:t>简单介绍等。点击此处添加文本内容，如关键词、部分简单</a:t>
              </a:r>
              <a:r>
                <a:rPr lang="zh-CN" altLang="en-US" sz="1335" dirty="0" smtClean="0">
                  <a:solidFill>
                    <a:schemeClr val="bg1">
                      <a:lumMod val="50000"/>
                    </a:schemeClr>
                  </a:solidFill>
                  <a:latin typeface="微软雅黑" panose="020B0503020204020204" pitchFamily="34" charset="-122"/>
                  <a:ea typeface="微软雅黑" panose="020B0503020204020204" pitchFamily="34" charset="-122"/>
                </a:rPr>
                <a:t>介。</a:t>
              </a:r>
              <a:endParaRPr lang="en-US" altLang="zh-CN" sz="1335"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Group 38"/>
          <p:cNvGrpSpPr/>
          <p:nvPr/>
        </p:nvGrpSpPr>
        <p:grpSpPr>
          <a:xfrm>
            <a:off x="10268257" y="6165327"/>
            <a:ext cx="1575060" cy="160804"/>
            <a:chOff x="5548426" y="3343939"/>
            <a:chExt cx="833173" cy="85061"/>
          </a:xfrm>
          <a:solidFill>
            <a:schemeClr val="accent1"/>
          </a:solidFill>
        </p:grpSpPr>
        <p:sp>
          <p:nvSpPr>
            <p:cNvPr id="28"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4"/>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TextBox 2"/>
          <p:cNvSpPr>
            <a:spLocks noChangeArrowheads="1"/>
          </p:cNvSpPr>
          <p:nvPr/>
        </p:nvSpPr>
        <p:spPr bwMode="auto">
          <a:xfrm>
            <a:off x="384176" y="296864"/>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anose="020B0604020202020204" pitchFamily="34" charset="0"/>
              <a:buNone/>
            </a:pPr>
            <a:r>
              <a:rPr lang="en-US" altLang="zh-CN" sz="21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YOUR LOGO</a:t>
            </a:r>
            <a:endParaRPr lang="zh-CN" altLang="en-US" sz="21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等腰三角形 4"/>
          <p:cNvSpPr>
            <a:spLocks noChangeArrowheads="1"/>
          </p:cNvSpPr>
          <p:nvPr/>
        </p:nvSpPr>
        <p:spPr bwMode="auto">
          <a:xfrm rot="5400000">
            <a:off x="-18664" y="375858"/>
            <a:ext cx="329453" cy="285769"/>
          </a:xfrm>
          <a:prstGeom prst="triangle">
            <a:avLst>
              <a:gd name="adj" fmla="val 50000"/>
            </a:avLst>
          </a:prstGeom>
          <a:solidFill>
            <a:schemeClr val="accent1"/>
          </a:solidFill>
          <a:ln>
            <a:noFill/>
          </a:ln>
        </p:spPr>
        <p:txBody>
          <a:bodyPr lIns="91406" tIns="45703" rIns="91406" bIns="45703" anchor="ctr"/>
          <a:lstStyle/>
          <a:p>
            <a:pPr algn="ctr" eaLnBrk="1" hangingPunct="1">
              <a:buFont typeface="Arial" panose="020B0604020202020204" pitchFamily="34" charset="0"/>
              <a:buNone/>
            </a:pPr>
            <a:endParaRPr lang="zh-CN" altLang="zh-CN">
              <a:solidFill>
                <a:srgbClr val="0170C1"/>
              </a:solidFill>
              <a:latin typeface="宋体" panose="02010600030101010101" pitchFamily="2" charset="-122"/>
              <a:sym typeface="宋体" panose="02010600030101010101" pitchFamily="2" charset="-122"/>
            </a:endParaRPr>
          </a:p>
        </p:txBody>
      </p:sp>
    </p:spTree>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22" presetClass="entr" presetSubtype="8" fill="hold" nodeType="withEffect">
                                  <p:stCondLst>
                                    <p:cond delay="1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anim calcmode="lin" valueType="num">
                                      <p:cBhvr>
                                        <p:cTn id="33" dur="750" fill="hold"/>
                                        <p:tgtEl>
                                          <p:spTgt spid="27"/>
                                        </p:tgtEl>
                                        <p:attrNameLst>
                                          <p:attrName>ppt_x</p:attrName>
                                        </p:attrNameLst>
                                      </p:cBhvr>
                                      <p:tavLst>
                                        <p:tav tm="0">
                                          <p:val>
                                            <p:strVal val="#ppt_x"/>
                                          </p:val>
                                        </p:tav>
                                        <p:tav tm="100000">
                                          <p:val>
                                            <p:strVal val="#ppt_x"/>
                                          </p:val>
                                        </p:tav>
                                      </p:tavLst>
                                    </p:anim>
                                    <p:anim calcmode="lin" valueType="num">
                                      <p:cBhvr>
                                        <p:cTn id="34" dur="750" fill="hold"/>
                                        <p:tgtEl>
                                          <p:spTgt spid="27"/>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ppt_x</p:attrName>
                                        </p:attrNameLst>
                                      </p:cBhvr>
                                      <p:tavLst>
                                        <p:tav tm="0">
                                          <p:val>
                                            <p:strVal val="0-#ppt_w/2"/>
                                          </p:val>
                                        </p:tav>
                                        <p:tav tm="100000">
                                          <p:val>
                                            <p:strVal val="#ppt_x"/>
                                          </p:val>
                                        </p:tav>
                                      </p:tavLst>
                                    </p:anim>
                                    <p:anim calcmode="lin" valueType="num">
                                      <p:cBhvr>
                                        <p:cTn id="38" dur="500" fill="hold"/>
                                        <p:tgtEl>
                                          <p:spTgt spid="4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bldLvl="0" autoUpdateAnimBg="0"/>
      <p:bldP spid="40" grpId="0" bldLvl="0" animBg="1" autoUpdateAnimBg="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PA" val="v3.0.1"/>
</p:tagLst>
</file>

<file path=ppt/tags/tag36.xml><?xml version="1.0" encoding="utf-8"?>
<p:tagLst xmlns:p="http://schemas.openxmlformats.org/presentationml/2006/main">
  <p:tag name="PA" val="v3.0.1"/>
</p:tagLst>
</file>

<file path=ppt/tags/tag37.xml><?xml version="1.0" encoding="utf-8"?>
<p:tagLst xmlns:p="http://schemas.openxmlformats.org/presentationml/2006/main">
  <p:tag name="PA" val="v3.0.1"/>
</p:tagLst>
</file>

<file path=ppt/tags/tag38.xml><?xml version="1.0" encoding="utf-8"?>
<p:tagLst xmlns:p="http://schemas.openxmlformats.org/presentationml/2006/main">
  <p:tag name="PA" val="v3.0.1"/>
</p:tagLst>
</file>

<file path=ppt/tags/tag39.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PA" val="v3.0.1"/>
</p:tagLst>
</file>

<file path=ppt/tags/tag41.xml><?xml version="1.0" encoding="utf-8"?>
<p:tagLst xmlns:p="http://schemas.openxmlformats.org/presentationml/2006/main">
  <p:tag name="PA" val="v3.0.1"/>
</p:tagLst>
</file>

<file path=ppt/tags/tag42.xml><?xml version="1.0" encoding="utf-8"?>
<p:tagLst xmlns:p="http://schemas.openxmlformats.org/presentationml/2006/main">
  <p:tag name="PA" val="v3.0.1"/>
</p:tagLst>
</file>

<file path=ppt/tags/tag43.xml><?xml version="1.0" encoding="utf-8"?>
<p:tagLst xmlns:p="http://schemas.openxmlformats.org/presentationml/2006/main">
  <p:tag name="PA" val="v3.0.1"/>
</p:tagLst>
</file>

<file path=ppt/tags/tag44.xml><?xml version="1.0" encoding="utf-8"?>
<p:tagLst xmlns:p="http://schemas.openxmlformats.org/presentationml/2006/main">
  <p:tag name="PA" val="v3.0.1"/>
</p:tagLst>
</file>

<file path=ppt/tags/tag45.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5312</Words>
  <Application>WPS 演示</Application>
  <PresentationFormat>自定义</PresentationFormat>
  <Paragraphs>501</Paragraphs>
  <Slides>27</Slides>
  <Notes>2</Notes>
  <HiddenSlides>0</HiddenSlides>
  <MMClips>2</MMClips>
  <ScaleCrop>false</ScaleCrop>
  <HeadingPairs>
    <vt:vector size="6" baseType="variant">
      <vt:variant>
        <vt:lpstr>已用的字体</vt:lpstr>
      </vt:variant>
      <vt:variant>
        <vt:i4>30</vt:i4>
      </vt:variant>
      <vt:variant>
        <vt:lpstr>主题</vt:lpstr>
      </vt:variant>
      <vt:variant>
        <vt:i4>10</vt:i4>
      </vt:variant>
      <vt:variant>
        <vt:lpstr>幻灯片标题</vt:lpstr>
      </vt:variant>
      <vt:variant>
        <vt:i4>27</vt:i4>
      </vt:variant>
    </vt:vector>
  </HeadingPairs>
  <TitlesOfParts>
    <vt:vector size="67"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微软雅黑</vt:lpstr>
      <vt:lpstr>仿宋_GB2312</vt:lpstr>
      <vt:lpstr>华文细黑</vt:lpstr>
      <vt:lpstr>Arial Narrow</vt:lpstr>
      <vt:lpstr>方正兰亭黑_GBK</vt:lpstr>
      <vt:lpstr>Calibri</vt:lpstr>
      <vt:lpstr>Lato Regular</vt:lpstr>
      <vt:lpstr>Open Sans Light</vt:lpstr>
      <vt:lpstr>Lato Light</vt:lpstr>
      <vt:lpstr>Arial</vt:lpstr>
      <vt:lpstr>Arial Unicode MS</vt:lpstr>
      <vt:lpstr>等线</vt:lpstr>
      <vt:lpstr>Segoe Print</vt:lpstr>
      <vt:lpstr>Helvetica</vt:lpstr>
      <vt:lpstr>SimSun-ExtB</vt:lpstr>
      <vt:lpstr>华文黑体</vt:lpstr>
      <vt:lpstr>Franklin Gothic Book</vt:lpstr>
      <vt:lpstr>Century Gothic</vt:lpstr>
      <vt:lpstr>仿宋</vt:lpstr>
      <vt:lpstr>黑体</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通用ppt</dc:title>
  <dc:creator>lzj</dc:creator>
  <cp:lastModifiedBy>Administrator</cp:lastModifiedBy>
  <cp:revision>1712</cp:revision>
  <dcterms:created xsi:type="dcterms:W3CDTF">2015-12-01T09:06:00Z</dcterms:created>
  <dcterms:modified xsi:type="dcterms:W3CDTF">2017-11-12T07:19:04Z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