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2" r:id="rId11"/>
    <p:sldId id="264" r:id="rId12"/>
    <p:sldId id="273" r:id="rId13"/>
    <p:sldId id="274" r:id="rId14"/>
    <p:sldId id="275" r:id="rId15"/>
    <p:sldId id="276" r:id="rId16"/>
    <p:sldId id="265" r:id="rId17"/>
    <p:sldId id="277" r:id="rId18"/>
    <p:sldId id="278" r:id="rId19"/>
    <p:sldId id="279" r:id="rId20"/>
    <p:sldId id="280" r:id="rId21"/>
    <p:sldId id="266" r:id="rId22"/>
    <p:sldId id="281" r:id="rId23"/>
    <p:sldId id="282" r:id="rId24"/>
    <p:sldId id="283" r:id="rId25"/>
    <p:sldId id="284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3F3F3"/>
    <a:srgbClr val="F7FCFE"/>
    <a:srgbClr val="FFFFFC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18" autoAdjust="0"/>
  </p:normalViewPr>
  <p:slideViewPr>
    <p:cSldViewPr snapToGrid="0" showGuides="1">
      <p:cViewPr>
        <p:scale>
          <a:sx n="75" d="100"/>
          <a:sy n="75" d="100"/>
        </p:scale>
        <p:origin x="864" y="76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96" r="19723"/>
          <a:stretch>
            <a:fillRect/>
          </a:stretch>
        </p:blipFill>
        <p:spPr>
          <a:xfrm>
            <a:off x="0" y="3733800"/>
            <a:ext cx="6553200" cy="3124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9" r="55062" b="34260"/>
          <a:stretch>
            <a:fillRect/>
          </a:stretch>
        </p:blipFill>
        <p:spPr>
          <a:xfrm>
            <a:off x="0" y="457200"/>
            <a:ext cx="2921000" cy="344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06" t="12963" b="60556"/>
          <a:stretch>
            <a:fillRect/>
          </a:stretch>
        </p:blipFill>
        <p:spPr>
          <a:xfrm>
            <a:off x="10807700" y="1511299"/>
            <a:ext cx="1384300" cy="2384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96" r="19723"/>
          <a:stretch>
            <a:fillRect/>
          </a:stretch>
        </p:blipFill>
        <p:spPr>
          <a:xfrm flipH="1">
            <a:off x="5638800" y="3733800"/>
            <a:ext cx="65532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9" r="55062" b="34260"/>
          <a:stretch>
            <a:fillRect/>
          </a:stretch>
        </p:blipFill>
        <p:spPr>
          <a:xfrm>
            <a:off x="0" y="0"/>
            <a:ext cx="4279900" cy="5042839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422400" y="2933700"/>
            <a:ext cx="3581400" cy="21091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96" r="19723"/>
          <a:stretch>
            <a:fillRect/>
          </a:stretch>
        </p:blipFill>
        <p:spPr>
          <a:xfrm>
            <a:off x="0" y="3733800"/>
            <a:ext cx="65532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9" r="55062" b="34260"/>
          <a:stretch>
            <a:fillRect/>
          </a:stretch>
        </p:blipFill>
        <p:spPr>
          <a:xfrm>
            <a:off x="0" y="457200"/>
            <a:ext cx="2921000" cy="344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06" t="12963" b="60556"/>
          <a:stretch>
            <a:fillRect/>
          </a:stretch>
        </p:blipFill>
        <p:spPr>
          <a:xfrm>
            <a:off x="10807700" y="1511299"/>
            <a:ext cx="1384300" cy="2384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08210" y="172575"/>
            <a:ext cx="5227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  <a:endParaRPr lang="zh-CN" altLang="en-US" sz="44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08210" y="172575"/>
            <a:ext cx="5227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  <a:endParaRPr lang="zh-CN" altLang="en-US" sz="44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08210" y="172575"/>
            <a:ext cx="5227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  <a:endParaRPr lang="zh-CN" altLang="en-US" sz="44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08210" y="172575"/>
            <a:ext cx="5227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  <a:endParaRPr lang="zh-CN" altLang="en-US" sz="44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notesSlide" Target="../notesSlides/notesSlide15.xml"/><Relationship Id="rId1" Type="http://schemas.openxmlformats.org/officeDocument/2006/relationships/tags" Target="../tags/tag7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4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1590" y="625991"/>
            <a:ext cx="1954381" cy="221599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94400" y="2421203"/>
            <a:ext cx="1954381" cy="221599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韵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7141980" y="1104491"/>
            <a:ext cx="287242" cy="1258989"/>
          </a:xfrm>
          <a:prstGeom prst="roundRect">
            <a:avLst>
              <a:gd name="adj" fmla="val 35417"/>
            </a:avLst>
          </a:prstGeom>
          <a:solidFill>
            <a:srgbClr val="C0000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商务通用</a:t>
            </a:r>
            <a:endParaRPr lang="zh-CN" altLang="en-US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1581" y="2542993"/>
            <a:ext cx="1107996" cy="204119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设计格式规范一致的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，一方面可以使项目组成员各自撰写的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能得到有效融合，一方面也可以给客户带来良好的客户体验，显示项目组的专业性；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5467" y="2542993"/>
            <a:ext cx="553998" cy="22159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222B15"/>
                </a:solidFill>
              </a:rPr>
              <a:t>EXQUISITE </a:t>
            </a:r>
            <a:endParaRPr lang="en-US" altLang="zh-CN" sz="2400" spc="300" dirty="0">
              <a:solidFill>
                <a:srgbClr val="222B15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11939" y="2542993"/>
            <a:ext cx="0" cy="1928303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725" y="1536920"/>
            <a:ext cx="1866204" cy="1006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920" y="4081149"/>
            <a:ext cx="1866204" cy="1006073"/>
          </a:xfrm>
          <a:prstGeom prst="rect">
            <a:avLst/>
          </a:prstGeom>
        </p:spPr>
      </p:pic>
      <p:pic>
        <p:nvPicPr>
          <p:cNvPr id="10" name="董贞 - 秋夜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5575" y="-11906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3" grpId="0"/>
      <p:bldP spid="4" grpId="0" animBg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03412" y="3195598"/>
            <a:ext cx="10562214" cy="850005"/>
            <a:chOff x="803412" y="3195598"/>
            <a:chExt cx="10562214" cy="850005"/>
          </a:xfrm>
        </p:grpSpPr>
        <p:sp>
          <p:nvSpPr>
            <p:cNvPr id="4" name="Rectangle: Rounded Corners 48"/>
            <p:cNvSpPr/>
            <p:nvPr/>
          </p:nvSpPr>
          <p:spPr bwMode="auto">
            <a:xfrm>
              <a:off x="1621936" y="3526155"/>
              <a:ext cx="9118580" cy="18889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sosceles Triangle 49"/>
            <p:cNvSpPr/>
            <p:nvPr/>
          </p:nvSpPr>
          <p:spPr bwMode="auto">
            <a:xfrm rot="5400000">
              <a:off x="10657289" y="3290043"/>
              <a:ext cx="755560" cy="66111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Oval 50"/>
            <p:cNvSpPr/>
            <p:nvPr/>
          </p:nvSpPr>
          <p:spPr bwMode="auto">
            <a:xfrm>
              <a:off x="803412" y="3195598"/>
              <a:ext cx="850005" cy="850005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56"/>
            <p:cNvSpPr/>
            <p:nvPr/>
          </p:nvSpPr>
          <p:spPr bwMode="auto">
            <a:xfrm>
              <a:off x="3149263" y="3384488"/>
              <a:ext cx="472225" cy="47222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57"/>
            <p:cNvSpPr/>
            <p:nvPr/>
          </p:nvSpPr>
          <p:spPr bwMode="auto">
            <a:xfrm>
              <a:off x="5158873" y="3384488"/>
              <a:ext cx="472225" cy="472225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Oval 58"/>
            <p:cNvSpPr/>
            <p:nvPr/>
          </p:nvSpPr>
          <p:spPr bwMode="auto">
            <a:xfrm>
              <a:off x="7168483" y="3384488"/>
              <a:ext cx="472225" cy="47222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Oval 59"/>
            <p:cNvSpPr/>
            <p:nvPr/>
          </p:nvSpPr>
          <p:spPr bwMode="auto">
            <a:xfrm>
              <a:off x="9042006" y="3384488"/>
              <a:ext cx="472225" cy="472225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2"/>
            </p:custDataLst>
          </p:nvPr>
        </p:nvGrpSpPr>
        <p:grpSpPr>
          <a:xfrm>
            <a:off x="1718400" y="1239798"/>
            <a:ext cx="1969752" cy="2152601"/>
            <a:chOff x="1718400" y="1239798"/>
            <a:chExt cx="1969752" cy="2152601"/>
          </a:xfrm>
        </p:grpSpPr>
        <p:grpSp>
          <p:nvGrpSpPr>
            <p:cNvPr id="7" name="Group 51"/>
            <p:cNvGrpSpPr/>
            <p:nvPr/>
          </p:nvGrpSpPr>
          <p:grpSpPr>
            <a:xfrm flipH="1">
              <a:off x="1758827" y="1239798"/>
              <a:ext cx="1888901" cy="2152601"/>
              <a:chOff x="3486150" y="1004803"/>
              <a:chExt cx="1524000" cy="1736758"/>
            </a:xfrm>
            <a:solidFill>
              <a:schemeClr val="accent1"/>
            </a:solidFill>
          </p:grpSpPr>
          <p:sp>
            <p:nvSpPr>
              <p:cNvPr id="37" name="Oval 52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sosceles Triangle 53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55"/>
            <p:cNvSpPr txBox="1"/>
            <p:nvPr/>
          </p:nvSpPr>
          <p:spPr>
            <a:xfrm flipH="1">
              <a:off x="2439422" y="1343027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01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19" name="Group 29"/>
            <p:cNvGrpSpPr/>
            <p:nvPr/>
          </p:nvGrpSpPr>
          <p:grpSpPr>
            <a:xfrm>
              <a:off x="1718400" y="1744697"/>
              <a:ext cx="1969752" cy="960709"/>
              <a:chOff x="4945500" y="1069126"/>
              <a:chExt cx="2338632" cy="960709"/>
            </a:xfrm>
          </p:grpSpPr>
          <p:sp>
            <p:nvSpPr>
              <p:cNvPr id="29" name="TextBox 30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effectLst/>
                  </a:rPr>
                  <a:t>输入标题文本</a:t>
                </a:r>
                <a:endParaRPr lang="zh-CN" altLang="en-US" sz="1400" dirty="0">
                  <a:effectLst/>
                </a:endParaRPr>
              </a:p>
            </p:txBody>
          </p:sp>
          <p:sp>
            <p:nvSpPr>
              <p:cNvPr id="30" name="TextBox 31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effectLst/>
                  </a:rPr>
                </a:br>
                <a:r>
                  <a:rPr lang="zh-CN" altLang="en-US" sz="1000" b="0" dirty="0">
                    <a:effectLst/>
                  </a:rPr>
                  <a:t>小木头</a:t>
                </a:r>
                <a:r>
                  <a:rPr lang="en-US" altLang="zh-CN" sz="1000" b="0" dirty="0">
                    <a:effectLst/>
                  </a:rPr>
                  <a:t>58PIC.COM</a:t>
                </a:r>
                <a:endParaRPr lang="zh-CN" altLang="en-US" sz="1000" b="0" dirty="0">
                  <a:effectLst/>
                </a:endParaRPr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7105371" y="1239798"/>
            <a:ext cx="1969752" cy="2152601"/>
            <a:chOff x="7105371" y="1239798"/>
            <a:chExt cx="1969752" cy="2152601"/>
          </a:xfrm>
        </p:grpSpPr>
        <p:grpSp>
          <p:nvGrpSpPr>
            <p:cNvPr id="13" name="Group 60"/>
            <p:cNvGrpSpPr/>
            <p:nvPr/>
          </p:nvGrpSpPr>
          <p:grpSpPr>
            <a:xfrm>
              <a:off x="7145797" y="1239798"/>
              <a:ext cx="1888901" cy="2152601"/>
              <a:chOff x="3486150" y="1004803"/>
              <a:chExt cx="1524000" cy="1736758"/>
            </a:xfrm>
            <a:solidFill>
              <a:schemeClr val="accent3"/>
            </a:solidFill>
          </p:grpSpPr>
          <p:sp>
            <p:nvSpPr>
              <p:cNvPr id="35" name="Oval 61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Isosceles Triangle 62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64"/>
            <p:cNvSpPr txBox="1"/>
            <p:nvPr/>
          </p:nvSpPr>
          <p:spPr>
            <a:xfrm>
              <a:off x="7826393" y="1343027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03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32"/>
            <p:cNvGrpSpPr/>
            <p:nvPr/>
          </p:nvGrpSpPr>
          <p:grpSpPr>
            <a:xfrm>
              <a:off x="7105371" y="1744697"/>
              <a:ext cx="1969752" cy="960709"/>
              <a:chOff x="4945500" y="1069126"/>
              <a:chExt cx="2338632" cy="960709"/>
            </a:xfrm>
          </p:grpSpPr>
          <p:sp>
            <p:nvSpPr>
              <p:cNvPr id="27" name="TextBox 33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effectLst/>
                  </a:rPr>
                  <a:t>输入标题文本</a:t>
                </a:r>
                <a:endParaRPr lang="zh-CN" altLang="en-US" sz="1400" dirty="0">
                  <a:effectLst/>
                </a:endParaRPr>
              </a:p>
            </p:txBody>
          </p:sp>
          <p:sp>
            <p:nvSpPr>
              <p:cNvPr id="28" name="TextBox 34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effectLst/>
                  </a:rPr>
                </a:br>
                <a:r>
                  <a:rPr lang="zh-CN" altLang="en-US" sz="1000" b="0" dirty="0">
                    <a:effectLst/>
                  </a:rPr>
                  <a:t>小木头</a:t>
                </a:r>
                <a:r>
                  <a:rPr lang="en-US" altLang="zh-CN" sz="1000" b="0" dirty="0">
                    <a:effectLst/>
                  </a:rPr>
                  <a:t>58PIC.COM</a:t>
                </a:r>
                <a:endParaRPr lang="zh-CN" altLang="en-US" sz="1000" b="0" dirty="0"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3731085" y="3896065"/>
            <a:ext cx="1969752" cy="2152601"/>
            <a:chOff x="3731085" y="3896065"/>
            <a:chExt cx="1969752" cy="2152601"/>
          </a:xfrm>
        </p:grpSpPr>
        <p:grpSp>
          <p:nvGrpSpPr>
            <p:cNvPr id="15" name="Group 65"/>
            <p:cNvGrpSpPr/>
            <p:nvPr/>
          </p:nvGrpSpPr>
          <p:grpSpPr>
            <a:xfrm flipH="1" flipV="1">
              <a:off x="3739047" y="3896065"/>
              <a:ext cx="1888901" cy="2152601"/>
              <a:chOff x="3486150" y="1004803"/>
              <a:chExt cx="1524000" cy="1736758"/>
            </a:xfrm>
            <a:solidFill>
              <a:schemeClr val="accent2"/>
            </a:solidFill>
          </p:grpSpPr>
          <p:sp>
            <p:nvSpPr>
              <p:cNvPr id="33" name="Oval 66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sosceles Triangle 67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69"/>
            <p:cNvSpPr txBox="1"/>
            <p:nvPr/>
          </p:nvSpPr>
          <p:spPr>
            <a:xfrm flipH="1">
              <a:off x="4452107" y="4297456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02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35"/>
            <p:cNvGrpSpPr/>
            <p:nvPr/>
          </p:nvGrpSpPr>
          <p:grpSpPr>
            <a:xfrm>
              <a:off x="3731085" y="4703408"/>
              <a:ext cx="1969752" cy="960709"/>
              <a:chOff x="4945500" y="1069126"/>
              <a:chExt cx="2338632" cy="960709"/>
            </a:xfrm>
          </p:grpSpPr>
          <p:sp>
            <p:nvSpPr>
              <p:cNvPr id="25" name="TextBox 36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effectLst/>
                  </a:rPr>
                  <a:t>输入标题文本</a:t>
                </a:r>
                <a:endParaRPr lang="zh-CN" altLang="en-US" sz="1400" dirty="0">
                  <a:effectLst/>
                </a:endParaRPr>
              </a:p>
            </p:txBody>
          </p:sp>
          <p:sp>
            <p:nvSpPr>
              <p:cNvPr id="26" name="TextBox 37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effectLst/>
                  </a:rPr>
                </a:br>
                <a:r>
                  <a:rPr lang="zh-CN" altLang="en-US" sz="1000" b="0" dirty="0">
                    <a:effectLst/>
                  </a:rPr>
                  <a:t>小木头</a:t>
                </a:r>
                <a:r>
                  <a:rPr lang="en-US" altLang="zh-CN" sz="1000" b="0" dirty="0">
                    <a:effectLst/>
                  </a:rPr>
                  <a:t>58PIC.COM</a:t>
                </a:r>
                <a:endParaRPr lang="zh-CN" altLang="en-US" sz="1000" b="0" dirty="0"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7500156" y="3896065"/>
            <a:ext cx="1969752" cy="2152601"/>
            <a:chOff x="7500156" y="3896065"/>
            <a:chExt cx="1969752" cy="2152601"/>
          </a:xfrm>
        </p:grpSpPr>
        <p:grpSp>
          <p:nvGrpSpPr>
            <p:cNvPr id="17" name="Group 86"/>
            <p:cNvGrpSpPr/>
            <p:nvPr/>
          </p:nvGrpSpPr>
          <p:grpSpPr>
            <a:xfrm flipH="1" flipV="1">
              <a:off x="7540582" y="3896065"/>
              <a:ext cx="1888901" cy="2152601"/>
              <a:chOff x="3486150" y="1004803"/>
              <a:chExt cx="1524000" cy="1736758"/>
            </a:xfrm>
            <a:solidFill>
              <a:schemeClr val="accent4"/>
            </a:solidFill>
          </p:grpSpPr>
          <p:sp>
            <p:nvSpPr>
              <p:cNvPr id="31" name="Oval 87"/>
              <p:cNvSpPr/>
              <p:nvPr/>
            </p:nvSpPr>
            <p:spPr bwMode="auto">
              <a:xfrm>
                <a:off x="3486150" y="1004803"/>
                <a:ext cx="1524000" cy="15240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Isosceles Triangle 88"/>
              <p:cNvSpPr/>
              <p:nvPr/>
            </p:nvSpPr>
            <p:spPr bwMode="auto">
              <a:xfrm rot="13231113">
                <a:off x="3941410" y="2436761"/>
                <a:ext cx="127000" cy="304800"/>
              </a:xfrm>
              <a:prstGeom prst="triangle">
                <a:avLst>
                  <a:gd name="adj" fmla="val 75000"/>
                </a:avLst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TextBox 90"/>
            <p:cNvSpPr txBox="1"/>
            <p:nvPr/>
          </p:nvSpPr>
          <p:spPr>
            <a:xfrm flipH="1">
              <a:off x="8221178" y="4297456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04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38"/>
            <p:cNvGrpSpPr/>
            <p:nvPr/>
          </p:nvGrpSpPr>
          <p:grpSpPr>
            <a:xfrm>
              <a:off x="7500156" y="4703408"/>
              <a:ext cx="1969752" cy="960709"/>
              <a:chOff x="4945500" y="1069126"/>
              <a:chExt cx="2338632" cy="960709"/>
            </a:xfrm>
          </p:grpSpPr>
          <p:sp>
            <p:nvSpPr>
              <p:cNvPr id="23" name="TextBox 39"/>
              <p:cNvSpPr txBox="1"/>
              <p:nvPr/>
            </p:nvSpPr>
            <p:spPr bwMode="auto">
              <a:xfrm>
                <a:off x="4952534" y="1069126"/>
                <a:ext cx="2324566" cy="365391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effectLst/>
                  </a:rPr>
                  <a:t>输入标题文本</a:t>
                </a:r>
                <a:endParaRPr lang="zh-CN" altLang="en-US" sz="1400" dirty="0">
                  <a:effectLst/>
                </a:endParaRPr>
              </a:p>
            </p:txBody>
          </p:sp>
          <p:sp>
            <p:nvSpPr>
              <p:cNvPr id="24" name="TextBox 40"/>
              <p:cNvSpPr txBox="1"/>
              <p:nvPr/>
            </p:nvSpPr>
            <p:spPr bwMode="auto">
              <a:xfrm>
                <a:off x="4945500" y="1434518"/>
                <a:ext cx="2338632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 dirty="0"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effectLst/>
                  </a:rPr>
                </a:br>
                <a:r>
                  <a:rPr lang="zh-CN" altLang="en-US" sz="1000" b="0" dirty="0">
                    <a:effectLst/>
                  </a:rPr>
                  <a:t>小木头</a:t>
                </a:r>
                <a:r>
                  <a:rPr lang="en-US" altLang="zh-CN" sz="1000" b="0" dirty="0">
                    <a:effectLst/>
                  </a:rPr>
                  <a:t>58PIC.COM</a:t>
                </a:r>
                <a:endParaRPr lang="zh-CN" altLang="en-US" sz="1000" b="0" dirty="0">
                  <a:effectLst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千图PPT彼岸天：ID 8661124库_组合 33"/>
          <p:cNvGrpSpPr/>
          <p:nvPr>
            <p:custDataLst>
              <p:tags r:id="rId1"/>
            </p:custDataLst>
          </p:nvPr>
        </p:nvGrpSpPr>
        <p:grpSpPr>
          <a:xfrm>
            <a:off x="1663700" y="3737328"/>
            <a:ext cx="4151775" cy="1571443"/>
            <a:chOff x="1663700" y="3737328"/>
            <a:chExt cx="4151775" cy="1571443"/>
          </a:xfrm>
        </p:grpSpPr>
        <p:grpSp>
          <p:nvGrpSpPr>
            <p:cNvPr id="5" name="Group 21"/>
            <p:cNvGrpSpPr/>
            <p:nvPr/>
          </p:nvGrpSpPr>
          <p:grpSpPr>
            <a:xfrm>
              <a:off x="1663700" y="3737328"/>
              <a:ext cx="4151775" cy="1571443"/>
              <a:chOff x="1206500" y="3695133"/>
              <a:chExt cx="4699000" cy="1778567"/>
            </a:xfrm>
          </p:grpSpPr>
          <p:sp>
            <p:nvSpPr>
              <p:cNvPr id="26" name="Rectangle: Top Corners Rounded 8"/>
              <p:cNvSpPr/>
              <p:nvPr/>
            </p:nvSpPr>
            <p:spPr>
              <a:xfrm rot="16200000">
                <a:off x="1247207" y="36544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Rectangle: Top Corners Rounded 9"/>
              <p:cNvSpPr/>
              <p:nvPr/>
            </p:nvSpPr>
            <p:spPr>
              <a:xfrm rot="5400000">
                <a:off x="3447448" y="30156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Right Triangle 10"/>
              <p:cNvSpPr/>
              <p:nvPr/>
            </p:nvSpPr>
            <p:spPr>
              <a:xfrm flipH="1">
                <a:off x="2423519" y="3695133"/>
                <a:ext cx="298517" cy="34444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TextBox 26"/>
            <p:cNvSpPr txBox="1"/>
            <p:nvPr/>
          </p:nvSpPr>
          <p:spPr>
            <a:xfrm>
              <a:off x="3119786" y="4523538"/>
              <a:ext cx="2481154" cy="52089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  <p:sp>
          <p:nvSpPr>
            <p:cNvPr id="11" name="Rectangle 27"/>
            <p:cNvSpPr/>
            <p:nvPr/>
          </p:nvSpPr>
          <p:spPr>
            <a:xfrm>
              <a:off x="3119786" y="4305990"/>
              <a:ext cx="2171159" cy="217547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  <p:sp>
          <p:nvSpPr>
            <p:cNvPr id="16" name="Freeform: Shape 34"/>
            <p:cNvSpPr/>
            <p:nvPr/>
          </p:nvSpPr>
          <p:spPr bwMode="auto">
            <a:xfrm>
              <a:off x="2139337" y="4172246"/>
              <a:ext cx="345309" cy="34467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663701" y="1549230"/>
            <a:ext cx="4151775" cy="1571444"/>
            <a:chOff x="1663701" y="1549230"/>
            <a:chExt cx="4151775" cy="1571444"/>
          </a:xfrm>
        </p:grpSpPr>
        <p:grpSp>
          <p:nvGrpSpPr>
            <p:cNvPr id="4" name="Group 6"/>
            <p:cNvGrpSpPr/>
            <p:nvPr/>
          </p:nvGrpSpPr>
          <p:grpSpPr>
            <a:xfrm>
              <a:off x="1663701" y="1549230"/>
              <a:ext cx="4151775" cy="1571444"/>
              <a:chOff x="1943101" y="1230923"/>
              <a:chExt cx="6597161" cy="2497019"/>
            </a:xfrm>
          </p:grpSpPr>
          <p:sp>
            <p:nvSpPr>
              <p:cNvPr id="29" name="Rectangle: Top Corners Rounded 2"/>
              <p:cNvSpPr/>
              <p:nvPr/>
            </p:nvSpPr>
            <p:spPr>
              <a:xfrm rot="16200000">
                <a:off x="2000251" y="1173774"/>
                <a:ext cx="2013438" cy="21277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Rectangle: Top Corners Rounded 3"/>
              <p:cNvSpPr/>
              <p:nvPr/>
            </p:nvSpPr>
            <p:spPr>
              <a:xfrm rot="5400000">
                <a:off x="5089280" y="276959"/>
                <a:ext cx="2013438" cy="488852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ight Triangle 4"/>
              <p:cNvSpPr/>
              <p:nvPr/>
            </p:nvSpPr>
            <p:spPr>
              <a:xfrm flipH="1">
                <a:off x="3651734" y="1230923"/>
                <a:ext cx="419103" cy="483579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23"/>
            <p:cNvSpPr txBox="1"/>
            <p:nvPr/>
          </p:nvSpPr>
          <p:spPr>
            <a:xfrm>
              <a:off x="3119786" y="2335441"/>
              <a:ext cx="2481154" cy="52089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  <p:sp>
          <p:nvSpPr>
            <p:cNvPr id="9" name="Rectangle 24"/>
            <p:cNvSpPr/>
            <p:nvPr/>
          </p:nvSpPr>
          <p:spPr>
            <a:xfrm>
              <a:off x="3119786" y="2117893"/>
              <a:ext cx="2171159" cy="217547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Freeform: Shape 35"/>
            <p:cNvSpPr/>
            <p:nvPr/>
          </p:nvSpPr>
          <p:spPr bwMode="auto">
            <a:xfrm>
              <a:off x="2051696" y="1979591"/>
              <a:ext cx="432950" cy="35584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3"/>
            </p:custDataLst>
          </p:nvPr>
        </p:nvGrpSpPr>
        <p:grpSpPr>
          <a:xfrm>
            <a:off x="6376525" y="3737328"/>
            <a:ext cx="4151775" cy="1571443"/>
            <a:chOff x="6376525" y="3737328"/>
            <a:chExt cx="4151775" cy="1571443"/>
          </a:xfrm>
        </p:grpSpPr>
        <p:grpSp>
          <p:nvGrpSpPr>
            <p:cNvPr id="7" name="Group 19"/>
            <p:cNvGrpSpPr/>
            <p:nvPr/>
          </p:nvGrpSpPr>
          <p:grpSpPr>
            <a:xfrm>
              <a:off x="6376525" y="3737328"/>
              <a:ext cx="4151775" cy="1571443"/>
              <a:chOff x="6324600" y="3695133"/>
              <a:chExt cx="4699000" cy="1778567"/>
            </a:xfrm>
          </p:grpSpPr>
          <p:sp>
            <p:nvSpPr>
              <p:cNvPr id="20" name="Rectangle: Top Corners Rounded 16"/>
              <p:cNvSpPr/>
              <p:nvPr/>
            </p:nvSpPr>
            <p:spPr>
              <a:xfrm rot="16200000">
                <a:off x="6365307" y="36544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Rectangle: Top Corners Rounded 17"/>
              <p:cNvSpPr/>
              <p:nvPr/>
            </p:nvSpPr>
            <p:spPr>
              <a:xfrm rot="5400000">
                <a:off x="8565548" y="30156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Right Triangle 18"/>
              <p:cNvSpPr/>
              <p:nvPr/>
            </p:nvSpPr>
            <p:spPr>
              <a:xfrm flipH="1">
                <a:off x="7541619" y="3695133"/>
                <a:ext cx="298517" cy="344442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32"/>
            <p:cNvSpPr txBox="1"/>
            <p:nvPr/>
          </p:nvSpPr>
          <p:spPr>
            <a:xfrm>
              <a:off x="7791310" y="4523538"/>
              <a:ext cx="2481154" cy="52089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  <p:sp>
          <p:nvSpPr>
            <p:cNvPr id="15" name="Rectangle 33"/>
            <p:cNvSpPr/>
            <p:nvPr/>
          </p:nvSpPr>
          <p:spPr>
            <a:xfrm>
              <a:off x="7791310" y="4305990"/>
              <a:ext cx="2171159" cy="217547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8" name="Freeform: Shape 36"/>
            <p:cNvSpPr/>
            <p:nvPr/>
          </p:nvSpPr>
          <p:spPr bwMode="auto">
            <a:xfrm>
              <a:off x="6764577" y="4192164"/>
              <a:ext cx="370930" cy="357440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4"/>
            </p:custDataLst>
          </p:nvPr>
        </p:nvGrpSpPr>
        <p:grpSpPr>
          <a:xfrm>
            <a:off x="6376525" y="1549230"/>
            <a:ext cx="4151775" cy="1571443"/>
            <a:chOff x="6376525" y="1549230"/>
            <a:chExt cx="4151775" cy="1571443"/>
          </a:xfrm>
        </p:grpSpPr>
        <p:grpSp>
          <p:nvGrpSpPr>
            <p:cNvPr id="6" name="Group 20"/>
            <p:cNvGrpSpPr/>
            <p:nvPr/>
          </p:nvGrpSpPr>
          <p:grpSpPr>
            <a:xfrm>
              <a:off x="6376525" y="1549230"/>
              <a:ext cx="4151775" cy="1571443"/>
              <a:chOff x="6324600" y="1218633"/>
              <a:chExt cx="4699000" cy="1778567"/>
            </a:xfrm>
          </p:grpSpPr>
          <p:sp>
            <p:nvSpPr>
              <p:cNvPr id="23" name="Rectangle: Top Corners Rounded 12"/>
              <p:cNvSpPr/>
              <p:nvPr/>
            </p:nvSpPr>
            <p:spPr>
              <a:xfrm rot="16200000">
                <a:off x="6365307" y="11779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Rectangle: Top Corners Rounded 13"/>
              <p:cNvSpPr/>
              <p:nvPr/>
            </p:nvSpPr>
            <p:spPr>
              <a:xfrm rot="5400000">
                <a:off x="8565548" y="5391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Right Triangle 14"/>
              <p:cNvSpPr/>
              <p:nvPr/>
            </p:nvSpPr>
            <p:spPr>
              <a:xfrm flipH="1">
                <a:off x="7541619" y="1218633"/>
                <a:ext cx="298517" cy="344442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TextBox 29"/>
            <p:cNvSpPr txBox="1"/>
            <p:nvPr/>
          </p:nvSpPr>
          <p:spPr>
            <a:xfrm>
              <a:off x="7791310" y="2335441"/>
              <a:ext cx="2481154" cy="52089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endParaRPr lang="zh-CN" altLang="en-US" sz="1050" dirty="0"/>
            </a:p>
          </p:txBody>
        </p:sp>
        <p:sp>
          <p:nvSpPr>
            <p:cNvPr id="13" name="Rectangle 30"/>
            <p:cNvSpPr/>
            <p:nvPr/>
          </p:nvSpPr>
          <p:spPr>
            <a:xfrm>
              <a:off x="7791310" y="2117893"/>
              <a:ext cx="2171159" cy="217547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9" name="Freeform: Shape 37"/>
            <p:cNvSpPr>
              <a:spLocks noChangeAspect="1"/>
            </p:cNvSpPr>
            <p:nvPr/>
          </p:nvSpPr>
          <p:spPr bwMode="auto">
            <a:xfrm>
              <a:off x="6764577" y="1929157"/>
              <a:ext cx="406714" cy="4062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434166" y="1072847"/>
            <a:ext cx="5875356" cy="1477328"/>
            <a:chOff x="1434166" y="1072847"/>
            <a:chExt cx="5875356" cy="1477328"/>
          </a:xfrm>
        </p:grpSpPr>
        <p:grpSp>
          <p:nvGrpSpPr>
            <p:cNvPr id="4" name="Group 1"/>
            <p:cNvGrpSpPr/>
            <p:nvPr/>
          </p:nvGrpSpPr>
          <p:grpSpPr>
            <a:xfrm>
              <a:off x="2320910" y="1421949"/>
              <a:ext cx="4988612" cy="759888"/>
              <a:chOff x="1753998" y="1613796"/>
              <a:chExt cx="4988612" cy="759888"/>
            </a:xfrm>
          </p:grpSpPr>
          <p:sp>
            <p:nvSpPr>
              <p:cNvPr id="38" name="TextBox 18"/>
              <p:cNvSpPr txBox="1"/>
              <p:nvPr/>
            </p:nvSpPr>
            <p:spPr>
              <a:xfrm>
                <a:off x="1753998" y="1613796"/>
                <a:ext cx="1077218" cy="323165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 defTabSz="12185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TextBox 19"/>
              <p:cNvSpPr txBox="1"/>
              <p:nvPr/>
            </p:nvSpPr>
            <p:spPr>
              <a:xfrm>
                <a:off x="1753998" y="1917725"/>
                <a:ext cx="4988612" cy="45595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l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请替换文字内容复制你的内容到此小木头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5" name="TextBox 20"/>
            <p:cNvSpPr txBox="1"/>
            <p:nvPr/>
          </p:nvSpPr>
          <p:spPr>
            <a:xfrm>
              <a:off x="1434166" y="1072847"/>
              <a:ext cx="753411" cy="1477328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b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en-US" sz="6400" b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1396801" y="2220730"/>
            <a:ext cx="5925050" cy="1477328"/>
            <a:chOff x="1396801" y="2220730"/>
            <a:chExt cx="5925050" cy="1477328"/>
          </a:xfrm>
        </p:grpSpPr>
        <p:grpSp>
          <p:nvGrpSpPr>
            <p:cNvPr id="6" name="Group 38"/>
            <p:cNvGrpSpPr/>
            <p:nvPr/>
          </p:nvGrpSpPr>
          <p:grpSpPr>
            <a:xfrm>
              <a:off x="2333238" y="2569832"/>
              <a:ext cx="4988613" cy="759888"/>
              <a:chOff x="1766326" y="2642949"/>
              <a:chExt cx="4988613" cy="759888"/>
            </a:xfrm>
          </p:grpSpPr>
          <p:sp>
            <p:nvSpPr>
              <p:cNvPr id="36" name="TextBox 22"/>
              <p:cNvSpPr txBox="1"/>
              <p:nvPr/>
            </p:nvSpPr>
            <p:spPr>
              <a:xfrm>
                <a:off x="1766326" y="2642949"/>
                <a:ext cx="1077218" cy="323165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 defTabSz="12185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7" name="TextBox 23"/>
              <p:cNvSpPr txBox="1"/>
              <p:nvPr/>
            </p:nvSpPr>
            <p:spPr>
              <a:xfrm>
                <a:off x="1766327" y="2946878"/>
                <a:ext cx="4988612" cy="45595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l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请替换文字内容复制你的内容到此小木头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7" name="TextBox 24"/>
            <p:cNvSpPr txBox="1"/>
            <p:nvPr/>
          </p:nvSpPr>
          <p:spPr>
            <a:xfrm>
              <a:off x="1396801" y="2220730"/>
              <a:ext cx="852798" cy="1477328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b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en-US" sz="6400" b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3"/>
            </p:custDataLst>
          </p:nvPr>
        </p:nvGrpSpPr>
        <p:grpSpPr>
          <a:xfrm>
            <a:off x="1370225" y="3368613"/>
            <a:ext cx="5937073" cy="1477328"/>
            <a:chOff x="1370225" y="3368613"/>
            <a:chExt cx="5937073" cy="1477328"/>
          </a:xfrm>
        </p:grpSpPr>
        <p:grpSp>
          <p:nvGrpSpPr>
            <p:cNvPr id="8" name="Group 39"/>
            <p:cNvGrpSpPr/>
            <p:nvPr/>
          </p:nvGrpSpPr>
          <p:grpSpPr>
            <a:xfrm>
              <a:off x="2318685" y="3717715"/>
              <a:ext cx="4988613" cy="759888"/>
              <a:chOff x="1751773" y="3764455"/>
              <a:chExt cx="4988613" cy="759888"/>
            </a:xfrm>
          </p:grpSpPr>
          <p:sp>
            <p:nvSpPr>
              <p:cNvPr id="34" name="TextBox 26"/>
              <p:cNvSpPr txBox="1"/>
              <p:nvPr/>
            </p:nvSpPr>
            <p:spPr>
              <a:xfrm>
                <a:off x="1751773" y="3764455"/>
                <a:ext cx="1077218" cy="323165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 defTabSz="12185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5" name="TextBox 27"/>
              <p:cNvSpPr txBox="1"/>
              <p:nvPr/>
            </p:nvSpPr>
            <p:spPr>
              <a:xfrm>
                <a:off x="1751774" y="4068384"/>
                <a:ext cx="4988612" cy="45595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l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请替换文字内容复制你的内容到此小木头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9" name="TextBox 28"/>
            <p:cNvSpPr txBox="1"/>
            <p:nvPr/>
          </p:nvSpPr>
          <p:spPr>
            <a:xfrm>
              <a:off x="1370225" y="3368613"/>
              <a:ext cx="876843" cy="1477328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b="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en-US" sz="6400" b="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1385274" y="4516496"/>
            <a:ext cx="5924249" cy="1477328"/>
            <a:chOff x="1385274" y="4516496"/>
            <a:chExt cx="5924249" cy="1477328"/>
          </a:xfrm>
        </p:grpSpPr>
        <p:grpSp>
          <p:nvGrpSpPr>
            <p:cNvPr id="10" name="Group 40"/>
            <p:cNvGrpSpPr/>
            <p:nvPr/>
          </p:nvGrpSpPr>
          <p:grpSpPr>
            <a:xfrm>
              <a:off x="2320910" y="4865598"/>
              <a:ext cx="4988613" cy="759888"/>
              <a:chOff x="1753998" y="4870416"/>
              <a:chExt cx="4988613" cy="759888"/>
            </a:xfrm>
          </p:grpSpPr>
          <p:sp>
            <p:nvSpPr>
              <p:cNvPr id="32" name="TextBox 30"/>
              <p:cNvSpPr txBox="1"/>
              <p:nvPr/>
            </p:nvSpPr>
            <p:spPr>
              <a:xfrm>
                <a:off x="1753998" y="4870416"/>
                <a:ext cx="1077218" cy="323165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 defTabSz="12185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3" name="TextBox 31"/>
              <p:cNvSpPr txBox="1"/>
              <p:nvPr/>
            </p:nvSpPr>
            <p:spPr>
              <a:xfrm>
                <a:off x="1753999" y="5174345"/>
                <a:ext cx="4988612" cy="45595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l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请替换文字内容复制你的内容到此小木头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11" name="TextBox 32"/>
            <p:cNvSpPr txBox="1"/>
            <p:nvPr/>
          </p:nvSpPr>
          <p:spPr>
            <a:xfrm>
              <a:off x="1385274" y="4516496"/>
              <a:ext cx="851195" cy="1477328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b="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  <a:endParaRPr lang="en-US" sz="6400" b="0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千图PPT彼岸天：ID 8661124库_组合 2"/>
          <p:cNvGrpSpPr/>
          <p:nvPr>
            <p:custDataLst>
              <p:tags r:id="rId5"/>
            </p:custDataLst>
          </p:nvPr>
        </p:nvGrpSpPr>
        <p:grpSpPr>
          <a:xfrm>
            <a:off x="6374880" y="1432987"/>
            <a:ext cx="4446896" cy="4442405"/>
            <a:chOff x="6996112" y="1488143"/>
            <a:chExt cx="4446896" cy="4442405"/>
          </a:xfrm>
        </p:grpSpPr>
        <p:grpSp>
          <p:nvGrpSpPr>
            <p:cNvPr id="13" name="Group 3"/>
            <p:cNvGrpSpPr/>
            <p:nvPr/>
          </p:nvGrpSpPr>
          <p:grpSpPr>
            <a:xfrm>
              <a:off x="7248141" y="2100995"/>
              <a:ext cx="2426727" cy="2426723"/>
              <a:chOff x="953424" y="1486519"/>
              <a:chExt cx="2228412" cy="2228408"/>
            </a:xfrm>
          </p:grpSpPr>
          <p:sp>
            <p:nvSpPr>
              <p:cNvPr id="30" name="Freeform: Shape 4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Oval 5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6"/>
            <p:cNvGrpSpPr/>
            <p:nvPr/>
          </p:nvGrpSpPr>
          <p:grpSpPr>
            <a:xfrm>
              <a:off x="9244320" y="3356910"/>
              <a:ext cx="2061905" cy="2061901"/>
              <a:chOff x="953424" y="1486519"/>
              <a:chExt cx="2228412" cy="2228408"/>
            </a:xfrm>
          </p:grpSpPr>
          <p:sp>
            <p:nvSpPr>
              <p:cNvPr id="28" name="Freeform: Shape 7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Oval 8"/>
              <p:cNvSpPr/>
              <p:nvPr/>
            </p:nvSpPr>
            <p:spPr>
              <a:xfrm>
                <a:off x="1335155" y="1868251"/>
                <a:ext cx="1464952" cy="1464946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9"/>
            <p:cNvGrpSpPr/>
            <p:nvPr/>
          </p:nvGrpSpPr>
          <p:grpSpPr>
            <a:xfrm>
              <a:off x="7689088" y="4356649"/>
              <a:ext cx="1573901" cy="1573899"/>
              <a:chOff x="953424" y="1486519"/>
              <a:chExt cx="2228412" cy="2228408"/>
            </a:xfrm>
            <a:solidFill>
              <a:srgbClr val="FF3F3F"/>
            </a:solidFill>
          </p:grpSpPr>
          <p:sp>
            <p:nvSpPr>
              <p:cNvPr id="26" name="Freeform: Shape 10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Oval 11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12"/>
            <p:cNvGrpSpPr/>
            <p:nvPr/>
          </p:nvGrpSpPr>
          <p:grpSpPr>
            <a:xfrm>
              <a:off x="9271412" y="1642285"/>
              <a:ext cx="1539253" cy="1539251"/>
              <a:chOff x="953424" y="1486519"/>
              <a:chExt cx="2228412" cy="2228408"/>
            </a:xfrm>
            <a:solidFill>
              <a:srgbClr val="FFC000"/>
            </a:solidFill>
          </p:grpSpPr>
          <p:sp>
            <p:nvSpPr>
              <p:cNvPr id="24" name="Freeform: Shape 13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Oval 14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chemeClr val="accent4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Arc 15"/>
            <p:cNvSpPr/>
            <p:nvPr/>
          </p:nvSpPr>
          <p:spPr>
            <a:xfrm rot="19051047">
              <a:off x="8935351" y="1488143"/>
              <a:ext cx="2181771" cy="2181771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Arc 16"/>
            <p:cNvSpPr/>
            <p:nvPr/>
          </p:nvSpPr>
          <p:spPr>
            <a:xfrm rot="11931966">
              <a:off x="6996112" y="2327651"/>
              <a:ext cx="2181771" cy="2181771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Arc 33"/>
            <p:cNvSpPr/>
            <p:nvPr/>
          </p:nvSpPr>
          <p:spPr>
            <a:xfrm rot="5691386">
              <a:off x="9261237" y="3412073"/>
              <a:ext cx="2181771" cy="2181771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34"/>
            <p:cNvSpPr/>
            <p:nvPr/>
          </p:nvSpPr>
          <p:spPr bwMode="auto">
            <a:xfrm>
              <a:off x="8072807" y="3008063"/>
              <a:ext cx="793791" cy="683263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35"/>
            <p:cNvSpPr/>
            <p:nvPr/>
          </p:nvSpPr>
          <p:spPr bwMode="auto">
            <a:xfrm>
              <a:off x="9744919" y="2153722"/>
              <a:ext cx="585755" cy="54131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36"/>
            <p:cNvSpPr/>
            <p:nvPr/>
          </p:nvSpPr>
          <p:spPr bwMode="auto">
            <a:xfrm>
              <a:off x="8201658" y="4878218"/>
              <a:ext cx="546325" cy="423753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37"/>
            <p:cNvSpPr/>
            <p:nvPr/>
          </p:nvSpPr>
          <p:spPr bwMode="auto">
            <a:xfrm>
              <a:off x="10002235" y="4113922"/>
              <a:ext cx="547288" cy="554735"/>
            </a:xfrm>
            <a:custGeom>
              <a:avLst/>
              <a:gdLst/>
              <a:ahLst/>
              <a:cxnLst>
                <a:cxn ang="0">
                  <a:pos x="66" y="25"/>
                </a:cxn>
                <a:cxn ang="0">
                  <a:pos x="51" y="40"/>
                </a:cxn>
                <a:cxn ang="0">
                  <a:pos x="57" y="46"/>
                </a:cxn>
                <a:cxn ang="0">
                  <a:pos x="51" y="52"/>
                </a:cxn>
                <a:cxn ang="0">
                  <a:pos x="20" y="55"/>
                </a:cxn>
                <a:cxn ang="0">
                  <a:pos x="7" y="69"/>
                </a:cxn>
                <a:cxn ang="0">
                  <a:pos x="0" y="69"/>
                </a:cxn>
                <a:cxn ang="0">
                  <a:pos x="0" y="62"/>
                </a:cxn>
                <a:cxn ang="0">
                  <a:pos x="14" y="48"/>
                </a:cxn>
                <a:cxn ang="0">
                  <a:pos x="17" y="18"/>
                </a:cxn>
                <a:cxn ang="0">
                  <a:pos x="23" y="12"/>
                </a:cxn>
                <a:cxn ang="0">
                  <a:pos x="29" y="17"/>
                </a:cxn>
                <a:cxn ang="0">
                  <a:pos x="44" y="2"/>
                </a:cxn>
                <a:cxn ang="0">
                  <a:pos x="51" y="2"/>
                </a:cxn>
                <a:cxn ang="0">
                  <a:pos x="51" y="9"/>
                </a:cxn>
                <a:cxn ang="0">
                  <a:pos x="35" y="24"/>
                </a:cxn>
                <a:cxn ang="0">
                  <a:pos x="44" y="33"/>
                </a:cxn>
                <a:cxn ang="0">
                  <a:pos x="60" y="18"/>
                </a:cxn>
                <a:cxn ang="0">
                  <a:pos x="66" y="18"/>
                </a:cxn>
                <a:cxn ang="0">
                  <a:pos x="66" y="25"/>
                </a:cxn>
              </a:cxnLst>
              <a:rect l="0" t="0" r="r" b="b"/>
              <a:pathLst>
                <a:path w="68" h="69">
                  <a:moveTo>
                    <a:pt x="66" y="25"/>
                  </a:moveTo>
                  <a:cubicBezTo>
                    <a:pt x="51" y="40"/>
                    <a:pt x="51" y="40"/>
                    <a:pt x="51" y="4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2" y="60"/>
                    <a:pt x="30" y="61"/>
                    <a:pt x="20" y="55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7" y="39"/>
                    <a:pt x="8" y="26"/>
                    <a:pt x="17" y="1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9" y="0"/>
                    <a:pt x="51" y="2"/>
                  </a:cubicBezTo>
                  <a:cubicBezTo>
                    <a:pt x="52" y="4"/>
                    <a:pt x="52" y="7"/>
                    <a:pt x="51" y="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6"/>
                    <a:pt x="64" y="16"/>
                    <a:pt x="66" y="18"/>
                  </a:cubicBezTo>
                  <a:cubicBezTo>
                    <a:pt x="68" y="20"/>
                    <a:pt x="68" y="23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千图PPT彼岸天：ID 8661124库_组合 27"/>
          <p:cNvGrpSpPr/>
          <p:nvPr>
            <p:custDataLst>
              <p:tags r:id="rId1"/>
            </p:custDataLst>
          </p:nvPr>
        </p:nvGrpSpPr>
        <p:grpSpPr>
          <a:xfrm>
            <a:off x="4279189" y="2116598"/>
            <a:ext cx="3308509" cy="3308510"/>
            <a:chOff x="4279189" y="2116598"/>
            <a:chExt cx="3308509" cy="3308510"/>
          </a:xfrm>
        </p:grpSpPr>
        <p:grpSp>
          <p:nvGrpSpPr>
            <p:cNvPr id="4" name="Group 1"/>
            <p:cNvGrpSpPr/>
            <p:nvPr/>
          </p:nvGrpSpPr>
          <p:grpSpPr>
            <a:xfrm>
              <a:off x="4279189" y="2116598"/>
              <a:ext cx="3308509" cy="3308510"/>
              <a:chOff x="2915816" y="2564904"/>
              <a:chExt cx="3312368" cy="3312368"/>
            </a:xfrm>
          </p:grpSpPr>
          <p:sp>
            <p:nvSpPr>
              <p:cNvPr id="22" name="Oval 2"/>
              <p:cNvSpPr/>
              <p:nvPr/>
            </p:nvSpPr>
            <p:spPr>
              <a:xfrm>
                <a:off x="3838470" y="2564904"/>
                <a:ext cx="1467060" cy="3312368"/>
              </a:xfrm>
              <a:prstGeom prst="ellipse">
                <a:avLst/>
              </a:prstGeom>
              <a:solidFill>
                <a:srgbClr val="92A4A4">
                  <a:alpha val="10000"/>
                </a:srgbClr>
              </a:solidFill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Oval 3"/>
              <p:cNvSpPr/>
              <p:nvPr/>
            </p:nvSpPr>
            <p:spPr>
              <a:xfrm rot="18000000" flipH="1">
                <a:off x="3838470" y="2564904"/>
                <a:ext cx="1467060" cy="3312368"/>
              </a:xfrm>
              <a:prstGeom prst="ellipse">
                <a:avLst/>
              </a:prstGeom>
              <a:solidFill>
                <a:srgbClr val="92A4A4">
                  <a:alpha val="10000"/>
                </a:srgbClr>
              </a:solidFill>
              <a:ln w="12700">
                <a:solidFill>
                  <a:schemeClr val="accent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Oval 4"/>
              <p:cNvSpPr/>
              <p:nvPr/>
            </p:nvSpPr>
            <p:spPr>
              <a:xfrm rot="3600000">
                <a:off x="3838470" y="2564904"/>
                <a:ext cx="1467060" cy="3312368"/>
              </a:xfrm>
              <a:prstGeom prst="ellipse">
                <a:avLst/>
              </a:prstGeom>
              <a:solidFill>
                <a:srgbClr val="92A4A4">
                  <a:alpha val="10000"/>
                </a:srgbClr>
              </a:solidFill>
              <a:ln w="12700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TextBox 21"/>
            <p:cNvSpPr txBox="1"/>
            <p:nvPr/>
          </p:nvSpPr>
          <p:spPr bwMode="auto">
            <a:xfrm>
              <a:off x="5111104" y="3566465"/>
              <a:ext cx="1644681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135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输入标题文本</a:t>
              </a:r>
              <a:endParaRPr lang="zh-CN" altLang="en-US" sz="2135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091024" y="2483817"/>
            <a:ext cx="3759251" cy="887466"/>
            <a:chOff x="1091024" y="2483817"/>
            <a:chExt cx="3759251" cy="887466"/>
          </a:xfrm>
        </p:grpSpPr>
        <p:sp>
          <p:nvSpPr>
            <p:cNvPr id="5" name="Oval 13"/>
            <p:cNvSpPr/>
            <p:nvPr/>
          </p:nvSpPr>
          <p:spPr>
            <a:xfrm>
              <a:off x="4002913" y="2523921"/>
              <a:ext cx="847362" cy="847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3600" b="1">
                  <a:solidFill>
                    <a:schemeClr val="bg1"/>
                  </a:solidFill>
                </a:rPr>
                <a:t>01</a:t>
              </a:r>
              <a:endParaRPr lang="en-US" altLang="ko-KR" sz="3600" b="1">
                <a:solidFill>
                  <a:schemeClr val="bg1"/>
                </a:solidFill>
              </a:endParaRPr>
            </a:p>
          </p:txBody>
        </p:sp>
        <p:grpSp>
          <p:nvGrpSpPr>
            <p:cNvPr id="10" name="Group 23"/>
            <p:cNvGrpSpPr/>
            <p:nvPr/>
          </p:nvGrpSpPr>
          <p:grpSpPr>
            <a:xfrm>
              <a:off x="1091024" y="2483817"/>
              <a:ext cx="2911889" cy="763287"/>
              <a:chOff x="1073412" y="1808822"/>
              <a:chExt cx="2911889" cy="763287"/>
            </a:xfrm>
          </p:grpSpPr>
          <p:sp>
            <p:nvSpPr>
              <p:cNvPr id="20" name="TextBox 28"/>
              <p:cNvSpPr txBox="1"/>
              <p:nvPr/>
            </p:nvSpPr>
            <p:spPr bwMode="auto">
              <a:xfrm>
                <a:off x="1073412" y="1808822"/>
                <a:ext cx="2911889" cy="246222"/>
              </a:xfrm>
              <a:prstGeom prst="rect">
                <a:avLst/>
              </a:prstGeom>
            </p:spPr>
            <p:txBody>
              <a:bodyPr wrap="none" lIns="0" tIns="0" rIns="360000" bIns="0" anchor="ctr">
                <a:normAutofit/>
              </a:bodyPr>
              <a:lstStyle/>
              <a:p>
                <a:pPr marL="0" indent="0" algn="r"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TextBox 29"/>
              <p:cNvSpPr txBox="1"/>
              <p:nvPr/>
            </p:nvSpPr>
            <p:spPr bwMode="auto">
              <a:xfrm>
                <a:off x="1073412" y="2055044"/>
                <a:ext cx="2911889" cy="517065"/>
              </a:xfrm>
              <a:prstGeom prst="rect">
                <a:avLst/>
              </a:prstGeom>
            </p:spPr>
            <p:txBody>
              <a:bodyPr wrap="square" lIns="0" tIns="0" rIns="360000" bIns="0" anchor="t" anchorCtr="0">
                <a:normAutofit/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7012835" y="2483820"/>
            <a:ext cx="3759251" cy="887463"/>
            <a:chOff x="7012835" y="2483820"/>
            <a:chExt cx="3759251" cy="887463"/>
          </a:xfrm>
        </p:grpSpPr>
        <p:sp>
          <p:nvSpPr>
            <p:cNvPr id="7" name="Oval 15"/>
            <p:cNvSpPr/>
            <p:nvPr/>
          </p:nvSpPr>
          <p:spPr>
            <a:xfrm>
              <a:off x="7012835" y="2523921"/>
              <a:ext cx="847362" cy="8473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3600" b="1">
                  <a:solidFill>
                    <a:schemeClr val="bg1"/>
                  </a:solidFill>
                </a:rPr>
                <a:t>02</a:t>
              </a:r>
              <a:endParaRPr lang="en-US" altLang="ko-KR" sz="3600" b="1">
                <a:solidFill>
                  <a:schemeClr val="bg1"/>
                </a:solidFill>
              </a:endParaRPr>
            </a:p>
          </p:txBody>
        </p:sp>
        <p:grpSp>
          <p:nvGrpSpPr>
            <p:cNvPr id="11" name="Group 30"/>
            <p:cNvGrpSpPr/>
            <p:nvPr/>
          </p:nvGrpSpPr>
          <p:grpSpPr>
            <a:xfrm>
              <a:off x="7860197" y="2483820"/>
              <a:ext cx="2911889" cy="763287"/>
              <a:chOff x="8323877" y="1808825"/>
              <a:chExt cx="2911889" cy="763287"/>
            </a:xfrm>
          </p:grpSpPr>
          <p:sp>
            <p:nvSpPr>
              <p:cNvPr id="18" name="TextBox 31"/>
              <p:cNvSpPr txBox="1"/>
              <p:nvPr/>
            </p:nvSpPr>
            <p:spPr bwMode="auto">
              <a:xfrm>
                <a:off x="8323877" y="2055047"/>
                <a:ext cx="2911889" cy="517065"/>
              </a:xfrm>
              <a:prstGeom prst="rect">
                <a:avLst/>
              </a:prstGeom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TextBox 32"/>
              <p:cNvSpPr txBox="1"/>
              <p:nvPr/>
            </p:nvSpPr>
            <p:spPr bwMode="auto">
              <a:xfrm>
                <a:off x="8323877" y="1808825"/>
                <a:ext cx="1594622" cy="246221"/>
              </a:xfrm>
              <a:prstGeom prst="rect">
                <a:avLst/>
              </a:prstGeom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marL="0" indent="0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7012835" y="4191746"/>
            <a:ext cx="3759251" cy="854433"/>
            <a:chOff x="7012835" y="4191746"/>
            <a:chExt cx="3759251" cy="854433"/>
          </a:xfrm>
        </p:grpSpPr>
        <p:sp>
          <p:nvSpPr>
            <p:cNvPr id="8" name="Oval 16"/>
            <p:cNvSpPr/>
            <p:nvPr/>
          </p:nvSpPr>
          <p:spPr>
            <a:xfrm>
              <a:off x="7012835" y="4191746"/>
              <a:ext cx="847362" cy="8473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3600" b="1">
                  <a:solidFill>
                    <a:schemeClr val="bg1"/>
                  </a:solidFill>
                </a:rPr>
                <a:t>03</a:t>
              </a:r>
              <a:endParaRPr lang="en-US" altLang="ko-KR" sz="3600" b="1">
                <a:solidFill>
                  <a:schemeClr val="bg1"/>
                </a:solidFill>
              </a:endParaRPr>
            </a:p>
          </p:txBody>
        </p:sp>
        <p:grpSp>
          <p:nvGrpSpPr>
            <p:cNvPr id="12" name="Group 33"/>
            <p:cNvGrpSpPr/>
            <p:nvPr/>
          </p:nvGrpSpPr>
          <p:grpSpPr>
            <a:xfrm>
              <a:off x="7860197" y="4282892"/>
              <a:ext cx="2911889" cy="763287"/>
              <a:chOff x="8323877" y="1808825"/>
              <a:chExt cx="2911889" cy="763287"/>
            </a:xfrm>
          </p:grpSpPr>
          <p:sp>
            <p:nvSpPr>
              <p:cNvPr id="16" name="TextBox 34"/>
              <p:cNvSpPr txBox="1"/>
              <p:nvPr/>
            </p:nvSpPr>
            <p:spPr bwMode="auto">
              <a:xfrm>
                <a:off x="8323877" y="2055047"/>
                <a:ext cx="2911889" cy="517065"/>
              </a:xfrm>
              <a:prstGeom prst="rect">
                <a:avLst/>
              </a:prstGeom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TextBox 35"/>
              <p:cNvSpPr txBox="1"/>
              <p:nvPr/>
            </p:nvSpPr>
            <p:spPr bwMode="auto">
              <a:xfrm>
                <a:off x="8323877" y="1808825"/>
                <a:ext cx="1594622" cy="246221"/>
              </a:xfrm>
              <a:prstGeom prst="rect">
                <a:avLst/>
              </a:prstGeom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marL="0" indent="0"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7" name="千图PPT彼岸天：ID 8661124库_组合 26"/>
          <p:cNvGrpSpPr/>
          <p:nvPr>
            <p:custDataLst>
              <p:tags r:id="rId5"/>
            </p:custDataLst>
          </p:nvPr>
        </p:nvGrpSpPr>
        <p:grpSpPr>
          <a:xfrm>
            <a:off x="1091024" y="4191746"/>
            <a:ext cx="3759251" cy="956367"/>
            <a:chOff x="1091024" y="4191746"/>
            <a:chExt cx="3759251" cy="956367"/>
          </a:xfrm>
        </p:grpSpPr>
        <p:sp>
          <p:nvSpPr>
            <p:cNvPr id="6" name="Oval 14"/>
            <p:cNvSpPr/>
            <p:nvPr/>
          </p:nvSpPr>
          <p:spPr>
            <a:xfrm>
              <a:off x="4002913" y="4191746"/>
              <a:ext cx="847362" cy="8473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3600" b="1">
                  <a:solidFill>
                    <a:schemeClr val="bg1"/>
                  </a:solidFill>
                </a:rPr>
                <a:t>04</a:t>
              </a:r>
              <a:endParaRPr lang="en-US" altLang="ko-KR" sz="3600" b="1">
                <a:solidFill>
                  <a:schemeClr val="bg1"/>
                </a:solidFill>
              </a:endParaRPr>
            </a:p>
          </p:txBody>
        </p:sp>
        <p:grpSp>
          <p:nvGrpSpPr>
            <p:cNvPr id="13" name="Group 36"/>
            <p:cNvGrpSpPr/>
            <p:nvPr/>
          </p:nvGrpSpPr>
          <p:grpSpPr>
            <a:xfrm>
              <a:off x="1091024" y="4384826"/>
              <a:ext cx="2911889" cy="763287"/>
              <a:chOff x="1073412" y="1808822"/>
              <a:chExt cx="2911889" cy="763287"/>
            </a:xfrm>
          </p:grpSpPr>
          <p:sp>
            <p:nvSpPr>
              <p:cNvPr id="14" name="TextBox 37"/>
              <p:cNvSpPr txBox="1"/>
              <p:nvPr/>
            </p:nvSpPr>
            <p:spPr bwMode="auto">
              <a:xfrm>
                <a:off x="1073412" y="1808822"/>
                <a:ext cx="2911889" cy="246222"/>
              </a:xfrm>
              <a:prstGeom prst="rect">
                <a:avLst/>
              </a:prstGeom>
            </p:spPr>
            <p:txBody>
              <a:bodyPr wrap="none" lIns="0" tIns="0" rIns="360000" bIns="0" anchor="ctr">
                <a:normAutofit/>
              </a:bodyPr>
              <a:lstStyle/>
              <a:p>
                <a:pPr marL="0" indent="0" algn="r"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" name="TextBox 38"/>
              <p:cNvSpPr txBox="1"/>
              <p:nvPr/>
            </p:nvSpPr>
            <p:spPr bwMode="auto">
              <a:xfrm>
                <a:off x="1073412" y="2055044"/>
                <a:ext cx="2911889" cy="517065"/>
              </a:xfrm>
              <a:prstGeom prst="rect">
                <a:avLst/>
              </a:prstGeom>
            </p:spPr>
            <p:txBody>
              <a:bodyPr wrap="square" lIns="0" tIns="0" rIns="360000" bIns="0" anchor="t" anchorCtr="0">
                <a:normAutofit/>
              </a:bodyPr>
              <a:lstStyle/>
              <a:p>
                <a:pPr marL="0" indent="0" algn="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41" y="533400"/>
            <a:ext cx="3578740" cy="33167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91008" y="1146160"/>
            <a:ext cx="3883273" cy="1874436"/>
            <a:chOff x="4154362" y="1967922"/>
            <a:chExt cx="3883273" cy="1874436"/>
          </a:xfrm>
        </p:grpSpPr>
        <p:sp>
          <p:nvSpPr>
            <p:cNvPr id="4" name="文本框 3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叁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ONE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40010" y="3779375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楷体" panose="02010609060101010101" pitchFamily="49" charset="-122"/>
                <a:ea typeface="楷体" panose="02010609060101010101" pitchFamily="49" charset="-122"/>
              </a:rPr>
              <a:t>成功项目展示</a:t>
            </a:r>
            <a:endParaRPr lang="zh-CN" altLang="en-US" sz="28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1901" y="4285738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千图PPT彼岸天：ID 8661124库_椭圆 18"/>
          <p:cNvSpPr/>
          <p:nvPr>
            <p:custDataLst>
              <p:tags r:id="rId1"/>
            </p:custDataLst>
          </p:nvPr>
        </p:nvSpPr>
        <p:spPr>
          <a:xfrm>
            <a:off x="8263522" y="3932776"/>
            <a:ext cx="1568746" cy="156874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 w="101600">
            <a:solidFill>
              <a:schemeClr val="bg1"/>
            </a:solidFill>
          </a:ln>
          <a:effectLst>
            <a:innerShdw blurRad="63500" dist="889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关键词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0" name="千图PPT彼岸天：ID 8661124库_椭圆 19"/>
          <p:cNvSpPr/>
          <p:nvPr>
            <p:custDataLst>
              <p:tags r:id="rId2"/>
            </p:custDataLst>
          </p:nvPr>
        </p:nvSpPr>
        <p:spPr>
          <a:xfrm>
            <a:off x="6898969" y="4228051"/>
            <a:ext cx="1165136" cy="116513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01600">
            <a:solidFill>
              <a:schemeClr val="bg1"/>
            </a:solidFill>
          </a:ln>
          <a:effectLst>
            <a:innerShdw blurRad="63500" dist="889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关键词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1" name="千图PPT彼岸天：ID 8661124库_椭圆 20"/>
          <p:cNvSpPr/>
          <p:nvPr>
            <p:custDataLst>
              <p:tags r:id="rId3"/>
            </p:custDataLst>
          </p:nvPr>
        </p:nvSpPr>
        <p:spPr>
          <a:xfrm>
            <a:off x="7434569" y="3313651"/>
            <a:ext cx="1265275" cy="126527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 w="101600">
            <a:solidFill>
              <a:schemeClr val="bg1"/>
            </a:solidFill>
          </a:ln>
          <a:effectLst>
            <a:innerShdw blurRad="63500" dist="889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关键词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2" name="千图PPT彼岸天：ID 8661124库_椭圆 21"/>
          <p:cNvSpPr/>
          <p:nvPr>
            <p:custDataLst>
              <p:tags r:id="rId4"/>
            </p:custDataLst>
          </p:nvPr>
        </p:nvSpPr>
        <p:spPr>
          <a:xfrm>
            <a:off x="7184761" y="1908366"/>
            <a:ext cx="1714500" cy="171450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 w="101600">
            <a:solidFill>
              <a:schemeClr val="bg1"/>
            </a:solidFill>
          </a:ln>
          <a:effectLst>
            <a:innerShdw blurRad="63500" dist="889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关键词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3" name="千图PPT彼岸天：ID 8661124库_椭圆 22"/>
          <p:cNvSpPr/>
          <p:nvPr>
            <p:custDataLst>
              <p:tags r:id="rId5"/>
            </p:custDataLst>
          </p:nvPr>
        </p:nvSpPr>
        <p:spPr>
          <a:xfrm>
            <a:off x="6078975" y="1206617"/>
            <a:ext cx="1714500" cy="17145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01600">
            <a:solidFill>
              <a:schemeClr val="bg1"/>
            </a:solidFill>
          </a:ln>
          <a:effectLst>
            <a:innerShdw blurRad="635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</a:rPr>
              <a:t>关键词</a:t>
            </a:r>
            <a:endParaRPr lang="zh-CN" altLang="en-US" sz="1600">
              <a:solidFill>
                <a:schemeClr val="bg1"/>
              </a:solidFill>
            </a:endParaRPr>
          </a:p>
        </p:txBody>
      </p:sp>
      <p:grpSp>
        <p:nvGrpSpPr>
          <p:cNvPr id="10" name="千图PPT彼岸天：ID 8661124库_组合 9"/>
          <p:cNvGrpSpPr/>
          <p:nvPr>
            <p:custDataLst>
              <p:tags r:id="rId6"/>
            </p:custDataLst>
          </p:nvPr>
        </p:nvGrpSpPr>
        <p:grpSpPr>
          <a:xfrm>
            <a:off x="3117016" y="1891154"/>
            <a:ext cx="2611177" cy="815608"/>
            <a:chOff x="1317257" y="1824875"/>
            <a:chExt cx="3761195" cy="815608"/>
          </a:xfrm>
        </p:grpSpPr>
        <p:sp>
          <p:nvSpPr>
            <p:cNvPr id="17" name="文本框 10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千图PPT彼岸天：ID 8661124库_组合 11"/>
          <p:cNvGrpSpPr/>
          <p:nvPr>
            <p:custDataLst>
              <p:tags r:id="rId7"/>
            </p:custDataLst>
          </p:nvPr>
        </p:nvGrpSpPr>
        <p:grpSpPr>
          <a:xfrm>
            <a:off x="3117016" y="4538970"/>
            <a:ext cx="2611177" cy="815608"/>
            <a:chOff x="1317257" y="1824875"/>
            <a:chExt cx="3761195" cy="815608"/>
          </a:xfrm>
        </p:grpSpPr>
        <p:sp>
          <p:nvSpPr>
            <p:cNvPr id="13" name="文本框 105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8"/>
            </p:custDataLst>
          </p:nvPr>
        </p:nvGrpSpPr>
        <p:grpSpPr>
          <a:xfrm>
            <a:off x="3014474" y="2903982"/>
            <a:ext cx="2713719" cy="1338747"/>
            <a:chOff x="3014474" y="2903982"/>
            <a:chExt cx="2713719" cy="1338747"/>
          </a:xfrm>
        </p:grpSpPr>
        <p:grpSp>
          <p:nvGrpSpPr>
            <p:cNvPr id="11" name="组合 10"/>
            <p:cNvGrpSpPr/>
            <p:nvPr/>
          </p:nvGrpSpPr>
          <p:grpSpPr>
            <a:xfrm>
              <a:off x="3117016" y="3215062"/>
              <a:ext cx="2611177" cy="815608"/>
              <a:chOff x="1317257" y="1824875"/>
              <a:chExt cx="3761195" cy="815608"/>
            </a:xfrm>
          </p:grpSpPr>
          <p:sp>
            <p:nvSpPr>
              <p:cNvPr id="15" name="文本框 10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014474" y="2903982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1199457" y="3442206"/>
            <a:ext cx="2732666" cy="835777"/>
            <a:chOff x="1199457" y="3442206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1199457" y="3688427"/>
              <a:ext cx="273266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524507" y="3442206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3765"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8236439" y="4731561"/>
            <a:ext cx="2457329" cy="835777"/>
            <a:chOff x="8236439" y="4731561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8236439" y="4977782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8236439" y="4731561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3"/>
            </p:custDataLst>
          </p:nvPr>
        </p:nvGrpSpPr>
        <p:grpSpPr>
          <a:xfrm>
            <a:off x="7219688" y="1891335"/>
            <a:ext cx="2457329" cy="835777"/>
            <a:chOff x="7219688" y="1891335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7219688" y="2137556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9688" y="1891335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4143697" y="1490074"/>
            <a:ext cx="3786785" cy="5367926"/>
            <a:chOff x="4143697" y="1490074"/>
            <a:chExt cx="3786785" cy="536792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55672" y="2619375"/>
              <a:ext cx="1267558" cy="4238625"/>
              <a:chOff x="5455672" y="2619375"/>
              <a:chExt cx="1267558" cy="4238625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5676900" y="2619375"/>
                <a:ext cx="838200" cy="4238625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9398918" flipH="1">
                <a:off x="5455672" y="5623648"/>
                <a:ext cx="238688" cy="847141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2398410" flipH="1">
                <a:off x="6290935" y="3368440"/>
                <a:ext cx="239629" cy="876101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2619467" flipH="1">
                <a:off x="6484542" y="4962728"/>
                <a:ext cx="238688" cy="904473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437562" y="4331616"/>
              <a:ext cx="1492920" cy="1492920"/>
              <a:chOff x="6437562" y="4331616"/>
              <a:chExt cx="1492920" cy="1492920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6437562" y="4331616"/>
                <a:ext cx="1492920" cy="149292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任意多边形: 形状 17" title="rJ6JfFNieuj79RlItJXO"/>
              <p:cNvSpPr/>
              <p:nvPr/>
            </p:nvSpPr>
            <p:spPr bwMode="auto">
              <a:xfrm>
                <a:off x="6976503" y="4692381"/>
                <a:ext cx="516292" cy="691637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276850" y="1490074"/>
              <a:ext cx="1638300" cy="1638300"/>
              <a:chOff x="5276850" y="1490074"/>
              <a:chExt cx="1638300" cy="16383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276850" y="1490074"/>
                <a:ext cx="1638300" cy="1638300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任意多边形: 形状 18" title="xKpUrv6ycS"/>
              <p:cNvSpPr>
                <a:spLocks noChangeAspect="1"/>
              </p:cNvSpPr>
              <p:nvPr/>
            </p:nvSpPr>
            <p:spPr bwMode="auto">
              <a:xfrm>
                <a:off x="5833803" y="1935670"/>
                <a:ext cx="547229" cy="686402"/>
              </a:xfrm>
              <a:custGeom>
                <a:avLst/>
                <a:gdLst>
                  <a:gd name="connsiteX0" fmla="*/ 79065 w 268312"/>
                  <a:gd name="connsiteY0" fmla="*/ 303213 h 336550"/>
                  <a:gd name="connsiteX1" fmla="*/ 69850 w 268312"/>
                  <a:gd name="connsiteY1" fmla="*/ 311945 h 336550"/>
                  <a:gd name="connsiteX2" fmla="*/ 79065 w 268312"/>
                  <a:gd name="connsiteY2" fmla="*/ 320676 h 336550"/>
                  <a:gd name="connsiteX3" fmla="*/ 114610 w 268312"/>
                  <a:gd name="connsiteY3" fmla="*/ 320676 h 336550"/>
                  <a:gd name="connsiteX4" fmla="*/ 123825 w 268312"/>
                  <a:gd name="connsiteY4" fmla="*/ 311945 h 336550"/>
                  <a:gd name="connsiteX5" fmla="*/ 114610 w 268312"/>
                  <a:gd name="connsiteY5" fmla="*/ 303213 h 336550"/>
                  <a:gd name="connsiteX6" fmla="*/ 79065 w 268312"/>
                  <a:gd name="connsiteY6" fmla="*/ 303213 h 336550"/>
                  <a:gd name="connsiteX7" fmla="*/ 184235 w 268312"/>
                  <a:gd name="connsiteY7" fmla="*/ 119063 h 336550"/>
                  <a:gd name="connsiteX8" fmla="*/ 181644 w 268312"/>
                  <a:gd name="connsiteY8" fmla="*/ 121725 h 336550"/>
                  <a:gd name="connsiteX9" fmla="*/ 181644 w 268312"/>
                  <a:gd name="connsiteY9" fmla="*/ 125717 h 336550"/>
                  <a:gd name="connsiteX10" fmla="*/ 177759 w 268312"/>
                  <a:gd name="connsiteY10" fmla="*/ 131039 h 336550"/>
                  <a:gd name="connsiteX11" fmla="*/ 164808 w 268312"/>
                  <a:gd name="connsiteY11" fmla="*/ 148339 h 336550"/>
                  <a:gd name="connsiteX12" fmla="*/ 175169 w 268312"/>
                  <a:gd name="connsiteY12" fmla="*/ 165638 h 336550"/>
                  <a:gd name="connsiteX13" fmla="*/ 186825 w 268312"/>
                  <a:gd name="connsiteY13" fmla="*/ 170961 h 336550"/>
                  <a:gd name="connsiteX14" fmla="*/ 192005 w 268312"/>
                  <a:gd name="connsiteY14" fmla="*/ 173622 h 336550"/>
                  <a:gd name="connsiteX15" fmla="*/ 190710 w 268312"/>
                  <a:gd name="connsiteY15" fmla="*/ 185598 h 336550"/>
                  <a:gd name="connsiteX16" fmla="*/ 181644 w 268312"/>
                  <a:gd name="connsiteY16" fmla="*/ 186929 h 336550"/>
                  <a:gd name="connsiteX17" fmla="*/ 169989 w 268312"/>
                  <a:gd name="connsiteY17" fmla="*/ 182937 h 336550"/>
                  <a:gd name="connsiteX18" fmla="*/ 166103 w 268312"/>
                  <a:gd name="connsiteY18" fmla="*/ 184268 h 336550"/>
                  <a:gd name="connsiteX19" fmla="*/ 164808 w 268312"/>
                  <a:gd name="connsiteY19" fmla="*/ 190921 h 336550"/>
                  <a:gd name="connsiteX20" fmla="*/ 166103 w 268312"/>
                  <a:gd name="connsiteY20" fmla="*/ 196244 h 336550"/>
                  <a:gd name="connsiteX21" fmla="*/ 177759 w 268312"/>
                  <a:gd name="connsiteY21" fmla="*/ 198905 h 336550"/>
                  <a:gd name="connsiteX22" fmla="*/ 180349 w 268312"/>
                  <a:gd name="connsiteY22" fmla="*/ 202898 h 336550"/>
                  <a:gd name="connsiteX23" fmla="*/ 180349 w 268312"/>
                  <a:gd name="connsiteY23" fmla="*/ 206890 h 336550"/>
                  <a:gd name="connsiteX24" fmla="*/ 182939 w 268312"/>
                  <a:gd name="connsiteY24" fmla="*/ 209551 h 336550"/>
                  <a:gd name="connsiteX25" fmla="*/ 189415 w 268312"/>
                  <a:gd name="connsiteY25" fmla="*/ 209551 h 336550"/>
                  <a:gd name="connsiteX26" fmla="*/ 192005 w 268312"/>
                  <a:gd name="connsiteY26" fmla="*/ 206890 h 336550"/>
                  <a:gd name="connsiteX27" fmla="*/ 192005 w 268312"/>
                  <a:gd name="connsiteY27" fmla="*/ 201567 h 336550"/>
                  <a:gd name="connsiteX28" fmla="*/ 194595 w 268312"/>
                  <a:gd name="connsiteY28" fmla="*/ 197575 h 336550"/>
                  <a:gd name="connsiteX29" fmla="*/ 204956 w 268312"/>
                  <a:gd name="connsiteY29" fmla="*/ 190921 h 336550"/>
                  <a:gd name="connsiteX30" fmla="*/ 199775 w 268312"/>
                  <a:gd name="connsiteY30" fmla="*/ 160315 h 336550"/>
                  <a:gd name="connsiteX31" fmla="*/ 188120 w 268312"/>
                  <a:gd name="connsiteY31" fmla="*/ 154992 h 336550"/>
                  <a:gd name="connsiteX32" fmla="*/ 182939 w 268312"/>
                  <a:gd name="connsiteY32" fmla="*/ 152331 h 336550"/>
                  <a:gd name="connsiteX33" fmla="*/ 184235 w 268312"/>
                  <a:gd name="connsiteY33" fmla="*/ 141685 h 336550"/>
                  <a:gd name="connsiteX34" fmla="*/ 188120 w 268312"/>
                  <a:gd name="connsiteY34" fmla="*/ 141685 h 336550"/>
                  <a:gd name="connsiteX35" fmla="*/ 201071 w 268312"/>
                  <a:gd name="connsiteY35" fmla="*/ 144347 h 336550"/>
                  <a:gd name="connsiteX36" fmla="*/ 204956 w 268312"/>
                  <a:gd name="connsiteY36" fmla="*/ 143016 h 336550"/>
                  <a:gd name="connsiteX37" fmla="*/ 207546 w 268312"/>
                  <a:gd name="connsiteY37" fmla="*/ 135032 h 336550"/>
                  <a:gd name="connsiteX38" fmla="*/ 204956 w 268312"/>
                  <a:gd name="connsiteY38" fmla="*/ 132370 h 336550"/>
                  <a:gd name="connsiteX39" fmla="*/ 197185 w 268312"/>
                  <a:gd name="connsiteY39" fmla="*/ 129709 h 336550"/>
                  <a:gd name="connsiteX40" fmla="*/ 193300 w 268312"/>
                  <a:gd name="connsiteY40" fmla="*/ 124386 h 336550"/>
                  <a:gd name="connsiteX41" fmla="*/ 186825 w 268312"/>
                  <a:gd name="connsiteY41" fmla="*/ 119063 h 336550"/>
                  <a:gd name="connsiteX42" fmla="*/ 184235 w 268312"/>
                  <a:gd name="connsiteY42" fmla="*/ 119063 h 336550"/>
                  <a:gd name="connsiteX43" fmla="*/ 187192 w 268312"/>
                  <a:gd name="connsiteY43" fmla="*/ 84090 h 336550"/>
                  <a:gd name="connsiteX44" fmla="*/ 244570 w 268312"/>
                  <a:gd name="connsiteY44" fmla="*/ 107760 h 336550"/>
                  <a:gd name="connsiteX45" fmla="*/ 244570 w 268312"/>
                  <a:gd name="connsiteY45" fmla="*/ 222168 h 336550"/>
                  <a:gd name="connsiteX46" fmla="*/ 145642 w 268312"/>
                  <a:gd name="connsiteY46" fmla="*/ 234003 h 336550"/>
                  <a:gd name="connsiteX47" fmla="*/ 111347 w 268312"/>
                  <a:gd name="connsiteY47" fmla="*/ 243208 h 336550"/>
                  <a:gd name="connsiteX48" fmla="*/ 110028 w 268312"/>
                  <a:gd name="connsiteY48" fmla="*/ 237948 h 336550"/>
                  <a:gd name="connsiteX49" fmla="*/ 127175 w 268312"/>
                  <a:gd name="connsiteY49" fmla="*/ 218223 h 336550"/>
                  <a:gd name="connsiteX50" fmla="*/ 125856 w 268312"/>
                  <a:gd name="connsiteY50" fmla="*/ 218223 h 336550"/>
                  <a:gd name="connsiteX51" fmla="*/ 129813 w 268312"/>
                  <a:gd name="connsiteY51" fmla="*/ 107760 h 336550"/>
                  <a:gd name="connsiteX52" fmla="*/ 187192 w 268312"/>
                  <a:gd name="connsiteY52" fmla="*/ 84090 h 336550"/>
                  <a:gd name="connsiteX53" fmla="*/ 36992 w 268312"/>
                  <a:gd name="connsiteY53" fmla="*/ 0 h 336550"/>
                  <a:gd name="connsiteX54" fmla="*/ 161179 w 268312"/>
                  <a:gd name="connsiteY54" fmla="*/ 0 h 336550"/>
                  <a:gd name="connsiteX55" fmla="*/ 196850 w 268312"/>
                  <a:gd name="connsiteY55" fmla="*/ 36810 h 336550"/>
                  <a:gd name="connsiteX56" fmla="*/ 196850 w 268312"/>
                  <a:gd name="connsiteY56" fmla="*/ 67047 h 336550"/>
                  <a:gd name="connsiteX57" fmla="*/ 187602 w 268312"/>
                  <a:gd name="connsiteY57" fmla="*/ 67047 h 336550"/>
                  <a:gd name="connsiteX58" fmla="*/ 178354 w 268312"/>
                  <a:gd name="connsiteY58" fmla="*/ 67047 h 336550"/>
                  <a:gd name="connsiteX59" fmla="*/ 178354 w 268312"/>
                  <a:gd name="connsiteY59" fmla="*/ 60474 h 336550"/>
                  <a:gd name="connsiteX60" fmla="*/ 178354 w 268312"/>
                  <a:gd name="connsiteY60" fmla="*/ 59159 h 336550"/>
                  <a:gd name="connsiteX61" fmla="*/ 169106 w 268312"/>
                  <a:gd name="connsiteY61" fmla="*/ 48642 h 336550"/>
                  <a:gd name="connsiteX62" fmla="*/ 29065 w 268312"/>
                  <a:gd name="connsiteY62" fmla="*/ 48642 h 336550"/>
                  <a:gd name="connsiteX63" fmla="*/ 19817 w 268312"/>
                  <a:gd name="connsiteY63" fmla="*/ 59159 h 336550"/>
                  <a:gd name="connsiteX64" fmla="*/ 19817 w 268312"/>
                  <a:gd name="connsiteY64" fmla="*/ 278706 h 336550"/>
                  <a:gd name="connsiteX65" fmla="*/ 29065 w 268312"/>
                  <a:gd name="connsiteY65" fmla="*/ 287908 h 336550"/>
                  <a:gd name="connsiteX66" fmla="*/ 169106 w 268312"/>
                  <a:gd name="connsiteY66" fmla="*/ 287908 h 336550"/>
                  <a:gd name="connsiteX67" fmla="*/ 178354 w 268312"/>
                  <a:gd name="connsiteY67" fmla="*/ 278706 h 336550"/>
                  <a:gd name="connsiteX68" fmla="*/ 178354 w 268312"/>
                  <a:gd name="connsiteY68" fmla="*/ 261615 h 336550"/>
                  <a:gd name="connsiteX69" fmla="*/ 187602 w 268312"/>
                  <a:gd name="connsiteY69" fmla="*/ 262930 h 336550"/>
                  <a:gd name="connsiteX70" fmla="*/ 196850 w 268312"/>
                  <a:gd name="connsiteY70" fmla="*/ 261615 h 336550"/>
                  <a:gd name="connsiteX71" fmla="*/ 196850 w 268312"/>
                  <a:gd name="connsiteY71" fmla="*/ 299740 h 336550"/>
                  <a:gd name="connsiteX72" fmla="*/ 161179 w 268312"/>
                  <a:gd name="connsiteY72" fmla="*/ 336550 h 336550"/>
                  <a:gd name="connsiteX73" fmla="*/ 36992 w 268312"/>
                  <a:gd name="connsiteY73" fmla="*/ 336550 h 336550"/>
                  <a:gd name="connsiteX74" fmla="*/ 0 w 268312"/>
                  <a:gd name="connsiteY74" fmla="*/ 299740 h 336550"/>
                  <a:gd name="connsiteX75" fmla="*/ 0 w 268312"/>
                  <a:gd name="connsiteY75" fmla="*/ 36810 h 336550"/>
                  <a:gd name="connsiteX76" fmla="*/ 36992 w 268312"/>
                  <a:gd name="connsiteY7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268312" h="336550">
                    <a:moveTo>
                      <a:pt x="79065" y="303213"/>
                    </a:moveTo>
                    <a:cubicBezTo>
                      <a:pt x="73799" y="303213"/>
                      <a:pt x="69850" y="306955"/>
                      <a:pt x="69850" y="311945"/>
                    </a:cubicBezTo>
                    <a:cubicBezTo>
                      <a:pt x="69850" y="316934"/>
                      <a:pt x="73799" y="320676"/>
                      <a:pt x="79065" y="320676"/>
                    </a:cubicBezTo>
                    <a:cubicBezTo>
                      <a:pt x="79065" y="320676"/>
                      <a:pt x="79065" y="320676"/>
                      <a:pt x="114610" y="320676"/>
                    </a:cubicBezTo>
                    <a:cubicBezTo>
                      <a:pt x="119875" y="320676"/>
                      <a:pt x="123825" y="316934"/>
                      <a:pt x="123825" y="311945"/>
                    </a:cubicBezTo>
                    <a:cubicBezTo>
                      <a:pt x="123825" y="306955"/>
                      <a:pt x="119875" y="303213"/>
                      <a:pt x="114610" y="303213"/>
                    </a:cubicBezTo>
                    <a:cubicBezTo>
                      <a:pt x="114610" y="303213"/>
                      <a:pt x="114610" y="303213"/>
                      <a:pt x="79065" y="303213"/>
                    </a:cubicBezTo>
                    <a:close/>
                    <a:moveTo>
                      <a:pt x="184235" y="119063"/>
                    </a:moveTo>
                    <a:cubicBezTo>
                      <a:pt x="181644" y="119063"/>
                      <a:pt x="181644" y="119063"/>
                      <a:pt x="181644" y="121725"/>
                    </a:cubicBezTo>
                    <a:cubicBezTo>
                      <a:pt x="181644" y="121725"/>
                      <a:pt x="181644" y="121725"/>
                      <a:pt x="181644" y="125717"/>
                    </a:cubicBezTo>
                    <a:cubicBezTo>
                      <a:pt x="181644" y="129709"/>
                      <a:pt x="181644" y="129709"/>
                      <a:pt x="177759" y="131039"/>
                    </a:cubicBezTo>
                    <a:cubicBezTo>
                      <a:pt x="169989" y="133701"/>
                      <a:pt x="164808" y="139024"/>
                      <a:pt x="164808" y="148339"/>
                    </a:cubicBezTo>
                    <a:cubicBezTo>
                      <a:pt x="164808" y="156323"/>
                      <a:pt x="168694" y="161646"/>
                      <a:pt x="175169" y="165638"/>
                    </a:cubicBezTo>
                    <a:cubicBezTo>
                      <a:pt x="179054" y="168299"/>
                      <a:pt x="182939" y="169630"/>
                      <a:pt x="186825" y="170961"/>
                    </a:cubicBezTo>
                    <a:cubicBezTo>
                      <a:pt x="188120" y="172291"/>
                      <a:pt x="190710" y="172291"/>
                      <a:pt x="192005" y="173622"/>
                    </a:cubicBezTo>
                    <a:cubicBezTo>
                      <a:pt x="195890" y="177614"/>
                      <a:pt x="194595" y="182937"/>
                      <a:pt x="190710" y="185598"/>
                    </a:cubicBezTo>
                    <a:cubicBezTo>
                      <a:pt x="188120" y="186929"/>
                      <a:pt x="184235" y="186929"/>
                      <a:pt x="181644" y="186929"/>
                    </a:cubicBezTo>
                    <a:cubicBezTo>
                      <a:pt x="177759" y="185598"/>
                      <a:pt x="173874" y="184268"/>
                      <a:pt x="169989" y="182937"/>
                    </a:cubicBezTo>
                    <a:cubicBezTo>
                      <a:pt x="167398" y="181606"/>
                      <a:pt x="167398" y="181606"/>
                      <a:pt x="166103" y="184268"/>
                    </a:cubicBezTo>
                    <a:cubicBezTo>
                      <a:pt x="166103" y="186929"/>
                      <a:pt x="164808" y="188260"/>
                      <a:pt x="164808" y="190921"/>
                    </a:cubicBezTo>
                    <a:cubicBezTo>
                      <a:pt x="163513" y="193583"/>
                      <a:pt x="163513" y="194913"/>
                      <a:pt x="166103" y="196244"/>
                    </a:cubicBezTo>
                    <a:cubicBezTo>
                      <a:pt x="169989" y="197575"/>
                      <a:pt x="173874" y="198905"/>
                      <a:pt x="177759" y="198905"/>
                    </a:cubicBezTo>
                    <a:cubicBezTo>
                      <a:pt x="180349" y="198905"/>
                      <a:pt x="180349" y="198905"/>
                      <a:pt x="180349" y="202898"/>
                    </a:cubicBezTo>
                    <a:cubicBezTo>
                      <a:pt x="180349" y="204228"/>
                      <a:pt x="180349" y="205559"/>
                      <a:pt x="180349" y="206890"/>
                    </a:cubicBezTo>
                    <a:cubicBezTo>
                      <a:pt x="180349" y="208220"/>
                      <a:pt x="181644" y="209551"/>
                      <a:pt x="182939" y="209551"/>
                    </a:cubicBezTo>
                    <a:cubicBezTo>
                      <a:pt x="185530" y="209551"/>
                      <a:pt x="188120" y="209551"/>
                      <a:pt x="189415" y="209551"/>
                    </a:cubicBezTo>
                    <a:cubicBezTo>
                      <a:pt x="190710" y="209551"/>
                      <a:pt x="192005" y="208220"/>
                      <a:pt x="192005" y="206890"/>
                    </a:cubicBezTo>
                    <a:cubicBezTo>
                      <a:pt x="192005" y="205559"/>
                      <a:pt x="192005" y="202898"/>
                      <a:pt x="192005" y="201567"/>
                    </a:cubicBezTo>
                    <a:cubicBezTo>
                      <a:pt x="192005" y="198905"/>
                      <a:pt x="193300" y="198905"/>
                      <a:pt x="194595" y="197575"/>
                    </a:cubicBezTo>
                    <a:cubicBezTo>
                      <a:pt x="198480" y="196244"/>
                      <a:pt x="202366" y="193583"/>
                      <a:pt x="204956" y="190921"/>
                    </a:cubicBezTo>
                    <a:cubicBezTo>
                      <a:pt x="212726" y="180276"/>
                      <a:pt x="210136" y="166969"/>
                      <a:pt x="199775" y="160315"/>
                    </a:cubicBezTo>
                    <a:cubicBezTo>
                      <a:pt x="195890" y="157654"/>
                      <a:pt x="192005" y="156323"/>
                      <a:pt x="188120" y="154992"/>
                    </a:cubicBezTo>
                    <a:cubicBezTo>
                      <a:pt x="186825" y="153661"/>
                      <a:pt x="184235" y="153661"/>
                      <a:pt x="182939" y="152331"/>
                    </a:cubicBezTo>
                    <a:cubicBezTo>
                      <a:pt x="179054" y="148339"/>
                      <a:pt x="180349" y="144347"/>
                      <a:pt x="184235" y="141685"/>
                    </a:cubicBezTo>
                    <a:cubicBezTo>
                      <a:pt x="185530" y="141685"/>
                      <a:pt x="186825" y="141685"/>
                      <a:pt x="188120" y="141685"/>
                    </a:cubicBezTo>
                    <a:cubicBezTo>
                      <a:pt x="192005" y="141685"/>
                      <a:pt x="197185" y="141685"/>
                      <a:pt x="201071" y="144347"/>
                    </a:cubicBezTo>
                    <a:cubicBezTo>
                      <a:pt x="203661" y="145677"/>
                      <a:pt x="203661" y="145677"/>
                      <a:pt x="204956" y="143016"/>
                    </a:cubicBezTo>
                    <a:cubicBezTo>
                      <a:pt x="204956" y="140354"/>
                      <a:pt x="206251" y="137693"/>
                      <a:pt x="207546" y="135032"/>
                    </a:cubicBezTo>
                    <a:cubicBezTo>
                      <a:pt x="207546" y="133701"/>
                      <a:pt x="206251" y="132370"/>
                      <a:pt x="204956" y="132370"/>
                    </a:cubicBezTo>
                    <a:cubicBezTo>
                      <a:pt x="202366" y="131039"/>
                      <a:pt x="199775" y="129709"/>
                      <a:pt x="197185" y="129709"/>
                    </a:cubicBezTo>
                    <a:cubicBezTo>
                      <a:pt x="193300" y="128378"/>
                      <a:pt x="193300" y="128378"/>
                      <a:pt x="193300" y="124386"/>
                    </a:cubicBezTo>
                    <a:cubicBezTo>
                      <a:pt x="193300" y="119063"/>
                      <a:pt x="193300" y="119063"/>
                      <a:pt x="186825" y="119063"/>
                    </a:cubicBezTo>
                    <a:cubicBezTo>
                      <a:pt x="186825" y="119063"/>
                      <a:pt x="186825" y="119063"/>
                      <a:pt x="184235" y="119063"/>
                    </a:cubicBezTo>
                    <a:close/>
                    <a:moveTo>
                      <a:pt x="187192" y="84090"/>
                    </a:moveTo>
                    <a:cubicBezTo>
                      <a:pt x="207967" y="84090"/>
                      <a:pt x="228741" y="91980"/>
                      <a:pt x="244570" y="107760"/>
                    </a:cubicBezTo>
                    <a:cubicBezTo>
                      <a:pt x="276226" y="139321"/>
                      <a:pt x="276226" y="190607"/>
                      <a:pt x="244570" y="222168"/>
                    </a:cubicBezTo>
                    <a:cubicBezTo>
                      <a:pt x="216870" y="248468"/>
                      <a:pt x="177299" y="252413"/>
                      <a:pt x="145642" y="234003"/>
                    </a:cubicBezTo>
                    <a:cubicBezTo>
                      <a:pt x="132452" y="243208"/>
                      <a:pt x="120580" y="244523"/>
                      <a:pt x="111347" y="243208"/>
                    </a:cubicBezTo>
                    <a:cubicBezTo>
                      <a:pt x="107390" y="243208"/>
                      <a:pt x="107390" y="239263"/>
                      <a:pt x="110028" y="237948"/>
                    </a:cubicBezTo>
                    <a:cubicBezTo>
                      <a:pt x="117942" y="234003"/>
                      <a:pt x="123218" y="224798"/>
                      <a:pt x="127175" y="218223"/>
                    </a:cubicBezTo>
                    <a:cubicBezTo>
                      <a:pt x="127175" y="218223"/>
                      <a:pt x="127175" y="218223"/>
                      <a:pt x="125856" y="218223"/>
                    </a:cubicBezTo>
                    <a:cubicBezTo>
                      <a:pt x="96838" y="186662"/>
                      <a:pt x="98157" y="138006"/>
                      <a:pt x="129813" y="107760"/>
                    </a:cubicBezTo>
                    <a:cubicBezTo>
                      <a:pt x="145642" y="91980"/>
                      <a:pt x="166417" y="84090"/>
                      <a:pt x="187192" y="84090"/>
                    </a:cubicBezTo>
                    <a:close/>
                    <a:moveTo>
                      <a:pt x="36992" y="0"/>
                    </a:moveTo>
                    <a:cubicBezTo>
                      <a:pt x="36992" y="0"/>
                      <a:pt x="36992" y="0"/>
                      <a:pt x="161179" y="0"/>
                    </a:cubicBezTo>
                    <a:cubicBezTo>
                      <a:pt x="180997" y="0"/>
                      <a:pt x="196850" y="15776"/>
                      <a:pt x="196850" y="36810"/>
                    </a:cubicBezTo>
                    <a:cubicBezTo>
                      <a:pt x="196850" y="36810"/>
                      <a:pt x="196850" y="36810"/>
                      <a:pt x="196850" y="67047"/>
                    </a:cubicBezTo>
                    <a:cubicBezTo>
                      <a:pt x="194208" y="67047"/>
                      <a:pt x="191566" y="67047"/>
                      <a:pt x="187602" y="67047"/>
                    </a:cubicBezTo>
                    <a:cubicBezTo>
                      <a:pt x="184960" y="67047"/>
                      <a:pt x="180997" y="67047"/>
                      <a:pt x="178354" y="67047"/>
                    </a:cubicBezTo>
                    <a:cubicBezTo>
                      <a:pt x="178354" y="67047"/>
                      <a:pt x="178354" y="67047"/>
                      <a:pt x="178354" y="60474"/>
                    </a:cubicBezTo>
                    <a:cubicBezTo>
                      <a:pt x="178354" y="60474"/>
                      <a:pt x="178354" y="60474"/>
                      <a:pt x="178354" y="59159"/>
                    </a:cubicBezTo>
                    <a:cubicBezTo>
                      <a:pt x="178354" y="53900"/>
                      <a:pt x="174391" y="48642"/>
                      <a:pt x="169106" y="48642"/>
                    </a:cubicBezTo>
                    <a:cubicBezTo>
                      <a:pt x="169106" y="48642"/>
                      <a:pt x="169106" y="48642"/>
                      <a:pt x="29065" y="48642"/>
                    </a:cubicBezTo>
                    <a:cubicBezTo>
                      <a:pt x="23780" y="48642"/>
                      <a:pt x="19817" y="53900"/>
                      <a:pt x="19817" y="59159"/>
                    </a:cubicBezTo>
                    <a:cubicBezTo>
                      <a:pt x="19817" y="59159"/>
                      <a:pt x="19817" y="59159"/>
                      <a:pt x="19817" y="278706"/>
                    </a:cubicBezTo>
                    <a:cubicBezTo>
                      <a:pt x="19817" y="283964"/>
                      <a:pt x="23780" y="287908"/>
                      <a:pt x="29065" y="287908"/>
                    </a:cubicBezTo>
                    <a:cubicBezTo>
                      <a:pt x="29065" y="287908"/>
                      <a:pt x="29065" y="287908"/>
                      <a:pt x="169106" y="287908"/>
                    </a:cubicBezTo>
                    <a:cubicBezTo>
                      <a:pt x="174391" y="287908"/>
                      <a:pt x="178354" y="282650"/>
                      <a:pt x="178354" y="278706"/>
                    </a:cubicBezTo>
                    <a:cubicBezTo>
                      <a:pt x="178354" y="278706"/>
                      <a:pt x="178354" y="278706"/>
                      <a:pt x="178354" y="261615"/>
                    </a:cubicBezTo>
                    <a:cubicBezTo>
                      <a:pt x="180997" y="261615"/>
                      <a:pt x="184960" y="262930"/>
                      <a:pt x="187602" y="262930"/>
                    </a:cubicBezTo>
                    <a:cubicBezTo>
                      <a:pt x="191566" y="262930"/>
                      <a:pt x="194208" y="261615"/>
                      <a:pt x="196850" y="261615"/>
                    </a:cubicBezTo>
                    <a:cubicBezTo>
                      <a:pt x="196850" y="261615"/>
                      <a:pt x="196850" y="261615"/>
                      <a:pt x="196850" y="299740"/>
                    </a:cubicBezTo>
                    <a:cubicBezTo>
                      <a:pt x="196850" y="320774"/>
                      <a:pt x="180997" y="336550"/>
                      <a:pt x="161179" y="336550"/>
                    </a:cubicBezTo>
                    <a:cubicBezTo>
                      <a:pt x="161179" y="336550"/>
                      <a:pt x="161179" y="336550"/>
                      <a:pt x="36992" y="336550"/>
                    </a:cubicBezTo>
                    <a:cubicBezTo>
                      <a:pt x="17175" y="336550"/>
                      <a:pt x="0" y="320774"/>
                      <a:pt x="0" y="299740"/>
                    </a:cubicBezTo>
                    <a:cubicBezTo>
                      <a:pt x="0" y="299740"/>
                      <a:pt x="0" y="299740"/>
                      <a:pt x="0" y="36810"/>
                    </a:cubicBezTo>
                    <a:cubicBezTo>
                      <a:pt x="0" y="15776"/>
                      <a:pt x="17175" y="0"/>
                      <a:pt x="369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143697" y="2973566"/>
              <a:ext cx="1909148" cy="1657686"/>
              <a:chOff x="4143697" y="2973566"/>
              <a:chExt cx="1909148" cy="1657686"/>
            </a:xfrm>
          </p:grpSpPr>
          <p:sp>
            <p:nvSpPr>
              <p:cNvPr id="10" name="等腰三角形 9"/>
              <p:cNvSpPr/>
              <p:nvPr/>
            </p:nvSpPr>
            <p:spPr>
              <a:xfrm rot="18459578" flipH="1">
                <a:off x="5509931" y="3854413"/>
                <a:ext cx="238688" cy="847141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143697" y="2973566"/>
                <a:ext cx="1657686" cy="1657686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任意多边形: 形状 19" title="DN0G3AjvxA"/>
              <p:cNvSpPr/>
              <p:nvPr/>
            </p:nvSpPr>
            <p:spPr bwMode="auto">
              <a:xfrm>
                <a:off x="4648106" y="3512564"/>
                <a:ext cx="673606" cy="56924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691843" y="1339913"/>
            <a:ext cx="2020976" cy="4178174"/>
            <a:chOff x="1691843" y="1339913"/>
            <a:chExt cx="2020976" cy="4178174"/>
          </a:xfrm>
        </p:grpSpPr>
        <p:sp>
          <p:nvSpPr>
            <p:cNvPr id="4" name="梯形 3"/>
            <p:cNvSpPr/>
            <p:nvPr/>
          </p:nvSpPr>
          <p:spPr>
            <a:xfrm flipV="1">
              <a:off x="2377670" y="2611286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椭圆 4"/>
            <p:cNvSpPr/>
            <p:nvPr/>
          </p:nvSpPr>
          <p:spPr>
            <a:xfrm>
              <a:off x="2161311" y="3084361"/>
              <a:ext cx="1082040" cy="108204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245132" y="1339913"/>
              <a:ext cx="914400" cy="1550773"/>
            </a:xfrm>
            <a:custGeom>
              <a:avLst/>
              <a:gdLst>
                <a:gd name="connsiteX0" fmla="*/ 0 w 914400"/>
                <a:gd name="connsiteY0" fmla="*/ 0 h 1550773"/>
                <a:gd name="connsiteX1" fmla="*/ 914400 w 914400"/>
                <a:gd name="connsiteY1" fmla="*/ 0 h 1550773"/>
                <a:gd name="connsiteX2" fmla="*/ 914400 w 914400"/>
                <a:gd name="connsiteY2" fmla="*/ 1093573 h 1550773"/>
                <a:gd name="connsiteX3" fmla="*/ 457200 w 914400"/>
                <a:gd name="connsiteY3" fmla="*/ 1550773 h 1550773"/>
                <a:gd name="connsiteX4" fmla="*/ 0 w 914400"/>
                <a:gd name="connsiteY4" fmla="*/ 1093573 h 1550773"/>
                <a:gd name="connsiteX5" fmla="*/ 0 w 914400"/>
                <a:gd name="connsiteY5" fmla="*/ 0 h 155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1550773">
                  <a:moveTo>
                    <a:pt x="0" y="0"/>
                  </a:moveTo>
                  <a:lnTo>
                    <a:pt x="914400" y="0"/>
                  </a:lnTo>
                  <a:lnTo>
                    <a:pt x="914400" y="1093573"/>
                  </a:lnTo>
                  <a:cubicBezTo>
                    <a:pt x="914400" y="1346078"/>
                    <a:pt x="709705" y="1550773"/>
                    <a:pt x="457200" y="1550773"/>
                  </a:cubicBezTo>
                  <a:cubicBezTo>
                    <a:pt x="204695" y="1550773"/>
                    <a:pt x="0" y="1346078"/>
                    <a:pt x="0" y="1093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421345" y="1339913"/>
              <a:ext cx="561976" cy="1550774"/>
            </a:xfrm>
            <a:custGeom>
              <a:avLst/>
              <a:gdLst>
                <a:gd name="connsiteX0" fmla="*/ 0 w 561976"/>
                <a:gd name="connsiteY0" fmla="*/ 0 h 1550774"/>
                <a:gd name="connsiteX1" fmla="*/ 561976 w 561976"/>
                <a:gd name="connsiteY1" fmla="*/ 0 h 1550774"/>
                <a:gd name="connsiteX2" fmla="*/ 561975 w 561976"/>
                <a:gd name="connsiteY2" fmla="*/ 1269786 h 1550774"/>
                <a:gd name="connsiteX3" fmla="*/ 280987 w 561976"/>
                <a:gd name="connsiteY3" fmla="*/ 1550774 h 1550774"/>
                <a:gd name="connsiteX4" fmla="*/ 280988 w 561976"/>
                <a:gd name="connsiteY4" fmla="*/ 1550773 h 1550774"/>
                <a:gd name="connsiteX5" fmla="*/ 0 w 561976"/>
                <a:gd name="connsiteY5" fmla="*/ 1269785 h 1550774"/>
                <a:gd name="connsiteX6" fmla="*/ 0 w 561976"/>
                <a:gd name="connsiteY6" fmla="*/ 0 h 155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6" h="1550774">
                  <a:moveTo>
                    <a:pt x="0" y="0"/>
                  </a:moveTo>
                  <a:lnTo>
                    <a:pt x="561976" y="0"/>
                  </a:lnTo>
                  <a:lnTo>
                    <a:pt x="561975" y="1269786"/>
                  </a:lnTo>
                  <a:cubicBezTo>
                    <a:pt x="561975" y="1424971"/>
                    <a:pt x="436172" y="1550774"/>
                    <a:pt x="280987" y="1550774"/>
                  </a:cubicBezTo>
                  <a:lnTo>
                    <a:pt x="280988" y="1550773"/>
                  </a:lnTo>
                  <a:cubicBezTo>
                    <a:pt x="125803" y="1550773"/>
                    <a:pt x="0" y="1424970"/>
                    <a:pt x="0" y="12697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91843" y="4590347"/>
              <a:ext cx="2020976" cy="927740"/>
              <a:chOff x="5122025" y="525814"/>
              <a:chExt cx="2020976" cy="927740"/>
            </a:xfrm>
          </p:grpSpPr>
          <p:sp>
            <p:nvSpPr>
              <p:cNvPr id="24" name="文本框 29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100" dirty="0"/>
                  <a:t>请替换文字内容复制你的内容到此 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9" name="任意多边形: 形状 18"/>
            <p:cNvSpPr/>
            <p:nvPr/>
          </p:nvSpPr>
          <p:spPr bwMode="auto">
            <a:xfrm>
              <a:off x="2450586" y="3279562"/>
              <a:ext cx="551402" cy="691637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2"/>
            </p:custDataLst>
          </p:nvPr>
        </p:nvGrpSpPr>
        <p:grpSpPr>
          <a:xfrm>
            <a:off x="5085512" y="1339913"/>
            <a:ext cx="2020976" cy="4178174"/>
            <a:chOff x="5085512" y="1339913"/>
            <a:chExt cx="2020976" cy="4178174"/>
          </a:xfrm>
        </p:grpSpPr>
        <p:sp>
          <p:nvSpPr>
            <p:cNvPr id="8" name="梯形 7"/>
            <p:cNvSpPr/>
            <p:nvPr/>
          </p:nvSpPr>
          <p:spPr>
            <a:xfrm flipV="1">
              <a:off x="5771340" y="2611286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椭圆 8"/>
            <p:cNvSpPr/>
            <p:nvPr/>
          </p:nvSpPr>
          <p:spPr>
            <a:xfrm>
              <a:off x="5554981" y="3084361"/>
              <a:ext cx="1082040" cy="1082040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5638802" y="1339913"/>
              <a:ext cx="914400" cy="1550773"/>
            </a:xfrm>
            <a:custGeom>
              <a:avLst/>
              <a:gdLst>
                <a:gd name="connsiteX0" fmla="*/ 0 w 914400"/>
                <a:gd name="connsiteY0" fmla="*/ 0 h 1550773"/>
                <a:gd name="connsiteX1" fmla="*/ 914400 w 914400"/>
                <a:gd name="connsiteY1" fmla="*/ 0 h 1550773"/>
                <a:gd name="connsiteX2" fmla="*/ 914400 w 914400"/>
                <a:gd name="connsiteY2" fmla="*/ 1093573 h 1550773"/>
                <a:gd name="connsiteX3" fmla="*/ 457200 w 914400"/>
                <a:gd name="connsiteY3" fmla="*/ 1550773 h 1550773"/>
                <a:gd name="connsiteX4" fmla="*/ 0 w 914400"/>
                <a:gd name="connsiteY4" fmla="*/ 1093573 h 1550773"/>
                <a:gd name="connsiteX5" fmla="*/ 0 w 914400"/>
                <a:gd name="connsiteY5" fmla="*/ 0 h 155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1550773">
                  <a:moveTo>
                    <a:pt x="0" y="0"/>
                  </a:moveTo>
                  <a:lnTo>
                    <a:pt x="914400" y="0"/>
                  </a:lnTo>
                  <a:lnTo>
                    <a:pt x="914400" y="1093573"/>
                  </a:lnTo>
                  <a:cubicBezTo>
                    <a:pt x="914400" y="1346078"/>
                    <a:pt x="709705" y="1550773"/>
                    <a:pt x="457200" y="1550773"/>
                  </a:cubicBezTo>
                  <a:cubicBezTo>
                    <a:pt x="204695" y="1550773"/>
                    <a:pt x="0" y="1346078"/>
                    <a:pt x="0" y="1093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815015" y="1339913"/>
              <a:ext cx="561976" cy="1550774"/>
            </a:xfrm>
            <a:custGeom>
              <a:avLst/>
              <a:gdLst>
                <a:gd name="connsiteX0" fmla="*/ 0 w 561976"/>
                <a:gd name="connsiteY0" fmla="*/ 0 h 1550774"/>
                <a:gd name="connsiteX1" fmla="*/ 561976 w 561976"/>
                <a:gd name="connsiteY1" fmla="*/ 0 h 1550774"/>
                <a:gd name="connsiteX2" fmla="*/ 561975 w 561976"/>
                <a:gd name="connsiteY2" fmla="*/ 1269786 h 1550774"/>
                <a:gd name="connsiteX3" fmla="*/ 280987 w 561976"/>
                <a:gd name="connsiteY3" fmla="*/ 1550774 h 1550774"/>
                <a:gd name="connsiteX4" fmla="*/ 280988 w 561976"/>
                <a:gd name="connsiteY4" fmla="*/ 1550773 h 1550774"/>
                <a:gd name="connsiteX5" fmla="*/ 0 w 561976"/>
                <a:gd name="connsiteY5" fmla="*/ 1269785 h 1550774"/>
                <a:gd name="connsiteX6" fmla="*/ 0 w 561976"/>
                <a:gd name="connsiteY6" fmla="*/ 0 h 155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6" h="1550774">
                  <a:moveTo>
                    <a:pt x="0" y="0"/>
                  </a:moveTo>
                  <a:lnTo>
                    <a:pt x="561976" y="0"/>
                  </a:lnTo>
                  <a:lnTo>
                    <a:pt x="561975" y="1269786"/>
                  </a:lnTo>
                  <a:cubicBezTo>
                    <a:pt x="561975" y="1424971"/>
                    <a:pt x="436172" y="1550774"/>
                    <a:pt x="280987" y="1550774"/>
                  </a:cubicBezTo>
                  <a:lnTo>
                    <a:pt x="280988" y="1550773"/>
                  </a:lnTo>
                  <a:cubicBezTo>
                    <a:pt x="125803" y="1550773"/>
                    <a:pt x="0" y="1424970"/>
                    <a:pt x="0" y="12697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085512" y="4590347"/>
              <a:ext cx="2020976" cy="927740"/>
              <a:chOff x="5122025" y="525814"/>
              <a:chExt cx="2020976" cy="927740"/>
            </a:xfrm>
          </p:grpSpPr>
          <p:sp>
            <p:nvSpPr>
              <p:cNvPr id="26" name="文本框 26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/>
                  <a:t>请替换文字内容复制你的内容到此 小木头</a:t>
                </a:r>
                <a:r>
                  <a:rPr lang="en-US" altLang="zh-CN" dirty="0"/>
                  <a:t>58PIC.COM</a:t>
                </a:r>
                <a:endParaRPr lang="zh-CN" altLang="en-US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2000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20" name="任意多边形: 形状 19"/>
            <p:cNvSpPr>
              <a:spLocks noChangeAspect="1"/>
            </p:cNvSpPr>
            <p:nvPr/>
          </p:nvSpPr>
          <p:spPr bwMode="auto">
            <a:xfrm>
              <a:off x="5752799" y="3326462"/>
              <a:ext cx="686402" cy="58005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3"/>
            </p:custDataLst>
          </p:nvPr>
        </p:nvGrpSpPr>
        <p:grpSpPr>
          <a:xfrm>
            <a:off x="8479182" y="1339913"/>
            <a:ext cx="2020976" cy="4178174"/>
            <a:chOff x="8479182" y="1339913"/>
            <a:chExt cx="2020976" cy="4178174"/>
          </a:xfrm>
        </p:grpSpPr>
        <p:sp>
          <p:nvSpPr>
            <p:cNvPr id="12" name="梯形 11"/>
            <p:cNvSpPr/>
            <p:nvPr/>
          </p:nvSpPr>
          <p:spPr>
            <a:xfrm flipV="1">
              <a:off x="9165009" y="2611286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8650" y="3084361"/>
              <a:ext cx="1082040" cy="1082040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9032471" y="1339913"/>
              <a:ext cx="914400" cy="1550773"/>
            </a:xfrm>
            <a:custGeom>
              <a:avLst/>
              <a:gdLst>
                <a:gd name="connsiteX0" fmla="*/ 0 w 914400"/>
                <a:gd name="connsiteY0" fmla="*/ 0 h 1550773"/>
                <a:gd name="connsiteX1" fmla="*/ 914400 w 914400"/>
                <a:gd name="connsiteY1" fmla="*/ 0 h 1550773"/>
                <a:gd name="connsiteX2" fmla="*/ 914400 w 914400"/>
                <a:gd name="connsiteY2" fmla="*/ 1093573 h 1550773"/>
                <a:gd name="connsiteX3" fmla="*/ 457200 w 914400"/>
                <a:gd name="connsiteY3" fmla="*/ 1550773 h 1550773"/>
                <a:gd name="connsiteX4" fmla="*/ 0 w 914400"/>
                <a:gd name="connsiteY4" fmla="*/ 1093573 h 1550773"/>
                <a:gd name="connsiteX5" fmla="*/ 0 w 914400"/>
                <a:gd name="connsiteY5" fmla="*/ 0 h 155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1550773">
                  <a:moveTo>
                    <a:pt x="0" y="0"/>
                  </a:moveTo>
                  <a:lnTo>
                    <a:pt x="914400" y="0"/>
                  </a:lnTo>
                  <a:lnTo>
                    <a:pt x="914400" y="1093573"/>
                  </a:lnTo>
                  <a:cubicBezTo>
                    <a:pt x="914400" y="1346078"/>
                    <a:pt x="709705" y="1550773"/>
                    <a:pt x="457200" y="1550773"/>
                  </a:cubicBezTo>
                  <a:cubicBezTo>
                    <a:pt x="204695" y="1550773"/>
                    <a:pt x="0" y="1346078"/>
                    <a:pt x="0" y="10935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9208684" y="1339913"/>
              <a:ext cx="561976" cy="1550774"/>
            </a:xfrm>
            <a:custGeom>
              <a:avLst/>
              <a:gdLst>
                <a:gd name="connsiteX0" fmla="*/ 0 w 561976"/>
                <a:gd name="connsiteY0" fmla="*/ 0 h 1550774"/>
                <a:gd name="connsiteX1" fmla="*/ 561976 w 561976"/>
                <a:gd name="connsiteY1" fmla="*/ 0 h 1550774"/>
                <a:gd name="connsiteX2" fmla="*/ 561975 w 561976"/>
                <a:gd name="connsiteY2" fmla="*/ 1269786 h 1550774"/>
                <a:gd name="connsiteX3" fmla="*/ 280987 w 561976"/>
                <a:gd name="connsiteY3" fmla="*/ 1550774 h 1550774"/>
                <a:gd name="connsiteX4" fmla="*/ 280988 w 561976"/>
                <a:gd name="connsiteY4" fmla="*/ 1550773 h 1550774"/>
                <a:gd name="connsiteX5" fmla="*/ 0 w 561976"/>
                <a:gd name="connsiteY5" fmla="*/ 1269785 h 1550774"/>
                <a:gd name="connsiteX6" fmla="*/ 0 w 561976"/>
                <a:gd name="connsiteY6" fmla="*/ 0 h 1550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976" h="1550774">
                  <a:moveTo>
                    <a:pt x="0" y="0"/>
                  </a:moveTo>
                  <a:lnTo>
                    <a:pt x="561976" y="0"/>
                  </a:lnTo>
                  <a:lnTo>
                    <a:pt x="561975" y="1269786"/>
                  </a:lnTo>
                  <a:cubicBezTo>
                    <a:pt x="561975" y="1424971"/>
                    <a:pt x="436172" y="1550774"/>
                    <a:pt x="280987" y="1550774"/>
                  </a:cubicBezTo>
                  <a:lnTo>
                    <a:pt x="280988" y="1550773"/>
                  </a:lnTo>
                  <a:cubicBezTo>
                    <a:pt x="125803" y="1550773"/>
                    <a:pt x="0" y="1424970"/>
                    <a:pt x="0" y="12697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479182" y="4590347"/>
              <a:ext cx="2020976" cy="927740"/>
              <a:chOff x="5122025" y="525814"/>
              <a:chExt cx="2020976" cy="927740"/>
            </a:xfrm>
          </p:grpSpPr>
          <p:sp>
            <p:nvSpPr>
              <p:cNvPr id="22" name="文本框 3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/>
                  <a:t>请替换文字内容复制你的内容到此 小木头</a:t>
                </a:r>
                <a:r>
                  <a:rPr lang="en-US" altLang="zh-CN" dirty="0"/>
                  <a:t>58PIC.COM</a:t>
                </a:r>
                <a:endParaRPr lang="zh-CN" altLang="en-US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2000" b="1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21" name="任意多边形: 形状 20"/>
            <p:cNvSpPr/>
            <p:nvPr/>
          </p:nvSpPr>
          <p:spPr bwMode="auto">
            <a:xfrm>
              <a:off x="9266972" y="3288577"/>
              <a:ext cx="492495" cy="673606"/>
            </a:xfrm>
            <a:custGeom>
              <a:avLst/>
              <a:gdLst>
                <a:gd name="connsiteX0" fmla="*/ 103981 w 246063"/>
                <a:gd name="connsiteY0" fmla="*/ 280987 h 336550"/>
                <a:gd name="connsiteX1" fmla="*/ 84137 w 246063"/>
                <a:gd name="connsiteY1" fmla="*/ 301625 h 336550"/>
                <a:gd name="connsiteX2" fmla="*/ 103981 w 246063"/>
                <a:gd name="connsiteY2" fmla="*/ 322263 h 336550"/>
                <a:gd name="connsiteX3" fmla="*/ 123825 w 246063"/>
                <a:gd name="connsiteY3" fmla="*/ 301625 h 336550"/>
                <a:gd name="connsiteX4" fmla="*/ 103981 w 246063"/>
                <a:gd name="connsiteY4" fmla="*/ 280987 h 336550"/>
                <a:gd name="connsiteX5" fmla="*/ 168411 w 246063"/>
                <a:gd name="connsiteY5" fmla="*/ 107950 h 336550"/>
                <a:gd name="connsiteX6" fmla="*/ 163150 w 246063"/>
                <a:gd name="connsiteY6" fmla="*/ 113163 h 336550"/>
                <a:gd name="connsiteX7" fmla="*/ 163150 w 246063"/>
                <a:gd name="connsiteY7" fmla="*/ 118376 h 336550"/>
                <a:gd name="connsiteX8" fmla="*/ 147365 w 246063"/>
                <a:gd name="connsiteY8" fmla="*/ 136620 h 336550"/>
                <a:gd name="connsiteX9" fmla="*/ 167096 w 246063"/>
                <a:gd name="connsiteY9" fmla="*/ 157471 h 336550"/>
                <a:gd name="connsiteX10" fmla="*/ 176304 w 246063"/>
                <a:gd name="connsiteY10" fmla="*/ 165290 h 336550"/>
                <a:gd name="connsiteX11" fmla="*/ 167096 w 246063"/>
                <a:gd name="connsiteY11" fmla="*/ 171806 h 336550"/>
                <a:gd name="connsiteX12" fmla="*/ 155258 w 246063"/>
                <a:gd name="connsiteY12" fmla="*/ 167896 h 336550"/>
                <a:gd name="connsiteX13" fmla="*/ 153942 w 246063"/>
                <a:gd name="connsiteY13" fmla="*/ 167896 h 336550"/>
                <a:gd name="connsiteX14" fmla="*/ 148681 w 246063"/>
                <a:gd name="connsiteY14" fmla="*/ 170503 h 336550"/>
                <a:gd name="connsiteX15" fmla="*/ 147365 w 246063"/>
                <a:gd name="connsiteY15" fmla="*/ 175716 h 336550"/>
                <a:gd name="connsiteX16" fmla="*/ 149996 w 246063"/>
                <a:gd name="connsiteY16" fmla="*/ 180928 h 336550"/>
                <a:gd name="connsiteX17" fmla="*/ 161834 w 246063"/>
                <a:gd name="connsiteY17" fmla="*/ 184838 h 336550"/>
                <a:gd name="connsiteX18" fmla="*/ 161834 w 246063"/>
                <a:gd name="connsiteY18" fmla="*/ 190051 h 336550"/>
                <a:gd name="connsiteX19" fmla="*/ 167096 w 246063"/>
                <a:gd name="connsiteY19" fmla="*/ 195263 h 336550"/>
                <a:gd name="connsiteX20" fmla="*/ 171042 w 246063"/>
                <a:gd name="connsiteY20" fmla="*/ 195263 h 336550"/>
                <a:gd name="connsiteX21" fmla="*/ 176304 w 246063"/>
                <a:gd name="connsiteY21" fmla="*/ 190051 h 336550"/>
                <a:gd name="connsiteX22" fmla="*/ 176304 w 246063"/>
                <a:gd name="connsiteY22" fmla="*/ 183535 h 336550"/>
                <a:gd name="connsiteX23" fmla="*/ 192088 w 246063"/>
                <a:gd name="connsiteY23" fmla="*/ 165290 h 336550"/>
                <a:gd name="connsiteX24" fmla="*/ 173673 w 246063"/>
                <a:gd name="connsiteY24" fmla="*/ 143136 h 336550"/>
                <a:gd name="connsiteX25" fmla="*/ 163150 w 246063"/>
                <a:gd name="connsiteY25" fmla="*/ 135317 h 336550"/>
                <a:gd name="connsiteX26" fmla="*/ 171042 w 246063"/>
                <a:gd name="connsiteY26" fmla="*/ 131407 h 336550"/>
                <a:gd name="connsiteX27" fmla="*/ 180250 w 246063"/>
                <a:gd name="connsiteY27" fmla="*/ 132711 h 336550"/>
                <a:gd name="connsiteX28" fmla="*/ 182880 w 246063"/>
                <a:gd name="connsiteY28" fmla="*/ 134014 h 336550"/>
                <a:gd name="connsiteX29" fmla="*/ 188142 w 246063"/>
                <a:gd name="connsiteY29" fmla="*/ 130104 h 336550"/>
                <a:gd name="connsiteX30" fmla="*/ 189457 w 246063"/>
                <a:gd name="connsiteY30" fmla="*/ 126195 h 336550"/>
                <a:gd name="connsiteX31" fmla="*/ 186827 w 246063"/>
                <a:gd name="connsiteY31" fmla="*/ 120982 h 336550"/>
                <a:gd name="connsiteX32" fmla="*/ 176304 w 246063"/>
                <a:gd name="connsiteY32" fmla="*/ 118376 h 336550"/>
                <a:gd name="connsiteX33" fmla="*/ 176304 w 246063"/>
                <a:gd name="connsiteY33" fmla="*/ 113163 h 336550"/>
                <a:gd name="connsiteX34" fmla="*/ 171042 w 246063"/>
                <a:gd name="connsiteY34" fmla="*/ 107950 h 336550"/>
                <a:gd name="connsiteX35" fmla="*/ 168411 w 246063"/>
                <a:gd name="connsiteY35" fmla="*/ 107950 h 336550"/>
                <a:gd name="connsiteX36" fmla="*/ 37772 w 246063"/>
                <a:gd name="connsiteY36" fmla="*/ 42862 h 336550"/>
                <a:gd name="connsiteX37" fmla="*/ 28575 w 246063"/>
                <a:gd name="connsiteY37" fmla="*/ 52090 h 336550"/>
                <a:gd name="connsiteX38" fmla="*/ 28575 w 246063"/>
                <a:gd name="connsiteY38" fmla="*/ 259059 h 336550"/>
                <a:gd name="connsiteX39" fmla="*/ 37772 w 246063"/>
                <a:gd name="connsiteY39" fmla="*/ 268287 h 336550"/>
                <a:gd name="connsiteX40" fmla="*/ 171778 w 246063"/>
                <a:gd name="connsiteY40" fmla="*/ 268287 h 336550"/>
                <a:gd name="connsiteX41" fmla="*/ 180975 w 246063"/>
                <a:gd name="connsiteY41" fmla="*/ 259059 h 336550"/>
                <a:gd name="connsiteX42" fmla="*/ 180975 w 246063"/>
                <a:gd name="connsiteY42" fmla="*/ 216875 h 336550"/>
                <a:gd name="connsiteX43" fmla="*/ 156013 w 246063"/>
                <a:gd name="connsiteY43" fmla="*/ 236649 h 336550"/>
                <a:gd name="connsiteX44" fmla="*/ 149444 w 246063"/>
                <a:gd name="connsiteY44" fmla="*/ 239285 h 336550"/>
                <a:gd name="connsiteX45" fmla="*/ 140247 w 246063"/>
                <a:gd name="connsiteY45" fmla="*/ 228739 h 336550"/>
                <a:gd name="connsiteX46" fmla="*/ 140247 w 246063"/>
                <a:gd name="connsiteY46" fmla="*/ 214238 h 336550"/>
                <a:gd name="connsiteX47" fmla="*/ 136306 w 246063"/>
                <a:gd name="connsiteY47" fmla="*/ 208965 h 336550"/>
                <a:gd name="connsiteX48" fmla="*/ 106089 w 246063"/>
                <a:gd name="connsiteY48" fmla="*/ 208965 h 336550"/>
                <a:gd name="connsiteX49" fmla="*/ 91637 w 246063"/>
                <a:gd name="connsiteY49" fmla="*/ 194464 h 336550"/>
                <a:gd name="connsiteX50" fmla="*/ 91637 w 246063"/>
                <a:gd name="connsiteY50" fmla="*/ 108776 h 336550"/>
                <a:gd name="connsiteX51" fmla="*/ 106089 w 246063"/>
                <a:gd name="connsiteY51" fmla="*/ 94274 h 336550"/>
                <a:gd name="connsiteX52" fmla="*/ 180975 w 246063"/>
                <a:gd name="connsiteY52" fmla="*/ 94274 h 336550"/>
                <a:gd name="connsiteX53" fmla="*/ 180975 w 246063"/>
                <a:gd name="connsiteY53" fmla="*/ 52090 h 336550"/>
                <a:gd name="connsiteX54" fmla="*/ 171778 w 246063"/>
                <a:gd name="connsiteY54" fmla="*/ 42862 h 336550"/>
                <a:gd name="connsiteX55" fmla="*/ 37772 w 246063"/>
                <a:gd name="connsiteY55" fmla="*/ 42862 h 336550"/>
                <a:gd name="connsiteX56" fmla="*/ 18521 w 246063"/>
                <a:gd name="connsiteY56" fmla="*/ 0 h 336550"/>
                <a:gd name="connsiteX57" fmla="*/ 189178 w 246063"/>
                <a:gd name="connsiteY57" fmla="*/ 0 h 336550"/>
                <a:gd name="connsiteX58" fmla="*/ 209021 w 246063"/>
                <a:gd name="connsiteY58" fmla="*/ 19719 h 336550"/>
                <a:gd name="connsiteX59" fmla="*/ 209021 w 246063"/>
                <a:gd name="connsiteY59" fmla="*/ 94654 h 336550"/>
                <a:gd name="connsiteX60" fmla="*/ 232834 w 246063"/>
                <a:gd name="connsiteY60" fmla="*/ 94654 h 336550"/>
                <a:gd name="connsiteX61" fmla="*/ 246063 w 246063"/>
                <a:gd name="connsiteY61" fmla="*/ 109116 h 336550"/>
                <a:gd name="connsiteX62" fmla="*/ 246063 w 246063"/>
                <a:gd name="connsiteY62" fmla="*/ 194568 h 336550"/>
                <a:gd name="connsiteX63" fmla="*/ 232834 w 246063"/>
                <a:gd name="connsiteY63" fmla="*/ 209029 h 336550"/>
                <a:gd name="connsiteX64" fmla="*/ 209021 w 246063"/>
                <a:gd name="connsiteY64" fmla="*/ 209029 h 336550"/>
                <a:gd name="connsiteX65" fmla="*/ 209021 w 246063"/>
                <a:gd name="connsiteY65" fmla="*/ 316831 h 336550"/>
                <a:gd name="connsiteX66" fmla="*/ 189178 w 246063"/>
                <a:gd name="connsiteY66" fmla="*/ 336550 h 336550"/>
                <a:gd name="connsiteX67" fmla="*/ 18521 w 246063"/>
                <a:gd name="connsiteY67" fmla="*/ 336550 h 336550"/>
                <a:gd name="connsiteX68" fmla="*/ 0 w 246063"/>
                <a:gd name="connsiteY68" fmla="*/ 316831 h 336550"/>
                <a:gd name="connsiteX69" fmla="*/ 0 w 246063"/>
                <a:gd name="connsiteY69" fmla="*/ 19719 h 336550"/>
                <a:gd name="connsiteX70" fmla="*/ 18521 w 246063"/>
                <a:gd name="connsiteY7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246063" h="336550">
                  <a:moveTo>
                    <a:pt x="103981" y="280987"/>
                  </a:moveTo>
                  <a:cubicBezTo>
                    <a:pt x="93021" y="280987"/>
                    <a:pt x="84137" y="290227"/>
                    <a:pt x="84137" y="301625"/>
                  </a:cubicBezTo>
                  <a:cubicBezTo>
                    <a:pt x="84137" y="313023"/>
                    <a:pt x="93021" y="322263"/>
                    <a:pt x="103981" y="322263"/>
                  </a:cubicBezTo>
                  <a:cubicBezTo>
                    <a:pt x="114941" y="322263"/>
                    <a:pt x="123825" y="313023"/>
                    <a:pt x="123825" y="301625"/>
                  </a:cubicBezTo>
                  <a:cubicBezTo>
                    <a:pt x="123825" y="290227"/>
                    <a:pt x="114941" y="280987"/>
                    <a:pt x="103981" y="280987"/>
                  </a:cubicBezTo>
                  <a:close/>
                  <a:moveTo>
                    <a:pt x="168411" y="107950"/>
                  </a:moveTo>
                  <a:cubicBezTo>
                    <a:pt x="165781" y="107950"/>
                    <a:pt x="163150" y="110557"/>
                    <a:pt x="163150" y="113163"/>
                  </a:cubicBezTo>
                  <a:cubicBezTo>
                    <a:pt x="163150" y="113163"/>
                    <a:pt x="163150" y="113163"/>
                    <a:pt x="163150" y="118376"/>
                  </a:cubicBezTo>
                  <a:cubicBezTo>
                    <a:pt x="153942" y="120982"/>
                    <a:pt x="147365" y="127498"/>
                    <a:pt x="147365" y="136620"/>
                  </a:cubicBezTo>
                  <a:cubicBezTo>
                    <a:pt x="147365" y="148349"/>
                    <a:pt x="157888" y="153562"/>
                    <a:pt x="167096" y="157471"/>
                  </a:cubicBezTo>
                  <a:cubicBezTo>
                    <a:pt x="174988" y="160077"/>
                    <a:pt x="176304" y="162684"/>
                    <a:pt x="176304" y="165290"/>
                  </a:cubicBezTo>
                  <a:cubicBezTo>
                    <a:pt x="176304" y="169200"/>
                    <a:pt x="172357" y="171806"/>
                    <a:pt x="167096" y="171806"/>
                  </a:cubicBezTo>
                  <a:cubicBezTo>
                    <a:pt x="163150" y="171806"/>
                    <a:pt x="156573" y="167896"/>
                    <a:pt x="155258" y="167896"/>
                  </a:cubicBezTo>
                  <a:cubicBezTo>
                    <a:pt x="155258" y="167896"/>
                    <a:pt x="153942" y="167896"/>
                    <a:pt x="153942" y="167896"/>
                  </a:cubicBezTo>
                  <a:cubicBezTo>
                    <a:pt x="151312" y="167896"/>
                    <a:pt x="149996" y="169200"/>
                    <a:pt x="148681" y="170503"/>
                  </a:cubicBezTo>
                  <a:cubicBezTo>
                    <a:pt x="148681" y="170503"/>
                    <a:pt x="148681" y="170503"/>
                    <a:pt x="147365" y="175716"/>
                  </a:cubicBezTo>
                  <a:cubicBezTo>
                    <a:pt x="146050" y="177019"/>
                    <a:pt x="147365" y="179625"/>
                    <a:pt x="149996" y="180928"/>
                  </a:cubicBezTo>
                  <a:cubicBezTo>
                    <a:pt x="153942" y="182231"/>
                    <a:pt x="159204" y="183535"/>
                    <a:pt x="161834" y="184838"/>
                  </a:cubicBezTo>
                  <a:cubicBezTo>
                    <a:pt x="161834" y="184838"/>
                    <a:pt x="161834" y="184838"/>
                    <a:pt x="161834" y="190051"/>
                  </a:cubicBezTo>
                  <a:cubicBezTo>
                    <a:pt x="161834" y="192657"/>
                    <a:pt x="164465" y="195263"/>
                    <a:pt x="167096" y="195263"/>
                  </a:cubicBezTo>
                  <a:cubicBezTo>
                    <a:pt x="167096" y="195263"/>
                    <a:pt x="167096" y="195263"/>
                    <a:pt x="171042" y="195263"/>
                  </a:cubicBezTo>
                  <a:cubicBezTo>
                    <a:pt x="173673" y="195263"/>
                    <a:pt x="176304" y="192657"/>
                    <a:pt x="176304" y="190051"/>
                  </a:cubicBezTo>
                  <a:cubicBezTo>
                    <a:pt x="176304" y="190051"/>
                    <a:pt x="176304" y="190051"/>
                    <a:pt x="176304" y="183535"/>
                  </a:cubicBezTo>
                  <a:cubicBezTo>
                    <a:pt x="185511" y="180928"/>
                    <a:pt x="192088" y="174412"/>
                    <a:pt x="192088" y="165290"/>
                  </a:cubicBezTo>
                  <a:cubicBezTo>
                    <a:pt x="192088" y="154865"/>
                    <a:pt x="186827" y="148349"/>
                    <a:pt x="173673" y="143136"/>
                  </a:cubicBezTo>
                  <a:cubicBezTo>
                    <a:pt x="164465" y="140530"/>
                    <a:pt x="163150" y="137923"/>
                    <a:pt x="163150" y="135317"/>
                  </a:cubicBezTo>
                  <a:cubicBezTo>
                    <a:pt x="163150" y="132711"/>
                    <a:pt x="165781" y="131407"/>
                    <a:pt x="171042" y="131407"/>
                  </a:cubicBezTo>
                  <a:cubicBezTo>
                    <a:pt x="176304" y="131407"/>
                    <a:pt x="180250" y="132711"/>
                    <a:pt x="180250" y="132711"/>
                  </a:cubicBezTo>
                  <a:cubicBezTo>
                    <a:pt x="181565" y="132711"/>
                    <a:pt x="181565" y="134014"/>
                    <a:pt x="182880" y="134014"/>
                  </a:cubicBezTo>
                  <a:cubicBezTo>
                    <a:pt x="185511" y="134014"/>
                    <a:pt x="186827" y="132711"/>
                    <a:pt x="188142" y="130104"/>
                  </a:cubicBezTo>
                  <a:cubicBezTo>
                    <a:pt x="188142" y="130104"/>
                    <a:pt x="188142" y="130104"/>
                    <a:pt x="189457" y="126195"/>
                  </a:cubicBezTo>
                  <a:cubicBezTo>
                    <a:pt x="190773" y="123588"/>
                    <a:pt x="188142" y="120982"/>
                    <a:pt x="186827" y="120982"/>
                  </a:cubicBezTo>
                  <a:cubicBezTo>
                    <a:pt x="184196" y="119679"/>
                    <a:pt x="178934" y="118376"/>
                    <a:pt x="176304" y="118376"/>
                  </a:cubicBezTo>
                  <a:cubicBezTo>
                    <a:pt x="176304" y="118376"/>
                    <a:pt x="176304" y="118376"/>
                    <a:pt x="176304" y="113163"/>
                  </a:cubicBezTo>
                  <a:cubicBezTo>
                    <a:pt x="176304" y="110557"/>
                    <a:pt x="173673" y="107950"/>
                    <a:pt x="171042" y="107950"/>
                  </a:cubicBezTo>
                  <a:cubicBezTo>
                    <a:pt x="171042" y="107950"/>
                    <a:pt x="171042" y="107950"/>
                    <a:pt x="168411" y="107950"/>
                  </a:cubicBezTo>
                  <a:close/>
                  <a:moveTo>
                    <a:pt x="37772" y="42862"/>
                  </a:moveTo>
                  <a:cubicBezTo>
                    <a:pt x="32516" y="42862"/>
                    <a:pt x="28575" y="46817"/>
                    <a:pt x="28575" y="52090"/>
                  </a:cubicBezTo>
                  <a:cubicBezTo>
                    <a:pt x="28575" y="52090"/>
                    <a:pt x="28575" y="52090"/>
                    <a:pt x="28575" y="259059"/>
                  </a:cubicBezTo>
                  <a:cubicBezTo>
                    <a:pt x="28575" y="264332"/>
                    <a:pt x="32516" y="268287"/>
                    <a:pt x="37772" y="268287"/>
                  </a:cubicBezTo>
                  <a:cubicBezTo>
                    <a:pt x="37772" y="268287"/>
                    <a:pt x="37772" y="268287"/>
                    <a:pt x="171778" y="268287"/>
                  </a:cubicBezTo>
                  <a:cubicBezTo>
                    <a:pt x="177034" y="268287"/>
                    <a:pt x="180975" y="264332"/>
                    <a:pt x="180975" y="259059"/>
                  </a:cubicBezTo>
                  <a:lnTo>
                    <a:pt x="180975" y="216875"/>
                  </a:lnTo>
                  <a:cubicBezTo>
                    <a:pt x="180975" y="216875"/>
                    <a:pt x="180975" y="216875"/>
                    <a:pt x="156013" y="236649"/>
                  </a:cubicBezTo>
                  <a:cubicBezTo>
                    <a:pt x="153385" y="237967"/>
                    <a:pt x="150758" y="239285"/>
                    <a:pt x="149444" y="239285"/>
                  </a:cubicBezTo>
                  <a:cubicBezTo>
                    <a:pt x="145503" y="239285"/>
                    <a:pt x="140247" y="236649"/>
                    <a:pt x="140247" y="228739"/>
                  </a:cubicBezTo>
                  <a:cubicBezTo>
                    <a:pt x="140247" y="228739"/>
                    <a:pt x="140247" y="228739"/>
                    <a:pt x="140247" y="214238"/>
                  </a:cubicBezTo>
                  <a:cubicBezTo>
                    <a:pt x="140247" y="211601"/>
                    <a:pt x="138934" y="208965"/>
                    <a:pt x="136306" y="208965"/>
                  </a:cubicBezTo>
                  <a:cubicBezTo>
                    <a:pt x="136306" y="208965"/>
                    <a:pt x="136306" y="208965"/>
                    <a:pt x="106089" y="208965"/>
                  </a:cubicBezTo>
                  <a:cubicBezTo>
                    <a:pt x="98206" y="208965"/>
                    <a:pt x="91637" y="202373"/>
                    <a:pt x="91637" y="194464"/>
                  </a:cubicBezTo>
                  <a:cubicBezTo>
                    <a:pt x="91637" y="194464"/>
                    <a:pt x="91637" y="194464"/>
                    <a:pt x="91637" y="108776"/>
                  </a:cubicBezTo>
                  <a:cubicBezTo>
                    <a:pt x="91637" y="100866"/>
                    <a:pt x="98206" y="94274"/>
                    <a:pt x="106089" y="94274"/>
                  </a:cubicBezTo>
                  <a:cubicBezTo>
                    <a:pt x="106089" y="94274"/>
                    <a:pt x="106089" y="94274"/>
                    <a:pt x="180975" y="94274"/>
                  </a:cubicBezTo>
                  <a:cubicBezTo>
                    <a:pt x="180975" y="94274"/>
                    <a:pt x="180975" y="94274"/>
                    <a:pt x="180975" y="52090"/>
                  </a:cubicBezTo>
                  <a:cubicBezTo>
                    <a:pt x="180975" y="46817"/>
                    <a:pt x="177034" y="42862"/>
                    <a:pt x="171778" y="42862"/>
                  </a:cubicBezTo>
                  <a:cubicBezTo>
                    <a:pt x="171778" y="42862"/>
                    <a:pt x="171778" y="42862"/>
                    <a:pt x="37772" y="42862"/>
                  </a:cubicBezTo>
                  <a:close/>
                  <a:moveTo>
                    <a:pt x="18521" y="0"/>
                  </a:moveTo>
                  <a:cubicBezTo>
                    <a:pt x="18521" y="0"/>
                    <a:pt x="18521" y="0"/>
                    <a:pt x="189178" y="0"/>
                  </a:cubicBezTo>
                  <a:cubicBezTo>
                    <a:pt x="199761" y="0"/>
                    <a:pt x="209021" y="9202"/>
                    <a:pt x="209021" y="19719"/>
                  </a:cubicBezTo>
                  <a:cubicBezTo>
                    <a:pt x="209021" y="19719"/>
                    <a:pt x="209021" y="19719"/>
                    <a:pt x="209021" y="94654"/>
                  </a:cubicBezTo>
                  <a:cubicBezTo>
                    <a:pt x="209021" y="94654"/>
                    <a:pt x="209021" y="94654"/>
                    <a:pt x="232834" y="94654"/>
                  </a:cubicBezTo>
                  <a:cubicBezTo>
                    <a:pt x="240771" y="94654"/>
                    <a:pt x="246063" y="101228"/>
                    <a:pt x="246063" y="109116"/>
                  </a:cubicBezTo>
                  <a:cubicBezTo>
                    <a:pt x="246063" y="109116"/>
                    <a:pt x="246063" y="109116"/>
                    <a:pt x="246063" y="194568"/>
                  </a:cubicBezTo>
                  <a:cubicBezTo>
                    <a:pt x="246063" y="202456"/>
                    <a:pt x="240771" y="209029"/>
                    <a:pt x="232834" y="209029"/>
                  </a:cubicBezTo>
                  <a:cubicBezTo>
                    <a:pt x="232834" y="209029"/>
                    <a:pt x="232834" y="209029"/>
                    <a:pt x="209021" y="209029"/>
                  </a:cubicBezTo>
                  <a:cubicBezTo>
                    <a:pt x="209021" y="209029"/>
                    <a:pt x="209021" y="209029"/>
                    <a:pt x="209021" y="316831"/>
                  </a:cubicBezTo>
                  <a:cubicBezTo>
                    <a:pt x="209021" y="327348"/>
                    <a:pt x="199761" y="336550"/>
                    <a:pt x="189178" y="336550"/>
                  </a:cubicBezTo>
                  <a:cubicBezTo>
                    <a:pt x="189178" y="336550"/>
                    <a:pt x="189178" y="336550"/>
                    <a:pt x="18521" y="336550"/>
                  </a:cubicBezTo>
                  <a:cubicBezTo>
                    <a:pt x="7937" y="336550"/>
                    <a:pt x="0" y="327348"/>
                    <a:pt x="0" y="316831"/>
                  </a:cubicBezTo>
                  <a:cubicBezTo>
                    <a:pt x="0" y="316831"/>
                    <a:pt x="0" y="316831"/>
                    <a:pt x="0" y="19719"/>
                  </a:cubicBezTo>
                  <a:cubicBezTo>
                    <a:pt x="0" y="9202"/>
                    <a:pt x="7937" y="0"/>
                    <a:pt x="185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443025" y="1916833"/>
            <a:ext cx="2444773" cy="3804643"/>
            <a:chOff x="1443025" y="1916833"/>
            <a:chExt cx="2444773" cy="3804643"/>
          </a:xfrm>
        </p:grpSpPr>
        <p:sp>
          <p:nvSpPr>
            <p:cNvPr id="4" name="文本框 12"/>
            <p:cNvSpPr txBox="1"/>
            <p:nvPr/>
          </p:nvSpPr>
          <p:spPr>
            <a:xfrm>
              <a:off x="1504004" y="5153741"/>
              <a:ext cx="1830983" cy="567735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1504004" y="4858923"/>
              <a:ext cx="1830984" cy="294818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43025" y="1916833"/>
              <a:ext cx="2444773" cy="2611215"/>
              <a:chOff x="1838757" y="1547812"/>
              <a:chExt cx="1795464" cy="1917701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838757" y="1547812"/>
                <a:ext cx="1795464" cy="1917701"/>
                <a:chOff x="3102551" y="2203883"/>
                <a:chExt cx="1795464" cy="1917701"/>
              </a:xfrm>
            </p:grpSpPr>
            <p:sp>
              <p:nvSpPr>
                <p:cNvPr id="26" name="任意多边形: 形状 25"/>
                <p:cNvSpPr/>
                <p:nvPr/>
              </p:nvSpPr>
              <p:spPr bwMode="auto">
                <a:xfrm>
                  <a:off x="3102551" y="3364346"/>
                  <a:ext cx="1790700" cy="757238"/>
                </a:xfrm>
                <a:custGeom>
                  <a:avLst/>
                  <a:gdLst>
                    <a:gd name="connsiteX0" fmla="*/ 1431925 w 1790700"/>
                    <a:gd name="connsiteY0" fmla="*/ 0 h 757238"/>
                    <a:gd name="connsiteX1" fmla="*/ 1550420 w 1790700"/>
                    <a:gd name="connsiteY1" fmla="*/ 0 h 757238"/>
                    <a:gd name="connsiteX2" fmla="*/ 1550420 w 1790700"/>
                    <a:gd name="connsiteY2" fmla="*/ 369989 h 757238"/>
                    <a:gd name="connsiteX3" fmla="*/ 1612958 w 1790700"/>
                    <a:gd name="connsiteY3" fmla="*/ 439361 h 757238"/>
                    <a:gd name="connsiteX4" fmla="*/ 1675497 w 1790700"/>
                    <a:gd name="connsiteY4" fmla="*/ 369989 h 757238"/>
                    <a:gd name="connsiteX5" fmla="*/ 1675497 w 1790700"/>
                    <a:gd name="connsiteY5" fmla="*/ 0 h 757238"/>
                    <a:gd name="connsiteX6" fmla="*/ 1790700 w 1790700"/>
                    <a:gd name="connsiteY6" fmla="*/ 0 h 757238"/>
                    <a:gd name="connsiteX7" fmla="*/ 1790700 w 1790700"/>
                    <a:gd name="connsiteY7" fmla="*/ 379899 h 757238"/>
                    <a:gd name="connsiteX8" fmla="*/ 1612958 w 1790700"/>
                    <a:gd name="connsiteY8" fmla="*/ 571500 h 757238"/>
                    <a:gd name="connsiteX9" fmla="*/ 1431925 w 1790700"/>
                    <a:gd name="connsiteY9" fmla="*/ 376596 h 757238"/>
                    <a:gd name="connsiteX10" fmla="*/ 1431925 w 1790700"/>
                    <a:gd name="connsiteY10" fmla="*/ 0 h 757238"/>
                    <a:gd name="connsiteX11" fmla="*/ 122077 w 1790700"/>
                    <a:gd name="connsiteY11" fmla="*/ 0 h 757238"/>
                    <a:gd name="connsiteX12" fmla="*/ 1313148 w 1790700"/>
                    <a:gd name="connsiteY12" fmla="*/ 0 h 757238"/>
                    <a:gd name="connsiteX13" fmla="*/ 1313148 w 1790700"/>
                    <a:gd name="connsiteY13" fmla="*/ 581982 h 757238"/>
                    <a:gd name="connsiteX14" fmla="*/ 1382435 w 1790700"/>
                    <a:gd name="connsiteY14" fmla="*/ 581982 h 757238"/>
                    <a:gd name="connsiteX15" fmla="*/ 1431925 w 1790700"/>
                    <a:gd name="connsiteY15" fmla="*/ 631583 h 757238"/>
                    <a:gd name="connsiteX16" fmla="*/ 1431925 w 1790700"/>
                    <a:gd name="connsiteY16" fmla="*/ 704331 h 757238"/>
                    <a:gd name="connsiteX17" fmla="*/ 1382435 w 1790700"/>
                    <a:gd name="connsiteY17" fmla="*/ 757238 h 757238"/>
                    <a:gd name="connsiteX18" fmla="*/ 49491 w 1790700"/>
                    <a:gd name="connsiteY18" fmla="*/ 757238 h 757238"/>
                    <a:gd name="connsiteX19" fmla="*/ 0 w 1790700"/>
                    <a:gd name="connsiteY19" fmla="*/ 704331 h 757238"/>
                    <a:gd name="connsiteX20" fmla="*/ 0 w 1790700"/>
                    <a:gd name="connsiteY20" fmla="*/ 631583 h 757238"/>
                    <a:gd name="connsiteX21" fmla="*/ 49491 w 1790700"/>
                    <a:gd name="connsiteY21" fmla="*/ 581982 h 757238"/>
                    <a:gd name="connsiteX22" fmla="*/ 122077 w 1790700"/>
                    <a:gd name="connsiteY22" fmla="*/ 581982 h 757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790700" h="757238">
                      <a:moveTo>
                        <a:pt x="1431925" y="0"/>
                      </a:moveTo>
                      <a:cubicBezTo>
                        <a:pt x="1431925" y="0"/>
                        <a:pt x="1431925" y="0"/>
                        <a:pt x="1550420" y="0"/>
                      </a:cubicBezTo>
                      <a:cubicBezTo>
                        <a:pt x="1550420" y="0"/>
                        <a:pt x="1550420" y="0"/>
                        <a:pt x="1550420" y="369989"/>
                      </a:cubicBezTo>
                      <a:cubicBezTo>
                        <a:pt x="1550420" y="422844"/>
                        <a:pt x="1583335" y="439361"/>
                        <a:pt x="1612958" y="439361"/>
                      </a:cubicBezTo>
                      <a:cubicBezTo>
                        <a:pt x="1645874" y="439361"/>
                        <a:pt x="1675497" y="422844"/>
                        <a:pt x="1675497" y="369989"/>
                      </a:cubicBezTo>
                      <a:lnTo>
                        <a:pt x="1675497" y="0"/>
                      </a:lnTo>
                      <a:cubicBezTo>
                        <a:pt x="1675497" y="0"/>
                        <a:pt x="1675497" y="0"/>
                        <a:pt x="1790700" y="0"/>
                      </a:cubicBezTo>
                      <a:cubicBezTo>
                        <a:pt x="1790700" y="0"/>
                        <a:pt x="1790700" y="0"/>
                        <a:pt x="1790700" y="379899"/>
                      </a:cubicBezTo>
                      <a:cubicBezTo>
                        <a:pt x="1790700" y="571500"/>
                        <a:pt x="1639291" y="571500"/>
                        <a:pt x="1612958" y="571500"/>
                      </a:cubicBezTo>
                      <a:cubicBezTo>
                        <a:pt x="1596501" y="571500"/>
                        <a:pt x="1431925" y="571500"/>
                        <a:pt x="1431925" y="376596"/>
                      </a:cubicBezTo>
                      <a:cubicBezTo>
                        <a:pt x="1431925" y="376596"/>
                        <a:pt x="1431925" y="376596"/>
                        <a:pt x="1431925" y="0"/>
                      </a:cubicBezTo>
                      <a:close/>
                      <a:moveTo>
                        <a:pt x="122077" y="0"/>
                      </a:moveTo>
                      <a:cubicBezTo>
                        <a:pt x="122077" y="0"/>
                        <a:pt x="122077" y="0"/>
                        <a:pt x="1313148" y="0"/>
                      </a:cubicBezTo>
                      <a:cubicBezTo>
                        <a:pt x="1313148" y="0"/>
                        <a:pt x="1313148" y="0"/>
                        <a:pt x="1313148" y="581982"/>
                      </a:cubicBezTo>
                      <a:cubicBezTo>
                        <a:pt x="1313148" y="581982"/>
                        <a:pt x="1313148" y="581982"/>
                        <a:pt x="1382435" y="581982"/>
                      </a:cubicBezTo>
                      <a:cubicBezTo>
                        <a:pt x="1412129" y="581982"/>
                        <a:pt x="1431925" y="605129"/>
                        <a:pt x="1431925" y="631583"/>
                      </a:cubicBezTo>
                      <a:cubicBezTo>
                        <a:pt x="1431925" y="631583"/>
                        <a:pt x="1431925" y="631583"/>
                        <a:pt x="1431925" y="704331"/>
                      </a:cubicBezTo>
                      <a:cubicBezTo>
                        <a:pt x="1431925" y="734091"/>
                        <a:pt x="1412129" y="757238"/>
                        <a:pt x="1382435" y="757238"/>
                      </a:cubicBezTo>
                      <a:cubicBezTo>
                        <a:pt x="1382435" y="757238"/>
                        <a:pt x="1382435" y="757238"/>
                        <a:pt x="49491" y="757238"/>
                      </a:cubicBezTo>
                      <a:cubicBezTo>
                        <a:pt x="23096" y="757238"/>
                        <a:pt x="0" y="734091"/>
                        <a:pt x="0" y="704331"/>
                      </a:cubicBezTo>
                      <a:cubicBezTo>
                        <a:pt x="0" y="704331"/>
                        <a:pt x="0" y="704331"/>
                        <a:pt x="0" y="631583"/>
                      </a:cubicBezTo>
                      <a:cubicBezTo>
                        <a:pt x="0" y="605129"/>
                        <a:pt x="23096" y="581982"/>
                        <a:pt x="49491" y="581982"/>
                      </a:cubicBezTo>
                      <a:cubicBezTo>
                        <a:pt x="49491" y="581982"/>
                        <a:pt x="49491" y="581982"/>
                        <a:pt x="122077" y="58198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3224790" y="2203883"/>
                  <a:ext cx="1673225" cy="1160463"/>
                  <a:chOff x="3224790" y="2203883"/>
                  <a:chExt cx="1673225" cy="1160463"/>
                </a:xfrm>
              </p:grpSpPr>
              <p:sp>
                <p:nvSpPr>
                  <p:cNvPr id="28" name="任意多边形: 形状 27"/>
                  <p:cNvSpPr/>
                  <p:nvPr/>
                </p:nvSpPr>
                <p:spPr bwMode="auto">
                  <a:xfrm>
                    <a:off x="3224790" y="2203883"/>
                    <a:ext cx="1428750" cy="1160463"/>
                  </a:xfrm>
                  <a:custGeom>
                    <a:avLst/>
                    <a:gdLst>
                      <a:gd name="T0" fmla="*/ 433 w 433"/>
                      <a:gd name="T1" fmla="*/ 222 h 351"/>
                      <a:gd name="T2" fmla="*/ 406 w 433"/>
                      <a:gd name="T3" fmla="*/ 189 h 351"/>
                      <a:gd name="T4" fmla="*/ 362 w 433"/>
                      <a:gd name="T5" fmla="*/ 189 h 351"/>
                      <a:gd name="T6" fmla="*/ 362 w 433"/>
                      <a:gd name="T7" fmla="*/ 36 h 351"/>
                      <a:gd name="T8" fmla="*/ 324 w 433"/>
                      <a:gd name="T9" fmla="*/ 0 h 351"/>
                      <a:gd name="T10" fmla="*/ 37 w 433"/>
                      <a:gd name="T11" fmla="*/ 0 h 351"/>
                      <a:gd name="T12" fmla="*/ 0 w 433"/>
                      <a:gd name="T13" fmla="*/ 36 h 351"/>
                      <a:gd name="T14" fmla="*/ 0 w 433"/>
                      <a:gd name="T15" fmla="*/ 351 h 351"/>
                      <a:gd name="T16" fmla="*/ 361 w 433"/>
                      <a:gd name="T17" fmla="*/ 351 h 351"/>
                      <a:gd name="T18" fmla="*/ 361 w 433"/>
                      <a:gd name="T19" fmla="*/ 225 h 351"/>
                      <a:gd name="T20" fmla="*/ 387 w 433"/>
                      <a:gd name="T21" fmla="*/ 225 h 351"/>
                      <a:gd name="T22" fmla="*/ 397 w 433"/>
                      <a:gd name="T23" fmla="*/ 234 h 351"/>
                      <a:gd name="T24" fmla="*/ 397 w 433"/>
                      <a:gd name="T25" fmla="*/ 351 h 351"/>
                      <a:gd name="T26" fmla="*/ 433 w 433"/>
                      <a:gd name="T27" fmla="*/ 351 h 351"/>
                      <a:gd name="T28" fmla="*/ 433 w 433"/>
                      <a:gd name="T29" fmla="*/ 222 h 351"/>
                      <a:gd name="T30" fmla="*/ 295 w 433"/>
                      <a:gd name="T31" fmla="*/ 219 h 351"/>
                      <a:gd name="T32" fmla="*/ 295 w 433"/>
                      <a:gd name="T33" fmla="*/ 219 h 351"/>
                      <a:gd name="T34" fmla="*/ 270 w 433"/>
                      <a:gd name="T35" fmla="*/ 243 h 351"/>
                      <a:gd name="T36" fmla="*/ 90 w 433"/>
                      <a:gd name="T37" fmla="*/ 243 h 351"/>
                      <a:gd name="T38" fmla="*/ 65 w 433"/>
                      <a:gd name="T39" fmla="*/ 219 h 351"/>
                      <a:gd name="T40" fmla="*/ 65 w 433"/>
                      <a:gd name="T41" fmla="*/ 90 h 351"/>
                      <a:gd name="T42" fmla="*/ 90 w 433"/>
                      <a:gd name="T43" fmla="*/ 65 h 351"/>
                      <a:gd name="T44" fmla="*/ 270 w 433"/>
                      <a:gd name="T45" fmla="*/ 65 h 351"/>
                      <a:gd name="T46" fmla="*/ 295 w 433"/>
                      <a:gd name="T47" fmla="*/ 90 h 351"/>
                      <a:gd name="T48" fmla="*/ 295 w 433"/>
                      <a:gd name="T49" fmla="*/ 219 h 3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33" h="351">
                        <a:moveTo>
                          <a:pt x="433" y="222"/>
                        </a:moveTo>
                        <a:cubicBezTo>
                          <a:pt x="433" y="201"/>
                          <a:pt x="431" y="191"/>
                          <a:pt x="406" y="189"/>
                        </a:cubicBezTo>
                        <a:cubicBezTo>
                          <a:pt x="400" y="189"/>
                          <a:pt x="375" y="189"/>
                          <a:pt x="362" y="189"/>
                        </a:cubicBezTo>
                        <a:cubicBezTo>
                          <a:pt x="362" y="36"/>
                          <a:pt x="362" y="36"/>
                          <a:pt x="362" y="36"/>
                        </a:cubicBezTo>
                        <a:cubicBezTo>
                          <a:pt x="362" y="16"/>
                          <a:pt x="345" y="0"/>
                          <a:pt x="324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16" y="0"/>
                          <a:pt x="0" y="16"/>
                          <a:pt x="0" y="36"/>
                        </a:cubicBezTo>
                        <a:cubicBezTo>
                          <a:pt x="0" y="351"/>
                          <a:pt x="0" y="351"/>
                          <a:pt x="0" y="351"/>
                        </a:cubicBezTo>
                        <a:cubicBezTo>
                          <a:pt x="361" y="351"/>
                          <a:pt x="361" y="351"/>
                          <a:pt x="361" y="351"/>
                        </a:cubicBezTo>
                        <a:cubicBezTo>
                          <a:pt x="361" y="225"/>
                          <a:pt x="361" y="225"/>
                          <a:pt x="361" y="225"/>
                        </a:cubicBezTo>
                        <a:cubicBezTo>
                          <a:pt x="387" y="225"/>
                          <a:pt x="387" y="225"/>
                          <a:pt x="387" y="225"/>
                        </a:cubicBezTo>
                        <a:cubicBezTo>
                          <a:pt x="396" y="225"/>
                          <a:pt x="397" y="234"/>
                          <a:pt x="397" y="234"/>
                        </a:cubicBezTo>
                        <a:cubicBezTo>
                          <a:pt x="397" y="351"/>
                          <a:pt x="397" y="351"/>
                          <a:pt x="397" y="351"/>
                        </a:cubicBezTo>
                        <a:cubicBezTo>
                          <a:pt x="433" y="351"/>
                          <a:pt x="433" y="351"/>
                          <a:pt x="433" y="351"/>
                        </a:cubicBezTo>
                        <a:lnTo>
                          <a:pt x="433" y="222"/>
                        </a:lnTo>
                        <a:close/>
                        <a:moveTo>
                          <a:pt x="295" y="219"/>
                        </a:moveTo>
                        <a:cubicBezTo>
                          <a:pt x="295" y="219"/>
                          <a:pt x="295" y="219"/>
                          <a:pt x="295" y="219"/>
                        </a:cubicBezTo>
                        <a:cubicBezTo>
                          <a:pt x="295" y="232"/>
                          <a:pt x="284" y="243"/>
                          <a:pt x="270" y="243"/>
                        </a:cubicBezTo>
                        <a:cubicBezTo>
                          <a:pt x="90" y="243"/>
                          <a:pt x="90" y="243"/>
                          <a:pt x="90" y="243"/>
                        </a:cubicBezTo>
                        <a:cubicBezTo>
                          <a:pt x="76" y="243"/>
                          <a:pt x="65" y="232"/>
                          <a:pt x="65" y="219"/>
                        </a:cubicBezTo>
                        <a:cubicBezTo>
                          <a:pt x="65" y="90"/>
                          <a:pt x="65" y="90"/>
                          <a:pt x="65" y="90"/>
                        </a:cubicBezTo>
                        <a:cubicBezTo>
                          <a:pt x="65" y="76"/>
                          <a:pt x="76" y="65"/>
                          <a:pt x="90" y="65"/>
                        </a:cubicBezTo>
                        <a:cubicBezTo>
                          <a:pt x="270" y="65"/>
                          <a:pt x="270" y="65"/>
                          <a:pt x="270" y="65"/>
                        </a:cubicBezTo>
                        <a:cubicBezTo>
                          <a:pt x="284" y="65"/>
                          <a:pt x="295" y="76"/>
                          <a:pt x="295" y="90"/>
                        </a:cubicBezTo>
                        <a:lnTo>
                          <a:pt x="295" y="21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9" name="任意多边形: 形状 28"/>
                  <p:cNvSpPr/>
                  <p:nvPr/>
                </p:nvSpPr>
                <p:spPr bwMode="auto">
                  <a:xfrm>
                    <a:off x="4553527" y="2362633"/>
                    <a:ext cx="344488" cy="1001713"/>
                  </a:xfrm>
                  <a:custGeom>
                    <a:avLst/>
                    <a:gdLst>
                      <a:gd name="T0" fmla="*/ 104 w 104"/>
                      <a:gd name="T1" fmla="*/ 78 h 303"/>
                      <a:gd name="T2" fmla="*/ 94 w 104"/>
                      <a:gd name="T3" fmla="*/ 62 h 303"/>
                      <a:gd name="T4" fmla="*/ 35 w 104"/>
                      <a:gd name="T5" fmla="*/ 8 h 303"/>
                      <a:gd name="T6" fmla="*/ 8 w 104"/>
                      <a:gd name="T7" fmla="*/ 9 h 303"/>
                      <a:gd name="T8" fmla="*/ 10 w 104"/>
                      <a:gd name="T9" fmla="*/ 33 h 303"/>
                      <a:gd name="T10" fmla="*/ 48 w 104"/>
                      <a:gd name="T11" fmla="*/ 68 h 303"/>
                      <a:gd name="T12" fmla="*/ 15 w 104"/>
                      <a:gd name="T13" fmla="*/ 100 h 303"/>
                      <a:gd name="T14" fmla="*/ 14 w 104"/>
                      <a:gd name="T15" fmla="*/ 103 h 303"/>
                      <a:gd name="T16" fmla="*/ 14 w 104"/>
                      <a:gd name="T17" fmla="*/ 115 h 303"/>
                      <a:gd name="T18" fmla="*/ 17 w 104"/>
                      <a:gd name="T19" fmla="*/ 118 h 303"/>
                      <a:gd name="T20" fmla="*/ 64 w 104"/>
                      <a:gd name="T21" fmla="*/ 118 h 303"/>
                      <a:gd name="T22" fmla="*/ 68 w 104"/>
                      <a:gd name="T23" fmla="*/ 121 h 303"/>
                      <a:gd name="T24" fmla="*/ 68 w 104"/>
                      <a:gd name="T25" fmla="*/ 303 h 303"/>
                      <a:gd name="T26" fmla="*/ 103 w 104"/>
                      <a:gd name="T27" fmla="*/ 303 h 303"/>
                      <a:gd name="T28" fmla="*/ 103 w 104"/>
                      <a:gd name="T29" fmla="*/ 78 h 303"/>
                      <a:gd name="T30" fmla="*/ 104 w 104"/>
                      <a:gd name="T31" fmla="*/ 78 h 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4" h="303">
                        <a:moveTo>
                          <a:pt x="104" y="78"/>
                        </a:moveTo>
                        <a:cubicBezTo>
                          <a:pt x="104" y="78"/>
                          <a:pt x="104" y="70"/>
                          <a:pt x="94" y="62"/>
                        </a:cubicBezTo>
                        <a:cubicBezTo>
                          <a:pt x="76" y="45"/>
                          <a:pt x="44" y="18"/>
                          <a:pt x="35" y="8"/>
                        </a:cubicBezTo>
                        <a:cubicBezTo>
                          <a:pt x="29" y="3"/>
                          <a:pt x="17" y="0"/>
                          <a:pt x="8" y="9"/>
                        </a:cubicBezTo>
                        <a:cubicBezTo>
                          <a:pt x="0" y="17"/>
                          <a:pt x="4" y="27"/>
                          <a:pt x="10" y="33"/>
                        </a:cubicBezTo>
                        <a:cubicBezTo>
                          <a:pt x="18" y="41"/>
                          <a:pt x="37" y="56"/>
                          <a:pt x="48" y="68"/>
                        </a:cubicBezTo>
                        <a:cubicBezTo>
                          <a:pt x="39" y="78"/>
                          <a:pt x="24" y="90"/>
                          <a:pt x="15" y="100"/>
                        </a:cubicBezTo>
                        <a:cubicBezTo>
                          <a:pt x="14" y="101"/>
                          <a:pt x="14" y="102"/>
                          <a:pt x="14" y="103"/>
                        </a:cubicBezTo>
                        <a:cubicBezTo>
                          <a:pt x="14" y="109"/>
                          <a:pt x="14" y="113"/>
                          <a:pt x="14" y="115"/>
                        </a:cubicBezTo>
                        <a:cubicBezTo>
                          <a:pt x="14" y="117"/>
                          <a:pt x="16" y="118"/>
                          <a:pt x="17" y="118"/>
                        </a:cubicBezTo>
                        <a:cubicBezTo>
                          <a:pt x="64" y="118"/>
                          <a:pt x="64" y="118"/>
                          <a:pt x="64" y="118"/>
                        </a:cubicBezTo>
                        <a:cubicBezTo>
                          <a:pt x="67" y="118"/>
                          <a:pt x="68" y="121"/>
                          <a:pt x="68" y="121"/>
                        </a:cubicBezTo>
                        <a:cubicBezTo>
                          <a:pt x="68" y="303"/>
                          <a:pt x="68" y="303"/>
                          <a:pt x="68" y="303"/>
                        </a:cubicBezTo>
                        <a:cubicBezTo>
                          <a:pt x="103" y="303"/>
                          <a:pt x="103" y="303"/>
                          <a:pt x="103" y="303"/>
                        </a:cubicBezTo>
                        <a:cubicBezTo>
                          <a:pt x="103" y="78"/>
                          <a:pt x="103" y="78"/>
                          <a:pt x="103" y="78"/>
                        </a:cubicBezTo>
                        <a:lnTo>
                          <a:pt x="104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sp>
            <p:nvSpPr>
              <p:cNvPr id="25" name="矩形 24"/>
              <p:cNvSpPr/>
              <p:nvPr/>
            </p:nvSpPr>
            <p:spPr>
              <a:xfrm>
                <a:off x="2222101" y="1814402"/>
                <a:ext cx="646331" cy="485996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accent2"/>
                    </a:solidFill>
                  </a:rPr>
                  <a:t>75%</a:t>
                </a:r>
                <a:endParaRPr lang="en-US" altLang="zh-CN" b="1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3" name="任意多边形: 形状 12"/>
            <p:cNvSpPr/>
            <p:nvPr/>
          </p:nvSpPr>
          <p:spPr bwMode="auto">
            <a:xfrm>
              <a:off x="2266729" y="3715622"/>
              <a:ext cx="305534" cy="549959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2"/>
            </p:custDataLst>
          </p:nvPr>
        </p:nvGrpSpPr>
        <p:grpSpPr>
          <a:xfrm>
            <a:off x="8299432" y="1916833"/>
            <a:ext cx="2444769" cy="3804643"/>
            <a:chOff x="8299432" y="1916833"/>
            <a:chExt cx="2444769" cy="3804643"/>
          </a:xfrm>
        </p:grpSpPr>
        <p:grpSp>
          <p:nvGrpSpPr>
            <p:cNvPr id="8" name="组合 7"/>
            <p:cNvGrpSpPr/>
            <p:nvPr/>
          </p:nvGrpSpPr>
          <p:grpSpPr>
            <a:xfrm>
              <a:off x="8299432" y="1916833"/>
              <a:ext cx="2444769" cy="2611215"/>
              <a:chOff x="8557781" y="1547812"/>
              <a:chExt cx="1795462" cy="1917701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557781" y="1547812"/>
                <a:ext cx="1795462" cy="1917701"/>
                <a:chOff x="7457065" y="2203883"/>
                <a:chExt cx="1795462" cy="1917701"/>
              </a:xfrm>
            </p:grpSpPr>
            <p:sp>
              <p:nvSpPr>
                <p:cNvPr id="18" name="任意多边形: 形状 17"/>
                <p:cNvSpPr/>
                <p:nvPr/>
              </p:nvSpPr>
              <p:spPr bwMode="auto">
                <a:xfrm>
                  <a:off x="7457065" y="2713471"/>
                  <a:ext cx="1792288" cy="1408113"/>
                </a:xfrm>
                <a:custGeom>
                  <a:avLst/>
                  <a:gdLst>
                    <a:gd name="T0" fmla="*/ 454 w 543"/>
                    <a:gd name="T1" fmla="*/ 9 h 426"/>
                    <a:gd name="T2" fmla="*/ 457 w 543"/>
                    <a:gd name="T3" fmla="*/ 12 h 426"/>
                    <a:gd name="T4" fmla="*/ 504 w 543"/>
                    <a:gd name="T5" fmla="*/ 12 h 426"/>
                    <a:gd name="T6" fmla="*/ 508 w 543"/>
                    <a:gd name="T7" fmla="*/ 15 h 426"/>
                    <a:gd name="T8" fmla="*/ 508 w 543"/>
                    <a:gd name="T9" fmla="*/ 309 h 426"/>
                    <a:gd name="T10" fmla="*/ 489 w 543"/>
                    <a:gd name="T11" fmla="*/ 330 h 426"/>
                    <a:gd name="T12" fmla="*/ 470 w 543"/>
                    <a:gd name="T13" fmla="*/ 309 h 426"/>
                    <a:gd name="T14" fmla="*/ 470 w 543"/>
                    <a:gd name="T15" fmla="*/ 68 h 426"/>
                    <a:gd name="T16" fmla="*/ 443 w 543"/>
                    <a:gd name="T17" fmla="*/ 35 h 426"/>
                    <a:gd name="T18" fmla="*/ 399 w 543"/>
                    <a:gd name="T19" fmla="*/ 35 h 426"/>
                    <a:gd name="T20" fmla="*/ 399 w 543"/>
                    <a:gd name="T21" fmla="*/ 0 h 426"/>
                    <a:gd name="T22" fmla="*/ 332 w 543"/>
                    <a:gd name="T23" fmla="*/ 0 h 426"/>
                    <a:gd name="T24" fmla="*/ 332 w 543"/>
                    <a:gd name="T25" fmla="*/ 65 h 426"/>
                    <a:gd name="T26" fmla="*/ 332 w 543"/>
                    <a:gd name="T27" fmla="*/ 65 h 426"/>
                    <a:gd name="T28" fmla="*/ 307 w 543"/>
                    <a:gd name="T29" fmla="*/ 89 h 426"/>
                    <a:gd name="T30" fmla="*/ 127 w 543"/>
                    <a:gd name="T31" fmla="*/ 89 h 426"/>
                    <a:gd name="T32" fmla="*/ 102 w 543"/>
                    <a:gd name="T33" fmla="*/ 65 h 426"/>
                    <a:gd name="T34" fmla="*/ 102 w 543"/>
                    <a:gd name="T35" fmla="*/ 0 h 426"/>
                    <a:gd name="T36" fmla="*/ 37 w 543"/>
                    <a:gd name="T37" fmla="*/ 0 h 426"/>
                    <a:gd name="T38" fmla="*/ 37 w 543"/>
                    <a:gd name="T39" fmla="*/ 373 h 426"/>
                    <a:gd name="T40" fmla="*/ 15 w 543"/>
                    <a:gd name="T41" fmla="*/ 373 h 426"/>
                    <a:gd name="T42" fmla="*/ 0 w 543"/>
                    <a:gd name="T43" fmla="*/ 388 h 426"/>
                    <a:gd name="T44" fmla="*/ 0 w 543"/>
                    <a:gd name="T45" fmla="*/ 410 h 426"/>
                    <a:gd name="T46" fmla="*/ 15 w 543"/>
                    <a:gd name="T47" fmla="*/ 426 h 426"/>
                    <a:gd name="T48" fmla="*/ 419 w 543"/>
                    <a:gd name="T49" fmla="*/ 426 h 426"/>
                    <a:gd name="T50" fmla="*/ 434 w 543"/>
                    <a:gd name="T51" fmla="*/ 410 h 426"/>
                    <a:gd name="T52" fmla="*/ 434 w 543"/>
                    <a:gd name="T53" fmla="*/ 388 h 426"/>
                    <a:gd name="T54" fmla="*/ 419 w 543"/>
                    <a:gd name="T55" fmla="*/ 373 h 426"/>
                    <a:gd name="T56" fmla="*/ 398 w 543"/>
                    <a:gd name="T57" fmla="*/ 373 h 426"/>
                    <a:gd name="T58" fmla="*/ 398 w 543"/>
                    <a:gd name="T59" fmla="*/ 71 h 426"/>
                    <a:gd name="T60" fmla="*/ 424 w 543"/>
                    <a:gd name="T61" fmla="*/ 71 h 426"/>
                    <a:gd name="T62" fmla="*/ 434 w 543"/>
                    <a:gd name="T63" fmla="*/ 80 h 426"/>
                    <a:gd name="T64" fmla="*/ 434 w 543"/>
                    <a:gd name="T65" fmla="*/ 311 h 426"/>
                    <a:gd name="T66" fmla="*/ 489 w 543"/>
                    <a:gd name="T67" fmla="*/ 370 h 426"/>
                    <a:gd name="T68" fmla="*/ 543 w 543"/>
                    <a:gd name="T69" fmla="*/ 312 h 426"/>
                    <a:gd name="T70" fmla="*/ 543 w 543"/>
                    <a:gd name="T71" fmla="*/ 0 h 426"/>
                    <a:gd name="T72" fmla="*/ 454 w 543"/>
                    <a:gd name="T73" fmla="*/ 0 h 426"/>
                    <a:gd name="T74" fmla="*/ 454 w 543"/>
                    <a:gd name="T7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43" h="426">
                      <a:moveTo>
                        <a:pt x="454" y="9"/>
                      </a:moveTo>
                      <a:cubicBezTo>
                        <a:pt x="454" y="11"/>
                        <a:pt x="456" y="12"/>
                        <a:pt x="457" y="12"/>
                      </a:cubicBezTo>
                      <a:cubicBezTo>
                        <a:pt x="504" y="12"/>
                        <a:pt x="504" y="12"/>
                        <a:pt x="504" y="12"/>
                      </a:cubicBezTo>
                      <a:cubicBezTo>
                        <a:pt x="507" y="12"/>
                        <a:pt x="508" y="15"/>
                        <a:pt x="508" y="15"/>
                      </a:cubicBezTo>
                      <a:cubicBezTo>
                        <a:pt x="508" y="309"/>
                        <a:pt x="508" y="309"/>
                        <a:pt x="508" y="309"/>
                      </a:cubicBezTo>
                      <a:cubicBezTo>
                        <a:pt x="508" y="325"/>
                        <a:pt x="499" y="330"/>
                        <a:pt x="489" y="330"/>
                      </a:cubicBezTo>
                      <a:cubicBezTo>
                        <a:pt x="480" y="330"/>
                        <a:pt x="470" y="325"/>
                        <a:pt x="470" y="309"/>
                      </a:cubicBezTo>
                      <a:cubicBezTo>
                        <a:pt x="470" y="68"/>
                        <a:pt x="470" y="68"/>
                        <a:pt x="470" y="68"/>
                      </a:cubicBezTo>
                      <a:cubicBezTo>
                        <a:pt x="470" y="47"/>
                        <a:pt x="468" y="37"/>
                        <a:pt x="443" y="35"/>
                      </a:cubicBezTo>
                      <a:cubicBezTo>
                        <a:pt x="437" y="35"/>
                        <a:pt x="412" y="35"/>
                        <a:pt x="399" y="35"/>
                      </a:cubicBezTo>
                      <a:cubicBezTo>
                        <a:pt x="399" y="0"/>
                        <a:pt x="399" y="0"/>
                        <a:pt x="399" y="0"/>
                      </a:cubicBezTo>
                      <a:cubicBezTo>
                        <a:pt x="332" y="0"/>
                        <a:pt x="332" y="0"/>
                        <a:pt x="332" y="0"/>
                      </a:cubicBezTo>
                      <a:cubicBezTo>
                        <a:pt x="332" y="65"/>
                        <a:pt x="332" y="65"/>
                        <a:pt x="332" y="65"/>
                      </a:cubicBezTo>
                      <a:cubicBezTo>
                        <a:pt x="332" y="65"/>
                        <a:pt x="332" y="65"/>
                        <a:pt x="332" y="65"/>
                      </a:cubicBezTo>
                      <a:cubicBezTo>
                        <a:pt x="332" y="78"/>
                        <a:pt x="321" y="89"/>
                        <a:pt x="307" y="89"/>
                      </a:cubicBezTo>
                      <a:cubicBezTo>
                        <a:pt x="127" y="89"/>
                        <a:pt x="127" y="89"/>
                        <a:pt x="127" y="89"/>
                      </a:cubicBezTo>
                      <a:cubicBezTo>
                        <a:pt x="113" y="89"/>
                        <a:pt x="102" y="78"/>
                        <a:pt x="102" y="65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373"/>
                        <a:pt x="37" y="373"/>
                        <a:pt x="37" y="373"/>
                      </a:cubicBezTo>
                      <a:cubicBezTo>
                        <a:pt x="15" y="373"/>
                        <a:pt x="15" y="373"/>
                        <a:pt x="15" y="373"/>
                      </a:cubicBezTo>
                      <a:cubicBezTo>
                        <a:pt x="7" y="373"/>
                        <a:pt x="0" y="380"/>
                        <a:pt x="0" y="388"/>
                      </a:cubicBezTo>
                      <a:cubicBezTo>
                        <a:pt x="0" y="410"/>
                        <a:pt x="0" y="410"/>
                        <a:pt x="0" y="410"/>
                      </a:cubicBezTo>
                      <a:cubicBezTo>
                        <a:pt x="0" y="419"/>
                        <a:pt x="7" y="426"/>
                        <a:pt x="15" y="426"/>
                      </a:cubicBezTo>
                      <a:cubicBezTo>
                        <a:pt x="419" y="426"/>
                        <a:pt x="419" y="426"/>
                        <a:pt x="419" y="426"/>
                      </a:cubicBezTo>
                      <a:cubicBezTo>
                        <a:pt x="428" y="426"/>
                        <a:pt x="434" y="419"/>
                        <a:pt x="434" y="410"/>
                      </a:cubicBezTo>
                      <a:cubicBezTo>
                        <a:pt x="434" y="388"/>
                        <a:pt x="434" y="388"/>
                        <a:pt x="434" y="388"/>
                      </a:cubicBezTo>
                      <a:cubicBezTo>
                        <a:pt x="434" y="380"/>
                        <a:pt x="428" y="373"/>
                        <a:pt x="419" y="373"/>
                      </a:cubicBezTo>
                      <a:cubicBezTo>
                        <a:pt x="398" y="373"/>
                        <a:pt x="398" y="373"/>
                        <a:pt x="398" y="373"/>
                      </a:cubicBezTo>
                      <a:cubicBezTo>
                        <a:pt x="398" y="71"/>
                        <a:pt x="398" y="71"/>
                        <a:pt x="398" y="71"/>
                      </a:cubicBezTo>
                      <a:cubicBezTo>
                        <a:pt x="424" y="71"/>
                        <a:pt x="424" y="71"/>
                        <a:pt x="424" y="71"/>
                      </a:cubicBezTo>
                      <a:cubicBezTo>
                        <a:pt x="433" y="71"/>
                        <a:pt x="434" y="80"/>
                        <a:pt x="434" y="80"/>
                      </a:cubicBezTo>
                      <a:cubicBezTo>
                        <a:pt x="434" y="311"/>
                        <a:pt x="434" y="311"/>
                        <a:pt x="434" y="311"/>
                      </a:cubicBezTo>
                      <a:cubicBezTo>
                        <a:pt x="434" y="370"/>
                        <a:pt x="484" y="370"/>
                        <a:pt x="489" y="370"/>
                      </a:cubicBezTo>
                      <a:cubicBezTo>
                        <a:pt x="497" y="370"/>
                        <a:pt x="543" y="370"/>
                        <a:pt x="543" y="312"/>
                      </a:cubicBezTo>
                      <a:cubicBezTo>
                        <a:pt x="543" y="0"/>
                        <a:pt x="543" y="0"/>
                        <a:pt x="543" y="0"/>
                      </a:cubicBezTo>
                      <a:cubicBezTo>
                        <a:pt x="454" y="0"/>
                        <a:pt x="454" y="0"/>
                        <a:pt x="454" y="0"/>
                      </a:cubicBezTo>
                      <a:cubicBezTo>
                        <a:pt x="454" y="4"/>
                        <a:pt x="454" y="7"/>
                        <a:pt x="454" y="9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 bwMode="auto">
                <a:xfrm>
                  <a:off x="7579302" y="2203883"/>
                  <a:ext cx="1673225" cy="509588"/>
                </a:xfrm>
                <a:custGeom>
                  <a:avLst/>
                  <a:gdLst>
                    <a:gd name="connsiteX0" fmla="*/ 1404922 w 1673225"/>
                    <a:gd name="connsiteY0" fmla="*/ 169507 h 509588"/>
                    <a:gd name="connsiteX1" fmla="*/ 1445724 w 1673225"/>
                    <a:gd name="connsiteY1" fmla="*/ 185228 h 509588"/>
                    <a:gd name="connsiteX2" fmla="*/ 1640254 w 1673225"/>
                    <a:gd name="connsiteY2" fmla="*/ 363957 h 509588"/>
                    <a:gd name="connsiteX3" fmla="*/ 1673225 w 1673225"/>
                    <a:gd name="connsiteY3" fmla="*/ 416914 h 509588"/>
                    <a:gd name="connsiteX4" fmla="*/ 1669928 w 1673225"/>
                    <a:gd name="connsiteY4" fmla="*/ 416914 h 509588"/>
                    <a:gd name="connsiteX5" fmla="*/ 1669928 w 1673225"/>
                    <a:gd name="connsiteY5" fmla="*/ 509588 h 509588"/>
                    <a:gd name="connsiteX6" fmla="*/ 1376485 w 1673225"/>
                    <a:gd name="connsiteY6" fmla="*/ 509588 h 509588"/>
                    <a:gd name="connsiteX7" fmla="*/ 1376485 w 1673225"/>
                    <a:gd name="connsiteY7" fmla="*/ 499659 h 509588"/>
                    <a:gd name="connsiteX8" fmla="*/ 1379782 w 1673225"/>
                    <a:gd name="connsiteY8" fmla="*/ 489729 h 509588"/>
                    <a:gd name="connsiteX9" fmla="*/ 1488587 w 1673225"/>
                    <a:gd name="connsiteY9" fmla="*/ 383816 h 509588"/>
                    <a:gd name="connsiteX10" fmla="*/ 1363296 w 1673225"/>
                    <a:gd name="connsiteY10" fmla="*/ 267973 h 509588"/>
                    <a:gd name="connsiteX11" fmla="*/ 1356702 w 1673225"/>
                    <a:gd name="connsiteY11" fmla="*/ 188538 h 509588"/>
                    <a:gd name="connsiteX12" fmla="*/ 1404922 w 1673225"/>
                    <a:gd name="connsiteY12" fmla="*/ 169507 h 509588"/>
                    <a:gd name="connsiteX13" fmla="*/ 122180 w 1673225"/>
                    <a:gd name="connsiteY13" fmla="*/ 0 h 509588"/>
                    <a:gd name="connsiteX14" fmla="*/ 1069905 w 1673225"/>
                    <a:gd name="connsiteY14" fmla="*/ 0 h 509588"/>
                    <a:gd name="connsiteX15" fmla="*/ 1195388 w 1673225"/>
                    <a:gd name="connsiteY15" fmla="*/ 119124 h 509588"/>
                    <a:gd name="connsiteX16" fmla="*/ 1195388 w 1673225"/>
                    <a:gd name="connsiteY16" fmla="*/ 509588 h 509588"/>
                    <a:gd name="connsiteX17" fmla="*/ 974142 w 1673225"/>
                    <a:gd name="connsiteY17" fmla="*/ 509588 h 509588"/>
                    <a:gd name="connsiteX18" fmla="*/ 974142 w 1673225"/>
                    <a:gd name="connsiteY18" fmla="*/ 297811 h 509588"/>
                    <a:gd name="connsiteX19" fmla="*/ 891588 w 1673225"/>
                    <a:gd name="connsiteY19" fmla="*/ 215086 h 509588"/>
                    <a:gd name="connsiteX20" fmla="*/ 297196 w 1673225"/>
                    <a:gd name="connsiteY20" fmla="*/ 215086 h 509588"/>
                    <a:gd name="connsiteX21" fmla="*/ 214641 w 1673225"/>
                    <a:gd name="connsiteY21" fmla="*/ 297811 h 509588"/>
                    <a:gd name="connsiteX22" fmla="*/ 214641 w 1673225"/>
                    <a:gd name="connsiteY22" fmla="*/ 509588 h 509588"/>
                    <a:gd name="connsiteX23" fmla="*/ 0 w 1673225"/>
                    <a:gd name="connsiteY23" fmla="*/ 509588 h 509588"/>
                    <a:gd name="connsiteX24" fmla="*/ 0 w 1673225"/>
                    <a:gd name="connsiteY24" fmla="*/ 119124 h 509588"/>
                    <a:gd name="connsiteX25" fmla="*/ 122180 w 1673225"/>
                    <a:gd name="connsiteY25" fmla="*/ 0 h 509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673225" h="509588">
                      <a:moveTo>
                        <a:pt x="1404922" y="169507"/>
                      </a:moveTo>
                      <a:cubicBezTo>
                        <a:pt x="1420995" y="170334"/>
                        <a:pt x="1435832" y="176954"/>
                        <a:pt x="1445724" y="185228"/>
                      </a:cubicBezTo>
                      <a:cubicBezTo>
                        <a:pt x="1475398" y="218326"/>
                        <a:pt x="1580906" y="307691"/>
                        <a:pt x="1640254" y="363957"/>
                      </a:cubicBezTo>
                      <a:cubicBezTo>
                        <a:pt x="1673225" y="390436"/>
                        <a:pt x="1673225" y="416914"/>
                        <a:pt x="1673225" y="416914"/>
                      </a:cubicBezTo>
                      <a:lnTo>
                        <a:pt x="1669928" y="416914"/>
                      </a:lnTo>
                      <a:cubicBezTo>
                        <a:pt x="1669928" y="416914"/>
                        <a:pt x="1669928" y="416914"/>
                        <a:pt x="1669928" y="509588"/>
                      </a:cubicBezTo>
                      <a:cubicBezTo>
                        <a:pt x="1669928" y="509588"/>
                        <a:pt x="1669928" y="509588"/>
                        <a:pt x="1376485" y="509588"/>
                      </a:cubicBezTo>
                      <a:cubicBezTo>
                        <a:pt x="1376485" y="506278"/>
                        <a:pt x="1376485" y="502969"/>
                        <a:pt x="1376485" y="499659"/>
                      </a:cubicBezTo>
                      <a:cubicBezTo>
                        <a:pt x="1376485" y="496349"/>
                        <a:pt x="1376485" y="493039"/>
                        <a:pt x="1379782" y="489729"/>
                      </a:cubicBezTo>
                      <a:cubicBezTo>
                        <a:pt x="1409456" y="456631"/>
                        <a:pt x="1458912" y="416914"/>
                        <a:pt x="1488587" y="383816"/>
                      </a:cubicBezTo>
                      <a:cubicBezTo>
                        <a:pt x="1452318" y="344099"/>
                        <a:pt x="1389673" y="294452"/>
                        <a:pt x="1363296" y="267973"/>
                      </a:cubicBezTo>
                      <a:cubicBezTo>
                        <a:pt x="1343513" y="248115"/>
                        <a:pt x="1330325" y="215017"/>
                        <a:pt x="1356702" y="188538"/>
                      </a:cubicBezTo>
                      <a:cubicBezTo>
                        <a:pt x="1371539" y="173644"/>
                        <a:pt x="1388849" y="168680"/>
                        <a:pt x="1404922" y="169507"/>
                      </a:cubicBezTo>
                      <a:close/>
                      <a:moveTo>
                        <a:pt x="122180" y="0"/>
                      </a:moveTo>
                      <a:cubicBezTo>
                        <a:pt x="122180" y="0"/>
                        <a:pt x="122180" y="0"/>
                        <a:pt x="1069905" y="0"/>
                      </a:cubicBezTo>
                      <a:cubicBezTo>
                        <a:pt x="1139251" y="0"/>
                        <a:pt x="1195388" y="52944"/>
                        <a:pt x="1195388" y="119124"/>
                      </a:cubicBezTo>
                      <a:cubicBezTo>
                        <a:pt x="1195388" y="119124"/>
                        <a:pt x="1195388" y="119124"/>
                        <a:pt x="1195388" y="509588"/>
                      </a:cubicBezTo>
                      <a:cubicBezTo>
                        <a:pt x="1195388" y="509588"/>
                        <a:pt x="1195388" y="509588"/>
                        <a:pt x="974142" y="509588"/>
                      </a:cubicBezTo>
                      <a:cubicBezTo>
                        <a:pt x="974142" y="509588"/>
                        <a:pt x="974142" y="509588"/>
                        <a:pt x="974142" y="297811"/>
                      </a:cubicBezTo>
                      <a:cubicBezTo>
                        <a:pt x="974142" y="251485"/>
                        <a:pt x="937818" y="215086"/>
                        <a:pt x="891588" y="215086"/>
                      </a:cubicBezTo>
                      <a:cubicBezTo>
                        <a:pt x="891588" y="215086"/>
                        <a:pt x="891588" y="215086"/>
                        <a:pt x="297196" y="215086"/>
                      </a:cubicBezTo>
                      <a:cubicBezTo>
                        <a:pt x="250965" y="215086"/>
                        <a:pt x="214641" y="251485"/>
                        <a:pt x="214641" y="297811"/>
                      </a:cubicBezTo>
                      <a:lnTo>
                        <a:pt x="214641" y="509588"/>
                      </a:lnTo>
                      <a:cubicBezTo>
                        <a:pt x="214641" y="509588"/>
                        <a:pt x="214641" y="509588"/>
                        <a:pt x="0" y="509588"/>
                      </a:cubicBezTo>
                      <a:cubicBezTo>
                        <a:pt x="0" y="509588"/>
                        <a:pt x="0" y="509588"/>
                        <a:pt x="0" y="119124"/>
                      </a:cubicBezTo>
                      <a:cubicBezTo>
                        <a:pt x="0" y="52944"/>
                        <a:pt x="52835" y="0"/>
                        <a:pt x="1221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8967208" y="1814402"/>
                <a:ext cx="646331" cy="485996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20%</a:t>
                </a:r>
                <a:endParaRPr lang="en-US" altLang="zh-CN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1" name="文本框 27"/>
            <p:cNvSpPr txBox="1"/>
            <p:nvPr/>
          </p:nvSpPr>
          <p:spPr>
            <a:xfrm>
              <a:off x="8370475" y="5153741"/>
              <a:ext cx="1830983" cy="567735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8370474" y="4858923"/>
              <a:ext cx="1830984" cy="294818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8971526" y="3745029"/>
              <a:ext cx="650861" cy="53495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4871228" y="1916833"/>
            <a:ext cx="2444773" cy="3804643"/>
            <a:chOff x="4871228" y="1916833"/>
            <a:chExt cx="2444773" cy="3804643"/>
          </a:xfrm>
        </p:grpSpPr>
        <p:grpSp>
          <p:nvGrpSpPr>
            <p:cNvPr id="7" name="组合 6"/>
            <p:cNvGrpSpPr/>
            <p:nvPr/>
          </p:nvGrpSpPr>
          <p:grpSpPr>
            <a:xfrm>
              <a:off x="4871228" y="1916833"/>
              <a:ext cx="2444773" cy="2611213"/>
              <a:chOff x="5198269" y="1547812"/>
              <a:chExt cx="1795464" cy="191770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198269" y="1547812"/>
                <a:ext cx="1795464" cy="1917700"/>
                <a:chOff x="5147251" y="2203883"/>
                <a:chExt cx="1795464" cy="1917700"/>
              </a:xfrm>
            </p:grpSpPr>
            <p:sp>
              <p:nvSpPr>
                <p:cNvPr id="22" name="任意多边形: 形状 21"/>
                <p:cNvSpPr/>
                <p:nvPr/>
              </p:nvSpPr>
              <p:spPr bwMode="auto">
                <a:xfrm>
                  <a:off x="5147251" y="3007158"/>
                  <a:ext cx="1792288" cy="1114425"/>
                </a:xfrm>
                <a:custGeom>
                  <a:avLst/>
                  <a:gdLst>
                    <a:gd name="connsiteX0" fmla="*/ 1431925 w 1792288"/>
                    <a:gd name="connsiteY0" fmla="*/ 0 h 1114425"/>
                    <a:gd name="connsiteX1" fmla="*/ 1550944 w 1792288"/>
                    <a:gd name="connsiteY1" fmla="*/ 0 h 1114425"/>
                    <a:gd name="connsiteX2" fmla="*/ 1550944 w 1792288"/>
                    <a:gd name="connsiteY2" fmla="*/ 727087 h 1114425"/>
                    <a:gd name="connsiteX3" fmla="*/ 1613760 w 1792288"/>
                    <a:gd name="connsiteY3" fmla="*/ 796491 h 1114425"/>
                    <a:gd name="connsiteX4" fmla="*/ 1676575 w 1792288"/>
                    <a:gd name="connsiteY4" fmla="*/ 727087 h 1114425"/>
                    <a:gd name="connsiteX5" fmla="*/ 1676575 w 1792288"/>
                    <a:gd name="connsiteY5" fmla="*/ 0 h 1114425"/>
                    <a:gd name="connsiteX6" fmla="*/ 1792288 w 1792288"/>
                    <a:gd name="connsiteY6" fmla="*/ 0 h 1114425"/>
                    <a:gd name="connsiteX7" fmla="*/ 1792288 w 1792288"/>
                    <a:gd name="connsiteY7" fmla="*/ 737002 h 1114425"/>
                    <a:gd name="connsiteX8" fmla="*/ 1613760 w 1792288"/>
                    <a:gd name="connsiteY8" fmla="*/ 928688 h 1114425"/>
                    <a:gd name="connsiteX9" fmla="*/ 1431925 w 1792288"/>
                    <a:gd name="connsiteY9" fmla="*/ 733697 h 1114425"/>
                    <a:gd name="connsiteX10" fmla="*/ 1431925 w 1792288"/>
                    <a:gd name="connsiteY10" fmla="*/ 0 h 1114425"/>
                    <a:gd name="connsiteX11" fmla="*/ 122077 w 1792288"/>
                    <a:gd name="connsiteY11" fmla="*/ 0 h 1114425"/>
                    <a:gd name="connsiteX12" fmla="*/ 419020 w 1792288"/>
                    <a:gd name="connsiteY12" fmla="*/ 0 h 1114425"/>
                    <a:gd name="connsiteX13" fmla="*/ 1012906 w 1792288"/>
                    <a:gd name="connsiteY13" fmla="*/ 0 h 1114425"/>
                    <a:gd name="connsiteX14" fmla="*/ 1313148 w 1792288"/>
                    <a:gd name="connsiteY14" fmla="*/ 0 h 1114425"/>
                    <a:gd name="connsiteX15" fmla="*/ 1313148 w 1792288"/>
                    <a:gd name="connsiteY15" fmla="*/ 939160 h 1114425"/>
                    <a:gd name="connsiteX16" fmla="*/ 1382435 w 1792288"/>
                    <a:gd name="connsiteY16" fmla="*/ 939160 h 1114425"/>
                    <a:gd name="connsiteX17" fmla="*/ 1431925 w 1792288"/>
                    <a:gd name="connsiteY17" fmla="*/ 988763 h 1114425"/>
                    <a:gd name="connsiteX18" fmla="*/ 1431925 w 1792288"/>
                    <a:gd name="connsiteY18" fmla="*/ 1061515 h 1114425"/>
                    <a:gd name="connsiteX19" fmla="*/ 1382435 w 1792288"/>
                    <a:gd name="connsiteY19" fmla="*/ 1114425 h 1114425"/>
                    <a:gd name="connsiteX20" fmla="*/ 49491 w 1792288"/>
                    <a:gd name="connsiteY20" fmla="*/ 1114425 h 1114425"/>
                    <a:gd name="connsiteX21" fmla="*/ 0 w 1792288"/>
                    <a:gd name="connsiteY21" fmla="*/ 1061515 h 1114425"/>
                    <a:gd name="connsiteX22" fmla="*/ 0 w 1792288"/>
                    <a:gd name="connsiteY22" fmla="*/ 988763 h 1114425"/>
                    <a:gd name="connsiteX23" fmla="*/ 49491 w 1792288"/>
                    <a:gd name="connsiteY23" fmla="*/ 939160 h 1114425"/>
                    <a:gd name="connsiteX24" fmla="*/ 122077 w 1792288"/>
                    <a:gd name="connsiteY24" fmla="*/ 939160 h 1114425"/>
                    <a:gd name="connsiteX25" fmla="*/ 122077 w 1792288"/>
                    <a:gd name="connsiteY25" fmla="*/ 0 h 111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92288" h="1114425">
                      <a:moveTo>
                        <a:pt x="1431925" y="0"/>
                      </a:moveTo>
                      <a:cubicBezTo>
                        <a:pt x="1431925" y="0"/>
                        <a:pt x="1431925" y="0"/>
                        <a:pt x="1550944" y="0"/>
                      </a:cubicBezTo>
                      <a:cubicBezTo>
                        <a:pt x="1550944" y="0"/>
                        <a:pt x="1550944" y="0"/>
                        <a:pt x="1550944" y="727087"/>
                      </a:cubicBezTo>
                      <a:cubicBezTo>
                        <a:pt x="1550944" y="779966"/>
                        <a:pt x="1584005" y="796491"/>
                        <a:pt x="1613760" y="796491"/>
                      </a:cubicBezTo>
                      <a:cubicBezTo>
                        <a:pt x="1646821" y="796491"/>
                        <a:pt x="1676575" y="779966"/>
                        <a:pt x="1676575" y="727087"/>
                      </a:cubicBezTo>
                      <a:lnTo>
                        <a:pt x="1676575" y="0"/>
                      </a:lnTo>
                      <a:cubicBezTo>
                        <a:pt x="1676575" y="0"/>
                        <a:pt x="1676575" y="0"/>
                        <a:pt x="1792288" y="0"/>
                      </a:cubicBezTo>
                      <a:cubicBezTo>
                        <a:pt x="1792288" y="0"/>
                        <a:pt x="1792288" y="0"/>
                        <a:pt x="1792288" y="737002"/>
                      </a:cubicBezTo>
                      <a:cubicBezTo>
                        <a:pt x="1792288" y="928688"/>
                        <a:pt x="1640208" y="928688"/>
                        <a:pt x="1613760" y="928688"/>
                      </a:cubicBezTo>
                      <a:cubicBezTo>
                        <a:pt x="1597229" y="928688"/>
                        <a:pt x="1431925" y="928688"/>
                        <a:pt x="1431925" y="733697"/>
                      </a:cubicBezTo>
                      <a:cubicBezTo>
                        <a:pt x="1431925" y="733697"/>
                        <a:pt x="1431925" y="733697"/>
                        <a:pt x="1431925" y="0"/>
                      </a:cubicBezTo>
                      <a:close/>
                      <a:moveTo>
                        <a:pt x="122077" y="0"/>
                      </a:moveTo>
                      <a:cubicBezTo>
                        <a:pt x="122077" y="0"/>
                        <a:pt x="122077" y="0"/>
                        <a:pt x="419020" y="0"/>
                      </a:cubicBezTo>
                      <a:lnTo>
                        <a:pt x="1012906" y="0"/>
                      </a:lnTo>
                      <a:cubicBezTo>
                        <a:pt x="1012906" y="0"/>
                        <a:pt x="1012906" y="0"/>
                        <a:pt x="1313148" y="0"/>
                      </a:cubicBezTo>
                      <a:cubicBezTo>
                        <a:pt x="1313148" y="0"/>
                        <a:pt x="1313148" y="0"/>
                        <a:pt x="1313148" y="939160"/>
                      </a:cubicBezTo>
                      <a:cubicBezTo>
                        <a:pt x="1313148" y="939160"/>
                        <a:pt x="1313148" y="939160"/>
                        <a:pt x="1382435" y="939160"/>
                      </a:cubicBezTo>
                      <a:cubicBezTo>
                        <a:pt x="1412129" y="939160"/>
                        <a:pt x="1431925" y="962308"/>
                        <a:pt x="1431925" y="988763"/>
                      </a:cubicBezTo>
                      <a:cubicBezTo>
                        <a:pt x="1431925" y="988763"/>
                        <a:pt x="1431925" y="988763"/>
                        <a:pt x="1431925" y="1061515"/>
                      </a:cubicBezTo>
                      <a:cubicBezTo>
                        <a:pt x="1431925" y="1091277"/>
                        <a:pt x="1412129" y="1114425"/>
                        <a:pt x="1382435" y="1114425"/>
                      </a:cubicBezTo>
                      <a:cubicBezTo>
                        <a:pt x="1382435" y="1114425"/>
                        <a:pt x="1382435" y="1114425"/>
                        <a:pt x="49491" y="1114425"/>
                      </a:cubicBezTo>
                      <a:cubicBezTo>
                        <a:pt x="23096" y="1114425"/>
                        <a:pt x="0" y="1091277"/>
                        <a:pt x="0" y="1061515"/>
                      </a:cubicBezTo>
                      <a:cubicBezTo>
                        <a:pt x="0" y="1061515"/>
                        <a:pt x="0" y="1061515"/>
                        <a:pt x="0" y="988763"/>
                      </a:cubicBezTo>
                      <a:cubicBezTo>
                        <a:pt x="0" y="962308"/>
                        <a:pt x="23096" y="939160"/>
                        <a:pt x="49491" y="939160"/>
                      </a:cubicBezTo>
                      <a:cubicBezTo>
                        <a:pt x="49491" y="939160"/>
                        <a:pt x="49491" y="939160"/>
                        <a:pt x="122077" y="939160"/>
                      </a:cubicBezTo>
                      <a:cubicBezTo>
                        <a:pt x="122077" y="939160"/>
                        <a:pt x="122077" y="939160"/>
                        <a:pt x="12207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 bwMode="auto">
                <a:xfrm>
                  <a:off x="5269490" y="2203883"/>
                  <a:ext cx="1673225" cy="803275"/>
                </a:xfrm>
                <a:custGeom>
                  <a:avLst/>
                  <a:gdLst>
                    <a:gd name="connsiteX0" fmla="*/ 1404923 w 1673225"/>
                    <a:gd name="connsiteY0" fmla="*/ 169492 h 803275"/>
                    <a:gd name="connsiteX1" fmla="*/ 1445724 w 1673225"/>
                    <a:gd name="connsiteY1" fmla="*/ 185192 h 803275"/>
                    <a:gd name="connsiteX2" fmla="*/ 1640254 w 1673225"/>
                    <a:gd name="connsiteY2" fmla="*/ 363676 h 803275"/>
                    <a:gd name="connsiteX3" fmla="*/ 1673225 w 1673225"/>
                    <a:gd name="connsiteY3" fmla="*/ 416560 h 803275"/>
                    <a:gd name="connsiteX4" fmla="*/ 1669928 w 1673225"/>
                    <a:gd name="connsiteY4" fmla="*/ 416560 h 803275"/>
                    <a:gd name="connsiteX5" fmla="*/ 1669928 w 1673225"/>
                    <a:gd name="connsiteY5" fmla="*/ 803275 h 803275"/>
                    <a:gd name="connsiteX6" fmla="*/ 1554529 w 1673225"/>
                    <a:gd name="connsiteY6" fmla="*/ 803275 h 803275"/>
                    <a:gd name="connsiteX7" fmla="*/ 1554529 w 1673225"/>
                    <a:gd name="connsiteY7" fmla="*/ 558686 h 803275"/>
                    <a:gd name="connsiteX8" fmla="*/ 1541341 w 1673225"/>
                    <a:gd name="connsiteY8" fmla="*/ 548770 h 803275"/>
                    <a:gd name="connsiteX9" fmla="*/ 1386376 w 1673225"/>
                    <a:gd name="connsiteY9" fmla="*/ 548770 h 803275"/>
                    <a:gd name="connsiteX10" fmla="*/ 1376485 w 1673225"/>
                    <a:gd name="connsiteY10" fmla="*/ 538855 h 803275"/>
                    <a:gd name="connsiteX11" fmla="*/ 1376485 w 1673225"/>
                    <a:gd name="connsiteY11" fmla="*/ 499192 h 803275"/>
                    <a:gd name="connsiteX12" fmla="*/ 1379782 w 1673225"/>
                    <a:gd name="connsiteY12" fmla="*/ 489276 h 803275"/>
                    <a:gd name="connsiteX13" fmla="*/ 1488587 w 1673225"/>
                    <a:gd name="connsiteY13" fmla="*/ 383508 h 803275"/>
                    <a:gd name="connsiteX14" fmla="*/ 1363296 w 1673225"/>
                    <a:gd name="connsiteY14" fmla="*/ 267824 h 803275"/>
                    <a:gd name="connsiteX15" fmla="*/ 1356702 w 1673225"/>
                    <a:gd name="connsiteY15" fmla="*/ 188497 h 803275"/>
                    <a:gd name="connsiteX16" fmla="*/ 1404923 w 1673225"/>
                    <a:gd name="connsiteY16" fmla="*/ 169492 h 803275"/>
                    <a:gd name="connsiteX17" fmla="*/ 122087 w 1673225"/>
                    <a:gd name="connsiteY17" fmla="*/ 0 h 803275"/>
                    <a:gd name="connsiteX18" fmla="*/ 1069088 w 1673225"/>
                    <a:gd name="connsiteY18" fmla="*/ 0 h 803275"/>
                    <a:gd name="connsiteX19" fmla="*/ 1194475 w 1673225"/>
                    <a:gd name="connsiteY19" fmla="*/ 119004 h 803275"/>
                    <a:gd name="connsiteX20" fmla="*/ 1194475 w 1673225"/>
                    <a:gd name="connsiteY20" fmla="*/ 624770 h 803275"/>
                    <a:gd name="connsiteX21" fmla="*/ 1339660 w 1673225"/>
                    <a:gd name="connsiteY21" fmla="*/ 624770 h 803275"/>
                    <a:gd name="connsiteX22" fmla="*/ 1428750 w 1673225"/>
                    <a:gd name="connsiteY22" fmla="*/ 733856 h 803275"/>
                    <a:gd name="connsiteX23" fmla="*/ 1428750 w 1673225"/>
                    <a:gd name="connsiteY23" fmla="*/ 803275 h 803275"/>
                    <a:gd name="connsiteX24" fmla="*/ 1309963 w 1673225"/>
                    <a:gd name="connsiteY24" fmla="*/ 803275 h 803275"/>
                    <a:gd name="connsiteX25" fmla="*/ 1309963 w 1673225"/>
                    <a:gd name="connsiteY25" fmla="*/ 773524 h 803275"/>
                    <a:gd name="connsiteX26" fmla="*/ 1276966 w 1673225"/>
                    <a:gd name="connsiteY26" fmla="*/ 743773 h 803275"/>
                    <a:gd name="connsiteX27" fmla="*/ 1191175 w 1673225"/>
                    <a:gd name="connsiteY27" fmla="*/ 743773 h 803275"/>
                    <a:gd name="connsiteX28" fmla="*/ 1191175 w 1673225"/>
                    <a:gd name="connsiteY28" fmla="*/ 803275 h 803275"/>
                    <a:gd name="connsiteX29" fmla="*/ 890907 w 1673225"/>
                    <a:gd name="connsiteY29" fmla="*/ 803275 h 803275"/>
                    <a:gd name="connsiteX30" fmla="*/ 973398 w 1673225"/>
                    <a:gd name="connsiteY30" fmla="*/ 723939 h 803275"/>
                    <a:gd name="connsiteX31" fmla="*/ 973398 w 1673225"/>
                    <a:gd name="connsiteY31" fmla="*/ 297509 h 803275"/>
                    <a:gd name="connsiteX32" fmla="*/ 890907 w 1673225"/>
                    <a:gd name="connsiteY32" fmla="*/ 214868 h 803275"/>
                    <a:gd name="connsiteX33" fmla="*/ 296969 w 1673225"/>
                    <a:gd name="connsiteY33" fmla="*/ 214868 h 803275"/>
                    <a:gd name="connsiteX34" fmla="*/ 214478 w 1673225"/>
                    <a:gd name="connsiteY34" fmla="*/ 297509 h 803275"/>
                    <a:gd name="connsiteX35" fmla="*/ 214478 w 1673225"/>
                    <a:gd name="connsiteY35" fmla="*/ 723939 h 803275"/>
                    <a:gd name="connsiteX36" fmla="*/ 296969 w 1673225"/>
                    <a:gd name="connsiteY36" fmla="*/ 803275 h 803275"/>
                    <a:gd name="connsiteX37" fmla="*/ 0 w 1673225"/>
                    <a:gd name="connsiteY37" fmla="*/ 803275 h 803275"/>
                    <a:gd name="connsiteX38" fmla="*/ 0 w 1673225"/>
                    <a:gd name="connsiteY38" fmla="*/ 119004 h 803275"/>
                    <a:gd name="connsiteX39" fmla="*/ 122087 w 1673225"/>
                    <a:gd name="connsiteY39" fmla="*/ 0 h 803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673225" h="803275">
                      <a:moveTo>
                        <a:pt x="1404923" y="169492"/>
                      </a:moveTo>
                      <a:cubicBezTo>
                        <a:pt x="1420996" y="170319"/>
                        <a:pt x="1435833" y="176929"/>
                        <a:pt x="1445724" y="185192"/>
                      </a:cubicBezTo>
                      <a:cubicBezTo>
                        <a:pt x="1475398" y="218245"/>
                        <a:pt x="1580906" y="307487"/>
                        <a:pt x="1640254" y="363676"/>
                      </a:cubicBezTo>
                      <a:cubicBezTo>
                        <a:pt x="1673225" y="390118"/>
                        <a:pt x="1673225" y="416560"/>
                        <a:pt x="1673225" y="416560"/>
                      </a:cubicBezTo>
                      <a:lnTo>
                        <a:pt x="1669928" y="416560"/>
                      </a:lnTo>
                      <a:cubicBezTo>
                        <a:pt x="1669928" y="416560"/>
                        <a:pt x="1669928" y="416560"/>
                        <a:pt x="1669928" y="803275"/>
                      </a:cubicBezTo>
                      <a:cubicBezTo>
                        <a:pt x="1669928" y="803275"/>
                        <a:pt x="1669928" y="803275"/>
                        <a:pt x="1554529" y="803275"/>
                      </a:cubicBezTo>
                      <a:cubicBezTo>
                        <a:pt x="1554529" y="803275"/>
                        <a:pt x="1554529" y="803275"/>
                        <a:pt x="1554529" y="558686"/>
                      </a:cubicBezTo>
                      <a:cubicBezTo>
                        <a:pt x="1554529" y="558686"/>
                        <a:pt x="1551232" y="548770"/>
                        <a:pt x="1541341" y="548770"/>
                      </a:cubicBezTo>
                      <a:cubicBezTo>
                        <a:pt x="1541341" y="548770"/>
                        <a:pt x="1541341" y="548770"/>
                        <a:pt x="1386376" y="548770"/>
                      </a:cubicBezTo>
                      <a:cubicBezTo>
                        <a:pt x="1383079" y="548770"/>
                        <a:pt x="1376485" y="545465"/>
                        <a:pt x="1376485" y="538855"/>
                      </a:cubicBezTo>
                      <a:cubicBezTo>
                        <a:pt x="1376485" y="532244"/>
                        <a:pt x="1376485" y="519023"/>
                        <a:pt x="1376485" y="499192"/>
                      </a:cubicBezTo>
                      <a:cubicBezTo>
                        <a:pt x="1376485" y="495886"/>
                        <a:pt x="1376485" y="492581"/>
                        <a:pt x="1379782" y="489276"/>
                      </a:cubicBezTo>
                      <a:cubicBezTo>
                        <a:pt x="1409456" y="456223"/>
                        <a:pt x="1458913" y="416560"/>
                        <a:pt x="1488587" y="383508"/>
                      </a:cubicBezTo>
                      <a:cubicBezTo>
                        <a:pt x="1452319" y="343844"/>
                        <a:pt x="1389673" y="294266"/>
                        <a:pt x="1363296" y="267824"/>
                      </a:cubicBezTo>
                      <a:cubicBezTo>
                        <a:pt x="1343514" y="247992"/>
                        <a:pt x="1330325" y="214939"/>
                        <a:pt x="1356702" y="188497"/>
                      </a:cubicBezTo>
                      <a:cubicBezTo>
                        <a:pt x="1371539" y="173624"/>
                        <a:pt x="1388849" y="168666"/>
                        <a:pt x="1404923" y="169492"/>
                      </a:cubicBezTo>
                      <a:close/>
                      <a:moveTo>
                        <a:pt x="122087" y="0"/>
                      </a:moveTo>
                      <a:cubicBezTo>
                        <a:pt x="122087" y="0"/>
                        <a:pt x="122087" y="0"/>
                        <a:pt x="1069088" y="0"/>
                      </a:cubicBezTo>
                      <a:cubicBezTo>
                        <a:pt x="1138381" y="0"/>
                        <a:pt x="1194475" y="52891"/>
                        <a:pt x="1194475" y="119004"/>
                      </a:cubicBezTo>
                      <a:cubicBezTo>
                        <a:pt x="1194475" y="119004"/>
                        <a:pt x="1194475" y="119004"/>
                        <a:pt x="1194475" y="624770"/>
                      </a:cubicBezTo>
                      <a:cubicBezTo>
                        <a:pt x="1237370" y="624770"/>
                        <a:pt x="1319862" y="624770"/>
                        <a:pt x="1339660" y="624770"/>
                      </a:cubicBezTo>
                      <a:cubicBezTo>
                        <a:pt x="1422151" y="631381"/>
                        <a:pt x="1428750" y="664438"/>
                        <a:pt x="1428750" y="733856"/>
                      </a:cubicBezTo>
                      <a:lnTo>
                        <a:pt x="1428750" y="803275"/>
                      </a:lnTo>
                      <a:cubicBezTo>
                        <a:pt x="1428750" y="803275"/>
                        <a:pt x="1428750" y="803275"/>
                        <a:pt x="1309963" y="803275"/>
                      </a:cubicBezTo>
                      <a:cubicBezTo>
                        <a:pt x="1309963" y="803275"/>
                        <a:pt x="1309963" y="803275"/>
                        <a:pt x="1309963" y="773524"/>
                      </a:cubicBezTo>
                      <a:cubicBezTo>
                        <a:pt x="1309963" y="773524"/>
                        <a:pt x="1306663" y="743773"/>
                        <a:pt x="1276966" y="743773"/>
                      </a:cubicBezTo>
                      <a:cubicBezTo>
                        <a:pt x="1276966" y="743773"/>
                        <a:pt x="1276966" y="743773"/>
                        <a:pt x="1191175" y="743773"/>
                      </a:cubicBezTo>
                      <a:cubicBezTo>
                        <a:pt x="1191175" y="743773"/>
                        <a:pt x="1191175" y="743773"/>
                        <a:pt x="1191175" y="803275"/>
                      </a:cubicBezTo>
                      <a:cubicBezTo>
                        <a:pt x="1191175" y="803275"/>
                        <a:pt x="1191175" y="803275"/>
                        <a:pt x="890907" y="803275"/>
                      </a:cubicBezTo>
                      <a:cubicBezTo>
                        <a:pt x="937102" y="803275"/>
                        <a:pt x="973398" y="766913"/>
                        <a:pt x="973398" y="723939"/>
                      </a:cubicBezTo>
                      <a:cubicBezTo>
                        <a:pt x="973398" y="723939"/>
                        <a:pt x="973398" y="723939"/>
                        <a:pt x="973398" y="297509"/>
                      </a:cubicBezTo>
                      <a:cubicBezTo>
                        <a:pt x="973398" y="251230"/>
                        <a:pt x="937102" y="214868"/>
                        <a:pt x="890907" y="214868"/>
                      </a:cubicBezTo>
                      <a:cubicBezTo>
                        <a:pt x="890907" y="214868"/>
                        <a:pt x="890907" y="214868"/>
                        <a:pt x="296969" y="214868"/>
                      </a:cubicBezTo>
                      <a:cubicBezTo>
                        <a:pt x="250774" y="214868"/>
                        <a:pt x="214478" y="251230"/>
                        <a:pt x="214478" y="297509"/>
                      </a:cubicBezTo>
                      <a:cubicBezTo>
                        <a:pt x="214478" y="297509"/>
                        <a:pt x="214478" y="297509"/>
                        <a:pt x="214478" y="723939"/>
                      </a:cubicBezTo>
                      <a:cubicBezTo>
                        <a:pt x="214478" y="766913"/>
                        <a:pt x="250774" y="803275"/>
                        <a:pt x="296969" y="803275"/>
                      </a:cubicBezTo>
                      <a:cubicBezTo>
                        <a:pt x="296969" y="803275"/>
                        <a:pt x="296969" y="803275"/>
                        <a:pt x="0" y="803275"/>
                      </a:cubicBezTo>
                      <a:cubicBezTo>
                        <a:pt x="0" y="803275"/>
                        <a:pt x="0" y="803275"/>
                        <a:pt x="0" y="119004"/>
                      </a:cubicBezTo>
                      <a:cubicBezTo>
                        <a:pt x="0" y="52891"/>
                        <a:pt x="52795" y="0"/>
                        <a:pt x="12208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5595359" y="1814402"/>
                <a:ext cx="646331" cy="485996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accent4"/>
                    </a:solidFill>
                  </a:rPr>
                  <a:t>40%</a:t>
                </a:r>
                <a:endParaRPr lang="en-US" altLang="zh-CN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9" name="文本框 25"/>
            <p:cNvSpPr txBox="1"/>
            <p:nvPr/>
          </p:nvSpPr>
          <p:spPr>
            <a:xfrm>
              <a:off x="4929274" y="5153741"/>
              <a:ext cx="1830983" cy="567735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4929273" y="4858923"/>
              <a:ext cx="1830984" cy="294818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5548825" y="3660450"/>
              <a:ext cx="606260" cy="605131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41" y="533400"/>
            <a:ext cx="3578740" cy="33167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91008" y="1146160"/>
            <a:ext cx="3883273" cy="1874436"/>
            <a:chOff x="4154362" y="1967922"/>
            <a:chExt cx="3883273" cy="1874436"/>
          </a:xfrm>
        </p:grpSpPr>
        <p:sp>
          <p:nvSpPr>
            <p:cNvPr id="4" name="文本框 3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肆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ONE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40010" y="3779375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楷体" panose="02010609060101010101" pitchFamily="49" charset="-122"/>
                <a:ea typeface="楷体" panose="02010609060101010101" pitchFamily="49" charset="-122"/>
              </a:rPr>
              <a:t>明年工作计划</a:t>
            </a:r>
            <a:endParaRPr lang="zh-CN" altLang="en-US" sz="28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1901" y="4285738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PA_组合 248"/>
          <p:cNvGrpSpPr/>
          <p:nvPr>
            <p:custDataLst>
              <p:tags r:id="rId1"/>
            </p:custDataLst>
          </p:nvPr>
        </p:nvGrpSpPr>
        <p:grpSpPr>
          <a:xfrm>
            <a:off x="2246509" y="1189298"/>
            <a:ext cx="934605" cy="934605"/>
            <a:chOff x="4353788" y="1068386"/>
            <a:chExt cx="592774" cy="592774"/>
          </a:xfrm>
        </p:grpSpPr>
        <p:sp>
          <p:nvSpPr>
            <p:cNvPr id="17" name="文本框 16"/>
            <p:cNvSpPr txBox="1"/>
            <p:nvPr/>
          </p:nvSpPr>
          <p:spPr>
            <a:xfrm>
              <a:off x="4428137" y="1151331"/>
              <a:ext cx="468357" cy="43878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  <a:endPara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菱形 17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PA_组合 249"/>
          <p:cNvGrpSpPr/>
          <p:nvPr>
            <p:custDataLst>
              <p:tags r:id="rId2"/>
            </p:custDataLst>
          </p:nvPr>
        </p:nvGrpSpPr>
        <p:grpSpPr>
          <a:xfrm>
            <a:off x="3761675" y="2023977"/>
            <a:ext cx="934605" cy="934605"/>
            <a:chOff x="4353788" y="1068386"/>
            <a:chExt cx="592774" cy="592774"/>
          </a:xfrm>
        </p:grpSpPr>
        <p:sp>
          <p:nvSpPr>
            <p:cNvPr id="20" name="文本框 19"/>
            <p:cNvSpPr txBox="1"/>
            <p:nvPr/>
          </p:nvSpPr>
          <p:spPr>
            <a:xfrm>
              <a:off x="4413418" y="1143419"/>
              <a:ext cx="468357" cy="43878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  <a:endPara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PA_组合 252"/>
          <p:cNvGrpSpPr/>
          <p:nvPr>
            <p:custDataLst>
              <p:tags r:id="rId3"/>
            </p:custDataLst>
          </p:nvPr>
        </p:nvGrpSpPr>
        <p:grpSpPr>
          <a:xfrm>
            <a:off x="5404797" y="1189298"/>
            <a:ext cx="934605" cy="934605"/>
            <a:chOff x="4353788" y="1068386"/>
            <a:chExt cx="592774" cy="592774"/>
          </a:xfrm>
        </p:grpSpPr>
        <p:sp>
          <p:nvSpPr>
            <p:cNvPr id="23" name="文本框 22"/>
            <p:cNvSpPr txBox="1"/>
            <p:nvPr/>
          </p:nvSpPr>
          <p:spPr>
            <a:xfrm>
              <a:off x="4431160" y="1151331"/>
              <a:ext cx="438784" cy="438784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  <a:endPara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PA_组合 255"/>
          <p:cNvGrpSpPr/>
          <p:nvPr>
            <p:custDataLst>
              <p:tags r:id="rId4"/>
            </p:custDataLst>
          </p:nvPr>
        </p:nvGrpSpPr>
        <p:grpSpPr>
          <a:xfrm>
            <a:off x="7082755" y="2023978"/>
            <a:ext cx="934605" cy="934603"/>
            <a:chOff x="4353788" y="1068386"/>
            <a:chExt cx="592774" cy="592774"/>
          </a:xfrm>
        </p:grpSpPr>
        <p:sp>
          <p:nvSpPr>
            <p:cNvPr id="26" name="文本框 25"/>
            <p:cNvSpPr txBox="1"/>
            <p:nvPr/>
          </p:nvSpPr>
          <p:spPr>
            <a:xfrm>
              <a:off x="4430410" y="1151330"/>
              <a:ext cx="438784" cy="438784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3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  <a:endPara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PA_组合 260"/>
          <p:cNvGrpSpPr/>
          <p:nvPr>
            <p:custDataLst>
              <p:tags r:id="rId5"/>
            </p:custDataLst>
          </p:nvPr>
        </p:nvGrpSpPr>
        <p:grpSpPr>
          <a:xfrm>
            <a:off x="2052270" y="2401357"/>
            <a:ext cx="997362" cy="3145818"/>
            <a:chOff x="4264669" y="2000581"/>
            <a:chExt cx="979246" cy="3088665"/>
          </a:xfrm>
        </p:grpSpPr>
        <p:sp>
          <p:nvSpPr>
            <p:cNvPr id="29" name="文本框 28"/>
            <p:cNvSpPr txBox="1"/>
            <p:nvPr/>
          </p:nvSpPr>
          <p:spPr>
            <a:xfrm>
              <a:off x="4661703" y="2000581"/>
              <a:ext cx="582212" cy="2037733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年度工作概述</a:t>
              </a:r>
              <a:endPara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264669" y="2000581"/>
              <a:ext cx="549867" cy="3088665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1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PA_组合 261"/>
          <p:cNvGrpSpPr/>
          <p:nvPr>
            <p:custDataLst>
              <p:tags r:id="rId6"/>
            </p:custDataLst>
          </p:nvPr>
        </p:nvGrpSpPr>
        <p:grpSpPr>
          <a:xfrm>
            <a:off x="3567434" y="3146414"/>
            <a:ext cx="980116" cy="3145818"/>
            <a:chOff x="4264669" y="2000581"/>
            <a:chExt cx="962313" cy="3088665"/>
          </a:xfrm>
        </p:grpSpPr>
        <p:sp>
          <p:nvSpPr>
            <p:cNvPr id="32" name="文本框 31"/>
            <p:cNvSpPr txBox="1"/>
            <p:nvPr/>
          </p:nvSpPr>
          <p:spPr>
            <a:xfrm>
              <a:off x="4644770" y="2000581"/>
              <a:ext cx="582212" cy="2037733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工作完成情况</a:t>
              </a:r>
              <a:endPara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264669" y="2000581"/>
              <a:ext cx="549867" cy="3088665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1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PA_组合 264"/>
          <p:cNvGrpSpPr/>
          <p:nvPr>
            <p:custDataLst>
              <p:tags r:id="rId7"/>
            </p:custDataLst>
          </p:nvPr>
        </p:nvGrpSpPr>
        <p:grpSpPr>
          <a:xfrm>
            <a:off x="5210556" y="2384150"/>
            <a:ext cx="997365" cy="3145818"/>
            <a:chOff x="4264669" y="2000581"/>
            <a:chExt cx="979249" cy="3088665"/>
          </a:xfrm>
        </p:grpSpPr>
        <p:sp>
          <p:nvSpPr>
            <p:cNvPr id="35" name="文本框 34"/>
            <p:cNvSpPr txBox="1"/>
            <p:nvPr/>
          </p:nvSpPr>
          <p:spPr>
            <a:xfrm>
              <a:off x="4661705" y="2000581"/>
              <a:ext cx="582213" cy="2037733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成功项目展示</a:t>
              </a:r>
              <a:endPara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264669" y="2000581"/>
              <a:ext cx="549867" cy="3088665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1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PA_组合 267"/>
          <p:cNvGrpSpPr/>
          <p:nvPr>
            <p:custDataLst>
              <p:tags r:id="rId8"/>
            </p:custDataLst>
          </p:nvPr>
        </p:nvGrpSpPr>
        <p:grpSpPr>
          <a:xfrm>
            <a:off x="6890872" y="3146414"/>
            <a:ext cx="980116" cy="3145818"/>
            <a:chOff x="4264669" y="2000581"/>
            <a:chExt cx="962313" cy="3088665"/>
          </a:xfrm>
        </p:grpSpPr>
        <p:sp>
          <p:nvSpPr>
            <p:cNvPr id="38" name="文本框 37"/>
            <p:cNvSpPr txBox="1"/>
            <p:nvPr/>
          </p:nvSpPr>
          <p:spPr>
            <a:xfrm>
              <a:off x="4644770" y="2000581"/>
              <a:ext cx="582212" cy="2037733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sz="2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明年工作计划</a:t>
              </a:r>
              <a:endPara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64669" y="2000581"/>
              <a:ext cx="549867" cy="3088665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1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0" name="PA_图片 3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77894" y="1207256"/>
            <a:ext cx="7114916" cy="2388201"/>
          </a:xfrm>
          <a:prstGeom prst="rect">
            <a:avLst/>
          </a:prstGeom>
        </p:spPr>
      </p:pic>
      <p:grpSp>
        <p:nvGrpSpPr>
          <p:cNvPr id="41" name="PA_组合 4"/>
          <p:cNvGrpSpPr/>
          <p:nvPr>
            <p:custDataLst>
              <p:tags r:id="rId11"/>
            </p:custDataLst>
          </p:nvPr>
        </p:nvGrpSpPr>
        <p:grpSpPr>
          <a:xfrm rot="16200000">
            <a:off x="9543720" y="2816110"/>
            <a:ext cx="1335628" cy="875627"/>
            <a:chOff x="906909" y="2730151"/>
            <a:chExt cx="1489938" cy="1000203"/>
          </a:xfrm>
        </p:grpSpPr>
        <p:sp>
          <p:nvSpPr>
            <p:cNvPr id="42" name="文本框 41"/>
            <p:cNvSpPr txBox="1"/>
            <p:nvPr/>
          </p:nvSpPr>
          <p:spPr>
            <a:xfrm>
              <a:off x="1775749" y="2730151"/>
              <a:ext cx="621098" cy="5976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6909" y="3308477"/>
              <a:ext cx="211013" cy="421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PA_组合 4"/>
          <p:cNvGrpSpPr/>
          <p:nvPr>
            <p:custDataLst>
              <p:tags r:id="rId12"/>
            </p:custDataLst>
          </p:nvPr>
        </p:nvGrpSpPr>
        <p:grpSpPr>
          <a:xfrm rot="16200000">
            <a:off x="9799304" y="2030800"/>
            <a:ext cx="824862" cy="868113"/>
            <a:chOff x="906909" y="2738734"/>
            <a:chExt cx="920159" cy="991620"/>
          </a:xfrm>
        </p:grpSpPr>
        <p:sp>
          <p:nvSpPr>
            <p:cNvPr id="45" name="文本框 44"/>
            <p:cNvSpPr txBox="1"/>
            <p:nvPr/>
          </p:nvSpPr>
          <p:spPr>
            <a:xfrm>
              <a:off x="1205971" y="2738734"/>
              <a:ext cx="621097" cy="597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录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6909" y="3308476"/>
              <a:ext cx="211013" cy="421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07468" y="3616581"/>
            <a:ext cx="2147157" cy="2183395"/>
            <a:chOff x="1307468" y="3616581"/>
            <a:chExt cx="2147157" cy="2183395"/>
          </a:xfrm>
        </p:grpSpPr>
        <p:sp>
          <p:nvSpPr>
            <p:cNvPr id="4" name="Rectangle 17"/>
            <p:cNvSpPr/>
            <p:nvPr/>
          </p:nvSpPr>
          <p:spPr>
            <a:xfrm flipV="1">
              <a:off x="1535151" y="3825044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5"/>
            <p:cNvSpPr/>
            <p:nvPr/>
          </p:nvSpPr>
          <p:spPr bwMode="auto">
            <a:xfrm>
              <a:off x="2147020" y="3616581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" name="Group 1"/>
            <p:cNvGrpSpPr/>
            <p:nvPr/>
          </p:nvGrpSpPr>
          <p:grpSpPr>
            <a:xfrm>
              <a:off x="1307468" y="4876646"/>
              <a:ext cx="2147157" cy="923330"/>
              <a:chOff x="1307468" y="4876646"/>
              <a:chExt cx="2147157" cy="923330"/>
            </a:xfrm>
          </p:grpSpPr>
          <p:sp>
            <p:nvSpPr>
              <p:cNvPr id="22" name="TextBox 12"/>
              <p:cNvSpPr txBox="1"/>
              <p:nvPr/>
            </p:nvSpPr>
            <p:spPr bwMode="auto">
              <a:xfrm>
                <a:off x="2080483" y="4876646"/>
                <a:ext cx="601127" cy="36933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altLang="ko-KR" sz="2400" b="0">
                    <a:solidFill>
                      <a:schemeClr val="accent1"/>
                    </a:solidFill>
                    <a:effectLst/>
                    <a:latin typeface="Impact" panose="020B0806030902050204" pitchFamily="34" charset="0"/>
                  </a:rPr>
                  <a:t>2015</a:t>
                </a:r>
                <a:endParaRPr lang="en-US" altLang="ko-KR" sz="2400" b="0">
                  <a:solidFill>
                    <a:schemeClr val="accent1"/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Rectangle 29"/>
              <p:cNvSpPr/>
              <p:nvPr/>
            </p:nvSpPr>
            <p:spPr>
              <a:xfrm>
                <a:off x="1307468" y="5245978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4" name="千图PPT彼岸天：ID 8661124库_组合 23"/>
          <p:cNvGrpSpPr/>
          <p:nvPr>
            <p:custDataLst>
              <p:tags r:id="rId2"/>
            </p:custDataLst>
          </p:nvPr>
        </p:nvGrpSpPr>
        <p:grpSpPr>
          <a:xfrm>
            <a:off x="3861128" y="2962265"/>
            <a:ext cx="2147157" cy="2117582"/>
            <a:chOff x="3861128" y="2962265"/>
            <a:chExt cx="2147157" cy="2117582"/>
          </a:xfrm>
        </p:grpSpPr>
        <p:sp>
          <p:nvSpPr>
            <p:cNvPr id="7" name="Rectangle 13"/>
            <p:cNvSpPr/>
            <p:nvPr/>
          </p:nvSpPr>
          <p:spPr>
            <a:xfrm flipV="1">
              <a:off x="4088812" y="3102005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27"/>
            <p:cNvSpPr/>
            <p:nvPr/>
          </p:nvSpPr>
          <p:spPr bwMode="auto">
            <a:xfrm>
              <a:off x="4630043" y="2962265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2"/>
            <p:cNvGrpSpPr/>
            <p:nvPr/>
          </p:nvGrpSpPr>
          <p:grpSpPr>
            <a:xfrm>
              <a:off x="3861128" y="4156517"/>
              <a:ext cx="2147157" cy="923330"/>
              <a:chOff x="3861128" y="4156517"/>
              <a:chExt cx="2147157" cy="923330"/>
            </a:xfrm>
          </p:grpSpPr>
          <p:sp>
            <p:nvSpPr>
              <p:cNvPr id="20" name="TextBox 9"/>
              <p:cNvSpPr txBox="1"/>
              <p:nvPr/>
            </p:nvSpPr>
            <p:spPr bwMode="auto">
              <a:xfrm>
                <a:off x="4633342" y="4156517"/>
                <a:ext cx="602729" cy="36933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altLang="ko-KR" sz="2400" b="0">
                    <a:solidFill>
                      <a:schemeClr val="accent2"/>
                    </a:solidFill>
                    <a:effectLst/>
                    <a:latin typeface="Impact" panose="020B0806030902050204" pitchFamily="34" charset="0"/>
                  </a:rPr>
                  <a:t>2016</a:t>
                </a:r>
                <a:endPara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Rectangle 30"/>
              <p:cNvSpPr/>
              <p:nvPr/>
            </p:nvSpPr>
            <p:spPr>
              <a:xfrm>
                <a:off x="3861128" y="4525849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6414788" y="2183474"/>
            <a:ext cx="2147157" cy="2170488"/>
            <a:chOff x="6414788" y="2183474"/>
            <a:chExt cx="2147157" cy="2170488"/>
          </a:xfrm>
        </p:grpSpPr>
        <p:sp>
          <p:nvSpPr>
            <p:cNvPr id="10" name="Rectangle 23"/>
            <p:cNvSpPr/>
            <p:nvPr/>
          </p:nvSpPr>
          <p:spPr>
            <a:xfrm flipV="1">
              <a:off x="6642472" y="2379504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28"/>
            <p:cNvSpPr/>
            <p:nvPr/>
          </p:nvSpPr>
          <p:spPr bwMode="auto">
            <a:xfrm>
              <a:off x="7183703" y="2183474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Group 4"/>
            <p:cNvGrpSpPr/>
            <p:nvPr/>
          </p:nvGrpSpPr>
          <p:grpSpPr>
            <a:xfrm>
              <a:off x="6414788" y="3430632"/>
              <a:ext cx="2147157" cy="923330"/>
              <a:chOff x="6414788" y="3430632"/>
              <a:chExt cx="2147157" cy="923330"/>
            </a:xfrm>
          </p:grpSpPr>
          <p:sp>
            <p:nvSpPr>
              <p:cNvPr id="18" name="TextBox 6"/>
              <p:cNvSpPr txBox="1"/>
              <p:nvPr/>
            </p:nvSpPr>
            <p:spPr bwMode="auto">
              <a:xfrm>
                <a:off x="7210245" y="3430632"/>
                <a:ext cx="556243" cy="36933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altLang="ko-KR" sz="2400" b="0">
                    <a:solidFill>
                      <a:schemeClr val="accent3"/>
                    </a:solidFill>
                    <a:effectLst/>
                    <a:latin typeface="Impact" panose="020B0806030902050204" pitchFamily="34" charset="0"/>
                  </a:rPr>
                  <a:t>2017</a:t>
                </a:r>
                <a:endParaRPr lang="en-US" altLang="ko-KR" sz="2400" b="0">
                  <a:solidFill>
                    <a:schemeClr val="accent3"/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Rectangle 31"/>
              <p:cNvSpPr/>
              <p:nvPr/>
            </p:nvSpPr>
            <p:spPr>
              <a:xfrm>
                <a:off x="6414788" y="3799964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8968447" y="1520788"/>
            <a:ext cx="2147157" cy="2103686"/>
            <a:chOff x="8968447" y="1520788"/>
            <a:chExt cx="2147157" cy="2103686"/>
          </a:xfrm>
        </p:grpSpPr>
        <p:sp>
          <p:nvSpPr>
            <p:cNvPr id="13" name="Rectangle 18"/>
            <p:cNvSpPr/>
            <p:nvPr/>
          </p:nvSpPr>
          <p:spPr>
            <a:xfrm flipV="1">
              <a:off x="9174326" y="1652584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6"/>
            <p:cNvSpPr/>
            <p:nvPr/>
          </p:nvSpPr>
          <p:spPr bwMode="auto">
            <a:xfrm>
              <a:off x="9715556" y="1520788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5" name="Group 5"/>
            <p:cNvGrpSpPr/>
            <p:nvPr/>
          </p:nvGrpSpPr>
          <p:grpSpPr>
            <a:xfrm>
              <a:off x="8968447" y="2701144"/>
              <a:ext cx="2147157" cy="923330"/>
              <a:chOff x="8968447" y="2701144"/>
              <a:chExt cx="2147157" cy="923330"/>
            </a:xfrm>
          </p:grpSpPr>
          <p:sp>
            <p:nvSpPr>
              <p:cNvPr id="16" name="TextBox 3"/>
              <p:cNvSpPr txBox="1"/>
              <p:nvPr/>
            </p:nvSpPr>
            <p:spPr bwMode="auto">
              <a:xfrm>
                <a:off x="9741462" y="2701144"/>
                <a:ext cx="601127" cy="36933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en-US" altLang="ko-KR" sz="2400" b="0">
                    <a:solidFill>
                      <a:schemeClr val="accent4"/>
                    </a:solidFill>
                    <a:effectLst/>
                    <a:latin typeface="Impact" panose="020B0806030902050204" pitchFamily="34" charset="0"/>
                  </a:rPr>
                  <a:t>2018</a:t>
                </a:r>
                <a:endParaRPr lang="en-US" altLang="ko-KR" sz="2400" b="0">
                  <a:solidFill>
                    <a:schemeClr val="accent4"/>
                  </a:solidFill>
                  <a:effectLst/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Rectangle 32"/>
              <p:cNvSpPr/>
              <p:nvPr/>
            </p:nvSpPr>
            <p:spPr>
              <a:xfrm>
                <a:off x="8968447" y="307047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千图PPT彼岸天：ID 8661124库_组合 27"/>
          <p:cNvGrpSpPr/>
          <p:nvPr>
            <p:custDataLst>
              <p:tags r:id="rId1"/>
            </p:custDataLst>
          </p:nvPr>
        </p:nvGrpSpPr>
        <p:grpSpPr>
          <a:xfrm>
            <a:off x="6463665" y="1655034"/>
            <a:ext cx="4122102" cy="1600686"/>
            <a:chOff x="6463665" y="1655034"/>
            <a:chExt cx="4122102" cy="1600686"/>
          </a:xfrm>
        </p:grpSpPr>
        <p:grpSp>
          <p:nvGrpSpPr>
            <p:cNvPr id="6" name="Group 7"/>
            <p:cNvGrpSpPr/>
            <p:nvPr/>
          </p:nvGrpSpPr>
          <p:grpSpPr>
            <a:xfrm>
              <a:off x="6463666" y="1655034"/>
              <a:ext cx="4122101" cy="1600686"/>
              <a:chOff x="623888" y="1690577"/>
              <a:chExt cx="5261535" cy="4686897"/>
            </a:xfrm>
          </p:grpSpPr>
          <p:sp>
            <p:nvSpPr>
              <p:cNvPr id="22" name="Rectangle: Rounded Corners 8"/>
              <p:cNvSpPr/>
              <p:nvPr/>
            </p:nvSpPr>
            <p:spPr>
              <a:xfrm>
                <a:off x="682670" y="1763711"/>
                <a:ext cx="5202753" cy="461376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Rectangle: Rounded Corners 9"/>
              <p:cNvSpPr/>
              <p:nvPr/>
            </p:nvSpPr>
            <p:spPr>
              <a:xfrm>
                <a:off x="623888" y="1690577"/>
                <a:ext cx="5202754" cy="4572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Freeform: Shape 14"/>
            <p:cNvSpPr/>
            <p:nvPr/>
          </p:nvSpPr>
          <p:spPr>
            <a:xfrm>
              <a:off x="6463665" y="1917641"/>
              <a:ext cx="1864583" cy="308031"/>
            </a:xfrm>
            <a:custGeom>
              <a:avLst/>
              <a:gdLst>
                <a:gd name="connsiteX0" fmla="*/ 12386 w 3852419"/>
                <a:gd name="connsiteY0" fmla="*/ 0 h 425302"/>
                <a:gd name="connsiteX1" fmla="*/ 3639768 w 3852419"/>
                <a:gd name="connsiteY1" fmla="*/ 0 h 425302"/>
                <a:gd name="connsiteX2" fmla="*/ 3852419 w 3852419"/>
                <a:gd name="connsiteY2" fmla="*/ 212651 h 425302"/>
                <a:gd name="connsiteX3" fmla="*/ 3639768 w 3852419"/>
                <a:gd name="connsiteY3" fmla="*/ 425302 h 425302"/>
                <a:gd name="connsiteX4" fmla="*/ 12386 w 3852419"/>
                <a:gd name="connsiteY4" fmla="*/ 425302 h 425302"/>
                <a:gd name="connsiteX5" fmla="*/ 0 w 3852419"/>
                <a:gd name="connsiteY5" fmla="*/ 424054 h 425302"/>
                <a:gd name="connsiteX6" fmla="*/ 0 w 3852419"/>
                <a:gd name="connsiteY6" fmla="*/ 1249 h 42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2419" h="425302">
                  <a:moveTo>
                    <a:pt x="12386" y="0"/>
                  </a:moveTo>
                  <a:lnTo>
                    <a:pt x="3639768" y="0"/>
                  </a:lnTo>
                  <a:cubicBezTo>
                    <a:pt x="3757212" y="0"/>
                    <a:pt x="3852419" y="95207"/>
                    <a:pt x="3852419" y="212651"/>
                  </a:cubicBezTo>
                  <a:cubicBezTo>
                    <a:pt x="3852419" y="330095"/>
                    <a:pt x="3757212" y="425302"/>
                    <a:pt x="3639768" y="425302"/>
                  </a:cubicBezTo>
                  <a:lnTo>
                    <a:pt x="12386" y="425302"/>
                  </a:lnTo>
                  <a:lnTo>
                    <a:pt x="0" y="424054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39"/>
            <p:cNvSpPr txBox="1"/>
            <p:nvPr/>
          </p:nvSpPr>
          <p:spPr>
            <a:xfrm>
              <a:off x="6610790" y="1917259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6813309" y="2413056"/>
              <a:ext cx="3392748" cy="6232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2"/>
            </p:custDataLst>
          </p:nvPr>
        </p:nvGrpSpPr>
        <p:grpSpPr>
          <a:xfrm>
            <a:off x="6463665" y="3602280"/>
            <a:ext cx="4122102" cy="1600686"/>
            <a:chOff x="6463665" y="3602280"/>
            <a:chExt cx="4122102" cy="1600686"/>
          </a:xfrm>
        </p:grpSpPr>
        <p:grpSp>
          <p:nvGrpSpPr>
            <p:cNvPr id="7" name="Group 10"/>
            <p:cNvGrpSpPr/>
            <p:nvPr/>
          </p:nvGrpSpPr>
          <p:grpSpPr>
            <a:xfrm>
              <a:off x="6463666" y="3602280"/>
              <a:ext cx="4122101" cy="1600686"/>
              <a:chOff x="623888" y="1690577"/>
              <a:chExt cx="5261535" cy="4686897"/>
            </a:xfrm>
          </p:grpSpPr>
          <p:sp>
            <p:nvSpPr>
              <p:cNvPr id="20" name="Rectangle: Rounded Corners 11"/>
              <p:cNvSpPr/>
              <p:nvPr/>
            </p:nvSpPr>
            <p:spPr>
              <a:xfrm>
                <a:off x="682670" y="1763711"/>
                <a:ext cx="5202753" cy="461376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Rectangle: Rounded Corners 12"/>
              <p:cNvSpPr/>
              <p:nvPr/>
            </p:nvSpPr>
            <p:spPr>
              <a:xfrm>
                <a:off x="623888" y="1690577"/>
                <a:ext cx="5202754" cy="4572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Freeform: Shape 20"/>
            <p:cNvSpPr/>
            <p:nvPr/>
          </p:nvSpPr>
          <p:spPr>
            <a:xfrm>
              <a:off x="6463665" y="3854403"/>
              <a:ext cx="1864583" cy="308031"/>
            </a:xfrm>
            <a:custGeom>
              <a:avLst/>
              <a:gdLst>
                <a:gd name="connsiteX0" fmla="*/ 12386 w 3852419"/>
                <a:gd name="connsiteY0" fmla="*/ 0 h 425302"/>
                <a:gd name="connsiteX1" fmla="*/ 3639768 w 3852419"/>
                <a:gd name="connsiteY1" fmla="*/ 0 h 425302"/>
                <a:gd name="connsiteX2" fmla="*/ 3852419 w 3852419"/>
                <a:gd name="connsiteY2" fmla="*/ 212651 h 425302"/>
                <a:gd name="connsiteX3" fmla="*/ 3639768 w 3852419"/>
                <a:gd name="connsiteY3" fmla="*/ 425302 h 425302"/>
                <a:gd name="connsiteX4" fmla="*/ 12386 w 3852419"/>
                <a:gd name="connsiteY4" fmla="*/ 425302 h 425302"/>
                <a:gd name="connsiteX5" fmla="*/ 0 w 3852419"/>
                <a:gd name="connsiteY5" fmla="*/ 424054 h 425302"/>
                <a:gd name="connsiteX6" fmla="*/ 0 w 3852419"/>
                <a:gd name="connsiteY6" fmla="*/ 1249 h 42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2419" h="425302">
                  <a:moveTo>
                    <a:pt x="12386" y="0"/>
                  </a:moveTo>
                  <a:lnTo>
                    <a:pt x="3639768" y="0"/>
                  </a:lnTo>
                  <a:cubicBezTo>
                    <a:pt x="3757212" y="0"/>
                    <a:pt x="3852419" y="95207"/>
                    <a:pt x="3852419" y="212651"/>
                  </a:cubicBezTo>
                  <a:cubicBezTo>
                    <a:pt x="3852419" y="330095"/>
                    <a:pt x="3757212" y="425302"/>
                    <a:pt x="3639768" y="425302"/>
                  </a:cubicBezTo>
                  <a:lnTo>
                    <a:pt x="12386" y="425302"/>
                  </a:lnTo>
                  <a:lnTo>
                    <a:pt x="0" y="424054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38"/>
            <p:cNvSpPr txBox="1"/>
            <p:nvPr/>
          </p:nvSpPr>
          <p:spPr>
            <a:xfrm>
              <a:off x="6610790" y="3861166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41"/>
            <p:cNvSpPr/>
            <p:nvPr/>
          </p:nvSpPr>
          <p:spPr>
            <a:xfrm>
              <a:off x="6813309" y="4340994"/>
              <a:ext cx="3392748" cy="6232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1606233" y="3602280"/>
            <a:ext cx="4122102" cy="1600686"/>
            <a:chOff x="1606233" y="3602280"/>
            <a:chExt cx="4122102" cy="1600686"/>
          </a:xfrm>
        </p:grpSpPr>
        <p:grpSp>
          <p:nvGrpSpPr>
            <p:cNvPr id="5" name="Group 4"/>
            <p:cNvGrpSpPr/>
            <p:nvPr/>
          </p:nvGrpSpPr>
          <p:grpSpPr>
            <a:xfrm>
              <a:off x="1606234" y="3602280"/>
              <a:ext cx="4122101" cy="1600686"/>
              <a:chOff x="623888" y="1690577"/>
              <a:chExt cx="5261535" cy="4686897"/>
            </a:xfrm>
          </p:grpSpPr>
          <p:sp>
            <p:nvSpPr>
              <p:cNvPr id="24" name="Rectangle: Rounded Corners 5"/>
              <p:cNvSpPr/>
              <p:nvPr/>
            </p:nvSpPr>
            <p:spPr>
              <a:xfrm>
                <a:off x="682670" y="1763711"/>
                <a:ext cx="5202753" cy="461376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Rectangle: Rounded Corners 6"/>
              <p:cNvSpPr/>
              <p:nvPr/>
            </p:nvSpPr>
            <p:spPr>
              <a:xfrm>
                <a:off x="623888" y="1690577"/>
                <a:ext cx="5202754" cy="4572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Freeform: Shape 19"/>
            <p:cNvSpPr/>
            <p:nvPr/>
          </p:nvSpPr>
          <p:spPr>
            <a:xfrm>
              <a:off x="1606233" y="3854403"/>
              <a:ext cx="1864583" cy="308031"/>
            </a:xfrm>
            <a:custGeom>
              <a:avLst/>
              <a:gdLst>
                <a:gd name="connsiteX0" fmla="*/ 12386 w 3852419"/>
                <a:gd name="connsiteY0" fmla="*/ 0 h 425302"/>
                <a:gd name="connsiteX1" fmla="*/ 3639768 w 3852419"/>
                <a:gd name="connsiteY1" fmla="*/ 0 h 425302"/>
                <a:gd name="connsiteX2" fmla="*/ 3852419 w 3852419"/>
                <a:gd name="connsiteY2" fmla="*/ 212651 h 425302"/>
                <a:gd name="connsiteX3" fmla="*/ 3639768 w 3852419"/>
                <a:gd name="connsiteY3" fmla="*/ 425302 h 425302"/>
                <a:gd name="connsiteX4" fmla="*/ 12386 w 3852419"/>
                <a:gd name="connsiteY4" fmla="*/ 425302 h 425302"/>
                <a:gd name="connsiteX5" fmla="*/ 0 w 3852419"/>
                <a:gd name="connsiteY5" fmla="*/ 424054 h 425302"/>
                <a:gd name="connsiteX6" fmla="*/ 0 w 3852419"/>
                <a:gd name="connsiteY6" fmla="*/ 1249 h 42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2419" h="425302">
                  <a:moveTo>
                    <a:pt x="12386" y="0"/>
                  </a:moveTo>
                  <a:lnTo>
                    <a:pt x="3639768" y="0"/>
                  </a:lnTo>
                  <a:cubicBezTo>
                    <a:pt x="3757212" y="0"/>
                    <a:pt x="3852419" y="95207"/>
                    <a:pt x="3852419" y="212651"/>
                  </a:cubicBezTo>
                  <a:cubicBezTo>
                    <a:pt x="3852419" y="330095"/>
                    <a:pt x="3757212" y="425302"/>
                    <a:pt x="3639768" y="425302"/>
                  </a:cubicBezTo>
                  <a:lnTo>
                    <a:pt x="12386" y="425302"/>
                  </a:lnTo>
                  <a:lnTo>
                    <a:pt x="0" y="424054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22"/>
            <p:cNvSpPr txBox="1"/>
            <p:nvPr/>
          </p:nvSpPr>
          <p:spPr>
            <a:xfrm>
              <a:off x="1749161" y="3861166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Rectangle 42"/>
            <p:cNvSpPr/>
            <p:nvPr/>
          </p:nvSpPr>
          <p:spPr>
            <a:xfrm>
              <a:off x="1969180" y="4340994"/>
              <a:ext cx="3392748" cy="6232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606233" y="1655034"/>
            <a:ext cx="4122102" cy="1600686"/>
            <a:chOff x="1606233" y="1655034"/>
            <a:chExt cx="4122102" cy="1600686"/>
          </a:xfrm>
        </p:grpSpPr>
        <p:grpSp>
          <p:nvGrpSpPr>
            <p:cNvPr id="4" name="Group 1"/>
            <p:cNvGrpSpPr/>
            <p:nvPr/>
          </p:nvGrpSpPr>
          <p:grpSpPr>
            <a:xfrm>
              <a:off x="1606234" y="1655034"/>
              <a:ext cx="4122101" cy="1600686"/>
              <a:chOff x="623888" y="1690577"/>
              <a:chExt cx="5261535" cy="4686897"/>
            </a:xfrm>
          </p:grpSpPr>
          <p:sp>
            <p:nvSpPr>
              <p:cNvPr id="26" name="Rectangle: Rounded Corners 2"/>
              <p:cNvSpPr/>
              <p:nvPr/>
            </p:nvSpPr>
            <p:spPr>
              <a:xfrm>
                <a:off x="682670" y="1763711"/>
                <a:ext cx="5202753" cy="4613763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Rectangle: Rounded Corners 3"/>
              <p:cNvSpPr/>
              <p:nvPr/>
            </p:nvSpPr>
            <p:spPr>
              <a:xfrm>
                <a:off x="623888" y="1690577"/>
                <a:ext cx="5202754" cy="4572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Freeform: Shape 13"/>
            <p:cNvSpPr/>
            <p:nvPr/>
          </p:nvSpPr>
          <p:spPr>
            <a:xfrm>
              <a:off x="1606233" y="1917641"/>
              <a:ext cx="1864583" cy="308031"/>
            </a:xfrm>
            <a:custGeom>
              <a:avLst/>
              <a:gdLst>
                <a:gd name="connsiteX0" fmla="*/ 12386 w 3852419"/>
                <a:gd name="connsiteY0" fmla="*/ 0 h 425302"/>
                <a:gd name="connsiteX1" fmla="*/ 3639768 w 3852419"/>
                <a:gd name="connsiteY1" fmla="*/ 0 h 425302"/>
                <a:gd name="connsiteX2" fmla="*/ 3852419 w 3852419"/>
                <a:gd name="connsiteY2" fmla="*/ 212651 h 425302"/>
                <a:gd name="connsiteX3" fmla="*/ 3639768 w 3852419"/>
                <a:gd name="connsiteY3" fmla="*/ 425302 h 425302"/>
                <a:gd name="connsiteX4" fmla="*/ 12386 w 3852419"/>
                <a:gd name="connsiteY4" fmla="*/ 425302 h 425302"/>
                <a:gd name="connsiteX5" fmla="*/ 0 w 3852419"/>
                <a:gd name="connsiteY5" fmla="*/ 424054 h 425302"/>
                <a:gd name="connsiteX6" fmla="*/ 0 w 3852419"/>
                <a:gd name="connsiteY6" fmla="*/ 1249 h 42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2419" h="425302">
                  <a:moveTo>
                    <a:pt x="12386" y="0"/>
                  </a:moveTo>
                  <a:lnTo>
                    <a:pt x="3639768" y="0"/>
                  </a:lnTo>
                  <a:cubicBezTo>
                    <a:pt x="3757212" y="0"/>
                    <a:pt x="3852419" y="95207"/>
                    <a:pt x="3852419" y="212651"/>
                  </a:cubicBezTo>
                  <a:cubicBezTo>
                    <a:pt x="3852419" y="330095"/>
                    <a:pt x="3757212" y="425302"/>
                    <a:pt x="3639768" y="425302"/>
                  </a:cubicBezTo>
                  <a:lnTo>
                    <a:pt x="12386" y="425302"/>
                  </a:lnTo>
                  <a:lnTo>
                    <a:pt x="0" y="424054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1749161" y="1917259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43"/>
            <p:cNvSpPr/>
            <p:nvPr/>
          </p:nvSpPr>
          <p:spPr>
            <a:xfrm>
              <a:off x="1969180" y="2413056"/>
              <a:ext cx="3392748" cy="6232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千图PPT彼岸天：ID 8661124库_组合 53"/>
          <p:cNvGrpSpPr/>
          <p:nvPr>
            <p:custDataLst>
              <p:tags r:id="rId1"/>
            </p:custDataLst>
          </p:nvPr>
        </p:nvGrpSpPr>
        <p:grpSpPr>
          <a:xfrm>
            <a:off x="-4" y="2013962"/>
            <a:ext cx="2656174" cy="4844038"/>
            <a:chOff x="-4" y="2013962"/>
            <a:chExt cx="2656174" cy="4844038"/>
          </a:xfrm>
        </p:grpSpPr>
        <p:grpSp>
          <p:nvGrpSpPr>
            <p:cNvPr id="4" name="Group 4"/>
            <p:cNvGrpSpPr/>
            <p:nvPr/>
          </p:nvGrpSpPr>
          <p:grpSpPr>
            <a:xfrm flipH="1">
              <a:off x="-4" y="3772475"/>
              <a:ext cx="2656174" cy="3085525"/>
              <a:chOff x="5110347" y="1400607"/>
              <a:chExt cx="1992130" cy="2314143"/>
            </a:xfrm>
          </p:grpSpPr>
          <p:sp>
            <p:nvSpPr>
              <p:cNvPr id="47" name="Rectangle 5"/>
              <p:cNvSpPr/>
              <p:nvPr/>
            </p:nvSpPr>
            <p:spPr bwMode="auto">
              <a:xfrm>
                <a:off x="5110347" y="1662952"/>
                <a:ext cx="1358574" cy="205179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Rectangle 6"/>
              <p:cNvSpPr/>
              <p:nvPr/>
            </p:nvSpPr>
            <p:spPr bwMode="auto">
              <a:xfrm>
                <a:off x="6468921" y="1662952"/>
                <a:ext cx="633556" cy="205179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7"/>
              <p:cNvSpPr/>
              <p:nvPr/>
            </p:nvSpPr>
            <p:spPr bwMode="auto">
              <a:xfrm>
                <a:off x="5110347" y="1400607"/>
                <a:ext cx="1358574" cy="265584"/>
              </a:xfrm>
              <a:custGeom>
                <a:avLst/>
                <a:gdLst>
                  <a:gd name="T0" fmla="*/ 0 w 609"/>
                  <a:gd name="T1" fmla="*/ 164 h 164"/>
                  <a:gd name="T2" fmla="*/ 609 w 609"/>
                  <a:gd name="T3" fmla="*/ 0 h 164"/>
                  <a:gd name="T4" fmla="*/ 609 w 609"/>
                  <a:gd name="T5" fmla="*/ 164 h 164"/>
                  <a:gd name="T6" fmla="*/ 0 w 609"/>
                  <a:gd name="T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9" h="164">
                    <a:moveTo>
                      <a:pt x="0" y="164"/>
                    </a:moveTo>
                    <a:lnTo>
                      <a:pt x="609" y="0"/>
                    </a:lnTo>
                    <a:lnTo>
                      <a:pt x="609" y="164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8"/>
              <p:cNvSpPr/>
              <p:nvPr/>
            </p:nvSpPr>
            <p:spPr bwMode="auto">
              <a:xfrm>
                <a:off x="6468920" y="1400607"/>
                <a:ext cx="633555" cy="265584"/>
              </a:xfrm>
              <a:custGeom>
                <a:avLst/>
                <a:gdLst>
                  <a:gd name="T0" fmla="*/ 284 w 284"/>
                  <a:gd name="T1" fmla="*/ 164 h 164"/>
                  <a:gd name="T2" fmla="*/ 0 w 284"/>
                  <a:gd name="T3" fmla="*/ 0 h 164"/>
                  <a:gd name="T4" fmla="*/ 0 w 284"/>
                  <a:gd name="T5" fmla="*/ 164 h 164"/>
                  <a:gd name="T6" fmla="*/ 284 w 284"/>
                  <a:gd name="T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164">
                    <a:moveTo>
                      <a:pt x="284" y="164"/>
                    </a:moveTo>
                    <a:lnTo>
                      <a:pt x="0" y="0"/>
                    </a:lnTo>
                    <a:lnTo>
                      <a:pt x="0" y="164"/>
                    </a:lnTo>
                    <a:lnTo>
                      <a:pt x="284" y="16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48"/>
            <p:cNvGrpSpPr/>
            <p:nvPr/>
          </p:nvGrpSpPr>
          <p:grpSpPr>
            <a:xfrm>
              <a:off x="313758" y="2013962"/>
              <a:ext cx="1616647" cy="1506816"/>
              <a:chOff x="1687637" y="550581"/>
              <a:chExt cx="452247" cy="421522"/>
            </a:xfrm>
            <a:solidFill>
              <a:schemeClr val="accent5"/>
            </a:solidFill>
          </p:grpSpPr>
          <p:sp>
            <p:nvSpPr>
              <p:cNvPr id="18" name="Freeform: Shape 49"/>
              <p:cNvSpPr/>
              <p:nvPr/>
            </p:nvSpPr>
            <p:spPr bwMode="auto">
              <a:xfrm>
                <a:off x="1747648" y="912091"/>
                <a:ext cx="332224" cy="60012"/>
              </a:xfrm>
              <a:custGeom>
                <a:avLst/>
                <a:gdLst>
                  <a:gd name="T0" fmla="*/ 287 w 292"/>
                  <a:gd name="T1" fmla="*/ 0 h 53"/>
                  <a:gd name="T2" fmla="*/ 6 w 292"/>
                  <a:gd name="T3" fmla="*/ 0 h 53"/>
                  <a:gd name="T4" fmla="*/ 0 w 292"/>
                  <a:gd name="T5" fmla="*/ 5 h 53"/>
                  <a:gd name="T6" fmla="*/ 0 w 292"/>
                  <a:gd name="T7" fmla="*/ 48 h 53"/>
                  <a:gd name="T8" fmla="*/ 6 w 292"/>
                  <a:gd name="T9" fmla="*/ 53 h 53"/>
                  <a:gd name="T10" fmla="*/ 287 w 292"/>
                  <a:gd name="T11" fmla="*/ 53 h 53"/>
                  <a:gd name="T12" fmla="*/ 292 w 292"/>
                  <a:gd name="T13" fmla="*/ 48 h 53"/>
                  <a:gd name="T14" fmla="*/ 292 w 292"/>
                  <a:gd name="T15" fmla="*/ 5 h 53"/>
                  <a:gd name="T16" fmla="*/ 287 w 292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2" h="53">
                    <a:moveTo>
                      <a:pt x="28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1"/>
                      <a:pt x="3" y="53"/>
                      <a:pt x="6" y="53"/>
                    </a:cubicBezTo>
                    <a:cubicBezTo>
                      <a:pt x="287" y="53"/>
                      <a:pt x="287" y="53"/>
                      <a:pt x="287" y="53"/>
                    </a:cubicBezTo>
                    <a:cubicBezTo>
                      <a:pt x="290" y="53"/>
                      <a:pt x="292" y="51"/>
                      <a:pt x="292" y="48"/>
                    </a:cubicBezTo>
                    <a:cubicBezTo>
                      <a:pt x="292" y="5"/>
                      <a:pt x="292" y="5"/>
                      <a:pt x="292" y="5"/>
                    </a:cubicBezTo>
                    <a:cubicBezTo>
                      <a:pt x="292" y="2"/>
                      <a:pt x="290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50"/>
              <p:cNvSpPr/>
              <p:nvPr/>
            </p:nvSpPr>
            <p:spPr bwMode="auto">
              <a:xfrm>
                <a:off x="1687637" y="550581"/>
                <a:ext cx="452247" cy="331744"/>
              </a:xfrm>
              <a:custGeom>
                <a:avLst/>
                <a:gdLst>
                  <a:gd name="T0" fmla="*/ 398 w 398"/>
                  <a:gd name="T1" fmla="*/ 40 h 292"/>
                  <a:gd name="T2" fmla="*/ 358 w 398"/>
                  <a:gd name="T3" fmla="*/ 0 h 292"/>
                  <a:gd name="T4" fmla="*/ 318 w 398"/>
                  <a:gd name="T5" fmla="*/ 40 h 292"/>
                  <a:gd name="T6" fmla="*/ 335 w 398"/>
                  <a:gd name="T7" fmla="*/ 72 h 292"/>
                  <a:gd name="T8" fmla="*/ 265 w 398"/>
                  <a:gd name="T9" fmla="*/ 212 h 292"/>
                  <a:gd name="T10" fmla="*/ 219 w 398"/>
                  <a:gd name="T11" fmla="*/ 74 h 292"/>
                  <a:gd name="T12" fmla="*/ 239 w 398"/>
                  <a:gd name="T13" fmla="*/ 40 h 292"/>
                  <a:gd name="T14" fmla="*/ 199 w 398"/>
                  <a:gd name="T15" fmla="*/ 0 h 292"/>
                  <a:gd name="T16" fmla="*/ 159 w 398"/>
                  <a:gd name="T17" fmla="*/ 40 h 292"/>
                  <a:gd name="T18" fmla="*/ 179 w 398"/>
                  <a:gd name="T19" fmla="*/ 74 h 292"/>
                  <a:gd name="T20" fmla="*/ 133 w 398"/>
                  <a:gd name="T21" fmla="*/ 212 h 292"/>
                  <a:gd name="T22" fmla="*/ 63 w 398"/>
                  <a:gd name="T23" fmla="*/ 72 h 292"/>
                  <a:gd name="T24" fmla="*/ 80 w 398"/>
                  <a:gd name="T25" fmla="*/ 40 h 292"/>
                  <a:gd name="T26" fmla="*/ 40 w 398"/>
                  <a:gd name="T27" fmla="*/ 0 h 292"/>
                  <a:gd name="T28" fmla="*/ 0 w 398"/>
                  <a:gd name="T29" fmla="*/ 40 h 292"/>
                  <a:gd name="T30" fmla="*/ 29 w 398"/>
                  <a:gd name="T31" fmla="*/ 78 h 292"/>
                  <a:gd name="T32" fmla="*/ 53 w 398"/>
                  <a:gd name="T33" fmla="*/ 292 h 292"/>
                  <a:gd name="T34" fmla="*/ 345 w 398"/>
                  <a:gd name="T35" fmla="*/ 292 h 292"/>
                  <a:gd name="T36" fmla="*/ 369 w 398"/>
                  <a:gd name="T37" fmla="*/ 78 h 292"/>
                  <a:gd name="T38" fmla="*/ 398 w 398"/>
                  <a:gd name="T39" fmla="*/ 4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8" h="292">
                    <a:moveTo>
                      <a:pt x="398" y="40"/>
                    </a:moveTo>
                    <a:cubicBezTo>
                      <a:pt x="398" y="18"/>
                      <a:pt x="380" y="0"/>
                      <a:pt x="358" y="0"/>
                    </a:cubicBezTo>
                    <a:cubicBezTo>
                      <a:pt x="336" y="0"/>
                      <a:pt x="318" y="18"/>
                      <a:pt x="318" y="40"/>
                    </a:cubicBezTo>
                    <a:cubicBezTo>
                      <a:pt x="318" y="53"/>
                      <a:pt x="325" y="65"/>
                      <a:pt x="335" y="72"/>
                    </a:cubicBezTo>
                    <a:cubicBezTo>
                      <a:pt x="265" y="212"/>
                      <a:pt x="265" y="212"/>
                      <a:pt x="265" y="212"/>
                    </a:cubicBezTo>
                    <a:cubicBezTo>
                      <a:pt x="219" y="74"/>
                      <a:pt x="219" y="74"/>
                      <a:pt x="219" y="74"/>
                    </a:cubicBezTo>
                    <a:cubicBezTo>
                      <a:pt x="231" y="67"/>
                      <a:pt x="239" y="54"/>
                      <a:pt x="239" y="40"/>
                    </a:cubicBezTo>
                    <a:cubicBezTo>
                      <a:pt x="239" y="18"/>
                      <a:pt x="221" y="0"/>
                      <a:pt x="199" y="0"/>
                    </a:cubicBezTo>
                    <a:cubicBezTo>
                      <a:pt x="177" y="0"/>
                      <a:pt x="159" y="18"/>
                      <a:pt x="159" y="40"/>
                    </a:cubicBezTo>
                    <a:cubicBezTo>
                      <a:pt x="159" y="54"/>
                      <a:pt x="167" y="67"/>
                      <a:pt x="179" y="74"/>
                    </a:cubicBezTo>
                    <a:cubicBezTo>
                      <a:pt x="133" y="212"/>
                      <a:pt x="133" y="212"/>
                      <a:pt x="133" y="21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73" y="65"/>
                      <a:pt x="80" y="53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58"/>
                      <a:pt x="13" y="73"/>
                      <a:pt x="29" y="78"/>
                    </a:cubicBezTo>
                    <a:cubicBezTo>
                      <a:pt x="53" y="292"/>
                      <a:pt x="53" y="292"/>
                      <a:pt x="53" y="292"/>
                    </a:cubicBezTo>
                    <a:cubicBezTo>
                      <a:pt x="345" y="292"/>
                      <a:pt x="345" y="292"/>
                      <a:pt x="345" y="292"/>
                    </a:cubicBezTo>
                    <a:cubicBezTo>
                      <a:pt x="369" y="78"/>
                      <a:pt x="369" y="78"/>
                      <a:pt x="369" y="78"/>
                    </a:cubicBezTo>
                    <a:cubicBezTo>
                      <a:pt x="386" y="73"/>
                      <a:pt x="398" y="58"/>
                      <a:pt x="398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6" name="千图PPT彼岸天：ID 8661124库_组合 55"/>
          <p:cNvGrpSpPr/>
          <p:nvPr>
            <p:custDataLst>
              <p:tags r:id="rId2"/>
            </p:custDataLst>
          </p:nvPr>
        </p:nvGrpSpPr>
        <p:grpSpPr>
          <a:xfrm>
            <a:off x="1508035" y="2961461"/>
            <a:ext cx="9964827" cy="3896538"/>
            <a:chOff x="1508035" y="2961461"/>
            <a:chExt cx="9964827" cy="3896538"/>
          </a:xfrm>
        </p:grpSpPr>
        <p:grpSp>
          <p:nvGrpSpPr>
            <p:cNvPr id="53" name="组合 52"/>
            <p:cNvGrpSpPr/>
            <p:nvPr/>
          </p:nvGrpSpPr>
          <p:grpSpPr>
            <a:xfrm>
              <a:off x="1508035" y="3420438"/>
              <a:ext cx="2656174" cy="3437561"/>
              <a:chOff x="1508035" y="3420438"/>
              <a:chExt cx="2656174" cy="3437561"/>
            </a:xfrm>
          </p:grpSpPr>
          <p:grpSp>
            <p:nvGrpSpPr>
              <p:cNvPr id="5" name="Group 9"/>
              <p:cNvGrpSpPr/>
              <p:nvPr/>
            </p:nvGrpSpPr>
            <p:grpSpPr>
              <a:xfrm flipH="1">
                <a:off x="1508035" y="4320915"/>
                <a:ext cx="2656174" cy="2537084"/>
                <a:chOff x="3979317" y="1811938"/>
                <a:chExt cx="1992130" cy="1902812"/>
              </a:xfrm>
            </p:grpSpPr>
            <p:sp>
              <p:nvSpPr>
                <p:cNvPr id="43" name="Rectangle 10"/>
                <p:cNvSpPr/>
                <p:nvPr/>
              </p:nvSpPr>
              <p:spPr bwMode="auto">
                <a:xfrm>
                  <a:off x="3979317" y="2074283"/>
                  <a:ext cx="1358574" cy="1640467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Rectangle 11"/>
                <p:cNvSpPr/>
                <p:nvPr/>
              </p:nvSpPr>
              <p:spPr bwMode="auto">
                <a:xfrm>
                  <a:off x="5337892" y="2074283"/>
                  <a:ext cx="633555" cy="1640467"/>
                </a:xfrm>
                <a:prstGeom prst="rect">
                  <a:avLst/>
                </a:prstGeom>
                <a:solidFill>
                  <a:schemeClr val="accent4">
                    <a:lumMod val="9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12"/>
                <p:cNvSpPr/>
                <p:nvPr/>
              </p:nvSpPr>
              <p:spPr bwMode="auto">
                <a:xfrm>
                  <a:off x="3979317" y="1811938"/>
                  <a:ext cx="1363036" cy="268823"/>
                </a:xfrm>
                <a:custGeom>
                  <a:avLst/>
                  <a:gdLst>
                    <a:gd name="T0" fmla="*/ 0 w 611"/>
                    <a:gd name="T1" fmla="*/ 166 h 166"/>
                    <a:gd name="T2" fmla="*/ 611 w 611"/>
                    <a:gd name="T3" fmla="*/ 0 h 166"/>
                    <a:gd name="T4" fmla="*/ 609 w 611"/>
                    <a:gd name="T5" fmla="*/ 166 h 166"/>
                    <a:gd name="T6" fmla="*/ 0 w 611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1" h="166">
                      <a:moveTo>
                        <a:pt x="0" y="166"/>
                      </a:moveTo>
                      <a:lnTo>
                        <a:pt x="611" y="0"/>
                      </a:lnTo>
                      <a:lnTo>
                        <a:pt x="609" y="166"/>
                      </a:lnTo>
                      <a:lnTo>
                        <a:pt x="0" y="16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13"/>
                <p:cNvSpPr/>
                <p:nvPr/>
              </p:nvSpPr>
              <p:spPr bwMode="auto">
                <a:xfrm>
                  <a:off x="5337892" y="1811938"/>
                  <a:ext cx="633555" cy="268823"/>
                </a:xfrm>
                <a:custGeom>
                  <a:avLst/>
                  <a:gdLst>
                    <a:gd name="T0" fmla="*/ 284 w 284"/>
                    <a:gd name="T1" fmla="*/ 166 h 166"/>
                    <a:gd name="T2" fmla="*/ 2 w 284"/>
                    <a:gd name="T3" fmla="*/ 0 h 166"/>
                    <a:gd name="T4" fmla="*/ 0 w 284"/>
                    <a:gd name="T5" fmla="*/ 164 h 166"/>
                    <a:gd name="T6" fmla="*/ 284 w 284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4" h="166">
                      <a:moveTo>
                        <a:pt x="284" y="166"/>
                      </a:moveTo>
                      <a:lnTo>
                        <a:pt x="2" y="0"/>
                      </a:lnTo>
                      <a:lnTo>
                        <a:pt x="0" y="164"/>
                      </a:lnTo>
                      <a:lnTo>
                        <a:pt x="284" y="166"/>
                      </a:lnTo>
                      <a:close/>
                    </a:path>
                  </a:pathLst>
                </a:custGeom>
                <a:solidFill>
                  <a:schemeClr val="accent4">
                    <a:lumMod val="9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9" name="Group 29"/>
              <p:cNvGrpSpPr/>
              <p:nvPr/>
            </p:nvGrpSpPr>
            <p:grpSpPr>
              <a:xfrm flipH="1">
                <a:off x="2752765" y="3420438"/>
                <a:ext cx="877604" cy="875979"/>
                <a:chOff x="810234" y="2817813"/>
                <a:chExt cx="658203" cy="656984"/>
              </a:xfrm>
            </p:grpSpPr>
            <p:sp>
              <p:nvSpPr>
                <p:cNvPr id="26" name="Freeform: Shape 30"/>
                <p:cNvSpPr/>
                <p:nvPr/>
              </p:nvSpPr>
              <p:spPr bwMode="auto">
                <a:xfrm>
                  <a:off x="810234" y="2817813"/>
                  <a:ext cx="658203" cy="656984"/>
                </a:xfrm>
                <a:custGeom>
                  <a:avLst/>
                  <a:gdLst>
                    <a:gd name="T0" fmla="*/ 318 w 636"/>
                    <a:gd name="T1" fmla="*/ 0 h 635"/>
                    <a:gd name="T2" fmla="*/ 635 w 636"/>
                    <a:gd name="T3" fmla="*/ 318 h 635"/>
                    <a:gd name="T4" fmla="*/ 636 w 636"/>
                    <a:gd name="T5" fmla="*/ 635 h 635"/>
                    <a:gd name="T6" fmla="*/ 309 w 636"/>
                    <a:gd name="T7" fmla="*/ 635 h 635"/>
                    <a:gd name="T8" fmla="*/ 309 w 636"/>
                    <a:gd name="T9" fmla="*/ 635 h 635"/>
                    <a:gd name="T10" fmla="*/ 0 w 636"/>
                    <a:gd name="T11" fmla="*/ 318 h 635"/>
                    <a:gd name="T12" fmla="*/ 318 w 636"/>
                    <a:gd name="T13" fmla="*/ 0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6" h="635">
                      <a:moveTo>
                        <a:pt x="318" y="0"/>
                      </a:moveTo>
                      <a:cubicBezTo>
                        <a:pt x="493" y="0"/>
                        <a:pt x="635" y="142"/>
                        <a:pt x="635" y="318"/>
                      </a:cubicBezTo>
                      <a:cubicBezTo>
                        <a:pt x="635" y="422"/>
                        <a:pt x="636" y="530"/>
                        <a:pt x="636" y="635"/>
                      </a:cubicBezTo>
                      <a:cubicBezTo>
                        <a:pt x="309" y="635"/>
                        <a:pt x="309" y="635"/>
                        <a:pt x="309" y="635"/>
                      </a:cubicBezTo>
                      <a:cubicBezTo>
                        <a:pt x="309" y="635"/>
                        <a:pt x="309" y="635"/>
                        <a:pt x="309" y="635"/>
                      </a:cubicBezTo>
                      <a:cubicBezTo>
                        <a:pt x="138" y="631"/>
                        <a:pt x="0" y="490"/>
                        <a:pt x="0" y="318"/>
                      </a:cubicBezTo>
                      <a:cubicBezTo>
                        <a:pt x="0" y="142"/>
                        <a:pt x="142" y="0"/>
                        <a:pt x="31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7" name="Group 31"/>
                <p:cNvGrpSpPr/>
                <p:nvPr/>
              </p:nvGrpSpPr>
              <p:grpSpPr>
                <a:xfrm>
                  <a:off x="986579" y="2993153"/>
                  <a:ext cx="305511" cy="309968"/>
                  <a:chOff x="2360613" y="2686051"/>
                  <a:chExt cx="217488" cy="220662"/>
                </a:xfrm>
                <a:solidFill>
                  <a:schemeClr val="bg1"/>
                </a:solidFill>
              </p:grpSpPr>
              <p:sp>
                <p:nvSpPr>
                  <p:cNvPr id="28" name="Freeform: Shape 32"/>
                  <p:cNvSpPr/>
                  <p:nvPr/>
                </p:nvSpPr>
                <p:spPr bwMode="auto">
                  <a:xfrm>
                    <a:off x="2427288" y="2686051"/>
                    <a:ext cx="150813" cy="150813"/>
                  </a:xfrm>
                  <a:custGeom>
                    <a:avLst/>
                    <a:gdLst>
                      <a:gd name="T0" fmla="*/ 65 w 79"/>
                      <a:gd name="T1" fmla="*/ 14 h 79"/>
                      <a:gd name="T2" fmla="*/ 14 w 79"/>
                      <a:gd name="T3" fmla="*/ 14 h 79"/>
                      <a:gd name="T4" fmla="*/ 12 w 79"/>
                      <a:gd name="T5" fmla="*/ 63 h 79"/>
                      <a:gd name="T6" fmla="*/ 12 w 79"/>
                      <a:gd name="T7" fmla="*/ 63 h 79"/>
                      <a:gd name="T8" fmla="*/ 17 w 79"/>
                      <a:gd name="T9" fmla="*/ 68 h 79"/>
                      <a:gd name="T10" fmla="*/ 65 w 79"/>
                      <a:gd name="T11" fmla="*/ 65 h 79"/>
                      <a:gd name="T12" fmla="*/ 65 w 79"/>
                      <a:gd name="T13" fmla="*/ 14 h 79"/>
                      <a:gd name="T14" fmla="*/ 58 w 79"/>
                      <a:gd name="T15" fmla="*/ 59 h 79"/>
                      <a:gd name="T16" fmla="*/ 20 w 79"/>
                      <a:gd name="T17" fmla="*/ 59 h 79"/>
                      <a:gd name="T18" fmla="*/ 20 w 79"/>
                      <a:gd name="T19" fmla="*/ 21 h 79"/>
                      <a:gd name="T20" fmla="*/ 59 w 79"/>
                      <a:gd name="T21" fmla="*/ 21 h 79"/>
                      <a:gd name="T22" fmla="*/ 58 w 79"/>
                      <a:gd name="T23" fmla="*/ 59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9" h="79">
                        <a:moveTo>
                          <a:pt x="65" y="14"/>
                        </a:moveTo>
                        <a:cubicBezTo>
                          <a:pt x="51" y="0"/>
                          <a:pt x="28" y="0"/>
                          <a:pt x="14" y="14"/>
                        </a:cubicBezTo>
                        <a:cubicBezTo>
                          <a:pt x="1" y="27"/>
                          <a:pt x="0" y="48"/>
                          <a:pt x="12" y="63"/>
                        </a:cubicBezTo>
                        <a:cubicBezTo>
                          <a:pt x="12" y="63"/>
                          <a:pt x="12" y="63"/>
                          <a:pt x="12" y="63"/>
                        </a:cubicBezTo>
                        <a:cubicBezTo>
                          <a:pt x="14" y="65"/>
                          <a:pt x="15" y="66"/>
                          <a:pt x="17" y="68"/>
                        </a:cubicBezTo>
                        <a:cubicBezTo>
                          <a:pt x="31" y="79"/>
                          <a:pt x="52" y="78"/>
                          <a:pt x="65" y="65"/>
                        </a:cubicBezTo>
                        <a:cubicBezTo>
                          <a:pt x="79" y="51"/>
                          <a:pt x="79" y="28"/>
                          <a:pt x="65" y="14"/>
                        </a:cubicBezTo>
                        <a:close/>
                        <a:moveTo>
                          <a:pt x="58" y="59"/>
                        </a:moveTo>
                        <a:cubicBezTo>
                          <a:pt x="48" y="69"/>
                          <a:pt x="31" y="69"/>
                          <a:pt x="20" y="59"/>
                        </a:cubicBezTo>
                        <a:cubicBezTo>
                          <a:pt x="10" y="48"/>
                          <a:pt x="10" y="31"/>
                          <a:pt x="20" y="21"/>
                        </a:cubicBezTo>
                        <a:cubicBezTo>
                          <a:pt x="31" y="10"/>
                          <a:pt x="48" y="10"/>
                          <a:pt x="59" y="21"/>
                        </a:cubicBezTo>
                        <a:cubicBezTo>
                          <a:pt x="69" y="31"/>
                          <a:pt x="69" y="48"/>
                          <a:pt x="5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9" name="Freeform: Shape 33"/>
                  <p:cNvSpPr/>
                  <p:nvPr/>
                </p:nvSpPr>
                <p:spPr bwMode="auto">
                  <a:xfrm>
                    <a:off x="2360613" y="2814638"/>
                    <a:ext cx="92075" cy="92075"/>
                  </a:xfrm>
                  <a:custGeom>
                    <a:avLst/>
                    <a:gdLst>
                      <a:gd name="T0" fmla="*/ 0 w 58"/>
                      <a:gd name="T1" fmla="*/ 46 h 58"/>
                      <a:gd name="T2" fmla="*/ 11 w 58"/>
                      <a:gd name="T3" fmla="*/ 58 h 58"/>
                      <a:gd name="T4" fmla="*/ 58 w 58"/>
                      <a:gd name="T5" fmla="*/ 7 h 58"/>
                      <a:gd name="T6" fmla="*/ 50 w 58"/>
                      <a:gd name="T7" fmla="*/ 0 h 58"/>
                      <a:gd name="T8" fmla="*/ 0 w 58"/>
                      <a:gd name="T9" fmla="*/ 46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8" h="58">
                        <a:moveTo>
                          <a:pt x="0" y="46"/>
                        </a:moveTo>
                        <a:lnTo>
                          <a:pt x="11" y="58"/>
                        </a:lnTo>
                        <a:lnTo>
                          <a:pt x="58" y="7"/>
                        </a:lnTo>
                        <a:lnTo>
                          <a:pt x="50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0" name="Freeform: Shape 34"/>
                  <p:cNvSpPr/>
                  <p:nvPr/>
                </p:nvSpPr>
                <p:spPr bwMode="auto">
                  <a:xfrm>
                    <a:off x="2505075" y="2736851"/>
                    <a:ext cx="57150" cy="68263"/>
                  </a:xfrm>
                  <a:custGeom>
                    <a:avLst/>
                    <a:gdLst>
                      <a:gd name="T0" fmla="*/ 16 w 30"/>
                      <a:gd name="T1" fmla="*/ 0 h 36"/>
                      <a:gd name="T2" fmla="*/ 0 w 30"/>
                      <a:gd name="T3" fmla="*/ 34 h 36"/>
                      <a:gd name="T4" fmla="*/ 6 w 30"/>
                      <a:gd name="T5" fmla="*/ 36 h 36"/>
                      <a:gd name="T6" fmla="*/ 16 w 30"/>
                      <a:gd name="T7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36">
                        <a:moveTo>
                          <a:pt x="16" y="0"/>
                        </a:moveTo>
                        <a:cubicBezTo>
                          <a:pt x="21" y="26"/>
                          <a:pt x="0" y="34"/>
                          <a:pt x="0" y="34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30" y="21"/>
                          <a:pt x="16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</p:grpSp>
        <p:sp>
          <p:nvSpPr>
            <p:cNvPr id="10" name="TextBox 35"/>
            <p:cNvSpPr txBox="1"/>
            <p:nvPr/>
          </p:nvSpPr>
          <p:spPr>
            <a:xfrm>
              <a:off x="3630368" y="2961461"/>
              <a:ext cx="7842494" cy="81101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57" name="千图PPT彼岸天：ID 8661124库_组合 56"/>
          <p:cNvGrpSpPr/>
          <p:nvPr>
            <p:custDataLst>
              <p:tags r:id="rId3"/>
            </p:custDataLst>
          </p:nvPr>
        </p:nvGrpSpPr>
        <p:grpSpPr>
          <a:xfrm>
            <a:off x="2897097" y="3768222"/>
            <a:ext cx="8575766" cy="3089778"/>
            <a:chOff x="2897097" y="3768222"/>
            <a:chExt cx="8575766" cy="3089778"/>
          </a:xfrm>
        </p:grpSpPr>
        <p:grpSp>
          <p:nvGrpSpPr>
            <p:cNvPr id="55" name="组合 54"/>
            <p:cNvGrpSpPr/>
            <p:nvPr/>
          </p:nvGrpSpPr>
          <p:grpSpPr>
            <a:xfrm>
              <a:off x="2897097" y="3768222"/>
              <a:ext cx="8575766" cy="3089778"/>
              <a:chOff x="2897097" y="3768222"/>
              <a:chExt cx="8575766" cy="3089778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897097" y="3978865"/>
                <a:ext cx="4134468" cy="2879135"/>
                <a:chOff x="2897097" y="3978865"/>
                <a:chExt cx="4134468" cy="2879135"/>
              </a:xfrm>
            </p:grpSpPr>
            <p:grpSp>
              <p:nvGrpSpPr>
                <p:cNvPr id="6" name="Group 14"/>
                <p:cNvGrpSpPr/>
                <p:nvPr/>
              </p:nvGrpSpPr>
              <p:grpSpPr>
                <a:xfrm flipH="1">
                  <a:off x="2897097" y="4839128"/>
                  <a:ext cx="2656172" cy="2018872"/>
                  <a:chOff x="2937522" y="2200597"/>
                  <a:chExt cx="1992128" cy="1514153"/>
                </a:xfrm>
              </p:grpSpPr>
              <p:sp>
                <p:nvSpPr>
                  <p:cNvPr id="39" name="Rectangle 15"/>
                  <p:cNvSpPr/>
                  <p:nvPr/>
                </p:nvSpPr>
                <p:spPr bwMode="auto">
                  <a:xfrm>
                    <a:off x="2937522" y="2466181"/>
                    <a:ext cx="1358574" cy="1248569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0" name="Rectangle 16"/>
                  <p:cNvSpPr/>
                  <p:nvPr/>
                </p:nvSpPr>
                <p:spPr bwMode="auto">
                  <a:xfrm>
                    <a:off x="4296095" y="2466181"/>
                    <a:ext cx="633555" cy="1248569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1" name="Freeform: Shape 17"/>
                  <p:cNvSpPr/>
                  <p:nvPr/>
                </p:nvSpPr>
                <p:spPr bwMode="auto">
                  <a:xfrm>
                    <a:off x="2937522" y="2200597"/>
                    <a:ext cx="1363036" cy="268823"/>
                  </a:xfrm>
                  <a:custGeom>
                    <a:avLst/>
                    <a:gdLst>
                      <a:gd name="T0" fmla="*/ 0 w 611"/>
                      <a:gd name="T1" fmla="*/ 166 h 166"/>
                      <a:gd name="T2" fmla="*/ 611 w 611"/>
                      <a:gd name="T3" fmla="*/ 0 h 166"/>
                      <a:gd name="T4" fmla="*/ 609 w 611"/>
                      <a:gd name="T5" fmla="*/ 166 h 166"/>
                      <a:gd name="T6" fmla="*/ 0 w 611"/>
                      <a:gd name="T7" fmla="*/ 166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11" h="166">
                        <a:moveTo>
                          <a:pt x="0" y="166"/>
                        </a:moveTo>
                        <a:lnTo>
                          <a:pt x="611" y="0"/>
                        </a:lnTo>
                        <a:lnTo>
                          <a:pt x="609" y="166"/>
                        </a:lnTo>
                        <a:lnTo>
                          <a:pt x="0" y="16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2" name="Freeform: Shape 18"/>
                  <p:cNvSpPr/>
                  <p:nvPr/>
                </p:nvSpPr>
                <p:spPr bwMode="auto">
                  <a:xfrm>
                    <a:off x="4296095" y="2200597"/>
                    <a:ext cx="633555" cy="268823"/>
                  </a:xfrm>
                  <a:custGeom>
                    <a:avLst/>
                    <a:gdLst>
                      <a:gd name="T0" fmla="*/ 284 w 284"/>
                      <a:gd name="T1" fmla="*/ 166 h 166"/>
                      <a:gd name="T2" fmla="*/ 2 w 284"/>
                      <a:gd name="T3" fmla="*/ 0 h 166"/>
                      <a:gd name="T4" fmla="*/ 0 w 284"/>
                      <a:gd name="T5" fmla="*/ 164 h 166"/>
                      <a:gd name="T6" fmla="*/ 284 w 284"/>
                      <a:gd name="T7" fmla="*/ 166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84" h="166">
                        <a:moveTo>
                          <a:pt x="284" y="166"/>
                        </a:moveTo>
                        <a:lnTo>
                          <a:pt x="2" y="0"/>
                        </a:lnTo>
                        <a:lnTo>
                          <a:pt x="0" y="164"/>
                        </a:lnTo>
                        <a:lnTo>
                          <a:pt x="284" y="166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grpSp>
              <p:nvGrpSpPr>
                <p:cNvPr id="11" name="Group 39"/>
                <p:cNvGrpSpPr/>
                <p:nvPr/>
              </p:nvGrpSpPr>
              <p:grpSpPr>
                <a:xfrm>
                  <a:off x="4267881" y="3978865"/>
                  <a:ext cx="877604" cy="875979"/>
                  <a:chOff x="4267884" y="3978866"/>
                  <a:chExt cx="877604" cy="875979"/>
                </a:xfrm>
              </p:grpSpPr>
              <p:sp>
                <p:nvSpPr>
                  <p:cNvPr id="24" name="Freeform: Shape 40"/>
                  <p:cNvSpPr/>
                  <p:nvPr/>
                </p:nvSpPr>
                <p:spPr bwMode="auto">
                  <a:xfrm flipH="1">
                    <a:off x="4267884" y="3978866"/>
                    <a:ext cx="877604" cy="875979"/>
                  </a:xfrm>
                  <a:custGeom>
                    <a:avLst/>
                    <a:gdLst>
                      <a:gd name="T0" fmla="*/ 318 w 636"/>
                      <a:gd name="T1" fmla="*/ 0 h 635"/>
                      <a:gd name="T2" fmla="*/ 635 w 636"/>
                      <a:gd name="T3" fmla="*/ 318 h 635"/>
                      <a:gd name="T4" fmla="*/ 636 w 636"/>
                      <a:gd name="T5" fmla="*/ 635 h 635"/>
                      <a:gd name="T6" fmla="*/ 309 w 636"/>
                      <a:gd name="T7" fmla="*/ 635 h 635"/>
                      <a:gd name="T8" fmla="*/ 309 w 636"/>
                      <a:gd name="T9" fmla="*/ 635 h 635"/>
                      <a:gd name="T10" fmla="*/ 0 w 636"/>
                      <a:gd name="T11" fmla="*/ 318 h 635"/>
                      <a:gd name="T12" fmla="*/ 318 w 636"/>
                      <a:gd name="T13" fmla="*/ 0 h 6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36" h="635">
                        <a:moveTo>
                          <a:pt x="318" y="0"/>
                        </a:moveTo>
                        <a:cubicBezTo>
                          <a:pt x="493" y="0"/>
                          <a:pt x="635" y="142"/>
                          <a:pt x="635" y="318"/>
                        </a:cubicBezTo>
                        <a:cubicBezTo>
                          <a:pt x="635" y="422"/>
                          <a:pt x="636" y="530"/>
                          <a:pt x="636" y="635"/>
                        </a:cubicBezTo>
                        <a:cubicBezTo>
                          <a:pt x="309" y="635"/>
                          <a:pt x="309" y="635"/>
                          <a:pt x="309" y="635"/>
                        </a:cubicBezTo>
                        <a:cubicBezTo>
                          <a:pt x="309" y="635"/>
                          <a:pt x="309" y="635"/>
                          <a:pt x="309" y="635"/>
                        </a:cubicBezTo>
                        <a:cubicBezTo>
                          <a:pt x="138" y="631"/>
                          <a:pt x="0" y="490"/>
                          <a:pt x="0" y="318"/>
                        </a:cubicBezTo>
                        <a:cubicBezTo>
                          <a:pt x="0" y="142"/>
                          <a:pt x="142" y="0"/>
                          <a:pt x="318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5" name="Freeform: Shape 41"/>
                  <p:cNvSpPr/>
                  <p:nvPr/>
                </p:nvSpPr>
                <p:spPr bwMode="auto">
                  <a:xfrm>
                    <a:off x="4480513" y="4195080"/>
                    <a:ext cx="452346" cy="450538"/>
                  </a:xfrm>
                  <a:custGeom>
                    <a:avLst/>
                    <a:gdLst>
                      <a:gd name="T0" fmla="*/ 198438 w 21600"/>
                      <a:gd name="T1" fmla="*/ 198414 h 21558"/>
                      <a:gd name="T2" fmla="*/ 198438 w 21600"/>
                      <a:gd name="T3" fmla="*/ 198414 h 21558"/>
                      <a:gd name="T4" fmla="*/ 198438 w 21600"/>
                      <a:gd name="T5" fmla="*/ 198414 h 21558"/>
                      <a:gd name="T6" fmla="*/ 198438 w 21600"/>
                      <a:gd name="T7" fmla="*/ 198414 h 2155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600" h="21558">
                        <a:moveTo>
                          <a:pt x="18076" y="8547"/>
                        </a:moveTo>
                        <a:cubicBezTo>
                          <a:pt x="19181" y="9499"/>
                          <a:pt x="20046" y="10569"/>
                          <a:pt x="20670" y="11749"/>
                        </a:cubicBezTo>
                        <a:cubicBezTo>
                          <a:pt x="21291" y="12932"/>
                          <a:pt x="21599" y="14075"/>
                          <a:pt x="21599" y="15179"/>
                        </a:cubicBezTo>
                        <a:cubicBezTo>
                          <a:pt x="21599" y="16159"/>
                          <a:pt x="21344" y="17040"/>
                          <a:pt x="20832" y="17815"/>
                        </a:cubicBezTo>
                        <a:cubicBezTo>
                          <a:pt x="20320" y="18592"/>
                          <a:pt x="19593" y="19260"/>
                          <a:pt x="18660" y="19812"/>
                        </a:cubicBezTo>
                        <a:cubicBezTo>
                          <a:pt x="17724" y="20363"/>
                          <a:pt x="16585" y="20794"/>
                          <a:pt x="15252" y="21098"/>
                        </a:cubicBezTo>
                        <a:cubicBezTo>
                          <a:pt x="13917" y="21403"/>
                          <a:pt x="12435" y="21558"/>
                          <a:pt x="10800" y="21558"/>
                        </a:cubicBezTo>
                        <a:cubicBezTo>
                          <a:pt x="9168" y="21558"/>
                          <a:pt x="7682" y="21403"/>
                          <a:pt x="6350" y="21098"/>
                        </a:cubicBezTo>
                        <a:cubicBezTo>
                          <a:pt x="5014" y="20794"/>
                          <a:pt x="3878" y="20363"/>
                          <a:pt x="2936" y="19812"/>
                        </a:cubicBezTo>
                        <a:cubicBezTo>
                          <a:pt x="1993" y="19260"/>
                          <a:pt x="1270" y="18589"/>
                          <a:pt x="761" y="17809"/>
                        </a:cubicBezTo>
                        <a:cubicBezTo>
                          <a:pt x="255" y="17029"/>
                          <a:pt x="0" y="16150"/>
                          <a:pt x="0" y="15179"/>
                        </a:cubicBezTo>
                        <a:cubicBezTo>
                          <a:pt x="0" y="14075"/>
                          <a:pt x="318" y="12934"/>
                          <a:pt x="948" y="11757"/>
                        </a:cubicBezTo>
                        <a:cubicBezTo>
                          <a:pt x="1582" y="10580"/>
                          <a:pt x="2449" y="9510"/>
                          <a:pt x="3557" y="8547"/>
                        </a:cubicBezTo>
                        <a:cubicBezTo>
                          <a:pt x="3654" y="8403"/>
                          <a:pt x="3822" y="8344"/>
                          <a:pt x="4056" y="8369"/>
                        </a:cubicBezTo>
                        <a:cubicBezTo>
                          <a:pt x="4290" y="8398"/>
                          <a:pt x="4446" y="8491"/>
                          <a:pt x="4527" y="8654"/>
                        </a:cubicBezTo>
                        <a:cubicBezTo>
                          <a:pt x="4565" y="8800"/>
                          <a:pt x="4565" y="8930"/>
                          <a:pt x="4527" y="9045"/>
                        </a:cubicBezTo>
                        <a:cubicBezTo>
                          <a:pt x="4446" y="9361"/>
                          <a:pt x="4378" y="9738"/>
                          <a:pt x="4318" y="10177"/>
                        </a:cubicBezTo>
                        <a:cubicBezTo>
                          <a:pt x="4259" y="10617"/>
                          <a:pt x="4237" y="11073"/>
                          <a:pt x="4259" y="11546"/>
                        </a:cubicBezTo>
                        <a:cubicBezTo>
                          <a:pt x="4278" y="12016"/>
                          <a:pt x="4343" y="12475"/>
                          <a:pt x="4452" y="12915"/>
                        </a:cubicBezTo>
                        <a:cubicBezTo>
                          <a:pt x="4562" y="13354"/>
                          <a:pt x="4749" y="13734"/>
                          <a:pt x="5020" y="14047"/>
                        </a:cubicBezTo>
                        <a:cubicBezTo>
                          <a:pt x="5329" y="14379"/>
                          <a:pt x="5716" y="14599"/>
                          <a:pt x="6184" y="14709"/>
                        </a:cubicBezTo>
                        <a:cubicBezTo>
                          <a:pt x="5698" y="13323"/>
                          <a:pt x="5498" y="12008"/>
                          <a:pt x="5588" y="10757"/>
                        </a:cubicBezTo>
                        <a:cubicBezTo>
                          <a:pt x="5676" y="9510"/>
                          <a:pt x="5919" y="8344"/>
                          <a:pt x="6318" y="7265"/>
                        </a:cubicBezTo>
                        <a:cubicBezTo>
                          <a:pt x="6718" y="6187"/>
                          <a:pt x="7223" y="5212"/>
                          <a:pt x="7835" y="4339"/>
                        </a:cubicBezTo>
                        <a:cubicBezTo>
                          <a:pt x="8450" y="3469"/>
                          <a:pt x="9040" y="2720"/>
                          <a:pt x="9607" y="2089"/>
                        </a:cubicBezTo>
                        <a:cubicBezTo>
                          <a:pt x="10172" y="1459"/>
                          <a:pt x="10662" y="980"/>
                          <a:pt x="11068" y="653"/>
                        </a:cubicBezTo>
                        <a:cubicBezTo>
                          <a:pt x="11477" y="326"/>
                          <a:pt x="11692" y="149"/>
                          <a:pt x="11711" y="124"/>
                        </a:cubicBezTo>
                        <a:cubicBezTo>
                          <a:pt x="11960" y="-42"/>
                          <a:pt x="12194" y="-42"/>
                          <a:pt x="12416" y="124"/>
                        </a:cubicBezTo>
                        <a:cubicBezTo>
                          <a:pt x="12513" y="191"/>
                          <a:pt x="12581" y="293"/>
                          <a:pt x="12616" y="414"/>
                        </a:cubicBezTo>
                        <a:cubicBezTo>
                          <a:pt x="12650" y="535"/>
                          <a:pt x="12647" y="645"/>
                          <a:pt x="12609" y="746"/>
                        </a:cubicBezTo>
                        <a:cubicBezTo>
                          <a:pt x="12609" y="760"/>
                          <a:pt x="12531" y="954"/>
                          <a:pt x="12375" y="1318"/>
                        </a:cubicBezTo>
                        <a:cubicBezTo>
                          <a:pt x="12222" y="1681"/>
                          <a:pt x="12116" y="2140"/>
                          <a:pt x="12057" y="2692"/>
                        </a:cubicBezTo>
                        <a:cubicBezTo>
                          <a:pt x="11995" y="3244"/>
                          <a:pt x="12029" y="3849"/>
                          <a:pt x="12160" y="4503"/>
                        </a:cubicBezTo>
                        <a:cubicBezTo>
                          <a:pt x="12291" y="5162"/>
                          <a:pt x="12644" y="5773"/>
                          <a:pt x="13221" y="6339"/>
                        </a:cubicBezTo>
                        <a:cubicBezTo>
                          <a:pt x="13589" y="6728"/>
                          <a:pt x="13926" y="7108"/>
                          <a:pt x="14229" y="7485"/>
                        </a:cubicBezTo>
                        <a:cubicBezTo>
                          <a:pt x="14532" y="7862"/>
                          <a:pt x="14791" y="8282"/>
                          <a:pt x="15006" y="8744"/>
                        </a:cubicBezTo>
                        <a:cubicBezTo>
                          <a:pt x="15218" y="9209"/>
                          <a:pt x="15390" y="9749"/>
                          <a:pt x="15515" y="10363"/>
                        </a:cubicBezTo>
                        <a:cubicBezTo>
                          <a:pt x="15639" y="10977"/>
                          <a:pt x="15702" y="11709"/>
                          <a:pt x="15702" y="12554"/>
                        </a:cubicBezTo>
                        <a:cubicBezTo>
                          <a:pt x="15702" y="12850"/>
                          <a:pt x="15546" y="13027"/>
                          <a:pt x="15237" y="13078"/>
                        </a:cubicBezTo>
                        <a:cubicBezTo>
                          <a:pt x="15118" y="13098"/>
                          <a:pt x="14997" y="13078"/>
                          <a:pt x="14872" y="13027"/>
                        </a:cubicBezTo>
                        <a:cubicBezTo>
                          <a:pt x="14747" y="12971"/>
                          <a:pt x="14666" y="12886"/>
                          <a:pt x="14625" y="12768"/>
                        </a:cubicBezTo>
                        <a:cubicBezTo>
                          <a:pt x="14485" y="12489"/>
                          <a:pt x="14276" y="12270"/>
                          <a:pt x="13998" y="12109"/>
                        </a:cubicBezTo>
                        <a:cubicBezTo>
                          <a:pt x="13720" y="11946"/>
                          <a:pt x="13405" y="11867"/>
                          <a:pt x="13056" y="11867"/>
                        </a:cubicBezTo>
                        <a:cubicBezTo>
                          <a:pt x="12588" y="11867"/>
                          <a:pt x="12191" y="12016"/>
                          <a:pt x="11870" y="12318"/>
                        </a:cubicBezTo>
                        <a:cubicBezTo>
                          <a:pt x="11545" y="12619"/>
                          <a:pt x="11383" y="12985"/>
                          <a:pt x="11383" y="13419"/>
                        </a:cubicBezTo>
                        <a:cubicBezTo>
                          <a:pt x="11383" y="14503"/>
                          <a:pt x="12160" y="15044"/>
                          <a:pt x="13714" y="15035"/>
                        </a:cubicBezTo>
                        <a:cubicBezTo>
                          <a:pt x="14691" y="15035"/>
                          <a:pt x="15452" y="14751"/>
                          <a:pt x="15998" y="14185"/>
                        </a:cubicBezTo>
                        <a:cubicBezTo>
                          <a:pt x="16370" y="13799"/>
                          <a:pt x="16635" y="13343"/>
                          <a:pt x="16797" y="12819"/>
                        </a:cubicBezTo>
                        <a:cubicBezTo>
                          <a:pt x="16963" y="12290"/>
                          <a:pt x="17065" y="11777"/>
                          <a:pt x="17103" y="11273"/>
                        </a:cubicBezTo>
                        <a:cubicBezTo>
                          <a:pt x="17143" y="10769"/>
                          <a:pt x="17156" y="10310"/>
                          <a:pt x="17134" y="9893"/>
                        </a:cubicBezTo>
                        <a:cubicBezTo>
                          <a:pt x="17115" y="9473"/>
                          <a:pt x="17097" y="9195"/>
                          <a:pt x="17075" y="9048"/>
                        </a:cubicBezTo>
                        <a:cubicBezTo>
                          <a:pt x="17016" y="8941"/>
                          <a:pt x="17016" y="8812"/>
                          <a:pt x="17075" y="8657"/>
                        </a:cubicBezTo>
                        <a:cubicBezTo>
                          <a:pt x="17156" y="8493"/>
                          <a:pt x="17312" y="8400"/>
                          <a:pt x="17546" y="8372"/>
                        </a:cubicBezTo>
                        <a:cubicBezTo>
                          <a:pt x="17780" y="8347"/>
                          <a:pt x="17955" y="8403"/>
                          <a:pt x="18076" y="8547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grpSp>
              <p:nvGrpSpPr>
                <p:cNvPr id="51" name="组合 50"/>
                <p:cNvGrpSpPr/>
                <p:nvPr/>
              </p:nvGrpSpPr>
              <p:grpSpPr>
                <a:xfrm>
                  <a:off x="4375392" y="4610072"/>
                  <a:ext cx="2656173" cy="2243609"/>
                  <a:chOff x="4375392" y="4610072"/>
                  <a:chExt cx="2656173" cy="2243609"/>
                </a:xfrm>
              </p:grpSpPr>
              <p:grpSp>
                <p:nvGrpSpPr>
                  <p:cNvPr id="7" name="Group 19"/>
                  <p:cNvGrpSpPr/>
                  <p:nvPr/>
                </p:nvGrpSpPr>
                <p:grpSpPr>
                  <a:xfrm flipH="1">
                    <a:off x="4375392" y="5521441"/>
                    <a:ext cx="2656173" cy="1332240"/>
                    <a:chOff x="1828800" y="2712332"/>
                    <a:chExt cx="1992129" cy="999179"/>
                  </a:xfrm>
                </p:grpSpPr>
                <p:sp>
                  <p:nvSpPr>
                    <p:cNvPr id="35" name="Rectangle 20"/>
                    <p:cNvSpPr/>
                    <p:nvPr/>
                  </p:nvSpPr>
                  <p:spPr bwMode="auto">
                    <a:xfrm>
                      <a:off x="1828800" y="2973058"/>
                      <a:ext cx="1358574" cy="738453"/>
                    </a:xfrm>
                    <a:prstGeom prst="rect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  <p:sp>
                  <p:nvSpPr>
                    <p:cNvPr id="36" name="Rectangle 21"/>
                    <p:cNvSpPr/>
                    <p:nvPr/>
                  </p:nvSpPr>
                  <p:spPr bwMode="auto">
                    <a:xfrm>
                      <a:off x="3187374" y="2973058"/>
                      <a:ext cx="626863" cy="738453"/>
                    </a:xfrm>
                    <a:prstGeom prst="rect">
                      <a:avLst/>
                    </a:pr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  <p:sp>
                  <p:nvSpPr>
                    <p:cNvPr id="37" name="Freeform: Shape 22"/>
                    <p:cNvSpPr/>
                    <p:nvPr/>
                  </p:nvSpPr>
                  <p:spPr bwMode="auto">
                    <a:xfrm>
                      <a:off x="1828800" y="2712332"/>
                      <a:ext cx="1358574" cy="263965"/>
                    </a:xfrm>
                    <a:custGeom>
                      <a:avLst/>
                      <a:gdLst>
                        <a:gd name="T0" fmla="*/ 0 w 609"/>
                        <a:gd name="T1" fmla="*/ 163 h 163"/>
                        <a:gd name="T2" fmla="*/ 609 w 609"/>
                        <a:gd name="T3" fmla="*/ 0 h 163"/>
                        <a:gd name="T4" fmla="*/ 609 w 609"/>
                        <a:gd name="T5" fmla="*/ 163 h 163"/>
                        <a:gd name="T6" fmla="*/ 0 w 609"/>
                        <a:gd name="T7" fmla="*/ 163 h 16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609" h="163">
                          <a:moveTo>
                            <a:pt x="0" y="163"/>
                          </a:moveTo>
                          <a:lnTo>
                            <a:pt x="609" y="0"/>
                          </a:lnTo>
                          <a:lnTo>
                            <a:pt x="609" y="163"/>
                          </a:lnTo>
                          <a:lnTo>
                            <a:pt x="0" y="163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  <p:sp>
                  <p:nvSpPr>
                    <p:cNvPr id="38" name="Freeform: Shape 23"/>
                    <p:cNvSpPr/>
                    <p:nvPr/>
                  </p:nvSpPr>
                  <p:spPr bwMode="auto">
                    <a:xfrm>
                      <a:off x="3187374" y="2712332"/>
                      <a:ext cx="633555" cy="263965"/>
                    </a:xfrm>
                    <a:custGeom>
                      <a:avLst/>
                      <a:gdLst>
                        <a:gd name="T0" fmla="*/ 284 w 284"/>
                        <a:gd name="T1" fmla="*/ 163 h 163"/>
                        <a:gd name="T2" fmla="*/ 0 w 284"/>
                        <a:gd name="T3" fmla="*/ 0 h 163"/>
                        <a:gd name="T4" fmla="*/ 0 w 284"/>
                        <a:gd name="T5" fmla="*/ 163 h 163"/>
                        <a:gd name="T6" fmla="*/ 284 w 284"/>
                        <a:gd name="T7" fmla="*/ 163 h 16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284" h="163">
                          <a:moveTo>
                            <a:pt x="284" y="163"/>
                          </a:moveTo>
                          <a:lnTo>
                            <a:pt x="0" y="0"/>
                          </a:lnTo>
                          <a:lnTo>
                            <a:pt x="0" y="163"/>
                          </a:lnTo>
                          <a:lnTo>
                            <a:pt x="284" y="163"/>
                          </a:ln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</p:grpSp>
              <p:grpSp>
                <p:nvGrpSpPr>
                  <p:cNvPr id="12" name="Group 42"/>
                  <p:cNvGrpSpPr/>
                  <p:nvPr/>
                </p:nvGrpSpPr>
                <p:grpSpPr>
                  <a:xfrm>
                    <a:off x="5657196" y="4610072"/>
                    <a:ext cx="877604" cy="875979"/>
                    <a:chOff x="5657198" y="4610073"/>
                    <a:chExt cx="877604" cy="875979"/>
                  </a:xfrm>
                </p:grpSpPr>
                <p:sp>
                  <p:nvSpPr>
                    <p:cNvPr id="22" name="Freeform: Shape 43"/>
                    <p:cNvSpPr/>
                    <p:nvPr/>
                  </p:nvSpPr>
                  <p:spPr bwMode="auto">
                    <a:xfrm flipH="1">
                      <a:off x="5657198" y="4610073"/>
                      <a:ext cx="877604" cy="875979"/>
                    </a:xfrm>
                    <a:custGeom>
                      <a:avLst/>
                      <a:gdLst>
                        <a:gd name="T0" fmla="*/ 318 w 636"/>
                        <a:gd name="T1" fmla="*/ 0 h 635"/>
                        <a:gd name="T2" fmla="*/ 635 w 636"/>
                        <a:gd name="T3" fmla="*/ 318 h 635"/>
                        <a:gd name="T4" fmla="*/ 636 w 636"/>
                        <a:gd name="T5" fmla="*/ 635 h 635"/>
                        <a:gd name="T6" fmla="*/ 309 w 636"/>
                        <a:gd name="T7" fmla="*/ 635 h 635"/>
                        <a:gd name="T8" fmla="*/ 309 w 636"/>
                        <a:gd name="T9" fmla="*/ 635 h 635"/>
                        <a:gd name="T10" fmla="*/ 0 w 636"/>
                        <a:gd name="T11" fmla="*/ 318 h 635"/>
                        <a:gd name="T12" fmla="*/ 318 w 636"/>
                        <a:gd name="T13" fmla="*/ 0 h 6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36" h="635">
                          <a:moveTo>
                            <a:pt x="318" y="0"/>
                          </a:moveTo>
                          <a:cubicBezTo>
                            <a:pt x="493" y="0"/>
                            <a:pt x="635" y="142"/>
                            <a:pt x="635" y="318"/>
                          </a:cubicBezTo>
                          <a:cubicBezTo>
                            <a:pt x="635" y="422"/>
                            <a:pt x="636" y="530"/>
                            <a:pt x="636" y="635"/>
                          </a:cubicBezTo>
                          <a:cubicBezTo>
                            <a:pt x="309" y="635"/>
                            <a:pt x="309" y="635"/>
                            <a:pt x="309" y="635"/>
                          </a:cubicBezTo>
                          <a:cubicBezTo>
                            <a:pt x="309" y="635"/>
                            <a:pt x="309" y="635"/>
                            <a:pt x="309" y="635"/>
                          </a:cubicBezTo>
                          <a:cubicBezTo>
                            <a:pt x="138" y="631"/>
                            <a:pt x="0" y="490"/>
                            <a:pt x="0" y="318"/>
                          </a:cubicBezTo>
                          <a:cubicBezTo>
                            <a:pt x="0" y="142"/>
                            <a:pt x="142" y="0"/>
                            <a:pt x="318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  <p:sp>
                  <p:nvSpPr>
                    <p:cNvPr id="23" name="Freeform: Shape 44"/>
                    <p:cNvSpPr/>
                    <p:nvPr/>
                  </p:nvSpPr>
                  <p:spPr>
                    <a:xfrm>
                      <a:off x="5919123" y="4875005"/>
                      <a:ext cx="349348" cy="349371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318" h="21320" extrusionOk="0">
                          <a:moveTo>
                            <a:pt x="6122" y="19157"/>
                          </a:moveTo>
                          <a:lnTo>
                            <a:pt x="3902" y="19634"/>
                          </a:lnTo>
                          <a:cubicBezTo>
                            <a:pt x="3688" y="19233"/>
                            <a:pt x="3431" y="18833"/>
                            <a:pt x="2957" y="18361"/>
                          </a:cubicBezTo>
                          <a:cubicBezTo>
                            <a:pt x="2486" y="17889"/>
                            <a:pt x="2085" y="17631"/>
                            <a:pt x="1685" y="17417"/>
                          </a:cubicBezTo>
                          <a:lnTo>
                            <a:pt x="2162" y="15198"/>
                          </a:lnTo>
                          <a:lnTo>
                            <a:pt x="2804" y="14556"/>
                          </a:lnTo>
                          <a:cubicBezTo>
                            <a:pt x="2804" y="14556"/>
                            <a:pt x="4012" y="14580"/>
                            <a:pt x="5374" y="15944"/>
                          </a:cubicBezTo>
                          <a:cubicBezTo>
                            <a:pt x="6737" y="17307"/>
                            <a:pt x="6762" y="18516"/>
                            <a:pt x="6762" y="18516"/>
                          </a:cubicBezTo>
                          <a:cubicBezTo>
                            <a:pt x="6762" y="18516"/>
                            <a:pt x="6122" y="19157"/>
                            <a:pt x="6122" y="19157"/>
                          </a:cubicBezTo>
                          <a:close/>
                          <a:moveTo>
                            <a:pt x="19625" y="1692"/>
                          </a:moveTo>
                          <a:cubicBezTo>
                            <a:pt x="17654" y="-280"/>
                            <a:pt x="16174" y="15"/>
                            <a:pt x="16174" y="15"/>
                          </a:cubicBezTo>
                          <a:lnTo>
                            <a:pt x="9270" y="6920"/>
                          </a:lnTo>
                          <a:lnTo>
                            <a:pt x="1379" y="14810"/>
                          </a:lnTo>
                          <a:lnTo>
                            <a:pt x="0" y="21320"/>
                          </a:lnTo>
                          <a:lnTo>
                            <a:pt x="6508" y="19939"/>
                          </a:lnTo>
                          <a:lnTo>
                            <a:pt x="14399" y="12048"/>
                          </a:lnTo>
                          <a:lnTo>
                            <a:pt x="21302" y="5145"/>
                          </a:lnTo>
                          <a:cubicBezTo>
                            <a:pt x="21302" y="5145"/>
                            <a:pt x="21600" y="3665"/>
                            <a:pt x="19625" y="169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anchor="ctr"/>
                    <a:lstStyle/>
                    <a:p>
                      <a:pPr algn="ctr"/>
                    </a:p>
                  </p:txBody>
                </p:sp>
              </p:grpSp>
            </p:grpSp>
          </p:grpSp>
          <p:sp>
            <p:nvSpPr>
              <p:cNvPr id="15" name="TextBox 51"/>
              <p:cNvSpPr txBox="1"/>
              <p:nvPr/>
            </p:nvSpPr>
            <p:spPr>
              <a:xfrm>
                <a:off x="5358115" y="3768222"/>
                <a:ext cx="6114748" cy="74226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</p:grpSp>
        <p:sp>
          <p:nvSpPr>
            <p:cNvPr id="16" name="TextBox 52"/>
            <p:cNvSpPr txBox="1"/>
            <p:nvPr/>
          </p:nvSpPr>
          <p:spPr>
            <a:xfrm>
              <a:off x="6707088" y="4437111"/>
              <a:ext cx="4765775" cy="73988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6140003" y="5099362"/>
            <a:ext cx="5332500" cy="1754319"/>
            <a:chOff x="6140003" y="5099362"/>
            <a:chExt cx="5332500" cy="1754319"/>
          </a:xfrm>
        </p:grpSpPr>
        <p:grpSp>
          <p:nvGrpSpPr>
            <p:cNvPr id="8" name="Group 24"/>
            <p:cNvGrpSpPr/>
            <p:nvPr/>
          </p:nvGrpSpPr>
          <p:grpSpPr>
            <a:xfrm flipH="1">
              <a:off x="6140003" y="5959332"/>
              <a:ext cx="1783123" cy="894349"/>
              <a:chOff x="1828800" y="2712332"/>
              <a:chExt cx="1992129" cy="999179"/>
            </a:xfrm>
          </p:grpSpPr>
          <p:sp>
            <p:nvSpPr>
              <p:cNvPr id="31" name="Rectangle 25"/>
              <p:cNvSpPr/>
              <p:nvPr/>
            </p:nvSpPr>
            <p:spPr bwMode="auto">
              <a:xfrm>
                <a:off x="1828800" y="2973058"/>
                <a:ext cx="1358574" cy="73845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Rectangle 26"/>
              <p:cNvSpPr/>
              <p:nvPr/>
            </p:nvSpPr>
            <p:spPr bwMode="auto">
              <a:xfrm>
                <a:off x="3187374" y="2973058"/>
                <a:ext cx="626863" cy="73845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27"/>
              <p:cNvSpPr/>
              <p:nvPr/>
            </p:nvSpPr>
            <p:spPr bwMode="auto">
              <a:xfrm>
                <a:off x="1828800" y="2712332"/>
                <a:ext cx="1358574" cy="263965"/>
              </a:xfrm>
              <a:custGeom>
                <a:avLst/>
                <a:gdLst>
                  <a:gd name="T0" fmla="*/ 0 w 609"/>
                  <a:gd name="T1" fmla="*/ 163 h 163"/>
                  <a:gd name="T2" fmla="*/ 609 w 609"/>
                  <a:gd name="T3" fmla="*/ 0 h 163"/>
                  <a:gd name="T4" fmla="*/ 609 w 609"/>
                  <a:gd name="T5" fmla="*/ 163 h 163"/>
                  <a:gd name="T6" fmla="*/ 0 w 609"/>
                  <a:gd name="T7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9" h="163">
                    <a:moveTo>
                      <a:pt x="0" y="163"/>
                    </a:moveTo>
                    <a:lnTo>
                      <a:pt x="609" y="0"/>
                    </a:lnTo>
                    <a:lnTo>
                      <a:pt x="609" y="163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28"/>
              <p:cNvSpPr/>
              <p:nvPr/>
            </p:nvSpPr>
            <p:spPr bwMode="auto">
              <a:xfrm>
                <a:off x="3187374" y="2712332"/>
                <a:ext cx="633555" cy="263965"/>
              </a:xfrm>
              <a:custGeom>
                <a:avLst/>
                <a:gdLst>
                  <a:gd name="T0" fmla="*/ 284 w 284"/>
                  <a:gd name="T1" fmla="*/ 163 h 163"/>
                  <a:gd name="T2" fmla="*/ 0 w 284"/>
                  <a:gd name="T3" fmla="*/ 0 h 163"/>
                  <a:gd name="T4" fmla="*/ 0 w 284"/>
                  <a:gd name="T5" fmla="*/ 163 h 163"/>
                  <a:gd name="T6" fmla="*/ 284 w 284"/>
                  <a:gd name="T7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163">
                    <a:moveTo>
                      <a:pt x="284" y="163"/>
                    </a:moveTo>
                    <a:lnTo>
                      <a:pt x="0" y="0"/>
                    </a:lnTo>
                    <a:lnTo>
                      <a:pt x="0" y="163"/>
                    </a:lnTo>
                    <a:lnTo>
                      <a:pt x="284" y="1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45"/>
            <p:cNvGrpSpPr/>
            <p:nvPr/>
          </p:nvGrpSpPr>
          <p:grpSpPr>
            <a:xfrm>
              <a:off x="7124829" y="5099362"/>
              <a:ext cx="877604" cy="875979"/>
              <a:chOff x="7124831" y="5130895"/>
              <a:chExt cx="877604" cy="875979"/>
            </a:xfrm>
          </p:grpSpPr>
          <p:sp>
            <p:nvSpPr>
              <p:cNvPr id="20" name="Freeform: Shape 46"/>
              <p:cNvSpPr/>
              <p:nvPr/>
            </p:nvSpPr>
            <p:spPr bwMode="auto">
              <a:xfrm flipH="1">
                <a:off x="7124831" y="5130895"/>
                <a:ext cx="877604" cy="875979"/>
              </a:xfrm>
              <a:custGeom>
                <a:avLst/>
                <a:gdLst>
                  <a:gd name="T0" fmla="*/ 318 w 636"/>
                  <a:gd name="T1" fmla="*/ 0 h 635"/>
                  <a:gd name="T2" fmla="*/ 635 w 636"/>
                  <a:gd name="T3" fmla="*/ 318 h 635"/>
                  <a:gd name="T4" fmla="*/ 636 w 636"/>
                  <a:gd name="T5" fmla="*/ 635 h 635"/>
                  <a:gd name="T6" fmla="*/ 309 w 636"/>
                  <a:gd name="T7" fmla="*/ 635 h 635"/>
                  <a:gd name="T8" fmla="*/ 309 w 636"/>
                  <a:gd name="T9" fmla="*/ 635 h 635"/>
                  <a:gd name="T10" fmla="*/ 0 w 636"/>
                  <a:gd name="T11" fmla="*/ 318 h 635"/>
                  <a:gd name="T12" fmla="*/ 318 w 636"/>
                  <a:gd name="T13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6" h="635">
                    <a:moveTo>
                      <a:pt x="318" y="0"/>
                    </a:moveTo>
                    <a:cubicBezTo>
                      <a:pt x="493" y="0"/>
                      <a:pt x="635" y="142"/>
                      <a:pt x="635" y="318"/>
                    </a:cubicBezTo>
                    <a:cubicBezTo>
                      <a:pt x="635" y="422"/>
                      <a:pt x="636" y="530"/>
                      <a:pt x="636" y="635"/>
                    </a:cubicBezTo>
                    <a:cubicBezTo>
                      <a:pt x="309" y="635"/>
                      <a:pt x="309" y="635"/>
                      <a:pt x="309" y="635"/>
                    </a:cubicBezTo>
                    <a:cubicBezTo>
                      <a:pt x="309" y="635"/>
                      <a:pt x="309" y="635"/>
                      <a:pt x="309" y="635"/>
                    </a:cubicBezTo>
                    <a:cubicBezTo>
                      <a:pt x="138" y="631"/>
                      <a:pt x="0" y="490"/>
                      <a:pt x="0" y="318"/>
                    </a:cubicBezTo>
                    <a:cubicBezTo>
                      <a:pt x="0" y="142"/>
                      <a:pt x="142" y="0"/>
                      <a:pt x="3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47"/>
              <p:cNvSpPr/>
              <p:nvPr/>
            </p:nvSpPr>
            <p:spPr bwMode="auto">
              <a:xfrm>
                <a:off x="7345126" y="5393352"/>
                <a:ext cx="437014" cy="361012"/>
              </a:xfrm>
              <a:custGeom>
                <a:avLst/>
                <a:gdLst>
                  <a:gd name="T0" fmla="*/ 83 w 107"/>
                  <a:gd name="T1" fmla="*/ 63 h 88"/>
                  <a:gd name="T2" fmla="*/ 83 w 107"/>
                  <a:gd name="T3" fmla="*/ 7 h 88"/>
                  <a:gd name="T4" fmla="*/ 83 w 107"/>
                  <a:gd name="T5" fmla="*/ 3 h 88"/>
                  <a:gd name="T6" fmla="*/ 85 w 107"/>
                  <a:gd name="T7" fmla="*/ 0 h 88"/>
                  <a:gd name="T8" fmla="*/ 87 w 107"/>
                  <a:gd name="T9" fmla="*/ 0 h 88"/>
                  <a:gd name="T10" fmla="*/ 89 w 107"/>
                  <a:gd name="T11" fmla="*/ 0 h 88"/>
                  <a:gd name="T12" fmla="*/ 89 w 107"/>
                  <a:gd name="T13" fmla="*/ 69 h 88"/>
                  <a:gd name="T14" fmla="*/ 87 w 107"/>
                  <a:gd name="T15" fmla="*/ 70 h 88"/>
                  <a:gd name="T16" fmla="*/ 85 w 107"/>
                  <a:gd name="T17" fmla="*/ 69 h 88"/>
                  <a:gd name="T18" fmla="*/ 83 w 107"/>
                  <a:gd name="T19" fmla="*/ 67 h 88"/>
                  <a:gd name="T20" fmla="*/ 83 w 107"/>
                  <a:gd name="T21" fmla="*/ 63 h 88"/>
                  <a:gd name="T22" fmla="*/ 24 w 107"/>
                  <a:gd name="T23" fmla="*/ 63 h 88"/>
                  <a:gd name="T24" fmla="*/ 24 w 107"/>
                  <a:gd name="T25" fmla="*/ 7 h 88"/>
                  <a:gd name="T26" fmla="*/ 24 w 107"/>
                  <a:gd name="T27" fmla="*/ 3 h 88"/>
                  <a:gd name="T28" fmla="*/ 22 w 107"/>
                  <a:gd name="T29" fmla="*/ 0 h 88"/>
                  <a:gd name="T30" fmla="*/ 20 w 107"/>
                  <a:gd name="T31" fmla="*/ 0 h 88"/>
                  <a:gd name="T32" fmla="*/ 18 w 107"/>
                  <a:gd name="T33" fmla="*/ 0 h 88"/>
                  <a:gd name="T34" fmla="*/ 18 w 107"/>
                  <a:gd name="T35" fmla="*/ 69 h 88"/>
                  <a:gd name="T36" fmla="*/ 20 w 107"/>
                  <a:gd name="T37" fmla="*/ 70 h 88"/>
                  <a:gd name="T38" fmla="*/ 22 w 107"/>
                  <a:gd name="T39" fmla="*/ 69 h 88"/>
                  <a:gd name="T40" fmla="*/ 24 w 107"/>
                  <a:gd name="T41" fmla="*/ 67 h 88"/>
                  <a:gd name="T42" fmla="*/ 24 w 107"/>
                  <a:gd name="T43" fmla="*/ 63 h 88"/>
                  <a:gd name="T44" fmla="*/ 36 w 107"/>
                  <a:gd name="T45" fmla="*/ 51 h 88"/>
                  <a:gd name="T46" fmla="*/ 36 w 107"/>
                  <a:gd name="T47" fmla="*/ 55 h 88"/>
                  <a:gd name="T48" fmla="*/ 33 w 107"/>
                  <a:gd name="T49" fmla="*/ 58 h 88"/>
                  <a:gd name="T50" fmla="*/ 31 w 107"/>
                  <a:gd name="T51" fmla="*/ 59 h 88"/>
                  <a:gd name="T52" fmla="*/ 29 w 107"/>
                  <a:gd name="T53" fmla="*/ 58 h 88"/>
                  <a:gd name="T54" fmla="*/ 29 w 107"/>
                  <a:gd name="T55" fmla="*/ 12 h 88"/>
                  <a:gd name="T56" fmla="*/ 31 w 107"/>
                  <a:gd name="T57" fmla="*/ 11 h 88"/>
                  <a:gd name="T58" fmla="*/ 33 w 107"/>
                  <a:gd name="T59" fmla="*/ 12 h 88"/>
                  <a:gd name="T60" fmla="*/ 36 w 107"/>
                  <a:gd name="T61" fmla="*/ 14 h 88"/>
                  <a:gd name="T62" fmla="*/ 36 w 107"/>
                  <a:gd name="T63" fmla="*/ 18 h 88"/>
                  <a:gd name="T64" fmla="*/ 36 w 107"/>
                  <a:gd name="T65" fmla="*/ 51 h 88"/>
                  <a:gd name="T66" fmla="*/ 61 w 107"/>
                  <a:gd name="T67" fmla="*/ 80 h 88"/>
                  <a:gd name="T68" fmla="*/ 54 w 107"/>
                  <a:gd name="T69" fmla="*/ 88 h 88"/>
                  <a:gd name="T70" fmla="*/ 46 w 107"/>
                  <a:gd name="T71" fmla="*/ 80 h 88"/>
                  <a:gd name="T72" fmla="*/ 46 w 107"/>
                  <a:gd name="T73" fmla="*/ 24 h 88"/>
                  <a:gd name="T74" fmla="*/ 54 w 107"/>
                  <a:gd name="T75" fmla="*/ 16 h 88"/>
                  <a:gd name="T76" fmla="*/ 61 w 107"/>
                  <a:gd name="T77" fmla="*/ 24 h 88"/>
                  <a:gd name="T78" fmla="*/ 61 w 107"/>
                  <a:gd name="T79" fmla="*/ 80 h 88"/>
                  <a:gd name="T80" fmla="*/ 71 w 107"/>
                  <a:gd name="T81" fmla="*/ 51 h 88"/>
                  <a:gd name="T82" fmla="*/ 71 w 107"/>
                  <a:gd name="T83" fmla="*/ 55 h 88"/>
                  <a:gd name="T84" fmla="*/ 74 w 107"/>
                  <a:gd name="T85" fmla="*/ 58 h 88"/>
                  <a:gd name="T86" fmla="*/ 76 w 107"/>
                  <a:gd name="T87" fmla="*/ 59 h 88"/>
                  <a:gd name="T88" fmla="*/ 78 w 107"/>
                  <a:gd name="T89" fmla="*/ 58 h 88"/>
                  <a:gd name="T90" fmla="*/ 78 w 107"/>
                  <a:gd name="T91" fmla="*/ 12 h 88"/>
                  <a:gd name="T92" fmla="*/ 76 w 107"/>
                  <a:gd name="T93" fmla="*/ 11 h 88"/>
                  <a:gd name="T94" fmla="*/ 74 w 107"/>
                  <a:gd name="T95" fmla="*/ 12 h 88"/>
                  <a:gd name="T96" fmla="*/ 71 w 107"/>
                  <a:gd name="T97" fmla="*/ 14 h 88"/>
                  <a:gd name="T98" fmla="*/ 71 w 107"/>
                  <a:gd name="T99" fmla="*/ 18 h 88"/>
                  <a:gd name="T100" fmla="*/ 71 w 107"/>
                  <a:gd name="T101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7" name="TextBox 53"/>
            <p:cNvSpPr txBox="1"/>
            <p:nvPr/>
          </p:nvSpPr>
          <p:spPr>
            <a:xfrm>
              <a:off x="8222729" y="5241861"/>
              <a:ext cx="3249774" cy="874776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109800" y="2114712"/>
            <a:ext cx="8115300" cy="759735"/>
            <a:chOff x="2109800" y="2114712"/>
            <a:chExt cx="8115300" cy="759735"/>
          </a:xfrm>
        </p:grpSpPr>
        <p:sp>
          <p:nvSpPr>
            <p:cNvPr id="4" name="Oval 2"/>
            <p:cNvSpPr/>
            <p:nvPr/>
          </p:nvSpPr>
          <p:spPr>
            <a:xfrm>
              <a:off x="2109800" y="2114712"/>
              <a:ext cx="759735" cy="759735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Oval 15"/>
            <p:cNvSpPr/>
            <p:nvPr/>
          </p:nvSpPr>
          <p:spPr>
            <a:xfrm>
              <a:off x="9465365" y="2114712"/>
              <a:ext cx="759735" cy="759735"/>
            </a:xfrm>
            <a:prstGeom prst="ellips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6" name="Straight Connector 24"/>
            <p:cNvCxnSpPr/>
            <p:nvPr/>
          </p:nvCxnSpPr>
          <p:spPr>
            <a:xfrm>
              <a:off x="2876289" y="2494578"/>
              <a:ext cx="6579624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27"/>
            <p:cNvSpPr txBox="1"/>
            <p:nvPr/>
          </p:nvSpPr>
          <p:spPr>
            <a:xfrm>
              <a:off x="2869535" y="2172432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>
                <a:buClr>
                  <a:srgbClr val="F9BD45"/>
                </a:buClr>
                <a:buSzPct val="150000"/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Freeform: Shape 42"/>
            <p:cNvSpPr/>
            <p:nvPr/>
          </p:nvSpPr>
          <p:spPr bwMode="auto">
            <a:xfrm>
              <a:off x="2285656" y="2254064"/>
              <a:ext cx="481027" cy="48102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43"/>
            <p:cNvSpPr/>
            <p:nvPr/>
          </p:nvSpPr>
          <p:spPr bwMode="auto">
            <a:xfrm>
              <a:off x="9608409" y="2260156"/>
              <a:ext cx="481027" cy="481027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44"/>
            <p:cNvSpPr txBox="1"/>
            <p:nvPr/>
          </p:nvSpPr>
          <p:spPr>
            <a:xfrm>
              <a:off x="8203481" y="2172432"/>
              <a:ext cx="1261884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buClr>
                  <a:srgbClr val="F9BD45"/>
                </a:buClr>
                <a:buSzPct val="150000"/>
              </a:pPr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" name="千图PPT彼岸天：ID 8661124库_椭圆 25"/>
          <p:cNvSpPr/>
          <p:nvPr>
            <p:custDataLst>
              <p:tags r:id="rId2"/>
            </p:custDataLst>
          </p:nvPr>
        </p:nvSpPr>
        <p:spPr>
          <a:xfrm>
            <a:off x="5159896" y="1808820"/>
            <a:ext cx="1943100" cy="19430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600" b="1">
                <a:solidFill>
                  <a:schemeClr val="bg1"/>
                </a:solidFill>
              </a:rPr>
              <a:t>标题文本</a:t>
            </a:r>
            <a:br>
              <a:rPr lang="zh-CN" altLang="en-US" sz="1600" b="1">
                <a:solidFill>
                  <a:schemeClr val="bg1"/>
                </a:solidFill>
              </a:rPr>
            </a:br>
            <a:r>
              <a:rPr lang="zh-CN" altLang="en-US" sz="1600" b="1">
                <a:solidFill>
                  <a:schemeClr val="bg1"/>
                </a:solidFill>
              </a:rPr>
              <a:t>预设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3" name="千图PPT彼岸天：ID 8661124库_椭圆 41"/>
          <p:cNvSpPr/>
          <p:nvPr>
            <p:custDataLst>
              <p:tags r:id="rId3"/>
            </p:custDataLst>
          </p:nvPr>
        </p:nvSpPr>
        <p:spPr>
          <a:xfrm>
            <a:off x="5510223" y="3403305"/>
            <a:ext cx="1314452" cy="131445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400" b="1" dirty="0">
                <a:solidFill>
                  <a:schemeClr val="bg1"/>
                </a:solidFill>
              </a:rPr>
              <a:t>输入标题文本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24" name="千图PPT彼岸天：ID 8661124库_组合 23"/>
          <p:cNvGrpSpPr/>
          <p:nvPr>
            <p:custDataLst>
              <p:tags r:id="rId4"/>
            </p:custDataLst>
          </p:nvPr>
        </p:nvGrpSpPr>
        <p:grpSpPr>
          <a:xfrm>
            <a:off x="2314024" y="3361950"/>
            <a:ext cx="2139080" cy="519567"/>
            <a:chOff x="2314024" y="3361950"/>
            <a:chExt cx="2139080" cy="519567"/>
          </a:xfrm>
        </p:grpSpPr>
        <p:sp>
          <p:nvSpPr>
            <p:cNvPr id="9" name="Rectangle 31"/>
            <p:cNvSpPr/>
            <p:nvPr/>
          </p:nvSpPr>
          <p:spPr>
            <a:xfrm>
              <a:off x="2314024" y="3361950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45"/>
            <p:cNvSpPr txBox="1"/>
            <p:nvPr/>
          </p:nvSpPr>
          <p:spPr bwMode="auto">
            <a:xfrm>
              <a:off x="2352838" y="3392920"/>
              <a:ext cx="2100266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3" name="千图PPT彼岸天：ID 8661124库_组合 22"/>
          <p:cNvGrpSpPr/>
          <p:nvPr>
            <p:custDataLst>
              <p:tags r:id="rId5"/>
            </p:custDataLst>
          </p:nvPr>
        </p:nvGrpSpPr>
        <p:grpSpPr>
          <a:xfrm>
            <a:off x="2314024" y="4457635"/>
            <a:ext cx="2139080" cy="519567"/>
            <a:chOff x="2314024" y="4457635"/>
            <a:chExt cx="2139080" cy="519567"/>
          </a:xfrm>
        </p:grpSpPr>
        <p:sp>
          <p:nvSpPr>
            <p:cNvPr id="10" name="Rectangle 34"/>
            <p:cNvSpPr/>
            <p:nvPr/>
          </p:nvSpPr>
          <p:spPr>
            <a:xfrm>
              <a:off x="2314024" y="4457635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46"/>
            <p:cNvSpPr txBox="1"/>
            <p:nvPr/>
          </p:nvSpPr>
          <p:spPr bwMode="auto">
            <a:xfrm>
              <a:off x="2352838" y="4473928"/>
              <a:ext cx="2100266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 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2" name="千图PPT彼岸天：ID 8661124库_组合 21"/>
          <p:cNvGrpSpPr/>
          <p:nvPr>
            <p:custDataLst>
              <p:tags r:id="rId6"/>
            </p:custDataLst>
          </p:nvPr>
        </p:nvGrpSpPr>
        <p:grpSpPr>
          <a:xfrm>
            <a:off x="7907142" y="3361950"/>
            <a:ext cx="2113734" cy="519567"/>
            <a:chOff x="7907142" y="3361950"/>
            <a:chExt cx="2113734" cy="519567"/>
          </a:xfrm>
        </p:grpSpPr>
        <p:sp>
          <p:nvSpPr>
            <p:cNvPr id="11" name="Rectangle 37"/>
            <p:cNvSpPr/>
            <p:nvPr/>
          </p:nvSpPr>
          <p:spPr>
            <a:xfrm flipH="1">
              <a:off x="9982062" y="3361950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47"/>
            <p:cNvSpPr txBox="1"/>
            <p:nvPr/>
          </p:nvSpPr>
          <p:spPr bwMode="auto">
            <a:xfrm>
              <a:off x="7907142" y="3392920"/>
              <a:ext cx="207492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7"/>
            </p:custDataLst>
          </p:nvPr>
        </p:nvGrpSpPr>
        <p:grpSpPr>
          <a:xfrm>
            <a:off x="7907142" y="4457635"/>
            <a:ext cx="2113734" cy="519567"/>
            <a:chOff x="7907142" y="4457635"/>
            <a:chExt cx="2113734" cy="519567"/>
          </a:xfrm>
        </p:grpSpPr>
        <p:sp>
          <p:nvSpPr>
            <p:cNvPr id="12" name="Rectangle 40"/>
            <p:cNvSpPr/>
            <p:nvPr/>
          </p:nvSpPr>
          <p:spPr>
            <a:xfrm flipH="1">
              <a:off x="9982062" y="4457635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TextBox 48"/>
            <p:cNvSpPr txBox="1"/>
            <p:nvPr/>
          </p:nvSpPr>
          <p:spPr bwMode="auto">
            <a:xfrm>
              <a:off x="7907142" y="4473928"/>
              <a:ext cx="207492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1590" y="625991"/>
            <a:ext cx="1954381" cy="221599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9935" y="2421203"/>
            <a:ext cx="2023311" cy="221599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3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</a:t>
            </a:r>
            <a:endParaRPr lang="zh-CN" altLang="en-US" sz="13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7141980" y="1104491"/>
            <a:ext cx="287242" cy="1258989"/>
          </a:xfrm>
          <a:prstGeom prst="roundRect">
            <a:avLst>
              <a:gd name="adj" fmla="val 35417"/>
            </a:avLst>
          </a:prstGeom>
          <a:solidFill>
            <a:srgbClr val="C0000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商务通用</a:t>
            </a:r>
            <a:endParaRPr lang="zh-CN" altLang="en-US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1581" y="2542993"/>
            <a:ext cx="1107996" cy="204119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设计格式规范一致的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，一方面可以使项目组成员各自撰写的</a:t>
            </a:r>
            <a:r>
              <a:rPr lang="en-US" altLang="zh-CN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能得到有效融合，一方面也可以给客户带来良好的客户体验，显示项目组的专业性；</a:t>
            </a: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5467" y="2542993"/>
            <a:ext cx="553998" cy="22159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222B15"/>
                </a:solidFill>
              </a:rPr>
              <a:t>EXQUISITE </a:t>
            </a:r>
            <a:endParaRPr lang="en-US" altLang="zh-CN" sz="2400" spc="300" dirty="0">
              <a:solidFill>
                <a:srgbClr val="222B15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11939" y="2542993"/>
            <a:ext cx="0" cy="1928303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725" y="1536920"/>
            <a:ext cx="1866204" cy="1006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920" y="4081149"/>
            <a:ext cx="1866204" cy="1006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41" y="533400"/>
            <a:ext cx="3578740" cy="33167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91008" y="1146160"/>
            <a:ext cx="3883273" cy="1874436"/>
            <a:chOff x="4154362" y="1967922"/>
            <a:chExt cx="3883273" cy="1874436"/>
          </a:xfrm>
        </p:grpSpPr>
        <p:sp>
          <p:nvSpPr>
            <p:cNvPr id="7" name="文本框 6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壹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ONE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640010" y="3779375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楷体" panose="02010609060101010101" pitchFamily="49" charset="-122"/>
                <a:ea typeface="楷体" panose="02010609060101010101" pitchFamily="49" charset="-122"/>
              </a:rPr>
              <a:t>年度工作概述</a:t>
            </a:r>
            <a:endParaRPr lang="zh-CN" altLang="en-US" sz="28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01901" y="4285738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625002" y="2459320"/>
            <a:ext cx="8922561" cy="2561998"/>
            <a:chOff x="1625002" y="2459320"/>
            <a:chExt cx="8922561" cy="2561998"/>
          </a:xfrm>
        </p:grpSpPr>
        <p:sp>
          <p:nvSpPr>
            <p:cNvPr id="17" name="Freeform: Shape 4"/>
            <p:cNvSpPr/>
            <p:nvPr/>
          </p:nvSpPr>
          <p:spPr>
            <a:xfrm rot="18889492" flipH="1">
              <a:off x="3128512" y="2470172"/>
              <a:ext cx="1047477" cy="1025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9161" y="606"/>
                    <a:pt x="1961" y="7806"/>
                    <a:pt x="0" y="21600"/>
                  </a:cubicBezTo>
                </a:path>
              </a:pathLst>
            </a:custGeom>
            <a:ln w="3175">
              <a:solidFill>
                <a:schemeClr val="accent1"/>
              </a:solidFill>
              <a:miter lim="400000"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5"/>
            <p:cNvSpPr/>
            <p:nvPr/>
          </p:nvSpPr>
          <p:spPr>
            <a:xfrm rot="2710508" flipH="1" flipV="1">
              <a:off x="5588675" y="3984693"/>
              <a:ext cx="1047477" cy="1025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9161" y="606"/>
                    <a:pt x="1961" y="7806"/>
                    <a:pt x="0" y="21600"/>
                  </a:cubicBezTo>
                </a:path>
              </a:pathLst>
            </a:custGeom>
            <a:ln w="3175">
              <a:solidFill>
                <a:schemeClr val="accent2"/>
              </a:solidFill>
              <a:miter lim="400000"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6"/>
            <p:cNvSpPr/>
            <p:nvPr/>
          </p:nvSpPr>
          <p:spPr>
            <a:xfrm rot="18889492" flipH="1">
              <a:off x="8058715" y="2470173"/>
              <a:ext cx="1047477" cy="1025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9161" y="606"/>
                    <a:pt x="1961" y="7806"/>
                    <a:pt x="0" y="21600"/>
                  </a:cubicBezTo>
                </a:path>
              </a:pathLst>
            </a:custGeom>
            <a:ln w="3175">
              <a:solidFill>
                <a:schemeClr val="accent3"/>
              </a:solidFill>
              <a:miter lim="400000"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7"/>
            <p:cNvGrpSpPr/>
            <p:nvPr/>
          </p:nvGrpSpPr>
          <p:grpSpPr>
            <a:xfrm>
              <a:off x="1625002" y="2969939"/>
              <a:ext cx="1487165" cy="1590666"/>
              <a:chOff x="1633379" y="2569107"/>
              <a:chExt cx="1487165" cy="1590666"/>
            </a:xfrm>
          </p:grpSpPr>
          <p:sp>
            <p:nvSpPr>
              <p:cNvPr id="43" name="Rectangle 8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Rectangle 9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5" name="Group 10"/>
              <p:cNvGrpSpPr/>
              <p:nvPr/>
            </p:nvGrpSpPr>
            <p:grpSpPr>
              <a:xfrm>
                <a:off x="2167006" y="2999661"/>
                <a:ext cx="414667" cy="626056"/>
                <a:chOff x="549275" y="4406901"/>
                <a:chExt cx="161926" cy="244475"/>
              </a:xfrm>
              <a:solidFill>
                <a:srgbClr val="297E9F"/>
              </a:solidFill>
            </p:grpSpPr>
            <p:sp>
              <p:nvSpPr>
                <p:cNvPr id="46" name="Freeform: Shape 11"/>
                <p:cNvSpPr/>
                <p:nvPr/>
              </p:nvSpPr>
              <p:spPr bwMode="auto">
                <a:xfrm>
                  <a:off x="549275" y="4406901"/>
                  <a:ext cx="138113" cy="244475"/>
                </a:xfrm>
                <a:custGeom>
                  <a:avLst/>
                  <a:gdLst>
                    <a:gd name="T0" fmla="*/ 66 w 73"/>
                    <a:gd name="T1" fmla="*/ 105 h 129"/>
                    <a:gd name="T2" fmla="*/ 7 w 73"/>
                    <a:gd name="T3" fmla="*/ 105 h 129"/>
                    <a:gd name="T4" fmla="*/ 7 w 73"/>
                    <a:gd name="T5" fmla="*/ 16 h 129"/>
                    <a:gd name="T6" fmla="*/ 66 w 73"/>
                    <a:gd name="T7" fmla="*/ 16 h 129"/>
                    <a:gd name="T8" fmla="*/ 66 w 73"/>
                    <a:gd name="T9" fmla="*/ 35 h 129"/>
                    <a:gd name="T10" fmla="*/ 73 w 73"/>
                    <a:gd name="T11" fmla="*/ 35 h 129"/>
                    <a:gd name="T12" fmla="*/ 73 w 73"/>
                    <a:gd name="T13" fmla="*/ 10 h 129"/>
                    <a:gd name="T14" fmla="*/ 63 w 73"/>
                    <a:gd name="T15" fmla="*/ 0 h 129"/>
                    <a:gd name="T16" fmla="*/ 9 w 73"/>
                    <a:gd name="T17" fmla="*/ 0 h 129"/>
                    <a:gd name="T18" fmla="*/ 0 w 73"/>
                    <a:gd name="T19" fmla="*/ 10 h 129"/>
                    <a:gd name="T20" fmla="*/ 0 w 73"/>
                    <a:gd name="T21" fmla="*/ 120 h 129"/>
                    <a:gd name="T22" fmla="*/ 9 w 73"/>
                    <a:gd name="T23" fmla="*/ 129 h 129"/>
                    <a:gd name="T24" fmla="*/ 63 w 73"/>
                    <a:gd name="T25" fmla="*/ 129 h 129"/>
                    <a:gd name="T26" fmla="*/ 73 w 73"/>
                    <a:gd name="T27" fmla="*/ 120 h 129"/>
                    <a:gd name="T28" fmla="*/ 73 w 73"/>
                    <a:gd name="T29" fmla="*/ 79 h 129"/>
                    <a:gd name="T30" fmla="*/ 66 w 73"/>
                    <a:gd name="T31" fmla="*/ 79 h 129"/>
                    <a:gd name="T32" fmla="*/ 66 w 73"/>
                    <a:gd name="T33" fmla="*/ 105 h 129"/>
                    <a:gd name="T34" fmla="*/ 57 w 73"/>
                    <a:gd name="T35" fmla="*/ 6 h 129"/>
                    <a:gd name="T36" fmla="*/ 60 w 73"/>
                    <a:gd name="T37" fmla="*/ 9 h 129"/>
                    <a:gd name="T38" fmla="*/ 57 w 73"/>
                    <a:gd name="T39" fmla="*/ 11 h 129"/>
                    <a:gd name="T40" fmla="*/ 55 w 73"/>
                    <a:gd name="T41" fmla="*/ 9 h 129"/>
                    <a:gd name="T42" fmla="*/ 57 w 73"/>
                    <a:gd name="T43" fmla="*/ 6 h 129"/>
                    <a:gd name="T44" fmla="*/ 24 w 73"/>
                    <a:gd name="T45" fmla="*/ 7 h 129"/>
                    <a:gd name="T46" fmla="*/ 49 w 73"/>
                    <a:gd name="T47" fmla="*/ 7 h 129"/>
                    <a:gd name="T48" fmla="*/ 49 w 73"/>
                    <a:gd name="T49" fmla="*/ 10 h 129"/>
                    <a:gd name="T50" fmla="*/ 24 w 73"/>
                    <a:gd name="T51" fmla="*/ 10 h 129"/>
                    <a:gd name="T52" fmla="*/ 24 w 73"/>
                    <a:gd name="T53" fmla="*/ 7 h 129"/>
                    <a:gd name="T54" fmla="*/ 48 w 73"/>
                    <a:gd name="T55" fmla="*/ 119 h 129"/>
                    <a:gd name="T56" fmla="*/ 25 w 73"/>
                    <a:gd name="T57" fmla="*/ 119 h 129"/>
                    <a:gd name="T58" fmla="*/ 25 w 73"/>
                    <a:gd name="T59" fmla="*/ 112 h 129"/>
                    <a:gd name="T60" fmla="*/ 48 w 73"/>
                    <a:gd name="T61" fmla="*/ 112 h 129"/>
                    <a:gd name="T62" fmla="*/ 48 w 73"/>
                    <a:gd name="T63" fmla="*/ 1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3" h="129">
                      <a:moveTo>
                        <a:pt x="66" y="105"/>
                      </a:move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5"/>
                        <a:pt x="68" y="0"/>
                        <a:pt x="6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cubicBezTo>
                        <a:pt x="0" y="125"/>
                        <a:pt x="4" y="129"/>
                        <a:pt x="9" y="129"/>
                      </a:cubicBezTo>
                      <a:cubicBezTo>
                        <a:pt x="63" y="129"/>
                        <a:pt x="63" y="129"/>
                        <a:pt x="63" y="129"/>
                      </a:cubicBezTo>
                      <a:cubicBezTo>
                        <a:pt x="68" y="129"/>
                        <a:pt x="73" y="125"/>
                        <a:pt x="73" y="120"/>
                      </a:cubicBezTo>
                      <a:cubicBezTo>
                        <a:pt x="73" y="79"/>
                        <a:pt x="73" y="79"/>
                        <a:pt x="73" y="79"/>
                      </a:cubicBezTo>
                      <a:cubicBezTo>
                        <a:pt x="66" y="79"/>
                        <a:pt x="66" y="79"/>
                        <a:pt x="66" y="79"/>
                      </a:cubicBezTo>
                      <a:lnTo>
                        <a:pt x="66" y="105"/>
                      </a:lnTo>
                      <a:close/>
                      <a:moveTo>
                        <a:pt x="57" y="6"/>
                      </a:moveTo>
                      <a:cubicBezTo>
                        <a:pt x="58" y="6"/>
                        <a:pt x="60" y="7"/>
                        <a:pt x="60" y="9"/>
                      </a:cubicBezTo>
                      <a:cubicBezTo>
                        <a:pt x="60" y="10"/>
                        <a:pt x="58" y="11"/>
                        <a:pt x="57" y="11"/>
                      </a:cubicBezTo>
                      <a:cubicBezTo>
                        <a:pt x="56" y="11"/>
                        <a:pt x="55" y="10"/>
                        <a:pt x="55" y="9"/>
                      </a:cubicBezTo>
                      <a:cubicBezTo>
                        <a:pt x="55" y="7"/>
                        <a:pt x="56" y="6"/>
                        <a:pt x="57" y="6"/>
                      </a:cubicBezTo>
                      <a:close/>
                      <a:moveTo>
                        <a:pt x="24" y="7"/>
                      </a:move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lnTo>
                        <a:pt x="24" y="7"/>
                      </a:lnTo>
                      <a:close/>
                      <a:moveTo>
                        <a:pt x="48" y="119"/>
                      </a:move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2"/>
                        <a:pt x="25" y="112"/>
                        <a:pt x="25" y="112"/>
                      </a:cubicBezTo>
                      <a:cubicBezTo>
                        <a:pt x="48" y="112"/>
                        <a:pt x="48" y="112"/>
                        <a:pt x="48" y="112"/>
                      </a:cubicBezTo>
                      <a:lnTo>
                        <a:pt x="48" y="11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12"/>
                <p:cNvSpPr/>
                <p:nvPr/>
              </p:nvSpPr>
              <p:spPr bwMode="auto">
                <a:xfrm>
                  <a:off x="608013" y="4478338"/>
                  <a:ext cx="103188" cy="98425"/>
                </a:xfrm>
                <a:custGeom>
                  <a:avLst/>
                  <a:gdLst>
                    <a:gd name="T0" fmla="*/ 0 w 65"/>
                    <a:gd name="T1" fmla="*/ 44 h 62"/>
                    <a:gd name="T2" fmla="*/ 8 w 65"/>
                    <a:gd name="T3" fmla="*/ 44 h 62"/>
                    <a:gd name="T4" fmla="*/ 0 w 65"/>
                    <a:gd name="T5" fmla="*/ 62 h 62"/>
                    <a:gd name="T6" fmla="*/ 22 w 65"/>
                    <a:gd name="T7" fmla="*/ 44 h 62"/>
                    <a:gd name="T8" fmla="*/ 65 w 65"/>
                    <a:gd name="T9" fmla="*/ 44 h 62"/>
                    <a:gd name="T10" fmla="*/ 65 w 65"/>
                    <a:gd name="T11" fmla="*/ 0 h 62"/>
                    <a:gd name="T12" fmla="*/ 0 w 65"/>
                    <a:gd name="T13" fmla="*/ 0 h 62"/>
                    <a:gd name="T14" fmla="*/ 0 w 65"/>
                    <a:gd name="T15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" h="62">
                      <a:moveTo>
                        <a:pt x="0" y="44"/>
                      </a:moveTo>
                      <a:lnTo>
                        <a:pt x="8" y="44"/>
                      </a:lnTo>
                      <a:lnTo>
                        <a:pt x="0" y="62"/>
                      </a:lnTo>
                      <a:lnTo>
                        <a:pt x="22" y="44"/>
                      </a:lnTo>
                      <a:lnTo>
                        <a:pt x="65" y="44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1" name="Group 25"/>
            <p:cNvGrpSpPr/>
            <p:nvPr/>
          </p:nvGrpSpPr>
          <p:grpSpPr>
            <a:xfrm>
              <a:off x="6617342" y="2969939"/>
              <a:ext cx="1487165" cy="1567002"/>
              <a:chOff x="6611652" y="3379368"/>
              <a:chExt cx="1487165" cy="1567002"/>
            </a:xfrm>
          </p:grpSpPr>
          <p:grpSp>
            <p:nvGrpSpPr>
              <p:cNvPr id="39" name="Group 26"/>
              <p:cNvGrpSpPr/>
              <p:nvPr/>
            </p:nvGrpSpPr>
            <p:grpSpPr>
              <a:xfrm>
                <a:off x="6611652" y="3379368"/>
                <a:ext cx="1487165" cy="1567002"/>
                <a:chOff x="6625719" y="2569107"/>
                <a:chExt cx="1487165" cy="1567002"/>
              </a:xfrm>
            </p:grpSpPr>
            <p:sp>
              <p:nvSpPr>
                <p:cNvPr id="41" name="Rectangle 28"/>
                <p:cNvSpPr/>
                <p:nvPr/>
              </p:nvSpPr>
              <p:spPr>
                <a:xfrm rot="18900000">
                  <a:off x="6625719" y="2648944"/>
                  <a:ext cx="1487165" cy="148716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" name="Rectangle 29"/>
                <p:cNvSpPr/>
                <p:nvPr/>
              </p:nvSpPr>
              <p:spPr>
                <a:xfrm rot="18900000">
                  <a:off x="6625719" y="2569107"/>
                  <a:ext cx="1487165" cy="148716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0" name="Freeform: Shape 27"/>
              <p:cNvSpPr/>
              <p:nvPr/>
            </p:nvSpPr>
            <p:spPr bwMode="auto">
              <a:xfrm>
                <a:off x="7108943" y="3882967"/>
                <a:ext cx="537718" cy="485091"/>
              </a:xfrm>
              <a:custGeom>
                <a:avLst/>
                <a:gdLst>
                  <a:gd name="T0" fmla="*/ 197644 w 21600"/>
                  <a:gd name="T1" fmla="*/ 197644 h 21592"/>
                  <a:gd name="T2" fmla="*/ 197644 w 21600"/>
                  <a:gd name="T3" fmla="*/ 197644 h 21592"/>
                  <a:gd name="T4" fmla="*/ 197644 w 21600"/>
                  <a:gd name="T5" fmla="*/ 197644 h 21592"/>
                  <a:gd name="T6" fmla="*/ 197644 w 21600"/>
                  <a:gd name="T7" fmla="*/ 197644 h 2159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2">
                    <a:moveTo>
                      <a:pt x="16719" y="11484"/>
                    </a:moveTo>
                    <a:cubicBezTo>
                      <a:pt x="16972" y="11823"/>
                      <a:pt x="17102" y="12217"/>
                      <a:pt x="17111" y="12666"/>
                    </a:cubicBezTo>
                    <a:cubicBezTo>
                      <a:pt x="17118" y="13118"/>
                      <a:pt x="16986" y="13503"/>
                      <a:pt x="16719" y="13825"/>
                    </a:cubicBezTo>
                    <a:lnTo>
                      <a:pt x="10660" y="21039"/>
                    </a:lnTo>
                    <a:cubicBezTo>
                      <a:pt x="10393" y="21361"/>
                      <a:pt x="10061" y="21530"/>
                      <a:pt x="9664" y="21548"/>
                    </a:cubicBezTo>
                    <a:cubicBezTo>
                      <a:pt x="9270" y="21568"/>
                      <a:pt x="8950" y="21398"/>
                      <a:pt x="8704" y="21039"/>
                    </a:cubicBezTo>
                    <a:lnTo>
                      <a:pt x="991" y="10768"/>
                    </a:lnTo>
                    <a:cubicBezTo>
                      <a:pt x="721" y="10408"/>
                      <a:pt x="488" y="9960"/>
                      <a:pt x="293" y="9416"/>
                    </a:cubicBezTo>
                    <a:cubicBezTo>
                      <a:pt x="98" y="8878"/>
                      <a:pt x="0" y="8375"/>
                      <a:pt x="0" y="7918"/>
                    </a:cubicBezTo>
                    <a:lnTo>
                      <a:pt x="0" y="1668"/>
                    </a:lnTo>
                    <a:cubicBezTo>
                      <a:pt x="0" y="1216"/>
                      <a:pt x="134" y="825"/>
                      <a:pt x="401" y="497"/>
                    </a:cubicBezTo>
                    <a:cubicBezTo>
                      <a:pt x="671" y="166"/>
                      <a:pt x="1003" y="0"/>
                      <a:pt x="1392" y="0"/>
                    </a:cubicBezTo>
                    <a:lnTo>
                      <a:pt x="6619" y="0"/>
                    </a:lnTo>
                    <a:cubicBezTo>
                      <a:pt x="6811" y="0"/>
                      <a:pt x="7016" y="28"/>
                      <a:pt x="7237" y="83"/>
                    </a:cubicBezTo>
                    <a:cubicBezTo>
                      <a:pt x="7456" y="138"/>
                      <a:pt x="7677" y="224"/>
                      <a:pt x="7899" y="336"/>
                    </a:cubicBezTo>
                    <a:cubicBezTo>
                      <a:pt x="8120" y="451"/>
                      <a:pt x="8332" y="580"/>
                      <a:pt x="8524" y="724"/>
                    </a:cubicBezTo>
                    <a:cubicBezTo>
                      <a:pt x="8719" y="865"/>
                      <a:pt x="8880" y="1021"/>
                      <a:pt x="9005" y="1185"/>
                    </a:cubicBezTo>
                    <a:lnTo>
                      <a:pt x="16719" y="11484"/>
                    </a:lnTo>
                    <a:close/>
                    <a:moveTo>
                      <a:pt x="3603" y="5922"/>
                    </a:moveTo>
                    <a:cubicBezTo>
                      <a:pt x="3964" y="5922"/>
                      <a:pt x="4279" y="5761"/>
                      <a:pt x="4548" y="5441"/>
                    </a:cubicBezTo>
                    <a:cubicBezTo>
                      <a:pt x="4815" y="5116"/>
                      <a:pt x="4952" y="4740"/>
                      <a:pt x="4952" y="4311"/>
                    </a:cubicBezTo>
                    <a:cubicBezTo>
                      <a:pt x="4952" y="3862"/>
                      <a:pt x="4815" y="3477"/>
                      <a:pt x="4548" y="3160"/>
                    </a:cubicBezTo>
                    <a:cubicBezTo>
                      <a:pt x="4281" y="2844"/>
                      <a:pt x="3966" y="2686"/>
                      <a:pt x="3603" y="2686"/>
                    </a:cubicBezTo>
                    <a:cubicBezTo>
                      <a:pt x="3227" y="2686"/>
                      <a:pt x="2908" y="2844"/>
                      <a:pt x="2643" y="3160"/>
                    </a:cubicBezTo>
                    <a:cubicBezTo>
                      <a:pt x="2378" y="3477"/>
                      <a:pt x="2246" y="3862"/>
                      <a:pt x="2246" y="4311"/>
                    </a:cubicBezTo>
                    <a:cubicBezTo>
                      <a:pt x="2246" y="4739"/>
                      <a:pt x="2378" y="5116"/>
                      <a:pt x="2643" y="5441"/>
                    </a:cubicBezTo>
                    <a:cubicBezTo>
                      <a:pt x="2905" y="5761"/>
                      <a:pt x="3225" y="5922"/>
                      <a:pt x="3603" y="5922"/>
                    </a:cubicBezTo>
                    <a:moveTo>
                      <a:pt x="21198" y="11510"/>
                    </a:moveTo>
                    <a:cubicBezTo>
                      <a:pt x="21465" y="11852"/>
                      <a:pt x="21599" y="12252"/>
                      <a:pt x="21599" y="12709"/>
                    </a:cubicBezTo>
                    <a:cubicBezTo>
                      <a:pt x="21599" y="13167"/>
                      <a:pt x="21465" y="13558"/>
                      <a:pt x="21198" y="13880"/>
                    </a:cubicBezTo>
                    <a:lnTo>
                      <a:pt x="15163" y="21093"/>
                    </a:lnTo>
                    <a:cubicBezTo>
                      <a:pt x="14896" y="21415"/>
                      <a:pt x="14564" y="21582"/>
                      <a:pt x="14174" y="21591"/>
                    </a:cubicBezTo>
                    <a:cubicBezTo>
                      <a:pt x="13782" y="21600"/>
                      <a:pt x="13450" y="21433"/>
                      <a:pt x="13183" y="21093"/>
                    </a:cubicBezTo>
                    <a:lnTo>
                      <a:pt x="13044" y="20903"/>
                    </a:lnTo>
                    <a:lnTo>
                      <a:pt x="18963" y="13825"/>
                    </a:lnTo>
                    <a:cubicBezTo>
                      <a:pt x="19230" y="13503"/>
                      <a:pt x="19365" y="13118"/>
                      <a:pt x="19360" y="12660"/>
                    </a:cubicBezTo>
                    <a:cubicBezTo>
                      <a:pt x="19355" y="12206"/>
                      <a:pt x="19223" y="11812"/>
                      <a:pt x="18963" y="11484"/>
                    </a:cubicBezTo>
                    <a:lnTo>
                      <a:pt x="11247" y="1185"/>
                    </a:lnTo>
                    <a:cubicBezTo>
                      <a:pt x="11009" y="865"/>
                      <a:pt x="10689" y="604"/>
                      <a:pt x="10282" y="408"/>
                    </a:cubicBezTo>
                    <a:cubicBezTo>
                      <a:pt x="9873" y="210"/>
                      <a:pt x="9484" y="83"/>
                      <a:pt x="9109" y="28"/>
                    </a:cubicBezTo>
                    <a:lnTo>
                      <a:pt x="11112" y="28"/>
                    </a:lnTo>
                    <a:cubicBezTo>
                      <a:pt x="11502" y="28"/>
                      <a:pt x="11935" y="141"/>
                      <a:pt x="12406" y="365"/>
                    </a:cubicBezTo>
                    <a:cubicBezTo>
                      <a:pt x="12878" y="589"/>
                      <a:pt x="13236" y="874"/>
                      <a:pt x="13481" y="1213"/>
                    </a:cubicBezTo>
                    <a:lnTo>
                      <a:pt x="21198" y="115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30"/>
            <p:cNvGrpSpPr/>
            <p:nvPr/>
          </p:nvGrpSpPr>
          <p:grpSpPr>
            <a:xfrm>
              <a:off x="9060398" y="2969939"/>
              <a:ext cx="1487165" cy="1571643"/>
              <a:chOff x="9054708" y="3379368"/>
              <a:chExt cx="1487165" cy="1571643"/>
            </a:xfrm>
          </p:grpSpPr>
          <p:grpSp>
            <p:nvGrpSpPr>
              <p:cNvPr id="31" name="Group 31"/>
              <p:cNvGrpSpPr/>
              <p:nvPr/>
            </p:nvGrpSpPr>
            <p:grpSpPr>
              <a:xfrm>
                <a:off x="9054708" y="3379368"/>
                <a:ext cx="1487165" cy="1571643"/>
                <a:chOff x="9068775" y="2569107"/>
                <a:chExt cx="1487165" cy="1571643"/>
              </a:xfrm>
            </p:grpSpPr>
            <p:sp>
              <p:nvSpPr>
                <p:cNvPr id="37" name="Rectangle 37"/>
                <p:cNvSpPr/>
                <p:nvPr/>
              </p:nvSpPr>
              <p:spPr>
                <a:xfrm rot="18900000">
                  <a:off x="9068775" y="2653585"/>
                  <a:ext cx="1487165" cy="14871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Rectangle 38"/>
                <p:cNvSpPr/>
                <p:nvPr/>
              </p:nvSpPr>
              <p:spPr>
                <a:xfrm rot="18900000">
                  <a:off x="9068775" y="2569107"/>
                  <a:ext cx="1487165" cy="148716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32" name="Group 32"/>
              <p:cNvGrpSpPr/>
              <p:nvPr/>
            </p:nvGrpSpPr>
            <p:grpSpPr>
              <a:xfrm>
                <a:off x="9553665" y="3875448"/>
                <a:ext cx="492617" cy="492618"/>
                <a:chOff x="5961059" y="2771464"/>
                <a:chExt cx="454542" cy="454542"/>
              </a:xfrm>
              <a:solidFill>
                <a:schemeClr val="accent6"/>
              </a:solidFill>
            </p:grpSpPr>
            <p:sp>
              <p:nvSpPr>
                <p:cNvPr id="33" name="Freeform: Shape 33"/>
                <p:cNvSpPr/>
                <p:nvPr/>
              </p:nvSpPr>
              <p:spPr bwMode="auto">
                <a:xfrm>
                  <a:off x="5961059" y="3005454"/>
                  <a:ext cx="220552" cy="2205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16948" y="3429"/>
                      </a:moveTo>
                      <a:lnTo>
                        <a:pt x="9450" y="10928"/>
                      </a:lnTo>
                      <a:lnTo>
                        <a:pt x="8117" y="9596"/>
                      </a:lnTo>
                      <a:lnTo>
                        <a:pt x="15616" y="2098"/>
                      </a:lnTo>
                      <a:lnTo>
                        <a:pt x="13520" y="0"/>
                      </a:lnTo>
                      <a:lnTo>
                        <a:pt x="3894" y="9626"/>
                      </a:lnTo>
                      <a:lnTo>
                        <a:pt x="3890" y="9626"/>
                      </a:lnTo>
                      <a:lnTo>
                        <a:pt x="3890" y="9630"/>
                      </a:lnTo>
                      <a:lnTo>
                        <a:pt x="3889" y="9630"/>
                      </a:lnTo>
                      <a:lnTo>
                        <a:pt x="3890" y="9630"/>
                      </a:lnTo>
                      <a:lnTo>
                        <a:pt x="0" y="21600"/>
                      </a:lnTo>
                      <a:lnTo>
                        <a:pt x="11971" y="17712"/>
                      </a:lnTo>
                      <a:lnTo>
                        <a:pt x="11972" y="17712"/>
                      </a:lnTo>
                      <a:lnTo>
                        <a:pt x="11975" y="17711"/>
                      </a:lnTo>
                      <a:lnTo>
                        <a:pt x="11975" y="17709"/>
                      </a:lnTo>
                      <a:lnTo>
                        <a:pt x="21600" y="8083"/>
                      </a:lnTo>
                      <a:lnTo>
                        <a:pt x="16948" y="3429"/>
                      </a:lnTo>
                      <a:close/>
                      <a:moveTo>
                        <a:pt x="16948" y="3429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Freeform: Shape 34"/>
                <p:cNvSpPr/>
                <p:nvPr/>
              </p:nvSpPr>
              <p:spPr bwMode="auto">
                <a:xfrm>
                  <a:off x="6195049" y="2853677"/>
                  <a:ext cx="139129" cy="1391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3324" y="12115"/>
                      </a:moveTo>
                      <a:lnTo>
                        <a:pt x="8825" y="6614"/>
                      </a:lnTo>
                      <a:lnTo>
                        <a:pt x="10935" y="8723"/>
                      </a:lnTo>
                      <a:lnTo>
                        <a:pt x="5434" y="14225"/>
                      </a:lnTo>
                      <a:lnTo>
                        <a:pt x="12808" y="21600"/>
                      </a:lnTo>
                      <a:lnTo>
                        <a:pt x="21600" y="12807"/>
                      </a:lnTo>
                      <a:lnTo>
                        <a:pt x="8790" y="0"/>
                      </a:lnTo>
                      <a:lnTo>
                        <a:pt x="0" y="8791"/>
                      </a:lnTo>
                      <a:lnTo>
                        <a:pt x="3324" y="12115"/>
                      </a:lnTo>
                      <a:close/>
                      <a:moveTo>
                        <a:pt x="3324" y="12115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35"/>
                <p:cNvSpPr/>
                <p:nvPr/>
              </p:nvSpPr>
              <p:spPr bwMode="auto">
                <a:xfrm>
                  <a:off x="6277262" y="2771464"/>
                  <a:ext cx="136758" cy="13675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6"/>
                      </a:moveTo>
                      <a:lnTo>
                        <a:pt x="8573" y="0"/>
                      </a:lnTo>
                      <a:lnTo>
                        <a:pt x="21600" y="13024"/>
                      </a:lnTo>
                      <a:lnTo>
                        <a:pt x="13027" y="21600"/>
                      </a:lnTo>
                      <a:lnTo>
                        <a:pt x="0" y="8576"/>
                      </a:lnTo>
                      <a:close/>
                      <a:moveTo>
                        <a:pt x="0" y="8576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36"/>
                <p:cNvSpPr/>
                <p:nvPr/>
              </p:nvSpPr>
              <p:spPr bwMode="auto">
                <a:xfrm>
                  <a:off x="5961059" y="2771464"/>
                  <a:ext cx="454542" cy="45375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21600" h="21600">
                      <a:moveTo>
                        <a:pt x="16712" y="12177"/>
                      </a:moveTo>
                      <a:cubicBezTo>
                        <a:pt x="16247" y="12177"/>
                        <a:pt x="15748" y="12329"/>
                        <a:pt x="15257" y="12582"/>
                      </a:cubicBezTo>
                      <a:lnTo>
                        <a:pt x="9013" y="6331"/>
                      </a:lnTo>
                      <a:cubicBezTo>
                        <a:pt x="9263" y="5840"/>
                        <a:pt x="9413" y="5346"/>
                        <a:pt x="9413" y="4893"/>
                      </a:cubicBezTo>
                      <a:cubicBezTo>
                        <a:pt x="9413" y="2407"/>
                        <a:pt x="7052" y="0"/>
                        <a:pt x="4571" y="0"/>
                      </a:cubicBezTo>
                      <a:cubicBezTo>
                        <a:pt x="4555" y="0"/>
                        <a:pt x="4540" y="0"/>
                        <a:pt x="4525" y="0"/>
                      </a:cubicBezTo>
                      <a:cubicBezTo>
                        <a:pt x="4515" y="0"/>
                        <a:pt x="4233" y="287"/>
                        <a:pt x="4079" y="441"/>
                      </a:cubicBezTo>
                      <a:cubicBezTo>
                        <a:pt x="6081" y="2445"/>
                        <a:pt x="5916" y="2120"/>
                        <a:pt x="5916" y="3349"/>
                      </a:cubicBezTo>
                      <a:cubicBezTo>
                        <a:pt x="5916" y="4347"/>
                        <a:pt x="4320" y="5922"/>
                        <a:pt x="3346" y="5922"/>
                      </a:cubicBezTo>
                      <a:cubicBezTo>
                        <a:pt x="3132" y="5922"/>
                        <a:pt x="2966" y="5928"/>
                        <a:pt x="2828" y="5928"/>
                      </a:cubicBezTo>
                      <a:cubicBezTo>
                        <a:pt x="2150" y="5928"/>
                        <a:pt x="2140" y="5784"/>
                        <a:pt x="441" y="4083"/>
                      </a:cubicBezTo>
                      <a:cubicBezTo>
                        <a:pt x="282" y="4242"/>
                        <a:pt x="0" y="4520"/>
                        <a:pt x="0" y="4529"/>
                      </a:cubicBezTo>
                      <a:cubicBezTo>
                        <a:pt x="31" y="7031"/>
                        <a:pt x="2390" y="9422"/>
                        <a:pt x="4888" y="9422"/>
                      </a:cubicBezTo>
                      <a:cubicBezTo>
                        <a:pt x="5341" y="9422"/>
                        <a:pt x="5824" y="9278"/>
                        <a:pt x="6302" y="9038"/>
                      </a:cubicBezTo>
                      <a:lnTo>
                        <a:pt x="12567" y="15310"/>
                      </a:lnTo>
                      <a:cubicBezTo>
                        <a:pt x="12329" y="15787"/>
                        <a:pt x="12187" y="16267"/>
                        <a:pt x="12187" y="16706"/>
                      </a:cubicBezTo>
                      <a:cubicBezTo>
                        <a:pt x="12187" y="19193"/>
                        <a:pt x="14548" y="21600"/>
                        <a:pt x="17030" y="21600"/>
                      </a:cubicBezTo>
                      <a:cubicBezTo>
                        <a:pt x="17045" y="21600"/>
                        <a:pt x="17060" y="21600"/>
                        <a:pt x="17075" y="21600"/>
                      </a:cubicBezTo>
                      <a:cubicBezTo>
                        <a:pt x="17085" y="21600"/>
                        <a:pt x="17367" y="21313"/>
                        <a:pt x="17521" y="21159"/>
                      </a:cubicBezTo>
                      <a:cubicBezTo>
                        <a:pt x="15519" y="19155"/>
                        <a:pt x="15684" y="19480"/>
                        <a:pt x="15684" y="18251"/>
                      </a:cubicBezTo>
                      <a:cubicBezTo>
                        <a:pt x="15684" y="17253"/>
                        <a:pt x="17280" y="15678"/>
                        <a:pt x="18254" y="15678"/>
                      </a:cubicBezTo>
                      <a:cubicBezTo>
                        <a:pt x="18467" y="15678"/>
                        <a:pt x="18633" y="15672"/>
                        <a:pt x="18771" y="15672"/>
                      </a:cubicBezTo>
                      <a:cubicBezTo>
                        <a:pt x="19449" y="15672"/>
                        <a:pt x="19460" y="15816"/>
                        <a:pt x="21159" y="17517"/>
                      </a:cubicBezTo>
                      <a:cubicBezTo>
                        <a:pt x="21318" y="17358"/>
                        <a:pt x="21599" y="17080"/>
                        <a:pt x="21600" y="17071"/>
                      </a:cubicBezTo>
                      <a:cubicBezTo>
                        <a:pt x="21570" y="14569"/>
                        <a:pt x="19210" y="12177"/>
                        <a:pt x="16712" y="12177"/>
                      </a:cubicBezTo>
                      <a:close/>
                      <a:moveTo>
                        <a:pt x="16712" y="12177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3" name="Group 39"/>
            <p:cNvGrpSpPr/>
            <p:nvPr/>
          </p:nvGrpSpPr>
          <p:grpSpPr>
            <a:xfrm>
              <a:off x="4113580" y="2969939"/>
              <a:ext cx="1487165" cy="1571643"/>
              <a:chOff x="4107890" y="3379368"/>
              <a:chExt cx="1487165" cy="1571643"/>
            </a:xfrm>
          </p:grpSpPr>
          <p:grpSp>
            <p:nvGrpSpPr>
              <p:cNvPr id="24" name="Group 40"/>
              <p:cNvGrpSpPr/>
              <p:nvPr/>
            </p:nvGrpSpPr>
            <p:grpSpPr>
              <a:xfrm>
                <a:off x="4107890" y="3379368"/>
                <a:ext cx="1487165" cy="1571643"/>
                <a:chOff x="4121957" y="2569107"/>
                <a:chExt cx="1487165" cy="1571643"/>
              </a:xfrm>
            </p:grpSpPr>
            <p:sp>
              <p:nvSpPr>
                <p:cNvPr id="29" name="Rectangle 45"/>
                <p:cNvSpPr/>
                <p:nvPr/>
              </p:nvSpPr>
              <p:spPr>
                <a:xfrm rot="18900000">
                  <a:off x="4121957" y="2653585"/>
                  <a:ext cx="1487165" cy="14871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Rectangle 46"/>
                <p:cNvSpPr/>
                <p:nvPr/>
              </p:nvSpPr>
              <p:spPr>
                <a:xfrm rot="18900000">
                  <a:off x="4121957" y="2569107"/>
                  <a:ext cx="1487165" cy="148716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5" name="Group 41"/>
              <p:cNvGrpSpPr/>
              <p:nvPr/>
            </p:nvGrpSpPr>
            <p:grpSpPr>
              <a:xfrm>
                <a:off x="4522726" y="3823100"/>
                <a:ext cx="653895" cy="653895"/>
                <a:chOff x="998489" y="706129"/>
                <a:chExt cx="256404" cy="256404"/>
              </a:xfrm>
              <a:solidFill>
                <a:schemeClr val="accent2"/>
              </a:solidFill>
            </p:grpSpPr>
            <p:sp>
              <p:nvSpPr>
                <p:cNvPr id="26" name="Freeform: Shape 42"/>
                <p:cNvSpPr/>
                <p:nvPr/>
              </p:nvSpPr>
              <p:spPr bwMode="auto">
                <a:xfrm>
                  <a:off x="998489" y="706129"/>
                  <a:ext cx="256404" cy="256404"/>
                </a:xfrm>
                <a:custGeom>
                  <a:avLst/>
                  <a:gdLst>
                    <a:gd name="T0" fmla="*/ 200 w 234"/>
                    <a:gd name="T1" fmla="*/ 88 h 234"/>
                    <a:gd name="T2" fmla="*/ 209 w 234"/>
                    <a:gd name="T3" fmla="*/ 60 h 234"/>
                    <a:gd name="T4" fmla="*/ 193 w 234"/>
                    <a:gd name="T5" fmla="*/ 27 h 234"/>
                    <a:gd name="T6" fmla="*/ 174 w 234"/>
                    <a:gd name="T7" fmla="*/ 25 h 234"/>
                    <a:gd name="T8" fmla="*/ 146 w 234"/>
                    <a:gd name="T9" fmla="*/ 34 h 234"/>
                    <a:gd name="T10" fmla="*/ 127 w 234"/>
                    <a:gd name="T11" fmla="*/ 0 h 234"/>
                    <a:gd name="T12" fmla="*/ 93 w 234"/>
                    <a:gd name="T13" fmla="*/ 12 h 234"/>
                    <a:gd name="T14" fmla="*/ 79 w 234"/>
                    <a:gd name="T15" fmla="*/ 38 h 234"/>
                    <a:gd name="T16" fmla="*/ 52 w 234"/>
                    <a:gd name="T17" fmla="*/ 23 h 234"/>
                    <a:gd name="T18" fmla="*/ 28 w 234"/>
                    <a:gd name="T19" fmla="*/ 41 h 234"/>
                    <a:gd name="T20" fmla="*/ 38 w 234"/>
                    <a:gd name="T21" fmla="*/ 79 h 234"/>
                    <a:gd name="T22" fmla="*/ 12 w 234"/>
                    <a:gd name="T23" fmla="*/ 93 h 234"/>
                    <a:gd name="T24" fmla="*/ 0 w 234"/>
                    <a:gd name="T25" fmla="*/ 127 h 234"/>
                    <a:gd name="T26" fmla="*/ 35 w 234"/>
                    <a:gd name="T27" fmla="*/ 146 h 234"/>
                    <a:gd name="T28" fmla="*/ 26 w 234"/>
                    <a:gd name="T29" fmla="*/ 174 h 234"/>
                    <a:gd name="T30" fmla="*/ 42 w 234"/>
                    <a:gd name="T31" fmla="*/ 207 h 234"/>
                    <a:gd name="T32" fmla="*/ 60 w 234"/>
                    <a:gd name="T33" fmla="*/ 208 h 234"/>
                    <a:gd name="T34" fmla="*/ 89 w 234"/>
                    <a:gd name="T35" fmla="*/ 200 h 234"/>
                    <a:gd name="T36" fmla="*/ 107 w 234"/>
                    <a:gd name="T37" fmla="*/ 234 h 234"/>
                    <a:gd name="T38" fmla="*/ 142 w 234"/>
                    <a:gd name="T39" fmla="*/ 222 h 234"/>
                    <a:gd name="T40" fmla="*/ 155 w 234"/>
                    <a:gd name="T41" fmla="*/ 196 h 234"/>
                    <a:gd name="T42" fmla="*/ 183 w 234"/>
                    <a:gd name="T43" fmla="*/ 211 h 234"/>
                    <a:gd name="T44" fmla="*/ 207 w 234"/>
                    <a:gd name="T45" fmla="*/ 192 h 234"/>
                    <a:gd name="T46" fmla="*/ 196 w 234"/>
                    <a:gd name="T47" fmla="*/ 155 h 234"/>
                    <a:gd name="T48" fmla="*/ 222 w 234"/>
                    <a:gd name="T49" fmla="*/ 141 h 234"/>
                    <a:gd name="T50" fmla="*/ 234 w 234"/>
                    <a:gd name="T51" fmla="*/ 107 h 234"/>
                    <a:gd name="T52" fmla="*/ 197 w 234"/>
                    <a:gd name="T53" fmla="*/ 131 h 234"/>
                    <a:gd name="T54" fmla="*/ 183 w 234"/>
                    <a:gd name="T55" fmla="*/ 149 h 234"/>
                    <a:gd name="T56" fmla="*/ 197 w 234"/>
                    <a:gd name="T57" fmla="*/ 182 h 234"/>
                    <a:gd name="T58" fmla="*/ 164 w 234"/>
                    <a:gd name="T59" fmla="*/ 184 h 234"/>
                    <a:gd name="T60" fmla="*/ 149 w 234"/>
                    <a:gd name="T61" fmla="*/ 183 h 234"/>
                    <a:gd name="T62" fmla="*/ 132 w 234"/>
                    <a:gd name="T63" fmla="*/ 197 h 234"/>
                    <a:gd name="T64" fmla="*/ 107 w 234"/>
                    <a:gd name="T65" fmla="*/ 219 h 234"/>
                    <a:gd name="T66" fmla="*/ 93 w 234"/>
                    <a:gd name="T67" fmla="*/ 186 h 234"/>
                    <a:gd name="T68" fmla="*/ 79 w 234"/>
                    <a:gd name="T69" fmla="*/ 181 h 234"/>
                    <a:gd name="T70" fmla="*/ 52 w 234"/>
                    <a:gd name="T71" fmla="*/ 196 h 234"/>
                    <a:gd name="T72" fmla="*/ 51 w 234"/>
                    <a:gd name="T73" fmla="*/ 163 h 234"/>
                    <a:gd name="T74" fmla="*/ 48 w 234"/>
                    <a:gd name="T75" fmla="*/ 141 h 234"/>
                    <a:gd name="T76" fmla="*/ 15 w 234"/>
                    <a:gd name="T77" fmla="*/ 127 h 234"/>
                    <a:gd name="T78" fmla="*/ 37 w 234"/>
                    <a:gd name="T79" fmla="*/ 102 h 234"/>
                    <a:gd name="T80" fmla="*/ 52 w 234"/>
                    <a:gd name="T81" fmla="*/ 85 h 234"/>
                    <a:gd name="T82" fmla="*/ 38 w 234"/>
                    <a:gd name="T83" fmla="*/ 52 h 234"/>
                    <a:gd name="T84" fmla="*/ 71 w 234"/>
                    <a:gd name="T85" fmla="*/ 50 h 234"/>
                    <a:gd name="T86" fmla="*/ 85 w 234"/>
                    <a:gd name="T87" fmla="*/ 51 h 234"/>
                    <a:gd name="T88" fmla="*/ 103 w 234"/>
                    <a:gd name="T89" fmla="*/ 37 h 234"/>
                    <a:gd name="T90" fmla="*/ 127 w 234"/>
                    <a:gd name="T91" fmla="*/ 15 h 234"/>
                    <a:gd name="T92" fmla="*/ 141 w 234"/>
                    <a:gd name="T93" fmla="*/ 48 h 234"/>
                    <a:gd name="T94" fmla="*/ 155 w 234"/>
                    <a:gd name="T95" fmla="*/ 53 h 234"/>
                    <a:gd name="T96" fmla="*/ 183 w 234"/>
                    <a:gd name="T97" fmla="*/ 38 h 234"/>
                    <a:gd name="T98" fmla="*/ 184 w 234"/>
                    <a:gd name="T99" fmla="*/ 71 h 234"/>
                    <a:gd name="T100" fmla="*/ 186 w 234"/>
                    <a:gd name="T101" fmla="*/ 93 h 234"/>
                    <a:gd name="T102" fmla="*/ 220 w 234"/>
                    <a:gd name="T103" fmla="*/ 107 h 234"/>
                    <a:gd name="T104" fmla="*/ 197 w 234"/>
                    <a:gd name="T105" fmla="*/ 131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4" h="234">
                      <a:moveTo>
                        <a:pt x="222" y="93"/>
                      </a:moveTo>
                      <a:cubicBezTo>
                        <a:pt x="200" y="88"/>
                        <a:pt x="200" y="88"/>
                        <a:pt x="200" y="88"/>
                      </a:cubicBezTo>
                      <a:cubicBezTo>
                        <a:pt x="199" y="85"/>
                        <a:pt x="198" y="82"/>
                        <a:pt x="196" y="79"/>
                      </a:cubicBezTo>
                      <a:cubicBezTo>
                        <a:pt x="209" y="60"/>
                        <a:pt x="209" y="60"/>
                        <a:pt x="209" y="60"/>
                      </a:cubicBezTo>
                      <a:cubicBezTo>
                        <a:pt x="213" y="54"/>
                        <a:pt x="212" y="46"/>
                        <a:pt x="207" y="41"/>
                      </a:cubicBezTo>
                      <a:cubicBezTo>
                        <a:pt x="193" y="27"/>
                        <a:pt x="193" y="27"/>
                        <a:pt x="193" y="27"/>
                      </a:cubicBezTo>
                      <a:cubicBezTo>
                        <a:pt x="190" y="24"/>
                        <a:pt x="186" y="23"/>
                        <a:pt x="183" y="23"/>
                      </a:cubicBezTo>
                      <a:cubicBezTo>
                        <a:pt x="180" y="23"/>
                        <a:pt x="177" y="24"/>
                        <a:pt x="174" y="25"/>
                      </a:cubicBezTo>
                      <a:cubicBezTo>
                        <a:pt x="155" y="38"/>
                        <a:pt x="155" y="38"/>
                        <a:pt x="155" y="38"/>
                      </a:cubicBezTo>
                      <a:cubicBezTo>
                        <a:pt x="152" y="37"/>
                        <a:pt x="149" y="35"/>
                        <a:pt x="146" y="34"/>
                      </a:cubicBezTo>
                      <a:cubicBezTo>
                        <a:pt x="142" y="12"/>
                        <a:pt x="142" y="12"/>
                        <a:pt x="142" y="12"/>
                      </a:cubicBezTo>
                      <a:cubicBezTo>
                        <a:pt x="140" y="5"/>
                        <a:pt x="134" y="0"/>
                        <a:pt x="127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00" y="0"/>
                        <a:pt x="94" y="5"/>
                        <a:pt x="93" y="12"/>
                      </a:cubicBezTo>
                      <a:cubicBezTo>
                        <a:pt x="89" y="34"/>
                        <a:pt x="89" y="34"/>
                        <a:pt x="89" y="34"/>
                      </a:cubicBezTo>
                      <a:cubicBezTo>
                        <a:pt x="85" y="35"/>
                        <a:pt x="82" y="37"/>
                        <a:pt x="79" y="38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8" y="24"/>
                        <a:pt x="55" y="23"/>
                        <a:pt x="52" y="23"/>
                      </a:cubicBezTo>
                      <a:cubicBezTo>
                        <a:pt x="48" y="23"/>
                        <a:pt x="45" y="24"/>
                        <a:pt x="42" y="27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3" y="46"/>
                        <a:pt x="22" y="54"/>
                        <a:pt x="26" y="60"/>
                      </a:cubicBezTo>
                      <a:cubicBezTo>
                        <a:pt x="38" y="79"/>
                        <a:pt x="38" y="79"/>
                        <a:pt x="38" y="79"/>
                      </a:cubicBezTo>
                      <a:cubicBezTo>
                        <a:pt x="37" y="82"/>
                        <a:pt x="36" y="85"/>
                        <a:pt x="35" y="88"/>
                      </a:cubicBezTo>
                      <a:cubicBezTo>
                        <a:pt x="12" y="93"/>
                        <a:pt x="12" y="93"/>
                        <a:pt x="12" y="93"/>
                      </a:cubicBezTo>
                      <a:cubicBezTo>
                        <a:pt x="5" y="94"/>
                        <a:pt x="0" y="100"/>
                        <a:pt x="0" y="107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0" y="134"/>
                        <a:pt x="5" y="140"/>
                        <a:pt x="12" y="141"/>
                      </a:cubicBezTo>
                      <a:cubicBezTo>
                        <a:pt x="35" y="146"/>
                        <a:pt x="35" y="146"/>
                        <a:pt x="35" y="146"/>
                      </a:cubicBezTo>
                      <a:cubicBezTo>
                        <a:pt x="36" y="149"/>
                        <a:pt x="37" y="152"/>
                        <a:pt x="38" y="155"/>
                      </a:cubicBezTo>
                      <a:cubicBezTo>
                        <a:pt x="26" y="174"/>
                        <a:pt x="26" y="174"/>
                        <a:pt x="26" y="174"/>
                      </a:cubicBezTo>
                      <a:cubicBezTo>
                        <a:pt x="22" y="180"/>
                        <a:pt x="23" y="188"/>
                        <a:pt x="28" y="192"/>
                      </a:cubicBezTo>
                      <a:cubicBezTo>
                        <a:pt x="42" y="207"/>
                        <a:pt x="42" y="207"/>
                        <a:pt x="42" y="207"/>
                      </a:cubicBezTo>
                      <a:cubicBezTo>
                        <a:pt x="45" y="209"/>
                        <a:pt x="48" y="211"/>
                        <a:pt x="52" y="211"/>
                      </a:cubicBezTo>
                      <a:cubicBezTo>
                        <a:pt x="55" y="211"/>
                        <a:pt x="58" y="210"/>
                        <a:pt x="60" y="208"/>
                      </a:cubicBezTo>
                      <a:cubicBezTo>
                        <a:pt x="79" y="196"/>
                        <a:pt x="79" y="196"/>
                        <a:pt x="79" y="196"/>
                      </a:cubicBezTo>
                      <a:cubicBezTo>
                        <a:pt x="82" y="197"/>
                        <a:pt x="85" y="198"/>
                        <a:pt x="89" y="200"/>
                      </a:cubicBezTo>
                      <a:cubicBezTo>
                        <a:pt x="93" y="222"/>
                        <a:pt x="93" y="222"/>
                        <a:pt x="93" y="222"/>
                      </a:cubicBezTo>
                      <a:cubicBezTo>
                        <a:pt x="94" y="229"/>
                        <a:pt x="100" y="234"/>
                        <a:pt x="107" y="234"/>
                      </a:cubicBezTo>
                      <a:cubicBezTo>
                        <a:pt x="127" y="234"/>
                        <a:pt x="127" y="234"/>
                        <a:pt x="127" y="234"/>
                      </a:cubicBezTo>
                      <a:cubicBezTo>
                        <a:pt x="134" y="234"/>
                        <a:pt x="140" y="229"/>
                        <a:pt x="142" y="222"/>
                      </a:cubicBezTo>
                      <a:cubicBezTo>
                        <a:pt x="146" y="200"/>
                        <a:pt x="146" y="200"/>
                        <a:pt x="146" y="200"/>
                      </a:cubicBezTo>
                      <a:cubicBezTo>
                        <a:pt x="149" y="198"/>
                        <a:pt x="152" y="197"/>
                        <a:pt x="155" y="196"/>
                      </a:cubicBezTo>
                      <a:cubicBezTo>
                        <a:pt x="174" y="208"/>
                        <a:pt x="174" y="208"/>
                        <a:pt x="174" y="208"/>
                      </a:cubicBezTo>
                      <a:cubicBezTo>
                        <a:pt x="177" y="210"/>
                        <a:pt x="180" y="211"/>
                        <a:pt x="183" y="211"/>
                      </a:cubicBezTo>
                      <a:cubicBezTo>
                        <a:pt x="186" y="211"/>
                        <a:pt x="190" y="209"/>
                        <a:pt x="193" y="207"/>
                      </a:cubicBezTo>
                      <a:cubicBezTo>
                        <a:pt x="207" y="192"/>
                        <a:pt x="207" y="192"/>
                        <a:pt x="207" y="192"/>
                      </a:cubicBezTo>
                      <a:cubicBezTo>
                        <a:pt x="212" y="188"/>
                        <a:pt x="213" y="180"/>
                        <a:pt x="209" y="174"/>
                      </a:cubicBezTo>
                      <a:cubicBezTo>
                        <a:pt x="196" y="155"/>
                        <a:pt x="196" y="155"/>
                        <a:pt x="196" y="155"/>
                      </a:cubicBezTo>
                      <a:cubicBezTo>
                        <a:pt x="198" y="152"/>
                        <a:pt x="199" y="149"/>
                        <a:pt x="200" y="146"/>
                      </a:cubicBezTo>
                      <a:cubicBezTo>
                        <a:pt x="222" y="141"/>
                        <a:pt x="222" y="141"/>
                        <a:pt x="222" y="141"/>
                      </a:cubicBezTo>
                      <a:cubicBezTo>
                        <a:pt x="229" y="140"/>
                        <a:pt x="234" y="134"/>
                        <a:pt x="234" y="127"/>
                      </a:cubicBezTo>
                      <a:cubicBezTo>
                        <a:pt x="234" y="107"/>
                        <a:pt x="234" y="107"/>
                        <a:pt x="234" y="107"/>
                      </a:cubicBezTo>
                      <a:cubicBezTo>
                        <a:pt x="234" y="100"/>
                        <a:pt x="229" y="94"/>
                        <a:pt x="222" y="93"/>
                      </a:cubicBezTo>
                      <a:close/>
                      <a:moveTo>
                        <a:pt x="197" y="131"/>
                      </a:moveTo>
                      <a:cubicBezTo>
                        <a:pt x="192" y="132"/>
                        <a:pt x="188" y="136"/>
                        <a:pt x="186" y="141"/>
                      </a:cubicBezTo>
                      <a:cubicBezTo>
                        <a:pt x="185" y="143"/>
                        <a:pt x="184" y="146"/>
                        <a:pt x="183" y="149"/>
                      </a:cubicBezTo>
                      <a:cubicBezTo>
                        <a:pt x="181" y="153"/>
                        <a:pt x="181" y="159"/>
                        <a:pt x="184" y="163"/>
                      </a:cubicBezTo>
                      <a:cubicBezTo>
                        <a:pt x="197" y="182"/>
                        <a:pt x="197" y="182"/>
                        <a:pt x="197" y="182"/>
                      </a:cubicBezTo>
                      <a:cubicBezTo>
                        <a:pt x="183" y="196"/>
                        <a:pt x="183" y="196"/>
                        <a:pt x="183" y="196"/>
                      </a:cubicBezTo>
                      <a:cubicBezTo>
                        <a:pt x="164" y="184"/>
                        <a:pt x="164" y="184"/>
                        <a:pt x="164" y="184"/>
                      </a:cubicBezTo>
                      <a:cubicBezTo>
                        <a:pt x="161" y="182"/>
                        <a:pt x="158" y="181"/>
                        <a:pt x="155" y="181"/>
                      </a:cubicBezTo>
                      <a:cubicBezTo>
                        <a:pt x="153" y="181"/>
                        <a:pt x="151" y="182"/>
                        <a:pt x="149" y="183"/>
                      </a:cubicBezTo>
                      <a:cubicBezTo>
                        <a:pt x="147" y="184"/>
                        <a:pt x="144" y="185"/>
                        <a:pt x="141" y="186"/>
                      </a:cubicBezTo>
                      <a:cubicBezTo>
                        <a:pt x="136" y="187"/>
                        <a:pt x="133" y="192"/>
                        <a:pt x="132" y="197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07" y="219"/>
                        <a:pt x="107" y="219"/>
                        <a:pt x="107" y="219"/>
                      </a:cubicBezTo>
                      <a:cubicBezTo>
                        <a:pt x="103" y="197"/>
                        <a:pt x="103" y="197"/>
                        <a:pt x="103" y="197"/>
                      </a:cubicBezTo>
                      <a:cubicBezTo>
                        <a:pt x="102" y="192"/>
                        <a:pt x="98" y="187"/>
                        <a:pt x="93" y="186"/>
                      </a:cubicBezTo>
                      <a:cubicBezTo>
                        <a:pt x="91" y="185"/>
                        <a:pt x="88" y="184"/>
                        <a:pt x="85" y="183"/>
                      </a:cubicBezTo>
                      <a:cubicBezTo>
                        <a:pt x="83" y="182"/>
                        <a:pt x="81" y="181"/>
                        <a:pt x="79" y="181"/>
                      </a:cubicBezTo>
                      <a:cubicBezTo>
                        <a:pt x="76" y="181"/>
                        <a:pt x="73" y="182"/>
                        <a:pt x="71" y="184"/>
                      </a:cubicBezTo>
                      <a:cubicBezTo>
                        <a:pt x="52" y="196"/>
                        <a:pt x="52" y="196"/>
                        <a:pt x="52" y="196"/>
                      </a:cubicBezTo>
                      <a:cubicBezTo>
                        <a:pt x="38" y="182"/>
                        <a:pt x="38" y="182"/>
                        <a:pt x="38" y="182"/>
                      </a:cubicBezTo>
                      <a:cubicBezTo>
                        <a:pt x="51" y="163"/>
                        <a:pt x="51" y="163"/>
                        <a:pt x="51" y="163"/>
                      </a:cubicBezTo>
                      <a:cubicBezTo>
                        <a:pt x="54" y="159"/>
                        <a:pt x="54" y="153"/>
                        <a:pt x="52" y="149"/>
                      </a:cubicBezTo>
                      <a:cubicBezTo>
                        <a:pt x="50" y="146"/>
                        <a:pt x="49" y="144"/>
                        <a:pt x="48" y="141"/>
                      </a:cubicBezTo>
                      <a:cubicBezTo>
                        <a:pt x="47" y="136"/>
                        <a:pt x="43" y="132"/>
                        <a:pt x="37" y="131"/>
                      </a:cubicBezTo>
                      <a:cubicBezTo>
                        <a:pt x="15" y="127"/>
                        <a:pt x="15" y="127"/>
                        <a:pt x="15" y="127"/>
                      </a:cubicBezTo>
                      <a:cubicBezTo>
                        <a:pt x="15" y="107"/>
                        <a:pt x="15" y="107"/>
                        <a:pt x="15" y="107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43" y="101"/>
                        <a:pt x="47" y="98"/>
                        <a:pt x="48" y="93"/>
                      </a:cubicBezTo>
                      <a:cubicBezTo>
                        <a:pt x="49" y="90"/>
                        <a:pt x="50" y="88"/>
                        <a:pt x="52" y="85"/>
                      </a:cubicBezTo>
                      <a:cubicBezTo>
                        <a:pt x="54" y="80"/>
                        <a:pt x="54" y="75"/>
                        <a:pt x="51" y="71"/>
                      </a:cubicBezTo>
                      <a:cubicBezTo>
                        <a:pt x="38" y="52"/>
                        <a:pt x="38" y="52"/>
                        <a:pt x="38" y="52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71" y="50"/>
                        <a:pt x="71" y="50"/>
                        <a:pt x="71" y="50"/>
                      </a:cubicBezTo>
                      <a:cubicBezTo>
                        <a:pt x="73" y="52"/>
                        <a:pt x="76" y="53"/>
                        <a:pt x="79" y="53"/>
                      </a:cubicBezTo>
                      <a:cubicBezTo>
                        <a:pt x="81" y="53"/>
                        <a:pt x="83" y="52"/>
                        <a:pt x="85" y="51"/>
                      </a:cubicBezTo>
                      <a:cubicBezTo>
                        <a:pt x="88" y="50"/>
                        <a:pt x="91" y="49"/>
                        <a:pt x="93" y="48"/>
                      </a:cubicBezTo>
                      <a:cubicBezTo>
                        <a:pt x="98" y="46"/>
                        <a:pt x="102" y="42"/>
                        <a:pt x="103" y="37"/>
                      </a:cubicBezTo>
                      <a:cubicBezTo>
                        <a:pt x="107" y="15"/>
                        <a:pt x="107" y="15"/>
                        <a:pt x="107" y="15"/>
                      </a:cubicBezTo>
                      <a:cubicBezTo>
                        <a:pt x="127" y="15"/>
                        <a:pt x="127" y="15"/>
                        <a:pt x="127" y="15"/>
                      </a:cubicBezTo>
                      <a:cubicBezTo>
                        <a:pt x="132" y="37"/>
                        <a:pt x="132" y="37"/>
                        <a:pt x="132" y="37"/>
                      </a:cubicBezTo>
                      <a:cubicBezTo>
                        <a:pt x="133" y="42"/>
                        <a:pt x="136" y="46"/>
                        <a:pt x="141" y="48"/>
                      </a:cubicBezTo>
                      <a:cubicBezTo>
                        <a:pt x="144" y="49"/>
                        <a:pt x="147" y="50"/>
                        <a:pt x="149" y="51"/>
                      </a:cubicBezTo>
                      <a:cubicBezTo>
                        <a:pt x="151" y="52"/>
                        <a:pt x="153" y="53"/>
                        <a:pt x="155" y="53"/>
                      </a:cubicBezTo>
                      <a:cubicBezTo>
                        <a:pt x="158" y="53"/>
                        <a:pt x="161" y="52"/>
                        <a:pt x="164" y="50"/>
                      </a:cubicBezTo>
                      <a:cubicBezTo>
                        <a:pt x="183" y="38"/>
                        <a:pt x="183" y="38"/>
                        <a:pt x="183" y="38"/>
                      </a:cubicBezTo>
                      <a:cubicBezTo>
                        <a:pt x="197" y="52"/>
                        <a:pt x="197" y="52"/>
                        <a:pt x="197" y="52"/>
                      </a:cubicBezTo>
                      <a:cubicBezTo>
                        <a:pt x="184" y="71"/>
                        <a:pt x="184" y="71"/>
                        <a:pt x="184" y="71"/>
                      </a:cubicBezTo>
                      <a:cubicBezTo>
                        <a:pt x="181" y="75"/>
                        <a:pt x="181" y="80"/>
                        <a:pt x="183" y="85"/>
                      </a:cubicBezTo>
                      <a:cubicBezTo>
                        <a:pt x="184" y="88"/>
                        <a:pt x="185" y="90"/>
                        <a:pt x="186" y="93"/>
                      </a:cubicBezTo>
                      <a:cubicBezTo>
                        <a:pt x="188" y="98"/>
                        <a:pt x="192" y="101"/>
                        <a:pt x="197" y="102"/>
                      </a:cubicBezTo>
                      <a:cubicBezTo>
                        <a:pt x="220" y="107"/>
                        <a:pt x="220" y="107"/>
                        <a:pt x="220" y="107"/>
                      </a:cubicBezTo>
                      <a:cubicBezTo>
                        <a:pt x="220" y="127"/>
                        <a:pt x="220" y="127"/>
                        <a:pt x="220" y="127"/>
                      </a:cubicBezTo>
                      <a:lnTo>
                        <a:pt x="197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Freeform: Shape 43"/>
                <p:cNvSpPr/>
                <p:nvPr/>
              </p:nvSpPr>
              <p:spPr bwMode="auto">
                <a:xfrm>
                  <a:off x="1070689" y="778792"/>
                  <a:ext cx="112003" cy="111540"/>
                </a:xfrm>
                <a:custGeom>
                  <a:avLst/>
                  <a:gdLst>
                    <a:gd name="T0" fmla="*/ 51 w 102"/>
                    <a:gd name="T1" fmla="*/ 0 h 102"/>
                    <a:gd name="T2" fmla="*/ 0 w 102"/>
                    <a:gd name="T3" fmla="*/ 51 h 102"/>
                    <a:gd name="T4" fmla="*/ 51 w 102"/>
                    <a:gd name="T5" fmla="*/ 102 h 102"/>
                    <a:gd name="T6" fmla="*/ 102 w 102"/>
                    <a:gd name="T7" fmla="*/ 51 h 102"/>
                    <a:gd name="T8" fmla="*/ 51 w 102"/>
                    <a:gd name="T9" fmla="*/ 0 h 102"/>
                    <a:gd name="T10" fmla="*/ 51 w 102"/>
                    <a:gd name="T11" fmla="*/ 96 h 102"/>
                    <a:gd name="T12" fmla="*/ 7 w 102"/>
                    <a:gd name="T13" fmla="*/ 51 h 102"/>
                    <a:gd name="T14" fmla="*/ 51 w 102"/>
                    <a:gd name="T15" fmla="*/ 6 h 102"/>
                    <a:gd name="T16" fmla="*/ 96 w 102"/>
                    <a:gd name="T17" fmla="*/ 51 h 102"/>
                    <a:gd name="T18" fmla="*/ 51 w 102"/>
                    <a:gd name="T19" fmla="*/ 96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" h="102">
                      <a:moveTo>
                        <a:pt x="51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79"/>
                        <a:pt x="23" y="102"/>
                        <a:pt x="51" y="102"/>
                      </a:cubicBezTo>
                      <a:cubicBezTo>
                        <a:pt x="80" y="102"/>
                        <a:pt x="102" y="79"/>
                        <a:pt x="102" y="51"/>
                      </a:cubicBezTo>
                      <a:cubicBezTo>
                        <a:pt x="102" y="23"/>
                        <a:pt x="80" y="0"/>
                        <a:pt x="51" y="0"/>
                      </a:cubicBezTo>
                      <a:close/>
                      <a:moveTo>
                        <a:pt x="51" y="96"/>
                      </a:moveTo>
                      <a:cubicBezTo>
                        <a:pt x="27" y="96"/>
                        <a:pt x="7" y="76"/>
                        <a:pt x="7" y="51"/>
                      </a:cubicBezTo>
                      <a:cubicBezTo>
                        <a:pt x="7" y="26"/>
                        <a:pt x="27" y="6"/>
                        <a:pt x="51" y="6"/>
                      </a:cubicBezTo>
                      <a:cubicBezTo>
                        <a:pt x="76" y="6"/>
                        <a:pt x="96" y="26"/>
                        <a:pt x="96" y="51"/>
                      </a:cubicBezTo>
                      <a:cubicBezTo>
                        <a:pt x="96" y="76"/>
                        <a:pt x="76" y="96"/>
                        <a:pt x="51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Freeform: Shape 44"/>
                <p:cNvSpPr/>
                <p:nvPr/>
              </p:nvSpPr>
              <p:spPr bwMode="auto">
                <a:xfrm>
                  <a:off x="1094756" y="802859"/>
                  <a:ext cx="64795" cy="63407"/>
                </a:xfrm>
                <a:custGeom>
                  <a:avLst/>
                  <a:gdLst>
                    <a:gd name="T0" fmla="*/ 29 w 59"/>
                    <a:gd name="T1" fmla="*/ 0 h 58"/>
                    <a:gd name="T2" fmla="*/ 0 w 59"/>
                    <a:gd name="T3" fmla="*/ 29 h 58"/>
                    <a:gd name="T4" fmla="*/ 29 w 59"/>
                    <a:gd name="T5" fmla="*/ 58 h 58"/>
                    <a:gd name="T6" fmla="*/ 59 w 59"/>
                    <a:gd name="T7" fmla="*/ 29 h 58"/>
                    <a:gd name="T8" fmla="*/ 29 w 59"/>
                    <a:gd name="T9" fmla="*/ 0 h 58"/>
                    <a:gd name="T10" fmla="*/ 29 w 59"/>
                    <a:gd name="T11" fmla="*/ 51 h 58"/>
                    <a:gd name="T12" fmla="*/ 7 w 59"/>
                    <a:gd name="T13" fmla="*/ 29 h 58"/>
                    <a:gd name="T14" fmla="*/ 29 w 59"/>
                    <a:gd name="T15" fmla="*/ 7 h 58"/>
                    <a:gd name="T16" fmla="*/ 51 w 59"/>
                    <a:gd name="T17" fmla="*/ 29 h 58"/>
                    <a:gd name="T18" fmla="*/ 29 w 59"/>
                    <a:gd name="T19" fmla="*/ 5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" h="58">
                      <a:moveTo>
                        <a:pt x="29" y="0"/>
                      </a:moveTo>
                      <a:cubicBezTo>
                        <a:pt x="13" y="0"/>
                        <a:pt x="0" y="13"/>
                        <a:pt x="0" y="29"/>
                      </a:cubicBezTo>
                      <a:cubicBezTo>
                        <a:pt x="0" y="45"/>
                        <a:pt x="13" y="58"/>
                        <a:pt x="29" y="58"/>
                      </a:cubicBezTo>
                      <a:cubicBezTo>
                        <a:pt x="45" y="58"/>
                        <a:pt x="59" y="45"/>
                        <a:pt x="59" y="29"/>
                      </a:cubicBezTo>
                      <a:cubicBezTo>
                        <a:pt x="59" y="13"/>
                        <a:pt x="45" y="0"/>
                        <a:pt x="29" y="0"/>
                      </a:cubicBezTo>
                      <a:close/>
                      <a:moveTo>
                        <a:pt x="29" y="51"/>
                      </a:moveTo>
                      <a:cubicBezTo>
                        <a:pt x="17" y="51"/>
                        <a:pt x="7" y="41"/>
                        <a:pt x="7" y="29"/>
                      </a:cubicBezTo>
                      <a:cubicBezTo>
                        <a:pt x="7" y="17"/>
                        <a:pt x="17" y="7"/>
                        <a:pt x="29" y="7"/>
                      </a:cubicBezTo>
                      <a:cubicBezTo>
                        <a:pt x="41" y="7"/>
                        <a:pt x="51" y="17"/>
                        <a:pt x="51" y="29"/>
                      </a:cubicBezTo>
                      <a:cubicBezTo>
                        <a:pt x="51" y="41"/>
                        <a:pt x="41" y="51"/>
                        <a:pt x="29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" name="千图PPT彼岸天：ID 8661124库_组合 47"/>
          <p:cNvGrpSpPr/>
          <p:nvPr>
            <p:custDataLst>
              <p:tags r:id="rId2"/>
            </p:custDataLst>
          </p:nvPr>
        </p:nvGrpSpPr>
        <p:grpSpPr>
          <a:xfrm>
            <a:off x="728305" y="1480573"/>
            <a:ext cx="3252875" cy="1093795"/>
            <a:chOff x="4109562" y="1347816"/>
            <a:chExt cx="2224689" cy="1093795"/>
          </a:xfrm>
        </p:grpSpPr>
        <p:sp>
          <p:nvSpPr>
            <p:cNvPr id="15" name="TextBox 48"/>
            <p:cNvSpPr txBox="1"/>
            <p:nvPr/>
          </p:nvSpPr>
          <p:spPr>
            <a:xfrm>
              <a:off x="4109562" y="1594037"/>
              <a:ext cx="2224689" cy="847574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6" name="TextBox 49"/>
            <p:cNvSpPr txBox="1"/>
            <p:nvPr/>
          </p:nvSpPr>
          <p:spPr>
            <a:xfrm>
              <a:off x="4797967" y="1347816"/>
              <a:ext cx="84197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50"/>
          <p:cNvGrpSpPr/>
          <p:nvPr>
            <p:custDataLst>
              <p:tags r:id="rId3"/>
            </p:custDataLst>
          </p:nvPr>
        </p:nvGrpSpPr>
        <p:grpSpPr>
          <a:xfrm>
            <a:off x="3233243" y="5078798"/>
            <a:ext cx="3252875" cy="1037839"/>
            <a:chOff x="4109562" y="1347816"/>
            <a:chExt cx="2224689" cy="1037839"/>
          </a:xfrm>
        </p:grpSpPr>
        <p:sp>
          <p:nvSpPr>
            <p:cNvPr id="13" name="TextBox 51"/>
            <p:cNvSpPr txBox="1"/>
            <p:nvPr/>
          </p:nvSpPr>
          <p:spPr>
            <a:xfrm>
              <a:off x="4109562" y="1594036"/>
              <a:ext cx="2224689" cy="791619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4" name="TextBox 52"/>
            <p:cNvSpPr txBox="1"/>
            <p:nvPr/>
          </p:nvSpPr>
          <p:spPr>
            <a:xfrm>
              <a:off x="4797967" y="1347816"/>
              <a:ext cx="84197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53"/>
          <p:cNvGrpSpPr/>
          <p:nvPr>
            <p:custDataLst>
              <p:tags r:id="rId4"/>
            </p:custDataLst>
          </p:nvPr>
        </p:nvGrpSpPr>
        <p:grpSpPr>
          <a:xfrm>
            <a:off x="5636586" y="1480573"/>
            <a:ext cx="3252875" cy="1086949"/>
            <a:chOff x="4109562" y="1347816"/>
            <a:chExt cx="2224689" cy="1086949"/>
          </a:xfrm>
        </p:grpSpPr>
        <p:sp>
          <p:nvSpPr>
            <p:cNvPr id="11" name="TextBox 54"/>
            <p:cNvSpPr txBox="1"/>
            <p:nvPr/>
          </p:nvSpPr>
          <p:spPr>
            <a:xfrm>
              <a:off x="4109562" y="1594036"/>
              <a:ext cx="2224689" cy="840729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2" name="TextBox 55"/>
            <p:cNvSpPr txBox="1"/>
            <p:nvPr/>
          </p:nvSpPr>
          <p:spPr>
            <a:xfrm>
              <a:off x="4797967" y="1347816"/>
              <a:ext cx="84197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8219987" y="5078798"/>
            <a:ext cx="3252875" cy="1037839"/>
            <a:chOff x="4109562" y="1347816"/>
            <a:chExt cx="2224689" cy="1037839"/>
          </a:xfrm>
        </p:grpSpPr>
        <p:sp>
          <p:nvSpPr>
            <p:cNvPr id="9" name="TextBox 57"/>
            <p:cNvSpPr txBox="1"/>
            <p:nvPr/>
          </p:nvSpPr>
          <p:spPr>
            <a:xfrm>
              <a:off x="4109562" y="1594037"/>
              <a:ext cx="2224689" cy="791618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0" name="TextBox 58"/>
            <p:cNvSpPr txBox="1"/>
            <p:nvPr/>
          </p:nvSpPr>
          <p:spPr>
            <a:xfrm>
              <a:off x="4797967" y="1347816"/>
              <a:ext cx="84197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8225860" y="3593572"/>
            <a:ext cx="2865127" cy="552184"/>
            <a:chOff x="7911393" y="3976143"/>
            <a:chExt cx="2865127" cy="552184"/>
          </a:xfrm>
        </p:grpSpPr>
        <p:sp>
          <p:nvSpPr>
            <p:cNvPr id="21" name="TextBox 75"/>
            <p:cNvSpPr txBox="1"/>
            <p:nvPr/>
          </p:nvSpPr>
          <p:spPr bwMode="auto">
            <a:xfrm>
              <a:off x="8463577" y="4033650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2" name="Freeform: Shape 79"/>
            <p:cNvSpPr/>
            <p:nvPr/>
          </p:nvSpPr>
          <p:spPr bwMode="auto">
            <a:xfrm>
              <a:off x="7911393" y="3976143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8225860" y="2346056"/>
            <a:ext cx="2865127" cy="552184"/>
            <a:chOff x="7911393" y="2728627"/>
            <a:chExt cx="2865127" cy="552184"/>
          </a:xfrm>
        </p:grpSpPr>
        <p:sp>
          <p:nvSpPr>
            <p:cNvPr id="19" name="TextBox 74"/>
            <p:cNvSpPr txBox="1"/>
            <p:nvPr/>
          </p:nvSpPr>
          <p:spPr bwMode="auto">
            <a:xfrm>
              <a:off x="8463577" y="2767855"/>
              <a:ext cx="2312943" cy="461665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Freeform: Shape 80"/>
            <p:cNvSpPr/>
            <p:nvPr/>
          </p:nvSpPr>
          <p:spPr bwMode="auto">
            <a:xfrm>
              <a:off x="7911393" y="2728627"/>
              <a:ext cx="552184" cy="55218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" name="千图PPT彼岸天：ID 8661124库_组合 2"/>
          <p:cNvGrpSpPr/>
          <p:nvPr>
            <p:custDataLst>
              <p:tags r:id="rId3"/>
            </p:custDataLst>
          </p:nvPr>
        </p:nvGrpSpPr>
        <p:grpSpPr>
          <a:xfrm>
            <a:off x="1097974" y="2346056"/>
            <a:ext cx="2903384" cy="552184"/>
            <a:chOff x="1451484" y="2887683"/>
            <a:chExt cx="2903384" cy="552184"/>
          </a:xfrm>
        </p:grpSpPr>
        <p:sp>
          <p:nvSpPr>
            <p:cNvPr id="17" name="TextBox 71"/>
            <p:cNvSpPr txBox="1"/>
            <p:nvPr/>
          </p:nvSpPr>
          <p:spPr bwMode="auto">
            <a:xfrm>
              <a:off x="1451484" y="2919289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Freeform: Shape 81"/>
            <p:cNvSpPr/>
            <p:nvPr/>
          </p:nvSpPr>
          <p:spPr bwMode="auto">
            <a:xfrm>
              <a:off x="3802684" y="2887683"/>
              <a:ext cx="552184" cy="55218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PPT彼岸天：ID 8661124库_组合 3"/>
          <p:cNvGrpSpPr/>
          <p:nvPr>
            <p:custDataLst>
              <p:tags r:id="rId4"/>
            </p:custDataLst>
          </p:nvPr>
        </p:nvGrpSpPr>
        <p:grpSpPr>
          <a:xfrm>
            <a:off x="1097974" y="3593572"/>
            <a:ext cx="2903384" cy="552184"/>
            <a:chOff x="1451484" y="4164769"/>
            <a:chExt cx="2903384" cy="552184"/>
          </a:xfrm>
        </p:grpSpPr>
        <p:sp>
          <p:nvSpPr>
            <p:cNvPr id="15" name="TextBox 73"/>
            <p:cNvSpPr txBox="1"/>
            <p:nvPr/>
          </p:nvSpPr>
          <p:spPr bwMode="auto">
            <a:xfrm>
              <a:off x="1451484" y="4185084"/>
              <a:ext cx="2351200" cy="461665"/>
            </a:xfrm>
            <a:prstGeom prst="rect">
              <a:avLst/>
            </a:prstGeom>
          </p:spPr>
          <p:txBody>
            <a:bodyPr wrap="square" lIns="0" tIns="0" rIns="144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Freeform: Shape 82"/>
            <p:cNvSpPr/>
            <p:nvPr/>
          </p:nvSpPr>
          <p:spPr bwMode="auto">
            <a:xfrm>
              <a:off x="3802684" y="4164769"/>
              <a:ext cx="552184" cy="55218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4403812" y="1952836"/>
            <a:ext cx="1508570" cy="3294464"/>
            <a:chOff x="4403812" y="1952836"/>
            <a:chExt cx="1508570" cy="3294464"/>
          </a:xfrm>
        </p:grpSpPr>
        <p:sp>
          <p:nvSpPr>
            <p:cNvPr id="4" name="TextBox 76"/>
            <p:cNvSpPr txBox="1"/>
            <p:nvPr/>
          </p:nvSpPr>
          <p:spPr>
            <a:xfrm>
              <a:off x="4706691" y="4142059"/>
              <a:ext cx="902811" cy="52322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21"/>
            <p:cNvSpPr/>
            <p:nvPr/>
          </p:nvSpPr>
          <p:spPr>
            <a:xfrm>
              <a:off x="4531015" y="1952836"/>
              <a:ext cx="1254164" cy="1620180"/>
            </a:xfrm>
            <a:custGeom>
              <a:avLst/>
              <a:gdLst>
                <a:gd name="connsiteX0" fmla="*/ 0 w 1254164"/>
                <a:gd name="connsiteY0" fmla="*/ 0 h 1620180"/>
                <a:gd name="connsiteX1" fmla="*/ 627082 w 1254164"/>
                <a:gd name="connsiteY1" fmla="*/ 218405 h 1620180"/>
                <a:gd name="connsiteX2" fmla="*/ 1254164 w 1254164"/>
                <a:gd name="connsiteY2" fmla="*/ 0 h 1620180"/>
                <a:gd name="connsiteX3" fmla="*/ 1254164 w 1254164"/>
                <a:gd name="connsiteY3" fmla="*/ 1620180 h 1620180"/>
                <a:gd name="connsiteX4" fmla="*/ 0 w 1254164"/>
                <a:gd name="connsiteY4" fmla="*/ 1620180 h 1620180"/>
                <a:gd name="connsiteX5" fmla="*/ 0 w 1254164"/>
                <a:gd name="connsiteY5" fmla="*/ 0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620180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620180"/>
                  </a:lnTo>
                  <a:lnTo>
                    <a:pt x="0" y="1620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: Shape 18"/>
            <p:cNvSpPr/>
            <p:nvPr/>
          </p:nvSpPr>
          <p:spPr>
            <a:xfrm>
              <a:off x="4403812" y="3573016"/>
              <a:ext cx="1508570" cy="1674284"/>
            </a:xfrm>
            <a:custGeom>
              <a:avLst/>
              <a:gdLst>
                <a:gd name="connsiteX0" fmla="*/ 127203 w 1508570"/>
                <a:gd name="connsiteY0" fmla="*/ 0 h 1674284"/>
                <a:gd name="connsiteX1" fmla="*/ 1381367 w 1508570"/>
                <a:gd name="connsiteY1" fmla="*/ 0 h 1674284"/>
                <a:gd name="connsiteX2" fmla="*/ 1381367 w 1508570"/>
                <a:gd name="connsiteY2" fmla="*/ 919999 h 1674284"/>
                <a:gd name="connsiteX3" fmla="*/ 1508570 w 1508570"/>
                <a:gd name="connsiteY3" fmla="*/ 919999 h 1674284"/>
                <a:gd name="connsiteX4" fmla="*/ 754286 w 1508570"/>
                <a:gd name="connsiteY4" fmla="*/ 1674284 h 1674284"/>
                <a:gd name="connsiteX5" fmla="*/ 0 w 1508570"/>
                <a:gd name="connsiteY5" fmla="*/ 919999 h 1674284"/>
                <a:gd name="connsiteX6" fmla="*/ 127203 w 1508570"/>
                <a:gd name="connsiteY6" fmla="*/ 919999 h 1674284"/>
                <a:gd name="connsiteX7" fmla="*/ 127203 w 1508570"/>
                <a:gd name="connsiteY7" fmla="*/ 0 h 167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674284">
                  <a:moveTo>
                    <a:pt x="127203" y="0"/>
                  </a:moveTo>
                  <a:lnTo>
                    <a:pt x="1381367" y="0"/>
                  </a:lnTo>
                  <a:lnTo>
                    <a:pt x="1381367" y="919999"/>
                  </a:lnTo>
                  <a:lnTo>
                    <a:pt x="1508570" y="919999"/>
                  </a:lnTo>
                  <a:lnTo>
                    <a:pt x="754286" y="1674284"/>
                  </a:lnTo>
                  <a:lnTo>
                    <a:pt x="0" y="919999"/>
                  </a:lnTo>
                  <a:lnTo>
                    <a:pt x="127203" y="919999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千图PPT彼岸天：ID 8661124库_组合 22"/>
          <p:cNvGrpSpPr/>
          <p:nvPr>
            <p:custDataLst>
              <p:tags r:id="rId6"/>
            </p:custDataLst>
          </p:nvPr>
        </p:nvGrpSpPr>
        <p:grpSpPr>
          <a:xfrm>
            <a:off x="6314836" y="1952836"/>
            <a:ext cx="1508570" cy="3294464"/>
            <a:chOff x="6314836" y="1952836"/>
            <a:chExt cx="1508570" cy="3294464"/>
          </a:xfrm>
        </p:grpSpPr>
        <p:sp>
          <p:nvSpPr>
            <p:cNvPr id="5" name="TextBox 77"/>
            <p:cNvSpPr txBox="1"/>
            <p:nvPr/>
          </p:nvSpPr>
          <p:spPr>
            <a:xfrm>
              <a:off x="6605311" y="2765213"/>
              <a:ext cx="902811" cy="52322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6" name="TextBox 78"/>
            <p:cNvSpPr txBox="1"/>
            <p:nvPr/>
          </p:nvSpPr>
          <p:spPr>
            <a:xfrm>
              <a:off x="6605311" y="3990625"/>
              <a:ext cx="902811" cy="52322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C35954"/>
                </a:buClr>
                <a:buSzPct val="120000"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2" name="Freeform: Shape 20"/>
            <p:cNvSpPr/>
            <p:nvPr/>
          </p:nvSpPr>
          <p:spPr>
            <a:xfrm>
              <a:off x="6442039" y="1952836"/>
              <a:ext cx="1254164" cy="1468746"/>
            </a:xfrm>
            <a:custGeom>
              <a:avLst/>
              <a:gdLst>
                <a:gd name="connsiteX0" fmla="*/ 0 w 1254164"/>
                <a:gd name="connsiteY0" fmla="*/ 0 h 1468746"/>
                <a:gd name="connsiteX1" fmla="*/ 627082 w 1254164"/>
                <a:gd name="connsiteY1" fmla="*/ 218405 h 1468746"/>
                <a:gd name="connsiteX2" fmla="*/ 1254164 w 1254164"/>
                <a:gd name="connsiteY2" fmla="*/ 0 h 1468746"/>
                <a:gd name="connsiteX3" fmla="*/ 1254164 w 1254164"/>
                <a:gd name="connsiteY3" fmla="*/ 1468746 h 1468746"/>
                <a:gd name="connsiteX4" fmla="*/ 0 w 1254164"/>
                <a:gd name="connsiteY4" fmla="*/ 1468746 h 1468746"/>
                <a:gd name="connsiteX5" fmla="*/ 0 w 1254164"/>
                <a:gd name="connsiteY5" fmla="*/ 0 h 1468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164" h="1468746">
                  <a:moveTo>
                    <a:pt x="0" y="0"/>
                  </a:moveTo>
                  <a:lnTo>
                    <a:pt x="627082" y="218405"/>
                  </a:lnTo>
                  <a:lnTo>
                    <a:pt x="1254164" y="0"/>
                  </a:lnTo>
                  <a:lnTo>
                    <a:pt x="1254164" y="1468746"/>
                  </a:lnTo>
                  <a:lnTo>
                    <a:pt x="0" y="1468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360000" anchor="b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7"/>
            <p:cNvSpPr/>
            <p:nvPr/>
          </p:nvSpPr>
          <p:spPr>
            <a:xfrm>
              <a:off x="6314836" y="3421582"/>
              <a:ext cx="1508570" cy="1825718"/>
            </a:xfrm>
            <a:custGeom>
              <a:avLst/>
              <a:gdLst>
                <a:gd name="connsiteX0" fmla="*/ 127203 w 1508570"/>
                <a:gd name="connsiteY0" fmla="*/ 0 h 1825718"/>
                <a:gd name="connsiteX1" fmla="*/ 1381367 w 1508570"/>
                <a:gd name="connsiteY1" fmla="*/ 0 h 1825718"/>
                <a:gd name="connsiteX2" fmla="*/ 1381367 w 1508570"/>
                <a:gd name="connsiteY2" fmla="*/ 1071433 h 1825718"/>
                <a:gd name="connsiteX3" fmla="*/ 1508570 w 1508570"/>
                <a:gd name="connsiteY3" fmla="*/ 1071433 h 1825718"/>
                <a:gd name="connsiteX4" fmla="*/ 754286 w 1508570"/>
                <a:gd name="connsiteY4" fmla="*/ 1825718 h 1825718"/>
                <a:gd name="connsiteX5" fmla="*/ 0 w 1508570"/>
                <a:gd name="connsiteY5" fmla="*/ 1071433 h 1825718"/>
                <a:gd name="connsiteX6" fmla="*/ 127203 w 1508570"/>
                <a:gd name="connsiteY6" fmla="*/ 1071433 h 1825718"/>
                <a:gd name="connsiteX7" fmla="*/ 127203 w 1508570"/>
                <a:gd name="connsiteY7" fmla="*/ 0 h 1825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8570" h="1825718">
                  <a:moveTo>
                    <a:pt x="127203" y="0"/>
                  </a:moveTo>
                  <a:lnTo>
                    <a:pt x="1381367" y="0"/>
                  </a:lnTo>
                  <a:lnTo>
                    <a:pt x="1381367" y="1071433"/>
                  </a:lnTo>
                  <a:lnTo>
                    <a:pt x="1508570" y="1071433"/>
                  </a:lnTo>
                  <a:lnTo>
                    <a:pt x="754286" y="1825718"/>
                  </a:lnTo>
                  <a:lnTo>
                    <a:pt x="0" y="1071433"/>
                  </a:lnTo>
                  <a:lnTo>
                    <a:pt x="127203" y="1071433"/>
                  </a:lnTo>
                  <a:lnTo>
                    <a:pt x="127203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Freeform: Shape 2"/>
          <p:cNvSpPr/>
          <p:nvPr>
            <p:custDataLst>
              <p:tags r:id="rId1"/>
            </p:custDataLst>
          </p:nvPr>
        </p:nvSpPr>
        <p:spPr bwMode="auto">
          <a:xfrm>
            <a:off x="2884803" y="4270777"/>
            <a:ext cx="1248240" cy="107746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" name="千图PPT彼岸天：ID 8661124库_Freeform: Shape 3"/>
          <p:cNvSpPr/>
          <p:nvPr>
            <p:custDataLst>
              <p:tags r:id="rId2"/>
            </p:custDataLst>
          </p:nvPr>
        </p:nvSpPr>
        <p:spPr bwMode="auto">
          <a:xfrm>
            <a:off x="3676398" y="2740318"/>
            <a:ext cx="1248240" cy="2607920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6" name="千图PPT彼岸天：ID 8661124库_Freeform: Shape 4"/>
          <p:cNvSpPr/>
          <p:nvPr>
            <p:custDataLst>
              <p:tags r:id="rId3"/>
            </p:custDataLst>
          </p:nvPr>
        </p:nvSpPr>
        <p:spPr bwMode="auto">
          <a:xfrm>
            <a:off x="4467994" y="3123700"/>
            <a:ext cx="1248240" cy="2224538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7" name="千图PPT彼岸天：ID 8661124库_Freeform: Shape 5"/>
          <p:cNvSpPr/>
          <p:nvPr>
            <p:custDataLst>
              <p:tags r:id="rId4"/>
            </p:custDataLst>
          </p:nvPr>
        </p:nvSpPr>
        <p:spPr bwMode="auto">
          <a:xfrm>
            <a:off x="5259591" y="2321438"/>
            <a:ext cx="1248240" cy="302680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8" name="千图PPT彼岸天：ID 8661124库_文本框 6"/>
          <p:cNvSpPr txBox="1"/>
          <p:nvPr>
            <p:custDataLst>
              <p:tags r:id="rId5"/>
            </p:custDataLst>
          </p:nvPr>
        </p:nvSpPr>
        <p:spPr bwMode="auto">
          <a:xfrm>
            <a:off x="3337430" y="3946663"/>
            <a:ext cx="32861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30</a:t>
            </a:r>
            <a:endParaRPr lang="en-US" altLang="ko-KR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千图PPT彼岸天：ID 8661124库_文本框 7"/>
          <p:cNvSpPr txBox="1"/>
          <p:nvPr>
            <p:custDataLst>
              <p:tags r:id="rId6"/>
            </p:custDataLst>
          </p:nvPr>
        </p:nvSpPr>
        <p:spPr bwMode="auto">
          <a:xfrm>
            <a:off x="4138221" y="2463610"/>
            <a:ext cx="331822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60</a:t>
            </a:r>
            <a:endParaRPr lang="en-US" altLang="ko-KR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千图PPT彼岸天：ID 8661124库_文本框 8"/>
          <p:cNvSpPr txBox="1"/>
          <p:nvPr>
            <p:custDataLst>
              <p:tags r:id="rId7"/>
            </p:custDataLst>
          </p:nvPr>
        </p:nvSpPr>
        <p:spPr bwMode="auto">
          <a:xfrm>
            <a:off x="4927004" y="2762296"/>
            <a:ext cx="330219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50</a:t>
            </a:r>
            <a:endParaRPr lang="en-US" altLang="ko-KR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千图PPT彼岸天：ID 8661124库_文本框 9"/>
          <p:cNvSpPr txBox="1"/>
          <p:nvPr>
            <p:custDataLst>
              <p:tags r:id="rId8"/>
            </p:custDataLst>
          </p:nvPr>
        </p:nvSpPr>
        <p:spPr bwMode="auto">
          <a:xfrm>
            <a:off x="5741043" y="2024844"/>
            <a:ext cx="28533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70</a:t>
            </a:r>
            <a:endParaRPr lang="en-US" altLang="ko-KR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千图PPT彼岸天：ID 8661124库_Freeform: Shape 10"/>
          <p:cNvSpPr/>
          <p:nvPr>
            <p:custDataLst>
              <p:tags r:id="rId9"/>
            </p:custDataLst>
          </p:nvPr>
        </p:nvSpPr>
        <p:spPr bwMode="auto">
          <a:xfrm>
            <a:off x="2063552" y="3603996"/>
            <a:ext cx="1248240" cy="174424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3" name="千图PPT彼岸天：ID 8661124库_文本框 11"/>
          <p:cNvSpPr txBox="1"/>
          <p:nvPr>
            <p:custDataLst>
              <p:tags r:id="rId10"/>
            </p:custDataLst>
          </p:nvPr>
        </p:nvSpPr>
        <p:spPr bwMode="auto">
          <a:xfrm>
            <a:off x="2528172" y="3278171"/>
            <a:ext cx="318998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40</a:t>
            </a:r>
            <a:endParaRPr lang="en-US" altLang="ko-KR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千图PPT彼岸天：ID 8661124库_组合 12"/>
          <p:cNvGrpSpPr/>
          <p:nvPr>
            <p:custDataLst>
              <p:tags r:id="rId11"/>
            </p:custDataLst>
          </p:nvPr>
        </p:nvGrpSpPr>
        <p:grpSpPr>
          <a:xfrm>
            <a:off x="1887279" y="5326927"/>
            <a:ext cx="4796822" cy="295958"/>
            <a:chOff x="1577340" y="5242962"/>
            <a:chExt cx="6195060" cy="295958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30" name="Rectangle: Rounded Corners 13"/>
            <p:cNvSpPr/>
            <p:nvPr/>
          </p:nvSpPr>
          <p:spPr>
            <a:xfrm>
              <a:off x="1577340" y="5242962"/>
              <a:ext cx="6195060" cy="29595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1" name="TextBox 14"/>
            <p:cNvSpPr txBox="1"/>
            <p:nvPr/>
          </p:nvSpPr>
          <p:spPr bwMode="auto">
            <a:xfrm>
              <a:off x="6482970" y="5299023"/>
              <a:ext cx="43889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bg1"/>
                  </a:solidFill>
                </a:rPr>
                <a:t>2016</a:t>
              </a:r>
              <a:endParaRPr lang="en-US" altLang="ko-KR" sz="1200" b="1">
                <a:solidFill>
                  <a:schemeClr val="bg1"/>
                </a:solidFill>
              </a:endParaRPr>
            </a:p>
          </p:txBody>
        </p:sp>
        <p:sp>
          <p:nvSpPr>
            <p:cNvPr id="32" name="TextBox 15"/>
            <p:cNvSpPr txBox="1"/>
            <p:nvPr/>
          </p:nvSpPr>
          <p:spPr bwMode="auto">
            <a:xfrm>
              <a:off x="5460630" y="5299023"/>
              <a:ext cx="43889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bg1"/>
                  </a:solidFill>
                </a:rPr>
                <a:t>2014</a:t>
              </a:r>
              <a:endParaRPr lang="en-US" altLang="ko-KR" sz="1200" b="1">
                <a:solidFill>
                  <a:schemeClr val="bg1"/>
                </a:solidFill>
              </a:endParaRPr>
            </a:p>
          </p:txBody>
        </p:sp>
        <p:sp>
          <p:nvSpPr>
            <p:cNvPr id="33" name="TextBox 16"/>
            <p:cNvSpPr txBox="1"/>
            <p:nvPr/>
          </p:nvSpPr>
          <p:spPr bwMode="auto">
            <a:xfrm>
              <a:off x="4438288" y="5299023"/>
              <a:ext cx="43889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bg1"/>
                  </a:solidFill>
                </a:rPr>
                <a:t>2012</a:t>
              </a:r>
              <a:endParaRPr lang="en-US" altLang="ko-KR" sz="1200" b="1">
                <a:solidFill>
                  <a:schemeClr val="bg1"/>
                </a:solidFill>
              </a:endParaRPr>
            </a:p>
          </p:txBody>
        </p:sp>
        <p:sp>
          <p:nvSpPr>
            <p:cNvPr id="34" name="TextBox 17"/>
            <p:cNvSpPr txBox="1"/>
            <p:nvPr/>
          </p:nvSpPr>
          <p:spPr bwMode="auto">
            <a:xfrm>
              <a:off x="3415948" y="5299023"/>
              <a:ext cx="43889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bg1"/>
                  </a:solidFill>
                </a:rPr>
                <a:t>2010</a:t>
              </a:r>
              <a:endParaRPr lang="en-US" altLang="ko-KR" sz="1200" b="1">
                <a:solidFill>
                  <a:schemeClr val="bg1"/>
                </a:solidFill>
              </a:endParaRPr>
            </a:p>
          </p:txBody>
        </p:sp>
        <p:sp>
          <p:nvSpPr>
            <p:cNvPr id="35" name="TextBox 18"/>
            <p:cNvSpPr txBox="1"/>
            <p:nvPr/>
          </p:nvSpPr>
          <p:spPr bwMode="auto">
            <a:xfrm>
              <a:off x="2355311" y="5299023"/>
              <a:ext cx="43889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>
                  <a:solidFill>
                    <a:schemeClr val="bg1"/>
                  </a:solidFill>
                </a:rPr>
                <a:t>2008</a:t>
              </a:r>
              <a:endParaRPr lang="en-US" altLang="ko-KR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12"/>
            </p:custDataLst>
          </p:nvPr>
        </p:nvGrpSpPr>
        <p:grpSpPr>
          <a:xfrm>
            <a:off x="7591317" y="2231480"/>
            <a:ext cx="2897172" cy="1006991"/>
            <a:chOff x="7591317" y="2231480"/>
            <a:chExt cx="2897172" cy="1006991"/>
          </a:xfrm>
        </p:grpSpPr>
        <p:sp>
          <p:nvSpPr>
            <p:cNvPr id="17" name="Freeform: Shape 40"/>
            <p:cNvSpPr/>
            <p:nvPr/>
          </p:nvSpPr>
          <p:spPr bwMode="auto">
            <a:xfrm>
              <a:off x="7591317" y="2376153"/>
              <a:ext cx="424485" cy="42448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20" name="Straight Connector 48"/>
            <p:cNvCxnSpPr/>
            <p:nvPr/>
          </p:nvCxnSpPr>
          <p:spPr>
            <a:xfrm>
              <a:off x="7962457" y="2679439"/>
              <a:ext cx="2417633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31"/>
            <p:cNvGrpSpPr/>
            <p:nvPr/>
          </p:nvGrpSpPr>
          <p:grpSpPr>
            <a:xfrm>
              <a:off x="8015803" y="2231480"/>
              <a:ext cx="2472686" cy="1006991"/>
              <a:chOff x="1197898" y="2503545"/>
              <a:chExt cx="2198693" cy="1006991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TextBox 33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13"/>
            </p:custDataLst>
          </p:nvPr>
        </p:nvGrpSpPr>
        <p:grpSpPr>
          <a:xfrm>
            <a:off x="7591317" y="3443167"/>
            <a:ext cx="2897172" cy="1006991"/>
            <a:chOff x="7591317" y="3443167"/>
            <a:chExt cx="2897172" cy="1006991"/>
          </a:xfrm>
        </p:grpSpPr>
        <p:sp>
          <p:nvSpPr>
            <p:cNvPr id="16" name="Freeform: Shape 39"/>
            <p:cNvSpPr/>
            <p:nvPr/>
          </p:nvSpPr>
          <p:spPr bwMode="auto">
            <a:xfrm>
              <a:off x="7591317" y="3571156"/>
              <a:ext cx="424485" cy="42448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19" name="Straight Connector 44"/>
            <p:cNvCxnSpPr/>
            <p:nvPr/>
          </p:nvCxnSpPr>
          <p:spPr>
            <a:xfrm>
              <a:off x="7962457" y="3882218"/>
              <a:ext cx="2417633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36"/>
            <p:cNvGrpSpPr/>
            <p:nvPr/>
          </p:nvGrpSpPr>
          <p:grpSpPr>
            <a:xfrm>
              <a:off x="8015803" y="3443167"/>
              <a:ext cx="2472686" cy="1006991"/>
              <a:chOff x="1197898" y="2503545"/>
              <a:chExt cx="2198693" cy="1006991"/>
            </a:xfrm>
          </p:grpSpPr>
          <p:sp>
            <p:nvSpPr>
              <p:cNvPr id="26" name="TextBox 38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TextBox 45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14"/>
            </p:custDataLst>
          </p:nvPr>
        </p:nvGrpSpPr>
        <p:grpSpPr>
          <a:xfrm>
            <a:off x="7591317" y="4620770"/>
            <a:ext cx="2897172" cy="1006991"/>
            <a:chOff x="7591317" y="4620770"/>
            <a:chExt cx="2897172" cy="1006991"/>
          </a:xfrm>
        </p:grpSpPr>
        <p:cxnSp>
          <p:nvCxnSpPr>
            <p:cNvPr id="15" name="Straight Connector 37"/>
            <p:cNvCxnSpPr/>
            <p:nvPr/>
          </p:nvCxnSpPr>
          <p:spPr>
            <a:xfrm>
              <a:off x="7962457" y="5085184"/>
              <a:ext cx="2417633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41"/>
            <p:cNvSpPr/>
            <p:nvPr/>
          </p:nvSpPr>
          <p:spPr bwMode="auto">
            <a:xfrm>
              <a:off x="7591317" y="4725144"/>
              <a:ext cx="424485" cy="42448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49"/>
            <p:cNvGrpSpPr/>
            <p:nvPr/>
          </p:nvGrpSpPr>
          <p:grpSpPr>
            <a:xfrm>
              <a:off x="8015803" y="4620770"/>
              <a:ext cx="2472686" cy="1006991"/>
              <a:chOff x="1197898" y="2503545"/>
              <a:chExt cx="2198693" cy="1006991"/>
            </a:xfrm>
          </p:grpSpPr>
          <p:sp>
            <p:nvSpPr>
              <p:cNvPr id="24" name="TextBox 5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52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75"/>
          <p:cNvGrpSpPr/>
          <p:nvPr>
            <p:custDataLst>
              <p:tags r:id="rId1"/>
            </p:custDataLst>
          </p:nvPr>
        </p:nvGrpSpPr>
        <p:grpSpPr>
          <a:xfrm>
            <a:off x="3851085" y="1736812"/>
            <a:ext cx="4601682" cy="5124364"/>
            <a:chOff x="3851085" y="1736812"/>
            <a:chExt cx="4601682" cy="5124364"/>
          </a:xfrm>
        </p:grpSpPr>
        <p:sp>
          <p:nvSpPr>
            <p:cNvPr id="15" name="Freeform: Shape 3"/>
            <p:cNvSpPr/>
            <p:nvPr/>
          </p:nvSpPr>
          <p:spPr bwMode="auto">
            <a:xfrm>
              <a:off x="3974332" y="1971425"/>
              <a:ext cx="4478435" cy="4889751"/>
            </a:xfrm>
            <a:custGeom>
              <a:avLst/>
              <a:gdLst>
                <a:gd name="T0" fmla="*/ 1245 w 1274"/>
                <a:gd name="T1" fmla="*/ 763 h 1391"/>
                <a:gd name="T2" fmla="*/ 1247 w 1274"/>
                <a:gd name="T3" fmla="*/ 763 h 1391"/>
                <a:gd name="T4" fmla="*/ 1167 w 1274"/>
                <a:gd name="T5" fmla="*/ 762 h 1391"/>
                <a:gd name="T6" fmla="*/ 987 w 1274"/>
                <a:gd name="T7" fmla="*/ 894 h 1391"/>
                <a:gd name="T8" fmla="*/ 671 w 1274"/>
                <a:gd name="T9" fmla="*/ 1090 h 1391"/>
                <a:gd name="T10" fmla="*/ 609 w 1274"/>
                <a:gd name="T11" fmla="*/ 631 h 1391"/>
                <a:gd name="T12" fmla="*/ 613 w 1274"/>
                <a:gd name="T13" fmla="*/ 591 h 1391"/>
                <a:gd name="T14" fmla="*/ 858 w 1274"/>
                <a:gd name="T15" fmla="*/ 496 h 1391"/>
                <a:gd name="T16" fmla="*/ 866 w 1274"/>
                <a:gd name="T17" fmla="*/ 488 h 1391"/>
                <a:gd name="T18" fmla="*/ 866 w 1274"/>
                <a:gd name="T19" fmla="*/ 488 h 1391"/>
                <a:gd name="T20" fmla="*/ 940 w 1274"/>
                <a:gd name="T21" fmla="*/ 378 h 1391"/>
                <a:gd name="T22" fmla="*/ 1106 w 1274"/>
                <a:gd name="T23" fmla="*/ 244 h 1391"/>
                <a:gd name="T24" fmla="*/ 1191 w 1274"/>
                <a:gd name="T25" fmla="*/ 245 h 1391"/>
                <a:gd name="T26" fmla="*/ 1106 w 1274"/>
                <a:gd name="T27" fmla="*/ 244 h 1391"/>
                <a:gd name="T28" fmla="*/ 1106 w 1274"/>
                <a:gd name="T29" fmla="*/ 244 h 1391"/>
                <a:gd name="T30" fmla="*/ 926 w 1274"/>
                <a:gd name="T31" fmla="*/ 376 h 1391"/>
                <a:gd name="T32" fmla="*/ 616 w 1274"/>
                <a:gd name="T33" fmla="*/ 570 h 1391"/>
                <a:gd name="T34" fmla="*/ 887 w 1274"/>
                <a:gd name="T35" fmla="*/ 0 h 1391"/>
                <a:gd name="T36" fmla="*/ 674 w 1274"/>
                <a:gd name="T37" fmla="*/ 334 h 1391"/>
                <a:gd name="T38" fmla="*/ 670 w 1274"/>
                <a:gd name="T39" fmla="*/ 343 h 1391"/>
                <a:gd name="T40" fmla="*/ 584 w 1274"/>
                <a:gd name="T41" fmla="*/ 700 h 1391"/>
                <a:gd name="T42" fmla="*/ 586 w 1274"/>
                <a:gd name="T43" fmla="*/ 760 h 1391"/>
                <a:gd name="T44" fmla="*/ 304 w 1274"/>
                <a:gd name="T45" fmla="*/ 583 h 1391"/>
                <a:gd name="T46" fmla="*/ 116 w 1274"/>
                <a:gd name="T47" fmla="*/ 332 h 1391"/>
                <a:gd name="T48" fmla="*/ 46 w 1274"/>
                <a:gd name="T49" fmla="*/ 330 h 1391"/>
                <a:gd name="T50" fmla="*/ 115 w 1274"/>
                <a:gd name="T51" fmla="*/ 332 h 1391"/>
                <a:gd name="T52" fmla="*/ 224 w 1274"/>
                <a:gd name="T53" fmla="*/ 450 h 1391"/>
                <a:gd name="T54" fmla="*/ 302 w 1274"/>
                <a:gd name="T55" fmla="*/ 607 h 1391"/>
                <a:gd name="T56" fmla="*/ 0 w 1274"/>
                <a:gd name="T57" fmla="*/ 558 h 1391"/>
                <a:gd name="T58" fmla="*/ 314 w 1274"/>
                <a:gd name="T59" fmla="*/ 621 h 1391"/>
                <a:gd name="T60" fmla="*/ 589 w 1274"/>
                <a:gd name="T61" fmla="*/ 797 h 1391"/>
                <a:gd name="T62" fmla="*/ 605 w 1274"/>
                <a:gd name="T63" fmla="*/ 1055 h 1391"/>
                <a:gd name="T64" fmla="*/ 602 w 1274"/>
                <a:gd name="T65" fmla="*/ 1101 h 1391"/>
                <a:gd name="T66" fmla="*/ 361 w 1274"/>
                <a:gd name="T67" fmla="*/ 995 h 1391"/>
                <a:gd name="T68" fmla="*/ 198 w 1274"/>
                <a:gd name="T69" fmla="*/ 843 h 1391"/>
                <a:gd name="T70" fmla="*/ 144 w 1274"/>
                <a:gd name="T71" fmla="*/ 843 h 1391"/>
                <a:gd name="T72" fmla="*/ 204 w 1274"/>
                <a:gd name="T73" fmla="*/ 845 h 1391"/>
                <a:gd name="T74" fmla="*/ 293 w 1274"/>
                <a:gd name="T75" fmla="*/ 915 h 1391"/>
                <a:gd name="T76" fmla="*/ 601 w 1274"/>
                <a:gd name="T77" fmla="*/ 1122 h 1391"/>
                <a:gd name="T78" fmla="*/ 527 w 1274"/>
                <a:gd name="T79" fmla="*/ 1391 h 1391"/>
                <a:gd name="T80" fmla="*/ 744 w 1274"/>
                <a:gd name="T81" fmla="*/ 1387 h 1391"/>
                <a:gd name="T82" fmla="*/ 675 w 1274"/>
                <a:gd name="T83" fmla="*/ 1109 h 1391"/>
                <a:gd name="T84" fmla="*/ 919 w 1274"/>
                <a:gd name="T85" fmla="*/ 1014 h 1391"/>
                <a:gd name="T86" fmla="*/ 919 w 1274"/>
                <a:gd name="T87" fmla="*/ 1014 h 1391"/>
                <a:gd name="T88" fmla="*/ 927 w 1274"/>
                <a:gd name="T89" fmla="*/ 1006 h 1391"/>
                <a:gd name="T90" fmla="*/ 927 w 1274"/>
                <a:gd name="T91" fmla="*/ 1006 h 1391"/>
                <a:gd name="T92" fmla="*/ 1001 w 1274"/>
                <a:gd name="T93" fmla="*/ 896 h 1391"/>
                <a:gd name="T94" fmla="*/ 1165 w 1274"/>
                <a:gd name="T95" fmla="*/ 762 h 1391"/>
                <a:gd name="T96" fmla="*/ 1248 w 1274"/>
                <a:gd name="T97" fmla="*/ 764 h 1391"/>
                <a:gd name="T98" fmla="*/ 1274 w 1274"/>
                <a:gd name="T99" fmla="*/ 769 h 1391"/>
                <a:gd name="T100" fmla="*/ 1245 w 1274"/>
                <a:gd name="T101" fmla="*/ 763 h 1391"/>
                <a:gd name="T102" fmla="*/ 616 w 1274"/>
                <a:gd name="T103" fmla="*/ 570 h 1391"/>
                <a:gd name="T104" fmla="*/ 613 w 1274"/>
                <a:gd name="T105" fmla="*/ 590 h 1391"/>
                <a:gd name="T106" fmla="*/ 616 w 1274"/>
                <a:gd name="T107" fmla="*/ 57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4" h="1391">
                  <a:moveTo>
                    <a:pt x="1245" y="763"/>
                  </a:moveTo>
                  <a:cubicBezTo>
                    <a:pt x="1246" y="763"/>
                    <a:pt x="1247" y="763"/>
                    <a:pt x="1247" y="763"/>
                  </a:cubicBezTo>
                  <a:cubicBezTo>
                    <a:pt x="1217" y="759"/>
                    <a:pt x="1190" y="759"/>
                    <a:pt x="1167" y="762"/>
                  </a:cubicBezTo>
                  <a:cubicBezTo>
                    <a:pt x="1103" y="770"/>
                    <a:pt x="1029" y="801"/>
                    <a:pt x="987" y="894"/>
                  </a:cubicBezTo>
                  <a:cubicBezTo>
                    <a:pt x="987" y="894"/>
                    <a:pt x="924" y="1058"/>
                    <a:pt x="671" y="1090"/>
                  </a:cubicBezTo>
                  <a:cubicBezTo>
                    <a:pt x="638" y="939"/>
                    <a:pt x="613" y="786"/>
                    <a:pt x="609" y="631"/>
                  </a:cubicBezTo>
                  <a:cubicBezTo>
                    <a:pt x="610" y="617"/>
                    <a:pt x="611" y="604"/>
                    <a:pt x="613" y="591"/>
                  </a:cubicBezTo>
                  <a:cubicBezTo>
                    <a:pt x="614" y="591"/>
                    <a:pt x="750" y="599"/>
                    <a:pt x="858" y="496"/>
                  </a:cubicBezTo>
                  <a:cubicBezTo>
                    <a:pt x="858" y="496"/>
                    <a:pt x="1073" y="464"/>
                    <a:pt x="866" y="488"/>
                  </a:cubicBezTo>
                  <a:cubicBezTo>
                    <a:pt x="866" y="488"/>
                    <a:pt x="866" y="488"/>
                    <a:pt x="866" y="488"/>
                  </a:cubicBezTo>
                  <a:cubicBezTo>
                    <a:pt x="894" y="460"/>
                    <a:pt x="919" y="424"/>
                    <a:pt x="940" y="378"/>
                  </a:cubicBezTo>
                  <a:cubicBezTo>
                    <a:pt x="940" y="378"/>
                    <a:pt x="978" y="263"/>
                    <a:pt x="1106" y="244"/>
                  </a:cubicBezTo>
                  <a:cubicBezTo>
                    <a:pt x="1140" y="239"/>
                    <a:pt x="1170" y="242"/>
                    <a:pt x="1191" y="245"/>
                  </a:cubicBezTo>
                  <a:cubicBezTo>
                    <a:pt x="1159" y="240"/>
                    <a:pt x="1131" y="240"/>
                    <a:pt x="1106" y="244"/>
                  </a:cubicBezTo>
                  <a:cubicBezTo>
                    <a:pt x="1106" y="244"/>
                    <a:pt x="1106" y="244"/>
                    <a:pt x="1106" y="244"/>
                  </a:cubicBezTo>
                  <a:cubicBezTo>
                    <a:pt x="1043" y="251"/>
                    <a:pt x="969" y="283"/>
                    <a:pt x="926" y="376"/>
                  </a:cubicBezTo>
                  <a:cubicBezTo>
                    <a:pt x="926" y="376"/>
                    <a:pt x="870" y="538"/>
                    <a:pt x="616" y="570"/>
                  </a:cubicBezTo>
                  <a:cubicBezTo>
                    <a:pt x="651" y="368"/>
                    <a:pt x="765" y="156"/>
                    <a:pt x="887" y="0"/>
                  </a:cubicBezTo>
                  <a:cubicBezTo>
                    <a:pt x="810" y="98"/>
                    <a:pt x="731" y="213"/>
                    <a:pt x="674" y="334"/>
                  </a:cubicBezTo>
                  <a:cubicBezTo>
                    <a:pt x="612" y="229"/>
                    <a:pt x="670" y="343"/>
                    <a:pt x="670" y="343"/>
                  </a:cubicBezTo>
                  <a:cubicBezTo>
                    <a:pt x="616" y="458"/>
                    <a:pt x="582" y="580"/>
                    <a:pt x="584" y="700"/>
                  </a:cubicBezTo>
                  <a:cubicBezTo>
                    <a:pt x="584" y="720"/>
                    <a:pt x="585" y="740"/>
                    <a:pt x="586" y="760"/>
                  </a:cubicBezTo>
                  <a:cubicBezTo>
                    <a:pt x="586" y="760"/>
                    <a:pt x="462" y="751"/>
                    <a:pt x="304" y="583"/>
                  </a:cubicBezTo>
                  <a:cubicBezTo>
                    <a:pt x="232" y="491"/>
                    <a:pt x="225" y="359"/>
                    <a:pt x="116" y="332"/>
                  </a:cubicBezTo>
                  <a:cubicBezTo>
                    <a:pt x="95" y="326"/>
                    <a:pt x="71" y="325"/>
                    <a:pt x="46" y="330"/>
                  </a:cubicBezTo>
                  <a:cubicBezTo>
                    <a:pt x="73" y="327"/>
                    <a:pt x="96" y="328"/>
                    <a:pt x="115" y="332"/>
                  </a:cubicBezTo>
                  <a:cubicBezTo>
                    <a:pt x="164" y="347"/>
                    <a:pt x="201" y="390"/>
                    <a:pt x="224" y="450"/>
                  </a:cubicBezTo>
                  <a:cubicBezTo>
                    <a:pt x="224" y="450"/>
                    <a:pt x="235" y="523"/>
                    <a:pt x="302" y="607"/>
                  </a:cubicBezTo>
                  <a:cubicBezTo>
                    <a:pt x="282" y="614"/>
                    <a:pt x="132" y="662"/>
                    <a:pt x="0" y="558"/>
                  </a:cubicBezTo>
                  <a:cubicBezTo>
                    <a:pt x="0" y="558"/>
                    <a:pt x="131" y="671"/>
                    <a:pt x="314" y="621"/>
                  </a:cubicBezTo>
                  <a:cubicBezTo>
                    <a:pt x="368" y="684"/>
                    <a:pt x="454" y="751"/>
                    <a:pt x="589" y="797"/>
                  </a:cubicBezTo>
                  <a:cubicBezTo>
                    <a:pt x="597" y="883"/>
                    <a:pt x="609" y="968"/>
                    <a:pt x="605" y="1055"/>
                  </a:cubicBezTo>
                  <a:cubicBezTo>
                    <a:pt x="604" y="1072"/>
                    <a:pt x="603" y="1087"/>
                    <a:pt x="602" y="1101"/>
                  </a:cubicBezTo>
                  <a:cubicBezTo>
                    <a:pt x="587" y="1100"/>
                    <a:pt x="486" y="1088"/>
                    <a:pt x="361" y="995"/>
                  </a:cubicBezTo>
                  <a:cubicBezTo>
                    <a:pt x="299" y="939"/>
                    <a:pt x="294" y="859"/>
                    <a:pt x="198" y="843"/>
                  </a:cubicBezTo>
                  <a:cubicBezTo>
                    <a:pt x="200" y="844"/>
                    <a:pt x="165" y="841"/>
                    <a:pt x="144" y="843"/>
                  </a:cubicBezTo>
                  <a:cubicBezTo>
                    <a:pt x="167" y="842"/>
                    <a:pt x="187" y="843"/>
                    <a:pt x="204" y="845"/>
                  </a:cubicBezTo>
                  <a:cubicBezTo>
                    <a:pt x="244" y="855"/>
                    <a:pt x="274" y="880"/>
                    <a:pt x="293" y="915"/>
                  </a:cubicBezTo>
                  <a:cubicBezTo>
                    <a:pt x="293" y="915"/>
                    <a:pt x="323" y="1054"/>
                    <a:pt x="601" y="1122"/>
                  </a:cubicBezTo>
                  <a:cubicBezTo>
                    <a:pt x="593" y="1229"/>
                    <a:pt x="579" y="1263"/>
                    <a:pt x="527" y="1391"/>
                  </a:cubicBezTo>
                  <a:cubicBezTo>
                    <a:pt x="527" y="1391"/>
                    <a:pt x="555" y="1387"/>
                    <a:pt x="744" y="1387"/>
                  </a:cubicBezTo>
                  <a:cubicBezTo>
                    <a:pt x="720" y="1295"/>
                    <a:pt x="696" y="1202"/>
                    <a:pt x="675" y="1109"/>
                  </a:cubicBezTo>
                  <a:cubicBezTo>
                    <a:pt x="688" y="1109"/>
                    <a:pt x="816" y="1112"/>
                    <a:pt x="919" y="1014"/>
                  </a:cubicBezTo>
                  <a:cubicBezTo>
                    <a:pt x="919" y="1014"/>
                    <a:pt x="919" y="1014"/>
                    <a:pt x="919" y="1014"/>
                  </a:cubicBezTo>
                  <a:cubicBezTo>
                    <a:pt x="919" y="1014"/>
                    <a:pt x="1134" y="982"/>
                    <a:pt x="927" y="1006"/>
                  </a:cubicBezTo>
                  <a:cubicBezTo>
                    <a:pt x="927" y="1006"/>
                    <a:pt x="927" y="1006"/>
                    <a:pt x="927" y="1006"/>
                  </a:cubicBezTo>
                  <a:cubicBezTo>
                    <a:pt x="955" y="978"/>
                    <a:pt x="980" y="942"/>
                    <a:pt x="1001" y="896"/>
                  </a:cubicBezTo>
                  <a:cubicBezTo>
                    <a:pt x="1001" y="896"/>
                    <a:pt x="1039" y="782"/>
                    <a:pt x="1165" y="762"/>
                  </a:cubicBezTo>
                  <a:cubicBezTo>
                    <a:pt x="1198" y="758"/>
                    <a:pt x="1227" y="761"/>
                    <a:pt x="1248" y="764"/>
                  </a:cubicBezTo>
                  <a:cubicBezTo>
                    <a:pt x="1255" y="765"/>
                    <a:pt x="1263" y="766"/>
                    <a:pt x="1274" y="769"/>
                  </a:cubicBezTo>
                  <a:cubicBezTo>
                    <a:pt x="1274" y="769"/>
                    <a:pt x="1263" y="766"/>
                    <a:pt x="1245" y="763"/>
                  </a:cubicBezTo>
                  <a:close/>
                  <a:moveTo>
                    <a:pt x="616" y="570"/>
                  </a:moveTo>
                  <a:cubicBezTo>
                    <a:pt x="613" y="590"/>
                    <a:pt x="613" y="590"/>
                    <a:pt x="613" y="590"/>
                  </a:cubicBezTo>
                  <a:cubicBezTo>
                    <a:pt x="614" y="583"/>
                    <a:pt x="615" y="577"/>
                    <a:pt x="616" y="57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Oval 4"/>
            <p:cNvSpPr/>
            <p:nvPr/>
          </p:nvSpPr>
          <p:spPr bwMode="auto">
            <a:xfrm>
              <a:off x="6174942" y="4094821"/>
              <a:ext cx="720173" cy="721658"/>
            </a:xfrm>
            <a:prstGeom prst="ellipse">
              <a:avLst/>
            </a:prstGeom>
            <a:solidFill>
              <a:schemeClr val="accent1">
                <a:alpha val="46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Oval 5"/>
            <p:cNvSpPr/>
            <p:nvPr/>
          </p:nvSpPr>
          <p:spPr bwMode="auto">
            <a:xfrm>
              <a:off x="6990147" y="2650020"/>
              <a:ext cx="310343" cy="31034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Oval 6"/>
            <p:cNvSpPr/>
            <p:nvPr/>
          </p:nvSpPr>
          <p:spPr bwMode="auto">
            <a:xfrm>
              <a:off x="4768749" y="4249250"/>
              <a:ext cx="313313" cy="31331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Oval 7"/>
            <p:cNvSpPr/>
            <p:nvPr/>
          </p:nvSpPr>
          <p:spPr bwMode="auto">
            <a:xfrm>
              <a:off x="7063047" y="4187997"/>
              <a:ext cx="313313" cy="313313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Oval 8"/>
            <p:cNvSpPr/>
            <p:nvPr/>
          </p:nvSpPr>
          <p:spPr bwMode="auto">
            <a:xfrm>
              <a:off x="5144427" y="4516530"/>
              <a:ext cx="344495" cy="34895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Oval 9"/>
            <p:cNvSpPr/>
            <p:nvPr/>
          </p:nvSpPr>
          <p:spPr bwMode="auto">
            <a:xfrm>
              <a:off x="3851085" y="3824571"/>
              <a:ext cx="347465" cy="34746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Oval 10"/>
            <p:cNvSpPr/>
            <p:nvPr/>
          </p:nvSpPr>
          <p:spPr bwMode="auto">
            <a:xfrm>
              <a:off x="6933721" y="4636806"/>
              <a:ext cx="495954" cy="498924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Oval 11"/>
            <p:cNvSpPr/>
            <p:nvPr/>
          </p:nvSpPr>
          <p:spPr bwMode="auto">
            <a:xfrm>
              <a:off x="4905359" y="3163793"/>
              <a:ext cx="495954" cy="498924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Oval 12"/>
            <p:cNvSpPr/>
            <p:nvPr/>
          </p:nvSpPr>
          <p:spPr bwMode="auto">
            <a:xfrm>
              <a:off x="4131730" y="4194308"/>
              <a:ext cx="390527" cy="393497"/>
            </a:xfrm>
            <a:prstGeom prst="ellipse">
              <a:avLst/>
            </a:prstGeom>
            <a:solidFill>
              <a:schemeClr val="accent2">
                <a:alpha val="47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Oval 13"/>
            <p:cNvSpPr/>
            <p:nvPr/>
          </p:nvSpPr>
          <p:spPr bwMode="auto">
            <a:xfrm>
              <a:off x="4961785" y="2109520"/>
              <a:ext cx="337071" cy="340041"/>
            </a:xfrm>
            <a:prstGeom prst="ellipse">
              <a:avLst/>
            </a:prstGeom>
            <a:solidFill>
              <a:schemeClr val="accent2">
                <a:alpha val="47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Oval 14"/>
            <p:cNvSpPr/>
            <p:nvPr/>
          </p:nvSpPr>
          <p:spPr bwMode="auto">
            <a:xfrm>
              <a:off x="4750930" y="2516380"/>
              <a:ext cx="390527" cy="393497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Oval 15"/>
            <p:cNvSpPr/>
            <p:nvPr/>
          </p:nvSpPr>
          <p:spPr bwMode="auto">
            <a:xfrm>
              <a:off x="5306280" y="4886268"/>
              <a:ext cx="714234" cy="70977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Oval 16"/>
            <p:cNvSpPr/>
            <p:nvPr/>
          </p:nvSpPr>
          <p:spPr bwMode="auto">
            <a:xfrm>
              <a:off x="5851236" y="3465227"/>
              <a:ext cx="179672" cy="176703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7"/>
            <p:cNvSpPr/>
            <p:nvPr/>
          </p:nvSpPr>
          <p:spPr bwMode="auto">
            <a:xfrm>
              <a:off x="6367978" y="2865330"/>
              <a:ext cx="791448" cy="789963"/>
            </a:xfrm>
            <a:custGeom>
              <a:avLst/>
              <a:gdLst>
                <a:gd name="T0" fmla="*/ 63 w 225"/>
                <a:gd name="T1" fmla="*/ 27 h 225"/>
                <a:gd name="T2" fmla="*/ 198 w 225"/>
                <a:gd name="T3" fmla="*/ 63 h 225"/>
                <a:gd name="T4" fmla="*/ 162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8" y="63"/>
                  </a:cubicBezTo>
                  <a:cubicBezTo>
                    <a:pt x="225" y="110"/>
                    <a:pt x="209" y="170"/>
                    <a:pt x="162" y="198"/>
                  </a:cubicBezTo>
                  <a:cubicBezTo>
                    <a:pt x="115" y="225"/>
                    <a:pt x="55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8"/>
            <p:cNvSpPr/>
            <p:nvPr/>
          </p:nvSpPr>
          <p:spPr bwMode="auto">
            <a:xfrm>
              <a:off x="5236490" y="3624110"/>
              <a:ext cx="791448" cy="786993"/>
            </a:xfrm>
            <a:custGeom>
              <a:avLst/>
              <a:gdLst>
                <a:gd name="T0" fmla="*/ 64 w 225"/>
                <a:gd name="T1" fmla="*/ 27 h 224"/>
                <a:gd name="T2" fmla="*/ 198 w 225"/>
                <a:gd name="T3" fmla="*/ 63 h 224"/>
                <a:gd name="T4" fmla="*/ 162 w 225"/>
                <a:gd name="T5" fmla="*/ 197 h 224"/>
                <a:gd name="T6" fmla="*/ 28 w 225"/>
                <a:gd name="T7" fmla="*/ 161 h 224"/>
                <a:gd name="T8" fmla="*/ 64 w 225"/>
                <a:gd name="T9" fmla="*/ 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4">
                  <a:moveTo>
                    <a:pt x="64" y="27"/>
                  </a:moveTo>
                  <a:cubicBezTo>
                    <a:pt x="111" y="0"/>
                    <a:pt x="171" y="16"/>
                    <a:pt x="198" y="63"/>
                  </a:cubicBezTo>
                  <a:cubicBezTo>
                    <a:pt x="225" y="110"/>
                    <a:pt x="209" y="170"/>
                    <a:pt x="162" y="197"/>
                  </a:cubicBezTo>
                  <a:cubicBezTo>
                    <a:pt x="115" y="224"/>
                    <a:pt x="55" y="208"/>
                    <a:pt x="28" y="161"/>
                  </a:cubicBezTo>
                  <a:cubicBezTo>
                    <a:pt x="0" y="114"/>
                    <a:pt x="17" y="54"/>
                    <a:pt x="64" y="27"/>
                  </a:cubicBezTo>
                  <a:close/>
                </a:path>
              </a:pathLst>
            </a:custGeom>
            <a:solidFill>
              <a:schemeClr val="accent2">
                <a:alpha val="47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19"/>
            <p:cNvSpPr/>
            <p:nvPr/>
          </p:nvSpPr>
          <p:spPr bwMode="auto">
            <a:xfrm>
              <a:off x="6241762" y="4904087"/>
              <a:ext cx="786993" cy="789963"/>
            </a:xfrm>
            <a:custGeom>
              <a:avLst/>
              <a:gdLst>
                <a:gd name="T0" fmla="*/ 63 w 224"/>
                <a:gd name="T1" fmla="*/ 27 h 225"/>
                <a:gd name="T2" fmla="*/ 197 w 224"/>
                <a:gd name="T3" fmla="*/ 63 h 225"/>
                <a:gd name="T4" fmla="*/ 161 w 224"/>
                <a:gd name="T5" fmla="*/ 198 h 225"/>
                <a:gd name="T6" fmla="*/ 27 w 224"/>
                <a:gd name="T7" fmla="*/ 162 h 225"/>
                <a:gd name="T8" fmla="*/ 63 w 224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5">
                  <a:moveTo>
                    <a:pt x="63" y="27"/>
                  </a:moveTo>
                  <a:cubicBezTo>
                    <a:pt x="110" y="0"/>
                    <a:pt x="170" y="16"/>
                    <a:pt x="197" y="63"/>
                  </a:cubicBezTo>
                  <a:cubicBezTo>
                    <a:pt x="224" y="110"/>
                    <a:pt x="208" y="170"/>
                    <a:pt x="161" y="198"/>
                  </a:cubicBezTo>
                  <a:cubicBezTo>
                    <a:pt x="114" y="225"/>
                    <a:pt x="54" y="209"/>
                    <a:pt x="27" y="162"/>
                  </a:cubicBezTo>
                  <a:cubicBezTo>
                    <a:pt x="0" y="115"/>
                    <a:pt x="16" y="54"/>
                    <a:pt x="63" y="27"/>
                  </a:cubicBezTo>
                  <a:close/>
                </a:path>
              </a:pathLst>
            </a:custGeom>
            <a:solidFill>
              <a:schemeClr val="accent2">
                <a:alpha val="47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20"/>
            <p:cNvSpPr/>
            <p:nvPr/>
          </p:nvSpPr>
          <p:spPr bwMode="auto">
            <a:xfrm>
              <a:off x="6213549" y="3578079"/>
              <a:ext cx="242038" cy="243522"/>
            </a:xfrm>
            <a:custGeom>
              <a:avLst/>
              <a:gdLst>
                <a:gd name="T0" fmla="*/ 20 w 69"/>
                <a:gd name="T1" fmla="*/ 8 h 69"/>
                <a:gd name="T2" fmla="*/ 61 w 69"/>
                <a:gd name="T3" fmla="*/ 19 h 69"/>
                <a:gd name="T4" fmla="*/ 50 w 69"/>
                <a:gd name="T5" fmla="*/ 61 h 69"/>
                <a:gd name="T6" fmla="*/ 9 w 69"/>
                <a:gd name="T7" fmla="*/ 50 h 69"/>
                <a:gd name="T8" fmla="*/ 20 w 69"/>
                <a:gd name="T9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20" y="8"/>
                  </a:moveTo>
                  <a:cubicBezTo>
                    <a:pt x="34" y="0"/>
                    <a:pt x="53" y="5"/>
                    <a:pt x="61" y="19"/>
                  </a:cubicBezTo>
                  <a:cubicBezTo>
                    <a:pt x="69" y="34"/>
                    <a:pt x="64" y="52"/>
                    <a:pt x="50" y="61"/>
                  </a:cubicBezTo>
                  <a:cubicBezTo>
                    <a:pt x="35" y="69"/>
                    <a:pt x="17" y="64"/>
                    <a:pt x="9" y="50"/>
                  </a:cubicBezTo>
                  <a:cubicBezTo>
                    <a:pt x="0" y="35"/>
                    <a:pt x="5" y="17"/>
                    <a:pt x="20" y="8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21"/>
            <p:cNvSpPr/>
            <p:nvPr/>
          </p:nvSpPr>
          <p:spPr bwMode="auto">
            <a:xfrm>
              <a:off x="6097728" y="1943212"/>
              <a:ext cx="302918" cy="305888"/>
            </a:xfrm>
            <a:custGeom>
              <a:avLst/>
              <a:gdLst>
                <a:gd name="T0" fmla="*/ 24 w 86"/>
                <a:gd name="T1" fmla="*/ 11 h 87"/>
                <a:gd name="T2" fmla="*/ 76 w 86"/>
                <a:gd name="T3" fmla="*/ 25 h 87"/>
                <a:gd name="T4" fmla="*/ 62 w 86"/>
                <a:gd name="T5" fmla="*/ 76 h 87"/>
                <a:gd name="T6" fmla="*/ 10 w 86"/>
                <a:gd name="T7" fmla="*/ 62 h 87"/>
                <a:gd name="T8" fmla="*/ 24 w 86"/>
                <a:gd name="T9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24" y="11"/>
                  </a:moveTo>
                  <a:cubicBezTo>
                    <a:pt x="42" y="0"/>
                    <a:pt x="65" y="7"/>
                    <a:pt x="76" y="25"/>
                  </a:cubicBezTo>
                  <a:cubicBezTo>
                    <a:pt x="86" y="43"/>
                    <a:pt x="80" y="66"/>
                    <a:pt x="62" y="76"/>
                  </a:cubicBezTo>
                  <a:cubicBezTo>
                    <a:pt x="44" y="87"/>
                    <a:pt x="21" y="81"/>
                    <a:pt x="10" y="62"/>
                  </a:cubicBezTo>
                  <a:cubicBezTo>
                    <a:pt x="0" y="44"/>
                    <a:pt x="6" y="21"/>
                    <a:pt x="24" y="1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4" name="Group 22"/>
            <p:cNvGrpSpPr/>
            <p:nvPr/>
          </p:nvGrpSpPr>
          <p:grpSpPr>
            <a:xfrm>
              <a:off x="5218671" y="2179310"/>
              <a:ext cx="1265128" cy="1265128"/>
              <a:chOff x="5008563" y="1855788"/>
              <a:chExt cx="1352550" cy="1352550"/>
            </a:xfrm>
          </p:grpSpPr>
          <p:sp>
            <p:nvSpPr>
              <p:cNvPr id="66" name="Freeform: Shape 23"/>
              <p:cNvSpPr/>
              <p:nvPr/>
            </p:nvSpPr>
            <p:spPr bwMode="auto">
              <a:xfrm>
                <a:off x="5008563" y="1855788"/>
                <a:ext cx="1352550" cy="1352550"/>
              </a:xfrm>
              <a:custGeom>
                <a:avLst/>
                <a:gdLst>
                  <a:gd name="T0" fmla="*/ 101 w 360"/>
                  <a:gd name="T1" fmla="*/ 316 h 360"/>
                  <a:gd name="T2" fmla="*/ 43 w 360"/>
                  <a:gd name="T3" fmla="*/ 101 h 360"/>
                  <a:gd name="T4" fmla="*/ 259 w 360"/>
                  <a:gd name="T5" fmla="*/ 43 h 360"/>
                  <a:gd name="T6" fmla="*/ 316 w 360"/>
                  <a:gd name="T7" fmla="*/ 259 h 360"/>
                  <a:gd name="T8" fmla="*/ 101 w 360"/>
                  <a:gd name="T9" fmla="*/ 316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60">
                    <a:moveTo>
                      <a:pt x="101" y="316"/>
                    </a:moveTo>
                    <a:cubicBezTo>
                      <a:pt x="26" y="273"/>
                      <a:pt x="0" y="176"/>
                      <a:pt x="43" y="101"/>
                    </a:cubicBezTo>
                    <a:cubicBezTo>
                      <a:pt x="87" y="26"/>
                      <a:pt x="183" y="0"/>
                      <a:pt x="259" y="43"/>
                    </a:cubicBezTo>
                    <a:cubicBezTo>
                      <a:pt x="334" y="87"/>
                      <a:pt x="360" y="183"/>
                      <a:pt x="316" y="259"/>
                    </a:cubicBezTo>
                    <a:cubicBezTo>
                      <a:pt x="273" y="334"/>
                      <a:pt x="177" y="360"/>
                      <a:pt x="101" y="3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7" name="Group 24"/>
              <p:cNvGrpSpPr/>
              <p:nvPr/>
            </p:nvGrpSpPr>
            <p:grpSpPr>
              <a:xfrm>
                <a:off x="5364526" y="2203087"/>
                <a:ext cx="652142" cy="653257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68" name="Freeform: Shape 25"/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Freeform: Shape 26"/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Freeform: Shape 27"/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28"/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29"/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30"/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5" name="Group 31"/>
            <p:cNvGrpSpPr/>
            <p:nvPr/>
          </p:nvGrpSpPr>
          <p:grpSpPr>
            <a:xfrm>
              <a:off x="7134915" y="3393208"/>
              <a:ext cx="791448" cy="791448"/>
              <a:chOff x="7057221" y="3153568"/>
              <a:chExt cx="846138" cy="846138"/>
            </a:xfrm>
          </p:grpSpPr>
          <p:sp>
            <p:nvSpPr>
              <p:cNvPr id="61" name="Freeform: Shape 32"/>
              <p:cNvSpPr/>
              <p:nvPr/>
            </p:nvSpPr>
            <p:spPr bwMode="auto">
              <a:xfrm>
                <a:off x="7057221" y="3153568"/>
                <a:ext cx="846138" cy="846138"/>
              </a:xfrm>
              <a:custGeom>
                <a:avLst/>
                <a:gdLst>
                  <a:gd name="T0" fmla="*/ 63 w 225"/>
                  <a:gd name="T1" fmla="*/ 27 h 225"/>
                  <a:gd name="T2" fmla="*/ 197 w 225"/>
                  <a:gd name="T3" fmla="*/ 63 h 225"/>
                  <a:gd name="T4" fmla="*/ 161 w 225"/>
                  <a:gd name="T5" fmla="*/ 198 h 225"/>
                  <a:gd name="T6" fmla="*/ 27 w 225"/>
                  <a:gd name="T7" fmla="*/ 162 h 225"/>
                  <a:gd name="T8" fmla="*/ 63 w 225"/>
                  <a:gd name="T9" fmla="*/ 2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25">
                    <a:moveTo>
                      <a:pt x="63" y="27"/>
                    </a:moveTo>
                    <a:cubicBezTo>
                      <a:pt x="110" y="0"/>
                      <a:pt x="170" y="16"/>
                      <a:pt x="197" y="63"/>
                    </a:cubicBezTo>
                    <a:cubicBezTo>
                      <a:pt x="225" y="110"/>
                      <a:pt x="208" y="170"/>
                      <a:pt x="161" y="198"/>
                    </a:cubicBezTo>
                    <a:cubicBezTo>
                      <a:pt x="114" y="225"/>
                      <a:pt x="54" y="209"/>
                      <a:pt x="27" y="162"/>
                    </a:cubicBezTo>
                    <a:cubicBezTo>
                      <a:pt x="0" y="115"/>
                      <a:pt x="16" y="55"/>
                      <a:pt x="63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2" name="Group 33"/>
              <p:cNvGrpSpPr/>
              <p:nvPr/>
            </p:nvGrpSpPr>
            <p:grpSpPr>
              <a:xfrm>
                <a:off x="7294735" y="3418680"/>
                <a:ext cx="413971" cy="361694"/>
                <a:chOff x="6357938" y="3535363"/>
                <a:chExt cx="465138" cy="406400"/>
              </a:xfrm>
              <a:solidFill>
                <a:schemeClr val="bg1"/>
              </a:solidFill>
            </p:grpSpPr>
            <p:sp>
              <p:nvSpPr>
                <p:cNvPr id="63" name="Freeform: Shape 34"/>
                <p:cNvSpPr/>
                <p:nvPr/>
              </p:nvSpPr>
              <p:spPr bwMode="auto">
                <a:xfrm>
                  <a:off x="6357938" y="3535363"/>
                  <a:ext cx="465138" cy="3341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35"/>
                <p:cNvSpPr/>
                <p:nvPr/>
              </p:nvSpPr>
              <p:spPr bwMode="auto">
                <a:xfrm>
                  <a:off x="6779419" y="3680619"/>
                  <a:ext cx="28575" cy="1595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36"/>
                <p:cNvSpPr/>
                <p:nvPr/>
              </p:nvSpPr>
              <p:spPr bwMode="auto">
                <a:xfrm>
                  <a:off x="6764338" y="3854450"/>
                  <a:ext cx="58738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6" name="Group 37"/>
            <p:cNvGrpSpPr/>
            <p:nvPr/>
          </p:nvGrpSpPr>
          <p:grpSpPr>
            <a:xfrm>
              <a:off x="6455586" y="1736812"/>
              <a:ext cx="883511" cy="882026"/>
              <a:chOff x="6330950" y="1382713"/>
              <a:chExt cx="944563" cy="942975"/>
            </a:xfrm>
          </p:grpSpPr>
          <p:sp>
            <p:nvSpPr>
              <p:cNvPr id="57" name="Freeform: Shape 38"/>
              <p:cNvSpPr/>
              <p:nvPr/>
            </p:nvSpPr>
            <p:spPr bwMode="auto">
              <a:xfrm>
                <a:off x="6330950" y="1382713"/>
                <a:ext cx="944563" cy="942975"/>
              </a:xfrm>
              <a:custGeom>
                <a:avLst/>
                <a:gdLst>
                  <a:gd name="T0" fmla="*/ 180 w 251"/>
                  <a:gd name="T1" fmla="*/ 221 h 251"/>
                  <a:gd name="T2" fmla="*/ 30 w 251"/>
                  <a:gd name="T3" fmla="*/ 180 h 251"/>
                  <a:gd name="T4" fmla="*/ 70 w 251"/>
                  <a:gd name="T5" fmla="*/ 30 h 251"/>
                  <a:gd name="T6" fmla="*/ 221 w 251"/>
                  <a:gd name="T7" fmla="*/ 70 h 251"/>
                  <a:gd name="T8" fmla="*/ 180 w 251"/>
                  <a:gd name="T9" fmla="*/ 22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51">
                    <a:moveTo>
                      <a:pt x="180" y="221"/>
                    </a:moveTo>
                    <a:cubicBezTo>
                      <a:pt x="128" y="251"/>
                      <a:pt x="60" y="233"/>
                      <a:pt x="30" y="180"/>
                    </a:cubicBezTo>
                    <a:cubicBezTo>
                      <a:pt x="0" y="128"/>
                      <a:pt x="18" y="60"/>
                      <a:pt x="70" y="30"/>
                    </a:cubicBezTo>
                    <a:cubicBezTo>
                      <a:pt x="123" y="0"/>
                      <a:pt x="190" y="18"/>
                      <a:pt x="221" y="70"/>
                    </a:cubicBezTo>
                    <a:cubicBezTo>
                      <a:pt x="251" y="123"/>
                      <a:pt x="233" y="190"/>
                      <a:pt x="180" y="2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8" name="Group 39"/>
              <p:cNvGrpSpPr/>
              <p:nvPr/>
            </p:nvGrpSpPr>
            <p:grpSpPr>
              <a:xfrm>
                <a:off x="6666332" y="1642029"/>
                <a:ext cx="303962" cy="443089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59" name="Freeform: Shape 40"/>
                <p:cNvSpPr/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41"/>
                <p:cNvSpPr/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7" name="Group 42"/>
            <p:cNvGrpSpPr/>
            <p:nvPr/>
          </p:nvGrpSpPr>
          <p:grpSpPr>
            <a:xfrm>
              <a:off x="3949088" y="2770297"/>
              <a:ext cx="871632" cy="871632"/>
              <a:chOff x="3651250" y="2487613"/>
              <a:chExt cx="931863" cy="931863"/>
            </a:xfrm>
          </p:grpSpPr>
          <p:sp>
            <p:nvSpPr>
              <p:cNvPr id="52" name="Oval 43"/>
              <p:cNvSpPr/>
              <p:nvPr/>
            </p:nvSpPr>
            <p:spPr bwMode="auto">
              <a:xfrm>
                <a:off x="3651250" y="2487613"/>
                <a:ext cx="931863" cy="93186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3" name="Group 44"/>
              <p:cNvGrpSpPr/>
              <p:nvPr/>
            </p:nvGrpSpPr>
            <p:grpSpPr>
              <a:xfrm>
                <a:off x="3873217" y="2721372"/>
                <a:ext cx="464344" cy="464344"/>
                <a:chOff x="4427654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54" name="Freeform: Shape 45"/>
                <p:cNvSpPr/>
                <p:nvPr/>
              </p:nvSpPr>
              <p:spPr bwMode="auto">
                <a:xfrm>
                  <a:off x="4427654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46"/>
                <p:cNvSpPr/>
                <p:nvPr/>
              </p:nvSpPr>
              <p:spPr bwMode="auto">
                <a:xfrm>
                  <a:off x="4558623" y="3180084"/>
                  <a:ext cx="203200" cy="203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47"/>
                <p:cNvSpPr/>
                <p:nvPr/>
              </p:nvSpPr>
              <p:spPr bwMode="auto">
                <a:xfrm>
                  <a:off x="4601485" y="3223740"/>
                  <a:ext cx="116682" cy="1166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8" name="Group 48"/>
            <p:cNvGrpSpPr/>
            <p:nvPr/>
          </p:nvGrpSpPr>
          <p:grpSpPr>
            <a:xfrm>
              <a:off x="4241612" y="4531379"/>
              <a:ext cx="951816" cy="951816"/>
              <a:chOff x="3963988" y="4370388"/>
              <a:chExt cx="1017588" cy="1017588"/>
            </a:xfrm>
          </p:grpSpPr>
          <p:sp>
            <p:nvSpPr>
              <p:cNvPr id="48" name="Freeform: Shape 49"/>
              <p:cNvSpPr/>
              <p:nvPr/>
            </p:nvSpPr>
            <p:spPr bwMode="auto">
              <a:xfrm>
                <a:off x="3963988" y="4370388"/>
                <a:ext cx="1017588" cy="1017588"/>
              </a:xfrm>
              <a:custGeom>
                <a:avLst/>
                <a:gdLst>
                  <a:gd name="T0" fmla="*/ 76 w 271"/>
                  <a:gd name="T1" fmla="*/ 33 h 271"/>
                  <a:gd name="T2" fmla="*/ 238 w 271"/>
                  <a:gd name="T3" fmla="*/ 76 h 271"/>
                  <a:gd name="T4" fmla="*/ 195 w 271"/>
                  <a:gd name="T5" fmla="*/ 238 h 271"/>
                  <a:gd name="T6" fmla="*/ 33 w 271"/>
                  <a:gd name="T7" fmla="*/ 195 h 271"/>
                  <a:gd name="T8" fmla="*/ 76 w 271"/>
                  <a:gd name="T9" fmla="*/ 3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271">
                    <a:moveTo>
                      <a:pt x="76" y="33"/>
                    </a:moveTo>
                    <a:cubicBezTo>
                      <a:pt x="133" y="0"/>
                      <a:pt x="205" y="20"/>
                      <a:pt x="238" y="76"/>
                    </a:cubicBezTo>
                    <a:cubicBezTo>
                      <a:pt x="271" y="133"/>
                      <a:pt x="251" y="206"/>
                      <a:pt x="195" y="238"/>
                    </a:cubicBezTo>
                    <a:cubicBezTo>
                      <a:pt x="138" y="271"/>
                      <a:pt x="66" y="251"/>
                      <a:pt x="33" y="195"/>
                    </a:cubicBezTo>
                    <a:cubicBezTo>
                      <a:pt x="0" y="138"/>
                      <a:pt x="20" y="66"/>
                      <a:pt x="76" y="3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9" name="Group 50"/>
              <p:cNvGrpSpPr/>
              <p:nvPr/>
            </p:nvGrpSpPr>
            <p:grpSpPr>
              <a:xfrm>
                <a:off x="4264026" y="4681537"/>
                <a:ext cx="424259" cy="42425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50" name="Freeform: Shape 51"/>
                <p:cNvSpPr/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52"/>
                <p:cNvSpPr/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9" name="Group 53"/>
            <p:cNvGrpSpPr/>
            <p:nvPr/>
          </p:nvGrpSpPr>
          <p:grpSpPr>
            <a:xfrm>
              <a:off x="7318309" y="2415407"/>
              <a:ext cx="928058" cy="928058"/>
              <a:chOff x="7253288" y="2108200"/>
              <a:chExt cx="992188" cy="992188"/>
            </a:xfrm>
          </p:grpSpPr>
          <p:sp>
            <p:nvSpPr>
              <p:cNvPr id="43" name="Freeform: Shape 54"/>
              <p:cNvSpPr/>
              <p:nvPr/>
            </p:nvSpPr>
            <p:spPr bwMode="auto">
              <a:xfrm>
                <a:off x="7253288" y="2108200"/>
                <a:ext cx="992188" cy="992188"/>
              </a:xfrm>
              <a:custGeom>
                <a:avLst/>
                <a:gdLst>
                  <a:gd name="T0" fmla="*/ 190 w 264"/>
                  <a:gd name="T1" fmla="*/ 32 h 264"/>
                  <a:gd name="T2" fmla="*/ 232 w 264"/>
                  <a:gd name="T3" fmla="*/ 190 h 264"/>
                  <a:gd name="T4" fmla="*/ 74 w 264"/>
                  <a:gd name="T5" fmla="*/ 232 h 264"/>
                  <a:gd name="T6" fmla="*/ 32 w 264"/>
                  <a:gd name="T7" fmla="*/ 74 h 264"/>
                  <a:gd name="T8" fmla="*/ 190 w 264"/>
                  <a:gd name="T9" fmla="*/ 3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190" y="32"/>
                    </a:moveTo>
                    <a:cubicBezTo>
                      <a:pt x="245" y="64"/>
                      <a:pt x="264" y="134"/>
                      <a:pt x="232" y="190"/>
                    </a:cubicBezTo>
                    <a:cubicBezTo>
                      <a:pt x="200" y="245"/>
                      <a:pt x="129" y="264"/>
                      <a:pt x="74" y="232"/>
                    </a:cubicBezTo>
                    <a:cubicBezTo>
                      <a:pt x="19" y="200"/>
                      <a:pt x="0" y="129"/>
                      <a:pt x="32" y="74"/>
                    </a:cubicBezTo>
                    <a:cubicBezTo>
                      <a:pt x="64" y="19"/>
                      <a:pt x="134" y="0"/>
                      <a:pt x="190" y="3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4" name="Group 55"/>
              <p:cNvGrpSpPr/>
              <p:nvPr/>
            </p:nvGrpSpPr>
            <p:grpSpPr>
              <a:xfrm>
                <a:off x="7545332" y="2372122"/>
                <a:ext cx="464344" cy="464344"/>
                <a:chOff x="4439444" y="1652588"/>
                <a:chExt cx="464344" cy="464344"/>
              </a:xfrm>
              <a:solidFill>
                <a:schemeClr val="bg1"/>
              </a:solidFill>
            </p:grpSpPr>
            <p:sp>
              <p:nvSpPr>
                <p:cNvPr id="45" name="Freeform: Shape 56"/>
                <p:cNvSpPr/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57"/>
                <p:cNvSpPr/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avLst/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58"/>
                <p:cNvSpPr/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40" name="Group 59"/>
            <p:cNvGrpSpPr/>
            <p:nvPr/>
          </p:nvGrpSpPr>
          <p:grpSpPr>
            <a:xfrm>
              <a:off x="7624197" y="4194308"/>
              <a:ext cx="810751" cy="810751"/>
              <a:chOff x="7580313" y="4010025"/>
              <a:chExt cx="866775" cy="866775"/>
            </a:xfrm>
          </p:grpSpPr>
          <p:sp>
            <p:nvSpPr>
              <p:cNvPr id="41" name="Oval 60"/>
              <p:cNvSpPr/>
              <p:nvPr/>
            </p:nvSpPr>
            <p:spPr bwMode="auto">
              <a:xfrm>
                <a:off x="7580313" y="4010025"/>
                <a:ext cx="866775" cy="86677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61"/>
              <p:cNvSpPr/>
              <p:nvPr/>
            </p:nvSpPr>
            <p:spPr bwMode="auto">
              <a:xfrm>
                <a:off x="7775277" y="4175233"/>
                <a:ext cx="507536" cy="491920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4" name="千图PPT彼岸天：ID 8661124库_组合 73"/>
          <p:cNvGrpSpPr/>
          <p:nvPr>
            <p:custDataLst>
              <p:tags r:id="rId2"/>
            </p:custDataLst>
          </p:nvPr>
        </p:nvGrpSpPr>
        <p:grpSpPr>
          <a:xfrm>
            <a:off x="8012113" y="1895839"/>
            <a:ext cx="2897592" cy="881671"/>
            <a:chOff x="8012113" y="1895839"/>
            <a:chExt cx="2897592" cy="881671"/>
          </a:xfrm>
        </p:grpSpPr>
        <p:sp>
          <p:nvSpPr>
            <p:cNvPr id="11" name="TextBox 63"/>
            <p:cNvSpPr txBox="1"/>
            <p:nvPr/>
          </p:nvSpPr>
          <p:spPr>
            <a:xfrm>
              <a:off x="8012113" y="1895839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2" name="Rectangle 64"/>
            <p:cNvSpPr/>
            <p:nvPr/>
          </p:nvSpPr>
          <p:spPr>
            <a:xfrm>
              <a:off x="8012113" y="2172837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5" name="千图PPT彼岸天：ID 8661124库_组合 74"/>
          <p:cNvGrpSpPr/>
          <p:nvPr>
            <p:custDataLst>
              <p:tags r:id="rId3"/>
            </p:custDataLst>
          </p:nvPr>
        </p:nvGrpSpPr>
        <p:grpSpPr>
          <a:xfrm>
            <a:off x="8027970" y="4060841"/>
            <a:ext cx="2915550" cy="881671"/>
            <a:chOff x="8027970" y="4060841"/>
            <a:chExt cx="2915550" cy="881671"/>
          </a:xfrm>
        </p:grpSpPr>
        <p:sp>
          <p:nvSpPr>
            <p:cNvPr id="13" name="TextBox 66"/>
            <p:cNvSpPr txBox="1"/>
            <p:nvPr/>
          </p:nvSpPr>
          <p:spPr>
            <a:xfrm>
              <a:off x="8027970" y="4060841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14" name="Rectangle 67"/>
            <p:cNvSpPr/>
            <p:nvPr/>
          </p:nvSpPr>
          <p:spPr>
            <a:xfrm>
              <a:off x="8027970" y="4337839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477497" y="1971425"/>
            <a:ext cx="2902014" cy="881671"/>
            <a:chOff x="1477497" y="1971425"/>
            <a:chExt cx="2902014" cy="881671"/>
          </a:xfrm>
        </p:grpSpPr>
        <p:sp>
          <p:nvSpPr>
            <p:cNvPr id="7" name="TextBox 69"/>
            <p:cNvSpPr txBox="1"/>
            <p:nvPr/>
          </p:nvSpPr>
          <p:spPr>
            <a:xfrm>
              <a:off x="1477497" y="1971425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Rectangle 70"/>
            <p:cNvSpPr/>
            <p:nvPr/>
          </p:nvSpPr>
          <p:spPr>
            <a:xfrm>
              <a:off x="1477497" y="2248423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6" name="千图PPT彼岸天：ID 8661124库_组合 75"/>
          <p:cNvGrpSpPr/>
          <p:nvPr>
            <p:custDataLst>
              <p:tags r:id="rId5"/>
            </p:custDataLst>
          </p:nvPr>
        </p:nvGrpSpPr>
        <p:grpSpPr>
          <a:xfrm>
            <a:off x="1477497" y="4064256"/>
            <a:ext cx="2855562" cy="881671"/>
            <a:chOff x="1477497" y="4064256"/>
            <a:chExt cx="2855562" cy="881671"/>
          </a:xfrm>
        </p:grpSpPr>
        <p:sp>
          <p:nvSpPr>
            <p:cNvPr id="9" name="TextBox 72"/>
            <p:cNvSpPr txBox="1"/>
            <p:nvPr/>
          </p:nvSpPr>
          <p:spPr>
            <a:xfrm>
              <a:off x="1477497" y="4064256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10" name="Rectangle 73"/>
            <p:cNvSpPr/>
            <p:nvPr/>
          </p:nvSpPr>
          <p:spPr>
            <a:xfrm>
              <a:off x="1477497" y="4341254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千图PPT彼岸天：ID 8661124库_Arrow: Chevron 4"/>
          <p:cNvSpPr/>
          <p:nvPr>
            <p:custDataLst>
              <p:tags r:id="rId1"/>
            </p:custDataLst>
          </p:nvPr>
        </p:nvSpPr>
        <p:spPr>
          <a:xfrm>
            <a:off x="4207933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千图PPT彼岸天：ID 8661124库_Arrow: Chevron 5"/>
          <p:cNvSpPr/>
          <p:nvPr>
            <p:custDataLst>
              <p:tags r:id="rId2"/>
            </p:custDataLst>
          </p:nvPr>
        </p:nvSpPr>
        <p:spPr>
          <a:xfrm flipH="1">
            <a:off x="7451880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千图PPT彼岸天：ID 8661124库_Arrow: Chevron 6"/>
          <p:cNvSpPr/>
          <p:nvPr>
            <p:custDataLst>
              <p:tags r:id="rId3"/>
            </p:custDataLst>
          </p:nvPr>
        </p:nvSpPr>
        <p:spPr>
          <a:xfrm>
            <a:off x="3501875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千图PPT彼岸天：ID 8661124库_Arrow: Chevron 7"/>
          <p:cNvSpPr/>
          <p:nvPr>
            <p:custDataLst>
              <p:tags r:id="rId4"/>
            </p:custDataLst>
          </p:nvPr>
        </p:nvSpPr>
        <p:spPr>
          <a:xfrm flipH="1">
            <a:off x="8124072" y="3122758"/>
            <a:ext cx="532187" cy="1016000"/>
          </a:xfrm>
          <a:prstGeom prst="chevron">
            <a:avLst>
              <a:gd name="adj" fmla="val 62310"/>
            </a:avLst>
          </a:pr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4064000" y="1598757"/>
            <a:ext cx="4064000" cy="4064000"/>
            <a:chOff x="4064000" y="1598757"/>
            <a:chExt cx="4064000" cy="4064000"/>
          </a:xfrm>
        </p:grpSpPr>
        <p:sp>
          <p:nvSpPr>
            <p:cNvPr id="4" name="Oval 3"/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30" name="Oval 13"/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4"/>
              <p:cNvSpPr/>
              <p:nvPr/>
            </p:nvSpPr>
            <p:spPr bwMode="auto">
              <a:xfrm>
                <a:off x="1117600" y="2087704"/>
                <a:ext cx="254000" cy="20483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Oval 15"/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Oval 16"/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Oval 17"/>
            <p:cNvSpPr/>
            <p:nvPr/>
          </p:nvSpPr>
          <p:spPr>
            <a:xfrm>
              <a:off x="5892800" y="1734224"/>
              <a:ext cx="406400" cy="406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Oval 18"/>
            <p:cNvSpPr/>
            <p:nvPr/>
          </p:nvSpPr>
          <p:spPr>
            <a:xfrm>
              <a:off x="7061200" y="2191424"/>
              <a:ext cx="406400" cy="406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Oval 19"/>
            <p:cNvSpPr/>
            <p:nvPr/>
          </p:nvSpPr>
          <p:spPr>
            <a:xfrm>
              <a:off x="4724400" y="2259157"/>
              <a:ext cx="406400" cy="406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Oval 20"/>
            <p:cNvSpPr/>
            <p:nvPr/>
          </p:nvSpPr>
          <p:spPr>
            <a:xfrm>
              <a:off x="4724400" y="4646757"/>
              <a:ext cx="406400" cy="406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Oval 21"/>
            <p:cNvSpPr/>
            <p:nvPr/>
          </p:nvSpPr>
          <p:spPr>
            <a:xfrm>
              <a:off x="5892800" y="5137824"/>
              <a:ext cx="406400" cy="406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Oval 22"/>
            <p:cNvSpPr/>
            <p:nvPr/>
          </p:nvSpPr>
          <p:spPr>
            <a:xfrm>
              <a:off x="7061200" y="4663690"/>
              <a:ext cx="406400" cy="406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18" name="千图PPT彼岸天：ID 8661124库_组合 23"/>
          <p:cNvGrpSpPr/>
          <p:nvPr>
            <p:custDataLst>
              <p:tags r:id="rId6"/>
            </p:custDataLst>
          </p:nvPr>
        </p:nvGrpSpPr>
        <p:grpSpPr>
          <a:xfrm>
            <a:off x="1592491" y="1796874"/>
            <a:ext cx="2573109" cy="847702"/>
            <a:chOff x="2653530" y="5074715"/>
            <a:chExt cx="2262955" cy="847702"/>
          </a:xfrm>
        </p:grpSpPr>
        <p:sp>
          <p:nvSpPr>
            <p:cNvPr id="28" name="TextBox 24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9" name="TextBox 25"/>
            <p:cNvSpPr txBox="1"/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9" name="千图PPT彼岸天：ID 8661124库_组合 26"/>
          <p:cNvGrpSpPr/>
          <p:nvPr>
            <p:custDataLst>
              <p:tags r:id="rId7"/>
            </p:custDataLst>
          </p:nvPr>
        </p:nvGrpSpPr>
        <p:grpSpPr>
          <a:xfrm>
            <a:off x="8026400" y="1796874"/>
            <a:ext cx="2861139" cy="847702"/>
            <a:chOff x="7284132" y="5074715"/>
            <a:chExt cx="2262955" cy="847702"/>
          </a:xfrm>
        </p:grpSpPr>
        <p:sp>
          <p:nvSpPr>
            <p:cNvPr id="26" name="TextBox 27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7" name="TextBox 28"/>
            <p:cNvSpPr txBox="1"/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0" name="千图PPT彼岸天：ID 8661124库_组合 29"/>
          <p:cNvGrpSpPr/>
          <p:nvPr>
            <p:custDataLst>
              <p:tags r:id="rId8"/>
            </p:custDataLst>
          </p:nvPr>
        </p:nvGrpSpPr>
        <p:grpSpPr>
          <a:xfrm>
            <a:off x="1592491" y="4577632"/>
            <a:ext cx="2573109" cy="847702"/>
            <a:chOff x="2653530" y="5074715"/>
            <a:chExt cx="2262955" cy="847702"/>
          </a:xfrm>
        </p:grpSpPr>
        <p:sp>
          <p:nvSpPr>
            <p:cNvPr id="24" name="TextBox 30"/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1" name="千图PPT彼岸天：ID 8661124库_组合 32"/>
          <p:cNvGrpSpPr/>
          <p:nvPr>
            <p:custDataLst>
              <p:tags r:id="rId9"/>
            </p:custDataLst>
          </p:nvPr>
        </p:nvGrpSpPr>
        <p:grpSpPr>
          <a:xfrm>
            <a:off x="8026400" y="4577632"/>
            <a:ext cx="2861139" cy="847702"/>
            <a:chOff x="7284132" y="5074715"/>
            <a:chExt cx="2262955" cy="847702"/>
          </a:xfrm>
        </p:grpSpPr>
        <p:sp>
          <p:nvSpPr>
            <p:cNvPr id="22" name="TextBox 33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75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23" name="TextBox 34"/>
            <p:cNvSpPr txBox="1"/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541" y="533400"/>
            <a:ext cx="3578740" cy="33167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91008" y="1146160"/>
            <a:ext cx="3883273" cy="1874436"/>
            <a:chOff x="4154362" y="1967922"/>
            <a:chExt cx="3883273" cy="1874436"/>
          </a:xfrm>
        </p:grpSpPr>
        <p:sp>
          <p:nvSpPr>
            <p:cNvPr id="4" name="文本框 3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贰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ONE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40010" y="3779375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楷体" panose="02010609060101010101" pitchFamily="49" charset="-122"/>
                <a:ea typeface="楷体" panose="02010609060101010101" pitchFamily="49" charset="-122"/>
              </a:rPr>
              <a:t>工作完成情况</a:t>
            </a:r>
            <a:endParaRPr lang="zh-CN" altLang="en-US" sz="2800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1901" y="4285738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3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3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3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3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1.3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6C54"/>
      </a:accent1>
      <a:accent2>
        <a:srgbClr val="98A58C"/>
      </a:accent2>
      <a:accent3>
        <a:srgbClr val="B49A6B"/>
      </a:accent3>
      <a:accent4>
        <a:srgbClr val="5B6C54"/>
      </a:accent4>
      <a:accent5>
        <a:srgbClr val="98A58C"/>
      </a:accent5>
      <a:accent6>
        <a:srgbClr val="B49A6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3259</Words>
  <Application>WPS 演示</Application>
  <PresentationFormat>宽屏</PresentationFormat>
  <Paragraphs>396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楷体</vt:lpstr>
      <vt:lpstr>方正清刻本悦宋简体</vt:lpstr>
      <vt:lpstr>方正字迹-吕建德字体</vt:lpstr>
      <vt:lpstr>Adobe 宋体 Std L</vt:lpstr>
      <vt:lpstr>Impact</vt:lpstr>
      <vt:lpstr>微软雅黑</vt:lpstr>
      <vt:lpstr>Arial Unicode MS</vt:lpstr>
      <vt:lpstr>等线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2018-03-20T13:12:20Z</dcterms:created>
  <dcterms:modified xsi:type="dcterms:W3CDTF">2018-03-20T13:23:04Z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