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1.xml" ContentType="application/vnd.openxmlformats-officedocument.drawingml.chart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10" r:id="rId2"/>
    <p:sldId id="259" r:id="rId3"/>
    <p:sldId id="309" r:id="rId4"/>
    <p:sldId id="261" r:id="rId5"/>
    <p:sldId id="269" r:id="rId6"/>
    <p:sldId id="263" r:id="rId7"/>
    <p:sldId id="264" r:id="rId8"/>
    <p:sldId id="304" r:id="rId9"/>
    <p:sldId id="266" r:id="rId10"/>
    <p:sldId id="301" r:id="rId11"/>
    <p:sldId id="268" r:id="rId12"/>
    <p:sldId id="267" r:id="rId13"/>
    <p:sldId id="270" r:id="rId14"/>
    <p:sldId id="300" r:id="rId15"/>
    <p:sldId id="275" r:id="rId16"/>
    <p:sldId id="272" r:id="rId17"/>
    <p:sldId id="273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3" r:id="rId27"/>
    <p:sldId id="286" r:id="rId28"/>
    <p:sldId id="287" r:id="rId29"/>
    <p:sldId id="288" r:id="rId30"/>
    <p:sldId id="289" r:id="rId31"/>
    <p:sldId id="299" r:id="rId32"/>
    <p:sldId id="291" r:id="rId33"/>
    <p:sldId id="290" r:id="rId34"/>
    <p:sldId id="298" r:id="rId35"/>
    <p:sldId id="293" r:id="rId36"/>
    <p:sldId id="294" r:id="rId37"/>
    <p:sldId id="295" r:id="rId38"/>
    <p:sldId id="296" r:id="rId39"/>
    <p:sldId id="302" r:id="rId40"/>
    <p:sldId id="297" r:id="rId4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F5EB0"/>
    <a:srgbClr val="009899"/>
    <a:srgbClr val="2DD3C2"/>
    <a:srgbClr val="FF6300"/>
    <a:srgbClr val="F87A00"/>
    <a:srgbClr val="153943"/>
    <a:srgbClr val="235F6F"/>
    <a:srgbClr val="FF6D68"/>
    <a:srgbClr val="25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61" autoAdjust="0"/>
    <p:restoredTop sz="94660"/>
  </p:normalViewPr>
  <p:slideViewPr>
    <p:cSldViewPr showGuides="1">
      <p:cViewPr varScale="1">
        <p:scale>
          <a:sx n="123" d="100"/>
          <a:sy n="123" d="100"/>
        </p:scale>
        <p:origin x="126" y="168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62807899887485"/>
          <c:y val="0"/>
          <c:w val="0.63522227981722912"/>
          <c:h val="0.952833250464041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0">
                    <a:srgbClr val="0E1A40"/>
                  </a:gs>
                  <a:gs pos="100000">
                    <a:srgbClr val="2F5EB0"/>
                  </a:gs>
                </a:gsLst>
                <a:lin ang="138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87E-4B45-A073-217D3E940940}"/>
              </c:ext>
            </c:extLst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87E-4B45-A073-217D3E940940}"/>
              </c:ext>
            </c:extLst>
          </c:dPt>
          <c:dPt>
            <c:idx val="2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87E-4B45-A073-217D3E9409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87E-4B45-A073-217D3E9409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3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bg1"/>
          </a:solidFill>
          <a:latin typeface="Impact MT Std" pitchFamily="34" charset="0"/>
          <a:ea typeface="方正兰亭黑简体" panose="02000000000000000000" pitchFamily="2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63379-9F64-4630-BF61-06A11BE86AD3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CEBB1-29F6-4DD0-A20A-49F07B6D6B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203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067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945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600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827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80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4238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27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832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996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6763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711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2487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910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708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862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2649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890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4630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998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344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5168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423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828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288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918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556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38275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7678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1981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19317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889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29524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061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069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990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49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272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056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14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89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275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420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238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639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96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277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81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26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248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93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883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A6F64-0D39-4B9C-A2F9-7A9DBA165471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075AC-DC2A-4E45-86D6-88AB8D4F5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768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36653" y="-709244"/>
            <a:ext cx="609600" cy="6096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5462"/>
            <a:ext cx="12239683" cy="494663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4941168"/>
            <a:ext cx="12239683" cy="152400"/>
          </a:xfrm>
          <a:prstGeom prst="rect">
            <a:avLst/>
          </a:prstGeom>
          <a:solidFill>
            <a:srgbClr val="1C2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5400000">
            <a:off x="-353392" y="2303179"/>
            <a:ext cx="1312104" cy="651505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2707801">
            <a:off x="837846" y="2739675"/>
            <a:ext cx="332442" cy="33244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7801">
            <a:off x="804519" y="2463774"/>
            <a:ext cx="171526" cy="1715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标题 4"/>
          <p:cNvSpPr txBox="1">
            <a:spLocks/>
          </p:cNvSpPr>
          <p:nvPr/>
        </p:nvSpPr>
        <p:spPr>
          <a:xfrm>
            <a:off x="3145259" y="1772816"/>
            <a:ext cx="5513932" cy="535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altLang="zh-CN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THEBUSINESS PLAN</a:t>
            </a:r>
            <a:endParaRPr lang="en-US" altLang="zh-CN" sz="3200" dirty="0">
              <a:solidFill>
                <a:schemeClr val="accent1">
                  <a:lumMod val="60000"/>
                  <a:lumOff val="4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61283" y="2233423"/>
            <a:ext cx="5537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商业融资计划书</a:t>
            </a:r>
            <a:endParaRPr lang="zh-CN" altLang="en-US" sz="4400" b="1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4"/>
          <p:cNvSpPr txBox="1">
            <a:spLocks/>
          </p:cNvSpPr>
          <p:nvPr/>
        </p:nvSpPr>
        <p:spPr>
          <a:xfrm>
            <a:off x="4315550" y="2947917"/>
            <a:ext cx="4230309" cy="368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适用于投资</a:t>
            </a:r>
            <a:r>
              <a:rPr lang="zh-CN" altLang="en-US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合作企业</a:t>
            </a:r>
            <a:r>
              <a:rPr lang="zh-CN" altLang="en-US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r>
              <a:rPr lang="zh-CN" altLang="en-US" sz="1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</a:p>
        </p:txBody>
      </p:sp>
      <p:sp>
        <p:nvSpPr>
          <p:cNvPr id="52" name="Freeform 10"/>
          <p:cNvSpPr>
            <a:spLocks noEditPoints="1"/>
          </p:cNvSpPr>
          <p:nvPr/>
        </p:nvSpPr>
        <p:spPr bwMode="auto">
          <a:xfrm>
            <a:off x="4065103" y="3019925"/>
            <a:ext cx="264564" cy="255248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4297389" y="3866259"/>
            <a:ext cx="3456382" cy="37313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54" name="TextBox 7"/>
          <p:cNvSpPr>
            <a:spLocks noChangeArrowheads="1"/>
          </p:cNvSpPr>
          <p:nvPr/>
        </p:nvSpPr>
        <p:spPr bwMode="auto">
          <a:xfrm>
            <a:off x="4762750" y="3914325"/>
            <a:ext cx="260596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奔跑</a:t>
            </a: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吧，</a:t>
            </a:r>
            <a:r>
              <a:rPr lang="en-US" altLang="zh-CN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2018</a:t>
            </a: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！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139699" y="3740545"/>
            <a:ext cx="624559" cy="624559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6" name="任意多边形 55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F5EB0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F5EB0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F5EB0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561083" y="5445481"/>
            <a:ext cx="715716" cy="719823"/>
            <a:chOff x="1721162" y="4373847"/>
            <a:chExt cx="715716" cy="719823"/>
          </a:xfrm>
        </p:grpSpPr>
        <p:sp>
          <p:nvSpPr>
            <p:cNvPr id="60" name="Oval 28"/>
            <p:cNvSpPr/>
            <p:nvPr/>
          </p:nvSpPr>
          <p:spPr>
            <a:xfrm>
              <a:off x="1721162" y="4373847"/>
              <a:ext cx="715716" cy="71982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1900092" y="4721918"/>
              <a:ext cx="357856" cy="207410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/>
            </p:cNvSpPr>
            <p:nvPr/>
          </p:nvSpPr>
          <p:spPr bwMode="auto">
            <a:xfrm>
              <a:off x="1998517" y="4531827"/>
              <a:ext cx="162560" cy="190091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3" name="矩形 3"/>
          <p:cNvSpPr>
            <a:spLocks noChangeArrowheads="1"/>
          </p:cNvSpPr>
          <p:nvPr/>
        </p:nvSpPr>
        <p:spPr bwMode="auto">
          <a:xfrm>
            <a:off x="2336406" y="5642755"/>
            <a:ext cx="1406461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人：小</a:t>
            </a:r>
            <a:r>
              <a:rPr lang="en-US" altLang="zh-CN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z</a:t>
            </a:r>
            <a:endParaRPr lang="zh-CN" altLang="en-US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395529" y="6015810"/>
            <a:ext cx="599800" cy="40500"/>
          </a:xfrm>
          <a:prstGeom prst="rect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010379" y="6015810"/>
            <a:ext cx="1215000" cy="4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945459" y="5445481"/>
            <a:ext cx="715716" cy="719823"/>
            <a:chOff x="6606007" y="4763519"/>
            <a:chExt cx="715716" cy="719823"/>
          </a:xfrm>
        </p:grpSpPr>
        <p:sp>
          <p:nvSpPr>
            <p:cNvPr id="67" name="Oval 28"/>
            <p:cNvSpPr/>
            <p:nvPr/>
          </p:nvSpPr>
          <p:spPr>
            <a:xfrm>
              <a:off x="6606007" y="4763519"/>
              <a:ext cx="715716" cy="71982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68" name="Freeform 120"/>
            <p:cNvSpPr>
              <a:spLocks noEditPoints="1"/>
            </p:cNvSpPr>
            <p:nvPr/>
          </p:nvSpPr>
          <p:spPr bwMode="auto">
            <a:xfrm>
              <a:off x="6766207" y="4924680"/>
              <a:ext cx="395317" cy="397501"/>
            </a:xfrm>
            <a:custGeom>
              <a:avLst/>
              <a:gdLst>
                <a:gd name="T0" fmla="*/ 20 w 200"/>
                <a:gd name="T1" fmla="*/ 200 h 200"/>
                <a:gd name="T2" fmla="*/ 0 w 200"/>
                <a:gd name="T3" fmla="*/ 88 h 200"/>
                <a:gd name="T4" fmla="*/ 12 w 200"/>
                <a:gd name="T5" fmla="*/ 168 h 200"/>
                <a:gd name="T6" fmla="*/ 164 w 200"/>
                <a:gd name="T7" fmla="*/ 188 h 200"/>
                <a:gd name="T8" fmla="*/ 187 w 200"/>
                <a:gd name="T9" fmla="*/ 88 h 200"/>
                <a:gd name="T10" fmla="*/ 200 w 200"/>
                <a:gd name="T11" fmla="*/ 180 h 200"/>
                <a:gd name="T12" fmla="*/ 155 w 200"/>
                <a:gd name="T13" fmla="*/ 137 h 200"/>
                <a:gd name="T14" fmla="*/ 154 w 200"/>
                <a:gd name="T15" fmla="*/ 155 h 200"/>
                <a:gd name="T16" fmla="*/ 131 w 200"/>
                <a:gd name="T17" fmla="*/ 165 h 200"/>
                <a:gd name="T18" fmla="*/ 110 w 200"/>
                <a:gd name="T19" fmla="*/ 157 h 200"/>
                <a:gd name="T20" fmla="*/ 122 w 200"/>
                <a:gd name="T21" fmla="*/ 145 h 200"/>
                <a:gd name="T22" fmla="*/ 131 w 200"/>
                <a:gd name="T23" fmla="*/ 155 h 200"/>
                <a:gd name="T24" fmla="*/ 139 w 200"/>
                <a:gd name="T25" fmla="*/ 145 h 200"/>
                <a:gd name="T26" fmla="*/ 131 w 200"/>
                <a:gd name="T27" fmla="*/ 136 h 200"/>
                <a:gd name="T28" fmla="*/ 126 w 200"/>
                <a:gd name="T29" fmla="*/ 125 h 200"/>
                <a:gd name="T30" fmla="*/ 134 w 200"/>
                <a:gd name="T31" fmla="*/ 123 h 200"/>
                <a:gd name="T32" fmla="*/ 134 w 200"/>
                <a:gd name="T33" fmla="*/ 113 h 200"/>
                <a:gd name="T34" fmla="*/ 125 w 200"/>
                <a:gd name="T35" fmla="*/ 113 h 200"/>
                <a:gd name="T36" fmla="*/ 106 w 200"/>
                <a:gd name="T37" fmla="*/ 117 h 200"/>
                <a:gd name="T38" fmla="*/ 130 w 200"/>
                <a:gd name="T39" fmla="*/ 100 h 200"/>
                <a:gd name="T40" fmla="*/ 153 w 200"/>
                <a:gd name="T41" fmla="*/ 116 h 200"/>
                <a:gd name="T42" fmla="*/ 144 w 200"/>
                <a:gd name="T43" fmla="*/ 130 h 200"/>
                <a:gd name="T44" fmla="*/ 155 w 200"/>
                <a:gd name="T45" fmla="*/ 137 h 200"/>
                <a:gd name="T46" fmla="*/ 43 w 200"/>
                <a:gd name="T47" fmla="*/ 164 h 200"/>
                <a:gd name="T48" fmla="*/ 66 w 200"/>
                <a:gd name="T49" fmla="*/ 134 h 200"/>
                <a:gd name="T50" fmla="*/ 78 w 200"/>
                <a:gd name="T51" fmla="*/ 119 h 200"/>
                <a:gd name="T52" fmla="*/ 70 w 200"/>
                <a:gd name="T53" fmla="*/ 112 h 200"/>
                <a:gd name="T54" fmla="*/ 62 w 200"/>
                <a:gd name="T55" fmla="*/ 120 h 200"/>
                <a:gd name="T56" fmla="*/ 48 w 200"/>
                <a:gd name="T57" fmla="*/ 109 h 200"/>
                <a:gd name="T58" fmla="*/ 70 w 200"/>
                <a:gd name="T59" fmla="*/ 100 h 200"/>
                <a:gd name="T60" fmla="*/ 92 w 200"/>
                <a:gd name="T61" fmla="*/ 109 h 200"/>
                <a:gd name="T62" fmla="*/ 92 w 200"/>
                <a:gd name="T63" fmla="*/ 130 h 200"/>
                <a:gd name="T64" fmla="*/ 72 w 200"/>
                <a:gd name="T65" fmla="*/ 146 h 200"/>
                <a:gd name="T66" fmla="*/ 95 w 200"/>
                <a:gd name="T67" fmla="*/ 150 h 200"/>
                <a:gd name="T68" fmla="*/ 0 w 200"/>
                <a:gd name="T69" fmla="*/ 36 h 200"/>
                <a:gd name="T70" fmla="*/ 28 w 200"/>
                <a:gd name="T71" fmla="*/ 16 h 200"/>
                <a:gd name="T72" fmla="*/ 44 w 200"/>
                <a:gd name="T73" fmla="*/ 72 h 200"/>
                <a:gd name="T74" fmla="*/ 60 w 200"/>
                <a:gd name="T75" fmla="*/ 16 h 200"/>
                <a:gd name="T76" fmla="*/ 140 w 200"/>
                <a:gd name="T77" fmla="*/ 56 h 200"/>
                <a:gd name="T78" fmla="*/ 172 w 200"/>
                <a:gd name="T79" fmla="*/ 56 h 200"/>
                <a:gd name="T80" fmla="*/ 180 w 200"/>
                <a:gd name="T81" fmla="*/ 16 h 200"/>
                <a:gd name="T82" fmla="*/ 200 w 200"/>
                <a:gd name="T83" fmla="*/ 80 h 200"/>
                <a:gd name="T84" fmla="*/ 0 w 200"/>
                <a:gd name="T85" fmla="*/ 36 h 200"/>
                <a:gd name="T86" fmla="*/ 144 w 200"/>
                <a:gd name="T87" fmla="*/ 52 h 200"/>
                <a:gd name="T88" fmla="*/ 156 w 200"/>
                <a:gd name="T89" fmla="*/ 0 h 200"/>
                <a:gd name="T90" fmla="*/ 168 w 200"/>
                <a:gd name="T91" fmla="*/ 52 h 200"/>
                <a:gd name="T92" fmla="*/ 44 w 200"/>
                <a:gd name="T93" fmla="*/ 64 h 200"/>
                <a:gd name="T94" fmla="*/ 32 w 200"/>
                <a:gd name="T95" fmla="*/ 12 h 200"/>
                <a:gd name="T96" fmla="*/ 56 w 200"/>
                <a:gd name="T97" fmla="*/ 12 h 200"/>
                <a:gd name="T98" fmla="*/ 44 w 200"/>
                <a:gd name="T99" fmla="*/ 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80" y="200"/>
                  </a:moveTo>
                  <a:cubicBezTo>
                    <a:pt x="20" y="200"/>
                    <a:pt x="20" y="200"/>
                    <a:pt x="20" y="200"/>
                  </a:cubicBezTo>
                  <a:cubicBezTo>
                    <a:pt x="9" y="200"/>
                    <a:pt x="0" y="191"/>
                    <a:pt x="0" y="1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123"/>
                    <a:pt x="12" y="168"/>
                    <a:pt x="12" y="168"/>
                  </a:cubicBezTo>
                  <a:cubicBezTo>
                    <a:pt x="12" y="179"/>
                    <a:pt x="25" y="188"/>
                    <a:pt x="36" y="188"/>
                  </a:cubicBezTo>
                  <a:cubicBezTo>
                    <a:pt x="164" y="188"/>
                    <a:pt x="164" y="188"/>
                    <a:pt x="164" y="188"/>
                  </a:cubicBezTo>
                  <a:cubicBezTo>
                    <a:pt x="175" y="188"/>
                    <a:pt x="188" y="179"/>
                    <a:pt x="188" y="168"/>
                  </a:cubicBezTo>
                  <a:cubicBezTo>
                    <a:pt x="188" y="168"/>
                    <a:pt x="188" y="122"/>
                    <a:pt x="187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80"/>
                    <a:pt x="200" y="180"/>
                    <a:pt x="200" y="180"/>
                  </a:cubicBezTo>
                  <a:cubicBezTo>
                    <a:pt x="200" y="191"/>
                    <a:pt x="191" y="200"/>
                    <a:pt x="180" y="200"/>
                  </a:cubicBezTo>
                  <a:close/>
                  <a:moveTo>
                    <a:pt x="155" y="137"/>
                  </a:moveTo>
                  <a:cubicBezTo>
                    <a:pt x="156" y="139"/>
                    <a:pt x="157" y="141"/>
                    <a:pt x="157" y="144"/>
                  </a:cubicBezTo>
                  <a:cubicBezTo>
                    <a:pt x="157" y="148"/>
                    <a:pt x="156" y="152"/>
                    <a:pt x="154" y="155"/>
                  </a:cubicBezTo>
                  <a:cubicBezTo>
                    <a:pt x="152" y="158"/>
                    <a:pt x="149" y="161"/>
                    <a:pt x="145" y="163"/>
                  </a:cubicBezTo>
                  <a:cubicBezTo>
                    <a:pt x="142" y="165"/>
                    <a:pt x="137" y="165"/>
                    <a:pt x="131" y="165"/>
                  </a:cubicBezTo>
                  <a:cubicBezTo>
                    <a:pt x="126" y="165"/>
                    <a:pt x="121" y="165"/>
                    <a:pt x="118" y="163"/>
                  </a:cubicBezTo>
                  <a:cubicBezTo>
                    <a:pt x="114" y="162"/>
                    <a:pt x="112" y="160"/>
                    <a:pt x="110" y="157"/>
                  </a:cubicBezTo>
                  <a:cubicBezTo>
                    <a:pt x="107" y="155"/>
                    <a:pt x="106" y="152"/>
                    <a:pt x="105" y="148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3" y="149"/>
                    <a:pt x="124" y="151"/>
                    <a:pt x="125" y="153"/>
                  </a:cubicBezTo>
                  <a:cubicBezTo>
                    <a:pt x="127" y="154"/>
                    <a:pt x="129" y="155"/>
                    <a:pt x="131" y="155"/>
                  </a:cubicBezTo>
                  <a:cubicBezTo>
                    <a:pt x="133" y="155"/>
                    <a:pt x="135" y="154"/>
                    <a:pt x="137" y="152"/>
                  </a:cubicBezTo>
                  <a:cubicBezTo>
                    <a:pt x="138" y="150"/>
                    <a:pt x="139" y="148"/>
                    <a:pt x="139" y="145"/>
                  </a:cubicBezTo>
                  <a:cubicBezTo>
                    <a:pt x="139" y="142"/>
                    <a:pt x="138" y="140"/>
                    <a:pt x="137" y="139"/>
                  </a:cubicBezTo>
                  <a:cubicBezTo>
                    <a:pt x="135" y="137"/>
                    <a:pt x="133" y="136"/>
                    <a:pt x="131" y="136"/>
                  </a:cubicBezTo>
                  <a:cubicBezTo>
                    <a:pt x="129" y="136"/>
                    <a:pt x="127" y="136"/>
                    <a:pt x="125" y="137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7" y="125"/>
                    <a:pt x="128" y="125"/>
                    <a:pt x="128" y="125"/>
                  </a:cubicBezTo>
                  <a:cubicBezTo>
                    <a:pt x="130" y="125"/>
                    <a:pt x="132" y="124"/>
                    <a:pt x="134" y="123"/>
                  </a:cubicBezTo>
                  <a:cubicBezTo>
                    <a:pt x="135" y="121"/>
                    <a:pt x="136" y="119"/>
                    <a:pt x="136" y="117"/>
                  </a:cubicBezTo>
                  <a:cubicBezTo>
                    <a:pt x="136" y="116"/>
                    <a:pt x="136" y="114"/>
                    <a:pt x="134" y="113"/>
                  </a:cubicBezTo>
                  <a:cubicBezTo>
                    <a:pt x="133" y="112"/>
                    <a:pt x="132" y="111"/>
                    <a:pt x="130" y="111"/>
                  </a:cubicBezTo>
                  <a:cubicBezTo>
                    <a:pt x="128" y="111"/>
                    <a:pt x="126" y="112"/>
                    <a:pt x="125" y="113"/>
                  </a:cubicBezTo>
                  <a:cubicBezTo>
                    <a:pt x="123" y="114"/>
                    <a:pt x="123" y="116"/>
                    <a:pt x="122" y="120"/>
                  </a:cubicBezTo>
                  <a:cubicBezTo>
                    <a:pt x="106" y="117"/>
                    <a:pt x="106" y="117"/>
                    <a:pt x="106" y="117"/>
                  </a:cubicBezTo>
                  <a:cubicBezTo>
                    <a:pt x="107" y="111"/>
                    <a:pt x="110" y="107"/>
                    <a:pt x="113" y="104"/>
                  </a:cubicBezTo>
                  <a:cubicBezTo>
                    <a:pt x="117" y="102"/>
                    <a:pt x="123" y="100"/>
                    <a:pt x="130" y="100"/>
                  </a:cubicBezTo>
                  <a:cubicBezTo>
                    <a:pt x="138" y="100"/>
                    <a:pt x="144" y="102"/>
                    <a:pt x="148" y="105"/>
                  </a:cubicBezTo>
                  <a:cubicBezTo>
                    <a:pt x="152" y="108"/>
                    <a:pt x="153" y="112"/>
                    <a:pt x="153" y="116"/>
                  </a:cubicBezTo>
                  <a:cubicBezTo>
                    <a:pt x="153" y="119"/>
                    <a:pt x="153" y="122"/>
                    <a:pt x="151" y="124"/>
                  </a:cubicBezTo>
                  <a:cubicBezTo>
                    <a:pt x="150" y="126"/>
                    <a:pt x="147" y="128"/>
                    <a:pt x="144" y="130"/>
                  </a:cubicBezTo>
                  <a:cubicBezTo>
                    <a:pt x="147" y="130"/>
                    <a:pt x="149" y="131"/>
                    <a:pt x="150" y="132"/>
                  </a:cubicBezTo>
                  <a:cubicBezTo>
                    <a:pt x="152" y="133"/>
                    <a:pt x="154" y="135"/>
                    <a:pt x="155" y="137"/>
                  </a:cubicBezTo>
                  <a:close/>
                  <a:moveTo>
                    <a:pt x="95" y="164"/>
                  </a:moveTo>
                  <a:cubicBezTo>
                    <a:pt x="43" y="164"/>
                    <a:pt x="43" y="164"/>
                    <a:pt x="43" y="164"/>
                  </a:cubicBezTo>
                  <a:cubicBezTo>
                    <a:pt x="44" y="159"/>
                    <a:pt x="45" y="154"/>
                    <a:pt x="48" y="150"/>
                  </a:cubicBezTo>
                  <a:cubicBezTo>
                    <a:pt x="51" y="145"/>
                    <a:pt x="57" y="140"/>
                    <a:pt x="66" y="134"/>
                  </a:cubicBezTo>
                  <a:cubicBezTo>
                    <a:pt x="71" y="130"/>
                    <a:pt x="74" y="127"/>
                    <a:pt x="75" y="125"/>
                  </a:cubicBezTo>
                  <a:cubicBezTo>
                    <a:pt x="77" y="123"/>
                    <a:pt x="78" y="121"/>
                    <a:pt x="78" y="119"/>
                  </a:cubicBezTo>
                  <a:cubicBezTo>
                    <a:pt x="78" y="117"/>
                    <a:pt x="77" y="116"/>
                    <a:pt x="75" y="114"/>
                  </a:cubicBezTo>
                  <a:cubicBezTo>
                    <a:pt x="74" y="113"/>
                    <a:pt x="72" y="112"/>
                    <a:pt x="70" y="112"/>
                  </a:cubicBezTo>
                  <a:cubicBezTo>
                    <a:pt x="68" y="112"/>
                    <a:pt x="66" y="113"/>
                    <a:pt x="65" y="114"/>
                  </a:cubicBezTo>
                  <a:cubicBezTo>
                    <a:pt x="63" y="116"/>
                    <a:pt x="62" y="117"/>
                    <a:pt x="62" y="120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5" y="115"/>
                    <a:pt x="46" y="112"/>
                    <a:pt x="48" y="109"/>
                  </a:cubicBezTo>
                  <a:cubicBezTo>
                    <a:pt x="50" y="106"/>
                    <a:pt x="52" y="104"/>
                    <a:pt x="56" y="102"/>
                  </a:cubicBezTo>
                  <a:cubicBezTo>
                    <a:pt x="59" y="101"/>
                    <a:pt x="64" y="100"/>
                    <a:pt x="70" y="100"/>
                  </a:cubicBezTo>
                  <a:cubicBezTo>
                    <a:pt x="76" y="100"/>
                    <a:pt x="81" y="101"/>
                    <a:pt x="84" y="102"/>
                  </a:cubicBezTo>
                  <a:cubicBezTo>
                    <a:pt x="87" y="104"/>
                    <a:pt x="90" y="106"/>
                    <a:pt x="92" y="109"/>
                  </a:cubicBezTo>
                  <a:cubicBezTo>
                    <a:pt x="94" y="112"/>
                    <a:pt x="95" y="115"/>
                    <a:pt x="95" y="119"/>
                  </a:cubicBezTo>
                  <a:cubicBezTo>
                    <a:pt x="95" y="122"/>
                    <a:pt x="94" y="126"/>
                    <a:pt x="92" y="130"/>
                  </a:cubicBezTo>
                  <a:cubicBezTo>
                    <a:pt x="89" y="133"/>
                    <a:pt x="85" y="137"/>
                    <a:pt x="79" y="141"/>
                  </a:cubicBezTo>
                  <a:cubicBezTo>
                    <a:pt x="76" y="144"/>
                    <a:pt x="73" y="145"/>
                    <a:pt x="72" y="146"/>
                  </a:cubicBezTo>
                  <a:cubicBezTo>
                    <a:pt x="71" y="147"/>
                    <a:pt x="70" y="148"/>
                    <a:pt x="68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95" y="164"/>
                  </a:lnTo>
                  <a:close/>
                  <a:moveTo>
                    <a:pt x="0" y="36"/>
                  </a:moveTo>
                  <a:cubicBezTo>
                    <a:pt x="0" y="25"/>
                    <a:pt x="9" y="16"/>
                    <a:pt x="20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5"/>
                    <a:pt x="35" y="72"/>
                    <a:pt x="44" y="72"/>
                  </a:cubicBezTo>
                  <a:cubicBezTo>
                    <a:pt x="53" y="72"/>
                    <a:pt x="60" y="65"/>
                    <a:pt x="60" y="5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40" y="56"/>
                    <a:pt x="140" y="56"/>
                    <a:pt x="140" y="56"/>
                  </a:cubicBezTo>
                  <a:cubicBezTo>
                    <a:pt x="140" y="65"/>
                    <a:pt x="147" y="72"/>
                    <a:pt x="156" y="72"/>
                  </a:cubicBezTo>
                  <a:cubicBezTo>
                    <a:pt x="165" y="72"/>
                    <a:pt x="172" y="65"/>
                    <a:pt x="172" y="5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91" y="16"/>
                    <a:pt x="200" y="25"/>
                    <a:pt x="200" y="36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14" y="80"/>
                    <a:pt x="96" y="80"/>
                    <a:pt x="0" y="80"/>
                  </a:cubicBezTo>
                  <a:lnTo>
                    <a:pt x="0" y="36"/>
                  </a:lnTo>
                  <a:close/>
                  <a:moveTo>
                    <a:pt x="156" y="64"/>
                  </a:moveTo>
                  <a:cubicBezTo>
                    <a:pt x="149" y="64"/>
                    <a:pt x="144" y="59"/>
                    <a:pt x="144" y="5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6"/>
                    <a:pt x="149" y="0"/>
                    <a:pt x="156" y="0"/>
                  </a:cubicBezTo>
                  <a:cubicBezTo>
                    <a:pt x="162" y="0"/>
                    <a:pt x="168" y="6"/>
                    <a:pt x="168" y="12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8" y="59"/>
                    <a:pt x="162" y="64"/>
                    <a:pt x="156" y="64"/>
                  </a:cubicBezTo>
                  <a:close/>
                  <a:moveTo>
                    <a:pt x="44" y="64"/>
                  </a:moveTo>
                  <a:cubicBezTo>
                    <a:pt x="37" y="64"/>
                    <a:pt x="32" y="59"/>
                    <a:pt x="32" y="5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6"/>
                    <a:pt x="37" y="0"/>
                    <a:pt x="44" y="0"/>
                  </a:cubicBezTo>
                  <a:cubicBezTo>
                    <a:pt x="50" y="0"/>
                    <a:pt x="56" y="6"/>
                    <a:pt x="56" y="1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9"/>
                    <a:pt x="50" y="64"/>
                    <a:pt x="44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5720782" y="5642755"/>
            <a:ext cx="1885759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日期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2018.08.1</a:t>
            </a:r>
            <a:endParaRPr lang="zh-CN" altLang="en-US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779905" y="6015810"/>
            <a:ext cx="599800" cy="40500"/>
          </a:xfrm>
          <a:prstGeom prst="rect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394755" y="6015810"/>
            <a:ext cx="1215000" cy="4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046167" y="5445352"/>
            <a:ext cx="715716" cy="719823"/>
            <a:chOff x="8262191" y="4797280"/>
            <a:chExt cx="715716" cy="719823"/>
          </a:xfrm>
        </p:grpSpPr>
        <p:sp>
          <p:nvSpPr>
            <p:cNvPr id="73" name="Oval 28"/>
            <p:cNvSpPr/>
            <p:nvPr/>
          </p:nvSpPr>
          <p:spPr>
            <a:xfrm>
              <a:off x="8262191" y="4797280"/>
              <a:ext cx="715716" cy="71982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74" name="Freeform 145"/>
            <p:cNvSpPr>
              <a:spLocks noEditPoints="1"/>
            </p:cNvSpPr>
            <p:nvPr/>
          </p:nvSpPr>
          <p:spPr bwMode="auto">
            <a:xfrm>
              <a:off x="8509295" y="4988605"/>
              <a:ext cx="265683" cy="400701"/>
            </a:xfrm>
            <a:custGeom>
              <a:avLst/>
              <a:gdLst>
                <a:gd name="T0" fmla="*/ 92 w 122"/>
                <a:gd name="T1" fmla="*/ 98 h 184"/>
                <a:gd name="T2" fmla="*/ 80 w 122"/>
                <a:gd name="T3" fmla="*/ 55 h 184"/>
                <a:gd name="T4" fmla="*/ 111 w 122"/>
                <a:gd name="T5" fmla="*/ 73 h 184"/>
                <a:gd name="T6" fmla="*/ 122 w 122"/>
                <a:gd name="T7" fmla="*/ 117 h 184"/>
                <a:gd name="T8" fmla="*/ 92 w 122"/>
                <a:gd name="T9" fmla="*/ 98 h 184"/>
                <a:gd name="T10" fmla="*/ 31 w 122"/>
                <a:gd name="T11" fmla="*/ 36 h 184"/>
                <a:gd name="T12" fmla="*/ 18 w 122"/>
                <a:gd name="T13" fmla="*/ 0 h 184"/>
                <a:gd name="T14" fmla="*/ 80 w 122"/>
                <a:gd name="T15" fmla="*/ 0 h 184"/>
                <a:gd name="T16" fmla="*/ 67 w 122"/>
                <a:gd name="T17" fmla="*/ 36 h 184"/>
                <a:gd name="T18" fmla="*/ 31 w 122"/>
                <a:gd name="T19" fmla="*/ 36 h 184"/>
                <a:gd name="T20" fmla="*/ 67 w 122"/>
                <a:gd name="T21" fmla="*/ 43 h 184"/>
                <a:gd name="T22" fmla="*/ 89 w 122"/>
                <a:gd name="T23" fmla="*/ 112 h 184"/>
                <a:gd name="T24" fmla="*/ 90 w 122"/>
                <a:gd name="T25" fmla="*/ 112 h 184"/>
                <a:gd name="T26" fmla="*/ 89 w 122"/>
                <a:gd name="T27" fmla="*/ 113 h 184"/>
                <a:gd name="T28" fmla="*/ 98 w 122"/>
                <a:gd name="T29" fmla="*/ 141 h 184"/>
                <a:gd name="T30" fmla="*/ 49 w 122"/>
                <a:gd name="T31" fmla="*/ 184 h 184"/>
                <a:gd name="T32" fmla="*/ 0 w 122"/>
                <a:gd name="T33" fmla="*/ 141 h 184"/>
                <a:gd name="T34" fmla="*/ 31 w 122"/>
                <a:gd name="T35" fmla="*/ 43 h 184"/>
                <a:gd name="T36" fmla="*/ 67 w 122"/>
                <a:gd name="T37" fmla="*/ 43 h 184"/>
                <a:gd name="T38" fmla="*/ 55 w 122"/>
                <a:gd name="T39" fmla="*/ 55 h 184"/>
                <a:gd name="T40" fmla="*/ 43 w 122"/>
                <a:gd name="T41" fmla="*/ 55 h 184"/>
                <a:gd name="T42" fmla="*/ 35 w 122"/>
                <a:gd name="T43" fmla="*/ 81 h 184"/>
                <a:gd name="T44" fmla="*/ 56 w 122"/>
                <a:gd name="T45" fmla="*/ 60 h 184"/>
                <a:gd name="T46" fmla="*/ 55 w 122"/>
                <a:gd name="T47" fmla="*/ 55 h 184"/>
                <a:gd name="T48" fmla="*/ 49 w 122"/>
                <a:gd name="T49" fmla="*/ 166 h 184"/>
                <a:gd name="T50" fmla="*/ 80 w 122"/>
                <a:gd name="T51" fmla="*/ 135 h 184"/>
                <a:gd name="T52" fmla="*/ 77 w 122"/>
                <a:gd name="T53" fmla="*/ 125 h 184"/>
                <a:gd name="T54" fmla="*/ 43 w 122"/>
                <a:gd name="T55" fmla="*/ 160 h 184"/>
                <a:gd name="T56" fmla="*/ 49 w 122"/>
                <a:gd name="T57" fmla="*/ 166 h 184"/>
                <a:gd name="T58" fmla="*/ 33 w 122"/>
                <a:gd name="T59" fmla="*/ 149 h 184"/>
                <a:gd name="T60" fmla="*/ 72 w 122"/>
                <a:gd name="T61" fmla="*/ 110 h 184"/>
                <a:gd name="T62" fmla="*/ 68 w 122"/>
                <a:gd name="T63" fmla="*/ 98 h 184"/>
                <a:gd name="T64" fmla="*/ 25 w 122"/>
                <a:gd name="T65" fmla="*/ 141 h 184"/>
                <a:gd name="T66" fmla="*/ 33 w 122"/>
                <a:gd name="T67" fmla="*/ 149 h 184"/>
                <a:gd name="T68" fmla="*/ 21 w 122"/>
                <a:gd name="T69" fmla="*/ 128 h 184"/>
                <a:gd name="T70" fmla="*/ 64 w 122"/>
                <a:gd name="T71" fmla="*/ 84 h 184"/>
                <a:gd name="T72" fmla="*/ 61 w 122"/>
                <a:gd name="T73" fmla="*/ 73 h 184"/>
                <a:gd name="T74" fmla="*/ 27 w 122"/>
                <a:gd name="T75" fmla="*/ 106 h 184"/>
                <a:gd name="T76" fmla="*/ 21 w 122"/>
                <a:gd name="T77" fmla="*/ 1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84">
                  <a:moveTo>
                    <a:pt x="92" y="98"/>
                  </a:moveTo>
                  <a:lnTo>
                    <a:pt x="80" y="55"/>
                  </a:lnTo>
                  <a:lnTo>
                    <a:pt x="111" y="73"/>
                  </a:lnTo>
                  <a:lnTo>
                    <a:pt x="122" y="117"/>
                  </a:lnTo>
                  <a:lnTo>
                    <a:pt x="92" y="98"/>
                  </a:lnTo>
                  <a:close/>
                  <a:moveTo>
                    <a:pt x="31" y="36"/>
                  </a:moveTo>
                  <a:lnTo>
                    <a:pt x="18" y="0"/>
                  </a:lnTo>
                  <a:lnTo>
                    <a:pt x="80" y="0"/>
                  </a:lnTo>
                  <a:lnTo>
                    <a:pt x="67" y="36"/>
                  </a:lnTo>
                  <a:lnTo>
                    <a:pt x="31" y="36"/>
                  </a:lnTo>
                  <a:close/>
                  <a:moveTo>
                    <a:pt x="67" y="43"/>
                  </a:moveTo>
                  <a:lnTo>
                    <a:pt x="89" y="112"/>
                  </a:lnTo>
                  <a:lnTo>
                    <a:pt x="90" y="112"/>
                  </a:lnTo>
                  <a:lnTo>
                    <a:pt x="89" y="113"/>
                  </a:lnTo>
                  <a:lnTo>
                    <a:pt x="98" y="141"/>
                  </a:lnTo>
                  <a:lnTo>
                    <a:pt x="49" y="184"/>
                  </a:lnTo>
                  <a:lnTo>
                    <a:pt x="0" y="141"/>
                  </a:lnTo>
                  <a:lnTo>
                    <a:pt x="31" y="43"/>
                  </a:lnTo>
                  <a:lnTo>
                    <a:pt x="67" y="43"/>
                  </a:lnTo>
                  <a:close/>
                  <a:moveTo>
                    <a:pt x="55" y="55"/>
                  </a:moveTo>
                  <a:lnTo>
                    <a:pt x="43" y="55"/>
                  </a:lnTo>
                  <a:lnTo>
                    <a:pt x="35" y="81"/>
                  </a:lnTo>
                  <a:lnTo>
                    <a:pt x="56" y="60"/>
                  </a:lnTo>
                  <a:lnTo>
                    <a:pt x="55" y="55"/>
                  </a:lnTo>
                  <a:close/>
                  <a:moveTo>
                    <a:pt x="49" y="166"/>
                  </a:moveTo>
                  <a:lnTo>
                    <a:pt x="80" y="135"/>
                  </a:lnTo>
                  <a:lnTo>
                    <a:pt x="77" y="125"/>
                  </a:lnTo>
                  <a:lnTo>
                    <a:pt x="43" y="160"/>
                  </a:lnTo>
                  <a:lnTo>
                    <a:pt x="49" y="166"/>
                  </a:lnTo>
                  <a:close/>
                  <a:moveTo>
                    <a:pt x="33" y="149"/>
                  </a:moveTo>
                  <a:lnTo>
                    <a:pt x="72" y="110"/>
                  </a:lnTo>
                  <a:lnTo>
                    <a:pt x="68" y="98"/>
                  </a:lnTo>
                  <a:lnTo>
                    <a:pt x="25" y="141"/>
                  </a:lnTo>
                  <a:lnTo>
                    <a:pt x="33" y="149"/>
                  </a:lnTo>
                  <a:close/>
                  <a:moveTo>
                    <a:pt x="21" y="128"/>
                  </a:moveTo>
                  <a:lnTo>
                    <a:pt x="64" y="84"/>
                  </a:lnTo>
                  <a:lnTo>
                    <a:pt x="61" y="73"/>
                  </a:lnTo>
                  <a:lnTo>
                    <a:pt x="27" y="106"/>
                  </a:lnTo>
                  <a:lnTo>
                    <a:pt x="21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矩形 3"/>
          <p:cNvSpPr>
            <a:spLocks noChangeArrowheads="1"/>
          </p:cNvSpPr>
          <p:nvPr/>
        </p:nvSpPr>
        <p:spPr bwMode="auto">
          <a:xfrm>
            <a:off x="8761883" y="5642755"/>
            <a:ext cx="198514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部门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zh-CN" altLang="en-US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销售</a:t>
            </a:r>
            <a:r>
              <a:rPr lang="zh-CN" altLang="en-US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部主管</a:t>
            </a:r>
            <a:endParaRPr lang="zh-CN" altLang="en-US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821006" y="6015810"/>
            <a:ext cx="599800" cy="40500"/>
          </a:xfrm>
          <a:prstGeom prst="rect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9435856" y="6015810"/>
            <a:ext cx="1215000" cy="4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707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50"/>
                            </p:stCondLst>
                            <p:childTnLst>
                              <p:par>
                                <p:cTn id="4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650"/>
                            </p:stCondLst>
                            <p:childTnLst>
                              <p:par>
                                <p:cTn id="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6.29047E-7 L 0.27669 -0.00347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28" y="-18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65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1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6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1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9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4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9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4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15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65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1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65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2" grpId="0" animBg="1"/>
      <p:bldP spid="15" grpId="0" animBg="1"/>
      <p:bldP spid="27" grpId="0" animBg="1"/>
      <p:bldP spid="28" grpId="0" animBg="1"/>
      <p:bldP spid="29" grpId="0" animBg="1"/>
      <p:bldP spid="49" grpId="0"/>
      <p:bldP spid="50" grpId="0"/>
      <p:bldP spid="51" grpId="0"/>
      <p:bldP spid="52" grpId="0" animBg="1"/>
      <p:bldP spid="53" grpId="0" animBg="1"/>
      <p:bldP spid="54" grpId="0"/>
      <p:bldP spid="63" grpId="0"/>
      <p:bldP spid="64" grpId="0" animBg="1"/>
      <p:bldP spid="65" grpId="0" animBg="1"/>
      <p:bldP spid="69" grpId="0"/>
      <p:bldP spid="70" grpId="0" animBg="1"/>
      <p:bldP spid="71" grpId="0" animBg="1"/>
      <p:bldP spid="75" grpId="0"/>
      <p:bldP spid="76" grpId="0" animBg="1"/>
      <p:bldP spid="77" grpId="0" animBg="1"/>
      <p:bldP spid="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企业理念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5"/>
          <p:cNvSpPr/>
          <p:nvPr/>
        </p:nvSpPr>
        <p:spPr>
          <a:xfrm rot="2919292">
            <a:off x="6196380" y="2854311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5"/>
          <p:cNvSpPr/>
          <p:nvPr/>
        </p:nvSpPr>
        <p:spPr>
          <a:xfrm rot="18719445">
            <a:off x="5063059" y="2788156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4516126" y="2247372"/>
            <a:ext cx="1008112" cy="1008112"/>
            <a:chOff x="4416945" y="2276872"/>
            <a:chExt cx="1008112" cy="1008112"/>
          </a:xfrm>
        </p:grpSpPr>
        <p:sp>
          <p:nvSpPr>
            <p:cNvPr id="84" name="椭圆 83"/>
            <p:cNvSpPr/>
            <p:nvPr/>
          </p:nvSpPr>
          <p:spPr>
            <a:xfrm>
              <a:off x="4416945" y="2276872"/>
              <a:ext cx="1008112" cy="100811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92"/>
            <p:cNvSpPr>
              <a:spLocks noEditPoints="1"/>
            </p:cNvSpPr>
            <p:nvPr/>
          </p:nvSpPr>
          <p:spPr bwMode="auto">
            <a:xfrm>
              <a:off x="4780507" y="2642667"/>
              <a:ext cx="280988" cy="287338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389677" y="3039460"/>
            <a:ext cx="1285817" cy="1285817"/>
            <a:chOff x="5290496" y="3068960"/>
            <a:chExt cx="1285817" cy="1285817"/>
          </a:xfrm>
        </p:grpSpPr>
        <p:sp>
          <p:nvSpPr>
            <p:cNvPr id="87" name="椭圆 86"/>
            <p:cNvSpPr/>
            <p:nvPr/>
          </p:nvSpPr>
          <p:spPr>
            <a:xfrm>
              <a:off x="5290496" y="3068960"/>
              <a:ext cx="1285817" cy="1285817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Freeform 90"/>
            <p:cNvSpPr>
              <a:spLocks noEditPoints="1"/>
            </p:cNvSpPr>
            <p:nvPr/>
          </p:nvSpPr>
          <p:spPr bwMode="auto">
            <a:xfrm>
              <a:off x="5837798" y="3501008"/>
              <a:ext cx="332982" cy="354529"/>
            </a:xfrm>
            <a:custGeom>
              <a:avLst/>
              <a:gdLst>
                <a:gd name="T0" fmla="*/ 20 w 188"/>
                <a:gd name="T1" fmla="*/ 116 h 200"/>
                <a:gd name="T2" fmla="*/ 160 w 188"/>
                <a:gd name="T3" fmla="*/ 96 h 200"/>
                <a:gd name="T4" fmla="*/ 180 w 188"/>
                <a:gd name="T5" fmla="*/ 56 h 200"/>
                <a:gd name="T6" fmla="*/ 180 w 188"/>
                <a:gd name="T7" fmla="*/ 36 h 200"/>
                <a:gd name="T8" fmla="*/ 20 w 188"/>
                <a:gd name="T9" fmla="*/ 8 h 200"/>
                <a:gd name="T10" fmla="*/ 188 w 188"/>
                <a:gd name="T11" fmla="*/ 104 h 200"/>
                <a:gd name="T12" fmla="*/ 120 w 188"/>
                <a:gd name="T13" fmla="*/ 36 h 200"/>
                <a:gd name="T14" fmla="*/ 120 w 188"/>
                <a:gd name="T15" fmla="*/ 56 h 200"/>
                <a:gd name="T16" fmla="*/ 100 w 188"/>
                <a:gd name="T17" fmla="*/ 36 h 200"/>
                <a:gd name="T18" fmla="*/ 40 w 188"/>
                <a:gd name="T19" fmla="*/ 56 h 200"/>
                <a:gd name="T20" fmla="*/ 60 w 188"/>
                <a:gd name="T21" fmla="*/ 56 h 200"/>
                <a:gd name="T22" fmla="*/ 40 w 188"/>
                <a:gd name="T23" fmla="*/ 96 h 200"/>
                <a:gd name="T24" fmla="*/ 60 w 188"/>
                <a:gd name="T25" fmla="*/ 96 h 200"/>
                <a:gd name="T26" fmla="*/ 80 w 188"/>
                <a:gd name="T27" fmla="*/ 96 h 200"/>
                <a:gd name="T28" fmla="*/ 140 w 188"/>
                <a:gd name="T29" fmla="*/ 76 h 200"/>
                <a:gd name="T30" fmla="*/ 120 w 188"/>
                <a:gd name="T31" fmla="*/ 76 h 200"/>
                <a:gd name="T32" fmla="*/ 160 w 188"/>
                <a:gd name="T33" fmla="*/ 56 h 200"/>
                <a:gd name="T34" fmla="*/ 140 w 188"/>
                <a:gd name="T35" fmla="*/ 56 h 200"/>
                <a:gd name="T36" fmla="*/ 120 w 188"/>
                <a:gd name="T37" fmla="*/ 56 h 200"/>
                <a:gd name="T38" fmla="*/ 60 w 188"/>
                <a:gd name="T39" fmla="*/ 76 h 200"/>
                <a:gd name="T40" fmla="*/ 80 w 188"/>
                <a:gd name="T41" fmla="*/ 76 h 200"/>
                <a:gd name="T42" fmla="*/ 16 w 188"/>
                <a:gd name="T43" fmla="*/ 192 h 200"/>
                <a:gd name="T44" fmla="*/ 0 w 188"/>
                <a:gd name="T45" fmla="*/ 8 h 200"/>
                <a:gd name="T46" fmla="*/ 16 w 188"/>
                <a:gd name="T47" fmla="*/ 124 h 200"/>
                <a:gd name="T48" fmla="*/ 16 w 188"/>
                <a:gd name="T49" fmla="*/ 124 h 200"/>
                <a:gd name="T50" fmla="*/ 140 w 188"/>
                <a:gd name="T51" fmla="*/ 96 h 200"/>
                <a:gd name="T52" fmla="*/ 120 w 188"/>
                <a:gd name="T53" fmla="*/ 116 h 200"/>
                <a:gd name="T54" fmla="*/ 120 w 188"/>
                <a:gd name="T55" fmla="*/ 96 h 200"/>
                <a:gd name="T56" fmla="*/ 60 w 188"/>
                <a:gd name="T57" fmla="*/ 116 h 200"/>
                <a:gd name="T58" fmla="*/ 80 w 188"/>
                <a:gd name="T59" fmla="*/ 116 h 200"/>
                <a:gd name="T60" fmla="*/ 40 w 188"/>
                <a:gd name="T61" fmla="*/ 96 h 200"/>
                <a:gd name="T62" fmla="*/ 20 w 188"/>
                <a:gd name="T63" fmla="*/ 76 h 200"/>
                <a:gd name="T64" fmla="*/ 40 w 188"/>
                <a:gd name="T65" fmla="*/ 76 h 200"/>
                <a:gd name="T66" fmla="*/ 20 w 188"/>
                <a:gd name="T67" fmla="*/ 16 h 200"/>
                <a:gd name="T68" fmla="*/ 40 w 188"/>
                <a:gd name="T69" fmla="*/ 36 h 200"/>
                <a:gd name="T70" fmla="*/ 60 w 188"/>
                <a:gd name="T71" fmla="*/ 16 h 200"/>
                <a:gd name="T72" fmla="*/ 80 w 188"/>
                <a:gd name="T73" fmla="*/ 36 h 200"/>
                <a:gd name="T74" fmla="*/ 100 w 188"/>
                <a:gd name="T75" fmla="*/ 16 h 200"/>
                <a:gd name="T76" fmla="*/ 120 w 188"/>
                <a:gd name="T77" fmla="*/ 36 h 200"/>
                <a:gd name="T78" fmla="*/ 140 w 188"/>
                <a:gd name="T79" fmla="*/ 16 h 200"/>
                <a:gd name="T80" fmla="*/ 160 w 188"/>
                <a:gd name="T81" fmla="*/ 36 h 200"/>
                <a:gd name="T82" fmla="*/ 20 w 188"/>
                <a:gd name="T83" fmla="*/ 8 h 200"/>
                <a:gd name="T84" fmla="*/ 20 w 188"/>
                <a:gd name="T85" fmla="*/ 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200">
                  <a:moveTo>
                    <a:pt x="168" y="124"/>
                  </a:moveTo>
                  <a:cubicBezTo>
                    <a:pt x="168" y="124"/>
                    <a:pt x="57" y="124"/>
                    <a:pt x="20" y="12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71" y="116"/>
                    <a:pt x="180" y="107"/>
                    <a:pt x="180" y="96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25"/>
                    <a:pt x="171" y="16"/>
                    <a:pt x="16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57" y="8"/>
                    <a:pt x="168" y="8"/>
                    <a:pt x="168" y="8"/>
                  </a:cubicBezTo>
                  <a:cubicBezTo>
                    <a:pt x="179" y="8"/>
                    <a:pt x="188" y="17"/>
                    <a:pt x="188" y="28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15"/>
                    <a:pt x="179" y="124"/>
                    <a:pt x="168" y="124"/>
                  </a:cubicBezTo>
                  <a:close/>
                  <a:moveTo>
                    <a:pt x="120" y="56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56"/>
                    <a:pt x="140" y="56"/>
                    <a:pt x="140" y="56"/>
                  </a:cubicBezTo>
                  <a:lnTo>
                    <a:pt x="120" y="56"/>
                  </a:lnTo>
                  <a:close/>
                  <a:moveTo>
                    <a:pt x="80" y="56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80" y="56"/>
                  </a:lnTo>
                  <a:close/>
                  <a:moveTo>
                    <a:pt x="40" y="56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56"/>
                    <a:pt x="60" y="56"/>
                    <a:pt x="60" y="56"/>
                  </a:cubicBezTo>
                  <a:lnTo>
                    <a:pt x="40" y="56"/>
                  </a:lnTo>
                  <a:close/>
                  <a:moveTo>
                    <a:pt x="60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60" y="76"/>
                    <a:pt x="60" y="76"/>
                    <a:pt x="60" y="76"/>
                  </a:cubicBezTo>
                  <a:lnTo>
                    <a:pt x="60" y="96"/>
                  </a:lnTo>
                  <a:close/>
                  <a:moveTo>
                    <a:pt x="100" y="7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100" y="76"/>
                  </a:lnTo>
                  <a:close/>
                  <a:moveTo>
                    <a:pt x="140" y="76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40" y="76"/>
                  </a:lnTo>
                  <a:close/>
                  <a:moveTo>
                    <a:pt x="140" y="56"/>
                  </a:moveTo>
                  <a:cubicBezTo>
                    <a:pt x="160" y="56"/>
                    <a:pt x="160" y="56"/>
                    <a:pt x="160" y="5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40" y="76"/>
                    <a:pt x="140" y="76"/>
                    <a:pt x="140" y="76"/>
                  </a:cubicBezTo>
                  <a:lnTo>
                    <a:pt x="140" y="56"/>
                  </a:lnTo>
                  <a:close/>
                  <a:moveTo>
                    <a:pt x="100" y="76"/>
                  </a:moveTo>
                  <a:cubicBezTo>
                    <a:pt x="100" y="56"/>
                    <a:pt x="100" y="56"/>
                    <a:pt x="10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00" y="76"/>
                  </a:lnTo>
                  <a:close/>
                  <a:moveTo>
                    <a:pt x="60" y="76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60" y="76"/>
                  </a:lnTo>
                  <a:close/>
                  <a:moveTo>
                    <a:pt x="16" y="124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96"/>
                    <a:pt x="12" y="200"/>
                    <a:pt x="8" y="200"/>
                  </a:cubicBezTo>
                  <a:cubicBezTo>
                    <a:pt x="3" y="200"/>
                    <a:pt x="0" y="196"/>
                    <a:pt x="0" y="19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7" y="124"/>
                    <a:pt x="18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8" y="124"/>
                    <a:pt x="17" y="124"/>
                    <a:pt x="16" y="124"/>
                  </a:cubicBezTo>
                  <a:close/>
                  <a:moveTo>
                    <a:pt x="160" y="116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116"/>
                  </a:lnTo>
                  <a:close/>
                  <a:moveTo>
                    <a:pt x="120" y="116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0" y="96"/>
                    <a:pt x="120" y="96"/>
                    <a:pt x="120" y="96"/>
                  </a:cubicBezTo>
                  <a:lnTo>
                    <a:pt x="120" y="116"/>
                  </a:lnTo>
                  <a:close/>
                  <a:moveTo>
                    <a:pt x="80" y="116"/>
                  </a:move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80" y="96"/>
                    <a:pt x="80" y="96"/>
                    <a:pt x="80" y="96"/>
                  </a:cubicBezTo>
                  <a:lnTo>
                    <a:pt x="80" y="116"/>
                  </a:lnTo>
                  <a:close/>
                  <a:moveTo>
                    <a:pt x="20" y="11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116"/>
                    <a:pt x="40" y="116"/>
                    <a:pt x="40" y="116"/>
                  </a:cubicBezTo>
                  <a:lnTo>
                    <a:pt x="20" y="116"/>
                  </a:lnTo>
                  <a:close/>
                  <a:moveTo>
                    <a:pt x="20" y="7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76"/>
                    <a:pt x="40" y="76"/>
                    <a:pt x="40" y="76"/>
                  </a:cubicBezTo>
                  <a:lnTo>
                    <a:pt x="20" y="76"/>
                  </a:lnTo>
                  <a:close/>
                  <a:moveTo>
                    <a:pt x="20" y="3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60" y="3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0" y="36"/>
                    <a:pt x="60" y="36"/>
                    <a:pt x="60" y="36"/>
                  </a:cubicBezTo>
                  <a:close/>
                  <a:moveTo>
                    <a:pt x="100" y="3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00" y="36"/>
                    <a:pt x="100" y="36"/>
                    <a:pt x="100" y="36"/>
                  </a:cubicBezTo>
                  <a:close/>
                  <a:moveTo>
                    <a:pt x="140" y="36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36"/>
                    <a:pt x="140" y="36"/>
                    <a:pt x="140" y="36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5" y="8"/>
                    <a:pt x="16" y="8"/>
                    <a:pt x="20" y="8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43" y="8"/>
                    <a:pt x="27" y="8"/>
                    <a:pt x="2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6556808" y="1848286"/>
            <a:ext cx="1512168" cy="1512168"/>
            <a:chOff x="6457627" y="1877786"/>
            <a:chExt cx="1512168" cy="1512168"/>
          </a:xfrm>
        </p:grpSpPr>
        <p:sp>
          <p:nvSpPr>
            <p:cNvPr id="163" name="椭圆 162"/>
            <p:cNvSpPr/>
            <p:nvPr/>
          </p:nvSpPr>
          <p:spPr>
            <a:xfrm>
              <a:off x="6457627" y="1877786"/>
              <a:ext cx="1512168" cy="151216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Freeform 96"/>
            <p:cNvSpPr>
              <a:spLocks noEditPoints="1"/>
            </p:cNvSpPr>
            <p:nvPr/>
          </p:nvSpPr>
          <p:spPr bwMode="auto">
            <a:xfrm>
              <a:off x="7030838" y="2430778"/>
              <a:ext cx="406183" cy="406183"/>
            </a:xfrm>
            <a:custGeom>
              <a:avLst/>
              <a:gdLst>
                <a:gd name="T0" fmla="*/ 140 w 200"/>
                <a:gd name="T1" fmla="*/ 200 h 200"/>
                <a:gd name="T2" fmla="*/ 140 w 200"/>
                <a:gd name="T3" fmla="*/ 184 h 200"/>
                <a:gd name="T4" fmla="*/ 200 w 200"/>
                <a:gd name="T5" fmla="*/ 184 h 200"/>
                <a:gd name="T6" fmla="*/ 200 w 200"/>
                <a:gd name="T7" fmla="*/ 200 h 200"/>
                <a:gd name="T8" fmla="*/ 140 w 200"/>
                <a:gd name="T9" fmla="*/ 200 h 200"/>
                <a:gd name="T10" fmla="*/ 160 w 200"/>
                <a:gd name="T11" fmla="*/ 87 h 200"/>
                <a:gd name="T12" fmla="*/ 40 w 200"/>
                <a:gd name="T13" fmla="*/ 87 h 200"/>
                <a:gd name="T14" fmla="*/ 40 w 200"/>
                <a:gd name="T15" fmla="*/ 180 h 200"/>
                <a:gd name="T16" fmla="*/ 20 w 200"/>
                <a:gd name="T17" fmla="*/ 180 h 200"/>
                <a:gd name="T18" fmla="*/ 20 w 200"/>
                <a:gd name="T19" fmla="*/ 10 h 200"/>
                <a:gd name="T20" fmla="*/ 30 w 200"/>
                <a:gd name="T21" fmla="*/ 0 h 200"/>
                <a:gd name="T22" fmla="*/ 40 w 200"/>
                <a:gd name="T23" fmla="*/ 10 h 200"/>
                <a:gd name="T24" fmla="*/ 40 w 200"/>
                <a:gd name="T25" fmla="*/ 28 h 200"/>
                <a:gd name="T26" fmla="*/ 160 w 200"/>
                <a:gd name="T27" fmla="*/ 28 h 200"/>
                <a:gd name="T28" fmla="*/ 160 w 200"/>
                <a:gd name="T29" fmla="*/ 10 h 200"/>
                <a:gd name="T30" fmla="*/ 170 w 200"/>
                <a:gd name="T31" fmla="*/ 0 h 200"/>
                <a:gd name="T32" fmla="*/ 180 w 200"/>
                <a:gd name="T33" fmla="*/ 10 h 200"/>
                <a:gd name="T34" fmla="*/ 180 w 200"/>
                <a:gd name="T35" fmla="*/ 180 h 200"/>
                <a:gd name="T36" fmla="*/ 160 w 200"/>
                <a:gd name="T37" fmla="*/ 180 h 200"/>
                <a:gd name="T38" fmla="*/ 160 w 200"/>
                <a:gd name="T39" fmla="*/ 87 h 200"/>
                <a:gd name="T40" fmla="*/ 140 w 200"/>
                <a:gd name="T41" fmla="*/ 40 h 200"/>
                <a:gd name="T42" fmla="*/ 140 w 200"/>
                <a:gd name="T43" fmla="*/ 60 h 200"/>
                <a:gd name="T44" fmla="*/ 120 w 200"/>
                <a:gd name="T45" fmla="*/ 60 h 200"/>
                <a:gd name="T46" fmla="*/ 120 w 200"/>
                <a:gd name="T47" fmla="*/ 40 h 200"/>
                <a:gd name="T48" fmla="*/ 100 w 200"/>
                <a:gd name="T49" fmla="*/ 40 h 200"/>
                <a:gd name="T50" fmla="*/ 100 w 200"/>
                <a:gd name="T51" fmla="*/ 60 h 200"/>
                <a:gd name="T52" fmla="*/ 80 w 200"/>
                <a:gd name="T53" fmla="*/ 60 h 200"/>
                <a:gd name="T54" fmla="*/ 80 w 200"/>
                <a:gd name="T55" fmla="*/ 40 h 200"/>
                <a:gd name="T56" fmla="*/ 60 w 200"/>
                <a:gd name="T57" fmla="*/ 40 h 200"/>
                <a:gd name="T58" fmla="*/ 60 w 200"/>
                <a:gd name="T59" fmla="*/ 60 h 200"/>
                <a:gd name="T60" fmla="*/ 40 w 200"/>
                <a:gd name="T61" fmla="*/ 60 h 200"/>
                <a:gd name="T62" fmla="*/ 40 w 200"/>
                <a:gd name="T63" fmla="*/ 80 h 200"/>
                <a:gd name="T64" fmla="*/ 60 w 200"/>
                <a:gd name="T65" fmla="*/ 80 h 200"/>
                <a:gd name="T66" fmla="*/ 60 w 200"/>
                <a:gd name="T67" fmla="*/ 60 h 200"/>
                <a:gd name="T68" fmla="*/ 80 w 200"/>
                <a:gd name="T69" fmla="*/ 60 h 200"/>
                <a:gd name="T70" fmla="*/ 80 w 200"/>
                <a:gd name="T71" fmla="*/ 80 h 200"/>
                <a:gd name="T72" fmla="*/ 100 w 200"/>
                <a:gd name="T73" fmla="*/ 80 h 200"/>
                <a:gd name="T74" fmla="*/ 100 w 200"/>
                <a:gd name="T75" fmla="*/ 60 h 200"/>
                <a:gd name="T76" fmla="*/ 120 w 200"/>
                <a:gd name="T77" fmla="*/ 60 h 200"/>
                <a:gd name="T78" fmla="*/ 120 w 200"/>
                <a:gd name="T79" fmla="*/ 80 h 200"/>
                <a:gd name="T80" fmla="*/ 140 w 200"/>
                <a:gd name="T81" fmla="*/ 80 h 200"/>
                <a:gd name="T82" fmla="*/ 140 w 200"/>
                <a:gd name="T83" fmla="*/ 60 h 200"/>
                <a:gd name="T84" fmla="*/ 160 w 200"/>
                <a:gd name="T85" fmla="*/ 60 h 200"/>
                <a:gd name="T86" fmla="*/ 160 w 200"/>
                <a:gd name="T87" fmla="*/ 40 h 200"/>
                <a:gd name="T88" fmla="*/ 140 w 200"/>
                <a:gd name="T89" fmla="*/ 40 h 200"/>
                <a:gd name="T90" fmla="*/ 60 w 200"/>
                <a:gd name="T91" fmla="*/ 200 h 200"/>
                <a:gd name="T92" fmla="*/ 0 w 200"/>
                <a:gd name="T93" fmla="*/ 200 h 200"/>
                <a:gd name="T94" fmla="*/ 0 w 200"/>
                <a:gd name="T95" fmla="*/ 184 h 200"/>
                <a:gd name="T96" fmla="*/ 60 w 200"/>
                <a:gd name="T97" fmla="*/ 184 h 200"/>
                <a:gd name="T98" fmla="*/ 60 w 200"/>
                <a:gd name="T9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40" y="200"/>
                  </a:moveTo>
                  <a:cubicBezTo>
                    <a:pt x="140" y="184"/>
                    <a:pt x="140" y="184"/>
                    <a:pt x="140" y="184"/>
                  </a:cubicBezTo>
                  <a:cubicBezTo>
                    <a:pt x="200" y="184"/>
                    <a:pt x="200" y="184"/>
                    <a:pt x="200" y="184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140" y="200"/>
                  </a:lnTo>
                  <a:close/>
                  <a:moveTo>
                    <a:pt x="160" y="87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5" y="0"/>
                    <a:pt x="40" y="4"/>
                    <a:pt x="40" y="1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4"/>
                    <a:pt x="164" y="0"/>
                    <a:pt x="170" y="0"/>
                  </a:cubicBezTo>
                  <a:cubicBezTo>
                    <a:pt x="175" y="0"/>
                    <a:pt x="180" y="4"/>
                    <a:pt x="180" y="1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7"/>
                  </a:lnTo>
                  <a:close/>
                  <a:moveTo>
                    <a:pt x="140" y="40"/>
                  </a:moveTo>
                  <a:cubicBezTo>
                    <a:pt x="140" y="60"/>
                    <a:pt x="140" y="60"/>
                    <a:pt x="14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40"/>
                    <a:pt x="160" y="40"/>
                    <a:pt x="160" y="40"/>
                  </a:cubicBezTo>
                  <a:lnTo>
                    <a:pt x="140" y="40"/>
                  </a:lnTo>
                  <a:close/>
                  <a:moveTo>
                    <a:pt x="60" y="20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60" y="184"/>
                    <a:pt x="60" y="184"/>
                    <a:pt x="60" y="184"/>
                  </a:cubicBezTo>
                  <a:lnTo>
                    <a:pt x="60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5" name="弧形 164"/>
          <p:cNvSpPr/>
          <p:nvPr/>
        </p:nvSpPr>
        <p:spPr>
          <a:xfrm rot="15231781">
            <a:off x="4275713" y="2112926"/>
            <a:ext cx="1328675" cy="1328675"/>
          </a:xfrm>
          <a:prstGeom prst="arc">
            <a:avLst>
              <a:gd name="adj1" fmla="val 10956006"/>
              <a:gd name="adj2" fmla="val 0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弧形 165"/>
          <p:cNvSpPr/>
          <p:nvPr/>
        </p:nvSpPr>
        <p:spPr>
          <a:xfrm rot="8176387">
            <a:off x="5318376" y="3020138"/>
            <a:ext cx="1546686" cy="1546686"/>
          </a:xfrm>
          <a:prstGeom prst="arc">
            <a:avLst>
              <a:gd name="adj1" fmla="val 13244638"/>
              <a:gd name="adj2" fmla="val 56923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4760030" y="1979654"/>
            <a:ext cx="360040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标题 4"/>
          <p:cNvSpPr txBox="1">
            <a:spLocks/>
          </p:cNvSpPr>
          <p:nvPr/>
        </p:nvSpPr>
        <p:spPr>
          <a:xfrm>
            <a:off x="4717151" y="1990356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69" name="椭圆 168"/>
          <p:cNvSpPr/>
          <p:nvPr/>
        </p:nvSpPr>
        <p:spPr>
          <a:xfrm>
            <a:off x="5289793" y="3964861"/>
            <a:ext cx="360040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标题 4"/>
          <p:cNvSpPr txBox="1">
            <a:spLocks/>
          </p:cNvSpPr>
          <p:nvPr/>
        </p:nvSpPr>
        <p:spPr>
          <a:xfrm>
            <a:off x="5246914" y="3975563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71" name="椭圆 170"/>
          <p:cNvSpPr/>
          <p:nvPr/>
        </p:nvSpPr>
        <p:spPr>
          <a:xfrm>
            <a:off x="7378025" y="1599300"/>
            <a:ext cx="360040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标题 4"/>
          <p:cNvSpPr txBox="1">
            <a:spLocks/>
          </p:cNvSpPr>
          <p:nvPr/>
        </p:nvSpPr>
        <p:spPr>
          <a:xfrm>
            <a:off x="7335146" y="1610002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73" name="矩形 172"/>
          <p:cNvSpPr/>
          <p:nvPr/>
        </p:nvSpPr>
        <p:spPr>
          <a:xfrm>
            <a:off x="1633778" y="1887332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创新能力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4" name="矩形 47"/>
          <p:cNvSpPr>
            <a:spLocks noChangeArrowheads="1"/>
          </p:cNvSpPr>
          <p:nvPr/>
        </p:nvSpPr>
        <p:spPr bwMode="auto">
          <a:xfrm>
            <a:off x="1633091" y="2210330"/>
            <a:ext cx="230425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创新务实 超越自我 追求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卓越。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3243407" y="4269171"/>
            <a:ext cx="214627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领导能力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6" name="矩形 47"/>
          <p:cNvSpPr>
            <a:spLocks noChangeArrowheads="1"/>
          </p:cNvSpPr>
          <p:nvPr/>
        </p:nvSpPr>
        <p:spPr bwMode="auto">
          <a:xfrm>
            <a:off x="3242720" y="4592169"/>
            <a:ext cx="2350811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提倡正直诚实、敢于创新、勇于负责的职业精神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8429703" y="2829011"/>
            <a:ext cx="227639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执行力</a:t>
            </a:r>
          </a:p>
        </p:txBody>
      </p:sp>
      <p:sp>
        <p:nvSpPr>
          <p:cNvPr id="178" name="矩形 47"/>
          <p:cNvSpPr>
            <a:spLocks noChangeArrowheads="1"/>
          </p:cNvSpPr>
          <p:nvPr/>
        </p:nvSpPr>
        <p:spPr bwMode="auto">
          <a:xfrm>
            <a:off x="8429016" y="3152009"/>
            <a:ext cx="2277083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以客户为中心，以员工为本，追求员工、公司、客户和社会的共赢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9" name="矩形 85"/>
          <p:cNvSpPr>
            <a:spLocks noChangeArrowheads="1"/>
          </p:cNvSpPr>
          <p:nvPr/>
        </p:nvSpPr>
        <p:spPr bwMode="auto">
          <a:xfrm>
            <a:off x="8040426" y="4446330"/>
            <a:ext cx="3097721" cy="39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2F5EB0"/>
                </a:solidFill>
                <a:cs typeface="Arial" panose="020B0604020202020204" pitchFamily="34" charset="0"/>
              </a:rPr>
              <a:t>经营</a:t>
            </a:r>
            <a:r>
              <a:rPr lang="zh-CN" altLang="en-US" sz="1800" b="1" dirty="0" smtClean="0">
                <a:solidFill>
                  <a:srgbClr val="2F5EB0"/>
                </a:solidFill>
                <a:cs typeface="Arial" panose="020B0604020202020204" pitchFamily="34" charset="0"/>
              </a:rPr>
              <a:t>方针</a:t>
            </a:r>
            <a:endParaRPr lang="zh-CN" altLang="en-US" sz="1800" b="1" dirty="0">
              <a:solidFill>
                <a:srgbClr val="2F5EB0"/>
              </a:solidFill>
              <a:cs typeface="Arial" panose="020B0604020202020204" pitchFamily="34" charset="0"/>
            </a:endParaRPr>
          </a:p>
        </p:txBody>
      </p:sp>
      <p:sp>
        <p:nvSpPr>
          <p:cNvPr id="180" name="文本框 13"/>
          <p:cNvSpPr txBox="1"/>
          <p:nvPr/>
        </p:nvSpPr>
        <p:spPr>
          <a:xfrm>
            <a:off x="7483979" y="4822826"/>
            <a:ext cx="3654168" cy="123725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贯彻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企业经营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思想，实现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经营目标的基本途径和指导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规范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某一时期企业所面临的重要问题而采取的指导性原则。所策划规定的企业经营方针政策。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81" name="矩形 18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192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3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165" grpId="0" animBg="1"/>
      <p:bldP spid="166" grpId="0" animBg="1"/>
      <p:bldP spid="167" grpId="0" animBg="1"/>
      <p:bldP spid="168" grpId="0"/>
      <p:bldP spid="169" grpId="0" animBg="1"/>
      <p:bldP spid="170" grpId="0"/>
      <p:bldP spid="171" grpId="0" animBg="1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  <p:bldP spid="1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7931" y="3212976"/>
            <a:ext cx="100380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02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KSO_Shape"/>
          <p:cNvSpPr>
            <a:spLocks/>
          </p:cNvSpPr>
          <p:nvPr/>
        </p:nvSpPr>
        <p:spPr bwMode="auto">
          <a:xfrm>
            <a:off x="5732039" y="2060848"/>
            <a:ext cx="725588" cy="570053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99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87090" y="1712007"/>
            <a:ext cx="2820989" cy="4381289"/>
            <a:chOff x="913011" y="764704"/>
            <a:chExt cx="2820989" cy="4381289"/>
          </a:xfrm>
        </p:grpSpPr>
        <p:grpSp>
          <p:nvGrpSpPr>
            <p:cNvPr id="10" name="组合 9"/>
            <p:cNvGrpSpPr/>
            <p:nvPr/>
          </p:nvGrpSpPr>
          <p:grpSpPr>
            <a:xfrm>
              <a:off x="1747692" y="4222426"/>
              <a:ext cx="1289708" cy="923567"/>
              <a:chOff x="4350532" y="1811995"/>
              <a:chExt cx="3661868" cy="2622287"/>
            </a:xfrm>
          </p:grpSpPr>
          <p:sp>
            <p:nvSpPr>
              <p:cNvPr id="129" name="Freeform 36"/>
              <p:cNvSpPr>
                <a:spLocks/>
              </p:cNvSpPr>
              <p:nvPr/>
            </p:nvSpPr>
            <p:spPr bwMode="auto">
              <a:xfrm>
                <a:off x="4539997" y="3410609"/>
                <a:ext cx="3282939" cy="162892"/>
              </a:xfrm>
              <a:custGeom>
                <a:avLst/>
                <a:gdLst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53542 w 3282939"/>
                  <a:gd name="connsiteY4" fmla="*/ 179372 h 340225"/>
                  <a:gd name="connsiteX5" fmla="*/ 3253837 w 3282939"/>
                  <a:gd name="connsiteY5" fmla="*/ 196497 h 340225"/>
                  <a:gd name="connsiteX6" fmla="*/ 3253542 w 3282939"/>
                  <a:gd name="connsiteY6" fmla="*/ 179372 h 340225"/>
                  <a:gd name="connsiteX7" fmla="*/ 3282939 w 3282939"/>
                  <a:gd name="connsiteY7" fmla="*/ 0 h 340225"/>
                  <a:gd name="connsiteX8" fmla="*/ 3202017 w 3282939"/>
                  <a:gd name="connsiteY8" fmla="*/ 103183 h 340225"/>
                  <a:gd name="connsiteX9" fmla="*/ 3217148 w 3282939"/>
                  <a:gd name="connsiteY9" fmla="*/ 145976 h 340225"/>
                  <a:gd name="connsiteX10" fmla="*/ 15867 w 3282939"/>
                  <a:gd name="connsiteY10" fmla="*/ 144596 h 340225"/>
                  <a:gd name="connsiteX11" fmla="*/ 13528 w 3282939"/>
                  <a:gd name="connsiteY11" fmla="*/ 151326 h 340225"/>
                  <a:gd name="connsiteX12" fmla="*/ 0 w 3282939"/>
                  <a:gd name="connsiteY12" fmla="*/ 145014 h 340225"/>
                  <a:gd name="connsiteX13" fmla="*/ 3282939 w 3282939"/>
                  <a:gd name="connsiteY13" fmla="*/ 0 h 340225"/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82939 w 3282939"/>
                  <a:gd name="connsiteY4" fmla="*/ 0 h 340225"/>
                  <a:gd name="connsiteX5" fmla="*/ 3202017 w 3282939"/>
                  <a:gd name="connsiteY5" fmla="*/ 103183 h 340225"/>
                  <a:gd name="connsiteX6" fmla="*/ 3217148 w 3282939"/>
                  <a:gd name="connsiteY6" fmla="*/ 145976 h 340225"/>
                  <a:gd name="connsiteX7" fmla="*/ 15867 w 3282939"/>
                  <a:gd name="connsiteY7" fmla="*/ 144596 h 340225"/>
                  <a:gd name="connsiteX8" fmla="*/ 13528 w 3282939"/>
                  <a:gd name="connsiteY8" fmla="*/ 151326 h 340225"/>
                  <a:gd name="connsiteX9" fmla="*/ 0 w 3282939"/>
                  <a:gd name="connsiteY9" fmla="*/ 145014 h 340225"/>
                  <a:gd name="connsiteX10" fmla="*/ 3282939 w 3282939"/>
                  <a:gd name="connsiteY10" fmla="*/ 0 h 340225"/>
                  <a:gd name="connsiteX0" fmla="*/ 0 w 3282939"/>
                  <a:gd name="connsiteY0" fmla="*/ 340225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282939 w 3282939"/>
                  <a:gd name="connsiteY3" fmla="*/ 0 h 340225"/>
                  <a:gd name="connsiteX4" fmla="*/ 3202017 w 3282939"/>
                  <a:gd name="connsiteY4" fmla="*/ 103183 h 340225"/>
                  <a:gd name="connsiteX5" fmla="*/ 3217148 w 3282939"/>
                  <a:gd name="connsiteY5" fmla="*/ 145976 h 340225"/>
                  <a:gd name="connsiteX6" fmla="*/ 15867 w 3282939"/>
                  <a:gd name="connsiteY6" fmla="*/ 144596 h 340225"/>
                  <a:gd name="connsiteX7" fmla="*/ 13528 w 3282939"/>
                  <a:gd name="connsiteY7" fmla="*/ 151326 h 340225"/>
                  <a:gd name="connsiteX8" fmla="*/ 0 w 3282939"/>
                  <a:gd name="connsiteY8" fmla="*/ 145014 h 340225"/>
                  <a:gd name="connsiteX9" fmla="*/ 3282939 w 3282939"/>
                  <a:gd name="connsiteY9" fmla="*/ 0 h 340225"/>
                  <a:gd name="connsiteX0" fmla="*/ 3282939 w 3374379"/>
                  <a:gd name="connsiteY0" fmla="*/ 0 h 151326"/>
                  <a:gd name="connsiteX1" fmla="*/ 3202017 w 3374379"/>
                  <a:gd name="connsiteY1" fmla="*/ 103183 h 151326"/>
                  <a:gd name="connsiteX2" fmla="*/ 3217148 w 3374379"/>
                  <a:gd name="connsiteY2" fmla="*/ 145976 h 151326"/>
                  <a:gd name="connsiteX3" fmla="*/ 15867 w 3374379"/>
                  <a:gd name="connsiteY3" fmla="*/ 144596 h 151326"/>
                  <a:gd name="connsiteX4" fmla="*/ 13528 w 3374379"/>
                  <a:gd name="connsiteY4" fmla="*/ 151326 h 151326"/>
                  <a:gd name="connsiteX5" fmla="*/ 0 w 3374379"/>
                  <a:gd name="connsiteY5" fmla="*/ 145014 h 151326"/>
                  <a:gd name="connsiteX6" fmla="*/ 3374379 w 3374379"/>
                  <a:gd name="connsiteY6" fmla="*/ 81944 h 151326"/>
                  <a:gd name="connsiteX0" fmla="*/ 3282939 w 3282939"/>
                  <a:gd name="connsiteY0" fmla="*/ 0 h 151326"/>
                  <a:gd name="connsiteX1" fmla="*/ 3202017 w 3282939"/>
                  <a:gd name="connsiteY1" fmla="*/ 103183 h 151326"/>
                  <a:gd name="connsiteX2" fmla="*/ 3217148 w 3282939"/>
                  <a:gd name="connsiteY2" fmla="*/ 145976 h 151326"/>
                  <a:gd name="connsiteX3" fmla="*/ 15867 w 3282939"/>
                  <a:gd name="connsiteY3" fmla="*/ 144596 h 151326"/>
                  <a:gd name="connsiteX4" fmla="*/ 13528 w 3282939"/>
                  <a:gd name="connsiteY4" fmla="*/ 151326 h 151326"/>
                  <a:gd name="connsiteX5" fmla="*/ 0 w 3282939"/>
                  <a:gd name="connsiteY5" fmla="*/ 145014 h 151326"/>
                  <a:gd name="connsiteX6" fmla="*/ 3272779 w 3282939"/>
                  <a:gd name="connsiteY6" fmla="*/ 7967 h 151326"/>
                  <a:gd name="connsiteX0" fmla="*/ 3282939 w 3282939"/>
                  <a:gd name="connsiteY0" fmla="*/ 0 h 145976"/>
                  <a:gd name="connsiteX1" fmla="*/ 3202017 w 3282939"/>
                  <a:gd name="connsiteY1" fmla="*/ 103183 h 145976"/>
                  <a:gd name="connsiteX2" fmla="*/ 3217148 w 3282939"/>
                  <a:gd name="connsiteY2" fmla="*/ 145976 h 145976"/>
                  <a:gd name="connsiteX3" fmla="*/ 15867 w 3282939"/>
                  <a:gd name="connsiteY3" fmla="*/ 144596 h 145976"/>
                  <a:gd name="connsiteX4" fmla="*/ 0 w 3282939"/>
                  <a:gd name="connsiteY4" fmla="*/ 145014 h 145976"/>
                  <a:gd name="connsiteX5" fmla="*/ 3272779 w 3282939"/>
                  <a:gd name="connsiteY5" fmla="*/ 7967 h 14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2939" h="145976">
                    <a:close/>
                    <a:moveTo>
                      <a:pt x="3282939" y="0"/>
                    </a:moveTo>
                    <a:cubicBezTo>
                      <a:pt x="3192270" y="39034"/>
                      <a:pt x="3202013" y="103156"/>
                      <a:pt x="3202017" y="103183"/>
                    </a:cubicBezTo>
                    <a:cubicBezTo>
                      <a:pt x="3202746" y="119931"/>
                      <a:pt x="3208611" y="134207"/>
                      <a:pt x="3217148" y="145976"/>
                    </a:cubicBezTo>
                    <a:lnTo>
                      <a:pt x="15867" y="144596"/>
                    </a:lnTo>
                    <a:lnTo>
                      <a:pt x="0" y="145014"/>
                    </a:lnTo>
                    <a:lnTo>
                      <a:pt x="3272779" y="7967"/>
                    </a:lnTo>
                  </a:path>
                </a:pathLst>
              </a:custGeom>
              <a:gradFill flip="none" rotWithShape="1">
                <a:gsLst>
                  <a:gs pos="0">
                    <a:srgbClr val="494949"/>
                  </a:gs>
                  <a:gs pos="100000">
                    <a:srgbClr val="9D9D9D"/>
                  </a:gs>
                </a:gsLst>
                <a:lin ang="16200000" scaled="1"/>
                <a:tileRect/>
              </a:gradFill>
              <a:ln w="9525">
                <a:solidFill>
                  <a:srgbClr val="4949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0" name="Freeform 38"/>
              <p:cNvSpPr>
                <a:spLocks/>
              </p:cNvSpPr>
              <p:nvPr/>
            </p:nvSpPr>
            <p:spPr bwMode="auto">
              <a:xfrm>
                <a:off x="4548266" y="3630966"/>
                <a:ext cx="3266400" cy="53467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bg1">
                      <a:alpha val="76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9525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Freeform 38"/>
              <p:cNvSpPr>
                <a:spLocks/>
              </p:cNvSpPr>
              <p:nvPr/>
            </p:nvSpPr>
            <p:spPr bwMode="auto">
              <a:xfrm>
                <a:off x="4527833" y="3574415"/>
                <a:ext cx="3266400" cy="52451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833">
                    <a:srgbClr val="494949"/>
                  </a:gs>
                  <a:gs pos="59000">
                    <a:srgbClr val="9D9D9D"/>
                  </a:gs>
                  <a:gs pos="100000">
                    <a:srgbClr val="5E5E5E"/>
                  </a:gs>
                </a:gsLst>
                <a:lin ang="0" scaled="1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矩形 2788"/>
              <p:cNvSpPr/>
              <p:nvPr/>
            </p:nvSpPr>
            <p:spPr>
              <a:xfrm rot="1283126">
                <a:off x="4475511" y="3459588"/>
                <a:ext cx="3292758" cy="452993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" fmla="*/ 122548 w 5840359"/>
                  <a:gd name="connsiteY0" fmla="*/ 0 h 237842"/>
                  <a:gd name="connsiteX1" fmla="*/ 5840359 w 5840359"/>
                  <a:gd name="connsiteY1" fmla="*/ 0 h 237842"/>
                  <a:gd name="connsiteX2" fmla="*/ 5840359 w 5840359"/>
                  <a:gd name="connsiteY2" fmla="*/ 237842 h 237842"/>
                  <a:gd name="connsiteX3" fmla="*/ 0 w 5840359"/>
                  <a:gd name="connsiteY3" fmla="*/ 200134 h 237842"/>
                  <a:gd name="connsiteX4" fmla="*/ 122548 w 5840359"/>
                  <a:gd name="connsiteY4" fmla="*/ 0 h 237842"/>
                  <a:gd name="connsiteX0" fmla="*/ 223749 w 5941560"/>
                  <a:gd name="connsiteY0" fmla="*/ 0 h 237842"/>
                  <a:gd name="connsiteX1" fmla="*/ 5941560 w 5941560"/>
                  <a:gd name="connsiteY1" fmla="*/ 0 h 237842"/>
                  <a:gd name="connsiteX2" fmla="*/ 5941560 w 5941560"/>
                  <a:gd name="connsiteY2" fmla="*/ 237842 h 237842"/>
                  <a:gd name="connsiteX3" fmla="*/ 101201 w 5941560"/>
                  <a:gd name="connsiteY3" fmla="*/ 200134 h 237842"/>
                  <a:gd name="connsiteX4" fmla="*/ 223749 w 5941560"/>
                  <a:gd name="connsiteY4" fmla="*/ 0 h 237842"/>
                  <a:gd name="connsiteX0" fmla="*/ 258267 w 5976078"/>
                  <a:gd name="connsiteY0" fmla="*/ 0 h 237842"/>
                  <a:gd name="connsiteX1" fmla="*/ 5976078 w 5976078"/>
                  <a:gd name="connsiteY1" fmla="*/ 0 h 237842"/>
                  <a:gd name="connsiteX2" fmla="*/ 5976078 w 5976078"/>
                  <a:gd name="connsiteY2" fmla="*/ 237842 h 237842"/>
                  <a:gd name="connsiteX3" fmla="*/ 135719 w 5976078"/>
                  <a:gd name="connsiteY3" fmla="*/ 200134 h 237842"/>
                  <a:gd name="connsiteX4" fmla="*/ 258267 w 5976078"/>
                  <a:gd name="connsiteY4" fmla="*/ 0 h 237842"/>
                  <a:gd name="connsiteX0" fmla="*/ 336427 w 6054238"/>
                  <a:gd name="connsiteY0" fmla="*/ 0 h 237842"/>
                  <a:gd name="connsiteX1" fmla="*/ 6054238 w 6054238"/>
                  <a:gd name="connsiteY1" fmla="*/ 0 h 237842"/>
                  <a:gd name="connsiteX2" fmla="*/ 6054238 w 6054238"/>
                  <a:gd name="connsiteY2" fmla="*/ 237842 h 237842"/>
                  <a:gd name="connsiteX3" fmla="*/ 110185 w 6054238"/>
                  <a:gd name="connsiteY3" fmla="*/ 200134 h 237842"/>
                  <a:gd name="connsiteX4" fmla="*/ 336427 w 6054238"/>
                  <a:gd name="connsiteY4" fmla="*/ 0 h 237842"/>
                  <a:gd name="connsiteX0" fmla="*/ 340565 w 6058376"/>
                  <a:gd name="connsiteY0" fmla="*/ 0 h 237842"/>
                  <a:gd name="connsiteX1" fmla="*/ 6058376 w 6058376"/>
                  <a:gd name="connsiteY1" fmla="*/ 0 h 237842"/>
                  <a:gd name="connsiteX2" fmla="*/ 6058376 w 6058376"/>
                  <a:gd name="connsiteY2" fmla="*/ 237842 h 237842"/>
                  <a:gd name="connsiteX3" fmla="*/ 114323 w 6058376"/>
                  <a:gd name="connsiteY3" fmla="*/ 200134 h 237842"/>
                  <a:gd name="connsiteX4" fmla="*/ 340565 w 6058376"/>
                  <a:gd name="connsiteY4" fmla="*/ 0 h 237842"/>
                  <a:gd name="connsiteX0" fmla="*/ 340565 w 6213394"/>
                  <a:gd name="connsiteY0" fmla="*/ 0 h 237842"/>
                  <a:gd name="connsiteX1" fmla="*/ 6058376 w 6213394"/>
                  <a:gd name="connsiteY1" fmla="*/ 0 h 237842"/>
                  <a:gd name="connsiteX2" fmla="*/ 6058376 w 6213394"/>
                  <a:gd name="connsiteY2" fmla="*/ 237842 h 237842"/>
                  <a:gd name="connsiteX3" fmla="*/ 114323 w 6213394"/>
                  <a:gd name="connsiteY3" fmla="*/ 200134 h 237842"/>
                  <a:gd name="connsiteX4" fmla="*/ 340565 w 6213394"/>
                  <a:gd name="connsiteY4" fmla="*/ 0 h 237842"/>
                  <a:gd name="connsiteX0" fmla="*/ 340565 w 6236541"/>
                  <a:gd name="connsiteY0" fmla="*/ 0 h 237842"/>
                  <a:gd name="connsiteX1" fmla="*/ 6058376 w 6236541"/>
                  <a:gd name="connsiteY1" fmla="*/ 0 h 237842"/>
                  <a:gd name="connsiteX2" fmla="*/ 6058376 w 6236541"/>
                  <a:gd name="connsiteY2" fmla="*/ 237842 h 237842"/>
                  <a:gd name="connsiteX3" fmla="*/ 114323 w 6236541"/>
                  <a:gd name="connsiteY3" fmla="*/ 200134 h 237842"/>
                  <a:gd name="connsiteX4" fmla="*/ 340565 w 6236541"/>
                  <a:gd name="connsiteY4" fmla="*/ 0 h 2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1270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3" name="组合 132"/>
              <p:cNvGrpSpPr/>
              <p:nvPr/>
            </p:nvGrpSpPr>
            <p:grpSpPr>
              <a:xfrm>
                <a:off x="4350532" y="1811995"/>
                <a:ext cx="3661868" cy="598986"/>
                <a:chOff x="4350532" y="2259168"/>
                <a:chExt cx="3661868" cy="598986"/>
              </a:xfrm>
            </p:grpSpPr>
            <p:sp>
              <p:nvSpPr>
                <p:cNvPr id="148" name="Freeform 35"/>
                <p:cNvSpPr>
                  <a:spLocks/>
                </p:cNvSpPr>
                <p:nvPr/>
              </p:nvSpPr>
              <p:spPr bwMode="auto">
                <a:xfrm>
                  <a:off x="4466938" y="2451774"/>
                  <a:ext cx="3396347" cy="406380"/>
                </a:xfrm>
                <a:custGeom>
                  <a:avLst/>
                  <a:gdLst>
                    <a:gd name="T0" fmla="*/ 1 w 2434"/>
                    <a:gd name="T1" fmla="*/ 0 h 291"/>
                    <a:gd name="T2" fmla="*/ 1 w 2434"/>
                    <a:gd name="T3" fmla="*/ 271 h 291"/>
                    <a:gd name="T4" fmla="*/ 41 w 2434"/>
                    <a:gd name="T5" fmla="*/ 291 h 291"/>
                    <a:gd name="T6" fmla="*/ 2383 w 2434"/>
                    <a:gd name="T7" fmla="*/ 189 h 291"/>
                    <a:gd name="T8" fmla="*/ 2430 w 2434"/>
                    <a:gd name="T9" fmla="*/ 140 h 291"/>
                    <a:gd name="T10" fmla="*/ 2430 w 2434"/>
                    <a:gd name="T11" fmla="*/ 0 h 291"/>
                    <a:gd name="T12" fmla="*/ 2322 w 2434"/>
                    <a:gd name="T13" fmla="*/ 21 h 291"/>
                    <a:gd name="T14" fmla="*/ 113 w 2434"/>
                    <a:gd name="T15" fmla="*/ 21 h 291"/>
                    <a:gd name="T16" fmla="*/ 1 w 2434"/>
                    <a:gd name="T17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34" h="291">
                      <a:moveTo>
                        <a:pt x="1" y="0"/>
                      </a:moveTo>
                      <a:cubicBezTo>
                        <a:pt x="1" y="271"/>
                        <a:pt x="1" y="271"/>
                        <a:pt x="1" y="271"/>
                      </a:cubicBezTo>
                      <a:cubicBezTo>
                        <a:pt x="1" y="271"/>
                        <a:pt x="0" y="291"/>
                        <a:pt x="41" y="291"/>
                      </a:cubicBezTo>
                      <a:cubicBezTo>
                        <a:pt x="82" y="291"/>
                        <a:pt x="2383" y="189"/>
                        <a:pt x="2383" y="189"/>
                      </a:cubicBezTo>
                      <a:cubicBezTo>
                        <a:pt x="2383" y="189"/>
                        <a:pt x="2434" y="185"/>
                        <a:pt x="2430" y="140"/>
                      </a:cubicBezTo>
                      <a:cubicBezTo>
                        <a:pt x="2430" y="0"/>
                        <a:pt x="2430" y="0"/>
                        <a:pt x="2430" y="0"/>
                      </a:cubicBezTo>
                      <a:cubicBezTo>
                        <a:pt x="2430" y="0"/>
                        <a:pt x="2404" y="22"/>
                        <a:pt x="2322" y="21"/>
                      </a:cubicBezTo>
                      <a:cubicBezTo>
                        <a:pt x="113" y="21"/>
                        <a:pt x="113" y="21"/>
                        <a:pt x="113" y="21"/>
                      </a:cubicBezTo>
                      <a:cubicBezTo>
                        <a:pt x="113" y="21"/>
                        <a:pt x="44" y="28"/>
                        <a:pt x="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494949"/>
                    </a:gs>
                    <a:gs pos="49000">
                      <a:schemeClr val="bg1"/>
                    </a:gs>
                    <a:gs pos="100000">
                      <a:srgbClr val="4C4C4C"/>
                    </a:gs>
                  </a:gsLst>
                  <a:lin ang="10800000" scaled="1"/>
                  <a:tileRect/>
                </a:gradFill>
                <a:ln w="12700">
                  <a:solidFill>
                    <a:schemeClr val="tx1">
                      <a:alpha val="98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9" name="Freeform 40"/>
                <p:cNvSpPr>
                  <a:spLocks/>
                </p:cNvSpPr>
                <p:nvPr/>
              </p:nvSpPr>
              <p:spPr bwMode="auto">
                <a:xfrm>
                  <a:off x="4376932" y="2259168"/>
                  <a:ext cx="3570004" cy="238630"/>
                </a:xfrm>
                <a:custGeom>
                  <a:avLst/>
                  <a:gdLst>
                    <a:gd name="T0" fmla="*/ 153 w 2559"/>
                    <a:gd name="T1" fmla="*/ 7 h 171"/>
                    <a:gd name="T2" fmla="*/ 1 w 2559"/>
                    <a:gd name="T3" fmla="*/ 92 h 171"/>
                    <a:gd name="T4" fmla="*/ 144 w 2559"/>
                    <a:gd name="T5" fmla="*/ 171 h 171"/>
                    <a:gd name="T6" fmla="*/ 2399 w 2559"/>
                    <a:gd name="T7" fmla="*/ 171 h 171"/>
                    <a:gd name="T8" fmla="*/ 2551 w 2559"/>
                    <a:gd name="T9" fmla="*/ 94 h 171"/>
                    <a:gd name="T10" fmla="*/ 2399 w 2559"/>
                    <a:gd name="T11" fmla="*/ 7 h 171"/>
                    <a:gd name="T12" fmla="*/ 2398 w 2559"/>
                    <a:gd name="T13" fmla="*/ 7 h 171"/>
                    <a:gd name="T14" fmla="*/ 2399 w 2559"/>
                    <a:gd name="T15" fmla="*/ 7 h 171"/>
                    <a:gd name="T16" fmla="*/ 153 w 2559"/>
                    <a:gd name="T17" fmla="*/ 7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59" h="171">
                      <a:moveTo>
                        <a:pt x="153" y="7"/>
                      </a:moveTo>
                      <a:cubicBezTo>
                        <a:pt x="153" y="7"/>
                        <a:pt x="10" y="8"/>
                        <a:pt x="1" y="92"/>
                      </a:cubicBezTo>
                      <a:cubicBezTo>
                        <a:pt x="1" y="92"/>
                        <a:pt x="0" y="160"/>
                        <a:pt x="144" y="171"/>
                      </a:cubicBezTo>
                      <a:cubicBezTo>
                        <a:pt x="2399" y="171"/>
                        <a:pt x="2399" y="171"/>
                        <a:pt x="2399" y="171"/>
                      </a:cubicBezTo>
                      <a:cubicBezTo>
                        <a:pt x="2399" y="171"/>
                        <a:pt x="2544" y="169"/>
                        <a:pt x="2551" y="94"/>
                      </a:cubicBezTo>
                      <a:cubicBezTo>
                        <a:pt x="2551" y="94"/>
                        <a:pt x="2559" y="14"/>
                        <a:pt x="2399" y="7"/>
                      </a:cubicBezTo>
                      <a:cubicBezTo>
                        <a:pt x="2399" y="7"/>
                        <a:pt x="2399" y="7"/>
                        <a:pt x="2398" y="7"/>
                      </a:cubicBezTo>
                      <a:cubicBezTo>
                        <a:pt x="2240" y="0"/>
                        <a:pt x="2399" y="7"/>
                        <a:pt x="2399" y="7"/>
                      </a:cubicBezTo>
                      <a:lnTo>
                        <a:pt x="153" y="7"/>
                      </a:lnTo>
                      <a:close/>
                    </a:path>
                  </a:pathLst>
                </a:custGeom>
                <a:gradFill>
                  <a:gsLst>
                    <a:gs pos="15827">
                      <a:srgbClr val="717171"/>
                    </a:gs>
                    <a:gs pos="0">
                      <a:srgbClr val="2D3939"/>
                    </a:gs>
                    <a:gs pos="49000">
                      <a:srgbClr val="2D3939"/>
                    </a:gs>
                    <a:gs pos="100000">
                      <a:srgbClr val="4C4C4C"/>
                    </a:gs>
                  </a:gsLst>
                  <a:lin ang="162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矩形 2788"/>
                <p:cNvSpPr/>
                <p:nvPr/>
              </p:nvSpPr>
              <p:spPr>
                <a:xfrm>
                  <a:off x="4350532" y="2274408"/>
                  <a:ext cx="3661868" cy="261491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4" name="组合 133"/>
              <p:cNvGrpSpPr/>
              <p:nvPr/>
            </p:nvGrpSpPr>
            <p:grpSpPr>
              <a:xfrm>
                <a:off x="4513666" y="2274205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46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5" name="组合 134"/>
              <p:cNvGrpSpPr/>
              <p:nvPr/>
            </p:nvGrpSpPr>
            <p:grpSpPr>
              <a:xfrm>
                <a:off x="4513666" y="2657696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44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6" name="Freeform 37"/>
              <p:cNvSpPr>
                <a:spLocks/>
              </p:cNvSpPr>
              <p:nvPr/>
            </p:nvSpPr>
            <p:spPr bwMode="auto">
              <a:xfrm>
                <a:off x="4438212" y="2463286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7" name="组合 136"/>
              <p:cNvGrpSpPr/>
              <p:nvPr/>
            </p:nvGrpSpPr>
            <p:grpSpPr>
              <a:xfrm>
                <a:off x="4513666" y="3041297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42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8" name="Freeform 37"/>
              <p:cNvSpPr>
                <a:spLocks/>
              </p:cNvSpPr>
              <p:nvPr/>
            </p:nvSpPr>
            <p:spPr bwMode="auto">
              <a:xfrm>
                <a:off x="4438212" y="3230378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Freeform 37"/>
              <p:cNvSpPr>
                <a:spLocks/>
              </p:cNvSpPr>
              <p:nvPr/>
            </p:nvSpPr>
            <p:spPr bwMode="auto">
              <a:xfrm>
                <a:off x="4438212" y="2846777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Freeform 38"/>
              <p:cNvSpPr>
                <a:spLocks/>
              </p:cNvSpPr>
              <p:nvPr/>
            </p:nvSpPr>
            <p:spPr bwMode="auto">
              <a:xfrm rot="1313089">
                <a:off x="4499716" y="3552379"/>
                <a:ext cx="3266400" cy="829006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  <a:alpha val="34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800000" scaled="0"/>
                <a:tileRect/>
              </a:gradFill>
              <a:ln>
                <a:noFill/>
              </a:ln>
              <a:effectLst>
                <a:softEdge rad="2286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Freeform 39"/>
              <p:cNvSpPr>
                <a:spLocks/>
              </p:cNvSpPr>
              <p:nvPr/>
            </p:nvSpPr>
            <p:spPr bwMode="auto">
              <a:xfrm>
                <a:off x="4968446" y="4105279"/>
                <a:ext cx="2382168" cy="329003"/>
              </a:xfrm>
              <a:custGeom>
                <a:avLst/>
                <a:gdLst>
                  <a:gd name="T0" fmla="*/ 0 w 1707"/>
                  <a:gd name="T1" fmla="*/ 0 h 236"/>
                  <a:gd name="T2" fmla="*/ 82 w 1707"/>
                  <a:gd name="T3" fmla="*/ 104 h 236"/>
                  <a:gd name="T4" fmla="*/ 181 w 1707"/>
                  <a:gd name="T5" fmla="*/ 191 h 236"/>
                  <a:gd name="T6" fmla="*/ 857 w 1707"/>
                  <a:gd name="T7" fmla="*/ 231 h 236"/>
                  <a:gd name="T8" fmla="*/ 1524 w 1707"/>
                  <a:gd name="T9" fmla="*/ 192 h 236"/>
                  <a:gd name="T10" fmla="*/ 1553 w 1707"/>
                  <a:gd name="T11" fmla="*/ 159 h 236"/>
                  <a:gd name="T12" fmla="*/ 1675 w 1707"/>
                  <a:gd name="T13" fmla="*/ 55 h 236"/>
                  <a:gd name="T14" fmla="*/ 1707 w 1707"/>
                  <a:gd name="T15" fmla="*/ 0 h 236"/>
                  <a:gd name="T16" fmla="*/ 0 w 1707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7" h="236">
                    <a:moveTo>
                      <a:pt x="0" y="0"/>
                    </a:moveTo>
                    <a:cubicBezTo>
                      <a:pt x="0" y="0"/>
                      <a:pt x="16" y="51"/>
                      <a:pt x="82" y="104"/>
                    </a:cubicBezTo>
                    <a:cubicBezTo>
                      <a:pt x="82" y="104"/>
                      <a:pt x="187" y="174"/>
                      <a:pt x="181" y="191"/>
                    </a:cubicBezTo>
                    <a:cubicBezTo>
                      <a:pt x="181" y="191"/>
                      <a:pt x="789" y="236"/>
                      <a:pt x="857" y="231"/>
                    </a:cubicBezTo>
                    <a:cubicBezTo>
                      <a:pt x="857" y="231"/>
                      <a:pt x="1522" y="194"/>
                      <a:pt x="1524" y="192"/>
                    </a:cubicBezTo>
                    <a:cubicBezTo>
                      <a:pt x="1524" y="192"/>
                      <a:pt x="1522" y="181"/>
                      <a:pt x="1553" y="159"/>
                    </a:cubicBezTo>
                    <a:cubicBezTo>
                      <a:pt x="1553" y="159"/>
                      <a:pt x="1646" y="94"/>
                      <a:pt x="1675" y="55"/>
                    </a:cubicBezTo>
                    <a:cubicBezTo>
                      <a:pt x="1675" y="55"/>
                      <a:pt x="1700" y="23"/>
                      <a:pt x="170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261B18"/>
                  </a:gs>
                  <a:gs pos="100000">
                    <a:srgbClr val="443F3F"/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Oval 129"/>
            <p:cNvSpPr>
              <a:spLocks noChangeArrowheads="1"/>
            </p:cNvSpPr>
            <p:nvPr/>
          </p:nvSpPr>
          <p:spPr bwMode="auto">
            <a:xfrm>
              <a:off x="3472062" y="2222823"/>
              <a:ext cx="261938" cy="261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AutoShape 291"/>
            <p:cNvSpPr>
              <a:spLocks noChangeAspect="1" noChangeArrowheads="1" noTextEdit="1"/>
            </p:cNvSpPr>
            <p:nvPr/>
          </p:nvSpPr>
          <p:spPr bwMode="auto">
            <a:xfrm>
              <a:off x="913011" y="764704"/>
              <a:ext cx="2806701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293"/>
            <p:cNvSpPr>
              <a:spLocks noChangeArrowheads="1"/>
            </p:cNvSpPr>
            <p:nvPr/>
          </p:nvSpPr>
          <p:spPr bwMode="auto">
            <a:xfrm>
              <a:off x="2306836" y="3182467"/>
              <a:ext cx="26988" cy="8572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4"/>
            <p:cNvSpPr>
              <a:spLocks/>
            </p:cNvSpPr>
            <p:nvPr/>
          </p:nvSpPr>
          <p:spPr bwMode="auto">
            <a:xfrm>
              <a:off x="2316361" y="4023842"/>
              <a:ext cx="398463" cy="42863"/>
            </a:xfrm>
            <a:custGeom>
              <a:avLst/>
              <a:gdLst>
                <a:gd name="T0" fmla="*/ 251 w 251"/>
                <a:gd name="T1" fmla="*/ 27 h 27"/>
                <a:gd name="T2" fmla="*/ 0 w 251"/>
                <a:gd name="T3" fmla="*/ 17 h 27"/>
                <a:gd name="T4" fmla="*/ 0 w 251"/>
                <a:gd name="T5" fmla="*/ 0 h 27"/>
                <a:gd name="T6" fmla="*/ 251 w 251"/>
                <a:gd name="T7" fmla="*/ 12 h 27"/>
                <a:gd name="T8" fmla="*/ 251 w 251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5"/>
            <p:cNvSpPr>
              <a:spLocks/>
            </p:cNvSpPr>
            <p:nvPr/>
          </p:nvSpPr>
          <p:spPr bwMode="auto">
            <a:xfrm>
              <a:off x="2021086" y="3652367"/>
              <a:ext cx="301625" cy="396875"/>
            </a:xfrm>
            <a:custGeom>
              <a:avLst/>
              <a:gdLst>
                <a:gd name="T0" fmla="*/ 178 w 190"/>
                <a:gd name="T1" fmla="*/ 250 h 250"/>
                <a:gd name="T2" fmla="*/ 0 w 190"/>
                <a:gd name="T3" fmla="*/ 10 h 250"/>
                <a:gd name="T4" fmla="*/ 14 w 190"/>
                <a:gd name="T5" fmla="*/ 0 h 250"/>
                <a:gd name="T6" fmla="*/ 190 w 190"/>
                <a:gd name="T7" fmla="*/ 240 h 250"/>
                <a:gd name="T8" fmla="*/ 178 w 190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96"/>
            <p:cNvSpPr>
              <a:spLocks/>
            </p:cNvSpPr>
            <p:nvPr/>
          </p:nvSpPr>
          <p:spPr bwMode="auto">
            <a:xfrm>
              <a:off x="2300486" y="3696817"/>
              <a:ext cx="446088" cy="352425"/>
            </a:xfrm>
            <a:custGeom>
              <a:avLst/>
              <a:gdLst>
                <a:gd name="T0" fmla="*/ 11 w 281"/>
                <a:gd name="T1" fmla="*/ 222 h 222"/>
                <a:gd name="T2" fmla="*/ 0 w 281"/>
                <a:gd name="T3" fmla="*/ 208 h 222"/>
                <a:gd name="T4" fmla="*/ 271 w 281"/>
                <a:gd name="T5" fmla="*/ 0 h 222"/>
                <a:gd name="T6" fmla="*/ 281 w 281"/>
                <a:gd name="T7" fmla="*/ 12 h 222"/>
                <a:gd name="T8" fmla="*/ 11 w 28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97"/>
            <p:cNvSpPr>
              <a:spLocks/>
            </p:cNvSpPr>
            <p:nvPr/>
          </p:nvSpPr>
          <p:spPr bwMode="auto">
            <a:xfrm>
              <a:off x="1694061" y="4031779"/>
              <a:ext cx="620713" cy="41275"/>
            </a:xfrm>
            <a:custGeom>
              <a:avLst/>
              <a:gdLst>
                <a:gd name="T0" fmla="*/ 0 w 391"/>
                <a:gd name="T1" fmla="*/ 26 h 26"/>
                <a:gd name="T2" fmla="*/ 0 w 391"/>
                <a:gd name="T3" fmla="*/ 11 h 26"/>
                <a:gd name="T4" fmla="*/ 389 w 391"/>
                <a:gd name="T5" fmla="*/ 0 h 26"/>
                <a:gd name="T6" fmla="*/ 391 w 391"/>
                <a:gd name="T7" fmla="*/ 16 h 26"/>
                <a:gd name="T8" fmla="*/ 0 w 39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98"/>
            <p:cNvSpPr>
              <a:spLocks/>
            </p:cNvSpPr>
            <p:nvPr/>
          </p:nvSpPr>
          <p:spPr bwMode="auto">
            <a:xfrm>
              <a:off x="1554361" y="3595217"/>
              <a:ext cx="152400" cy="469900"/>
            </a:xfrm>
            <a:custGeom>
              <a:avLst/>
              <a:gdLst>
                <a:gd name="T0" fmla="*/ 79 w 96"/>
                <a:gd name="T1" fmla="*/ 296 h 296"/>
                <a:gd name="T2" fmla="*/ 0 w 96"/>
                <a:gd name="T3" fmla="*/ 5 h 296"/>
                <a:gd name="T4" fmla="*/ 16 w 96"/>
                <a:gd name="T5" fmla="*/ 0 h 296"/>
                <a:gd name="T6" fmla="*/ 96 w 96"/>
                <a:gd name="T7" fmla="*/ 291 h 296"/>
                <a:gd name="T8" fmla="*/ 79 w 96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99"/>
            <p:cNvSpPr>
              <a:spLocks/>
            </p:cNvSpPr>
            <p:nvPr/>
          </p:nvSpPr>
          <p:spPr bwMode="auto">
            <a:xfrm>
              <a:off x="1679774" y="3657129"/>
              <a:ext cx="358775" cy="404813"/>
            </a:xfrm>
            <a:custGeom>
              <a:avLst/>
              <a:gdLst>
                <a:gd name="T0" fmla="*/ 13 w 226"/>
                <a:gd name="T1" fmla="*/ 255 h 255"/>
                <a:gd name="T2" fmla="*/ 0 w 226"/>
                <a:gd name="T3" fmla="*/ 245 h 255"/>
                <a:gd name="T4" fmla="*/ 214 w 226"/>
                <a:gd name="T5" fmla="*/ 0 h 255"/>
                <a:gd name="T6" fmla="*/ 226 w 226"/>
                <a:gd name="T7" fmla="*/ 11 h 255"/>
                <a:gd name="T8" fmla="*/ 13 w 226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0"/>
            <p:cNvSpPr>
              <a:spLocks/>
            </p:cNvSpPr>
            <p:nvPr/>
          </p:nvSpPr>
          <p:spPr bwMode="auto">
            <a:xfrm>
              <a:off x="1557536" y="3584104"/>
              <a:ext cx="477838" cy="84138"/>
            </a:xfrm>
            <a:custGeom>
              <a:avLst/>
              <a:gdLst>
                <a:gd name="T0" fmla="*/ 298 w 301"/>
                <a:gd name="T1" fmla="*/ 53 h 53"/>
                <a:gd name="T2" fmla="*/ 0 w 301"/>
                <a:gd name="T3" fmla="*/ 15 h 53"/>
                <a:gd name="T4" fmla="*/ 3 w 301"/>
                <a:gd name="T5" fmla="*/ 0 h 53"/>
                <a:gd name="T6" fmla="*/ 301 w 301"/>
                <a:gd name="T7" fmla="*/ 37 h 53"/>
                <a:gd name="T8" fmla="*/ 298 w 30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"/>
            <p:cNvSpPr>
              <a:spLocks/>
            </p:cNvSpPr>
            <p:nvPr/>
          </p:nvSpPr>
          <p:spPr bwMode="auto">
            <a:xfrm>
              <a:off x="2019499" y="3182467"/>
              <a:ext cx="312738" cy="476250"/>
            </a:xfrm>
            <a:custGeom>
              <a:avLst/>
              <a:gdLst>
                <a:gd name="T0" fmla="*/ 14 w 197"/>
                <a:gd name="T1" fmla="*/ 300 h 300"/>
                <a:gd name="T2" fmla="*/ 0 w 197"/>
                <a:gd name="T3" fmla="*/ 292 h 300"/>
                <a:gd name="T4" fmla="*/ 183 w 197"/>
                <a:gd name="T5" fmla="*/ 0 h 300"/>
                <a:gd name="T6" fmla="*/ 197 w 197"/>
                <a:gd name="T7" fmla="*/ 10 h 300"/>
                <a:gd name="T8" fmla="*/ 14 w 197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2"/>
            <p:cNvSpPr>
              <a:spLocks/>
            </p:cNvSpPr>
            <p:nvPr/>
          </p:nvSpPr>
          <p:spPr bwMode="auto">
            <a:xfrm>
              <a:off x="2729112" y="3439642"/>
              <a:ext cx="358775" cy="276225"/>
            </a:xfrm>
            <a:custGeom>
              <a:avLst/>
              <a:gdLst>
                <a:gd name="T0" fmla="*/ 10 w 226"/>
                <a:gd name="T1" fmla="*/ 174 h 174"/>
                <a:gd name="T2" fmla="*/ 0 w 226"/>
                <a:gd name="T3" fmla="*/ 162 h 174"/>
                <a:gd name="T4" fmla="*/ 216 w 226"/>
                <a:gd name="T5" fmla="*/ 0 h 174"/>
                <a:gd name="T6" fmla="*/ 226 w 226"/>
                <a:gd name="T7" fmla="*/ 12 h 174"/>
                <a:gd name="T8" fmla="*/ 10 w 226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3"/>
            <p:cNvSpPr>
              <a:spLocks/>
            </p:cNvSpPr>
            <p:nvPr/>
          </p:nvSpPr>
          <p:spPr bwMode="auto">
            <a:xfrm>
              <a:off x="2706887" y="3709517"/>
              <a:ext cx="41275" cy="339725"/>
            </a:xfrm>
            <a:custGeom>
              <a:avLst/>
              <a:gdLst>
                <a:gd name="T0" fmla="*/ 15 w 26"/>
                <a:gd name="T1" fmla="*/ 214 h 214"/>
                <a:gd name="T2" fmla="*/ 0 w 26"/>
                <a:gd name="T3" fmla="*/ 212 h 214"/>
                <a:gd name="T4" fmla="*/ 10 w 26"/>
                <a:gd name="T5" fmla="*/ 0 h 214"/>
                <a:gd name="T6" fmla="*/ 26 w 26"/>
                <a:gd name="T7" fmla="*/ 0 h 214"/>
                <a:gd name="T8" fmla="*/ 15 w 26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4"/>
            <p:cNvSpPr>
              <a:spLocks/>
            </p:cNvSpPr>
            <p:nvPr/>
          </p:nvSpPr>
          <p:spPr bwMode="auto">
            <a:xfrm>
              <a:off x="2035374" y="3631729"/>
              <a:ext cx="698500" cy="93663"/>
            </a:xfrm>
            <a:custGeom>
              <a:avLst/>
              <a:gdLst>
                <a:gd name="T0" fmla="*/ 438 w 440"/>
                <a:gd name="T1" fmla="*/ 59 h 59"/>
                <a:gd name="T2" fmla="*/ 0 w 440"/>
                <a:gd name="T3" fmla="*/ 17 h 59"/>
                <a:gd name="T4" fmla="*/ 1 w 440"/>
                <a:gd name="T5" fmla="*/ 0 h 59"/>
                <a:gd name="T6" fmla="*/ 440 w 440"/>
                <a:gd name="T7" fmla="*/ 44 h 59"/>
                <a:gd name="T8" fmla="*/ 438 w 44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5"/>
            <p:cNvSpPr>
              <a:spLocks/>
            </p:cNvSpPr>
            <p:nvPr/>
          </p:nvSpPr>
          <p:spPr bwMode="auto">
            <a:xfrm>
              <a:off x="2714824" y="3239617"/>
              <a:ext cx="33338" cy="468313"/>
            </a:xfrm>
            <a:custGeom>
              <a:avLst/>
              <a:gdLst>
                <a:gd name="T0" fmla="*/ 5 w 21"/>
                <a:gd name="T1" fmla="*/ 295 h 295"/>
                <a:gd name="T2" fmla="*/ 0 w 21"/>
                <a:gd name="T3" fmla="*/ 0 h 295"/>
                <a:gd name="T4" fmla="*/ 17 w 21"/>
                <a:gd name="T5" fmla="*/ 0 h 295"/>
                <a:gd name="T6" fmla="*/ 21 w 21"/>
                <a:gd name="T7" fmla="*/ 293 h 295"/>
                <a:gd name="T8" fmla="*/ 5 w 21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6"/>
            <p:cNvSpPr>
              <a:spLocks/>
            </p:cNvSpPr>
            <p:nvPr/>
          </p:nvSpPr>
          <p:spPr bwMode="auto">
            <a:xfrm>
              <a:off x="2725937" y="3682529"/>
              <a:ext cx="288925" cy="312738"/>
            </a:xfrm>
            <a:custGeom>
              <a:avLst/>
              <a:gdLst>
                <a:gd name="T0" fmla="*/ 122 w 130"/>
                <a:gd name="T1" fmla="*/ 141 h 141"/>
                <a:gd name="T2" fmla="*/ 0 w 130"/>
                <a:gd name="T3" fmla="*/ 5 h 141"/>
                <a:gd name="T4" fmla="*/ 11 w 130"/>
                <a:gd name="T5" fmla="*/ 1 h 141"/>
                <a:gd name="T6" fmla="*/ 6 w 130"/>
                <a:gd name="T7" fmla="*/ 3 h 141"/>
                <a:gd name="T8" fmla="*/ 11 w 130"/>
                <a:gd name="T9" fmla="*/ 0 h 141"/>
                <a:gd name="T10" fmla="*/ 130 w 130"/>
                <a:gd name="T11" fmla="*/ 133 h 141"/>
                <a:gd name="T12" fmla="*/ 122 w 130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07"/>
            <p:cNvSpPr>
              <a:spLocks/>
            </p:cNvSpPr>
            <p:nvPr/>
          </p:nvSpPr>
          <p:spPr bwMode="auto">
            <a:xfrm>
              <a:off x="2719587" y="3976217"/>
              <a:ext cx="288925" cy="95250"/>
            </a:xfrm>
            <a:custGeom>
              <a:avLst/>
              <a:gdLst>
                <a:gd name="T0" fmla="*/ 3 w 182"/>
                <a:gd name="T1" fmla="*/ 60 h 60"/>
                <a:gd name="T2" fmla="*/ 0 w 182"/>
                <a:gd name="T3" fmla="*/ 43 h 60"/>
                <a:gd name="T4" fmla="*/ 179 w 182"/>
                <a:gd name="T5" fmla="*/ 0 h 60"/>
                <a:gd name="T6" fmla="*/ 182 w 182"/>
                <a:gd name="T7" fmla="*/ 16 h 60"/>
                <a:gd name="T8" fmla="*/ 3 w 182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8"/>
            <p:cNvSpPr>
              <a:spLocks/>
            </p:cNvSpPr>
            <p:nvPr/>
          </p:nvSpPr>
          <p:spPr bwMode="auto">
            <a:xfrm>
              <a:off x="3024387" y="3452342"/>
              <a:ext cx="90488" cy="541338"/>
            </a:xfrm>
            <a:custGeom>
              <a:avLst/>
              <a:gdLst>
                <a:gd name="T0" fmla="*/ 17 w 57"/>
                <a:gd name="T1" fmla="*/ 341 h 341"/>
                <a:gd name="T2" fmla="*/ 0 w 57"/>
                <a:gd name="T3" fmla="*/ 339 h 341"/>
                <a:gd name="T4" fmla="*/ 41 w 57"/>
                <a:gd name="T5" fmla="*/ 0 h 341"/>
                <a:gd name="T6" fmla="*/ 57 w 57"/>
                <a:gd name="T7" fmla="*/ 2 h 341"/>
                <a:gd name="T8" fmla="*/ 17 w 57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9"/>
            <p:cNvSpPr>
              <a:spLocks/>
            </p:cNvSpPr>
            <p:nvPr/>
          </p:nvSpPr>
          <p:spPr bwMode="auto">
            <a:xfrm>
              <a:off x="3092649" y="2964979"/>
              <a:ext cx="260350" cy="496888"/>
            </a:xfrm>
            <a:custGeom>
              <a:avLst/>
              <a:gdLst>
                <a:gd name="T0" fmla="*/ 16 w 164"/>
                <a:gd name="T1" fmla="*/ 313 h 313"/>
                <a:gd name="T2" fmla="*/ 0 w 164"/>
                <a:gd name="T3" fmla="*/ 306 h 313"/>
                <a:gd name="T4" fmla="*/ 150 w 164"/>
                <a:gd name="T5" fmla="*/ 0 h 313"/>
                <a:gd name="T6" fmla="*/ 164 w 164"/>
                <a:gd name="T7" fmla="*/ 7 h 313"/>
                <a:gd name="T8" fmla="*/ 16 w 16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0"/>
            <p:cNvSpPr>
              <a:spLocks/>
            </p:cNvSpPr>
            <p:nvPr/>
          </p:nvSpPr>
          <p:spPr bwMode="auto">
            <a:xfrm>
              <a:off x="3300612" y="2364904"/>
              <a:ext cx="306388" cy="611188"/>
            </a:xfrm>
            <a:custGeom>
              <a:avLst/>
              <a:gdLst>
                <a:gd name="T0" fmla="*/ 15 w 193"/>
                <a:gd name="T1" fmla="*/ 385 h 385"/>
                <a:gd name="T2" fmla="*/ 0 w 193"/>
                <a:gd name="T3" fmla="*/ 378 h 385"/>
                <a:gd name="T4" fmla="*/ 179 w 193"/>
                <a:gd name="T5" fmla="*/ 0 h 385"/>
                <a:gd name="T6" fmla="*/ 193 w 193"/>
                <a:gd name="T7" fmla="*/ 7 h 385"/>
                <a:gd name="T8" fmla="*/ 15 w 193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1"/>
            <p:cNvSpPr>
              <a:spLocks/>
            </p:cNvSpPr>
            <p:nvPr/>
          </p:nvSpPr>
          <p:spPr bwMode="auto">
            <a:xfrm>
              <a:off x="2998987" y="2634779"/>
              <a:ext cx="325438" cy="344488"/>
            </a:xfrm>
            <a:custGeom>
              <a:avLst/>
              <a:gdLst>
                <a:gd name="T0" fmla="*/ 194 w 205"/>
                <a:gd name="T1" fmla="*/ 217 h 217"/>
                <a:gd name="T2" fmla="*/ 0 w 205"/>
                <a:gd name="T3" fmla="*/ 11 h 217"/>
                <a:gd name="T4" fmla="*/ 13 w 205"/>
                <a:gd name="T5" fmla="*/ 0 h 217"/>
                <a:gd name="T6" fmla="*/ 205 w 205"/>
                <a:gd name="T7" fmla="*/ 205 h 217"/>
                <a:gd name="T8" fmla="*/ 194 w 20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2"/>
            <p:cNvSpPr>
              <a:spLocks/>
            </p:cNvSpPr>
            <p:nvPr/>
          </p:nvSpPr>
          <p:spPr bwMode="auto">
            <a:xfrm>
              <a:off x="2719587" y="2634779"/>
              <a:ext cx="301625" cy="619125"/>
            </a:xfrm>
            <a:custGeom>
              <a:avLst/>
              <a:gdLst>
                <a:gd name="T0" fmla="*/ 16 w 190"/>
                <a:gd name="T1" fmla="*/ 390 h 390"/>
                <a:gd name="T2" fmla="*/ 0 w 190"/>
                <a:gd name="T3" fmla="*/ 383 h 390"/>
                <a:gd name="T4" fmla="*/ 175 w 190"/>
                <a:gd name="T5" fmla="*/ 0 h 390"/>
                <a:gd name="T6" fmla="*/ 190 w 190"/>
                <a:gd name="T7" fmla="*/ 6 h 390"/>
                <a:gd name="T8" fmla="*/ 16 w 1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3"/>
            <p:cNvSpPr>
              <a:spLocks/>
            </p:cNvSpPr>
            <p:nvPr/>
          </p:nvSpPr>
          <p:spPr bwMode="auto">
            <a:xfrm>
              <a:off x="2317949" y="3172942"/>
              <a:ext cx="407988" cy="87313"/>
            </a:xfrm>
            <a:custGeom>
              <a:avLst/>
              <a:gdLst>
                <a:gd name="T0" fmla="*/ 256 w 257"/>
                <a:gd name="T1" fmla="*/ 55 h 55"/>
                <a:gd name="T2" fmla="*/ 0 w 257"/>
                <a:gd name="T3" fmla="*/ 17 h 55"/>
                <a:gd name="T4" fmla="*/ 3 w 257"/>
                <a:gd name="T5" fmla="*/ 0 h 55"/>
                <a:gd name="T6" fmla="*/ 257 w 257"/>
                <a:gd name="T7" fmla="*/ 39 h 55"/>
                <a:gd name="T8" fmla="*/ 256 w 2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4"/>
            <p:cNvSpPr>
              <a:spLocks/>
            </p:cNvSpPr>
            <p:nvPr/>
          </p:nvSpPr>
          <p:spPr bwMode="auto">
            <a:xfrm>
              <a:off x="2729112" y="3228504"/>
              <a:ext cx="354013" cy="228600"/>
            </a:xfrm>
            <a:custGeom>
              <a:avLst/>
              <a:gdLst>
                <a:gd name="T0" fmla="*/ 215 w 223"/>
                <a:gd name="T1" fmla="*/ 144 h 144"/>
                <a:gd name="T2" fmla="*/ 0 w 223"/>
                <a:gd name="T3" fmla="*/ 14 h 144"/>
                <a:gd name="T4" fmla="*/ 8 w 223"/>
                <a:gd name="T5" fmla="*/ 0 h 144"/>
                <a:gd name="T6" fmla="*/ 223 w 223"/>
                <a:gd name="T7" fmla="*/ 130 h 144"/>
                <a:gd name="T8" fmla="*/ 215 w 223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5"/>
            <p:cNvSpPr>
              <a:spLocks/>
            </p:cNvSpPr>
            <p:nvPr/>
          </p:nvSpPr>
          <p:spPr bwMode="auto">
            <a:xfrm>
              <a:off x="2733874" y="2958629"/>
              <a:ext cx="582613" cy="290513"/>
            </a:xfrm>
            <a:custGeom>
              <a:avLst/>
              <a:gdLst>
                <a:gd name="T0" fmla="*/ 7 w 367"/>
                <a:gd name="T1" fmla="*/ 183 h 183"/>
                <a:gd name="T2" fmla="*/ 0 w 367"/>
                <a:gd name="T3" fmla="*/ 167 h 183"/>
                <a:gd name="T4" fmla="*/ 360 w 367"/>
                <a:gd name="T5" fmla="*/ 0 h 183"/>
                <a:gd name="T6" fmla="*/ 367 w 367"/>
                <a:gd name="T7" fmla="*/ 15 h 183"/>
                <a:gd name="T8" fmla="*/ 7 w 367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6"/>
            <p:cNvSpPr>
              <a:spLocks/>
            </p:cNvSpPr>
            <p:nvPr/>
          </p:nvSpPr>
          <p:spPr bwMode="auto">
            <a:xfrm>
              <a:off x="2638624" y="2739554"/>
              <a:ext cx="106363" cy="495300"/>
            </a:xfrm>
            <a:custGeom>
              <a:avLst/>
              <a:gdLst>
                <a:gd name="T0" fmla="*/ 51 w 67"/>
                <a:gd name="T1" fmla="*/ 312 h 312"/>
                <a:gd name="T2" fmla="*/ 0 w 67"/>
                <a:gd name="T3" fmla="*/ 3 h 312"/>
                <a:gd name="T4" fmla="*/ 16 w 67"/>
                <a:gd name="T5" fmla="*/ 0 h 312"/>
                <a:gd name="T6" fmla="*/ 67 w 67"/>
                <a:gd name="T7" fmla="*/ 310 h 312"/>
                <a:gd name="T8" fmla="*/ 51 w 6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7"/>
            <p:cNvSpPr>
              <a:spLocks/>
            </p:cNvSpPr>
            <p:nvPr/>
          </p:nvSpPr>
          <p:spPr bwMode="auto">
            <a:xfrm>
              <a:off x="2303661" y="2758675"/>
              <a:ext cx="30163" cy="434975"/>
            </a:xfrm>
            <a:custGeom>
              <a:avLst/>
              <a:gdLst>
                <a:gd name="T0" fmla="*/ 2 w 19"/>
                <a:gd name="T1" fmla="*/ 274 h 274"/>
                <a:gd name="T2" fmla="*/ 0 w 19"/>
                <a:gd name="T3" fmla="*/ 0 h 274"/>
                <a:gd name="T4" fmla="*/ 16 w 19"/>
                <a:gd name="T5" fmla="*/ 0 h 274"/>
                <a:gd name="T6" fmla="*/ 19 w 19"/>
                <a:gd name="T7" fmla="*/ 274 h 274"/>
                <a:gd name="T8" fmla="*/ 2 w 1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8"/>
            <p:cNvSpPr>
              <a:spLocks/>
            </p:cNvSpPr>
            <p:nvPr/>
          </p:nvSpPr>
          <p:spPr bwMode="auto">
            <a:xfrm>
              <a:off x="2276674" y="2083987"/>
              <a:ext cx="52388" cy="682625"/>
            </a:xfrm>
            <a:custGeom>
              <a:avLst/>
              <a:gdLst>
                <a:gd name="T0" fmla="*/ 17 w 33"/>
                <a:gd name="T1" fmla="*/ 430 h 430"/>
                <a:gd name="T2" fmla="*/ 0 w 33"/>
                <a:gd name="T3" fmla="*/ 0 h 430"/>
                <a:gd name="T4" fmla="*/ 17 w 33"/>
                <a:gd name="T5" fmla="*/ 0 h 430"/>
                <a:gd name="T6" fmla="*/ 33 w 33"/>
                <a:gd name="T7" fmla="*/ 430 h 430"/>
                <a:gd name="T8" fmla="*/ 17 w 3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9"/>
            <p:cNvSpPr>
              <a:spLocks/>
            </p:cNvSpPr>
            <p:nvPr/>
          </p:nvSpPr>
          <p:spPr bwMode="auto">
            <a:xfrm>
              <a:off x="2322712" y="2734862"/>
              <a:ext cx="333375" cy="50800"/>
            </a:xfrm>
            <a:custGeom>
              <a:avLst/>
              <a:gdLst>
                <a:gd name="T0" fmla="*/ 2 w 210"/>
                <a:gd name="T1" fmla="*/ 32 h 32"/>
                <a:gd name="T2" fmla="*/ 0 w 210"/>
                <a:gd name="T3" fmla="*/ 15 h 32"/>
                <a:gd name="T4" fmla="*/ 208 w 210"/>
                <a:gd name="T5" fmla="*/ 0 h 32"/>
                <a:gd name="T6" fmla="*/ 210 w 210"/>
                <a:gd name="T7" fmla="*/ 17 h 32"/>
                <a:gd name="T8" fmla="*/ 2 w 2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0"/>
            <p:cNvSpPr>
              <a:spLocks/>
            </p:cNvSpPr>
            <p:nvPr/>
          </p:nvSpPr>
          <p:spPr bwMode="auto">
            <a:xfrm>
              <a:off x="1846461" y="2755429"/>
              <a:ext cx="476250" cy="320675"/>
            </a:xfrm>
            <a:custGeom>
              <a:avLst/>
              <a:gdLst>
                <a:gd name="T0" fmla="*/ 10 w 300"/>
                <a:gd name="T1" fmla="*/ 202 h 202"/>
                <a:gd name="T2" fmla="*/ 0 w 300"/>
                <a:gd name="T3" fmla="*/ 188 h 202"/>
                <a:gd name="T4" fmla="*/ 292 w 300"/>
                <a:gd name="T5" fmla="*/ 0 h 202"/>
                <a:gd name="T6" fmla="*/ 300 w 300"/>
                <a:gd name="T7" fmla="*/ 12 h 202"/>
                <a:gd name="T8" fmla="*/ 10 w 30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1"/>
            <p:cNvSpPr>
              <a:spLocks/>
            </p:cNvSpPr>
            <p:nvPr/>
          </p:nvSpPr>
          <p:spPr bwMode="auto">
            <a:xfrm>
              <a:off x="1551186" y="3058642"/>
              <a:ext cx="315913" cy="539750"/>
            </a:xfrm>
            <a:custGeom>
              <a:avLst/>
              <a:gdLst>
                <a:gd name="T0" fmla="*/ 16 w 199"/>
                <a:gd name="T1" fmla="*/ 340 h 340"/>
                <a:gd name="T2" fmla="*/ 0 w 199"/>
                <a:gd name="T3" fmla="*/ 332 h 340"/>
                <a:gd name="T4" fmla="*/ 183 w 199"/>
                <a:gd name="T5" fmla="*/ 0 h 340"/>
                <a:gd name="T6" fmla="*/ 199 w 199"/>
                <a:gd name="T7" fmla="*/ 8 h 340"/>
                <a:gd name="T8" fmla="*/ 16 w 199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2"/>
            <p:cNvSpPr>
              <a:spLocks/>
            </p:cNvSpPr>
            <p:nvPr/>
          </p:nvSpPr>
          <p:spPr bwMode="auto">
            <a:xfrm>
              <a:off x="1557536" y="3177704"/>
              <a:ext cx="765175" cy="412750"/>
            </a:xfrm>
            <a:custGeom>
              <a:avLst/>
              <a:gdLst>
                <a:gd name="T0" fmla="*/ 7 w 482"/>
                <a:gd name="T1" fmla="*/ 260 h 260"/>
                <a:gd name="T2" fmla="*/ 0 w 482"/>
                <a:gd name="T3" fmla="*/ 246 h 260"/>
                <a:gd name="T4" fmla="*/ 474 w 482"/>
                <a:gd name="T5" fmla="*/ 0 h 260"/>
                <a:gd name="T6" fmla="*/ 482 w 482"/>
                <a:gd name="T7" fmla="*/ 16 h 260"/>
                <a:gd name="T8" fmla="*/ 7 w 48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3"/>
            <p:cNvSpPr>
              <a:spLocks/>
            </p:cNvSpPr>
            <p:nvPr/>
          </p:nvSpPr>
          <p:spPr bwMode="auto">
            <a:xfrm>
              <a:off x="1844874" y="3058642"/>
              <a:ext cx="193675" cy="590550"/>
            </a:xfrm>
            <a:custGeom>
              <a:avLst/>
              <a:gdLst>
                <a:gd name="T0" fmla="*/ 106 w 122"/>
                <a:gd name="T1" fmla="*/ 372 h 372"/>
                <a:gd name="T2" fmla="*/ 0 w 122"/>
                <a:gd name="T3" fmla="*/ 4 h 372"/>
                <a:gd name="T4" fmla="*/ 16 w 122"/>
                <a:gd name="T5" fmla="*/ 0 h 372"/>
                <a:gd name="T6" fmla="*/ 122 w 122"/>
                <a:gd name="T7" fmla="*/ 367 h 372"/>
                <a:gd name="T8" fmla="*/ 106 w 122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4"/>
            <p:cNvSpPr>
              <a:spLocks/>
            </p:cNvSpPr>
            <p:nvPr/>
          </p:nvSpPr>
          <p:spPr bwMode="auto">
            <a:xfrm>
              <a:off x="1163836" y="2768129"/>
              <a:ext cx="407988" cy="815975"/>
            </a:xfrm>
            <a:custGeom>
              <a:avLst/>
              <a:gdLst>
                <a:gd name="T0" fmla="*/ 243 w 257"/>
                <a:gd name="T1" fmla="*/ 514 h 514"/>
                <a:gd name="T2" fmla="*/ 0 w 257"/>
                <a:gd name="T3" fmla="*/ 7 h 514"/>
                <a:gd name="T4" fmla="*/ 15 w 257"/>
                <a:gd name="T5" fmla="*/ 0 h 514"/>
                <a:gd name="T6" fmla="*/ 257 w 257"/>
                <a:gd name="T7" fmla="*/ 507 h 514"/>
                <a:gd name="T8" fmla="*/ 243 w 25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5"/>
            <p:cNvSpPr>
              <a:spLocks/>
            </p:cNvSpPr>
            <p:nvPr/>
          </p:nvSpPr>
          <p:spPr bwMode="auto">
            <a:xfrm>
              <a:off x="990799" y="1925167"/>
              <a:ext cx="196850" cy="858838"/>
            </a:xfrm>
            <a:custGeom>
              <a:avLst/>
              <a:gdLst>
                <a:gd name="T0" fmla="*/ 109 w 124"/>
                <a:gd name="T1" fmla="*/ 541 h 541"/>
                <a:gd name="T2" fmla="*/ 0 w 124"/>
                <a:gd name="T3" fmla="*/ 3 h 541"/>
                <a:gd name="T4" fmla="*/ 15 w 124"/>
                <a:gd name="T5" fmla="*/ 0 h 541"/>
                <a:gd name="T6" fmla="*/ 124 w 124"/>
                <a:gd name="T7" fmla="*/ 536 h 541"/>
                <a:gd name="T8" fmla="*/ 109 w 124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26"/>
            <p:cNvSpPr>
              <a:spLocks/>
            </p:cNvSpPr>
            <p:nvPr/>
          </p:nvSpPr>
          <p:spPr bwMode="auto">
            <a:xfrm>
              <a:off x="997149" y="1934762"/>
              <a:ext cx="388938" cy="328613"/>
            </a:xfrm>
            <a:custGeom>
              <a:avLst/>
              <a:gdLst>
                <a:gd name="T0" fmla="*/ 235 w 245"/>
                <a:gd name="T1" fmla="*/ 207 h 207"/>
                <a:gd name="T2" fmla="*/ 0 w 245"/>
                <a:gd name="T3" fmla="*/ 13 h 207"/>
                <a:gd name="T4" fmla="*/ 11 w 245"/>
                <a:gd name="T5" fmla="*/ 0 h 207"/>
                <a:gd name="T6" fmla="*/ 245 w 245"/>
                <a:gd name="T7" fmla="*/ 194 h 207"/>
                <a:gd name="T8" fmla="*/ 235 w 245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7"/>
            <p:cNvSpPr>
              <a:spLocks/>
            </p:cNvSpPr>
            <p:nvPr/>
          </p:nvSpPr>
          <p:spPr bwMode="auto">
            <a:xfrm>
              <a:off x="1160661" y="2241079"/>
              <a:ext cx="233363" cy="527050"/>
            </a:xfrm>
            <a:custGeom>
              <a:avLst/>
              <a:gdLst>
                <a:gd name="T0" fmla="*/ 16 w 147"/>
                <a:gd name="T1" fmla="*/ 332 h 332"/>
                <a:gd name="T2" fmla="*/ 0 w 147"/>
                <a:gd name="T3" fmla="*/ 326 h 332"/>
                <a:gd name="T4" fmla="*/ 132 w 147"/>
                <a:gd name="T5" fmla="*/ 0 h 332"/>
                <a:gd name="T6" fmla="*/ 147 w 147"/>
                <a:gd name="T7" fmla="*/ 5 h 332"/>
                <a:gd name="T8" fmla="*/ 16 w 147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8"/>
            <p:cNvSpPr>
              <a:spLocks/>
            </p:cNvSpPr>
            <p:nvPr/>
          </p:nvSpPr>
          <p:spPr bwMode="auto">
            <a:xfrm>
              <a:off x="1371799" y="2229967"/>
              <a:ext cx="417513" cy="247650"/>
            </a:xfrm>
            <a:custGeom>
              <a:avLst/>
              <a:gdLst>
                <a:gd name="T0" fmla="*/ 256 w 263"/>
                <a:gd name="T1" fmla="*/ 156 h 156"/>
                <a:gd name="T2" fmla="*/ 0 w 263"/>
                <a:gd name="T3" fmla="*/ 14 h 156"/>
                <a:gd name="T4" fmla="*/ 7 w 263"/>
                <a:gd name="T5" fmla="*/ 0 h 156"/>
                <a:gd name="T6" fmla="*/ 263 w 263"/>
                <a:gd name="T7" fmla="*/ 142 h 156"/>
                <a:gd name="T8" fmla="*/ 256 w 26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9"/>
            <p:cNvSpPr>
              <a:spLocks/>
            </p:cNvSpPr>
            <p:nvPr/>
          </p:nvSpPr>
          <p:spPr bwMode="auto">
            <a:xfrm>
              <a:off x="1763911" y="2461742"/>
              <a:ext cx="100013" cy="608013"/>
            </a:xfrm>
            <a:custGeom>
              <a:avLst/>
              <a:gdLst>
                <a:gd name="T0" fmla="*/ 46 w 63"/>
                <a:gd name="T1" fmla="*/ 383 h 383"/>
                <a:gd name="T2" fmla="*/ 0 w 63"/>
                <a:gd name="T3" fmla="*/ 3 h 383"/>
                <a:gd name="T4" fmla="*/ 16 w 63"/>
                <a:gd name="T5" fmla="*/ 0 h 383"/>
                <a:gd name="T6" fmla="*/ 63 w 63"/>
                <a:gd name="T7" fmla="*/ 381 h 383"/>
                <a:gd name="T8" fmla="*/ 46 w 63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30"/>
            <p:cNvSpPr>
              <a:spLocks/>
            </p:cNvSpPr>
            <p:nvPr/>
          </p:nvSpPr>
          <p:spPr bwMode="auto">
            <a:xfrm>
              <a:off x="1778199" y="2453804"/>
              <a:ext cx="539750" cy="315913"/>
            </a:xfrm>
            <a:custGeom>
              <a:avLst/>
              <a:gdLst>
                <a:gd name="T0" fmla="*/ 333 w 340"/>
                <a:gd name="T1" fmla="*/ 199 h 199"/>
                <a:gd name="T2" fmla="*/ 0 w 340"/>
                <a:gd name="T3" fmla="*/ 14 h 199"/>
                <a:gd name="T4" fmla="*/ 7 w 340"/>
                <a:gd name="T5" fmla="*/ 0 h 199"/>
                <a:gd name="T6" fmla="*/ 340 w 340"/>
                <a:gd name="T7" fmla="*/ 184 h 199"/>
                <a:gd name="T8" fmla="*/ 333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1"/>
            <p:cNvSpPr>
              <a:spLocks/>
            </p:cNvSpPr>
            <p:nvPr/>
          </p:nvSpPr>
          <p:spPr bwMode="auto">
            <a:xfrm>
              <a:off x="1716286" y="2157012"/>
              <a:ext cx="76200" cy="322263"/>
            </a:xfrm>
            <a:custGeom>
              <a:avLst/>
              <a:gdLst>
                <a:gd name="T0" fmla="*/ 32 w 48"/>
                <a:gd name="T1" fmla="*/ 203 h 203"/>
                <a:gd name="T2" fmla="*/ 0 w 48"/>
                <a:gd name="T3" fmla="*/ 2 h 203"/>
                <a:gd name="T4" fmla="*/ 16 w 48"/>
                <a:gd name="T5" fmla="*/ 0 h 203"/>
                <a:gd name="T6" fmla="*/ 48 w 48"/>
                <a:gd name="T7" fmla="*/ 201 h 203"/>
                <a:gd name="T8" fmla="*/ 32 w 4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32"/>
            <p:cNvSpPr>
              <a:spLocks/>
            </p:cNvSpPr>
            <p:nvPr/>
          </p:nvSpPr>
          <p:spPr bwMode="auto">
            <a:xfrm>
              <a:off x="1170186" y="2449042"/>
              <a:ext cx="611188" cy="317500"/>
            </a:xfrm>
            <a:custGeom>
              <a:avLst/>
              <a:gdLst>
                <a:gd name="T0" fmla="*/ 7 w 385"/>
                <a:gd name="T1" fmla="*/ 200 h 200"/>
                <a:gd name="T2" fmla="*/ 0 w 385"/>
                <a:gd name="T3" fmla="*/ 184 h 200"/>
                <a:gd name="T4" fmla="*/ 378 w 385"/>
                <a:gd name="T5" fmla="*/ 0 h 200"/>
                <a:gd name="T6" fmla="*/ 385 w 385"/>
                <a:gd name="T7" fmla="*/ 15 h 200"/>
                <a:gd name="T8" fmla="*/ 7 w 385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33"/>
            <p:cNvSpPr>
              <a:spLocks/>
            </p:cNvSpPr>
            <p:nvPr/>
          </p:nvSpPr>
          <p:spPr bwMode="auto">
            <a:xfrm>
              <a:off x="1174949" y="2745904"/>
              <a:ext cx="677863" cy="317500"/>
            </a:xfrm>
            <a:custGeom>
              <a:avLst/>
              <a:gdLst>
                <a:gd name="T0" fmla="*/ 420 w 427"/>
                <a:gd name="T1" fmla="*/ 200 h 200"/>
                <a:gd name="T2" fmla="*/ 0 w 427"/>
                <a:gd name="T3" fmla="*/ 14 h 200"/>
                <a:gd name="T4" fmla="*/ 7 w 427"/>
                <a:gd name="T5" fmla="*/ 0 h 200"/>
                <a:gd name="T6" fmla="*/ 427 w 427"/>
                <a:gd name="T7" fmla="*/ 186 h 200"/>
                <a:gd name="T8" fmla="*/ 420 w 427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4"/>
            <p:cNvSpPr>
              <a:spLocks/>
            </p:cNvSpPr>
            <p:nvPr/>
          </p:nvSpPr>
          <p:spPr bwMode="auto">
            <a:xfrm>
              <a:off x="1859161" y="2958629"/>
              <a:ext cx="1447801" cy="119063"/>
            </a:xfrm>
            <a:custGeom>
              <a:avLst/>
              <a:gdLst>
                <a:gd name="T0" fmla="*/ 2 w 912"/>
                <a:gd name="T1" fmla="*/ 75 h 75"/>
                <a:gd name="T2" fmla="*/ 0 w 912"/>
                <a:gd name="T3" fmla="*/ 59 h 75"/>
                <a:gd name="T4" fmla="*/ 911 w 912"/>
                <a:gd name="T5" fmla="*/ 0 h 75"/>
                <a:gd name="T6" fmla="*/ 912 w 912"/>
                <a:gd name="T7" fmla="*/ 15 h 75"/>
                <a:gd name="T8" fmla="*/ 2 w 91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5"/>
            <p:cNvSpPr>
              <a:spLocks/>
            </p:cNvSpPr>
            <p:nvPr/>
          </p:nvSpPr>
          <p:spPr bwMode="auto">
            <a:xfrm>
              <a:off x="3003749" y="2361729"/>
              <a:ext cx="596900" cy="287338"/>
            </a:xfrm>
            <a:custGeom>
              <a:avLst/>
              <a:gdLst>
                <a:gd name="T0" fmla="*/ 7 w 376"/>
                <a:gd name="T1" fmla="*/ 181 h 181"/>
                <a:gd name="T2" fmla="*/ 0 w 376"/>
                <a:gd name="T3" fmla="*/ 165 h 181"/>
                <a:gd name="T4" fmla="*/ 370 w 376"/>
                <a:gd name="T5" fmla="*/ 0 h 181"/>
                <a:gd name="T6" fmla="*/ 376 w 376"/>
                <a:gd name="T7" fmla="*/ 16 h 181"/>
                <a:gd name="T8" fmla="*/ 7 w 376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36"/>
            <p:cNvSpPr>
              <a:spLocks/>
            </p:cNvSpPr>
            <p:nvPr/>
          </p:nvSpPr>
          <p:spPr bwMode="auto">
            <a:xfrm>
              <a:off x="2646562" y="2634850"/>
              <a:ext cx="366713" cy="122238"/>
            </a:xfrm>
            <a:custGeom>
              <a:avLst/>
              <a:gdLst>
                <a:gd name="T0" fmla="*/ 4 w 231"/>
                <a:gd name="T1" fmla="*/ 77 h 77"/>
                <a:gd name="T2" fmla="*/ 0 w 231"/>
                <a:gd name="T3" fmla="*/ 62 h 77"/>
                <a:gd name="T4" fmla="*/ 226 w 231"/>
                <a:gd name="T5" fmla="*/ 0 h 77"/>
                <a:gd name="T6" fmla="*/ 231 w 231"/>
                <a:gd name="T7" fmla="*/ 16 h 77"/>
                <a:gd name="T8" fmla="*/ 4 w 231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7"/>
            <p:cNvSpPr>
              <a:spLocks/>
            </p:cNvSpPr>
            <p:nvPr/>
          </p:nvSpPr>
          <p:spPr bwMode="auto">
            <a:xfrm>
              <a:off x="3548262" y="1604492"/>
              <a:ext cx="60325" cy="771525"/>
            </a:xfrm>
            <a:custGeom>
              <a:avLst/>
              <a:gdLst>
                <a:gd name="T0" fmla="*/ 21 w 38"/>
                <a:gd name="T1" fmla="*/ 486 h 486"/>
                <a:gd name="T2" fmla="*/ 0 w 38"/>
                <a:gd name="T3" fmla="*/ 1 h 486"/>
                <a:gd name="T4" fmla="*/ 16 w 38"/>
                <a:gd name="T5" fmla="*/ 0 h 486"/>
                <a:gd name="T6" fmla="*/ 38 w 38"/>
                <a:gd name="T7" fmla="*/ 484 h 486"/>
                <a:gd name="T8" fmla="*/ 21 w 38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38"/>
            <p:cNvSpPr>
              <a:spLocks/>
            </p:cNvSpPr>
            <p:nvPr/>
          </p:nvSpPr>
          <p:spPr bwMode="auto">
            <a:xfrm>
              <a:off x="3133924" y="1121892"/>
              <a:ext cx="436563" cy="495300"/>
            </a:xfrm>
            <a:custGeom>
              <a:avLst/>
              <a:gdLst>
                <a:gd name="T0" fmla="*/ 263 w 275"/>
                <a:gd name="T1" fmla="*/ 312 h 312"/>
                <a:gd name="T2" fmla="*/ 0 w 275"/>
                <a:gd name="T3" fmla="*/ 11 h 312"/>
                <a:gd name="T4" fmla="*/ 13 w 275"/>
                <a:gd name="T5" fmla="*/ 0 h 312"/>
                <a:gd name="T6" fmla="*/ 275 w 275"/>
                <a:gd name="T7" fmla="*/ 301 h 312"/>
                <a:gd name="T8" fmla="*/ 263 w 2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39"/>
            <p:cNvSpPr>
              <a:spLocks/>
            </p:cNvSpPr>
            <p:nvPr/>
          </p:nvSpPr>
          <p:spPr bwMode="auto">
            <a:xfrm>
              <a:off x="3216474" y="1602904"/>
              <a:ext cx="347663" cy="271463"/>
            </a:xfrm>
            <a:custGeom>
              <a:avLst/>
              <a:gdLst>
                <a:gd name="T0" fmla="*/ 11 w 219"/>
                <a:gd name="T1" fmla="*/ 171 h 171"/>
                <a:gd name="T2" fmla="*/ 0 w 219"/>
                <a:gd name="T3" fmla="*/ 157 h 171"/>
                <a:gd name="T4" fmla="*/ 209 w 219"/>
                <a:gd name="T5" fmla="*/ 0 h 171"/>
                <a:gd name="T6" fmla="*/ 219 w 219"/>
                <a:gd name="T7" fmla="*/ 12 h 171"/>
                <a:gd name="T8" fmla="*/ 11 w 219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40"/>
            <p:cNvSpPr>
              <a:spLocks/>
            </p:cNvSpPr>
            <p:nvPr/>
          </p:nvSpPr>
          <p:spPr bwMode="auto">
            <a:xfrm>
              <a:off x="2865637" y="1855317"/>
              <a:ext cx="371475" cy="320675"/>
            </a:xfrm>
            <a:custGeom>
              <a:avLst/>
              <a:gdLst>
                <a:gd name="T0" fmla="*/ 10 w 234"/>
                <a:gd name="T1" fmla="*/ 202 h 202"/>
                <a:gd name="T2" fmla="*/ 0 w 234"/>
                <a:gd name="T3" fmla="*/ 190 h 202"/>
                <a:gd name="T4" fmla="*/ 224 w 234"/>
                <a:gd name="T5" fmla="*/ 0 h 202"/>
                <a:gd name="T6" fmla="*/ 234 w 234"/>
                <a:gd name="T7" fmla="*/ 12 h 202"/>
                <a:gd name="T8" fmla="*/ 10 w 23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1"/>
            <p:cNvSpPr>
              <a:spLocks/>
            </p:cNvSpPr>
            <p:nvPr/>
          </p:nvSpPr>
          <p:spPr bwMode="auto">
            <a:xfrm>
              <a:off x="2287786" y="2083987"/>
              <a:ext cx="592138" cy="103188"/>
            </a:xfrm>
            <a:custGeom>
              <a:avLst/>
              <a:gdLst>
                <a:gd name="T0" fmla="*/ 370 w 373"/>
                <a:gd name="T1" fmla="*/ 65 h 65"/>
                <a:gd name="T2" fmla="*/ 0 w 373"/>
                <a:gd name="T3" fmla="*/ 16 h 65"/>
                <a:gd name="T4" fmla="*/ 3 w 373"/>
                <a:gd name="T5" fmla="*/ 0 h 65"/>
                <a:gd name="T6" fmla="*/ 373 w 373"/>
                <a:gd name="T7" fmla="*/ 48 h 65"/>
                <a:gd name="T8" fmla="*/ 370 w 37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42"/>
            <p:cNvSpPr>
              <a:spLocks/>
            </p:cNvSpPr>
            <p:nvPr/>
          </p:nvSpPr>
          <p:spPr bwMode="auto">
            <a:xfrm>
              <a:off x="1727399" y="2079154"/>
              <a:ext cx="560388" cy="79375"/>
            </a:xfrm>
            <a:custGeom>
              <a:avLst/>
              <a:gdLst>
                <a:gd name="T0" fmla="*/ 2 w 353"/>
                <a:gd name="T1" fmla="*/ 50 h 50"/>
                <a:gd name="T2" fmla="*/ 0 w 353"/>
                <a:gd name="T3" fmla="*/ 35 h 50"/>
                <a:gd name="T4" fmla="*/ 351 w 353"/>
                <a:gd name="T5" fmla="*/ 0 h 50"/>
                <a:gd name="T6" fmla="*/ 353 w 353"/>
                <a:gd name="T7" fmla="*/ 17 h 50"/>
                <a:gd name="T8" fmla="*/ 2 w 35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3"/>
            <p:cNvSpPr>
              <a:spLocks/>
            </p:cNvSpPr>
            <p:nvPr/>
          </p:nvSpPr>
          <p:spPr bwMode="auto">
            <a:xfrm>
              <a:off x="1001911" y="1918817"/>
              <a:ext cx="731838" cy="246063"/>
            </a:xfrm>
            <a:custGeom>
              <a:avLst/>
              <a:gdLst>
                <a:gd name="T0" fmla="*/ 455 w 461"/>
                <a:gd name="T1" fmla="*/ 155 h 155"/>
                <a:gd name="T2" fmla="*/ 0 w 461"/>
                <a:gd name="T3" fmla="*/ 16 h 155"/>
                <a:gd name="T4" fmla="*/ 5 w 461"/>
                <a:gd name="T5" fmla="*/ 0 h 155"/>
                <a:gd name="T6" fmla="*/ 461 w 461"/>
                <a:gd name="T7" fmla="*/ 140 h 155"/>
                <a:gd name="T8" fmla="*/ 455 w 4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44"/>
            <p:cNvSpPr>
              <a:spLocks/>
            </p:cNvSpPr>
            <p:nvPr/>
          </p:nvSpPr>
          <p:spPr bwMode="auto">
            <a:xfrm>
              <a:off x="1378149" y="2145829"/>
              <a:ext cx="346075" cy="112713"/>
            </a:xfrm>
            <a:custGeom>
              <a:avLst/>
              <a:gdLst>
                <a:gd name="T0" fmla="*/ 5 w 218"/>
                <a:gd name="T1" fmla="*/ 71 h 71"/>
                <a:gd name="T2" fmla="*/ 0 w 218"/>
                <a:gd name="T3" fmla="*/ 54 h 71"/>
                <a:gd name="T4" fmla="*/ 215 w 218"/>
                <a:gd name="T5" fmla="*/ 0 h 71"/>
                <a:gd name="T6" fmla="*/ 218 w 218"/>
                <a:gd name="T7" fmla="*/ 15 h 71"/>
                <a:gd name="T8" fmla="*/ 5 w 218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45"/>
            <p:cNvSpPr>
              <a:spLocks/>
            </p:cNvSpPr>
            <p:nvPr/>
          </p:nvSpPr>
          <p:spPr bwMode="auto">
            <a:xfrm>
              <a:off x="1773436" y="2152179"/>
              <a:ext cx="1100138" cy="309563"/>
            </a:xfrm>
            <a:custGeom>
              <a:avLst/>
              <a:gdLst>
                <a:gd name="T0" fmla="*/ 0 w 496"/>
                <a:gd name="T1" fmla="*/ 140 h 140"/>
                <a:gd name="T2" fmla="*/ 0 w 496"/>
                <a:gd name="T3" fmla="*/ 140 h 140"/>
                <a:gd name="T4" fmla="*/ 1 w 496"/>
                <a:gd name="T5" fmla="*/ 135 h 140"/>
                <a:gd name="T6" fmla="*/ 1 w 496"/>
                <a:gd name="T7" fmla="*/ 129 h 140"/>
                <a:gd name="T8" fmla="*/ 493 w 496"/>
                <a:gd name="T9" fmla="*/ 0 h 140"/>
                <a:gd name="T10" fmla="*/ 496 w 496"/>
                <a:gd name="T11" fmla="*/ 11 h 140"/>
                <a:gd name="T12" fmla="*/ 0 w 49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46"/>
            <p:cNvSpPr>
              <a:spLocks/>
            </p:cNvSpPr>
            <p:nvPr/>
          </p:nvSpPr>
          <p:spPr bwMode="auto">
            <a:xfrm>
              <a:off x="1773436" y="2085504"/>
              <a:ext cx="522288" cy="379413"/>
            </a:xfrm>
            <a:custGeom>
              <a:avLst/>
              <a:gdLst>
                <a:gd name="T0" fmla="*/ 8 w 329"/>
                <a:gd name="T1" fmla="*/ 239 h 239"/>
                <a:gd name="T2" fmla="*/ 0 w 329"/>
                <a:gd name="T3" fmla="*/ 225 h 239"/>
                <a:gd name="T4" fmla="*/ 321 w 329"/>
                <a:gd name="T5" fmla="*/ 0 h 239"/>
                <a:gd name="T6" fmla="*/ 329 w 329"/>
                <a:gd name="T7" fmla="*/ 14 h 239"/>
                <a:gd name="T8" fmla="*/ 8 w 32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47"/>
            <p:cNvSpPr>
              <a:spLocks/>
            </p:cNvSpPr>
            <p:nvPr/>
          </p:nvSpPr>
          <p:spPr bwMode="auto">
            <a:xfrm>
              <a:off x="2300486" y="1855317"/>
              <a:ext cx="925513" cy="230188"/>
            </a:xfrm>
            <a:custGeom>
              <a:avLst/>
              <a:gdLst>
                <a:gd name="T0" fmla="*/ 3 w 583"/>
                <a:gd name="T1" fmla="*/ 145 h 145"/>
                <a:gd name="T2" fmla="*/ 0 w 583"/>
                <a:gd name="T3" fmla="*/ 128 h 145"/>
                <a:gd name="T4" fmla="*/ 578 w 583"/>
                <a:gd name="T5" fmla="*/ 0 h 145"/>
                <a:gd name="T6" fmla="*/ 583 w 583"/>
                <a:gd name="T7" fmla="*/ 15 h 145"/>
                <a:gd name="T8" fmla="*/ 3 w 58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48"/>
            <p:cNvSpPr>
              <a:spLocks/>
            </p:cNvSpPr>
            <p:nvPr/>
          </p:nvSpPr>
          <p:spPr bwMode="auto">
            <a:xfrm>
              <a:off x="2864049" y="2168054"/>
              <a:ext cx="161925" cy="465138"/>
            </a:xfrm>
            <a:custGeom>
              <a:avLst/>
              <a:gdLst>
                <a:gd name="T0" fmla="*/ 85 w 102"/>
                <a:gd name="T1" fmla="*/ 293 h 293"/>
                <a:gd name="T2" fmla="*/ 0 w 102"/>
                <a:gd name="T3" fmla="*/ 4 h 293"/>
                <a:gd name="T4" fmla="*/ 17 w 102"/>
                <a:gd name="T5" fmla="*/ 0 h 293"/>
                <a:gd name="T6" fmla="*/ 102 w 102"/>
                <a:gd name="T7" fmla="*/ 289 h 293"/>
                <a:gd name="T8" fmla="*/ 85 w 102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49"/>
            <p:cNvSpPr>
              <a:spLocks/>
            </p:cNvSpPr>
            <p:nvPr/>
          </p:nvSpPr>
          <p:spPr bwMode="auto">
            <a:xfrm>
              <a:off x="2616399" y="1496542"/>
              <a:ext cx="935038" cy="123825"/>
            </a:xfrm>
            <a:custGeom>
              <a:avLst/>
              <a:gdLst>
                <a:gd name="T0" fmla="*/ 587 w 589"/>
                <a:gd name="T1" fmla="*/ 78 h 78"/>
                <a:gd name="T2" fmla="*/ 0 w 589"/>
                <a:gd name="T3" fmla="*/ 16 h 78"/>
                <a:gd name="T4" fmla="*/ 1 w 589"/>
                <a:gd name="T5" fmla="*/ 0 h 78"/>
                <a:gd name="T6" fmla="*/ 589 w 589"/>
                <a:gd name="T7" fmla="*/ 61 h 78"/>
                <a:gd name="T8" fmla="*/ 587 w 58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0"/>
            <p:cNvSpPr>
              <a:spLocks/>
            </p:cNvSpPr>
            <p:nvPr/>
          </p:nvSpPr>
          <p:spPr bwMode="auto">
            <a:xfrm>
              <a:off x="2613224" y="1123479"/>
              <a:ext cx="534988" cy="392113"/>
            </a:xfrm>
            <a:custGeom>
              <a:avLst/>
              <a:gdLst>
                <a:gd name="T0" fmla="*/ 10 w 337"/>
                <a:gd name="T1" fmla="*/ 247 h 247"/>
                <a:gd name="T2" fmla="*/ 0 w 337"/>
                <a:gd name="T3" fmla="*/ 233 h 247"/>
                <a:gd name="T4" fmla="*/ 327 w 337"/>
                <a:gd name="T5" fmla="*/ 0 h 247"/>
                <a:gd name="T6" fmla="*/ 337 w 337"/>
                <a:gd name="T7" fmla="*/ 13 h 247"/>
                <a:gd name="T8" fmla="*/ 10 w 33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51"/>
            <p:cNvSpPr>
              <a:spLocks/>
            </p:cNvSpPr>
            <p:nvPr/>
          </p:nvSpPr>
          <p:spPr bwMode="auto">
            <a:xfrm>
              <a:off x="990799" y="1345729"/>
              <a:ext cx="257175" cy="582613"/>
            </a:xfrm>
            <a:custGeom>
              <a:avLst/>
              <a:gdLst>
                <a:gd name="T0" fmla="*/ 15 w 162"/>
                <a:gd name="T1" fmla="*/ 367 h 367"/>
                <a:gd name="T2" fmla="*/ 0 w 162"/>
                <a:gd name="T3" fmla="*/ 361 h 367"/>
                <a:gd name="T4" fmla="*/ 147 w 162"/>
                <a:gd name="T5" fmla="*/ 0 h 367"/>
                <a:gd name="T6" fmla="*/ 162 w 162"/>
                <a:gd name="T7" fmla="*/ 5 h 367"/>
                <a:gd name="T8" fmla="*/ 15 w 162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2"/>
            <p:cNvSpPr>
              <a:spLocks/>
            </p:cNvSpPr>
            <p:nvPr/>
          </p:nvSpPr>
          <p:spPr bwMode="auto">
            <a:xfrm>
              <a:off x="1236861" y="1334617"/>
              <a:ext cx="404813" cy="558800"/>
            </a:xfrm>
            <a:custGeom>
              <a:avLst/>
              <a:gdLst>
                <a:gd name="T0" fmla="*/ 242 w 255"/>
                <a:gd name="T1" fmla="*/ 352 h 352"/>
                <a:gd name="T2" fmla="*/ 0 w 255"/>
                <a:gd name="T3" fmla="*/ 10 h 352"/>
                <a:gd name="T4" fmla="*/ 13 w 255"/>
                <a:gd name="T5" fmla="*/ 0 h 352"/>
                <a:gd name="T6" fmla="*/ 255 w 255"/>
                <a:gd name="T7" fmla="*/ 343 h 352"/>
                <a:gd name="T8" fmla="*/ 242 w 255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53"/>
            <p:cNvSpPr>
              <a:spLocks/>
            </p:cNvSpPr>
            <p:nvPr/>
          </p:nvSpPr>
          <p:spPr bwMode="auto">
            <a:xfrm>
              <a:off x="1640086" y="1863254"/>
              <a:ext cx="666750" cy="231775"/>
            </a:xfrm>
            <a:custGeom>
              <a:avLst/>
              <a:gdLst>
                <a:gd name="T0" fmla="*/ 415 w 420"/>
                <a:gd name="T1" fmla="*/ 146 h 146"/>
                <a:gd name="T2" fmla="*/ 0 w 420"/>
                <a:gd name="T3" fmla="*/ 16 h 146"/>
                <a:gd name="T4" fmla="*/ 6 w 420"/>
                <a:gd name="T5" fmla="*/ 0 h 146"/>
                <a:gd name="T6" fmla="*/ 420 w 420"/>
                <a:gd name="T7" fmla="*/ 130 h 146"/>
                <a:gd name="T8" fmla="*/ 415 w 42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54"/>
            <p:cNvSpPr>
              <a:spLocks/>
            </p:cNvSpPr>
            <p:nvPr/>
          </p:nvSpPr>
          <p:spPr bwMode="auto">
            <a:xfrm>
              <a:off x="1624211" y="1883962"/>
              <a:ext cx="111125" cy="280988"/>
            </a:xfrm>
            <a:custGeom>
              <a:avLst/>
              <a:gdLst>
                <a:gd name="T0" fmla="*/ 53 w 70"/>
                <a:gd name="T1" fmla="*/ 177 h 177"/>
                <a:gd name="T2" fmla="*/ 0 w 70"/>
                <a:gd name="T3" fmla="*/ 4 h 177"/>
                <a:gd name="T4" fmla="*/ 17 w 70"/>
                <a:gd name="T5" fmla="*/ 0 h 177"/>
                <a:gd name="T6" fmla="*/ 70 w 70"/>
                <a:gd name="T7" fmla="*/ 172 h 177"/>
                <a:gd name="T8" fmla="*/ 53 w 70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55"/>
            <p:cNvSpPr>
              <a:spLocks/>
            </p:cNvSpPr>
            <p:nvPr/>
          </p:nvSpPr>
          <p:spPr bwMode="auto">
            <a:xfrm>
              <a:off x="1367036" y="1866429"/>
              <a:ext cx="277813" cy="382588"/>
            </a:xfrm>
            <a:custGeom>
              <a:avLst/>
              <a:gdLst>
                <a:gd name="T0" fmla="*/ 13 w 175"/>
                <a:gd name="T1" fmla="*/ 241 h 241"/>
                <a:gd name="T2" fmla="*/ 0 w 175"/>
                <a:gd name="T3" fmla="*/ 231 h 241"/>
                <a:gd name="T4" fmla="*/ 162 w 175"/>
                <a:gd name="T5" fmla="*/ 0 h 241"/>
                <a:gd name="T6" fmla="*/ 175 w 175"/>
                <a:gd name="T7" fmla="*/ 10 h 241"/>
                <a:gd name="T8" fmla="*/ 13 w 175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56"/>
            <p:cNvSpPr>
              <a:spLocks/>
            </p:cNvSpPr>
            <p:nvPr/>
          </p:nvSpPr>
          <p:spPr bwMode="auto">
            <a:xfrm>
              <a:off x="1224161" y="982192"/>
              <a:ext cx="458788" cy="374650"/>
            </a:xfrm>
            <a:custGeom>
              <a:avLst/>
              <a:gdLst>
                <a:gd name="T0" fmla="*/ 9 w 289"/>
                <a:gd name="T1" fmla="*/ 236 h 236"/>
                <a:gd name="T2" fmla="*/ 0 w 289"/>
                <a:gd name="T3" fmla="*/ 223 h 236"/>
                <a:gd name="T4" fmla="*/ 279 w 289"/>
                <a:gd name="T5" fmla="*/ 0 h 236"/>
                <a:gd name="T6" fmla="*/ 289 w 289"/>
                <a:gd name="T7" fmla="*/ 12 h 236"/>
                <a:gd name="T8" fmla="*/ 9 w 28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57"/>
            <p:cNvSpPr>
              <a:spLocks/>
            </p:cNvSpPr>
            <p:nvPr/>
          </p:nvSpPr>
          <p:spPr bwMode="auto">
            <a:xfrm>
              <a:off x="1657549" y="986954"/>
              <a:ext cx="485775" cy="579438"/>
            </a:xfrm>
            <a:custGeom>
              <a:avLst/>
              <a:gdLst>
                <a:gd name="T0" fmla="*/ 294 w 306"/>
                <a:gd name="T1" fmla="*/ 365 h 365"/>
                <a:gd name="T2" fmla="*/ 0 w 306"/>
                <a:gd name="T3" fmla="*/ 11 h 365"/>
                <a:gd name="T4" fmla="*/ 13 w 306"/>
                <a:gd name="T5" fmla="*/ 0 h 365"/>
                <a:gd name="T6" fmla="*/ 306 w 306"/>
                <a:gd name="T7" fmla="*/ 356 h 365"/>
                <a:gd name="T8" fmla="*/ 294 w 306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58"/>
            <p:cNvSpPr>
              <a:spLocks/>
            </p:cNvSpPr>
            <p:nvPr/>
          </p:nvSpPr>
          <p:spPr bwMode="auto">
            <a:xfrm>
              <a:off x="1624211" y="1537817"/>
              <a:ext cx="512763" cy="344488"/>
            </a:xfrm>
            <a:custGeom>
              <a:avLst/>
              <a:gdLst>
                <a:gd name="T0" fmla="*/ 9 w 323"/>
                <a:gd name="T1" fmla="*/ 217 h 217"/>
                <a:gd name="T2" fmla="*/ 0 w 323"/>
                <a:gd name="T3" fmla="*/ 203 h 217"/>
                <a:gd name="T4" fmla="*/ 315 w 323"/>
                <a:gd name="T5" fmla="*/ 0 h 217"/>
                <a:gd name="T6" fmla="*/ 323 w 323"/>
                <a:gd name="T7" fmla="*/ 14 h 217"/>
                <a:gd name="T8" fmla="*/ 9 w 323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59"/>
            <p:cNvSpPr>
              <a:spLocks/>
            </p:cNvSpPr>
            <p:nvPr/>
          </p:nvSpPr>
          <p:spPr bwMode="auto">
            <a:xfrm>
              <a:off x="1006674" y="1863254"/>
              <a:ext cx="628650" cy="66675"/>
            </a:xfrm>
            <a:custGeom>
              <a:avLst/>
              <a:gdLst>
                <a:gd name="T0" fmla="*/ 0 w 396"/>
                <a:gd name="T1" fmla="*/ 42 h 42"/>
                <a:gd name="T2" fmla="*/ 0 w 396"/>
                <a:gd name="T3" fmla="*/ 25 h 42"/>
                <a:gd name="T4" fmla="*/ 395 w 396"/>
                <a:gd name="T5" fmla="*/ 0 h 42"/>
                <a:gd name="T6" fmla="*/ 396 w 396"/>
                <a:gd name="T7" fmla="*/ 17 h 42"/>
                <a:gd name="T8" fmla="*/ 0 w 3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0"/>
            <p:cNvSpPr>
              <a:spLocks/>
            </p:cNvSpPr>
            <p:nvPr/>
          </p:nvSpPr>
          <p:spPr bwMode="auto">
            <a:xfrm>
              <a:off x="2132211" y="1491779"/>
              <a:ext cx="490538" cy="71438"/>
            </a:xfrm>
            <a:custGeom>
              <a:avLst/>
              <a:gdLst>
                <a:gd name="T0" fmla="*/ 2 w 309"/>
                <a:gd name="T1" fmla="*/ 45 h 45"/>
                <a:gd name="T2" fmla="*/ 0 w 309"/>
                <a:gd name="T3" fmla="*/ 28 h 45"/>
                <a:gd name="T4" fmla="*/ 307 w 309"/>
                <a:gd name="T5" fmla="*/ 0 h 45"/>
                <a:gd name="T6" fmla="*/ 309 w 309"/>
                <a:gd name="T7" fmla="*/ 17 h 45"/>
                <a:gd name="T8" fmla="*/ 2 w 30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1"/>
            <p:cNvSpPr>
              <a:spLocks/>
            </p:cNvSpPr>
            <p:nvPr/>
          </p:nvSpPr>
          <p:spPr bwMode="auto">
            <a:xfrm>
              <a:off x="2427487" y="820267"/>
              <a:ext cx="717550" cy="320675"/>
            </a:xfrm>
            <a:custGeom>
              <a:avLst/>
              <a:gdLst>
                <a:gd name="T0" fmla="*/ 447 w 452"/>
                <a:gd name="T1" fmla="*/ 202 h 202"/>
                <a:gd name="T2" fmla="*/ 0 w 452"/>
                <a:gd name="T3" fmla="*/ 14 h 202"/>
                <a:gd name="T4" fmla="*/ 7 w 452"/>
                <a:gd name="T5" fmla="*/ 0 h 202"/>
                <a:gd name="T6" fmla="*/ 452 w 452"/>
                <a:gd name="T7" fmla="*/ 188 h 202"/>
                <a:gd name="T8" fmla="*/ 447 w 452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62"/>
            <p:cNvSpPr>
              <a:spLocks/>
            </p:cNvSpPr>
            <p:nvPr/>
          </p:nvSpPr>
          <p:spPr bwMode="auto">
            <a:xfrm>
              <a:off x="1662311" y="817092"/>
              <a:ext cx="773113" cy="184150"/>
            </a:xfrm>
            <a:custGeom>
              <a:avLst/>
              <a:gdLst>
                <a:gd name="T0" fmla="*/ 3 w 487"/>
                <a:gd name="T1" fmla="*/ 116 h 116"/>
                <a:gd name="T2" fmla="*/ 0 w 487"/>
                <a:gd name="T3" fmla="*/ 100 h 116"/>
                <a:gd name="T4" fmla="*/ 483 w 487"/>
                <a:gd name="T5" fmla="*/ 0 h 116"/>
                <a:gd name="T6" fmla="*/ 487 w 487"/>
                <a:gd name="T7" fmla="*/ 17 h 116"/>
                <a:gd name="T8" fmla="*/ 3 w 48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63"/>
            <p:cNvSpPr>
              <a:spLocks/>
            </p:cNvSpPr>
            <p:nvPr/>
          </p:nvSpPr>
          <p:spPr bwMode="auto">
            <a:xfrm>
              <a:off x="2421137" y="826617"/>
              <a:ext cx="214313" cy="682625"/>
            </a:xfrm>
            <a:custGeom>
              <a:avLst/>
              <a:gdLst>
                <a:gd name="T0" fmla="*/ 120 w 135"/>
                <a:gd name="T1" fmla="*/ 430 h 430"/>
                <a:gd name="T2" fmla="*/ 0 w 135"/>
                <a:gd name="T3" fmla="*/ 6 h 430"/>
                <a:gd name="T4" fmla="*/ 15 w 135"/>
                <a:gd name="T5" fmla="*/ 0 h 430"/>
                <a:gd name="T6" fmla="*/ 135 w 135"/>
                <a:gd name="T7" fmla="*/ 426 h 430"/>
                <a:gd name="T8" fmla="*/ 120 w 135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64"/>
            <p:cNvSpPr>
              <a:spLocks/>
            </p:cNvSpPr>
            <p:nvPr/>
          </p:nvSpPr>
          <p:spPr bwMode="auto">
            <a:xfrm>
              <a:off x="2108399" y="839317"/>
              <a:ext cx="330200" cy="712788"/>
            </a:xfrm>
            <a:custGeom>
              <a:avLst/>
              <a:gdLst>
                <a:gd name="T0" fmla="*/ 15 w 208"/>
                <a:gd name="T1" fmla="*/ 449 h 449"/>
                <a:gd name="T2" fmla="*/ 0 w 208"/>
                <a:gd name="T3" fmla="*/ 442 h 449"/>
                <a:gd name="T4" fmla="*/ 192 w 208"/>
                <a:gd name="T5" fmla="*/ 0 h 449"/>
                <a:gd name="T6" fmla="*/ 208 w 208"/>
                <a:gd name="T7" fmla="*/ 6 h 449"/>
                <a:gd name="T8" fmla="*/ 15 w 208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65"/>
            <p:cNvSpPr>
              <a:spLocks/>
            </p:cNvSpPr>
            <p:nvPr/>
          </p:nvSpPr>
          <p:spPr bwMode="auto">
            <a:xfrm>
              <a:off x="1613099" y="990129"/>
              <a:ext cx="65088" cy="869950"/>
            </a:xfrm>
            <a:custGeom>
              <a:avLst/>
              <a:gdLst>
                <a:gd name="T0" fmla="*/ 17 w 41"/>
                <a:gd name="T1" fmla="*/ 548 h 548"/>
                <a:gd name="T2" fmla="*/ 0 w 41"/>
                <a:gd name="T3" fmla="*/ 548 h 548"/>
                <a:gd name="T4" fmla="*/ 24 w 41"/>
                <a:gd name="T5" fmla="*/ 0 h 548"/>
                <a:gd name="T6" fmla="*/ 41 w 41"/>
                <a:gd name="T7" fmla="*/ 2 h 548"/>
                <a:gd name="T8" fmla="*/ 17 w 41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66"/>
            <p:cNvSpPr>
              <a:spLocks/>
            </p:cNvSpPr>
            <p:nvPr/>
          </p:nvSpPr>
          <p:spPr bwMode="auto">
            <a:xfrm>
              <a:off x="2611637" y="1499717"/>
              <a:ext cx="276225" cy="658813"/>
            </a:xfrm>
            <a:custGeom>
              <a:avLst/>
              <a:gdLst>
                <a:gd name="T0" fmla="*/ 160 w 174"/>
                <a:gd name="T1" fmla="*/ 415 h 415"/>
                <a:gd name="T2" fmla="*/ 0 w 174"/>
                <a:gd name="T3" fmla="*/ 6 h 415"/>
                <a:gd name="T4" fmla="*/ 15 w 174"/>
                <a:gd name="T5" fmla="*/ 0 h 415"/>
                <a:gd name="T6" fmla="*/ 174 w 174"/>
                <a:gd name="T7" fmla="*/ 409 h 415"/>
                <a:gd name="T8" fmla="*/ 160 w 174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67"/>
            <p:cNvSpPr>
              <a:spLocks/>
            </p:cNvSpPr>
            <p:nvPr/>
          </p:nvSpPr>
          <p:spPr bwMode="auto">
            <a:xfrm>
              <a:off x="2127449" y="1547342"/>
              <a:ext cx="168275" cy="522288"/>
            </a:xfrm>
            <a:custGeom>
              <a:avLst/>
              <a:gdLst>
                <a:gd name="T0" fmla="*/ 90 w 106"/>
                <a:gd name="T1" fmla="*/ 329 h 329"/>
                <a:gd name="T2" fmla="*/ 0 w 106"/>
                <a:gd name="T3" fmla="*/ 5 h 329"/>
                <a:gd name="T4" fmla="*/ 16 w 106"/>
                <a:gd name="T5" fmla="*/ 0 h 329"/>
                <a:gd name="T6" fmla="*/ 106 w 106"/>
                <a:gd name="T7" fmla="*/ 325 h 329"/>
                <a:gd name="T8" fmla="*/ 90 w 106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68"/>
            <p:cNvSpPr>
              <a:spLocks/>
            </p:cNvSpPr>
            <p:nvPr/>
          </p:nvSpPr>
          <p:spPr bwMode="auto">
            <a:xfrm>
              <a:off x="2278261" y="1509242"/>
              <a:ext cx="350838" cy="576263"/>
            </a:xfrm>
            <a:custGeom>
              <a:avLst/>
              <a:gdLst>
                <a:gd name="T0" fmla="*/ 14 w 221"/>
                <a:gd name="T1" fmla="*/ 363 h 363"/>
                <a:gd name="T2" fmla="*/ 0 w 221"/>
                <a:gd name="T3" fmla="*/ 355 h 363"/>
                <a:gd name="T4" fmla="*/ 207 w 221"/>
                <a:gd name="T5" fmla="*/ 0 h 363"/>
                <a:gd name="T6" fmla="*/ 221 w 221"/>
                <a:gd name="T7" fmla="*/ 8 h 363"/>
                <a:gd name="T8" fmla="*/ 14 w 221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69"/>
            <p:cNvSpPr>
              <a:spLocks/>
            </p:cNvSpPr>
            <p:nvPr/>
          </p:nvSpPr>
          <p:spPr bwMode="auto">
            <a:xfrm>
              <a:off x="2630687" y="1498129"/>
              <a:ext cx="598488" cy="374650"/>
            </a:xfrm>
            <a:custGeom>
              <a:avLst/>
              <a:gdLst>
                <a:gd name="T0" fmla="*/ 368 w 377"/>
                <a:gd name="T1" fmla="*/ 236 h 236"/>
                <a:gd name="T2" fmla="*/ 0 w 377"/>
                <a:gd name="T3" fmla="*/ 14 h 236"/>
                <a:gd name="T4" fmla="*/ 9 w 377"/>
                <a:gd name="T5" fmla="*/ 0 h 236"/>
                <a:gd name="T6" fmla="*/ 377 w 377"/>
                <a:gd name="T7" fmla="*/ 222 h 236"/>
                <a:gd name="T8" fmla="*/ 368 w 37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70"/>
            <p:cNvSpPr>
              <a:spLocks/>
            </p:cNvSpPr>
            <p:nvPr/>
          </p:nvSpPr>
          <p:spPr bwMode="auto">
            <a:xfrm>
              <a:off x="3211712" y="1866429"/>
              <a:ext cx="384175" cy="509588"/>
            </a:xfrm>
            <a:custGeom>
              <a:avLst/>
              <a:gdLst>
                <a:gd name="T0" fmla="*/ 229 w 242"/>
                <a:gd name="T1" fmla="*/ 321 h 321"/>
                <a:gd name="T2" fmla="*/ 0 w 242"/>
                <a:gd name="T3" fmla="*/ 10 h 321"/>
                <a:gd name="T4" fmla="*/ 13 w 242"/>
                <a:gd name="T5" fmla="*/ 0 h 321"/>
                <a:gd name="T6" fmla="*/ 242 w 242"/>
                <a:gd name="T7" fmla="*/ 311 h 321"/>
                <a:gd name="T8" fmla="*/ 229 w 242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71"/>
            <p:cNvSpPr>
              <a:spLocks/>
            </p:cNvSpPr>
            <p:nvPr/>
          </p:nvSpPr>
          <p:spPr bwMode="auto">
            <a:xfrm>
              <a:off x="3010099" y="1883892"/>
              <a:ext cx="222250" cy="746125"/>
            </a:xfrm>
            <a:custGeom>
              <a:avLst/>
              <a:gdLst>
                <a:gd name="T0" fmla="*/ 15 w 140"/>
                <a:gd name="T1" fmla="*/ 470 h 470"/>
                <a:gd name="T2" fmla="*/ 0 w 140"/>
                <a:gd name="T3" fmla="*/ 466 h 470"/>
                <a:gd name="T4" fmla="*/ 124 w 140"/>
                <a:gd name="T5" fmla="*/ 0 h 470"/>
                <a:gd name="T6" fmla="*/ 140 w 140"/>
                <a:gd name="T7" fmla="*/ 4 h 470"/>
                <a:gd name="T8" fmla="*/ 15 w 140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72"/>
            <p:cNvSpPr>
              <a:spLocks/>
            </p:cNvSpPr>
            <p:nvPr/>
          </p:nvSpPr>
          <p:spPr bwMode="auto">
            <a:xfrm>
              <a:off x="2284611" y="2085504"/>
              <a:ext cx="368300" cy="660400"/>
            </a:xfrm>
            <a:custGeom>
              <a:avLst/>
              <a:gdLst>
                <a:gd name="T0" fmla="*/ 218 w 232"/>
                <a:gd name="T1" fmla="*/ 416 h 416"/>
                <a:gd name="T2" fmla="*/ 0 w 232"/>
                <a:gd name="T3" fmla="*/ 7 h 416"/>
                <a:gd name="T4" fmla="*/ 14 w 232"/>
                <a:gd name="T5" fmla="*/ 0 h 416"/>
                <a:gd name="T6" fmla="*/ 232 w 232"/>
                <a:gd name="T7" fmla="*/ 408 h 416"/>
                <a:gd name="T8" fmla="*/ 218 w 232"/>
                <a:gd name="T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73"/>
            <p:cNvSpPr>
              <a:spLocks/>
            </p:cNvSpPr>
            <p:nvPr/>
          </p:nvSpPr>
          <p:spPr bwMode="auto">
            <a:xfrm>
              <a:off x="2630687" y="2163292"/>
              <a:ext cx="257175" cy="573088"/>
            </a:xfrm>
            <a:custGeom>
              <a:avLst/>
              <a:gdLst>
                <a:gd name="T0" fmla="*/ 14 w 162"/>
                <a:gd name="T1" fmla="*/ 361 h 361"/>
                <a:gd name="T2" fmla="*/ 0 w 162"/>
                <a:gd name="T3" fmla="*/ 354 h 361"/>
                <a:gd name="T4" fmla="*/ 147 w 162"/>
                <a:gd name="T5" fmla="*/ 0 h 361"/>
                <a:gd name="T6" fmla="*/ 162 w 162"/>
                <a:gd name="T7" fmla="*/ 7 h 361"/>
                <a:gd name="T8" fmla="*/ 14 w 162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74"/>
            <p:cNvSpPr>
              <a:spLocks/>
            </p:cNvSpPr>
            <p:nvPr/>
          </p:nvSpPr>
          <p:spPr bwMode="auto">
            <a:xfrm>
              <a:off x="2311599" y="2733204"/>
              <a:ext cx="333375" cy="455613"/>
            </a:xfrm>
            <a:custGeom>
              <a:avLst/>
              <a:gdLst>
                <a:gd name="T0" fmla="*/ 13 w 210"/>
                <a:gd name="T1" fmla="*/ 287 h 287"/>
                <a:gd name="T2" fmla="*/ 0 w 210"/>
                <a:gd name="T3" fmla="*/ 277 h 287"/>
                <a:gd name="T4" fmla="*/ 196 w 210"/>
                <a:gd name="T5" fmla="*/ 0 h 287"/>
                <a:gd name="T6" fmla="*/ 210 w 210"/>
                <a:gd name="T7" fmla="*/ 9 h 287"/>
                <a:gd name="T8" fmla="*/ 13 w 21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75"/>
            <p:cNvSpPr>
              <a:spLocks/>
            </p:cNvSpPr>
            <p:nvPr/>
          </p:nvSpPr>
          <p:spPr bwMode="auto">
            <a:xfrm>
              <a:off x="2311599" y="3206279"/>
              <a:ext cx="411163" cy="476250"/>
            </a:xfrm>
            <a:custGeom>
              <a:avLst/>
              <a:gdLst>
                <a:gd name="T0" fmla="*/ 246 w 259"/>
                <a:gd name="T1" fmla="*/ 300 h 300"/>
                <a:gd name="T2" fmla="*/ 0 w 259"/>
                <a:gd name="T3" fmla="*/ 11 h 300"/>
                <a:gd name="T4" fmla="*/ 13 w 259"/>
                <a:gd name="T5" fmla="*/ 0 h 300"/>
                <a:gd name="T6" fmla="*/ 259 w 259"/>
                <a:gd name="T7" fmla="*/ 289 h 300"/>
                <a:gd name="T8" fmla="*/ 246 w 25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76"/>
            <p:cNvSpPr>
              <a:spLocks/>
            </p:cNvSpPr>
            <p:nvPr/>
          </p:nvSpPr>
          <p:spPr bwMode="auto">
            <a:xfrm>
              <a:off x="1767086" y="2472854"/>
              <a:ext cx="565150" cy="749300"/>
            </a:xfrm>
            <a:custGeom>
              <a:avLst/>
              <a:gdLst>
                <a:gd name="T0" fmla="*/ 343 w 356"/>
                <a:gd name="T1" fmla="*/ 472 h 472"/>
                <a:gd name="T2" fmla="*/ 0 w 356"/>
                <a:gd name="T3" fmla="*/ 10 h 472"/>
                <a:gd name="T4" fmla="*/ 12 w 356"/>
                <a:gd name="T5" fmla="*/ 0 h 472"/>
                <a:gd name="T6" fmla="*/ 356 w 356"/>
                <a:gd name="T7" fmla="*/ 462 h 472"/>
                <a:gd name="T8" fmla="*/ 343 w 35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378"/>
            <p:cNvSpPr>
              <a:spLocks noChangeArrowheads="1"/>
            </p:cNvSpPr>
            <p:nvPr/>
          </p:nvSpPr>
          <p:spPr bwMode="auto">
            <a:xfrm>
              <a:off x="1058267" y="2634779"/>
              <a:ext cx="258763" cy="258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379"/>
            <p:cNvSpPr>
              <a:spLocks noChangeArrowheads="1"/>
            </p:cNvSpPr>
            <p:nvPr/>
          </p:nvSpPr>
          <p:spPr bwMode="auto">
            <a:xfrm>
              <a:off x="2192536" y="3904779"/>
              <a:ext cx="258763" cy="258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380"/>
            <p:cNvSpPr>
              <a:spLocks noChangeArrowheads="1"/>
            </p:cNvSpPr>
            <p:nvPr/>
          </p:nvSpPr>
          <p:spPr bwMode="auto">
            <a:xfrm>
              <a:off x="1933612" y="1841768"/>
              <a:ext cx="812962" cy="81296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381"/>
            <p:cNvSpPr>
              <a:spLocks noChangeArrowheads="1"/>
            </p:cNvSpPr>
            <p:nvPr/>
          </p:nvSpPr>
          <p:spPr bwMode="auto">
            <a:xfrm>
              <a:off x="3469678" y="2210912"/>
              <a:ext cx="261942" cy="26194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382"/>
            <p:cNvSpPr>
              <a:spLocks noChangeArrowheads="1"/>
            </p:cNvSpPr>
            <p:nvPr/>
          </p:nvSpPr>
          <p:spPr bwMode="auto">
            <a:xfrm>
              <a:off x="1551186" y="869479"/>
              <a:ext cx="260350" cy="258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383"/>
            <p:cNvSpPr>
              <a:spLocks noChangeArrowheads="1"/>
            </p:cNvSpPr>
            <p:nvPr/>
          </p:nvSpPr>
          <p:spPr bwMode="auto">
            <a:xfrm>
              <a:off x="1549599" y="1787054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384"/>
            <p:cNvSpPr>
              <a:spLocks noChangeArrowheads="1"/>
            </p:cNvSpPr>
            <p:nvPr/>
          </p:nvSpPr>
          <p:spPr bwMode="auto">
            <a:xfrm>
              <a:off x="913011" y="1834679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385"/>
            <p:cNvSpPr>
              <a:spLocks noChangeArrowheads="1"/>
            </p:cNvSpPr>
            <p:nvPr/>
          </p:nvSpPr>
          <p:spPr bwMode="auto">
            <a:xfrm>
              <a:off x="1147961" y="1253654"/>
              <a:ext cx="188913" cy="1873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386"/>
            <p:cNvSpPr>
              <a:spLocks noChangeArrowheads="1"/>
            </p:cNvSpPr>
            <p:nvPr/>
          </p:nvSpPr>
          <p:spPr bwMode="auto">
            <a:xfrm>
              <a:off x="2539405" y="1413992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387"/>
            <p:cNvSpPr>
              <a:spLocks noChangeArrowheads="1"/>
            </p:cNvSpPr>
            <p:nvPr/>
          </p:nvSpPr>
          <p:spPr bwMode="auto">
            <a:xfrm>
              <a:off x="3483968" y="1507654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388"/>
            <p:cNvSpPr>
              <a:spLocks noChangeArrowheads="1"/>
            </p:cNvSpPr>
            <p:nvPr/>
          </p:nvSpPr>
          <p:spPr bwMode="auto">
            <a:xfrm>
              <a:off x="2933105" y="2553817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389"/>
            <p:cNvSpPr>
              <a:spLocks noChangeArrowheads="1"/>
            </p:cNvSpPr>
            <p:nvPr/>
          </p:nvSpPr>
          <p:spPr bwMode="auto">
            <a:xfrm>
              <a:off x="3162424" y="1775942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390"/>
            <p:cNvSpPr>
              <a:spLocks noChangeArrowheads="1"/>
            </p:cNvSpPr>
            <p:nvPr/>
          </p:nvSpPr>
          <p:spPr bwMode="auto">
            <a:xfrm>
              <a:off x="1473399" y="3499967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391"/>
            <p:cNvSpPr>
              <a:spLocks noChangeArrowheads="1"/>
            </p:cNvSpPr>
            <p:nvPr/>
          </p:nvSpPr>
          <p:spPr bwMode="auto">
            <a:xfrm>
              <a:off x="2981524" y="3350742"/>
              <a:ext cx="188913" cy="18891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392"/>
            <p:cNvSpPr>
              <a:spLocks noChangeArrowheads="1"/>
            </p:cNvSpPr>
            <p:nvPr/>
          </p:nvSpPr>
          <p:spPr bwMode="auto">
            <a:xfrm>
              <a:off x="2070299" y="1491779"/>
              <a:ext cx="133350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393"/>
            <p:cNvSpPr>
              <a:spLocks noChangeArrowheads="1"/>
            </p:cNvSpPr>
            <p:nvPr/>
          </p:nvSpPr>
          <p:spPr bwMode="auto">
            <a:xfrm>
              <a:off x="1316236" y="2175992"/>
              <a:ext cx="133350" cy="13335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394"/>
            <p:cNvSpPr>
              <a:spLocks noChangeArrowheads="1"/>
            </p:cNvSpPr>
            <p:nvPr/>
          </p:nvSpPr>
          <p:spPr bwMode="auto">
            <a:xfrm>
              <a:off x="1667074" y="2087092"/>
              <a:ext cx="133350" cy="1365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395"/>
            <p:cNvSpPr>
              <a:spLocks noChangeArrowheads="1"/>
            </p:cNvSpPr>
            <p:nvPr/>
          </p:nvSpPr>
          <p:spPr bwMode="auto">
            <a:xfrm>
              <a:off x="2840162" y="2096617"/>
              <a:ext cx="134938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396"/>
            <p:cNvSpPr>
              <a:spLocks noChangeArrowheads="1"/>
            </p:cNvSpPr>
            <p:nvPr/>
          </p:nvSpPr>
          <p:spPr bwMode="auto">
            <a:xfrm>
              <a:off x="2598143" y="2677642"/>
              <a:ext cx="136525" cy="13176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397"/>
            <p:cNvSpPr>
              <a:spLocks noChangeArrowheads="1"/>
            </p:cNvSpPr>
            <p:nvPr/>
          </p:nvSpPr>
          <p:spPr bwMode="auto">
            <a:xfrm>
              <a:off x="2365574" y="764704"/>
              <a:ext cx="134938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398"/>
            <p:cNvSpPr>
              <a:spLocks noChangeArrowheads="1"/>
            </p:cNvSpPr>
            <p:nvPr/>
          </p:nvSpPr>
          <p:spPr bwMode="auto">
            <a:xfrm>
              <a:off x="3078362" y="1071092"/>
              <a:ext cx="133350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399"/>
            <p:cNvSpPr>
              <a:spLocks noChangeArrowheads="1"/>
            </p:cNvSpPr>
            <p:nvPr/>
          </p:nvSpPr>
          <p:spPr bwMode="auto">
            <a:xfrm>
              <a:off x="3279974" y="2903067"/>
              <a:ext cx="134938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400"/>
            <p:cNvSpPr>
              <a:spLocks noChangeArrowheads="1"/>
            </p:cNvSpPr>
            <p:nvPr/>
          </p:nvSpPr>
          <p:spPr bwMode="auto">
            <a:xfrm>
              <a:off x="2938662" y="3911129"/>
              <a:ext cx="133350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401"/>
            <p:cNvSpPr>
              <a:spLocks noChangeArrowheads="1"/>
            </p:cNvSpPr>
            <p:nvPr/>
          </p:nvSpPr>
          <p:spPr bwMode="auto">
            <a:xfrm>
              <a:off x="2648149" y="3982567"/>
              <a:ext cx="136525" cy="1349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402"/>
            <p:cNvSpPr>
              <a:spLocks noChangeArrowheads="1"/>
            </p:cNvSpPr>
            <p:nvPr/>
          </p:nvSpPr>
          <p:spPr bwMode="auto">
            <a:xfrm>
              <a:off x="1628974" y="3988917"/>
              <a:ext cx="134938" cy="13335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403"/>
            <p:cNvSpPr>
              <a:spLocks noChangeArrowheads="1"/>
            </p:cNvSpPr>
            <p:nvPr/>
          </p:nvSpPr>
          <p:spPr bwMode="auto">
            <a:xfrm>
              <a:off x="1782167" y="2964979"/>
              <a:ext cx="188913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404"/>
            <p:cNvSpPr>
              <a:spLocks noChangeArrowheads="1"/>
            </p:cNvSpPr>
            <p:nvPr/>
          </p:nvSpPr>
          <p:spPr bwMode="auto">
            <a:xfrm>
              <a:off x="2640212" y="3139604"/>
              <a:ext cx="185738" cy="18891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405"/>
            <p:cNvSpPr>
              <a:spLocks noChangeArrowheads="1"/>
            </p:cNvSpPr>
            <p:nvPr/>
          </p:nvSpPr>
          <p:spPr bwMode="auto">
            <a:xfrm>
              <a:off x="2648149" y="3606329"/>
              <a:ext cx="187325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406"/>
            <p:cNvSpPr>
              <a:spLocks noChangeArrowheads="1"/>
            </p:cNvSpPr>
            <p:nvPr/>
          </p:nvSpPr>
          <p:spPr bwMode="auto">
            <a:xfrm>
              <a:off x="1946474" y="3561879"/>
              <a:ext cx="188913" cy="1873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407"/>
            <p:cNvSpPr>
              <a:spLocks noChangeArrowheads="1"/>
            </p:cNvSpPr>
            <p:nvPr/>
          </p:nvSpPr>
          <p:spPr bwMode="auto">
            <a:xfrm>
              <a:off x="1694061" y="2377604"/>
              <a:ext cx="185738" cy="185738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2156817" y="3002424"/>
              <a:ext cx="339725" cy="339725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1" name="椭圆 150"/>
          <p:cNvSpPr/>
          <p:nvPr/>
        </p:nvSpPr>
        <p:spPr>
          <a:xfrm>
            <a:off x="7393731" y="1702605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2" name="标题 4"/>
          <p:cNvSpPr txBox="1">
            <a:spLocks/>
          </p:cNvSpPr>
          <p:nvPr/>
        </p:nvSpPr>
        <p:spPr>
          <a:xfrm>
            <a:off x="7422860" y="17971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153" name="矩形 152"/>
          <p:cNvSpPr/>
          <p:nvPr/>
        </p:nvSpPr>
        <p:spPr>
          <a:xfrm>
            <a:off x="8186903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4" name="矩形 47"/>
          <p:cNvSpPr>
            <a:spLocks noChangeArrowheads="1"/>
          </p:cNvSpPr>
          <p:nvPr/>
        </p:nvSpPr>
        <p:spPr bwMode="auto">
          <a:xfrm>
            <a:off x="8156691" y="185803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7710891" y="2880206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6" name="标题 4"/>
          <p:cNvSpPr txBox="1">
            <a:spLocks/>
          </p:cNvSpPr>
          <p:nvPr/>
        </p:nvSpPr>
        <p:spPr>
          <a:xfrm>
            <a:off x="7740020" y="2974779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2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8504063" y="2662385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8" name="矩形 47"/>
          <p:cNvSpPr>
            <a:spLocks noChangeArrowheads="1"/>
          </p:cNvSpPr>
          <p:nvPr/>
        </p:nvSpPr>
        <p:spPr bwMode="auto">
          <a:xfrm>
            <a:off x="8473851" y="3035634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59" name="椭圆 158"/>
          <p:cNvSpPr/>
          <p:nvPr/>
        </p:nvSpPr>
        <p:spPr>
          <a:xfrm>
            <a:off x="7321723" y="4104342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0" name="标题 4"/>
          <p:cNvSpPr txBox="1">
            <a:spLocks/>
          </p:cNvSpPr>
          <p:nvPr/>
        </p:nvSpPr>
        <p:spPr>
          <a:xfrm>
            <a:off x="7350852" y="419891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３</a:t>
            </a:r>
            <a:endParaRPr lang="en-US" altLang="zh-CN" sz="1600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8114895" y="3886521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2" name="矩形 47"/>
          <p:cNvSpPr>
            <a:spLocks noChangeArrowheads="1"/>
          </p:cNvSpPr>
          <p:nvPr/>
        </p:nvSpPr>
        <p:spPr bwMode="auto">
          <a:xfrm>
            <a:off x="8084683" y="425977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4110492" y="1728078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4" name="标题 4"/>
          <p:cNvSpPr txBox="1">
            <a:spLocks/>
          </p:cNvSpPr>
          <p:nvPr/>
        </p:nvSpPr>
        <p:spPr>
          <a:xfrm>
            <a:off x="4139621" y="1822651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４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1395563" y="151025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6" name="矩形 47"/>
          <p:cNvSpPr>
            <a:spLocks noChangeArrowheads="1"/>
          </p:cNvSpPr>
          <p:nvPr/>
        </p:nvSpPr>
        <p:spPr bwMode="auto">
          <a:xfrm>
            <a:off x="1099907" y="188350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3966476" y="2998749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8" name="标题 4"/>
          <p:cNvSpPr txBox="1">
            <a:spLocks/>
          </p:cNvSpPr>
          <p:nvPr/>
        </p:nvSpPr>
        <p:spPr>
          <a:xfrm>
            <a:off x="3995605" y="3093132"/>
            <a:ext cx="517805" cy="360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５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1251547" y="2780928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0" name="矩形 47"/>
          <p:cNvSpPr>
            <a:spLocks noChangeArrowheads="1"/>
          </p:cNvSpPr>
          <p:nvPr/>
        </p:nvSpPr>
        <p:spPr bwMode="auto">
          <a:xfrm>
            <a:off x="955891" y="3154177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4326516" y="4222885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2" name="标题 4"/>
          <p:cNvSpPr txBox="1">
            <a:spLocks/>
          </p:cNvSpPr>
          <p:nvPr/>
        </p:nvSpPr>
        <p:spPr>
          <a:xfrm>
            <a:off x="4355645" y="431745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６</a:t>
            </a:r>
            <a:endParaRPr lang="en-US" altLang="zh-CN" sz="16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1611587" y="400506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4" name="矩形 47"/>
          <p:cNvSpPr>
            <a:spLocks noChangeArrowheads="1"/>
          </p:cNvSpPr>
          <p:nvPr/>
        </p:nvSpPr>
        <p:spPr bwMode="auto">
          <a:xfrm>
            <a:off x="1315931" y="437831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5" name="文本框 9"/>
          <p:cNvSpPr txBox="1"/>
          <p:nvPr/>
        </p:nvSpPr>
        <p:spPr>
          <a:xfrm>
            <a:off x="5784799" y="2877760"/>
            <a:ext cx="60082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来源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</a:p>
        </p:txBody>
      </p:sp>
      <p:sp>
        <p:nvSpPr>
          <p:cNvPr id="176" name="矩形 1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矩形 1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249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animBg="1"/>
      <p:bldP spid="152" grpId="0"/>
      <p:bldP spid="153" grpId="0"/>
      <p:bldP spid="154" grpId="0"/>
      <p:bldP spid="155" grpId="0" animBg="1"/>
      <p:bldP spid="156" grpId="0"/>
      <p:bldP spid="157" grpId="0"/>
      <p:bldP spid="158" grpId="0"/>
      <p:bldP spid="159" grpId="0" animBg="1"/>
      <p:bldP spid="160" grpId="0"/>
      <p:bldP spid="161" grpId="0"/>
      <p:bldP spid="162" grpId="0"/>
      <p:bldP spid="163" grpId="0" animBg="1"/>
      <p:bldP spid="164" grpId="0"/>
      <p:bldP spid="165" grpId="0"/>
      <p:bldP spid="166" grpId="0"/>
      <p:bldP spid="167" grpId="0" animBg="1"/>
      <p:bldP spid="168" grpId="0"/>
      <p:bldP spid="169" grpId="0"/>
      <p:bldP spid="170" grpId="0"/>
      <p:bldP spid="171" grpId="0" animBg="1"/>
      <p:bldP spid="172" grpId="0"/>
      <p:bldP spid="173" grpId="0"/>
      <p:bldP spid="174" grpId="0"/>
      <p:bldP spid="1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175" name="肘形连接符 174"/>
          <p:cNvCxnSpPr/>
          <p:nvPr/>
        </p:nvCxnSpPr>
        <p:spPr>
          <a:xfrm flipV="1">
            <a:off x="3707737" y="2036927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肘形连接符 175"/>
          <p:cNvCxnSpPr/>
          <p:nvPr/>
        </p:nvCxnSpPr>
        <p:spPr>
          <a:xfrm>
            <a:off x="3707737" y="3113636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椭圆 176"/>
          <p:cNvSpPr/>
          <p:nvPr/>
        </p:nvSpPr>
        <p:spPr>
          <a:xfrm>
            <a:off x="6617185" y="1702605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8" name="标题 4"/>
          <p:cNvSpPr txBox="1">
            <a:spLocks/>
          </p:cNvSpPr>
          <p:nvPr/>
        </p:nvSpPr>
        <p:spPr>
          <a:xfrm>
            <a:off x="6646314" y="17971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</a:p>
        </p:txBody>
      </p:sp>
      <p:cxnSp>
        <p:nvCxnSpPr>
          <p:cNvPr id="179" name="肘形连接符 178"/>
          <p:cNvCxnSpPr/>
          <p:nvPr/>
        </p:nvCxnSpPr>
        <p:spPr>
          <a:xfrm flipV="1">
            <a:off x="4326681" y="3024726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肘形连接符 179"/>
          <p:cNvCxnSpPr/>
          <p:nvPr/>
        </p:nvCxnSpPr>
        <p:spPr>
          <a:xfrm>
            <a:off x="4283801" y="4101478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椭圆 180"/>
          <p:cNvSpPr/>
          <p:nvPr/>
        </p:nvSpPr>
        <p:spPr>
          <a:xfrm>
            <a:off x="7337266" y="2710717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82" name="标题 4"/>
          <p:cNvSpPr txBox="1">
            <a:spLocks/>
          </p:cNvSpPr>
          <p:nvPr/>
        </p:nvSpPr>
        <p:spPr>
          <a:xfrm>
            <a:off x="7366395" y="2805290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183" name="椭圆 182"/>
          <p:cNvSpPr/>
          <p:nvPr/>
        </p:nvSpPr>
        <p:spPr>
          <a:xfrm>
            <a:off x="6545178" y="3617692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84" name="标题 4"/>
          <p:cNvSpPr txBox="1">
            <a:spLocks/>
          </p:cNvSpPr>
          <p:nvPr/>
        </p:nvSpPr>
        <p:spPr>
          <a:xfrm>
            <a:off x="6574307" y="371226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185" name="椭圆 184"/>
          <p:cNvSpPr/>
          <p:nvPr/>
        </p:nvSpPr>
        <p:spPr>
          <a:xfrm>
            <a:off x="7265258" y="4625804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86" name="标题 4"/>
          <p:cNvSpPr txBox="1">
            <a:spLocks/>
          </p:cNvSpPr>
          <p:nvPr/>
        </p:nvSpPr>
        <p:spPr>
          <a:xfrm>
            <a:off x="7294387" y="4720377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187" name="Freeform 9"/>
          <p:cNvSpPr>
            <a:spLocks/>
          </p:cNvSpPr>
          <p:nvPr/>
        </p:nvSpPr>
        <p:spPr bwMode="auto">
          <a:xfrm flipH="1">
            <a:off x="1633091" y="2321548"/>
            <a:ext cx="2952328" cy="1843589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88" name="KSO_Shape"/>
          <p:cNvSpPr>
            <a:spLocks/>
          </p:cNvSpPr>
          <p:nvPr/>
        </p:nvSpPr>
        <p:spPr bwMode="auto">
          <a:xfrm>
            <a:off x="2669673" y="2926171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2052240" y="3707748"/>
            <a:ext cx="208754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现实需求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0" name="矩形 189"/>
          <p:cNvSpPr>
            <a:spLocks noChangeArrowheads="1"/>
          </p:cNvSpPr>
          <p:nvPr/>
        </p:nvSpPr>
        <p:spPr bwMode="auto">
          <a:xfrm>
            <a:off x="1849115" y="4293096"/>
            <a:ext cx="2880320" cy="35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项目所在传统行业危机状况？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7380832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7380145" y="177281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3" name="矩形 47"/>
          <p:cNvSpPr>
            <a:spLocks noChangeArrowheads="1"/>
          </p:cNvSpPr>
          <p:nvPr/>
        </p:nvSpPr>
        <p:spPr bwMode="auto">
          <a:xfrm>
            <a:off x="8172233" y="2803421"/>
            <a:ext cx="295232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194" name="矩形 193"/>
          <p:cNvSpPr/>
          <p:nvPr/>
        </p:nvSpPr>
        <p:spPr>
          <a:xfrm>
            <a:off x="7380832" y="3491724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5" name="矩形 47"/>
          <p:cNvSpPr>
            <a:spLocks noChangeArrowheads="1"/>
          </p:cNvSpPr>
          <p:nvPr/>
        </p:nvSpPr>
        <p:spPr bwMode="auto">
          <a:xfrm>
            <a:off x="7380145" y="3802249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196" name="矩形 195"/>
          <p:cNvSpPr/>
          <p:nvPr/>
        </p:nvSpPr>
        <p:spPr>
          <a:xfrm>
            <a:off x="8100912" y="4499836"/>
            <a:ext cx="22330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7" name="矩形 47"/>
          <p:cNvSpPr>
            <a:spLocks noChangeArrowheads="1"/>
          </p:cNvSpPr>
          <p:nvPr/>
        </p:nvSpPr>
        <p:spPr bwMode="auto">
          <a:xfrm>
            <a:off x="8100225" y="4810361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198" name="矩形 197"/>
          <p:cNvSpPr/>
          <p:nvPr/>
        </p:nvSpPr>
        <p:spPr>
          <a:xfrm>
            <a:off x="8172233" y="2492896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9" name="矩形 198"/>
          <p:cNvSpPr>
            <a:spLocks noChangeArrowheads="1"/>
          </p:cNvSpPr>
          <p:nvPr/>
        </p:nvSpPr>
        <p:spPr bwMode="auto">
          <a:xfrm>
            <a:off x="1849115" y="4518303"/>
            <a:ext cx="2736304" cy="35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项目所在传统行业危机状况？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0" name="矩形 199"/>
          <p:cNvSpPr>
            <a:spLocks noChangeArrowheads="1"/>
          </p:cNvSpPr>
          <p:nvPr/>
        </p:nvSpPr>
        <p:spPr bwMode="auto">
          <a:xfrm>
            <a:off x="1849115" y="4725144"/>
            <a:ext cx="2736304" cy="35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项目所在传统行业危机状况？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矩形 20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19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 animBg="1"/>
      <p:bldP spid="178" grpId="0"/>
      <p:bldP spid="181" grpId="0" animBg="1"/>
      <p:bldP spid="182" grpId="0"/>
      <p:bldP spid="183" grpId="0" animBg="1"/>
      <p:bldP spid="184" grpId="0"/>
      <p:bldP spid="185" grpId="0" animBg="1"/>
      <p:bldP spid="186" grpId="0"/>
      <p:bldP spid="187" grpId="0" animBg="1"/>
      <p:bldP spid="187" grpId="1" animBg="1"/>
      <p:bldP spid="188" grpId="0" animBg="1"/>
      <p:bldP spid="189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259228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项目解决了什么问题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 flipH="1">
            <a:off x="7207928" y="4211488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flipH="1">
            <a:off x="7207928" y="2155385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2257299" y="4211488"/>
            <a:ext cx="2598737" cy="558800"/>
          </a:xfrm>
          <a:custGeom>
            <a:avLst/>
            <a:gdLst>
              <a:gd name="connsiteX0" fmla="*/ 2298700 w 2298700"/>
              <a:gd name="connsiteY0" fmla="*/ 0 h 558800"/>
              <a:gd name="connsiteX1" fmla="*/ 1739900 w 2298700"/>
              <a:gd name="connsiteY1" fmla="*/ 558800 h 558800"/>
              <a:gd name="connsiteX2" fmla="*/ 0 w 2298700"/>
              <a:gd name="connsiteY2" fmla="*/ 55880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8700" h="558800">
                <a:moveTo>
                  <a:pt x="2298700" y="0"/>
                </a:moveTo>
                <a:lnTo>
                  <a:pt x="1739900" y="558800"/>
                </a:lnTo>
                <a:lnTo>
                  <a:pt x="0" y="558800"/>
                </a:ln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AutoShape 12"/>
          <p:cNvSpPr>
            <a:spLocks noChangeAspect="1" noChangeArrowheads="1" noTextEdit="1"/>
          </p:cNvSpPr>
          <p:nvPr/>
        </p:nvSpPr>
        <p:spPr bwMode="auto">
          <a:xfrm>
            <a:off x="4022599" y="1431776"/>
            <a:ext cx="302577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4241674" y="2382688"/>
            <a:ext cx="1162050" cy="1296988"/>
            <a:chOff x="2776538" y="1841500"/>
            <a:chExt cx="1162050" cy="1296988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3160713" y="2141538"/>
              <a:ext cx="777875" cy="609600"/>
            </a:xfrm>
            <a:custGeom>
              <a:avLst/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2776538" y="1841500"/>
              <a:ext cx="1127125" cy="1023938"/>
            </a:xfrm>
            <a:custGeom>
              <a:avLst/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"/>
            <p:cNvSpPr>
              <a:spLocks noEditPoints="1"/>
            </p:cNvSpPr>
            <p:nvPr/>
          </p:nvSpPr>
          <p:spPr bwMode="auto">
            <a:xfrm>
              <a:off x="3584575" y="2833688"/>
              <a:ext cx="303213" cy="301625"/>
            </a:xfrm>
            <a:custGeom>
              <a:avLst/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3041650" y="2835275"/>
              <a:ext cx="303213" cy="303213"/>
            </a:xfrm>
            <a:custGeom>
              <a:avLst/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"/>
            <p:cNvSpPr>
              <a:spLocks/>
            </p:cNvSpPr>
            <p:nvPr/>
          </p:nvSpPr>
          <p:spPr bwMode="auto">
            <a:xfrm>
              <a:off x="328612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341947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3544888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3668713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3789363" y="2163763"/>
              <a:ext cx="12700" cy="563563"/>
            </a:xfrm>
            <a:custGeom>
              <a:avLst/>
              <a:gdLst>
                <a:gd name="T0" fmla="*/ 8 w 8"/>
                <a:gd name="T1" fmla="*/ 355 h 355"/>
                <a:gd name="T2" fmla="*/ 1 w 8"/>
                <a:gd name="T3" fmla="*/ 355 h 355"/>
                <a:gd name="T4" fmla="*/ 0 w 8"/>
                <a:gd name="T5" fmla="*/ 0 h 355"/>
                <a:gd name="T6" fmla="*/ 6 w 8"/>
                <a:gd name="T7" fmla="*/ 0 h 355"/>
                <a:gd name="T8" fmla="*/ 8 w 8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5">
                  <a:moveTo>
                    <a:pt x="8" y="355"/>
                  </a:moveTo>
                  <a:lnTo>
                    <a:pt x="1" y="355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14"/>
          <p:cNvSpPr>
            <a:spLocks/>
          </p:cNvSpPr>
          <p:nvPr/>
        </p:nvSpPr>
        <p:spPr bwMode="auto">
          <a:xfrm>
            <a:off x="6035549" y="1592113"/>
            <a:ext cx="1792288" cy="1825625"/>
          </a:xfrm>
          <a:custGeom>
            <a:avLst/>
            <a:gdLst>
              <a:gd name="T0" fmla="*/ 1249 w 1249"/>
              <a:gd name="T1" fmla="*/ 1192 h 1272"/>
              <a:gd name="T2" fmla="*/ 1155 w 1249"/>
              <a:gd name="T3" fmla="*/ 728 h 1272"/>
              <a:gd name="T4" fmla="*/ 900 w 1249"/>
              <a:gd name="T5" fmla="*/ 349 h 1272"/>
              <a:gd name="T6" fmla="*/ 521 w 1249"/>
              <a:gd name="T7" fmla="*/ 94 h 1272"/>
              <a:gd name="T8" fmla="*/ 57 w 1249"/>
              <a:gd name="T9" fmla="*/ 0 h 1272"/>
              <a:gd name="T10" fmla="*/ 0 w 1249"/>
              <a:gd name="T11" fmla="*/ 1 h 1272"/>
              <a:gd name="T12" fmla="*/ 0 w 1249"/>
              <a:gd name="T13" fmla="*/ 603 h 1272"/>
              <a:gd name="T14" fmla="*/ 57 w 1249"/>
              <a:gd name="T15" fmla="*/ 600 h 1272"/>
              <a:gd name="T16" fmla="*/ 648 w 1249"/>
              <a:gd name="T17" fmla="*/ 1151 h 1272"/>
              <a:gd name="T18" fmla="*/ 1246 w 1249"/>
              <a:gd name="T19" fmla="*/ 1272 h 1272"/>
              <a:gd name="T20" fmla="*/ 1249 w 1249"/>
              <a:gd name="T21" fmla="*/ 1192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9" h="1272">
                <a:moveTo>
                  <a:pt x="1249" y="1192"/>
                </a:moveTo>
                <a:cubicBezTo>
                  <a:pt x="1249" y="1031"/>
                  <a:pt x="1217" y="875"/>
                  <a:pt x="1155" y="728"/>
                </a:cubicBezTo>
                <a:cubicBezTo>
                  <a:pt x="1095" y="586"/>
                  <a:pt x="1009" y="458"/>
                  <a:pt x="900" y="349"/>
                </a:cubicBezTo>
                <a:cubicBezTo>
                  <a:pt x="790" y="240"/>
                  <a:pt x="663" y="154"/>
                  <a:pt x="521" y="94"/>
                </a:cubicBezTo>
                <a:cubicBezTo>
                  <a:pt x="374" y="31"/>
                  <a:pt x="218" y="0"/>
                  <a:pt x="57" y="0"/>
                </a:cubicBezTo>
                <a:cubicBezTo>
                  <a:pt x="38" y="0"/>
                  <a:pt x="19" y="0"/>
                  <a:pt x="0" y="1"/>
                </a:cubicBezTo>
                <a:cubicBezTo>
                  <a:pt x="0" y="603"/>
                  <a:pt x="0" y="603"/>
                  <a:pt x="0" y="603"/>
                </a:cubicBezTo>
                <a:cubicBezTo>
                  <a:pt x="18" y="601"/>
                  <a:pt x="38" y="600"/>
                  <a:pt x="57" y="600"/>
                </a:cubicBezTo>
                <a:cubicBezTo>
                  <a:pt x="370" y="600"/>
                  <a:pt x="626" y="844"/>
                  <a:pt x="648" y="1151"/>
                </a:cubicBezTo>
                <a:cubicBezTo>
                  <a:pt x="1246" y="1272"/>
                  <a:pt x="1246" y="1272"/>
                  <a:pt x="1246" y="1272"/>
                </a:cubicBezTo>
                <a:cubicBezTo>
                  <a:pt x="1248" y="1246"/>
                  <a:pt x="1249" y="1219"/>
                  <a:pt x="1249" y="1192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5"/>
          <p:cNvSpPr>
            <a:spLocks/>
          </p:cNvSpPr>
          <p:nvPr/>
        </p:nvSpPr>
        <p:spPr bwMode="auto">
          <a:xfrm>
            <a:off x="5570411" y="3335188"/>
            <a:ext cx="2244725" cy="1677988"/>
          </a:xfrm>
          <a:custGeom>
            <a:avLst/>
            <a:gdLst>
              <a:gd name="T0" fmla="*/ 381 w 1564"/>
              <a:gd name="T1" fmla="*/ 569 h 1169"/>
              <a:gd name="T2" fmla="*/ 301 w 1564"/>
              <a:gd name="T3" fmla="*/ 564 h 1169"/>
              <a:gd name="T4" fmla="*/ 0 w 1564"/>
              <a:gd name="T5" fmla="*/ 1107 h 1169"/>
              <a:gd name="T6" fmla="*/ 381 w 1564"/>
              <a:gd name="T7" fmla="*/ 1169 h 1169"/>
              <a:gd name="T8" fmla="*/ 845 w 1564"/>
              <a:gd name="T9" fmla="*/ 1075 h 1169"/>
              <a:gd name="T10" fmla="*/ 1224 w 1564"/>
              <a:gd name="T11" fmla="*/ 820 h 1169"/>
              <a:gd name="T12" fmla="*/ 1479 w 1564"/>
              <a:gd name="T13" fmla="*/ 441 h 1169"/>
              <a:gd name="T14" fmla="*/ 1564 w 1564"/>
              <a:gd name="T15" fmla="*/ 120 h 1169"/>
              <a:gd name="T16" fmla="*/ 972 w 1564"/>
              <a:gd name="T17" fmla="*/ 0 h 1169"/>
              <a:gd name="T18" fmla="*/ 381 w 1564"/>
              <a:gd name="T19" fmla="*/ 569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4" h="1169">
                <a:moveTo>
                  <a:pt x="381" y="569"/>
                </a:moveTo>
                <a:cubicBezTo>
                  <a:pt x="354" y="569"/>
                  <a:pt x="327" y="567"/>
                  <a:pt x="301" y="564"/>
                </a:cubicBezTo>
                <a:cubicBezTo>
                  <a:pt x="0" y="1107"/>
                  <a:pt x="0" y="1107"/>
                  <a:pt x="0" y="1107"/>
                </a:cubicBezTo>
                <a:cubicBezTo>
                  <a:pt x="122" y="1148"/>
                  <a:pt x="250" y="1169"/>
                  <a:pt x="381" y="1169"/>
                </a:cubicBezTo>
                <a:cubicBezTo>
                  <a:pt x="542" y="1169"/>
                  <a:pt x="698" y="1138"/>
                  <a:pt x="845" y="1075"/>
                </a:cubicBezTo>
                <a:cubicBezTo>
                  <a:pt x="987" y="1015"/>
                  <a:pt x="1114" y="929"/>
                  <a:pt x="1224" y="820"/>
                </a:cubicBezTo>
                <a:cubicBezTo>
                  <a:pt x="1333" y="711"/>
                  <a:pt x="1419" y="583"/>
                  <a:pt x="1479" y="441"/>
                </a:cubicBezTo>
                <a:cubicBezTo>
                  <a:pt x="1523" y="338"/>
                  <a:pt x="1551" y="231"/>
                  <a:pt x="1564" y="120"/>
                </a:cubicBezTo>
                <a:cubicBezTo>
                  <a:pt x="972" y="0"/>
                  <a:pt x="972" y="0"/>
                  <a:pt x="972" y="0"/>
                </a:cubicBezTo>
                <a:cubicBezTo>
                  <a:pt x="960" y="316"/>
                  <a:pt x="700" y="569"/>
                  <a:pt x="381" y="569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9"/>
          <p:cNvSpPr>
            <a:spLocks/>
          </p:cNvSpPr>
          <p:nvPr/>
        </p:nvSpPr>
        <p:spPr bwMode="auto">
          <a:xfrm>
            <a:off x="4462336" y="3732063"/>
            <a:ext cx="1447800" cy="1160463"/>
          </a:xfrm>
          <a:custGeom>
            <a:avLst/>
            <a:gdLst>
              <a:gd name="T0" fmla="*/ 643 w 1009"/>
              <a:gd name="T1" fmla="*/ 0 h 809"/>
              <a:gd name="T2" fmla="*/ 0 w 1009"/>
              <a:gd name="T3" fmla="*/ 0 h 809"/>
              <a:gd name="T4" fmla="*/ 56 w 1009"/>
              <a:gd name="T5" fmla="*/ 165 h 809"/>
              <a:gd name="T6" fmla="*/ 311 w 1009"/>
              <a:gd name="T7" fmla="*/ 544 h 809"/>
              <a:gd name="T8" fmla="*/ 690 w 1009"/>
              <a:gd name="T9" fmla="*/ 799 h 809"/>
              <a:gd name="T10" fmla="*/ 713 w 1009"/>
              <a:gd name="T11" fmla="*/ 809 h 809"/>
              <a:gd name="T12" fmla="*/ 1009 w 1009"/>
              <a:gd name="T13" fmla="*/ 275 h 809"/>
              <a:gd name="T14" fmla="*/ 643 w 1009"/>
              <a:gd name="T15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9" h="809">
                <a:moveTo>
                  <a:pt x="643" y="0"/>
                </a:moveTo>
                <a:cubicBezTo>
                  <a:pt x="0" y="0"/>
                  <a:pt x="0" y="0"/>
                  <a:pt x="0" y="0"/>
                </a:cubicBezTo>
                <a:cubicBezTo>
                  <a:pt x="14" y="56"/>
                  <a:pt x="33" y="111"/>
                  <a:pt x="56" y="165"/>
                </a:cubicBezTo>
                <a:cubicBezTo>
                  <a:pt x="116" y="307"/>
                  <a:pt x="202" y="435"/>
                  <a:pt x="311" y="544"/>
                </a:cubicBezTo>
                <a:cubicBezTo>
                  <a:pt x="420" y="653"/>
                  <a:pt x="548" y="739"/>
                  <a:pt x="690" y="799"/>
                </a:cubicBezTo>
                <a:cubicBezTo>
                  <a:pt x="698" y="803"/>
                  <a:pt x="705" y="806"/>
                  <a:pt x="713" y="809"/>
                </a:cubicBezTo>
                <a:cubicBezTo>
                  <a:pt x="1009" y="275"/>
                  <a:pt x="1009" y="275"/>
                  <a:pt x="1009" y="275"/>
                </a:cubicBezTo>
                <a:cubicBezTo>
                  <a:pt x="854" y="236"/>
                  <a:pt x="722" y="135"/>
                  <a:pt x="643" y="0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84"/>
          <p:cNvSpPr>
            <a:spLocks noEditPoints="1"/>
          </p:cNvSpPr>
          <p:nvPr/>
        </p:nvSpPr>
        <p:spPr bwMode="auto">
          <a:xfrm>
            <a:off x="5630736" y="3030388"/>
            <a:ext cx="254000" cy="485775"/>
          </a:xfrm>
          <a:custGeom>
            <a:avLst/>
            <a:gdLst>
              <a:gd name="T0" fmla="*/ 145 w 177"/>
              <a:gd name="T1" fmla="*/ 339 h 339"/>
              <a:gd name="T2" fmla="*/ 145 w 177"/>
              <a:gd name="T3" fmla="*/ 339 h 339"/>
              <a:gd name="T4" fmla="*/ 177 w 177"/>
              <a:gd name="T5" fmla="*/ 214 h 339"/>
              <a:gd name="T6" fmla="*/ 177 w 177"/>
              <a:gd name="T7" fmla="*/ 214 h 339"/>
              <a:gd name="T8" fmla="*/ 177 w 177"/>
              <a:gd name="T9" fmla="*/ 214 h 339"/>
              <a:gd name="T10" fmla="*/ 154 w 177"/>
              <a:gd name="T11" fmla="*/ 104 h 339"/>
              <a:gd name="T12" fmla="*/ 150 w 177"/>
              <a:gd name="T13" fmla="*/ 108 h 339"/>
              <a:gd name="T14" fmla="*/ 151 w 177"/>
              <a:gd name="T15" fmla="*/ 109 h 339"/>
              <a:gd name="T16" fmla="*/ 151 w 177"/>
              <a:gd name="T17" fmla="*/ 109 h 339"/>
              <a:gd name="T18" fmla="*/ 151 w 177"/>
              <a:gd name="T19" fmla="*/ 109 h 339"/>
              <a:gd name="T20" fmla="*/ 154 w 177"/>
              <a:gd name="T21" fmla="*/ 106 h 339"/>
              <a:gd name="T22" fmla="*/ 155 w 177"/>
              <a:gd name="T23" fmla="*/ 106 h 339"/>
              <a:gd name="T24" fmla="*/ 155 w 177"/>
              <a:gd name="T25" fmla="*/ 106 h 339"/>
              <a:gd name="T26" fmla="*/ 155 w 177"/>
              <a:gd name="T27" fmla="*/ 106 h 339"/>
              <a:gd name="T28" fmla="*/ 157 w 177"/>
              <a:gd name="T29" fmla="*/ 106 h 339"/>
              <a:gd name="T30" fmla="*/ 155 w 177"/>
              <a:gd name="T31" fmla="*/ 104 h 339"/>
              <a:gd name="T32" fmla="*/ 154 w 177"/>
              <a:gd name="T33" fmla="*/ 105 h 339"/>
              <a:gd name="T34" fmla="*/ 154 w 177"/>
              <a:gd name="T35" fmla="*/ 104 h 339"/>
              <a:gd name="T36" fmla="*/ 108 w 177"/>
              <a:gd name="T37" fmla="*/ 103 h 339"/>
              <a:gd name="T38" fmla="*/ 108 w 177"/>
              <a:gd name="T39" fmla="*/ 103 h 339"/>
              <a:gd name="T40" fmla="*/ 108 w 177"/>
              <a:gd name="T41" fmla="*/ 103 h 339"/>
              <a:gd name="T42" fmla="*/ 154 w 177"/>
              <a:gd name="T43" fmla="*/ 103 h 339"/>
              <a:gd name="T44" fmla="*/ 153 w 177"/>
              <a:gd name="T45" fmla="*/ 104 h 339"/>
              <a:gd name="T46" fmla="*/ 154 w 177"/>
              <a:gd name="T47" fmla="*/ 104 h 339"/>
              <a:gd name="T48" fmla="*/ 155 w 177"/>
              <a:gd name="T49" fmla="*/ 104 h 339"/>
              <a:gd name="T50" fmla="*/ 154 w 177"/>
              <a:gd name="T51" fmla="*/ 103 h 339"/>
              <a:gd name="T52" fmla="*/ 41 w 177"/>
              <a:gd name="T53" fmla="*/ 89 h 339"/>
              <a:gd name="T54" fmla="*/ 41 w 177"/>
              <a:gd name="T55" fmla="*/ 89 h 339"/>
              <a:gd name="T56" fmla="*/ 41 w 177"/>
              <a:gd name="T57" fmla="*/ 89 h 339"/>
              <a:gd name="T58" fmla="*/ 168 w 177"/>
              <a:gd name="T59" fmla="*/ 75 h 339"/>
              <a:gd name="T60" fmla="*/ 168 w 177"/>
              <a:gd name="T61" fmla="*/ 75 h 339"/>
              <a:gd name="T62" fmla="*/ 168 w 177"/>
              <a:gd name="T63" fmla="*/ 75 h 339"/>
              <a:gd name="T64" fmla="*/ 165 w 177"/>
              <a:gd name="T65" fmla="*/ 65 h 339"/>
              <a:gd name="T66" fmla="*/ 165 w 177"/>
              <a:gd name="T67" fmla="*/ 65 h 339"/>
              <a:gd name="T68" fmla="*/ 165 w 177"/>
              <a:gd name="T69" fmla="*/ 65 h 339"/>
              <a:gd name="T70" fmla="*/ 163 w 177"/>
              <a:gd name="T71" fmla="*/ 58 h 339"/>
              <a:gd name="T72" fmla="*/ 163 w 177"/>
              <a:gd name="T73" fmla="*/ 58 h 339"/>
              <a:gd name="T74" fmla="*/ 163 w 177"/>
              <a:gd name="T75" fmla="*/ 58 h 339"/>
              <a:gd name="T76" fmla="*/ 29 w 177"/>
              <a:gd name="T77" fmla="*/ 46 h 339"/>
              <a:gd name="T78" fmla="*/ 29 w 177"/>
              <a:gd name="T79" fmla="*/ 46 h 339"/>
              <a:gd name="T80" fmla="*/ 85 w 177"/>
              <a:gd name="T81" fmla="*/ 34 h 339"/>
              <a:gd name="T82" fmla="*/ 85 w 177"/>
              <a:gd name="T83" fmla="*/ 34 h 339"/>
              <a:gd name="T84" fmla="*/ 85 w 177"/>
              <a:gd name="T85" fmla="*/ 34 h 339"/>
              <a:gd name="T86" fmla="*/ 106 w 177"/>
              <a:gd name="T87" fmla="*/ 29 h 339"/>
              <a:gd name="T88" fmla="*/ 106 w 177"/>
              <a:gd name="T89" fmla="*/ 29 h 339"/>
              <a:gd name="T90" fmla="*/ 118 w 177"/>
              <a:gd name="T91" fmla="*/ 25 h 339"/>
              <a:gd name="T92" fmla="*/ 118 w 177"/>
              <a:gd name="T93" fmla="*/ 25 h 339"/>
              <a:gd name="T94" fmla="*/ 118 w 177"/>
              <a:gd name="T95" fmla="*/ 25 h 339"/>
              <a:gd name="T96" fmla="*/ 108 w 177"/>
              <a:gd name="T97" fmla="*/ 21 h 339"/>
              <a:gd name="T98" fmla="*/ 108 w 177"/>
              <a:gd name="T99" fmla="*/ 21 h 339"/>
              <a:gd name="T100" fmla="*/ 55 w 177"/>
              <a:gd name="T101" fmla="*/ 1 h 339"/>
              <a:gd name="T102" fmla="*/ 55 w 177"/>
              <a:gd name="T103" fmla="*/ 1 h 339"/>
              <a:gd name="T104" fmla="*/ 55 w 177"/>
              <a:gd name="T105" fmla="*/ 1 h 339"/>
              <a:gd name="T106" fmla="*/ 0 w 177"/>
              <a:gd name="T107" fmla="*/ 1 h 339"/>
              <a:gd name="T108" fmla="*/ 0 w 177"/>
              <a:gd name="T109" fmla="*/ 1 h 339"/>
              <a:gd name="T110" fmla="*/ 2 w 177"/>
              <a:gd name="T111" fmla="*/ 0 h 339"/>
              <a:gd name="T112" fmla="*/ 2 w 177"/>
              <a:gd name="T113" fmla="*/ 0 h 339"/>
              <a:gd name="T114" fmla="*/ 2 w 177"/>
              <a:gd name="T115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7" h="339">
                <a:moveTo>
                  <a:pt x="145" y="339"/>
                </a:moveTo>
                <a:cubicBezTo>
                  <a:pt x="145" y="339"/>
                  <a:pt x="145" y="339"/>
                  <a:pt x="145" y="339"/>
                </a:cubicBezTo>
                <a:moveTo>
                  <a:pt x="177" y="214"/>
                </a:moveTo>
                <a:cubicBezTo>
                  <a:pt x="177" y="214"/>
                  <a:pt x="177" y="214"/>
                  <a:pt x="177" y="214"/>
                </a:cubicBezTo>
                <a:cubicBezTo>
                  <a:pt x="177" y="214"/>
                  <a:pt x="177" y="214"/>
                  <a:pt x="177" y="214"/>
                </a:cubicBezTo>
                <a:moveTo>
                  <a:pt x="154" y="104"/>
                </a:moveTo>
                <a:cubicBezTo>
                  <a:pt x="152" y="105"/>
                  <a:pt x="150" y="105"/>
                  <a:pt x="150" y="108"/>
                </a:cubicBezTo>
                <a:cubicBezTo>
                  <a:pt x="151" y="108"/>
                  <a:pt x="150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2" y="108"/>
                  <a:pt x="154" y="108"/>
                  <a:pt x="154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5" y="106"/>
                  <a:pt x="155" y="106"/>
                  <a:pt x="155" y="106"/>
                </a:cubicBezTo>
                <a:cubicBezTo>
                  <a:pt x="156" y="106"/>
                  <a:pt x="156" y="106"/>
                  <a:pt x="157" y="106"/>
                </a:cubicBezTo>
                <a:cubicBezTo>
                  <a:pt x="156" y="105"/>
                  <a:pt x="156" y="105"/>
                  <a:pt x="155" y="104"/>
                </a:cubicBezTo>
                <a:cubicBezTo>
                  <a:pt x="155" y="104"/>
                  <a:pt x="154" y="105"/>
                  <a:pt x="154" y="105"/>
                </a:cubicBezTo>
                <a:cubicBezTo>
                  <a:pt x="154" y="104"/>
                  <a:pt x="154" y="104"/>
                  <a:pt x="154" y="104"/>
                </a:cubicBezTo>
                <a:moveTo>
                  <a:pt x="108" y="103"/>
                </a:moveTo>
                <a:cubicBezTo>
                  <a:pt x="108" y="103"/>
                  <a:pt x="108" y="103"/>
                  <a:pt x="108" y="103"/>
                </a:cubicBezTo>
                <a:cubicBezTo>
                  <a:pt x="108" y="103"/>
                  <a:pt x="108" y="103"/>
                  <a:pt x="108" y="103"/>
                </a:cubicBezTo>
                <a:moveTo>
                  <a:pt x="154" y="103"/>
                </a:moveTo>
                <a:cubicBezTo>
                  <a:pt x="154" y="104"/>
                  <a:pt x="153" y="103"/>
                  <a:pt x="153" y="104"/>
                </a:cubicBezTo>
                <a:cubicBezTo>
                  <a:pt x="153" y="104"/>
                  <a:pt x="154" y="104"/>
                  <a:pt x="154" y="104"/>
                </a:cubicBezTo>
                <a:cubicBezTo>
                  <a:pt x="154" y="104"/>
                  <a:pt x="154" y="104"/>
                  <a:pt x="155" y="104"/>
                </a:cubicBezTo>
                <a:cubicBezTo>
                  <a:pt x="154" y="104"/>
                  <a:pt x="154" y="104"/>
                  <a:pt x="154" y="103"/>
                </a:cubicBezTo>
                <a:moveTo>
                  <a:pt x="41" y="89"/>
                </a:moveTo>
                <a:cubicBezTo>
                  <a:pt x="41" y="89"/>
                  <a:pt x="41" y="89"/>
                  <a:pt x="41" y="89"/>
                </a:cubicBezTo>
                <a:cubicBezTo>
                  <a:pt x="41" y="89"/>
                  <a:pt x="41" y="89"/>
                  <a:pt x="41" y="89"/>
                </a:cubicBezTo>
                <a:moveTo>
                  <a:pt x="168" y="75"/>
                </a:moveTo>
                <a:cubicBezTo>
                  <a:pt x="168" y="75"/>
                  <a:pt x="168" y="75"/>
                  <a:pt x="168" y="75"/>
                </a:cubicBezTo>
                <a:cubicBezTo>
                  <a:pt x="168" y="75"/>
                  <a:pt x="168" y="75"/>
                  <a:pt x="168" y="75"/>
                </a:cubicBezTo>
                <a:moveTo>
                  <a:pt x="165" y="65"/>
                </a:moveTo>
                <a:cubicBezTo>
                  <a:pt x="165" y="65"/>
                  <a:pt x="165" y="65"/>
                  <a:pt x="165" y="65"/>
                </a:cubicBezTo>
                <a:cubicBezTo>
                  <a:pt x="165" y="65"/>
                  <a:pt x="165" y="65"/>
                  <a:pt x="165" y="65"/>
                </a:cubicBezTo>
                <a:moveTo>
                  <a:pt x="163" y="58"/>
                </a:moveTo>
                <a:cubicBezTo>
                  <a:pt x="163" y="58"/>
                  <a:pt x="163" y="58"/>
                  <a:pt x="163" y="58"/>
                </a:cubicBezTo>
                <a:cubicBezTo>
                  <a:pt x="163" y="58"/>
                  <a:pt x="163" y="58"/>
                  <a:pt x="163" y="58"/>
                </a:cubicBezTo>
                <a:moveTo>
                  <a:pt x="29" y="46"/>
                </a:moveTo>
                <a:cubicBezTo>
                  <a:pt x="29" y="46"/>
                  <a:pt x="29" y="46"/>
                  <a:pt x="29" y="46"/>
                </a:cubicBezTo>
                <a:moveTo>
                  <a:pt x="85" y="34"/>
                </a:move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moveTo>
                  <a:pt x="106" y="29"/>
                </a:moveTo>
                <a:cubicBezTo>
                  <a:pt x="106" y="29"/>
                  <a:pt x="106" y="29"/>
                  <a:pt x="106" y="29"/>
                </a:cubicBezTo>
                <a:moveTo>
                  <a:pt x="118" y="25"/>
                </a:moveTo>
                <a:cubicBezTo>
                  <a:pt x="118" y="25"/>
                  <a:pt x="118" y="25"/>
                  <a:pt x="118" y="25"/>
                </a:cubicBezTo>
                <a:cubicBezTo>
                  <a:pt x="118" y="25"/>
                  <a:pt x="118" y="25"/>
                  <a:pt x="118" y="25"/>
                </a:cubicBezTo>
                <a:moveTo>
                  <a:pt x="108" y="21"/>
                </a:moveTo>
                <a:cubicBezTo>
                  <a:pt x="108" y="21"/>
                  <a:pt x="108" y="21"/>
                  <a:pt x="108" y="21"/>
                </a:cubicBezTo>
                <a:moveTo>
                  <a:pt x="55" y="1"/>
                </a:moveTo>
                <a:cubicBezTo>
                  <a:pt x="55" y="1"/>
                  <a:pt x="55" y="1"/>
                  <a:pt x="55" y="1"/>
                </a:cubicBezTo>
                <a:cubicBezTo>
                  <a:pt x="55" y="1"/>
                  <a:pt x="55" y="1"/>
                  <a:pt x="55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9A98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KSO_Shape"/>
          <p:cNvGrpSpPr>
            <a:grpSpLocks/>
          </p:cNvGrpSpPr>
          <p:nvPr/>
        </p:nvGrpSpPr>
        <p:grpSpPr bwMode="auto">
          <a:xfrm>
            <a:off x="5468811" y="2873001"/>
            <a:ext cx="1241310" cy="1026150"/>
            <a:chOff x="1331640" y="1268760"/>
            <a:chExt cx="5832647" cy="4819363"/>
          </a:xfrm>
          <a:solidFill>
            <a:schemeClr val="bg1">
              <a:lumMod val="65000"/>
              <a:alpha val="70000"/>
            </a:schemeClr>
          </a:solidFill>
        </p:grpSpPr>
        <p:sp>
          <p:nvSpPr>
            <p:cNvPr id="73" name="内蒙古"/>
            <p:cNvSpPr>
              <a:spLocks/>
            </p:cNvSpPr>
            <p:nvPr/>
          </p:nvSpPr>
          <p:spPr bwMode="auto">
            <a:xfrm>
              <a:off x="3781351" y="1323173"/>
              <a:ext cx="2555478" cy="2179596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4" name="甘肃"/>
            <p:cNvSpPr>
              <a:spLocks/>
            </p:cNvSpPr>
            <p:nvPr/>
          </p:nvSpPr>
          <p:spPr bwMode="auto">
            <a:xfrm>
              <a:off x="3289854" y="2796965"/>
              <a:ext cx="1633141" cy="1382068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宁夏"/>
            <p:cNvSpPr>
              <a:spLocks/>
            </p:cNvSpPr>
            <p:nvPr/>
          </p:nvSpPr>
          <p:spPr bwMode="auto">
            <a:xfrm>
              <a:off x="4450161" y="3277346"/>
              <a:ext cx="329739" cy="544122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6" name="新疆"/>
            <p:cNvSpPr>
              <a:spLocks/>
            </p:cNvSpPr>
            <p:nvPr/>
          </p:nvSpPr>
          <p:spPr bwMode="auto">
            <a:xfrm>
              <a:off x="1331640" y="1845529"/>
              <a:ext cx="2334614" cy="1764508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7" name="青海"/>
            <p:cNvSpPr>
              <a:spLocks/>
            </p:cNvSpPr>
            <p:nvPr/>
          </p:nvSpPr>
          <p:spPr bwMode="auto">
            <a:xfrm>
              <a:off x="2846573" y="3230707"/>
              <a:ext cx="1452718" cy="1041604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四川"/>
            <p:cNvSpPr>
              <a:spLocks/>
            </p:cNvSpPr>
            <p:nvPr/>
          </p:nvSpPr>
          <p:spPr bwMode="auto">
            <a:xfrm>
              <a:off x="3680253" y="3961385"/>
              <a:ext cx="1256741" cy="1102235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9" name="西藏"/>
            <p:cNvSpPr>
              <a:spLocks/>
            </p:cNvSpPr>
            <p:nvPr/>
          </p:nvSpPr>
          <p:spPr bwMode="auto">
            <a:xfrm>
              <a:off x="1592943" y="3513650"/>
              <a:ext cx="2249069" cy="1368077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0" name="云南"/>
            <p:cNvSpPr>
              <a:spLocks/>
            </p:cNvSpPr>
            <p:nvPr/>
          </p:nvSpPr>
          <p:spPr bwMode="auto">
            <a:xfrm>
              <a:off x="3641368" y="4651642"/>
              <a:ext cx="1017214" cy="1060260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1" name="贵州"/>
            <p:cNvSpPr>
              <a:spLocks/>
            </p:cNvSpPr>
            <p:nvPr/>
          </p:nvSpPr>
          <p:spPr bwMode="auto">
            <a:xfrm>
              <a:off x="4370838" y="4637651"/>
              <a:ext cx="687475" cy="595424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" name="广西"/>
            <p:cNvSpPr>
              <a:spLocks/>
            </p:cNvSpPr>
            <p:nvPr/>
          </p:nvSpPr>
          <p:spPr bwMode="auto">
            <a:xfrm>
              <a:off x="4482825" y="5002989"/>
              <a:ext cx="899005" cy="684039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" name="重庆"/>
            <p:cNvSpPr>
              <a:spLocks/>
            </p:cNvSpPr>
            <p:nvPr/>
          </p:nvSpPr>
          <p:spPr bwMode="auto">
            <a:xfrm>
              <a:off x="4607255" y="4250547"/>
              <a:ext cx="508606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4" name="陕西"/>
            <p:cNvSpPr>
              <a:spLocks/>
            </p:cNvSpPr>
            <p:nvPr/>
          </p:nvSpPr>
          <p:spPr bwMode="auto">
            <a:xfrm>
              <a:off x="4607255" y="3249363"/>
              <a:ext cx="580153" cy="1033832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5" name="山西"/>
            <p:cNvSpPr>
              <a:spLocks/>
            </p:cNvSpPr>
            <p:nvPr/>
          </p:nvSpPr>
          <p:spPr bwMode="auto">
            <a:xfrm>
              <a:off x="5109639" y="3055034"/>
              <a:ext cx="385732" cy="848830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6" name="湖南"/>
            <p:cNvSpPr>
              <a:spLocks/>
            </p:cNvSpPr>
            <p:nvPr/>
          </p:nvSpPr>
          <p:spPr bwMode="auto">
            <a:xfrm>
              <a:off x="5008541" y="4502397"/>
              <a:ext cx="615928" cy="715131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7" name="湖北"/>
            <p:cNvSpPr>
              <a:spLocks/>
            </p:cNvSpPr>
            <p:nvPr/>
          </p:nvSpPr>
          <p:spPr bwMode="auto">
            <a:xfrm>
              <a:off x="4936994" y="4090420"/>
              <a:ext cx="874119" cy="547231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8" name="广东"/>
            <p:cNvSpPr>
              <a:spLocks/>
            </p:cNvSpPr>
            <p:nvPr/>
          </p:nvSpPr>
          <p:spPr bwMode="auto">
            <a:xfrm>
              <a:off x="5129860" y="5096267"/>
              <a:ext cx="909892" cy="719796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9" name="江西"/>
            <p:cNvSpPr>
              <a:spLocks/>
            </p:cNvSpPr>
            <p:nvPr/>
          </p:nvSpPr>
          <p:spPr bwMode="auto">
            <a:xfrm>
              <a:off x="5560697" y="4472860"/>
              <a:ext cx="544380" cy="741560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0" name="福建"/>
            <p:cNvSpPr>
              <a:spLocks/>
            </p:cNvSpPr>
            <p:nvPr/>
          </p:nvSpPr>
          <p:spPr bwMode="auto">
            <a:xfrm>
              <a:off x="5843775" y="4670297"/>
              <a:ext cx="503941" cy="615635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1" name="浙江"/>
            <p:cNvSpPr>
              <a:spLocks/>
            </p:cNvSpPr>
            <p:nvPr/>
          </p:nvSpPr>
          <p:spPr bwMode="auto">
            <a:xfrm>
              <a:off x="6069305" y="4280085"/>
              <a:ext cx="432394" cy="500592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" name="安徽"/>
            <p:cNvSpPr>
              <a:spLocks/>
            </p:cNvSpPr>
            <p:nvPr/>
          </p:nvSpPr>
          <p:spPr bwMode="auto">
            <a:xfrm>
              <a:off x="5646243" y="3846342"/>
              <a:ext cx="547491" cy="670047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3" name="天津"/>
            <p:cNvSpPr>
              <a:spLocks/>
            </p:cNvSpPr>
            <p:nvPr/>
          </p:nvSpPr>
          <p:spPr bwMode="auto">
            <a:xfrm>
              <a:off x="5753564" y="3073690"/>
              <a:ext cx="143094" cy="206766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4" name="北京"/>
            <p:cNvSpPr>
              <a:spLocks/>
            </p:cNvSpPr>
            <p:nvPr/>
          </p:nvSpPr>
          <p:spPr bwMode="auto">
            <a:xfrm>
              <a:off x="5610469" y="2980412"/>
              <a:ext cx="189755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5" name="辽宁"/>
            <p:cNvSpPr>
              <a:spLocks/>
            </p:cNvSpPr>
            <p:nvPr/>
          </p:nvSpPr>
          <p:spPr bwMode="auto">
            <a:xfrm>
              <a:off x="5932432" y="2576207"/>
              <a:ext cx="673476" cy="640509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6" name="吉林"/>
            <p:cNvSpPr>
              <a:spLocks/>
            </p:cNvSpPr>
            <p:nvPr/>
          </p:nvSpPr>
          <p:spPr bwMode="auto">
            <a:xfrm>
              <a:off x="6083303" y="2189103"/>
              <a:ext cx="959665" cy="651392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7" name="黑龙江"/>
            <p:cNvSpPr>
              <a:spLocks/>
            </p:cNvSpPr>
            <p:nvPr/>
          </p:nvSpPr>
          <p:spPr bwMode="auto">
            <a:xfrm>
              <a:off x="5879549" y="1268760"/>
              <a:ext cx="1284738" cy="1167530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8" name="山东"/>
            <p:cNvSpPr>
              <a:spLocks/>
            </p:cNvSpPr>
            <p:nvPr/>
          </p:nvSpPr>
          <p:spPr bwMode="auto">
            <a:xfrm>
              <a:off x="5624468" y="3362851"/>
              <a:ext cx="777686" cy="48815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9" name="上海"/>
            <p:cNvSpPr>
              <a:spLocks/>
            </p:cNvSpPr>
            <p:nvPr/>
          </p:nvSpPr>
          <p:spPr bwMode="auto">
            <a:xfrm>
              <a:off x="6350827" y="4172815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0" name="江苏"/>
            <p:cNvSpPr>
              <a:spLocks/>
            </p:cNvSpPr>
            <p:nvPr/>
          </p:nvSpPr>
          <p:spPr bwMode="auto">
            <a:xfrm>
              <a:off x="5781560" y="3760838"/>
              <a:ext cx="678142" cy="522357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1" name="河北"/>
            <p:cNvSpPr>
              <a:spLocks/>
            </p:cNvSpPr>
            <p:nvPr/>
          </p:nvSpPr>
          <p:spPr bwMode="auto">
            <a:xfrm>
              <a:off x="5428491" y="2761208"/>
              <a:ext cx="629925" cy="898578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2" name="河南"/>
            <p:cNvSpPr>
              <a:spLocks/>
            </p:cNvSpPr>
            <p:nvPr/>
          </p:nvSpPr>
          <p:spPr bwMode="auto">
            <a:xfrm>
              <a:off x="5140747" y="3624030"/>
              <a:ext cx="662589" cy="65605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台湾"/>
            <p:cNvSpPr>
              <a:spLocks/>
            </p:cNvSpPr>
            <p:nvPr/>
          </p:nvSpPr>
          <p:spPr bwMode="auto">
            <a:xfrm>
              <a:off x="6386601" y="5024754"/>
              <a:ext cx="189755" cy="458617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4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997198" y="3916174"/>
            <a:ext cx="378075" cy="512606"/>
            <a:chOff x="5581650" y="2728913"/>
            <a:chExt cx="1035050" cy="1403350"/>
          </a:xfrm>
          <a:solidFill>
            <a:schemeClr val="bg1"/>
          </a:solidFill>
        </p:grpSpPr>
        <p:sp>
          <p:nvSpPr>
            <p:cNvPr id="106" name="Freeform 132"/>
            <p:cNvSpPr>
              <a:spLocks noEditPoints="1"/>
            </p:cNvSpPr>
            <p:nvPr/>
          </p:nvSpPr>
          <p:spPr bwMode="auto">
            <a:xfrm>
              <a:off x="5581650" y="2728913"/>
              <a:ext cx="1035050" cy="1403350"/>
            </a:xfrm>
            <a:custGeom>
              <a:avLst/>
              <a:gdLst>
                <a:gd name="T0" fmla="*/ 255 w 273"/>
                <a:gd name="T1" fmla="*/ 0 h 371"/>
                <a:gd name="T2" fmla="*/ 79 w 273"/>
                <a:gd name="T3" fmla="*/ 0 h 371"/>
                <a:gd name="T4" fmla="*/ 0 w 273"/>
                <a:gd name="T5" fmla="*/ 85 h 371"/>
                <a:gd name="T6" fmla="*/ 0 w 273"/>
                <a:gd name="T7" fmla="*/ 353 h 371"/>
                <a:gd name="T8" fmla="*/ 17 w 273"/>
                <a:gd name="T9" fmla="*/ 371 h 371"/>
                <a:gd name="T10" fmla="*/ 255 w 273"/>
                <a:gd name="T11" fmla="*/ 371 h 371"/>
                <a:gd name="T12" fmla="*/ 273 w 273"/>
                <a:gd name="T13" fmla="*/ 353 h 371"/>
                <a:gd name="T14" fmla="*/ 273 w 273"/>
                <a:gd name="T15" fmla="*/ 17 h 371"/>
                <a:gd name="T16" fmla="*/ 255 w 273"/>
                <a:gd name="T17" fmla="*/ 0 h 371"/>
                <a:gd name="T18" fmla="*/ 259 w 273"/>
                <a:gd name="T19" fmla="*/ 353 h 371"/>
                <a:gd name="T20" fmla="*/ 258 w 273"/>
                <a:gd name="T21" fmla="*/ 356 h 371"/>
                <a:gd name="T22" fmla="*/ 255 w 273"/>
                <a:gd name="T23" fmla="*/ 357 h 371"/>
                <a:gd name="T24" fmla="*/ 17 w 273"/>
                <a:gd name="T25" fmla="*/ 357 h 371"/>
                <a:gd name="T26" fmla="*/ 14 w 273"/>
                <a:gd name="T27" fmla="*/ 356 h 371"/>
                <a:gd name="T28" fmla="*/ 13 w 273"/>
                <a:gd name="T29" fmla="*/ 353 h 371"/>
                <a:gd name="T30" fmla="*/ 13 w 273"/>
                <a:gd name="T31" fmla="*/ 91 h 371"/>
                <a:gd name="T32" fmla="*/ 85 w 273"/>
                <a:gd name="T33" fmla="*/ 91 h 371"/>
                <a:gd name="T34" fmla="*/ 88 w 273"/>
                <a:gd name="T35" fmla="*/ 14 h 371"/>
                <a:gd name="T36" fmla="*/ 255 w 273"/>
                <a:gd name="T37" fmla="*/ 14 h 371"/>
                <a:gd name="T38" fmla="*/ 258 w 273"/>
                <a:gd name="T39" fmla="*/ 15 h 371"/>
                <a:gd name="T40" fmla="*/ 259 w 273"/>
                <a:gd name="T41" fmla="*/ 17 h 371"/>
                <a:gd name="T42" fmla="*/ 259 w 273"/>
                <a:gd name="T43" fmla="*/ 35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3" h="371">
                  <a:moveTo>
                    <a:pt x="255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3"/>
                    <a:pt x="7" y="371"/>
                    <a:pt x="17" y="371"/>
                  </a:cubicBezTo>
                  <a:cubicBezTo>
                    <a:pt x="255" y="371"/>
                    <a:pt x="255" y="371"/>
                    <a:pt x="255" y="371"/>
                  </a:cubicBezTo>
                  <a:cubicBezTo>
                    <a:pt x="265" y="371"/>
                    <a:pt x="273" y="363"/>
                    <a:pt x="273" y="353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8"/>
                    <a:pt x="265" y="0"/>
                    <a:pt x="255" y="0"/>
                  </a:cubicBezTo>
                  <a:close/>
                  <a:moveTo>
                    <a:pt x="259" y="353"/>
                  </a:moveTo>
                  <a:cubicBezTo>
                    <a:pt x="259" y="354"/>
                    <a:pt x="259" y="355"/>
                    <a:pt x="258" y="356"/>
                  </a:cubicBezTo>
                  <a:cubicBezTo>
                    <a:pt x="257" y="357"/>
                    <a:pt x="256" y="357"/>
                    <a:pt x="255" y="357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6" y="357"/>
                    <a:pt x="15" y="357"/>
                    <a:pt x="14" y="356"/>
                  </a:cubicBezTo>
                  <a:cubicBezTo>
                    <a:pt x="14" y="355"/>
                    <a:pt x="13" y="354"/>
                    <a:pt x="13" y="353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255" y="14"/>
                    <a:pt x="255" y="14"/>
                    <a:pt x="255" y="14"/>
                  </a:cubicBezTo>
                  <a:cubicBezTo>
                    <a:pt x="256" y="14"/>
                    <a:pt x="257" y="14"/>
                    <a:pt x="258" y="15"/>
                  </a:cubicBezTo>
                  <a:cubicBezTo>
                    <a:pt x="259" y="15"/>
                    <a:pt x="259" y="16"/>
                    <a:pt x="259" y="17"/>
                  </a:cubicBezTo>
                  <a:lnTo>
                    <a:pt x="259" y="3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3"/>
            <p:cNvSpPr>
              <a:spLocks/>
            </p:cNvSpPr>
            <p:nvPr/>
          </p:nvSpPr>
          <p:spPr bwMode="auto">
            <a:xfrm>
              <a:off x="5761038" y="371951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34"/>
            <p:cNvSpPr>
              <a:spLocks/>
            </p:cNvSpPr>
            <p:nvPr/>
          </p:nvSpPr>
          <p:spPr bwMode="auto">
            <a:xfrm>
              <a:off x="5761038" y="3913188"/>
              <a:ext cx="355600" cy="57150"/>
            </a:xfrm>
            <a:custGeom>
              <a:avLst/>
              <a:gdLst>
                <a:gd name="T0" fmla="*/ 86 w 94"/>
                <a:gd name="T1" fmla="*/ 0 h 15"/>
                <a:gd name="T2" fmla="*/ 7 w 94"/>
                <a:gd name="T3" fmla="*/ 0 h 15"/>
                <a:gd name="T4" fmla="*/ 0 w 94"/>
                <a:gd name="T5" fmla="*/ 7 h 15"/>
                <a:gd name="T6" fmla="*/ 7 w 94"/>
                <a:gd name="T7" fmla="*/ 15 h 15"/>
                <a:gd name="T8" fmla="*/ 86 w 94"/>
                <a:gd name="T9" fmla="*/ 15 h 15"/>
                <a:gd name="T10" fmla="*/ 94 w 94"/>
                <a:gd name="T11" fmla="*/ 7 h 15"/>
                <a:gd name="T12" fmla="*/ 86 w 9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5">
                  <a:moveTo>
                    <a:pt x="86" y="0"/>
                  </a:moveTo>
                  <a:cubicBezTo>
                    <a:pt x="60" y="0"/>
                    <a:pt x="34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34" y="15"/>
                    <a:pt x="60" y="15"/>
                    <a:pt x="86" y="15"/>
                  </a:cubicBezTo>
                  <a:cubicBezTo>
                    <a:pt x="91" y="15"/>
                    <a:pt x="94" y="12"/>
                    <a:pt x="94" y="7"/>
                  </a:cubicBezTo>
                  <a:cubicBezTo>
                    <a:pt x="94" y="3"/>
                    <a:pt x="91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35"/>
            <p:cNvSpPr>
              <a:spLocks/>
            </p:cNvSpPr>
            <p:nvPr/>
          </p:nvSpPr>
          <p:spPr bwMode="auto">
            <a:xfrm>
              <a:off x="5761038" y="3587751"/>
              <a:ext cx="693738" cy="60325"/>
            </a:xfrm>
            <a:custGeom>
              <a:avLst/>
              <a:gdLst>
                <a:gd name="T0" fmla="*/ 176 w 183"/>
                <a:gd name="T1" fmla="*/ 0 h 16"/>
                <a:gd name="T2" fmla="*/ 7 w 183"/>
                <a:gd name="T3" fmla="*/ 0 h 16"/>
                <a:gd name="T4" fmla="*/ 0 w 183"/>
                <a:gd name="T5" fmla="*/ 8 h 16"/>
                <a:gd name="T6" fmla="*/ 7 w 183"/>
                <a:gd name="T7" fmla="*/ 16 h 16"/>
                <a:gd name="T8" fmla="*/ 176 w 183"/>
                <a:gd name="T9" fmla="*/ 16 h 16"/>
                <a:gd name="T10" fmla="*/ 183 w 183"/>
                <a:gd name="T11" fmla="*/ 8 h 16"/>
                <a:gd name="T12" fmla="*/ 176 w 18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6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80" y="16"/>
                    <a:pt x="183" y="12"/>
                    <a:pt x="183" y="8"/>
                  </a:cubicBezTo>
                  <a:cubicBezTo>
                    <a:pt x="183" y="4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36"/>
            <p:cNvSpPr>
              <a:spLocks/>
            </p:cNvSpPr>
            <p:nvPr/>
          </p:nvSpPr>
          <p:spPr bwMode="auto">
            <a:xfrm>
              <a:off x="5761038" y="3459163"/>
              <a:ext cx="693738" cy="57150"/>
            </a:xfrm>
            <a:custGeom>
              <a:avLst/>
              <a:gdLst>
                <a:gd name="T0" fmla="*/ 176 w 183"/>
                <a:gd name="T1" fmla="*/ 0 h 15"/>
                <a:gd name="T2" fmla="*/ 7 w 183"/>
                <a:gd name="T3" fmla="*/ 0 h 15"/>
                <a:gd name="T4" fmla="*/ 0 w 183"/>
                <a:gd name="T5" fmla="*/ 7 h 15"/>
                <a:gd name="T6" fmla="*/ 7 w 183"/>
                <a:gd name="T7" fmla="*/ 15 h 15"/>
                <a:gd name="T8" fmla="*/ 176 w 183"/>
                <a:gd name="T9" fmla="*/ 15 h 15"/>
                <a:gd name="T10" fmla="*/ 183 w 183"/>
                <a:gd name="T11" fmla="*/ 7 h 15"/>
                <a:gd name="T12" fmla="*/ 176 w 18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5">
                  <a:moveTo>
                    <a:pt x="17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80" y="15"/>
                    <a:pt x="183" y="12"/>
                    <a:pt x="183" y="7"/>
                  </a:cubicBezTo>
                  <a:cubicBezTo>
                    <a:pt x="183" y="3"/>
                    <a:pt x="180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7"/>
            <p:cNvSpPr>
              <a:spLocks/>
            </p:cNvSpPr>
            <p:nvPr/>
          </p:nvSpPr>
          <p:spPr bwMode="auto">
            <a:xfrm>
              <a:off x="5761038" y="3327401"/>
              <a:ext cx="188913" cy="60325"/>
            </a:xfrm>
            <a:custGeom>
              <a:avLst/>
              <a:gdLst>
                <a:gd name="T0" fmla="*/ 7 w 50"/>
                <a:gd name="T1" fmla="*/ 16 h 16"/>
                <a:gd name="T2" fmla="*/ 43 w 50"/>
                <a:gd name="T3" fmla="*/ 16 h 16"/>
                <a:gd name="T4" fmla="*/ 50 w 50"/>
                <a:gd name="T5" fmla="*/ 8 h 16"/>
                <a:gd name="T6" fmla="*/ 43 w 50"/>
                <a:gd name="T7" fmla="*/ 0 h 16"/>
                <a:gd name="T8" fmla="*/ 7 w 50"/>
                <a:gd name="T9" fmla="*/ 0 h 16"/>
                <a:gd name="T10" fmla="*/ 0 w 50"/>
                <a:gd name="T11" fmla="*/ 8 h 16"/>
                <a:gd name="T12" fmla="*/ 7 w 5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6">
                  <a:moveTo>
                    <a:pt x="7" y="16"/>
                  </a:moveTo>
                  <a:cubicBezTo>
                    <a:pt x="24" y="16"/>
                    <a:pt x="26" y="16"/>
                    <a:pt x="43" y="16"/>
                  </a:cubicBezTo>
                  <a:cubicBezTo>
                    <a:pt x="47" y="16"/>
                    <a:pt x="50" y="12"/>
                    <a:pt x="50" y="8"/>
                  </a:cubicBezTo>
                  <a:cubicBezTo>
                    <a:pt x="50" y="4"/>
                    <a:pt x="47" y="0"/>
                    <a:pt x="43" y="0"/>
                  </a:cubicBezTo>
                  <a:cubicBezTo>
                    <a:pt x="26" y="0"/>
                    <a:pt x="24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38"/>
            <p:cNvSpPr>
              <a:spLocks/>
            </p:cNvSpPr>
            <p:nvPr/>
          </p:nvSpPr>
          <p:spPr bwMode="auto">
            <a:xfrm>
              <a:off x="5995988" y="3125788"/>
              <a:ext cx="442913" cy="261938"/>
            </a:xfrm>
            <a:custGeom>
              <a:avLst/>
              <a:gdLst>
                <a:gd name="T0" fmla="*/ 21 w 117"/>
                <a:gd name="T1" fmla="*/ 44 h 69"/>
                <a:gd name="T2" fmla="*/ 24 w 117"/>
                <a:gd name="T3" fmla="*/ 35 h 69"/>
                <a:gd name="T4" fmla="*/ 24 w 117"/>
                <a:gd name="T5" fmla="*/ 68 h 69"/>
                <a:gd name="T6" fmla="*/ 59 w 117"/>
                <a:gd name="T7" fmla="*/ 69 h 69"/>
                <a:gd name="T8" fmla="*/ 93 w 117"/>
                <a:gd name="T9" fmla="*/ 68 h 69"/>
                <a:gd name="T10" fmla="*/ 93 w 117"/>
                <a:gd name="T11" fmla="*/ 35 h 69"/>
                <a:gd name="T12" fmla="*/ 96 w 117"/>
                <a:gd name="T13" fmla="*/ 44 h 69"/>
                <a:gd name="T14" fmla="*/ 96 w 117"/>
                <a:gd name="T15" fmla="*/ 67 h 69"/>
                <a:gd name="T16" fmla="*/ 117 w 117"/>
                <a:gd name="T17" fmla="*/ 65 h 69"/>
                <a:gd name="T18" fmla="*/ 117 w 117"/>
                <a:gd name="T19" fmla="*/ 37 h 69"/>
                <a:gd name="T20" fmla="*/ 107 w 117"/>
                <a:gd name="T21" fmla="*/ 11 h 69"/>
                <a:gd name="T22" fmla="*/ 78 w 117"/>
                <a:gd name="T23" fmla="*/ 0 h 69"/>
                <a:gd name="T24" fmla="*/ 77 w 117"/>
                <a:gd name="T25" fmla="*/ 0 h 69"/>
                <a:gd name="T26" fmla="*/ 77 w 117"/>
                <a:gd name="T27" fmla="*/ 0 h 69"/>
                <a:gd name="T28" fmla="*/ 67 w 117"/>
                <a:gd name="T29" fmla="*/ 44 h 69"/>
                <a:gd name="T30" fmla="*/ 62 w 117"/>
                <a:gd name="T31" fmla="*/ 14 h 69"/>
                <a:gd name="T32" fmla="*/ 65 w 117"/>
                <a:gd name="T33" fmla="*/ 7 h 69"/>
                <a:gd name="T34" fmla="*/ 60 w 117"/>
                <a:gd name="T35" fmla="*/ 2 h 69"/>
                <a:gd name="T36" fmla="*/ 59 w 117"/>
                <a:gd name="T37" fmla="*/ 2 h 69"/>
                <a:gd name="T38" fmla="*/ 59 w 117"/>
                <a:gd name="T39" fmla="*/ 2 h 69"/>
                <a:gd name="T40" fmla="*/ 57 w 117"/>
                <a:gd name="T41" fmla="*/ 2 h 69"/>
                <a:gd name="T42" fmla="*/ 52 w 117"/>
                <a:gd name="T43" fmla="*/ 7 h 69"/>
                <a:gd name="T44" fmla="*/ 55 w 117"/>
                <a:gd name="T45" fmla="*/ 14 h 69"/>
                <a:gd name="T46" fmla="*/ 50 w 117"/>
                <a:gd name="T47" fmla="*/ 44 h 69"/>
                <a:gd name="T48" fmla="*/ 41 w 117"/>
                <a:gd name="T49" fmla="*/ 0 h 69"/>
                <a:gd name="T50" fmla="*/ 40 w 117"/>
                <a:gd name="T51" fmla="*/ 0 h 69"/>
                <a:gd name="T52" fmla="*/ 40 w 117"/>
                <a:gd name="T53" fmla="*/ 0 h 69"/>
                <a:gd name="T54" fmla="*/ 10 w 117"/>
                <a:gd name="T55" fmla="*/ 11 h 69"/>
                <a:gd name="T56" fmla="*/ 0 w 117"/>
                <a:gd name="T57" fmla="*/ 37 h 69"/>
                <a:gd name="T58" fmla="*/ 0 w 117"/>
                <a:gd name="T59" fmla="*/ 65 h 69"/>
                <a:gd name="T60" fmla="*/ 21 w 117"/>
                <a:gd name="T61" fmla="*/ 68 h 69"/>
                <a:gd name="T62" fmla="*/ 21 w 117"/>
                <a:gd name="T63" fmla="*/ 4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69">
                  <a:moveTo>
                    <a:pt x="21" y="44"/>
                  </a:moveTo>
                  <a:cubicBezTo>
                    <a:pt x="21" y="40"/>
                    <a:pt x="23" y="37"/>
                    <a:pt x="24" y="3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34" y="69"/>
                    <a:pt x="47" y="69"/>
                    <a:pt x="59" y="69"/>
                  </a:cubicBezTo>
                  <a:cubicBezTo>
                    <a:pt x="70" y="69"/>
                    <a:pt x="83" y="69"/>
                    <a:pt x="93" y="68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5" y="37"/>
                    <a:pt x="96" y="40"/>
                    <a:pt x="96" y="44"/>
                  </a:cubicBezTo>
                  <a:cubicBezTo>
                    <a:pt x="96" y="46"/>
                    <a:pt x="96" y="59"/>
                    <a:pt x="96" y="67"/>
                  </a:cubicBezTo>
                  <a:cubicBezTo>
                    <a:pt x="104" y="67"/>
                    <a:pt x="110" y="66"/>
                    <a:pt x="117" y="65"/>
                  </a:cubicBezTo>
                  <a:cubicBezTo>
                    <a:pt x="117" y="54"/>
                    <a:pt x="117" y="39"/>
                    <a:pt x="117" y="37"/>
                  </a:cubicBezTo>
                  <a:cubicBezTo>
                    <a:pt x="116" y="19"/>
                    <a:pt x="110" y="14"/>
                    <a:pt x="107" y="11"/>
                  </a:cubicBezTo>
                  <a:cubicBezTo>
                    <a:pt x="99" y="7"/>
                    <a:pt x="84" y="2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6"/>
                    <a:pt x="67" y="44"/>
                    <a:pt x="67" y="44"/>
                  </a:cubicBezTo>
                  <a:cubicBezTo>
                    <a:pt x="67" y="44"/>
                    <a:pt x="62" y="14"/>
                    <a:pt x="62" y="14"/>
                  </a:cubicBezTo>
                  <a:cubicBezTo>
                    <a:pt x="62" y="14"/>
                    <a:pt x="65" y="7"/>
                    <a:pt x="65" y="7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41" y="6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4" y="2"/>
                    <a:pt x="18" y="7"/>
                    <a:pt x="10" y="11"/>
                  </a:cubicBezTo>
                  <a:cubicBezTo>
                    <a:pt x="7" y="14"/>
                    <a:pt x="2" y="19"/>
                    <a:pt x="0" y="37"/>
                  </a:cubicBezTo>
                  <a:cubicBezTo>
                    <a:pt x="0" y="39"/>
                    <a:pt x="0" y="54"/>
                    <a:pt x="0" y="65"/>
                  </a:cubicBezTo>
                  <a:cubicBezTo>
                    <a:pt x="7" y="66"/>
                    <a:pt x="13" y="67"/>
                    <a:pt x="21" y="68"/>
                  </a:cubicBezTo>
                  <a:cubicBezTo>
                    <a:pt x="21" y="60"/>
                    <a:pt x="21" y="47"/>
                    <a:pt x="2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9"/>
            <p:cNvSpPr>
              <a:spLocks/>
            </p:cNvSpPr>
            <p:nvPr/>
          </p:nvSpPr>
          <p:spPr bwMode="auto">
            <a:xfrm>
              <a:off x="6105525" y="2843213"/>
              <a:ext cx="227013" cy="265113"/>
            </a:xfrm>
            <a:custGeom>
              <a:avLst/>
              <a:gdLst>
                <a:gd name="T0" fmla="*/ 6 w 60"/>
                <a:gd name="T1" fmla="*/ 46 h 70"/>
                <a:gd name="T2" fmla="*/ 30 w 60"/>
                <a:gd name="T3" fmla="*/ 70 h 70"/>
                <a:gd name="T4" fmla="*/ 54 w 60"/>
                <a:gd name="T5" fmla="*/ 45 h 70"/>
                <a:gd name="T6" fmla="*/ 59 w 60"/>
                <a:gd name="T7" fmla="*/ 34 h 70"/>
                <a:gd name="T8" fmla="*/ 56 w 60"/>
                <a:gd name="T9" fmla="*/ 29 h 70"/>
                <a:gd name="T10" fmla="*/ 30 w 60"/>
                <a:gd name="T11" fmla="*/ 0 h 70"/>
                <a:gd name="T12" fmla="*/ 4 w 60"/>
                <a:gd name="T13" fmla="*/ 29 h 70"/>
                <a:gd name="T14" fmla="*/ 0 w 60"/>
                <a:gd name="T15" fmla="*/ 34 h 70"/>
                <a:gd name="T16" fmla="*/ 6 w 60"/>
                <a:gd name="T17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0">
                  <a:moveTo>
                    <a:pt x="6" y="46"/>
                  </a:moveTo>
                  <a:cubicBezTo>
                    <a:pt x="10" y="59"/>
                    <a:pt x="17" y="70"/>
                    <a:pt x="30" y="70"/>
                  </a:cubicBezTo>
                  <a:cubicBezTo>
                    <a:pt x="43" y="70"/>
                    <a:pt x="51" y="58"/>
                    <a:pt x="54" y="45"/>
                  </a:cubicBezTo>
                  <a:cubicBezTo>
                    <a:pt x="57" y="44"/>
                    <a:pt x="60" y="38"/>
                    <a:pt x="59" y="34"/>
                  </a:cubicBezTo>
                  <a:cubicBezTo>
                    <a:pt x="59" y="31"/>
                    <a:pt x="58" y="30"/>
                    <a:pt x="56" y="29"/>
                  </a:cubicBezTo>
                  <a:cubicBezTo>
                    <a:pt x="55" y="13"/>
                    <a:pt x="45" y="0"/>
                    <a:pt x="30" y="0"/>
                  </a:cubicBezTo>
                  <a:cubicBezTo>
                    <a:pt x="15" y="0"/>
                    <a:pt x="5" y="13"/>
                    <a:pt x="4" y="29"/>
                  </a:cubicBezTo>
                  <a:cubicBezTo>
                    <a:pt x="2" y="29"/>
                    <a:pt x="1" y="31"/>
                    <a:pt x="0" y="34"/>
                  </a:cubicBezTo>
                  <a:cubicBezTo>
                    <a:pt x="0" y="38"/>
                    <a:pt x="2" y="44"/>
                    <a:pt x="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4" name="Freeform 149"/>
          <p:cNvSpPr>
            <a:spLocks noEditPoints="1"/>
          </p:cNvSpPr>
          <p:nvPr/>
        </p:nvSpPr>
        <p:spPr bwMode="auto">
          <a:xfrm>
            <a:off x="6661960" y="3994425"/>
            <a:ext cx="595670" cy="403300"/>
          </a:xfrm>
          <a:custGeom>
            <a:avLst/>
            <a:gdLst>
              <a:gd name="T0" fmla="*/ 102 w 296"/>
              <a:gd name="T1" fmla="*/ 0 h 199"/>
              <a:gd name="T2" fmla="*/ 46 w 296"/>
              <a:gd name="T3" fmla="*/ 0 h 199"/>
              <a:gd name="T4" fmla="*/ 0 w 296"/>
              <a:gd name="T5" fmla="*/ 77 h 199"/>
              <a:gd name="T6" fmla="*/ 30 w 296"/>
              <a:gd name="T7" fmla="*/ 199 h 199"/>
              <a:gd name="T8" fmla="*/ 296 w 296"/>
              <a:gd name="T9" fmla="*/ 92 h 199"/>
              <a:gd name="T10" fmla="*/ 250 w 296"/>
              <a:gd name="T11" fmla="*/ 184 h 199"/>
              <a:gd name="T12" fmla="*/ 45 w 296"/>
              <a:gd name="T13" fmla="*/ 184 h 199"/>
              <a:gd name="T14" fmla="*/ 188 w 296"/>
              <a:gd name="T15" fmla="*/ 92 h 199"/>
              <a:gd name="T16" fmla="*/ 91 w 296"/>
              <a:gd name="T17" fmla="*/ 144 h 199"/>
              <a:gd name="T18" fmla="*/ 88 w 296"/>
              <a:gd name="T19" fmla="*/ 163 h 199"/>
              <a:gd name="T20" fmla="*/ 64 w 296"/>
              <a:gd name="T21" fmla="*/ 166 h 199"/>
              <a:gd name="T22" fmla="*/ 63 w 296"/>
              <a:gd name="T23" fmla="*/ 156 h 199"/>
              <a:gd name="T24" fmla="*/ 74 w 296"/>
              <a:gd name="T25" fmla="*/ 158 h 199"/>
              <a:gd name="T26" fmla="*/ 81 w 296"/>
              <a:gd name="T27" fmla="*/ 148 h 199"/>
              <a:gd name="T28" fmla="*/ 65 w 296"/>
              <a:gd name="T29" fmla="*/ 140 h 199"/>
              <a:gd name="T30" fmla="*/ 60 w 296"/>
              <a:gd name="T31" fmla="*/ 121 h 199"/>
              <a:gd name="T32" fmla="*/ 77 w 296"/>
              <a:gd name="T33" fmla="*/ 113 h 199"/>
              <a:gd name="T34" fmla="*/ 89 w 296"/>
              <a:gd name="T35" fmla="*/ 124 h 199"/>
              <a:gd name="T36" fmla="*/ 71 w 296"/>
              <a:gd name="T37" fmla="*/ 123 h 199"/>
              <a:gd name="T38" fmla="*/ 76 w 296"/>
              <a:gd name="T39" fmla="*/ 133 h 199"/>
              <a:gd name="T40" fmla="*/ 91 w 296"/>
              <a:gd name="T41" fmla="*/ 144 h 199"/>
              <a:gd name="T42" fmla="*/ 140 w 296"/>
              <a:gd name="T43" fmla="*/ 166 h 199"/>
              <a:gd name="T44" fmla="*/ 110 w 296"/>
              <a:gd name="T45" fmla="*/ 144 h 199"/>
              <a:gd name="T46" fmla="*/ 100 w 296"/>
              <a:gd name="T47" fmla="*/ 114 h 199"/>
              <a:gd name="T48" fmla="*/ 129 w 296"/>
              <a:gd name="T49" fmla="*/ 135 h 199"/>
              <a:gd name="T50" fmla="*/ 169 w 296"/>
              <a:gd name="T51" fmla="*/ 113 h 199"/>
              <a:gd name="T52" fmla="*/ 148 w 296"/>
              <a:gd name="T53" fmla="*/ 151 h 199"/>
              <a:gd name="T54" fmla="*/ 169 w 296"/>
              <a:gd name="T55" fmla="*/ 167 h 199"/>
              <a:gd name="T56" fmla="*/ 190 w 296"/>
              <a:gd name="T57" fmla="*/ 129 h 199"/>
              <a:gd name="T58" fmla="*/ 178 w 296"/>
              <a:gd name="T59" fmla="*/ 154 h 199"/>
              <a:gd name="T60" fmla="*/ 160 w 296"/>
              <a:gd name="T61" fmla="*/ 153 h 199"/>
              <a:gd name="T62" fmla="*/ 161 w 296"/>
              <a:gd name="T63" fmla="*/ 126 h 199"/>
              <a:gd name="T64" fmla="*/ 178 w 296"/>
              <a:gd name="T65" fmla="*/ 127 h 199"/>
              <a:gd name="T66" fmla="*/ 178 w 296"/>
              <a:gd name="T67" fmla="*/ 154 h 199"/>
              <a:gd name="T68" fmla="*/ 212 w 296"/>
              <a:gd name="T69" fmla="*/ 148 h 199"/>
              <a:gd name="T70" fmla="*/ 222 w 296"/>
              <a:gd name="T71" fmla="*/ 147 h 199"/>
              <a:gd name="T72" fmla="*/ 235 w 296"/>
              <a:gd name="T73" fmla="*/ 130 h 199"/>
              <a:gd name="T74" fmla="*/ 221 w 296"/>
              <a:gd name="T75" fmla="*/ 114 h 199"/>
              <a:gd name="T76" fmla="*/ 199 w 296"/>
              <a:gd name="T77" fmla="*/ 114 h 199"/>
              <a:gd name="T78" fmla="*/ 209 w 296"/>
              <a:gd name="T79" fmla="*/ 148 h 199"/>
              <a:gd name="T80" fmla="*/ 214 w 296"/>
              <a:gd name="T81" fmla="*/ 122 h 199"/>
              <a:gd name="T82" fmla="*/ 223 w 296"/>
              <a:gd name="T83" fmla="*/ 126 h 199"/>
              <a:gd name="T84" fmla="*/ 221 w 296"/>
              <a:gd name="T85" fmla="*/ 138 h 199"/>
              <a:gd name="T86" fmla="*/ 212 w 296"/>
              <a:gd name="T87" fmla="*/ 140 h 199"/>
              <a:gd name="T88" fmla="*/ 209 w 296"/>
              <a:gd name="T89" fmla="*/ 139 h 199"/>
              <a:gd name="T90" fmla="*/ 143 w 296"/>
              <a:gd name="T91" fmla="*/ 75 h 199"/>
              <a:gd name="T92" fmla="*/ 77 w 296"/>
              <a:gd name="T93" fmla="*/ 97 h 199"/>
              <a:gd name="T94" fmla="*/ 102 w 296"/>
              <a:gd name="T95" fmla="*/ 4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6" h="199">
                <a:moveTo>
                  <a:pt x="285" y="77"/>
                </a:moveTo>
                <a:cubicBezTo>
                  <a:pt x="194" y="0"/>
                  <a:pt x="194" y="0"/>
                  <a:pt x="19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0"/>
                  <a:pt x="74" y="0"/>
                  <a:pt x="74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7"/>
                  <a:pt x="46" y="47"/>
                  <a:pt x="46" y="47"/>
                </a:cubicBezTo>
                <a:cubicBezTo>
                  <a:pt x="10" y="77"/>
                  <a:pt x="10" y="77"/>
                  <a:pt x="1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92"/>
                  <a:pt x="0" y="92"/>
                  <a:pt x="0" y="92"/>
                </a:cubicBezTo>
                <a:cubicBezTo>
                  <a:pt x="30" y="92"/>
                  <a:pt x="30" y="92"/>
                  <a:pt x="30" y="92"/>
                </a:cubicBezTo>
                <a:cubicBezTo>
                  <a:pt x="30" y="199"/>
                  <a:pt x="30" y="199"/>
                  <a:pt x="30" y="199"/>
                </a:cubicBezTo>
                <a:cubicBezTo>
                  <a:pt x="265" y="199"/>
                  <a:pt x="265" y="199"/>
                  <a:pt x="265" y="199"/>
                </a:cubicBezTo>
                <a:cubicBezTo>
                  <a:pt x="265" y="92"/>
                  <a:pt x="265" y="92"/>
                  <a:pt x="265" y="92"/>
                </a:cubicBezTo>
                <a:cubicBezTo>
                  <a:pt x="296" y="92"/>
                  <a:pt x="296" y="92"/>
                  <a:pt x="296" y="92"/>
                </a:cubicBezTo>
                <a:cubicBezTo>
                  <a:pt x="296" y="77"/>
                  <a:pt x="296" y="77"/>
                  <a:pt x="296" y="77"/>
                </a:cubicBezTo>
                <a:lnTo>
                  <a:pt x="285" y="77"/>
                </a:lnTo>
                <a:close/>
                <a:moveTo>
                  <a:pt x="250" y="184"/>
                </a:moveTo>
                <a:cubicBezTo>
                  <a:pt x="250" y="184"/>
                  <a:pt x="250" y="184"/>
                  <a:pt x="250" y="184"/>
                </a:cubicBezTo>
                <a:cubicBezTo>
                  <a:pt x="250" y="185"/>
                  <a:pt x="250" y="185"/>
                  <a:pt x="250" y="185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5" y="67"/>
                  <a:pt x="45" y="67"/>
                  <a:pt x="45" y="67"/>
                </a:cubicBezTo>
                <a:cubicBezTo>
                  <a:pt x="102" y="19"/>
                  <a:pt x="102" y="19"/>
                  <a:pt x="102" y="19"/>
                </a:cubicBezTo>
                <a:cubicBezTo>
                  <a:pt x="188" y="92"/>
                  <a:pt x="188" y="92"/>
                  <a:pt x="188" y="92"/>
                </a:cubicBezTo>
                <a:cubicBezTo>
                  <a:pt x="250" y="92"/>
                  <a:pt x="250" y="92"/>
                  <a:pt x="250" y="92"/>
                </a:cubicBezTo>
                <a:lnTo>
                  <a:pt x="250" y="184"/>
                </a:lnTo>
                <a:close/>
                <a:moveTo>
                  <a:pt x="91" y="144"/>
                </a:moveTo>
                <a:cubicBezTo>
                  <a:pt x="93" y="146"/>
                  <a:pt x="93" y="148"/>
                  <a:pt x="93" y="151"/>
                </a:cubicBezTo>
                <a:cubicBezTo>
                  <a:pt x="93" y="154"/>
                  <a:pt x="93" y="156"/>
                  <a:pt x="92" y="158"/>
                </a:cubicBezTo>
                <a:cubicBezTo>
                  <a:pt x="91" y="160"/>
                  <a:pt x="90" y="162"/>
                  <a:pt x="88" y="163"/>
                </a:cubicBezTo>
                <a:cubicBezTo>
                  <a:pt x="86" y="165"/>
                  <a:pt x="84" y="166"/>
                  <a:pt x="82" y="166"/>
                </a:cubicBezTo>
                <a:cubicBezTo>
                  <a:pt x="80" y="167"/>
                  <a:pt x="77" y="167"/>
                  <a:pt x="74" y="167"/>
                </a:cubicBezTo>
                <a:cubicBezTo>
                  <a:pt x="70" y="167"/>
                  <a:pt x="67" y="167"/>
                  <a:pt x="64" y="166"/>
                </a:cubicBezTo>
                <a:cubicBezTo>
                  <a:pt x="61" y="165"/>
                  <a:pt x="59" y="165"/>
                  <a:pt x="58" y="164"/>
                </a:cubicBezTo>
                <a:cubicBezTo>
                  <a:pt x="61" y="155"/>
                  <a:pt x="61" y="155"/>
                  <a:pt x="61" y="155"/>
                </a:cubicBezTo>
                <a:cubicBezTo>
                  <a:pt x="62" y="156"/>
                  <a:pt x="62" y="156"/>
                  <a:pt x="63" y="156"/>
                </a:cubicBezTo>
                <a:cubicBezTo>
                  <a:pt x="64" y="157"/>
                  <a:pt x="65" y="157"/>
                  <a:pt x="66" y="157"/>
                </a:cubicBezTo>
                <a:cubicBezTo>
                  <a:pt x="67" y="158"/>
                  <a:pt x="69" y="158"/>
                  <a:pt x="70" y="158"/>
                </a:cubicBezTo>
                <a:cubicBezTo>
                  <a:pt x="71" y="158"/>
                  <a:pt x="72" y="158"/>
                  <a:pt x="74" y="158"/>
                </a:cubicBezTo>
                <a:cubicBezTo>
                  <a:pt x="77" y="158"/>
                  <a:pt x="79" y="158"/>
                  <a:pt x="81" y="157"/>
                </a:cubicBezTo>
                <a:cubicBezTo>
                  <a:pt x="82" y="156"/>
                  <a:pt x="83" y="154"/>
                  <a:pt x="83" y="152"/>
                </a:cubicBezTo>
                <a:cubicBezTo>
                  <a:pt x="83" y="150"/>
                  <a:pt x="82" y="149"/>
                  <a:pt x="81" y="148"/>
                </a:cubicBezTo>
                <a:cubicBezTo>
                  <a:pt x="80" y="147"/>
                  <a:pt x="79" y="146"/>
                  <a:pt x="77" y="145"/>
                </a:cubicBezTo>
                <a:cubicBezTo>
                  <a:pt x="75" y="145"/>
                  <a:pt x="73" y="144"/>
                  <a:pt x="71" y="143"/>
                </a:cubicBezTo>
                <a:cubicBezTo>
                  <a:pt x="69" y="142"/>
                  <a:pt x="67" y="141"/>
                  <a:pt x="65" y="140"/>
                </a:cubicBezTo>
                <a:cubicBezTo>
                  <a:pt x="64" y="138"/>
                  <a:pt x="62" y="137"/>
                  <a:pt x="61" y="135"/>
                </a:cubicBezTo>
                <a:cubicBezTo>
                  <a:pt x="60" y="133"/>
                  <a:pt x="59" y="131"/>
                  <a:pt x="59" y="128"/>
                </a:cubicBezTo>
                <a:cubicBezTo>
                  <a:pt x="59" y="125"/>
                  <a:pt x="60" y="123"/>
                  <a:pt x="60" y="121"/>
                </a:cubicBezTo>
                <a:cubicBezTo>
                  <a:pt x="61" y="119"/>
                  <a:pt x="62" y="118"/>
                  <a:pt x="64" y="116"/>
                </a:cubicBezTo>
                <a:cubicBezTo>
                  <a:pt x="66" y="115"/>
                  <a:pt x="67" y="114"/>
                  <a:pt x="70" y="114"/>
                </a:cubicBezTo>
                <a:cubicBezTo>
                  <a:pt x="72" y="113"/>
                  <a:pt x="74" y="113"/>
                  <a:pt x="77" y="113"/>
                </a:cubicBezTo>
                <a:cubicBezTo>
                  <a:pt x="80" y="113"/>
                  <a:pt x="83" y="113"/>
                  <a:pt x="85" y="114"/>
                </a:cubicBezTo>
                <a:cubicBezTo>
                  <a:pt x="88" y="114"/>
                  <a:pt x="90" y="115"/>
                  <a:pt x="92" y="116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88" y="124"/>
                  <a:pt x="86" y="123"/>
                  <a:pt x="84" y="123"/>
                </a:cubicBezTo>
                <a:cubicBezTo>
                  <a:pt x="82" y="122"/>
                  <a:pt x="79" y="122"/>
                  <a:pt x="77" y="122"/>
                </a:cubicBezTo>
                <a:cubicBezTo>
                  <a:pt x="74" y="122"/>
                  <a:pt x="73" y="122"/>
                  <a:pt x="71" y="123"/>
                </a:cubicBezTo>
                <a:cubicBezTo>
                  <a:pt x="70" y="124"/>
                  <a:pt x="69" y="125"/>
                  <a:pt x="69" y="127"/>
                </a:cubicBezTo>
                <a:cubicBezTo>
                  <a:pt x="69" y="128"/>
                  <a:pt x="70" y="130"/>
                  <a:pt x="71" y="131"/>
                </a:cubicBezTo>
                <a:cubicBezTo>
                  <a:pt x="72" y="132"/>
                  <a:pt x="74" y="133"/>
                  <a:pt x="76" y="133"/>
                </a:cubicBezTo>
                <a:cubicBezTo>
                  <a:pt x="77" y="134"/>
                  <a:pt x="79" y="135"/>
                  <a:pt x="81" y="136"/>
                </a:cubicBezTo>
                <a:cubicBezTo>
                  <a:pt x="83" y="137"/>
                  <a:pt x="85" y="138"/>
                  <a:pt x="87" y="139"/>
                </a:cubicBezTo>
                <a:cubicBezTo>
                  <a:pt x="89" y="141"/>
                  <a:pt x="90" y="142"/>
                  <a:pt x="91" y="144"/>
                </a:cubicBezTo>
                <a:close/>
                <a:moveTo>
                  <a:pt x="129" y="114"/>
                </a:moveTo>
                <a:cubicBezTo>
                  <a:pt x="140" y="114"/>
                  <a:pt x="140" y="114"/>
                  <a:pt x="140" y="114"/>
                </a:cubicBezTo>
                <a:cubicBezTo>
                  <a:pt x="140" y="166"/>
                  <a:pt x="140" y="166"/>
                  <a:pt x="140" y="166"/>
                </a:cubicBezTo>
                <a:cubicBezTo>
                  <a:pt x="129" y="166"/>
                  <a:pt x="129" y="166"/>
                  <a:pt x="129" y="16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10" y="144"/>
                  <a:pt x="110" y="144"/>
                  <a:pt x="110" y="144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00" y="166"/>
                  <a:pt x="100" y="166"/>
                  <a:pt x="100" y="166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10" y="114"/>
                  <a:pt x="110" y="114"/>
                  <a:pt x="110" y="114"/>
                </a:cubicBezTo>
                <a:cubicBezTo>
                  <a:pt x="110" y="135"/>
                  <a:pt x="110" y="135"/>
                  <a:pt x="110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14"/>
                </a:lnTo>
                <a:close/>
                <a:moveTo>
                  <a:pt x="179" y="115"/>
                </a:moveTo>
                <a:cubicBezTo>
                  <a:pt x="176" y="113"/>
                  <a:pt x="173" y="113"/>
                  <a:pt x="169" y="113"/>
                </a:cubicBezTo>
                <a:cubicBezTo>
                  <a:pt x="162" y="113"/>
                  <a:pt x="157" y="115"/>
                  <a:pt x="153" y="120"/>
                </a:cubicBezTo>
                <a:cubicBezTo>
                  <a:pt x="149" y="125"/>
                  <a:pt x="147" y="131"/>
                  <a:pt x="147" y="140"/>
                </a:cubicBezTo>
                <a:cubicBezTo>
                  <a:pt x="147" y="144"/>
                  <a:pt x="147" y="148"/>
                  <a:pt x="148" y="151"/>
                </a:cubicBezTo>
                <a:cubicBezTo>
                  <a:pt x="149" y="154"/>
                  <a:pt x="151" y="157"/>
                  <a:pt x="152" y="160"/>
                </a:cubicBezTo>
                <a:cubicBezTo>
                  <a:pt x="154" y="162"/>
                  <a:pt x="156" y="164"/>
                  <a:pt x="159" y="165"/>
                </a:cubicBezTo>
                <a:cubicBezTo>
                  <a:pt x="162" y="167"/>
                  <a:pt x="165" y="167"/>
                  <a:pt x="169" y="167"/>
                </a:cubicBezTo>
                <a:cubicBezTo>
                  <a:pt x="176" y="167"/>
                  <a:pt x="182" y="165"/>
                  <a:pt x="185" y="160"/>
                </a:cubicBezTo>
                <a:cubicBezTo>
                  <a:pt x="189" y="155"/>
                  <a:pt x="191" y="149"/>
                  <a:pt x="191" y="140"/>
                </a:cubicBezTo>
                <a:cubicBezTo>
                  <a:pt x="191" y="136"/>
                  <a:pt x="191" y="132"/>
                  <a:pt x="190" y="129"/>
                </a:cubicBezTo>
                <a:cubicBezTo>
                  <a:pt x="189" y="126"/>
                  <a:pt x="188" y="123"/>
                  <a:pt x="186" y="120"/>
                </a:cubicBezTo>
                <a:cubicBezTo>
                  <a:pt x="184" y="118"/>
                  <a:pt x="182" y="116"/>
                  <a:pt x="179" y="115"/>
                </a:cubicBezTo>
                <a:close/>
                <a:moveTo>
                  <a:pt x="178" y="154"/>
                </a:moveTo>
                <a:cubicBezTo>
                  <a:pt x="176" y="157"/>
                  <a:pt x="173" y="158"/>
                  <a:pt x="169" y="158"/>
                </a:cubicBezTo>
                <a:cubicBezTo>
                  <a:pt x="167" y="158"/>
                  <a:pt x="165" y="158"/>
                  <a:pt x="164" y="157"/>
                </a:cubicBezTo>
                <a:cubicBezTo>
                  <a:pt x="162" y="156"/>
                  <a:pt x="161" y="155"/>
                  <a:pt x="160" y="153"/>
                </a:cubicBezTo>
                <a:cubicBezTo>
                  <a:pt x="159" y="151"/>
                  <a:pt x="159" y="149"/>
                  <a:pt x="158" y="147"/>
                </a:cubicBezTo>
                <a:cubicBezTo>
                  <a:pt x="158" y="145"/>
                  <a:pt x="158" y="143"/>
                  <a:pt x="158" y="140"/>
                </a:cubicBezTo>
                <a:cubicBezTo>
                  <a:pt x="158" y="134"/>
                  <a:pt x="159" y="129"/>
                  <a:pt x="161" y="126"/>
                </a:cubicBezTo>
                <a:cubicBezTo>
                  <a:pt x="163" y="123"/>
                  <a:pt x="165" y="122"/>
                  <a:pt x="169" y="122"/>
                </a:cubicBezTo>
                <a:cubicBezTo>
                  <a:pt x="171" y="122"/>
                  <a:pt x="173" y="122"/>
                  <a:pt x="174" y="123"/>
                </a:cubicBezTo>
                <a:cubicBezTo>
                  <a:pt x="176" y="124"/>
                  <a:pt x="177" y="126"/>
                  <a:pt x="178" y="127"/>
                </a:cubicBezTo>
                <a:cubicBezTo>
                  <a:pt x="179" y="129"/>
                  <a:pt x="179" y="131"/>
                  <a:pt x="180" y="133"/>
                </a:cubicBezTo>
                <a:cubicBezTo>
                  <a:pt x="180" y="135"/>
                  <a:pt x="181" y="137"/>
                  <a:pt x="181" y="140"/>
                </a:cubicBezTo>
                <a:cubicBezTo>
                  <a:pt x="181" y="146"/>
                  <a:pt x="180" y="151"/>
                  <a:pt x="178" y="154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10" y="148"/>
                </a:cubicBezTo>
                <a:cubicBezTo>
                  <a:pt x="211" y="148"/>
                  <a:pt x="211" y="148"/>
                  <a:pt x="212" y="148"/>
                </a:cubicBezTo>
                <a:cubicBezTo>
                  <a:pt x="212" y="148"/>
                  <a:pt x="213" y="148"/>
                  <a:pt x="213" y="148"/>
                </a:cubicBezTo>
                <a:cubicBezTo>
                  <a:pt x="214" y="148"/>
                  <a:pt x="214" y="148"/>
                  <a:pt x="215" y="148"/>
                </a:cubicBezTo>
                <a:cubicBezTo>
                  <a:pt x="217" y="148"/>
                  <a:pt x="220" y="148"/>
                  <a:pt x="222" y="147"/>
                </a:cubicBezTo>
                <a:cubicBezTo>
                  <a:pt x="225" y="147"/>
                  <a:pt x="227" y="146"/>
                  <a:pt x="229" y="144"/>
                </a:cubicBezTo>
                <a:cubicBezTo>
                  <a:pt x="231" y="143"/>
                  <a:pt x="232" y="141"/>
                  <a:pt x="233" y="139"/>
                </a:cubicBezTo>
                <a:cubicBezTo>
                  <a:pt x="234" y="136"/>
                  <a:pt x="235" y="134"/>
                  <a:pt x="235" y="130"/>
                </a:cubicBezTo>
                <a:cubicBezTo>
                  <a:pt x="235" y="127"/>
                  <a:pt x="234" y="124"/>
                  <a:pt x="233" y="122"/>
                </a:cubicBezTo>
                <a:cubicBezTo>
                  <a:pt x="232" y="119"/>
                  <a:pt x="230" y="118"/>
                  <a:pt x="228" y="116"/>
                </a:cubicBezTo>
                <a:cubicBezTo>
                  <a:pt x="226" y="115"/>
                  <a:pt x="223" y="114"/>
                  <a:pt x="221" y="114"/>
                </a:cubicBezTo>
                <a:cubicBezTo>
                  <a:pt x="218" y="113"/>
                  <a:pt x="216" y="113"/>
                  <a:pt x="213" y="113"/>
                </a:cubicBezTo>
                <a:cubicBezTo>
                  <a:pt x="210" y="113"/>
                  <a:pt x="208" y="113"/>
                  <a:pt x="205" y="113"/>
                </a:cubicBezTo>
                <a:cubicBezTo>
                  <a:pt x="203" y="114"/>
                  <a:pt x="201" y="114"/>
                  <a:pt x="199" y="114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209" y="166"/>
                  <a:pt x="209" y="166"/>
                  <a:pt x="209" y="166"/>
                </a:cubicBezTo>
                <a:lnTo>
                  <a:pt x="209" y="148"/>
                </a:lnTo>
                <a:close/>
                <a:moveTo>
                  <a:pt x="209" y="122"/>
                </a:moveTo>
                <a:cubicBezTo>
                  <a:pt x="209" y="122"/>
                  <a:pt x="210" y="122"/>
                  <a:pt x="211" y="122"/>
                </a:cubicBezTo>
                <a:cubicBezTo>
                  <a:pt x="212" y="122"/>
                  <a:pt x="213" y="122"/>
                  <a:pt x="214" y="122"/>
                </a:cubicBezTo>
                <a:cubicBezTo>
                  <a:pt x="215" y="122"/>
                  <a:pt x="216" y="122"/>
                  <a:pt x="218" y="122"/>
                </a:cubicBezTo>
                <a:cubicBezTo>
                  <a:pt x="219" y="123"/>
                  <a:pt x="220" y="123"/>
                  <a:pt x="221" y="124"/>
                </a:cubicBezTo>
                <a:cubicBezTo>
                  <a:pt x="222" y="124"/>
                  <a:pt x="223" y="125"/>
                  <a:pt x="223" y="126"/>
                </a:cubicBezTo>
                <a:cubicBezTo>
                  <a:pt x="224" y="127"/>
                  <a:pt x="224" y="129"/>
                  <a:pt x="224" y="130"/>
                </a:cubicBezTo>
                <a:cubicBezTo>
                  <a:pt x="224" y="132"/>
                  <a:pt x="224" y="134"/>
                  <a:pt x="223" y="135"/>
                </a:cubicBezTo>
                <a:cubicBezTo>
                  <a:pt x="223" y="136"/>
                  <a:pt x="222" y="137"/>
                  <a:pt x="221" y="138"/>
                </a:cubicBezTo>
                <a:cubicBezTo>
                  <a:pt x="220" y="138"/>
                  <a:pt x="219" y="139"/>
                  <a:pt x="217" y="139"/>
                </a:cubicBezTo>
                <a:cubicBezTo>
                  <a:pt x="216" y="139"/>
                  <a:pt x="215" y="140"/>
                  <a:pt x="213" y="140"/>
                </a:cubicBezTo>
                <a:cubicBezTo>
                  <a:pt x="213" y="140"/>
                  <a:pt x="213" y="140"/>
                  <a:pt x="212" y="140"/>
                </a:cubicBezTo>
                <a:cubicBezTo>
                  <a:pt x="212" y="140"/>
                  <a:pt x="211" y="140"/>
                  <a:pt x="211" y="140"/>
                </a:cubicBezTo>
                <a:cubicBezTo>
                  <a:pt x="211" y="139"/>
                  <a:pt x="210" y="139"/>
                  <a:pt x="210" y="139"/>
                </a:cubicBezTo>
                <a:cubicBezTo>
                  <a:pt x="209" y="139"/>
                  <a:pt x="209" y="139"/>
                  <a:pt x="209" y="139"/>
                </a:cubicBezTo>
                <a:lnTo>
                  <a:pt x="209" y="122"/>
                </a:lnTo>
                <a:close/>
                <a:moveTo>
                  <a:pt x="102" y="40"/>
                </a:moveTo>
                <a:cubicBezTo>
                  <a:pt x="143" y="75"/>
                  <a:pt x="143" y="75"/>
                  <a:pt x="143" y="75"/>
                </a:cubicBezTo>
                <a:cubicBezTo>
                  <a:pt x="127" y="75"/>
                  <a:pt x="127" y="75"/>
                  <a:pt x="127" y="75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77" y="75"/>
                  <a:pt x="77" y="75"/>
                  <a:pt x="77" y="75"/>
                </a:cubicBezTo>
                <a:cubicBezTo>
                  <a:pt x="61" y="75"/>
                  <a:pt x="61" y="75"/>
                  <a:pt x="61" y="75"/>
                </a:cubicBezTo>
                <a:lnTo>
                  <a:pt x="102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57"/>
          <p:cNvSpPr>
            <a:spLocks noEditPoints="1"/>
          </p:cNvSpPr>
          <p:nvPr/>
        </p:nvSpPr>
        <p:spPr bwMode="auto">
          <a:xfrm>
            <a:off x="6817667" y="2167107"/>
            <a:ext cx="577893" cy="490571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文本框 44"/>
          <p:cNvSpPr txBox="1"/>
          <p:nvPr/>
        </p:nvSpPr>
        <p:spPr>
          <a:xfrm>
            <a:off x="8089947" y="2348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7" name="矩形 116"/>
          <p:cNvSpPr/>
          <p:nvPr/>
        </p:nvSpPr>
        <p:spPr>
          <a:xfrm>
            <a:off x="8113047" y="2744206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44"/>
          <p:cNvSpPr txBox="1"/>
          <p:nvPr/>
        </p:nvSpPr>
        <p:spPr>
          <a:xfrm>
            <a:off x="8089947" y="44053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8113047" y="4800693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44"/>
          <p:cNvSpPr txBox="1"/>
          <p:nvPr/>
        </p:nvSpPr>
        <p:spPr>
          <a:xfrm>
            <a:off x="2233435" y="43651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2256535" y="476043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66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68" grpId="0" animBg="1"/>
      <p:bldP spid="69" grpId="0" animBg="1"/>
      <p:bldP spid="70" grpId="0" animBg="1"/>
      <p:bldP spid="114" grpId="0" animBg="1"/>
      <p:bldP spid="115" grpId="0" animBg="1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29614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3454171" y="1916832"/>
            <a:ext cx="1152128" cy="1944216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6382915" y="1916832"/>
            <a:ext cx="1152128" cy="1944216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9337947" y="1916832"/>
            <a:ext cx="1152128" cy="1944216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4" name="文本框 47"/>
          <p:cNvSpPr txBox="1"/>
          <p:nvPr/>
        </p:nvSpPr>
        <p:spPr>
          <a:xfrm>
            <a:off x="1633091" y="2163336"/>
            <a:ext cx="146706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信息更安全</a:t>
            </a:r>
            <a:endParaRPr lang="zh-CN" altLang="en-US" sz="2000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8"/>
          <p:cNvSpPr txBox="1"/>
          <p:nvPr/>
        </p:nvSpPr>
        <p:spPr>
          <a:xfrm>
            <a:off x="1633091" y="2504392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639715" y="2528900"/>
            <a:ext cx="720080" cy="720080"/>
            <a:chOff x="3639715" y="2600908"/>
            <a:chExt cx="720080" cy="720080"/>
          </a:xfrm>
        </p:grpSpPr>
        <p:sp>
          <p:nvSpPr>
            <p:cNvPr id="47" name="椭圆 46"/>
            <p:cNvSpPr/>
            <p:nvPr/>
          </p:nvSpPr>
          <p:spPr>
            <a:xfrm>
              <a:off x="3639715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2F5EB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8" name="Freeform 66"/>
            <p:cNvSpPr>
              <a:spLocks noEditPoints="1"/>
            </p:cNvSpPr>
            <p:nvPr/>
          </p:nvSpPr>
          <p:spPr bwMode="auto">
            <a:xfrm>
              <a:off x="3807803" y="2722630"/>
              <a:ext cx="379591" cy="468907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568459" y="2528900"/>
            <a:ext cx="720080" cy="720080"/>
            <a:chOff x="6568459" y="2600908"/>
            <a:chExt cx="720080" cy="720080"/>
          </a:xfrm>
        </p:grpSpPr>
        <p:sp>
          <p:nvSpPr>
            <p:cNvPr id="50" name="椭圆 49"/>
            <p:cNvSpPr/>
            <p:nvPr/>
          </p:nvSpPr>
          <p:spPr>
            <a:xfrm>
              <a:off x="6568459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2F5EB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1" name="Freeform 107"/>
            <p:cNvSpPr>
              <a:spLocks noEditPoints="1"/>
            </p:cNvSpPr>
            <p:nvPr/>
          </p:nvSpPr>
          <p:spPr bwMode="auto">
            <a:xfrm>
              <a:off x="6746415" y="2826814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23491" y="2528900"/>
            <a:ext cx="720080" cy="720080"/>
            <a:chOff x="9523491" y="2600908"/>
            <a:chExt cx="720080" cy="720080"/>
          </a:xfrm>
        </p:grpSpPr>
        <p:sp>
          <p:nvSpPr>
            <p:cNvPr id="53" name="椭圆 52"/>
            <p:cNvSpPr/>
            <p:nvPr/>
          </p:nvSpPr>
          <p:spPr>
            <a:xfrm>
              <a:off x="9523491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2F5EB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4" name="Freeform 105"/>
            <p:cNvSpPr>
              <a:spLocks/>
            </p:cNvSpPr>
            <p:nvPr/>
          </p:nvSpPr>
          <p:spPr bwMode="auto">
            <a:xfrm>
              <a:off x="9704217" y="278228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5" name="文本框 47"/>
          <p:cNvSpPr txBox="1"/>
          <p:nvPr/>
        </p:nvSpPr>
        <p:spPr>
          <a:xfrm>
            <a:off x="4592646" y="2163336"/>
            <a:ext cx="146706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聊天更顺畅</a:t>
            </a:r>
            <a:endParaRPr lang="zh-CN" altLang="en-US" sz="2000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48"/>
          <p:cNvSpPr txBox="1"/>
          <p:nvPr/>
        </p:nvSpPr>
        <p:spPr>
          <a:xfrm>
            <a:off x="4592646" y="2504392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47"/>
          <p:cNvSpPr txBox="1"/>
          <p:nvPr/>
        </p:nvSpPr>
        <p:spPr>
          <a:xfrm>
            <a:off x="7537747" y="2163336"/>
            <a:ext cx="172354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强化市场机制</a:t>
            </a:r>
            <a:endParaRPr lang="zh-CN" altLang="en-US" sz="2000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48"/>
          <p:cNvSpPr txBox="1"/>
          <p:nvPr/>
        </p:nvSpPr>
        <p:spPr>
          <a:xfrm>
            <a:off x="7544974" y="2504392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Freeform 12"/>
          <p:cNvSpPr>
            <a:spLocks/>
          </p:cNvSpPr>
          <p:nvPr/>
        </p:nvSpPr>
        <p:spPr bwMode="auto">
          <a:xfrm>
            <a:off x="1608509" y="422108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Freeform 12"/>
          <p:cNvSpPr>
            <a:spLocks/>
          </p:cNvSpPr>
          <p:nvPr/>
        </p:nvSpPr>
        <p:spPr bwMode="auto">
          <a:xfrm flipH="1" flipV="1">
            <a:off x="10249469" y="525536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968549" y="453528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62" name="矩形 6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903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71" dur="500" spd="-999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75" dur="500" spd="-999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/>
      <p:bldP spid="45" grpId="0"/>
      <p:bldP spid="55" grpId="0"/>
      <p:bldP spid="56" grpId="0"/>
      <p:bldP spid="57" grpId="0"/>
      <p:bldP spid="58" grpId="0"/>
      <p:bldP spid="59" grpId="0" animBg="1"/>
      <p:bldP spid="59" grpId="1" animBg="1"/>
      <p:bldP spid="60" grpId="0" animBg="1"/>
      <p:bldP spid="60" grpId="1" animBg="1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3" name="Freeform 192"/>
          <p:cNvSpPr>
            <a:spLocks noEditPoints="1"/>
          </p:cNvSpPr>
          <p:nvPr/>
        </p:nvSpPr>
        <p:spPr bwMode="auto">
          <a:xfrm>
            <a:off x="1201043" y="2748880"/>
            <a:ext cx="1152525" cy="2724150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srgbClr val="F6AC19"/>
              </a:solidFill>
              <a:latin typeface="+mn-lt"/>
            </a:endParaRPr>
          </a:p>
        </p:txBody>
      </p:sp>
      <p:sp>
        <p:nvSpPr>
          <p:cNvPr id="84" name="Oval 12"/>
          <p:cNvSpPr/>
          <p:nvPr/>
        </p:nvSpPr>
        <p:spPr>
          <a:xfrm>
            <a:off x="2244030" y="3042568"/>
            <a:ext cx="219075" cy="219075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5" name="Oval 13"/>
          <p:cNvSpPr/>
          <p:nvPr/>
        </p:nvSpPr>
        <p:spPr>
          <a:xfrm>
            <a:off x="3650555" y="2193255"/>
            <a:ext cx="217488" cy="219075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6" name="Oval 14"/>
          <p:cNvSpPr/>
          <p:nvPr/>
        </p:nvSpPr>
        <p:spPr>
          <a:xfrm>
            <a:off x="4969768" y="2717130"/>
            <a:ext cx="217487" cy="217488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7" name="Oval 15"/>
          <p:cNvSpPr/>
          <p:nvPr/>
        </p:nvSpPr>
        <p:spPr>
          <a:xfrm>
            <a:off x="6428680" y="1688430"/>
            <a:ext cx="217488" cy="217488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8" name="Oval 16"/>
          <p:cNvSpPr/>
          <p:nvPr/>
        </p:nvSpPr>
        <p:spPr>
          <a:xfrm>
            <a:off x="7733605" y="1748755"/>
            <a:ext cx="217488" cy="217488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9" name="Oval 17"/>
          <p:cNvSpPr/>
          <p:nvPr/>
        </p:nvSpPr>
        <p:spPr>
          <a:xfrm>
            <a:off x="8986143" y="2607593"/>
            <a:ext cx="217487" cy="217487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0" name="Oval 18"/>
          <p:cNvSpPr/>
          <p:nvPr/>
        </p:nvSpPr>
        <p:spPr>
          <a:xfrm>
            <a:off x="10897493" y="1469355"/>
            <a:ext cx="217487" cy="219075"/>
          </a:xfrm>
          <a:prstGeom prst="ellipse">
            <a:avLst/>
          </a:prstGeom>
          <a:noFill/>
          <a:ln w="381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cxnSp>
        <p:nvCxnSpPr>
          <p:cNvPr id="91" name="Straight Connector 20"/>
          <p:cNvCxnSpPr>
            <a:stCxn id="84" idx="7"/>
            <a:endCxn id="85" idx="3"/>
          </p:cNvCxnSpPr>
          <p:nvPr/>
        </p:nvCxnSpPr>
        <p:spPr>
          <a:xfrm flipV="1">
            <a:off x="2431355" y="2380580"/>
            <a:ext cx="1250950" cy="693738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23"/>
          <p:cNvCxnSpPr>
            <a:stCxn id="85" idx="5"/>
            <a:endCxn id="86" idx="2"/>
          </p:cNvCxnSpPr>
          <p:nvPr/>
        </p:nvCxnSpPr>
        <p:spPr>
          <a:xfrm>
            <a:off x="3836293" y="2380580"/>
            <a:ext cx="1133475" cy="444500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25"/>
          <p:cNvCxnSpPr>
            <a:stCxn id="86" idx="7"/>
            <a:endCxn id="87" idx="3"/>
          </p:cNvCxnSpPr>
          <p:nvPr/>
        </p:nvCxnSpPr>
        <p:spPr>
          <a:xfrm flipV="1">
            <a:off x="5155505" y="1874168"/>
            <a:ext cx="1304925" cy="874712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27"/>
          <p:cNvCxnSpPr>
            <a:stCxn id="87" idx="6"/>
            <a:endCxn id="88" idx="2"/>
          </p:cNvCxnSpPr>
          <p:nvPr/>
        </p:nvCxnSpPr>
        <p:spPr>
          <a:xfrm>
            <a:off x="6646168" y="1796380"/>
            <a:ext cx="1087437" cy="60325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29"/>
          <p:cNvCxnSpPr>
            <a:stCxn id="88" idx="5"/>
            <a:endCxn id="89" idx="1"/>
          </p:cNvCxnSpPr>
          <p:nvPr/>
        </p:nvCxnSpPr>
        <p:spPr>
          <a:xfrm>
            <a:off x="7919343" y="1934493"/>
            <a:ext cx="1098550" cy="704850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31"/>
          <p:cNvCxnSpPr>
            <a:stCxn id="89" idx="6"/>
            <a:endCxn id="90" idx="3"/>
          </p:cNvCxnSpPr>
          <p:nvPr/>
        </p:nvCxnSpPr>
        <p:spPr>
          <a:xfrm flipV="1">
            <a:off x="9203630" y="1656680"/>
            <a:ext cx="1725613" cy="1060450"/>
          </a:xfrm>
          <a:prstGeom prst="line">
            <a:avLst/>
          </a:prstGeom>
          <a:ln w="9525">
            <a:solidFill>
              <a:srgbClr val="7F8C8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3182243" y="1885280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386905" y="3393405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590355" y="3094955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088955" y="1340768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422455" y="1340768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570218" y="2939380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698930" y="1453480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sz="1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491805" y="2594893"/>
            <a:ext cx="49564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4811018" y="2258343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35%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263580" y="2071018"/>
            <a:ext cx="50206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7578030" y="2121818"/>
            <a:ext cx="50206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50%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8830568" y="2136105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10738743" y="1872580"/>
            <a:ext cx="50366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085280" y="2563143"/>
            <a:ext cx="5004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5511105" y="4344318"/>
            <a:ext cx="5695950" cy="138499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000" dirty="0">
              <a:solidFill>
                <a:srgbClr val="7F7F7F"/>
              </a:solidFill>
              <a:latin typeface="Open Sans" pitchFamily="34" charset="0"/>
            </a:endParaRPr>
          </a:p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112" name="Oval 47"/>
          <p:cNvSpPr/>
          <p:nvPr/>
        </p:nvSpPr>
        <p:spPr>
          <a:xfrm>
            <a:off x="3760093" y="4195093"/>
            <a:ext cx="1408112" cy="1408112"/>
          </a:xfrm>
          <a:prstGeom prst="ellipse">
            <a:avLst/>
          </a:prstGeom>
          <a:noFill/>
          <a:ln w="1016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2F5EB0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85%</a:t>
            </a:r>
          </a:p>
          <a:p>
            <a:pPr algn="ctr"/>
            <a:r>
              <a:rPr lang="zh-CN" altLang="en-US" sz="1200" b="1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</a:rPr>
              <a:t> 输入</a:t>
            </a:r>
            <a:r>
              <a:rPr lang="zh-CN" altLang="en-US" sz="1200" b="1" dirty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</a:rPr>
              <a:t>标题</a:t>
            </a:r>
            <a:endParaRPr lang="id-ID" altLang="zh-CN" sz="1200" b="1" dirty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13" name="Arc 48"/>
          <p:cNvSpPr/>
          <p:nvPr/>
        </p:nvSpPr>
        <p:spPr>
          <a:xfrm>
            <a:off x="3760093" y="4195093"/>
            <a:ext cx="1408112" cy="1408112"/>
          </a:xfrm>
          <a:prstGeom prst="arc">
            <a:avLst>
              <a:gd name="adj1" fmla="val 16200000"/>
              <a:gd name="adj2" fmla="val 11287514"/>
            </a:avLst>
          </a:prstGeom>
          <a:ln w="101600" cap="rnd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4" name="矩形 11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904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 animBg="1"/>
      <p:bldP spid="1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我们的优势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2116" y="202431"/>
            <a:ext cx="362794" cy="285027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rot="13500000">
            <a:off x="1860263" y="3150118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13500000">
            <a:off x="4196798" y="3150119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 rot="2700000">
            <a:off x="3025258" y="2011014"/>
            <a:ext cx="2139941" cy="2139941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2" name="Group 10"/>
          <p:cNvGrpSpPr/>
          <p:nvPr/>
        </p:nvGrpSpPr>
        <p:grpSpPr>
          <a:xfrm>
            <a:off x="2081813" y="3337206"/>
            <a:ext cx="599208" cy="492388"/>
            <a:chOff x="7836195" y="3464708"/>
            <a:chExt cx="599208" cy="492388"/>
          </a:xfrm>
        </p:grpSpPr>
        <p:sp>
          <p:nvSpPr>
            <p:cNvPr id="13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2F5E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836195" y="3536805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2F5EB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id-ID" b="1" dirty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5" name="Group 13"/>
          <p:cNvGrpSpPr/>
          <p:nvPr/>
        </p:nvGrpSpPr>
        <p:grpSpPr>
          <a:xfrm>
            <a:off x="3791228" y="1828097"/>
            <a:ext cx="599208" cy="492388"/>
            <a:chOff x="9545610" y="1955599"/>
            <a:chExt cx="599208" cy="492388"/>
          </a:xfrm>
        </p:grpSpPr>
        <p:sp>
          <p:nvSpPr>
            <p:cNvPr id="16" name="Oval 14"/>
            <p:cNvSpPr/>
            <p:nvPr/>
          </p:nvSpPr>
          <p:spPr>
            <a:xfrm rot="2700000">
              <a:off x="9603416" y="1955599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rgbClr val="2F5E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545610" y="2019602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2F5EB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id-ID" b="1" dirty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8" name="Group 16"/>
          <p:cNvGrpSpPr/>
          <p:nvPr/>
        </p:nvGrpSpPr>
        <p:grpSpPr>
          <a:xfrm>
            <a:off x="5544028" y="3347775"/>
            <a:ext cx="599208" cy="492388"/>
            <a:chOff x="10716797" y="5108091"/>
            <a:chExt cx="599208" cy="492388"/>
          </a:xfrm>
        </p:grpSpPr>
        <p:sp>
          <p:nvSpPr>
            <p:cNvPr id="19" name="Oval 17"/>
            <p:cNvSpPr/>
            <p:nvPr/>
          </p:nvSpPr>
          <p:spPr>
            <a:xfrm rot="2700000">
              <a:off x="10774955" y="5108091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2F5E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716797" y="5178591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2F5EB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id-ID" b="1" dirty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3861512" y="2815317"/>
            <a:ext cx="458640" cy="44287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2F5EB0"/>
              </a:solidFill>
              <a:latin typeface="Impact MT Std" pitchFamily="34" charset="0"/>
            </a:endParaRPr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2702942" y="4124498"/>
            <a:ext cx="442875" cy="335381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2DD3C2"/>
              </a:solidFill>
              <a:latin typeface="Impact MT Std" pitchFamily="34" charset="0"/>
            </a:endParaRPr>
          </a:p>
        </p:txBody>
      </p:sp>
      <p:grpSp>
        <p:nvGrpSpPr>
          <p:cNvPr id="23" name="Group 24"/>
          <p:cNvGrpSpPr/>
          <p:nvPr/>
        </p:nvGrpSpPr>
        <p:grpSpPr>
          <a:xfrm>
            <a:off x="5036282" y="4069235"/>
            <a:ext cx="451474" cy="442875"/>
            <a:chOff x="6786562" y="796925"/>
            <a:chExt cx="500063" cy="490538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5941150" y="2016110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29" name="标题 4"/>
          <p:cNvSpPr txBox="1">
            <a:spLocks/>
          </p:cNvSpPr>
          <p:nvPr/>
        </p:nvSpPr>
        <p:spPr>
          <a:xfrm>
            <a:off x="5970279" y="2110683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" name="椭圆 29"/>
          <p:cNvSpPr/>
          <p:nvPr/>
        </p:nvSpPr>
        <p:spPr>
          <a:xfrm>
            <a:off x="6661231" y="3024222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31" name="标题 4"/>
          <p:cNvSpPr txBox="1">
            <a:spLocks/>
          </p:cNvSpPr>
          <p:nvPr/>
        </p:nvSpPr>
        <p:spPr>
          <a:xfrm>
            <a:off x="6690360" y="311879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2" name="椭圆 31"/>
          <p:cNvSpPr/>
          <p:nvPr/>
        </p:nvSpPr>
        <p:spPr>
          <a:xfrm>
            <a:off x="7372651" y="4075213"/>
            <a:ext cx="546935" cy="54693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7401780" y="4169786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4" name="矩形 33"/>
          <p:cNvSpPr/>
          <p:nvPr/>
        </p:nvSpPr>
        <p:spPr>
          <a:xfrm>
            <a:off x="6704797" y="187029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品牌优势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704110" y="2171538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7496885" y="2950417"/>
            <a:ext cx="318813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方便快捷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7496198" y="3251658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38" name="矩形 37"/>
          <p:cNvSpPr/>
          <p:nvPr/>
        </p:nvSpPr>
        <p:spPr>
          <a:xfrm>
            <a:off x="8208305" y="3949245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价格优势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8207618" y="425977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40" name="矩形 3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846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1" grpId="0" animBg="1"/>
      <p:bldP spid="22" grpId="0" animBg="1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3924" y="3212976"/>
            <a:ext cx="1011815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03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产品与运营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KSO_Shape"/>
          <p:cNvSpPr>
            <a:spLocks/>
          </p:cNvSpPr>
          <p:nvPr/>
        </p:nvSpPr>
        <p:spPr bwMode="auto">
          <a:xfrm>
            <a:off x="5652962" y="1908340"/>
            <a:ext cx="817242" cy="80907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31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24979" y="1654928"/>
            <a:ext cx="6120680" cy="3682533"/>
            <a:chOff x="3022028" y="1587732"/>
            <a:chExt cx="6120680" cy="3682533"/>
          </a:xfrm>
        </p:grpSpPr>
        <p:pic>
          <p:nvPicPr>
            <p:cNvPr id="43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/>
              <a:srcRect/>
              <a:stretch>
                <a:fillRect l="-2911" t="-10599" r="-2911" b="-1059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燕尾形 44"/>
          <p:cNvSpPr/>
          <p:nvPr/>
        </p:nvSpPr>
        <p:spPr>
          <a:xfrm rot="5400000">
            <a:off x="6925679" y="1844824"/>
            <a:ext cx="360040" cy="576064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105699" y="2420888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442697" y="1400304"/>
            <a:ext cx="1338810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有经济效益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7429735" y="1739490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燕尾形 48"/>
          <p:cNvSpPr/>
          <p:nvPr/>
        </p:nvSpPr>
        <p:spPr>
          <a:xfrm rot="5400000">
            <a:off x="6925679" y="3212976"/>
            <a:ext cx="360040" cy="576064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7105699" y="378904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7442697" y="2768456"/>
            <a:ext cx="1338810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有利于民生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429735" y="3107642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3" name="燕尾形 52"/>
          <p:cNvSpPr/>
          <p:nvPr/>
        </p:nvSpPr>
        <p:spPr>
          <a:xfrm rot="5400000">
            <a:off x="6925679" y="4653136"/>
            <a:ext cx="360040" cy="576064"/>
          </a:xfrm>
          <a:prstGeom prst="chevron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105699" y="522920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7442697" y="420861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有利于市场机制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7429735" y="4547802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445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/>
      <p:bldP spid="48" grpId="0"/>
      <p:bldP spid="49" grpId="0" animBg="1"/>
      <p:bldP spid="51" grpId="0"/>
      <p:bldP spid="52" grpId="0"/>
      <p:bldP spid="53" grpId="0" animBg="1"/>
      <p:bldP spid="55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6032" y="188640"/>
            <a:ext cx="12195175" cy="17281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6032" y="0"/>
            <a:ext cx="12224299" cy="184482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849115" y="908720"/>
            <a:ext cx="367240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77107" y="961564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前言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INTRODUCTION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8128663" y="980728"/>
            <a:ext cx="2105920" cy="1527947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  <a:extLst/>
        </p:spPr>
        <p:txBody>
          <a:bodyPr vert="horz" wrap="square" lIns="121912" tIns="60956" rIns="121912" bIns="60956" numCol="1" rtlCol="0" anchor="t" anchorCtr="0" compatLnSpc="1">
            <a:prstTxWarp prst="textNoShape">
              <a:avLst/>
            </a:prstTxWarp>
          </a:bodyPr>
          <a:lstStyle/>
          <a:p>
            <a:pPr defTabSz="121909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9"/>
          <p:cNvSpPr>
            <a:spLocks noChangeArrowheads="1"/>
          </p:cNvSpPr>
          <p:nvPr/>
        </p:nvSpPr>
        <p:spPr bwMode="auto">
          <a:xfrm>
            <a:off x="1879060" y="2778921"/>
            <a:ext cx="8461177" cy="297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感谢您在百忙之中审阅我的简历，当您打开这个文件时，您将开始对我的能力进行评估，对我的经历进行阅读；希望当您关闭这个胶片时，我能够契合您的要求，加入一个新的家庭，共同奋斗！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点击图片选择设置图片格式可直接替换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endParaRPr lang="en-US" altLang="zh-CN" sz="1467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81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5" grpId="0" animBg="1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435393" y="1738070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991829" y="1738070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548265" y="1738070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875530" y="2837945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24068" y="2837945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62910" y="2837945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5634207" y="2064669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8271042" y="2090084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3110123" y="2018992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556306" y="2590979"/>
            <a:ext cx="310406" cy="310406"/>
            <a:chOff x="3264324" y="1749600"/>
            <a:chExt cx="348156" cy="348156"/>
          </a:xfrm>
        </p:grpSpPr>
        <p:sp>
          <p:nvSpPr>
            <p:cNvPr id="33" name="矩形 3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12742" y="2590979"/>
            <a:ext cx="310406" cy="310406"/>
            <a:chOff x="3264324" y="1749600"/>
            <a:chExt cx="348156" cy="348156"/>
          </a:xfrm>
        </p:grpSpPr>
        <p:sp>
          <p:nvSpPr>
            <p:cNvPr id="36" name="矩形 35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875530" y="3168358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  <a:endParaRPr lang="zh-CN" altLang="en-US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06474" y="3168358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962910" y="3168358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57" name="Freeform 12"/>
          <p:cNvSpPr>
            <a:spLocks/>
          </p:cNvSpPr>
          <p:nvPr/>
        </p:nvSpPr>
        <p:spPr bwMode="auto">
          <a:xfrm>
            <a:off x="1608509" y="422108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 flipH="1" flipV="1">
            <a:off x="10058027" y="515719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968549" y="4535289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60" name="矩形 5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62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7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00"/>
                            </p:stCondLst>
                            <p:childTnLst>
                              <p:par>
                                <p:cTn id="2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217" dur="500" spd="-999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221" dur="500" spd="-999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900"/>
                            </p:stCondLst>
                            <p:childTnLst>
                              <p:par>
                                <p:cTn id="2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1" grpId="0" animBg="1"/>
      <p:bldP spid="38" grpId="0"/>
      <p:bldP spid="39" grpId="0"/>
      <p:bldP spid="40" grpId="0"/>
      <p:bldP spid="57" grpId="0" animBg="1"/>
      <p:bldP spid="57" grpId="1" animBg="1"/>
      <p:bldP spid="58" grpId="0" animBg="1"/>
      <p:bldP spid="58" grpId="1" animBg="1"/>
      <p:bldP spid="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网络营销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3" name="Freeform 5"/>
          <p:cNvSpPr>
            <a:spLocks/>
          </p:cNvSpPr>
          <p:nvPr/>
        </p:nvSpPr>
        <p:spPr bwMode="auto">
          <a:xfrm rot="5400000">
            <a:off x="5073410" y="616801"/>
            <a:ext cx="2172418" cy="5924608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13"/>
          <p:cNvSpPr>
            <a:spLocks noChangeArrowheads="1"/>
          </p:cNvSpPr>
          <p:nvPr/>
        </p:nvSpPr>
        <p:spPr bwMode="auto">
          <a:xfrm>
            <a:off x="3629363" y="2296399"/>
            <a:ext cx="784968" cy="784966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Freeform 5"/>
          <p:cNvSpPr>
            <a:spLocks/>
          </p:cNvSpPr>
          <p:nvPr/>
        </p:nvSpPr>
        <p:spPr bwMode="auto">
          <a:xfrm>
            <a:off x="3800126" y="2443954"/>
            <a:ext cx="443442" cy="447637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2910839" y="1359554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朋友圈推广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Oval 13"/>
          <p:cNvSpPr>
            <a:spLocks noChangeArrowheads="1"/>
          </p:cNvSpPr>
          <p:nvPr/>
        </p:nvSpPr>
        <p:spPr bwMode="auto">
          <a:xfrm>
            <a:off x="4872283" y="4023850"/>
            <a:ext cx="773304" cy="77330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Freeform 9"/>
          <p:cNvSpPr>
            <a:spLocks/>
          </p:cNvSpPr>
          <p:nvPr/>
        </p:nvSpPr>
        <p:spPr bwMode="auto">
          <a:xfrm>
            <a:off x="4956015" y="4239879"/>
            <a:ext cx="623472" cy="359588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4009355" y="4887946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人人网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Oval 13"/>
          <p:cNvSpPr>
            <a:spLocks noChangeArrowheads="1"/>
          </p:cNvSpPr>
          <p:nvPr/>
        </p:nvSpPr>
        <p:spPr bwMode="auto">
          <a:xfrm>
            <a:off x="6509682" y="2286363"/>
            <a:ext cx="762823" cy="76282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Freeform 7"/>
          <p:cNvSpPr>
            <a:spLocks noEditPoints="1"/>
          </p:cNvSpPr>
          <p:nvPr/>
        </p:nvSpPr>
        <p:spPr bwMode="auto">
          <a:xfrm>
            <a:off x="6696045" y="2517741"/>
            <a:ext cx="390096" cy="309155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5665539" y="1340768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微博营销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Oval 13"/>
          <p:cNvSpPr>
            <a:spLocks noChangeArrowheads="1"/>
          </p:cNvSpPr>
          <p:nvPr/>
        </p:nvSpPr>
        <p:spPr bwMode="auto">
          <a:xfrm>
            <a:off x="8021850" y="4038446"/>
            <a:ext cx="762457" cy="76245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8182740" y="4229952"/>
            <a:ext cx="441619" cy="369515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88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7249715" y="4887946"/>
            <a:ext cx="23226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微信营销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2641203" y="162880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5449515" y="162880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99" name="矩形 47"/>
          <p:cNvSpPr>
            <a:spLocks noChangeArrowheads="1"/>
          </p:cNvSpPr>
          <p:nvPr/>
        </p:nvSpPr>
        <p:spPr bwMode="auto">
          <a:xfrm>
            <a:off x="3865339" y="5123866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00" name="矩形 47"/>
          <p:cNvSpPr>
            <a:spLocks noChangeArrowheads="1"/>
          </p:cNvSpPr>
          <p:nvPr/>
        </p:nvSpPr>
        <p:spPr bwMode="auto">
          <a:xfrm>
            <a:off x="7033691" y="5123866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07722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7" grpId="0"/>
      <p:bldP spid="78" grpId="0" animBg="1"/>
      <p:bldP spid="79" grpId="0" animBg="1"/>
      <p:bldP spid="81" grpId="0"/>
      <p:bldP spid="82" grpId="0" animBg="1"/>
      <p:bldP spid="83" grpId="0" animBg="1"/>
      <p:bldP spid="85" grpId="0"/>
      <p:bldP spid="86" grpId="0" animBg="1"/>
      <p:bldP spid="91" grpId="0"/>
      <p:bldP spid="97" grpId="0"/>
      <p:bldP spid="98" grpId="0"/>
      <p:bldP spid="99" grpId="0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72819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地面推广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方案</a:t>
            </a: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6050562" y="472473"/>
            <a:ext cx="1" cy="1300343"/>
          </a:xfrm>
          <a:prstGeom prst="line">
            <a:avLst/>
          </a:prstGeom>
          <a:ln w="9525">
            <a:solidFill>
              <a:srgbClr val="2F5EB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660794" y="1605969"/>
            <a:ext cx="2779537" cy="2779537"/>
            <a:chOff x="3325860" y="1074902"/>
            <a:chExt cx="2531533" cy="2531533"/>
          </a:xfrm>
        </p:grpSpPr>
        <p:sp>
          <p:nvSpPr>
            <p:cNvPr id="49" name="椭圆 48"/>
            <p:cNvSpPr/>
            <p:nvPr/>
          </p:nvSpPr>
          <p:spPr>
            <a:xfrm>
              <a:off x="3325860" y="1074902"/>
              <a:ext cx="2531533" cy="253153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627"/>
            <p:cNvSpPr>
              <a:spLocks noEditPoints="1"/>
            </p:cNvSpPr>
            <p:nvPr/>
          </p:nvSpPr>
          <p:spPr bwMode="auto">
            <a:xfrm>
              <a:off x="4400627" y="1777117"/>
              <a:ext cx="381999" cy="475170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23"/>
            <p:cNvSpPr txBox="1"/>
            <p:nvPr/>
          </p:nvSpPr>
          <p:spPr>
            <a:xfrm>
              <a:off x="3505189" y="2341943"/>
              <a:ext cx="2172875" cy="364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问题解决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78343" y="1872196"/>
            <a:ext cx="939800" cy="939800"/>
            <a:chOff x="2386060" y="1495059"/>
            <a:chExt cx="939800" cy="939800"/>
          </a:xfrm>
        </p:grpSpPr>
        <p:sp>
          <p:nvSpPr>
            <p:cNvPr id="53" name="椭圆 52"/>
            <p:cNvSpPr/>
            <p:nvPr/>
          </p:nvSpPr>
          <p:spPr>
            <a:xfrm>
              <a:off x="2386060" y="1495059"/>
              <a:ext cx="939800" cy="9398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986"/>
            <p:cNvSpPr>
              <a:spLocks/>
            </p:cNvSpPr>
            <p:nvPr/>
          </p:nvSpPr>
          <p:spPr bwMode="auto">
            <a:xfrm>
              <a:off x="2680513" y="1730231"/>
              <a:ext cx="366922" cy="346817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823948" y="1605969"/>
            <a:ext cx="939800" cy="939800"/>
            <a:chOff x="5454052" y="1074902"/>
            <a:chExt cx="939800" cy="939800"/>
          </a:xfrm>
        </p:grpSpPr>
        <p:sp>
          <p:nvSpPr>
            <p:cNvPr id="56" name="椭圆 55"/>
            <p:cNvSpPr/>
            <p:nvPr/>
          </p:nvSpPr>
          <p:spPr>
            <a:xfrm>
              <a:off x="5454052" y="1074902"/>
              <a:ext cx="939800" cy="9398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5729640" y="1309909"/>
              <a:ext cx="411300" cy="441104"/>
              <a:chOff x="5995987" y="547688"/>
              <a:chExt cx="219075" cy="234950"/>
            </a:xfrm>
            <a:solidFill>
              <a:schemeClr val="bg1"/>
            </a:solidFill>
          </p:grpSpPr>
          <p:sp>
            <p:nvSpPr>
              <p:cNvPr id="58" name="Freeform 1590"/>
              <p:cNvSpPr>
                <a:spLocks noEditPoints="1"/>
              </p:cNvSpPr>
              <p:nvPr/>
            </p:nvSpPr>
            <p:spPr bwMode="auto">
              <a:xfrm>
                <a:off x="5995987" y="547688"/>
                <a:ext cx="168275" cy="168275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591"/>
              <p:cNvSpPr>
                <a:spLocks noEditPoints="1"/>
              </p:cNvSpPr>
              <p:nvPr/>
            </p:nvSpPr>
            <p:spPr bwMode="auto">
              <a:xfrm>
                <a:off x="6130925" y="698500"/>
                <a:ext cx="84137" cy="84138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653731" y="3501008"/>
            <a:ext cx="939800" cy="939800"/>
            <a:chOff x="3080330" y="2789142"/>
            <a:chExt cx="939800" cy="939800"/>
          </a:xfrm>
        </p:grpSpPr>
        <p:sp>
          <p:nvSpPr>
            <p:cNvPr id="61" name="椭圆 60"/>
            <p:cNvSpPr/>
            <p:nvPr/>
          </p:nvSpPr>
          <p:spPr>
            <a:xfrm>
              <a:off x="3080330" y="2789142"/>
              <a:ext cx="939800" cy="9398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3294687" y="3010257"/>
              <a:ext cx="497794" cy="491067"/>
              <a:chOff x="8123237" y="3667126"/>
              <a:chExt cx="234950" cy="231775"/>
            </a:xfrm>
            <a:solidFill>
              <a:schemeClr val="bg1"/>
            </a:solidFill>
          </p:grpSpPr>
          <p:sp>
            <p:nvSpPr>
              <p:cNvPr id="63" name="Freeform 1086"/>
              <p:cNvSpPr>
                <a:spLocks noEditPoints="1"/>
              </p:cNvSpPr>
              <p:nvPr/>
            </p:nvSpPr>
            <p:spPr bwMode="auto">
              <a:xfrm>
                <a:off x="8123237" y="3667126"/>
                <a:ext cx="234950" cy="231775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50 w 100"/>
                  <a:gd name="T9" fmla="*/ 0 h 99"/>
                  <a:gd name="T10" fmla="*/ 50 w 100"/>
                  <a:gd name="T11" fmla="*/ 95 h 99"/>
                  <a:gd name="T12" fmla="*/ 4 w 100"/>
                  <a:gd name="T13" fmla="*/ 49 h 99"/>
                  <a:gd name="T14" fmla="*/ 50 w 100"/>
                  <a:gd name="T15" fmla="*/ 4 h 99"/>
                  <a:gd name="T16" fmla="*/ 96 w 100"/>
                  <a:gd name="T17" fmla="*/ 49 h 99"/>
                  <a:gd name="T18" fmla="*/ 50 w 100"/>
                  <a:gd name="T1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7" y="99"/>
                      <a:pt x="100" y="77"/>
                      <a:pt x="100" y="49"/>
                    </a:cubicBezTo>
                    <a:cubicBezTo>
                      <a:pt x="100" y="22"/>
                      <a:pt x="77" y="0"/>
                      <a:pt x="50" y="0"/>
                    </a:cubicBezTo>
                    <a:close/>
                    <a:moveTo>
                      <a:pt x="50" y="95"/>
                    </a:moveTo>
                    <a:cubicBezTo>
                      <a:pt x="25" y="95"/>
                      <a:pt x="4" y="75"/>
                      <a:pt x="4" y="49"/>
                    </a:cubicBezTo>
                    <a:cubicBezTo>
                      <a:pt x="4" y="24"/>
                      <a:pt x="25" y="4"/>
                      <a:pt x="50" y="4"/>
                    </a:cubicBezTo>
                    <a:cubicBezTo>
                      <a:pt x="75" y="4"/>
                      <a:pt x="96" y="24"/>
                      <a:pt x="96" y="49"/>
                    </a:cubicBezTo>
                    <a:cubicBezTo>
                      <a:pt x="96" y="75"/>
                      <a:pt x="75" y="95"/>
                      <a:pt x="5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087"/>
              <p:cNvSpPr>
                <a:spLocks noEditPoints="1"/>
              </p:cNvSpPr>
              <p:nvPr/>
            </p:nvSpPr>
            <p:spPr bwMode="auto">
              <a:xfrm>
                <a:off x="8147050" y="3687763"/>
                <a:ext cx="188912" cy="188913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0 h 80"/>
                  <a:gd name="T12" fmla="*/ 55 w 80"/>
                  <a:gd name="T13" fmla="*/ 46 h 80"/>
                  <a:gd name="T14" fmla="*/ 43 w 80"/>
                  <a:gd name="T15" fmla="*/ 46 h 80"/>
                  <a:gd name="T16" fmla="*/ 43 w 80"/>
                  <a:gd name="T17" fmla="*/ 49 h 80"/>
                  <a:gd name="T18" fmla="*/ 55 w 80"/>
                  <a:gd name="T19" fmla="*/ 49 h 80"/>
                  <a:gd name="T20" fmla="*/ 55 w 80"/>
                  <a:gd name="T21" fmla="*/ 55 h 80"/>
                  <a:gd name="T22" fmla="*/ 43 w 80"/>
                  <a:gd name="T23" fmla="*/ 55 h 80"/>
                  <a:gd name="T24" fmla="*/ 43 w 80"/>
                  <a:gd name="T25" fmla="*/ 64 h 80"/>
                  <a:gd name="T26" fmla="*/ 37 w 80"/>
                  <a:gd name="T27" fmla="*/ 64 h 80"/>
                  <a:gd name="T28" fmla="*/ 37 w 80"/>
                  <a:gd name="T29" fmla="*/ 55 h 80"/>
                  <a:gd name="T30" fmla="*/ 25 w 80"/>
                  <a:gd name="T31" fmla="*/ 55 h 80"/>
                  <a:gd name="T32" fmla="*/ 25 w 80"/>
                  <a:gd name="T33" fmla="*/ 49 h 80"/>
                  <a:gd name="T34" fmla="*/ 37 w 80"/>
                  <a:gd name="T35" fmla="*/ 49 h 80"/>
                  <a:gd name="T36" fmla="*/ 37 w 80"/>
                  <a:gd name="T37" fmla="*/ 46 h 80"/>
                  <a:gd name="T38" fmla="*/ 25 w 80"/>
                  <a:gd name="T39" fmla="*/ 46 h 80"/>
                  <a:gd name="T40" fmla="*/ 25 w 80"/>
                  <a:gd name="T41" fmla="*/ 40 h 80"/>
                  <a:gd name="T42" fmla="*/ 34 w 80"/>
                  <a:gd name="T43" fmla="*/ 40 h 80"/>
                  <a:gd name="T44" fmla="*/ 23 w 80"/>
                  <a:gd name="T45" fmla="*/ 19 h 80"/>
                  <a:gd name="T46" fmla="*/ 30 w 80"/>
                  <a:gd name="T47" fmla="*/ 19 h 80"/>
                  <a:gd name="T48" fmla="*/ 38 w 80"/>
                  <a:gd name="T49" fmla="*/ 35 h 80"/>
                  <a:gd name="T50" fmla="*/ 40 w 80"/>
                  <a:gd name="T51" fmla="*/ 38 h 80"/>
                  <a:gd name="T52" fmla="*/ 42 w 80"/>
                  <a:gd name="T53" fmla="*/ 34 h 80"/>
                  <a:gd name="T54" fmla="*/ 50 w 80"/>
                  <a:gd name="T55" fmla="*/ 19 h 80"/>
                  <a:gd name="T56" fmla="*/ 57 w 80"/>
                  <a:gd name="T57" fmla="*/ 19 h 80"/>
                  <a:gd name="T58" fmla="*/ 46 w 80"/>
                  <a:gd name="T59" fmla="*/ 40 h 80"/>
                  <a:gd name="T60" fmla="*/ 55 w 80"/>
                  <a:gd name="T6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0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6"/>
                      <a:pt x="39" y="37"/>
                      <a:pt x="40" y="38"/>
                    </a:cubicBezTo>
                    <a:cubicBezTo>
                      <a:pt x="40" y="37"/>
                      <a:pt x="41" y="36"/>
                      <a:pt x="42" y="34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7076985" y="3242525"/>
            <a:ext cx="901165" cy="901165"/>
            <a:chOff x="5719249" y="3077288"/>
            <a:chExt cx="767347" cy="767347"/>
          </a:xfrm>
        </p:grpSpPr>
        <p:sp>
          <p:nvSpPr>
            <p:cNvPr id="66" name="椭圆 65"/>
            <p:cNvSpPr/>
            <p:nvPr/>
          </p:nvSpPr>
          <p:spPr>
            <a:xfrm>
              <a:off x="5719249" y="3077288"/>
              <a:ext cx="767347" cy="767347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748"/>
            <p:cNvSpPr>
              <a:spLocks noEditPoints="1"/>
            </p:cNvSpPr>
            <p:nvPr/>
          </p:nvSpPr>
          <p:spPr bwMode="auto">
            <a:xfrm>
              <a:off x="5947156" y="3271991"/>
              <a:ext cx="311533" cy="318115"/>
            </a:xfrm>
            <a:custGeom>
              <a:avLst/>
              <a:gdLst>
                <a:gd name="T0" fmla="*/ 38 w 60"/>
                <a:gd name="T1" fmla="*/ 8 h 61"/>
                <a:gd name="T2" fmla="*/ 22 w 60"/>
                <a:gd name="T3" fmla="*/ 8 h 61"/>
                <a:gd name="T4" fmla="*/ 45 w 60"/>
                <a:gd name="T5" fmla="*/ 41 h 61"/>
                <a:gd name="T6" fmla="*/ 50 w 60"/>
                <a:gd name="T7" fmla="*/ 58 h 61"/>
                <a:gd name="T8" fmla="*/ 51 w 60"/>
                <a:gd name="T9" fmla="*/ 44 h 61"/>
                <a:gd name="T10" fmla="*/ 55 w 60"/>
                <a:gd name="T11" fmla="*/ 58 h 61"/>
                <a:gd name="T12" fmla="*/ 55 w 60"/>
                <a:gd name="T13" fmla="*/ 38 h 61"/>
                <a:gd name="T14" fmla="*/ 56 w 60"/>
                <a:gd name="T15" fmla="*/ 29 h 61"/>
                <a:gd name="T16" fmla="*/ 60 w 60"/>
                <a:gd name="T17" fmla="*/ 38 h 61"/>
                <a:gd name="T18" fmla="*/ 56 w 60"/>
                <a:gd name="T19" fmla="*/ 21 h 61"/>
                <a:gd name="T20" fmla="*/ 47 w 60"/>
                <a:gd name="T21" fmla="*/ 23 h 61"/>
                <a:gd name="T22" fmla="*/ 45 w 60"/>
                <a:gd name="T23" fmla="*/ 41 h 61"/>
                <a:gd name="T24" fmla="*/ 37 w 60"/>
                <a:gd name="T25" fmla="*/ 26 h 61"/>
                <a:gd name="T26" fmla="*/ 36 w 60"/>
                <a:gd name="T27" fmla="*/ 37 h 61"/>
                <a:gd name="T28" fmla="*/ 36 w 60"/>
                <a:gd name="T29" fmla="*/ 61 h 61"/>
                <a:gd name="T30" fmla="*/ 31 w 60"/>
                <a:gd name="T31" fmla="*/ 44 h 61"/>
                <a:gd name="T32" fmla="*/ 30 w 60"/>
                <a:gd name="T33" fmla="*/ 61 h 61"/>
                <a:gd name="T34" fmla="*/ 24 w 60"/>
                <a:gd name="T35" fmla="*/ 40 h 61"/>
                <a:gd name="T36" fmla="*/ 24 w 60"/>
                <a:gd name="T37" fmla="*/ 26 h 61"/>
                <a:gd name="T38" fmla="*/ 23 w 60"/>
                <a:gd name="T39" fmla="*/ 37 h 61"/>
                <a:gd name="T40" fmla="*/ 18 w 60"/>
                <a:gd name="T41" fmla="*/ 22 h 61"/>
                <a:gd name="T42" fmla="*/ 37 w 60"/>
                <a:gd name="T43" fmla="*/ 17 h 61"/>
                <a:gd name="T44" fmla="*/ 43 w 60"/>
                <a:gd name="T45" fmla="*/ 37 h 61"/>
                <a:gd name="T46" fmla="*/ 15 w 60"/>
                <a:gd name="T47" fmla="*/ 41 h 61"/>
                <a:gd name="T48" fmla="*/ 10 w 60"/>
                <a:gd name="T49" fmla="*/ 58 h 61"/>
                <a:gd name="T50" fmla="*/ 9 w 60"/>
                <a:gd name="T51" fmla="*/ 44 h 61"/>
                <a:gd name="T52" fmla="*/ 5 w 60"/>
                <a:gd name="T53" fmla="*/ 58 h 61"/>
                <a:gd name="T54" fmla="*/ 5 w 60"/>
                <a:gd name="T55" fmla="*/ 38 h 61"/>
                <a:gd name="T56" fmla="*/ 4 w 60"/>
                <a:gd name="T57" fmla="*/ 29 h 61"/>
                <a:gd name="T58" fmla="*/ 0 w 60"/>
                <a:gd name="T59" fmla="*/ 38 h 61"/>
                <a:gd name="T60" fmla="*/ 4 w 60"/>
                <a:gd name="T61" fmla="*/ 21 h 61"/>
                <a:gd name="T62" fmla="*/ 13 w 60"/>
                <a:gd name="T63" fmla="*/ 23 h 61"/>
                <a:gd name="T64" fmla="*/ 15 w 60"/>
                <a:gd name="T65" fmla="*/ 41 h 61"/>
                <a:gd name="T66" fmla="*/ 16 w 60"/>
                <a:gd name="T67" fmla="*/ 14 h 61"/>
                <a:gd name="T68" fmla="*/ 15 w 60"/>
                <a:gd name="T69" fmla="*/ 18 h 61"/>
                <a:gd name="T70" fmla="*/ 3 w 60"/>
                <a:gd name="T71" fmla="*/ 14 h 61"/>
                <a:gd name="T72" fmla="*/ 50 w 60"/>
                <a:gd name="T73" fmla="*/ 7 h 61"/>
                <a:gd name="T74" fmla="*/ 45 w 60"/>
                <a:gd name="T75" fmla="*/ 18 h 61"/>
                <a:gd name="T76" fmla="*/ 50 w 60"/>
                <a:gd name="T77" fmla="*/ 20 h 61"/>
                <a:gd name="T78" fmla="*/ 50 w 60"/>
                <a:gd name="T7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5728276" y="419393"/>
            <a:ext cx="633343" cy="633343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927576" y="3861048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报纸地广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135488" y="2204864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口碑相传</a:t>
            </a:r>
          </a:p>
        </p:txBody>
      </p:sp>
      <p:sp>
        <p:nvSpPr>
          <p:cNvPr id="71" name="矩形 70"/>
          <p:cNvSpPr/>
          <p:nvPr/>
        </p:nvSpPr>
        <p:spPr>
          <a:xfrm>
            <a:off x="7858779" y="1772816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户外灯箱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184160" y="3501008"/>
            <a:ext cx="217180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赞助广告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73" name="Freeform 12"/>
          <p:cNvSpPr>
            <a:spLocks/>
          </p:cNvSpPr>
          <p:nvPr/>
        </p:nvSpPr>
        <p:spPr bwMode="auto">
          <a:xfrm>
            <a:off x="1439911" y="457462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4" name="Freeform 12"/>
          <p:cNvSpPr>
            <a:spLocks/>
          </p:cNvSpPr>
          <p:nvPr/>
        </p:nvSpPr>
        <p:spPr bwMode="auto">
          <a:xfrm flipH="1" flipV="1">
            <a:off x="10033445" y="549106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799951" y="4888830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76" name="矩形 7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35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61" dur="500" spd="-999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/>
      <p:bldP spid="70" grpId="0"/>
      <p:bldP spid="71" grpId="0"/>
      <p:bldP spid="72" grpId="0"/>
      <p:bldP spid="73" grpId="0" animBg="1"/>
      <p:bldP spid="73" grpId="1" animBg="1"/>
      <p:bldP spid="74" grpId="0" animBg="1"/>
      <p:bldP spid="74" grpId="1" animBg="1"/>
      <p:bldP spid="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代理推广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209155" y="3212976"/>
            <a:ext cx="2269265" cy="2269265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" name="TextBox 8"/>
          <p:cNvSpPr txBox="1"/>
          <p:nvPr/>
        </p:nvSpPr>
        <p:spPr>
          <a:xfrm>
            <a:off x="2406262" y="4248813"/>
            <a:ext cx="182794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线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下代理推广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64724" y="1303752"/>
            <a:ext cx="2213696" cy="2213696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2589273" y="1970926"/>
            <a:ext cx="1468015" cy="1025164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45459" y="1534413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 MT Std" pitchFamily="34" charset="0"/>
                <a:ea typeface="微软雅黑" pitchFamily="34" charset="-122"/>
              </a:rPr>
              <a:t>1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22597" y="1742670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6529635" y="1484784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945459" y="2204864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 MT Std" pitchFamily="34" charset="0"/>
                <a:ea typeface="微软雅黑" pitchFamily="34" charset="-122"/>
              </a:rPr>
              <a:t>2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522597" y="2413121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6529635" y="2079014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945459" y="2880386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3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522597" y="3088643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529635" y="2817561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45459" y="3559820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4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522597" y="3679269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6529635" y="3531624"/>
            <a:ext cx="4241043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945459" y="4239254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5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522597" y="4447511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6529636" y="4205928"/>
            <a:ext cx="424104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945459" y="4869160"/>
            <a:ext cx="480074" cy="48021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5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522597" y="5077417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6529636" y="4835834"/>
            <a:ext cx="424104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在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83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9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8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3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7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 animBg="1"/>
      <p:bldP spid="12" grpId="0" animBg="1"/>
      <p:bldP spid="15" grpId="0"/>
      <p:bldP spid="16" grpId="0" animBg="1"/>
      <p:bldP spid="19" grpId="0"/>
      <p:bldP spid="20" grpId="0" animBg="1"/>
      <p:bldP spid="23" grpId="0"/>
      <p:bldP spid="24" grpId="0" animBg="1"/>
      <p:bldP spid="27" grpId="0"/>
      <p:bldP spid="28" grpId="0" animBg="1"/>
      <p:bldP spid="31" grpId="0"/>
      <p:bldP spid="32" grpId="0" animBg="1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利润分析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303286" y="1526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62829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" name="椭圆 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11" name="TextBox 7"/>
          <p:cNvSpPr>
            <a:spLocks noChangeArrowheads="1"/>
          </p:cNvSpPr>
          <p:nvPr/>
        </p:nvSpPr>
        <p:spPr bwMode="auto">
          <a:xfrm>
            <a:off x="2186448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80%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" name="Arc 14"/>
          <p:cNvSpPr/>
          <p:nvPr/>
        </p:nvSpPr>
        <p:spPr>
          <a:xfrm>
            <a:off x="1993131" y="1988840"/>
            <a:ext cx="1728192" cy="1728192"/>
          </a:xfrm>
          <a:prstGeom prst="arc">
            <a:avLst>
              <a:gd name="adj1" fmla="val 16018236"/>
              <a:gd name="adj2" fmla="val 9832525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2230839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2019631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15" name="文本框 49"/>
          <p:cNvSpPr txBox="1"/>
          <p:nvPr/>
        </p:nvSpPr>
        <p:spPr>
          <a:xfrm>
            <a:off x="1921123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0620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7" name="椭圆 1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4374211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90%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Arc 14"/>
          <p:cNvSpPr/>
          <p:nvPr/>
        </p:nvSpPr>
        <p:spPr>
          <a:xfrm>
            <a:off x="4136503" y="1988840"/>
            <a:ext cx="1728192" cy="1728192"/>
          </a:xfrm>
          <a:prstGeom prst="arc">
            <a:avLst>
              <a:gd name="adj1" fmla="val 16018236"/>
              <a:gd name="adj2" fmla="val 13341464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4374211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416300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23" name="文本框 49"/>
          <p:cNvSpPr txBox="1"/>
          <p:nvPr/>
        </p:nvSpPr>
        <p:spPr>
          <a:xfrm>
            <a:off x="406449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1130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5" name="椭圆 2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6434920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70%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Arc 14"/>
          <p:cNvSpPr/>
          <p:nvPr/>
        </p:nvSpPr>
        <p:spPr>
          <a:xfrm>
            <a:off x="6241603" y="1988840"/>
            <a:ext cx="1728192" cy="1728192"/>
          </a:xfrm>
          <a:prstGeom prst="arc">
            <a:avLst>
              <a:gd name="adj1" fmla="val 16018236"/>
              <a:gd name="adj2" fmla="val 7523432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6479311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626810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31" name="文本框 49"/>
          <p:cNvSpPr txBox="1"/>
          <p:nvPr/>
        </p:nvSpPr>
        <p:spPr>
          <a:xfrm>
            <a:off x="616959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499533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3" name="椭圆 3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DD3C2"/>
                </a:solidFill>
              </a:endParaRPr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8523152" y="2638073"/>
            <a:ext cx="134155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85%</a:t>
            </a:r>
            <a:endParaRPr lang="zh-CN" altLang="en-US" sz="2800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Arc 14"/>
          <p:cNvSpPr/>
          <p:nvPr/>
        </p:nvSpPr>
        <p:spPr>
          <a:xfrm>
            <a:off x="8329835" y="1988840"/>
            <a:ext cx="1728192" cy="1728192"/>
          </a:xfrm>
          <a:prstGeom prst="arc">
            <a:avLst>
              <a:gd name="adj1" fmla="val 16018236"/>
              <a:gd name="adj2" fmla="val 12027259"/>
            </a:avLst>
          </a:prstGeom>
          <a:noFill/>
          <a:ln w="101600" cap="rnd" cmpd="sng">
            <a:solidFill>
              <a:srgbClr val="2F5EB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2DD3C2"/>
              </a:solidFill>
            </a:endParaRPr>
          </a:p>
        </p:txBody>
      </p:sp>
      <p:sp>
        <p:nvSpPr>
          <p:cNvPr id="37" name="TextBox 7"/>
          <p:cNvSpPr>
            <a:spLocks noChangeArrowheads="1"/>
          </p:cNvSpPr>
          <p:nvPr/>
        </p:nvSpPr>
        <p:spPr bwMode="auto">
          <a:xfrm>
            <a:off x="8567543" y="407260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8356335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F5EB0"/>
              </a:solidFill>
            </a:endParaRPr>
          </a:p>
        </p:txBody>
      </p:sp>
      <p:sp>
        <p:nvSpPr>
          <p:cNvPr id="39" name="文本框 49"/>
          <p:cNvSpPr txBox="1"/>
          <p:nvPr/>
        </p:nvSpPr>
        <p:spPr>
          <a:xfrm>
            <a:off x="8257827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98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4" grpId="0" animBg="1"/>
      <p:bldP spid="15" grpId="0"/>
      <p:bldP spid="19" grpId="0"/>
      <p:bldP spid="20" grpId="0" animBg="1"/>
      <p:bldP spid="21" grpId="0"/>
      <p:bldP spid="22" grpId="0" animBg="1"/>
      <p:bldP spid="23" grpId="0"/>
      <p:bldP spid="27" grpId="0"/>
      <p:bldP spid="28" grpId="0" animBg="1"/>
      <p:bldP spid="29" grpId="0"/>
      <p:bldP spid="30" grpId="0" animBg="1"/>
      <p:bldP spid="31" grpId="0"/>
      <p:bldP spid="35" grpId="0"/>
      <p:bldP spid="36" grpId="0" animBg="1"/>
      <p:bldP spid="37" grpId="0"/>
      <p:bldP spid="38" grpId="0" animBg="1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7931" y="3212976"/>
            <a:ext cx="100380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04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KSO_Shape"/>
          <p:cNvSpPr>
            <a:spLocks/>
          </p:cNvSpPr>
          <p:nvPr/>
        </p:nvSpPr>
        <p:spPr bwMode="auto">
          <a:xfrm>
            <a:off x="5723214" y="1994660"/>
            <a:ext cx="748746" cy="63643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96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公司战略目标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1993424" y="2060848"/>
            <a:ext cx="2088232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我们的口号</a:t>
            </a:r>
            <a:endParaRPr lang="zh-CN" sz="2800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65432" y="2546964"/>
            <a:ext cx="2592288" cy="0"/>
          </a:xfrm>
          <a:prstGeom prst="line">
            <a:avLst/>
          </a:prstGeom>
          <a:ln w="9525">
            <a:solidFill>
              <a:srgbClr val="2F5EB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993131" y="2546964"/>
            <a:ext cx="28803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 SLOGAN OF OUR TEAM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528297" y="2546964"/>
            <a:ext cx="2016224" cy="2016224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1993424" y="3374932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提供有效方便快捷的体验！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1993424" y="3824920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为伙伴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创造更多更大的经济效益！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993424" y="4256968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为员工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实现经济回报的最大满足！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1993424" y="4671076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为社会</a:t>
            </a:r>
            <a:r>
              <a:rPr lang="en-US" altLang="zh-CN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注入新鲜可靠的中坚力量！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3" descr="C:\Users\Administrator\Desktop\58pic_5239fd5c2404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835" y="2231898"/>
            <a:ext cx="4913312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993131" y="2780928"/>
            <a:ext cx="453650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像狼一样奋斗拼搏，永不言败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23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 animBg="1"/>
      <p:bldP spid="13" grpId="0"/>
      <p:bldP spid="14" grpId="0"/>
      <p:bldP spid="15" grpId="0"/>
      <p:bldP spid="16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五年发展规划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353171" y="1340768"/>
            <a:ext cx="2088232" cy="2250250"/>
            <a:chOff x="2065139" y="1556792"/>
            <a:chExt cx="2088232" cy="22502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6" name="椭圆 5"/>
            <p:cNvSpPr/>
            <p:nvPr/>
          </p:nvSpPr>
          <p:spPr>
            <a:xfrm>
              <a:off x="2065139" y="1556792"/>
              <a:ext cx="2088232" cy="2088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2921314" y="3483006"/>
              <a:ext cx="375882" cy="3240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圆角矩形 44"/>
          <p:cNvSpPr/>
          <p:nvPr/>
        </p:nvSpPr>
        <p:spPr>
          <a:xfrm>
            <a:off x="2281163" y="3735035"/>
            <a:ext cx="2232248" cy="774085"/>
          </a:xfrm>
          <a:prstGeom prst="round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9"/>
          <p:cNvSpPr txBox="1"/>
          <p:nvPr/>
        </p:nvSpPr>
        <p:spPr>
          <a:xfrm>
            <a:off x="2569195" y="1786607"/>
            <a:ext cx="165618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销售额突破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9"/>
          <p:cNvSpPr txBox="1"/>
          <p:nvPr/>
        </p:nvSpPr>
        <p:spPr>
          <a:xfrm>
            <a:off x="2569195" y="2132856"/>
            <a:ext cx="1656184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44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5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千万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49"/>
          <p:cNvSpPr txBox="1"/>
          <p:nvPr/>
        </p:nvSpPr>
        <p:spPr>
          <a:xfrm>
            <a:off x="2353171" y="3789040"/>
            <a:ext cx="208823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017467" y="1340768"/>
            <a:ext cx="2088232" cy="2250250"/>
            <a:chOff x="2065139" y="1556792"/>
            <a:chExt cx="2088232" cy="22502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50" name="椭圆 49"/>
            <p:cNvSpPr/>
            <p:nvPr/>
          </p:nvSpPr>
          <p:spPr>
            <a:xfrm>
              <a:off x="2065139" y="1556792"/>
              <a:ext cx="2088232" cy="2088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2921314" y="3483006"/>
              <a:ext cx="375882" cy="3240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4945459" y="3735035"/>
            <a:ext cx="2232248" cy="774085"/>
          </a:xfrm>
          <a:prstGeom prst="round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9"/>
          <p:cNvSpPr txBox="1"/>
          <p:nvPr/>
        </p:nvSpPr>
        <p:spPr>
          <a:xfrm>
            <a:off x="5233491" y="1786607"/>
            <a:ext cx="165618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加盟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店超过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5233491" y="2132856"/>
            <a:ext cx="1656184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44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5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百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</a:t>
            </a:r>
          </a:p>
        </p:txBody>
      </p:sp>
      <p:sp>
        <p:nvSpPr>
          <p:cNvPr id="55" name="文本框 49"/>
          <p:cNvSpPr txBox="1"/>
          <p:nvPr/>
        </p:nvSpPr>
        <p:spPr>
          <a:xfrm>
            <a:off x="5017467" y="3789040"/>
            <a:ext cx="208823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609755" y="1340768"/>
            <a:ext cx="2088232" cy="2250250"/>
            <a:chOff x="2065139" y="1556792"/>
            <a:chExt cx="2088232" cy="22502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57" name="椭圆 56"/>
            <p:cNvSpPr/>
            <p:nvPr/>
          </p:nvSpPr>
          <p:spPr>
            <a:xfrm>
              <a:off x="2065139" y="1556792"/>
              <a:ext cx="2088232" cy="2088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2921314" y="3483006"/>
              <a:ext cx="375882" cy="3240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圆角矩形 58"/>
          <p:cNvSpPr/>
          <p:nvPr/>
        </p:nvSpPr>
        <p:spPr>
          <a:xfrm>
            <a:off x="7537747" y="3735035"/>
            <a:ext cx="2232248" cy="774085"/>
          </a:xfrm>
          <a:prstGeom prst="roundRect">
            <a:avLst/>
          </a:prstGeom>
          <a:noFill/>
          <a:ln w="12700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9"/>
          <p:cNvSpPr txBox="1"/>
          <p:nvPr/>
        </p:nvSpPr>
        <p:spPr>
          <a:xfrm>
            <a:off x="7753771" y="1786607"/>
            <a:ext cx="187220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产品销售覆盖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9"/>
          <p:cNvSpPr txBox="1"/>
          <p:nvPr/>
        </p:nvSpPr>
        <p:spPr>
          <a:xfrm>
            <a:off x="7825779" y="2132856"/>
            <a:ext cx="1656184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44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5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州</a:t>
            </a:r>
          </a:p>
        </p:txBody>
      </p:sp>
      <p:sp>
        <p:nvSpPr>
          <p:cNvPr id="62" name="文本框 49"/>
          <p:cNvSpPr txBox="1"/>
          <p:nvPr/>
        </p:nvSpPr>
        <p:spPr>
          <a:xfrm>
            <a:off x="7609755" y="3789040"/>
            <a:ext cx="208823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Freeform 12"/>
          <p:cNvSpPr>
            <a:spLocks/>
          </p:cNvSpPr>
          <p:nvPr/>
        </p:nvSpPr>
        <p:spPr bwMode="auto">
          <a:xfrm>
            <a:off x="1489075" y="4744814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Freeform 12"/>
          <p:cNvSpPr>
            <a:spLocks/>
          </p:cNvSpPr>
          <p:nvPr/>
        </p:nvSpPr>
        <p:spPr bwMode="auto">
          <a:xfrm flipH="1" flipV="1">
            <a:off x="9986019" y="566124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849115" y="5059015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71" name="矩形 7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822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83" dur="500" spd="-999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87" dur="500" spd="-999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500"/>
                            </p:stCondLst>
                            <p:childTnLst>
                              <p:par>
                                <p:cTn id="8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47" grpId="0"/>
      <p:bldP spid="48" grpId="0"/>
      <p:bldP spid="52" grpId="0" animBg="1"/>
      <p:bldP spid="53" grpId="0"/>
      <p:bldP spid="54" grpId="0"/>
      <p:bldP spid="55" grpId="0"/>
      <p:bldP spid="59" grpId="0" animBg="1"/>
      <p:bldP spid="60" grpId="0"/>
      <p:bldP spid="61" grpId="0"/>
      <p:bldP spid="62" grpId="0"/>
      <p:bldP spid="63" grpId="0" animBg="1"/>
      <p:bldP spid="63" grpId="1" animBg="1"/>
      <p:bldP spid="64" grpId="0" animBg="1"/>
      <p:bldP spid="64" grpId="1" animBg="1"/>
      <p:bldP spid="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6021643" y="1681088"/>
            <a:ext cx="4652394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0" name="矩形 3"/>
          <p:cNvSpPr>
            <a:spLocks noChangeArrowheads="1"/>
          </p:cNvSpPr>
          <p:nvPr/>
        </p:nvSpPr>
        <p:spPr bwMode="auto">
          <a:xfrm>
            <a:off x="6038166" y="1222824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97289" y="1590382"/>
            <a:ext cx="599800" cy="4050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712139" y="1590382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6021643" y="3401692"/>
            <a:ext cx="4652394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4" name="矩形 3"/>
          <p:cNvSpPr>
            <a:spLocks noChangeArrowheads="1"/>
          </p:cNvSpPr>
          <p:nvPr/>
        </p:nvSpPr>
        <p:spPr bwMode="auto">
          <a:xfrm>
            <a:off x="6038166" y="2943428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097289" y="3310986"/>
            <a:ext cx="599800" cy="4050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712139" y="3310986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625659" y="1193826"/>
            <a:ext cx="3915332" cy="3245473"/>
          </a:xfrm>
          <a:prstGeom prst="rect">
            <a:avLst/>
          </a:prstGeom>
          <a:blipFill>
            <a:blip r:embed="rId3"/>
            <a:srcRect/>
            <a:stretch>
              <a:fillRect l="-12168" r="-121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Freeform 12"/>
          <p:cNvSpPr>
            <a:spLocks/>
          </p:cNvSpPr>
          <p:nvPr/>
        </p:nvSpPr>
        <p:spPr bwMode="auto">
          <a:xfrm>
            <a:off x="1608509" y="458581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9" name="Freeform 12"/>
          <p:cNvSpPr>
            <a:spLocks/>
          </p:cNvSpPr>
          <p:nvPr/>
        </p:nvSpPr>
        <p:spPr bwMode="auto">
          <a:xfrm flipH="1" flipV="1">
            <a:off x="10249469" y="556307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968549" y="4900016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</p:spTree>
    <p:extLst>
      <p:ext uri="{BB962C8B-B14F-4D97-AF65-F5344CB8AC3E}">
        <p14:creationId xmlns:p14="http://schemas.microsoft.com/office/powerpoint/2010/main" val="178634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44" dur="500" spd="-999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48" dur="500" spd="-999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 animBg="1"/>
      <p:bldP spid="82" grpId="0" animBg="1"/>
      <p:bldP spid="83" grpId="0"/>
      <p:bldP spid="84" grpId="0"/>
      <p:bldP spid="85" grpId="0" animBg="1"/>
      <p:bldP spid="86" grpId="0" animBg="1"/>
      <p:bldP spid="87" grpId="0" animBg="1"/>
      <p:bldP spid="88" grpId="0" animBg="1"/>
      <p:bldP spid="88" grpId="1" animBg="1"/>
      <p:bldP spid="89" grpId="0" animBg="1"/>
      <p:bldP spid="89" grpId="1" animBg="1"/>
      <p:bldP spid="9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产品开发计划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659647" y="2576960"/>
            <a:ext cx="1800200" cy="180020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23655" y="1484784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3457980" y="2288206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4531189" y="339255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449382" y="2036480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8735643">
            <a:off x="2612678" y="263329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999519" y="2036480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567471" y="314052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38130" y="314052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449382" y="428433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999519" y="4284332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223655" y="4763798"/>
            <a:ext cx="720080" cy="720080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2846045">
            <a:off x="4296605" y="2677731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6200000">
            <a:off x="2328982" y="339255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8026025">
            <a:off x="4179412" y="4176320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3458401" y="4451287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3544788">
            <a:off x="2629581" y="4130752"/>
            <a:ext cx="250588" cy="216024"/>
          </a:xfrm>
          <a:prstGeom prst="triangle">
            <a:avLst/>
          </a:prstGeom>
          <a:solidFill>
            <a:srgbClr val="2F5E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9"/>
          <p:cNvSpPr txBox="1"/>
          <p:nvPr/>
        </p:nvSpPr>
        <p:spPr>
          <a:xfrm>
            <a:off x="2719599" y="3212976"/>
            <a:ext cx="165618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核心产品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9"/>
          <p:cNvSpPr txBox="1"/>
          <p:nvPr/>
        </p:nvSpPr>
        <p:spPr>
          <a:xfrm>
            <a:off x="4469377" y="228021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9"/>
          <p:cNvSpPr txBox="1"/>
          <p:nvPr/>
        </p:nvSpPr>
        <p:spPr>
          <a:xfrm>
            <a:off x="1999519" y="227687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9"/>
          <p:cNvSpPr txBox="1"/>
          <p:nvPr/>
        </p:nvSpPr>
        <p:spPr>
          <a:xfrm>
            <a:off x="1999519" y="4512459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9"/>
          <p:cNvSpPr txBox="1"/>
          <p:nvPr/>
        </p:nvSpPr>
        <p:spPr>
          <a:xfrm>
            <a:off x="4467786" y="4509120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9"/>
          <p:cNvSpPr txBox="1"/>
          <p:nvPr/>
        </p:nvSpPr>
        <p:spPr>
          <a:xfrm>
            <a:off x="3223655" y="5016515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3223655" y="1700808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4827826" y="336033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1567471" y="335699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子产品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6133147" y="1966675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5895466" y="2157805"/>
            <a:ext cx="482638" cy="482638"/>
            <a:chOff x="7753771" y="2484630"/>
            <a:chExt cx="657499" cy="657499"/>
          </a:xfrm>
        </p:grpSpPr>
        <p:sp>
          <p:nvSpPr>
            <p:cNvPr id="49" name="椭圆 48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6522120" y="2136387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2F5EB0"/>
                </a:solidFill>
                <a:sym typeface="微软雅黑" pitchFamily="34" charset="-122"/>
              </a:rPr>
              <a:t>产品说明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6119244" y="3072491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5881563" y="3263621"/>
            <a:ext cx="482638" cy="482638"/>
            <a:chOff x="7753771" y="2484630"/>
            <a:chExt cx="657499" cy="657499"/>
          </a:xfrm>
        </p:grpSpPr>
        <p:sp>
          <p:nvSpPr>
            <p:cNvPr id="97" name="椭圆 96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9" name="矩形 98"/>
          <p:cNvSpPr>
            <a:spLocks noChangeArrowheads="1"/>
          </p:cNvSpPr>
          <p:nvPr/>
        </p:nvSpPr>
        <p:spPr bwMode="auto">
          <a:xfrm>
            <a:off x="6508217" y="3242203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2F5EB0"/>
                </a:solidFill>
                <a:sym typeface="微软雅黑" pitchFamily="34" charset="-122"/>
              </a:rPr>
              <a:t>产品说明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6119244" y="4187734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5881563" y="4378864"/>
            <a:ext cx="482638" cy="482638"/>
            <a:chOff x="7753771" y="2484630"/>
            <a:chExt cx="657499" cy="657499"/>
          </a:xfrm>
        </p:grpSpPr>
        <p:sp>
          <p:nvSpPr>
            <p:cNvPr id="102" name="椭圆 101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6508217" y="4357446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2F5EB0"/>
                </a:solidFill>
                <a:sym typeface="微软雅黑" pitchFamily="34" charset="-122"/>
              </a:rPr>
              <a:t>产品说明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54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5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4" grpId="0" animBg="1"/>
      <p:bldP spid="60" grpId="0"/>
      <p:bldP spid="95" grpId="0" animBg="1"/>
      <p:bldP spid="99" grpId="0"/>
      <p:bldP spid="100" grpId="0" animBg="1"/>
      <p:bldP spid="1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20923" y="0"/>
            <a:ext cx="4585419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4585419" cy="6858000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841003" y="3140968"/>
            <a:ext cx="295232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8995" y="3167390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 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CONTENTS</a:t>
            </a:r>
            <a:endParaRPr lang="zh-CN" altLang="en-US" sz="2800" b="1" dirty="0" smtClean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5593531" y="1556792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93531" y="1556792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9"/>
          <p:cNvSpPr txBox="1"/>
          <p:nvPr/>
        </p:nvSpPr>
        <p:spPr>
          <a:xfrm>
            <a:off x="5650731" y="1628800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01    </a:t>
            </a:r>
            <a:r>
              <a:rPr lang="en-US" altLang="zh-CN" sz="2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593531" y="2348880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93531" y="2348880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9"/>
          <p:cNvSpPr txBox="1"/>
          <p:nvPr/>
        </p:nvSpPr>
        <p:spPr>
          <a:xfrm>
            <a:off x="5650731" y="2420888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02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5593531" y="3140968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93531" y="3140968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9"/>
          <p:cNvSpPr txBox="1"/>
          <p:nvPr/>
        </p:nvSpPr>
        <p:spPr>
          <a:xfrm>
            <a:off x="5650731" y="3212976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03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产品与运营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5593531" y="3933056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593531" y="3933056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9"/>
          <p:cNvSpPr txBox="1"/>
          <p:nvPr/>
        </p:nvSpPr>
        <p:spPr>
          <a:xfrm>
            <a:off x="5650731" y="4005064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04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5593531" y="4725144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593531" y="4725144"/>
            <a:ext cx="576064" cy="576064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9"/>
          <p:cNvSpPr txBox="1"/>
          <p:nvPr/>
        </p:nvSpPr>
        <p:spPr>
          <a:xfrm>
            <a:off x="5650731" y="4797152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05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800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229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000"/>
                            </p:stCondLst>
                            <p:childTnLst>
                              <p:par>
                                <p:cTn id="6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0"/>
                            </p:stCondLst>
                            <p:childTnLst>
                              <p:par>
                                <p:cTn id="7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" grpId="0" animBg="1"/>
      <p:bldP spid="34" grpId="0" animBg="1"/>
      <p:bldP spid="35" grpId="0"/>
      <p:bldP spid="41" grpId="0" animBg="1"/>
      <p:bldP spid="9" grpId="0" animBg="1"/>
      <p:bldP spid="42" grpId="0"/>
      <p:bldP spid="43" grpId="0" animBg="1"/>
      <p:bldP spid="44" grpId="0" animBg="1"/>
      <p:bldP spid="45" grpId="0"/>
      <p:bldP spid="46" grpId="0" animBg="1"/>
      <p:bldP spid="47" grpId="0" animBg="1"/>
      <p:bldP spid="48" grpId="0"/>
      <p:bldP spid="49" grpId="0" animBg="1"/>
      <p:bldP spid="50" grpId="0" animBg="1"/>
      <p:bldP spid="51" grpId="0"/>
      <p:bldP spid="52" grpId="0" animBg="1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市场拓展计划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7" name="Bent Arrow 21"/>
          <p:cNvSpPr/>
          <p:nvPr/>
        </p:nvSpPr>
        <p:spPr>
          <a:xfrm>
            <a:off x="8415711" y="2481994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88" name="Bent Arrow 18"/>
          <p:cNvSpPr/>
          <p:nvPr/>
        </p:nvSpPr>
        <p:spPr>
          <a:xfrm>
            <a:off x="1129035" y="4032911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89" name="Bent Arrow 20"/>
          <p:cNvSpPr/>
          <p:nvPr/>
        </p:nvSpPr>
        <p:spPr>
          <a:xfrm>
            <a:off x="5986817" y="3085127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90" name="Bent Arrow 19"/>
          <p:cNvSpPr/>
          <p:nvPr/>
        </p:nvSpPr>
        <p:spPr>
          <a:xfrm>
            <a:off x="3557925" y="3515939"/>
            <a:ext cx="2428892" cy="1550916"/>
          </a:xfrm>
          <a:prstGeom prst="bentArrow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9377495" y="1256664"/>
            <a:ext cx="887355" cy="1291435"/>
            <a:chOff x="8516938" y="5619750"/>
            <a:chExt cx="693738" cy="1009650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92" name="Freeform 190"/>
            <p:cNvSpPr>
              <a:spLocks/>
            </p:cNvSpPr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3" name="Freeform 191"/>
            <p:cNvSpPr>
              <a:spLocks/>
            </p:cNvSpPr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4" name="Freeform 192"/>
            <p:cNvSpPr>
              <a:spLocks/>
            </p:cNvSpPr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5" name="Freeform 193"/>
            <p:cNvSpPr>
              <a:spLocks/>
            </p:cNvSpPr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6" name="Freeform 194"/>
            <p:cNvSpPr>
              <a:spLocks/>
            </p:cNvSpPr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7" name="Freeform 195"/>
            <p:cNvSpPr>
              <a:spLocks/>
            </p:cNvSpPr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98" name="Freeform 196"/>
            <p:cNvSpPr>
              <a:spLocks/>
            </p:cNvSpPr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99" name="Freeform 368"/>
          <p:cNvSpPr>
            <a:spLocks/>
          </p:cNvSpPr>
          <p:nvPr/>
        </p:nvSpPr>
        <p:spPr bwMode="auto">
          <a:xfrm>
            <a:off x="2115487" y="3730043"/>
            <a:ext cx="378906" cy="382257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0 w 48"/>
              <a:gd name="T5" fmla="*/ 44 h 48"/>
              <a:gd name="T6" fmla="*/ 39 w 48"/>
              <a:gd name="T7" fmla="*/ 44 h 48"/>
              <a:gd name="T8" fmla="*/ 39 w 48"/>
              <a:gd name="T9" fmla="*/ 44 h 48"/>
              <a:gd name="T10" fmla="*/ 26 w 48"/>
              <a:gd name="T11" fmla="*/ 39 h 48"/>
              <a:gd name="T12" fmla="*/ 20 w 48"/>
              <a:gd name="T13" fmla="*/ 47 h 48"/>
              <a:gd name="T14" fmla="*/ 19 w 48"/>
              <a:gd name="T15" fmla="*/ 48 h 48"/>
              <a:gd name="T16" fmla="*/ 18 w 48"/>
              <a:gd name="T17" fmla="*/ 48 h 48"/>
              <a:gd name="T18" fmla="*/ 17 w 48"/>
              <a:gd name="T19" fmla="*/ 46 h 48"/>
              <a:gd name="T20" fmla="*/ 17 w 48"/>
              <a:gd name="T21" fmla="*/ 37 h 48"/>
              <a:gd name="T22" fmla="*/ 40 w 48"/>
              <a:gd name="T23" fmla="*/ 8 h 48"/>
              <a:gd name="T24" fmla="*/ 11 w 48"/>
              <a:gd name="T25" fmla="*/ 33 h 48"/>
              <a:gd name="T26" fmla="*/ 1 w 48"/>
              <a:gd name="T27" fmla="*/ 29 h 48"/>
              <a:gd name="T28" fmla="*/ 0 w 48"/>
              <a:gd name="T29" fmla="*/ 27 h 48"/>
              <a:gd name="T30" fmla="*/ 1 w 48"/>
              <a:gd name="T31" fmla="*/ 26 h 48"/>
              <a:gd name="T32" fmla="*/ 45 w 48"/>
              <a:gd name="T33" fmla="*/ 0 h 48"/>
              <a:gd name="T34" fmla="*/ 46 w 48"/>
              <a:gd name="T35" fmla="*/ 0 h 48"/>
              <a:gd name="T36" fmla="*/ 47 w 48"/>
              <a:gd name="T37" fmla="*/ 0 h 48"/>
              <a:gd name="T38" fmla="*/ 48 w 48"/>
              <a:gd name="T3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0" name="Freeform 336"/>
          <p:cNvSpPr>
            <a:spLocks noEditPoints="1"/>
          </p:cNvSpPr>
          <p:nvPr/>
        </p:nvSpPr>
        <p:spPr bwMode="auto">
          <a:xfrm>
            <a:off x="4603358" y="3257452"/>
            <a:ext cx="338026" cy="338026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1" name="Freeform 261"/>
          <p:cNvSpPr>
            <a:spLocks noEditPoints="1"/>
          </p:cNvSpPr>
          <p:nvPr/>
        </p:nvSpPr>
        <p:spPr bwMode="auto">
          <a:xfrm>
            <a:off x="6973790" y="2812018"/>
            <a:ext cx="406222" cy="320702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2" name="TextBox 7"/>
          <p:cNvSpPr>
            <a:spLocks noChangeArrowheads="1"/>
          </p:cNvSpPr>
          <p:nvPr/>
        </p:nvSpPr>
        <p:spPr bwMode="auto">
          <a:xfrm>
            <a:off x="1870799" y="5096217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本地市场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1659591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4" name="文本框 49"/>
          <p:cNvSpPr txBox="1"/>
          <p:nvPr/>
        </p:nvSpPr>
        <p:spPr>
          <a:xfrm>
            <a:off x="1561083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Box 7"/>
          <p:cNvSpPr>
            <a:spLocks noChangeArrowheads="1"/>
          </p:cNvSpPr>
          <p:nvPr/>
        </p:nvSpPr>
        <p:spPr bwMode="auto">
          <a:xfrm>
            <a:off x="4302203" y="4592161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周边市场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4090995" y="44970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7" name="文本框 49"/>
          <p:cNvSpPr txBox="1"/>
          <p:nvPr/>
        </p:nvSpPr>
        <p:spPr>
          <a:xfrm>
            <a:off x="3992487" y="50360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7"/>
          <p:cNvSpPr>
            <a:spLocks noChangeArrowheads="1"/>
          </p:cNvSpPr>
          <p:nvPr/>
        </p:nvSpPr>
        <p:spPr bwMode="auto">
          <a:xfrm>
            <a:off x="6750475" y="4148017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细分市场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6539267" y="40528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0" name="文本框 49"/>
          <p:cNvSpPr txBox="1"/>
          <p:nvPr/>
        </p:nvSpPr>
        <p:spPr>
          <a:xfrm>
            <a:off x="6440759" y="45919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extBox 7"/>
          <p:cNvSpPr>
            <a:spLocks noChangeArrowheads="1"/>
          </p:cNvSpPr>
          <p:nvPr/>
        </p:nvSpPr>
        <p:spPr bwMode="auto">
          <a:xfrm>
            <a:off x="9215615" y="3571953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高端市场</a:t>
            </a:r>
            <a:endParaRPr lang="zh-CN" altLang="en-US" b="1" dirty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" name="圆角矩形 111"/>
          <p:cNvSpPr/>
          <p:nvPr/>
        </p:nvSpPr>
        <p:spPr>
          <a:xfrm>
            <a:off x="9004407" y="347681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2F5E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3" name="文本框 49"/>
          <p:cNvSpPr txBox="1"/>
          <p:nvPr/>
        </p:nvSpPr>
        <p:spPr>
          <a:xfrm>
            <a:off x="8905899" y="401586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201043" y="1179909"/>
            <a:ext cx="5695950" cy="138499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id-ID" altLang="zh-CN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000" dirty="0">
              <a:solidFill>
                <a:srgbClr val="7F7F7F"/>
              </a:solidFill>
              <a:latin typeface="Open Sans" pitchFamily="34" charset="0"/>
            </a:endParaRPr>
          </a:p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115" name="矩形 11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30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406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9" grpId="0" animBg="1"/>
      <p:bldP spid="100" grpId="0" animBg="1"/>
      <p:bldP spid="101" grpId="0" animBg="1"/>
      <p:bldP spid="102" grpId="0"/>
      <p:bldP spid="103" grpId="0" animBg="1"/>
      <p:bldP spid="104" grpId="0"/>
      <p:bldP spid="105" grpId="0"/>
      <p:bldP spid="106" grpId="0" animBg="1"/>
      <p:bldP spid="107" grpId="0"/>
      <p:bldP spid="108" grpId="0"/>
      <p:bldP spid="109" grpId="0" animBg="1"/>
      <p:bldP spid="110" grpId="0"/>
      <p:bldP spid="111" grpId="0"/>
      <p:bldP spid="112" grpId="0" animBg="1"/>
      <p:bldP spid="113" grpId="0"/>
      <p:bldP spid="1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销售网络布局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305955" y="170364"/>
            <a:ext cx="373108" cy="317141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93" name="组合 184"/>
          <p:cNvGrpSpPr>
            <a:grpSpLocks/>
          </p:cNvGrpSpPr>
          <p:nvPr/>
        </p:nvGrpSpPr>
        <p:grpSpPr bwMode="auto">
          <a:xfrm>
            <a:off x="1993131" y="1333997"/>
            <a:ext cx="4649788" cy="3625969"/>
            <a:chOff x="0" y="0"/>
            <a:chExt cx="5407191" cy="4756567"/>
          </a:xfrm>
          <a:solidFill>
            <a:schemeClr val="bg1">
              <a:lumMod val="85000"/>
            </a:schemeClr>
          </a:solidFill>
        </p:grpSpPr>
        <p:sp>
          <p:nvSpPr>
            <p:cNvPr id="94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5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6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7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8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9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0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1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2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3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4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5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6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7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8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9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0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2F5EB0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1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2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3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4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5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6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7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8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9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0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1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2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3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4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5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757750" y="2045704"/>
            <a:ext cx="1133658" cy="689124"/>
            <a:chOff x="5300650" y="1907694"/>
            <a:chExt cx="1133658" cy="689124"/>
          </a:xfrm>
        </p:grpSpPr>
        <p:grpSp>
          <p:nvGrpSpPr>
            <p:cNvPr id="141" name="组合 140"/>
            <p:cNvGrpSpPr/>
            <p:nvPr/>
          </p:nvGrpSpPr>
          <p:grpSpPr>
            <a:xfrm>
              <a:off x="5300650" y="1907694"/>
              <a:ext cx="962973" cy="689124"/>
              <a:chOff x="-2338009" y="769144"/>
              <a:chExt cx="2790825" cy="1997174"/>
            </a:xfrm>
          </p:grpSpPr>
          <p:sp>
            <p:nvSpPr>
              <p:cNvPr id="144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5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6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7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8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9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42" name="文本框 618"/>
            <p:cNvSpPr txBox="1"/>
            <p:nvPr/>
          </p:nvSpPr>
          <p:spPr>
            <a:xfrm>
              <a:off x="5651852" y="1928699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503"/>
            <p:cNvSpPr>
              <a:spLocks noEditPoints="1"/>
            </p:cNvSpPr>
            <p:nvPr/>
          </p:nvSpPr>
          <p:spPr bwMode="auto">
            <a:xfrm>
              <a:off x="5428442" y="2029781"/>
              <a:ext cx="175503" cy="165251"/>
            </a:xfrm>
            <a:custGeom>
              <a:avLst/>
              <a:gdLst>
                <a:gd name="T0" fmla="*/ 65 w 120"/>
                <a:gd name="T1" fmla="*/ 51 h 113"/>
                <a:gd name="T2" fmla="*/ 120 w 120"/>
                <a:gd name="T3" fmla="*/ 0 h 113"/>
                <a:gd name="T4" fmla="*/ 0 w 120"/>
                <a:gd name="T5" fmla="*/ 0 h 113"/>
                <a:gd name="T6" fmla="*/ 56 w 120"/>
                <a:gd name="T7" fmla="*/ 51 h 113"/>
                <a:gd name="T8" fmla="*/ 56 w 120"/>
                <a:gd name="T9" fmla="*/ 98 h 113"/>
                <a:gd name="T10" fmla="*/ 21 w 120"/>
                <a:gd name="T11" fmla="*/ 113 h 113"/>
                <a:gd name="T12" fmla="*/ 99 w 120"/>
                <a:gd name="T13" fmla="*/ 113 h 113"/>
                <a:gd name="T14" fmla="*/ 65 w 120"/>
                <a:gd name="T15" fmla="*/ 98 h 113"/>
                <a:gd name="T16" fmla="*/ 65 w 120"/>
                <a:gd name="T17" fmla="*/ 51 h 113"/>
                <a:gd name="T18" fmla="*/ 82 w 120"/>
                <a:gd name="T19" fmla="*/ 110 h 113"/>
                <a:gd name="T20" fmla="*/ 38 w 120"/>
                <a:gd name="T21" fmla="*/ 110 h 113"/>
                <a:gd name="T22" fmla="*/ 59 w 120"/>
                <a:gd name="T23" fmla="*/ 100 h 113"/>
                <a:gd name="T24" fmla="*/ 59 w 120"/>
                <a:gd name="T25" fmla="*/ 49 h 113"/>
                <a:gd name="T26" fmla="*/ 10 w 120"/>
                <a:gd name="T27" fmla="*/ 5 h 113"/>
                <a:gd name="T28" fmla="*/ 110 w 120"/>
                <a:gd name="T29" fmla="*/ 5 h 113"/>
                <a:gd name="T30" fmla="*/ 62 w 120"/>
                <a:gd name="T31" fmla="*/ 49 h 113"/>
                <a:gd name="T32" fmla="*/ 62 w 120"/>
                <a:gd name="T33" fmla="*/ 100 h 113"/>
                <a:gd name="T34" fmla="*/ 82 w 120"/>
                <a:gd name="T35" fmla="*/ 110 h 113"/>
                <a:gd name="T36" fmla="*/ 95 w 120"/>
                <a:gd name="T37" fmla="*/ 16 h 113"/>
                <a:gd name="T38" fmla="*/ 60 w 120"/>
                <a:gd name="T39" fmla="*/ 47 h 113"/>
                <a:gd name="T40" fmla="*/ 25 w 120"/>
                <a:gd name="T41" fmla="*/ 16 h 113"/>
                <a:gd name="T42" fmla="*/ 56 w 120"/>
                <a:gd name="T43" fmla="*/ 16 h 113"/>
                <a:gd name="T44" fmla="*/ 59 w 120"/>
                <a:gd name="T45" fmla="*/ 33 h 113"/>
                <a:gd name="T46" fmla="*/ 77 w 120"/>
                <a:gd name="T47" fmla="*/ 27 h 113"/>
                <a:gd name="T48" fmla="*/ 80 w 120"/>
                <a:gd name="T49" fmla="*/ 16 h 113"/>
                <a:gd name="T50" fmla="*/ 95 w 120"/>
                <a:gd name="T51" fmla="*/ 16 h 113"/>
                <a:gd name="T52" fmla="*/ 76 w 120"/>
                <a:gd name="T53" fmla="*/ 8 h 113"/>
                <a:gd name="T54" fmla="*/ 58 w 120"/>
                <a:gd name="T55" fmla="*/ 14 h 113"/>
                <a:gd name="T56" fmla="*/ 56 w 120"/>
                <a:gd name="T57" fmla="*/ 16 h 113"/>
                <a:gd name="T58" fmla="*/ 80 w 120"/>
                <a:gd name="T59" fmla="*/ 16 h 113"/>
                <a:gd name="T60" fmla="*/ 76 w 120"/>
                <a:gd name="T61" fmla="*/ 8 h 113"/>
                <a:gd name="T62" fmla="*/ 65 w 120"/>
                <a:gd name="T63" fmla="*/ 14 h 113"/>
                <a:gd name="T64" fmla="*/ 62 w 120"/>
                <a:gd name="T65" fmla="*/ 14 h 113"/>
                <a:gd name="T66" fmla="*/ 63 w 120"/>
                <a:gd name="T67" fmla="*/ 11 h 113"/>
                <a:gd name="T68" fmla="*/ 66 w 120"/>
                <a:gd name="T69" fmla="*/ 11 h 113"/>
                <a:gd name="T70" fmla="*/ 65 w 120"/>
                <a:gd name="T71" fmla="*/ 14 h 113"/>
                <a:gd name="T72" fmla="*/ 69 w 120"/>
                <a:gd name="T73" fmla="*/ 10 h 113"/>
                <a:gd name="T74" fmla="*/ 67 w 120"/>
                <a:gd name="T75" fmla="*/ 10 h 113"/>
                <a:gd name="T76" fmla="*/ 68 w 120"/>
                <a:gd name="T77" fmla="*/ 8 h 113"/>
                <a:gd name="T78" fmla="*/ 69 w 120"/>
                <a:gd name="T79" fmla="*/ 8 h 113"/>
                <a:gd name="T80" fmla="*/ 69 w 120"/>
                <a:gd name="T81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113">
                  <a:moveTo>
                    <a:pt x="65" y="51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65" y="98"/>
                    <a:pt x="65" y="98"/>
                    <a:pt x="65" y="98"/>
                  </a:cubicBezTo>
                  <a:lnTo>
                    <a:pt x="65" y="51"/>
                  </a:lnTo>
                  <a:close/>
                  <a:moveTo>
                    <a:pt x="82" y="110"/>
                  </a:moveTo>
                  <a:cubicBezTo>
                    <a:pt x="38" y="110"/>
                    <a:pt x="38" y="110"/>
                    <a:pt x="3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100"/>
                    <a:pt x="62" y="100"/>
                    <a:pt x="62" y="100"/>
                  </a:cubicBezTo>
                  <a:lnTo>
                    <a:pt x="82" y="110"/>
                  </a:lnTo>
                  <a:close/>
                  <a:moveTo>
                    <a:pt x="95" y="16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3" y="21"/>
                    <a:pt x="54" y="30"/>
                    <a:pt x="59" y="33"/>
                  </a:cubicBezTo>
                  <a:cubicBezTo>
                    <a:pt x="64" y="37"/>
                    <a:pt x="72" y="34"/>
                    <a:pt x="77" y="27"/>
                  </a:cubicBezTo>
                  <a:cubicBezTo>
                    <a:pt x="80" y="23"/>
                    <a:pt x="81" y="19"/>
                    <a:pt x="80" y="16"/>
                  </a:cubicBezTo>
                  <a:lnTo>
                    <a:pt x="95" y="16"/>
                  </a:lnTo>
                  <a:close/>
                  <a:moveTo>
                    <a:pt x="76" y="8"/>
                  </a:moveTo>
                  <a:cubicBezTo>
                    <a:pt x="70" y="5"/>
                    <a:pt x="62" y="7"/>
                    <a:pt x="58" y="14"/>
                  </a:cubicBezTo>
                  <a:cubicBezTo>
                    <a:pt x="57" y="15"/>
                    <a:pt x="57" y="16"/>
                    <a:pt x="56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9" y="13"/>
                    <a:pt x="78" y="10"/>
                    <a:pt x="76" y="8"/>
                  </a:cubicBezTo>
                  <a:close/>
                  <a:moveTo>
                    <a:pt x="65" y="14"/>
                  </a:moveTo>
                  <a:cubicBezTo>
                    <a:pt x="64" y="15"/>
                    <a:pt x="63" y="14"/>
                    <a:pt x="62" y="14"/>
                  </a:cubicBezTo>
                  <a:cubicBezTo>
                    <a:pt x="61" y="13"/>
                    <a:pt x="62" y="11"/>
                    <a:pt x="63" y="11"/>
                  </a:cubicBezTo>
                  <a:cubicBezTo>
                    <a:pt x="64" y="10"/>
                    <a:pt x="66" y="10"/>
                    <a:pt x="66" y="11"/>
                  </a:cubicBezTo>
                  <a:cubicBezTo>
                    <a:pt x="67" y="12"/>
                    <a:pt x="66" y="13"/>
                    <a:pt x="65" y="14"/>
                  </a:cubicBezTo>
                  <a:close/>
                  <a:moveTo>
                    <a:pt x="69" y="10"/>
                  </a:moveTo>
                  <a:cubicBezTo>
                    <a:pt x="68" y="10"/>
                    <a:pt x="67" y="10"/>
                    <a:pt x="67" y="10"/>
                  </a:cubicBezTo>
                  <a:cubicBezTo>
                    <a:pt x="67" y="9"/>
                    <a:pt x="67" y="9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70" y="9"/>
                    <a:pt x="69" y="10"/>
                    <a:pt x="69" y="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5066343" y="2740331"/>
            <a:ext cx="1133260" cy="689124"/>
            <a:chOff x="6609243" y="2602321"/>
            <a:chExt cx="1133260" cy="689124"/>
          </a:xfrm>
        </p:grpSpPr>
        <p:grpSp>
          <p:nvGrpSpPr>
            <p:cNvPr id="151" name="组合 150"/>
            <p:cNvGrpSpPr/>
            <p:nvPr/>
          </p:nvGrpSpPr>
          <p:grpSpPr>
            <a:xfrm>
              <a:off x="6609243" y="2602321"/>
              <a:ext cx="962973" cy="689124"/>
              <a:chOff x="-2338009" y="769144"/>
              <a:chExt cx="2790825" cy="1997174"/>
            </a:xfrm>
          </p:grpSpPr>
          <p:sp>
            <p:nvSpPr>
              <p:cNvPr id="154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rgbClr val="BBBDB7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5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6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7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8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9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52" name="文本框 619"/>
            <p:cNvSpPr txBox="1"/>
            <p:nvPr/>
          </p:nvSpPr>
          <p:spPr>
            <a:xfrm>
              <a:off x="6960047" y="2610786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507"/>
            <p:cNvSpPr>
              <a:spLocks noEditPoints="1"/>
            </p:cNvSpPr>
            <p:nvPr/>
          </p:nvSpPr>
          <p:spPr bwMode="auto">
            <a:xfrm>
              <a:off x="6714786" y="2727802"/>
              <a:ext cx="221724" cy="122666"/>
            </a:xfrm>
            <a:custGeom>
              <a:avLst/>
              <a:gdLst>
                <a:gd name="T0" fmla="*/ 180 w 180"/>
                <a:gd name="T1" fmla="*/ 91 h 98"/>
                <a:gd name="T2" fmla="*/ 180 w 180"/>
                <a:gd name="T3" fmla="*/ 92 h 98"/>
                <a:gd name="T4" fmla="*/ 173 w 180"/>
                <a:gd name="T5" fmla="*/ 98 h 98"/>
                <a:gd name="T6" fmla="*/ 7 w 180"/>
                <a:gd name="T7" fmla="*/ 98 h 98"/>
                <a:gd name="T8" fmla="*/ 0 w 180"/>
                <a:gd name="T9" fmla="*/ 92 h 98"/>
                <a:gd name="T10" fmla="*/ 0 w 180"/>
                <a:gd name="T11" fmla="*/ 91 h 98"/>
                <a:gd name="T12" fmla="*/ 7 w 180"/>
                <a:gd name="T13" fmla="*/ 85 h 98"/>
                <a:gd name="T14" fmla="*/ 173 w 180"/>
                <a:gd name="T15" fmla="*/ 85 h 98"/>
                <a:gd name="T16" fmla="*/ 180 w 180"/>
                <a:gd name="T17" fmla="*/ 91 h 98"/>
                <a:gd name="T18" fmla="*/ 169 w 180"/>
                <a:gd name="T19" fmla="*/ 79 h 98"/>
                <a:gd name="T20" fmla="*/ 12 w 180"/>
                <a:gd name="T21" fmla="*/ 79 h 98"/>
                <a:gd name="T22" fmla="*/ 90 w 180"/>
                <a:gd name="T23" fmla="*/ 12 h 98"/>
                <a:gd name="T24" fmla="*/ 169 w 180"/>
                <a:gd name="T25" fmla="*/ 79 h 98"/>
                <a:gd name="T26" fmla="*/ 87 w 180"/>
                <a:gd name="T27" fmla="*/ 15 h 98"/>
                <a:gd name="T28" fmla="*/ 34 w 180"/>
                <a:gd name="T29" fmla="*/ 75 h 98"/>
                <a:gd name="T30" fmla="*/ 44 w 180"/>
                <a:gd name="T31" fmla="*/ 75 h 98"/>
                <a:gd name="T32" fmla="*/ 87 w 180"/>
                <a:gd name="T33" fmla="*/ 15 h 98"/>
                <a:gd name="T34" fmla="*/ 79 w 180"/>
                <a:gd name="T35" fmla="*/ 6 h 98"/>
                <a:gd name="T36" fmla="*/ 98 w 180"/>
                <a:gd name="T37" fmla="*/ 6 h 98"/>
                <a:gd name="T38" fmla="*/ 101 w 180"/>
                <a:gd name="T39" fmla="*/ 3 h 98"/>
                <a:gd name="T40" fmla="*/ 101 w 180"/>
                <a:gd name="T41" fmla="*/ 3 h 98"/>
                <a:gd name="T42" fmla="*/ 98 w 180"/>
                <a:gd name="T43" fmla="*/ 0 h 98"/>
                <a:gd name="T44" fmla="*/ 79 w 180"/>
                <a:gd name="T45" fmla="*/ 0 h 98"/>
                <a:gd name="T46" fmla="*/ 76 w 180"/>
                <a:gd name="T47" fmla="*/ 3 h 98"/>
                <a:gd name="T48" fmla="*/ 76 w 180"/>
                <a:gd name="T49" fmla="*/ 3 h 98"/>
                <a:gd name="T50" fmla="*/ 79 w 180"/>
                <a:gd name="T51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0" h="98">
                  <a:moveTo>
                    <a:pt x="180" y="91"/>
                  </a:moveTo>
                  <a:cubicBezTo>
                    <a:pt x="180" y="92"/>
                    <a:pt x="180" y="92"/>
                    <a:pt x="180" y="92"/>
                  </a:cubicBezTo>
                  <a:cubicBezTo>
                    <a:pt x="180" y="95"/>
                    <a:pt x="177" y="98"/>
                    <a:pt x="173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3" y="98"/>
                    <a:pt x="0" y="95"/>
                    <a:pt x="0" y="9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88"/>
                    <a:pt x="3" y="85"/>
                    <a:pt x="7" y="85"/>
                  </a:cubicBezTo>
                  <a:cubicBezTo>
                    <a:pt x="173" y="85"/>
                    <a:pt x="173" y="85"/>
                    <a:pt x="173" y="85"/>
                  </a:cubicBezTo>
                  <a:cubicBezTo>
                    <a:pt x="177" y="85"/>
                    <a:pt x="180" y="88"/>
                    <a:pt x="180" y="91"/>
                  </a:cubicBezTo>
                  <a:close/>
                  <a:moveTo>
                    <a:pt x="169" y="79"/>
                  </a:moveTo>
                  <a:cubicBezTo>
                    <a:pt x="12" y="79"/>
                    <a:pt x="12" y="79"/>
                    <a:pt x="12" y="79"/>
                  </a:cubicBezTo>
                  <a:cubicBezTo>
                    <a:pt x="18" y="41"/>
                    <a:pt x="51" y="12"/>
                    <a:pt x="90" y="12"/>
                  </a:cubicBezTo>
                  <a:cubicBezTo>
                    <a:pt x="130" y="12"/>
                    <a:pt x="163" y="41"/>
                    <a:pt x="169" y="79"/>
                  </a:cubicBezTo>
                  <a:close/>
                  <a:moveTo>
                    <a:pt x="87" y="15"/>
                  </a:moveTo>
                  <a:cubicBezTo>
                    <a:pt x="86" y="15"/>
                    <a:pt x="43" y="18"/>
                    <a:pt x="3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8" y="45"/>
                    <a:pt x="65" y="18"/>
                    <a:pt x="87" y="15"/>
                  </a:cubicBezTo>
                  <a:close/>
                  <a:moveTo>
                    <a:pt x="79" y="6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1" y="4"/>
                    <a:pt x="101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1"/>
                    <a:pt x="100" y="0"/>
                    <a:pt x="9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6" y="1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4"/>
                    <a:pt x="77" y="6"/>
                    <a:pt x="79" y="6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5202759" y="3711026"/>
            <a:ext cx="1135607" cy="689124"/>
            <a:chOff x="6913240" y="3623177"/>
            <a:chExt cx="1135607" cy="689124"/>
          </a:xfrm>
        </p:grpSpPr>
        <p:grpSp>
          <p:nvGrpSpPr>
            <p:cNvPr id="161" name="组合 160"/>
            <p:cNvGrpSpPr/>
            <p:nvPr/>
          </p:nvGrpSpPr>
          <p:grpSpPr>
            <a:xfrm>
              <a:off x="6913240" y="3623177"/>
              <a:ext cx="962973" cy="689124"/>
              <a:chOff x="-2338009" y="769144"/>
              <a:chExt cx="2790825" cy="1997174"/>
            </a:xfrm>
          </p:grpSpPr>
          <p:sp>
            <p:nvSpPr>
              <p:cNvPr id="170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1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2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3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94CE2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4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75" name="Oval 487"/>
              <p:cNvSpPr>
                <a:spLocks noChangeArrowheads="1"/>
              </p:cNvSpPr>
              <p:nvPr/>
            </p:nvSpPr>
            <p:spPr bwMode="auto">
              <a:xfrm>
                <a:off x="-2134810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62" name="文本框 620"/>
            <p:cNvSpPr txBox="1"/>
            <p:nvPr/>
          </p:nvSpPr>
          <p:spPr>
            <a:xfrm>
              <a:off x="7266391" y="3642951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3" name="组合 162"/>
            <p:cNvGrpSpPr/>
            <p:nvPr/>
          </p:nvGrpSpPr>
          <p:grpSpPr>
            <a:xfrm>
              <a:off x="7037381" y="3735761"/>
              <a:ext cx="184452" cy="188140"/>
              <a:chOff x="7091362" y="2598738"/>
              <a:chExt cx="555626" cy="566737"/>
            </a:xfrm>
          </p:grpSpPr>
          <p:sp>
            <p:nvSpPr>
              <p:cNvPr id="164" name="Freeform 511"/>
              <p:cNvSpPr>
                <a:spLocks/>
              </p:cNvSpPr>
              <p:nvPr/>
            </p:nvSpPr>
            <p:spPr bwMode="auto">
              <a:xfrm>
                <a:off x="7091362" y="2655888"/>
                <a:ext cx="157163" cy="303212"/>
              </a:xfrm>
              <a:custGeom>
                <a:avLst/>
                <a:gdLst>
                  <a:gd name="T0" fmla="*/ 36 w 41"/>
                  <a:gd name="T1" fmla="*/ 0 h 79"/>
                  <a:gd name="T2" fmla="*/ 12 w 41"/>
                  <a:gd name="T3" fmla="*/ 79 h 79"/>
                  <a:gd name="T4" fmla="*/ 41 w 41"/>
                  <a:gd name="T5" fmla="*/ 66 h 79"/>
                  <a:gd name="T6" fmla="*/ 36 w 41"/>
                  <a:gd name="T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9">
                    <a:moveTo>
                      <a:pt x="36" y="0"/>
                    </a:moveTo>
                    <a:cubicBezTo>
                      <a:pt x="10" y="17"/>
                      <a:pt x="0" y="50"/>
                      <a:pt x="12" y="79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30" y="38"/>
                      <a:pt x="28" y="13"/>
                      <a:pt x="36" y="0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5" name="Freeform 512"/>
              <p:cNvSpPr>
                <a:spLocks/>
              </p:cNvSpPr>
              <p:nvPr/>
            </p:nvSpPr>
            <p:spPr bwMode="auto">
              <a:xfrm>
                <a:off x="7297738" y="2598738"/>
                <a:ext cx="279400" cy="203200"/>
              </a:xfrm>
              <a:custGeom>
                <a:avLst/>
                <a:gdLst>
                  <a:gd name="T0" fmla="*/ 47 w 73"/>
                  <a:gd name="T1" fmla="*/ 53 h 53"/>
                  <a:gd name="T2" fmla="*/ 73 w 73"/>
                  <a:gd name="T3" fmla="*/ 41 h 53"/>
                  <a:gd name="T4" fmla="*/ 0 w 73"/>
                  <a:gd name="T5" fmla="*/ 7 h 53"/>
                  <a:gd name="T6" fmla="*/ 47 w 73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53">
                    <a:moveTo>
                      <a:pt x="47" y="53"/>
                    </a:moveTo>
                    <a:cubicBezTo>
                      <a:pt x="73" y="41"/>
                      <a:pt x="73" y="41"/>
                      <a:pt x="73" y="41"/>
                    </a:cubicBezTo>
                    <a:cubicBezTo>
                      <a:pt x="59" y="14"/>
                      <a:pt x="28" y="0"/>
                      <a:pt x="0" y="7"/>
                    </a:cubicBezTo>
                    <a:cubicBezTo>
                      <a:pt x="15" y="10"/>
                      <a:pt x="33" y="27"/>
                      <a:pt x="47" y="53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6" name="Freeform 513"/>
              <p:cNvSpPr>
                <a:spLocks/>
              </p:cNvSpPr>
              <p:nvPr/>
            </p:nvSpPr>
            <p:spPr bwMode="auto">
              <a:xfrm>
                <a:off x="7216775" y="2647950"/>
                <a:ext cx="130175" cy="254000"/>
              </a:xfrm>
              <a:custGeom>
                <a:avLst/>
                <a:gdLst>
                  <a:gd name="T0" fmla="*/ 12 w 34"/>
                  <a:gd name="T1" fmla="*/ 66 h 66"/>
                  <a:gd name="T2" fmla="*/ 34 w 34"/>
                  <a:gd name="T3" fmla="*/ 56 h 66"/>
                  <a:gd name="T4" fmla="*/ 9 w 34"/>
                  <a:gd name="T5" fmla="*/ 0 h 66"/>
                  <a:gd name="T6" fmla="*/ 12 w 34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66">
                    <a:moveTo>
                      <a:pt x="12" y="66"/>
                    </a:moveTo>
                    <a:cubicBezTo>
                      <a:pt x="34" y="56"/>
                      <a:pt x="34" y="56"/>
                      <a:pt x="34" y="5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10"/>
                      <a:pt x="2" y="38"/>
                      <a:pt x="12" y="66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7" name="Freeform 514"/>
              <p:cNvSpPr>
                <a:spLocks/>
              </p:cNvSpPr>
              <p:nvPr/>
            </p:nvSpPr>
            <p:spPr bwMode="auto">
              <a:xfrm>
                <a:off x="7267575" y="2625725"/>
                <a:ext cx="190500" cy="230187"/>
              </a:xfrm>
              <a:custGeom>
                <a:avLst/>
                <a:gdLst>
                  <a:gd name="T0" fmla="*/ 50 w 50"/>
                  <a:gd name="T1" fmla="*/ 48 h 60"/>
                  <a:gd name="T2" fmla="*/ 0 w 50"/>
                  <a:gd name="T3" fmla="*/ 4 h 60"/>
                  <a:gd name="T4" fmla="*/ 26 w 50"/>
                  <a:gd name="T5" fmla="*/ 60 h 60"/>
                  <a:gd name="T6" fmla="*/ 50 w 50"/>
                  <a:gd name="T7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60">
                    <a:moveTo>
                      <a:pt x="50" y="48"/>
                    </a:moveTo>
                    <a:cubicBezTo>
                      <a:pt x="35" y="20"/>
                      <a:pt x="13" y="0"/>
                      <a:pt x="0" y="4"/>
                    </a:cubicBezTo>
                    <a:cubicBezTo>
                      <a:pt x="26" y="60"/>
                      <a:pt x="26" y="60"/>
                      <a:pt x="26" y="60"/>
                    </a:cubicBezTo>
                    <a:lnTo>
                      <a:pt x="50" y="48"/>
                    </a:ln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8" name="Freeform 515"/>
              <p:cNvSpPr>
                <a:spLocks/>
              </p:cNvSpPr>
              <p:nvPr/>
            </p:nvSpPr>
            <p:spPr bwMode="auto">
              <a:xfrm>
                <a:off x="7232650" y="2598738"/>
                <a:ext cx="34925" cy="49212"/>
              </a:xfrm>
              <a:custGeom>
                <a:avLst/>
                <a:gdLst>
                  <a:gd name="T0" fmla="*/ 9 w 9"/>
                  <a:gd name="T1" fmla="*/ 11 h 13"/>
                  <a:gd name="T2" fmla="*/ 5 w 9"/>
                  <a:gd name="T3" fmla="*/ 2 h 13"/>
                  <a:gd name="T4" fmla="*/ 2 w 9"/>
                  <a:gd name="T5" fmla="*/ 1 h 13"/>
                  <a:gd name="T6" fmla="*/ 0 w 9"/>
                  <a:gd name="T7" fmla="*/ 4 h 13"/>
                  <a:gd name="T8" fmla="*/ 5 w 9"/>
                  <a:gd name="T9" fmla="*/ 13 h 13"/>
                  <a:gd name="T10" fmla="*/ 8 w 9"/>
                  <a:gd name="T11" fmla="*/ 11 h 13"/>
                  <a:gd name="T12" fmla="*/ 9 w 9"/>
                  <a:gd name="T1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3">
                    <a:moveTo>
                      <a:pt x="9" y="1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7" y="12"/>
                      <a:pt x="8" y="11"/>
                    </a:cubicBezTo>
                    <a:cubicBezTo>
                      <a:pt x="8" y="11"/>
                      <a:pt x="9" y="11"/>
                      <a:pt x="9" y="11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9" name="Freeform 516"/>
              <p:cNvSpPr>
                <a:spLocks/>
              </p:cNvSpPr>
              <p:nvPr/>
            </p:nvSpPr>
            <p:spPr bwMode="auto">
              <a:xfrm>
                <a:off x="7186613" y="2855913"/>
                <a:ext cx="460375" cy="309562"/>
              </a:xfrm>
              <a:custGeom>
                <a:avLst/>
                <a:gdLst>
                  <a:gd name="T0" fmla="*/ 78 w 120"/>
                  <a:gd name="T1" fmla="*/ 65 h 81"/>
                  <a:gd name="T2" fmla="*/ 47 w 120"/>
                  <a:gd name="T3" fmla="*/ 0 h 81"/>
                  <a:gd name="T4" fmla="*/ 42 w 120"/>
                  <a:gd name="T5" fmla="*/ 2 h 81"/>
                  <a:gd name="T6" fmla="*/ 72 w 120"/>
                  <a:gd name="T7" fmla="*/ 65 h 81"/>
                  <a:gd name="T8" fmla="*/ 60 w 120"/>
                  <a:gd name="T9" fmla="*/ 64 h 81"/>
                  <a:gd name="T10" fmla="*/ 0 w 120"/>
                  <a:gd name="T11" fmla="*/ 81 h 81"/>
                  <a:gd name="T12" fmla="*/ 120 w 120"/>
                  <a:gd name="T13" fmla="*/ 81 h 81"/>
                  <a:gd name="T14" fmla="*/ 78 w 120"/>
                  <a:gd name="T15" fmla="*/ 6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81">
                    <a:moveTo>
                      <a:pt x="78" y="65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68" y="64"/>
                      <a:pt x="64" y="64"/>
                      <a:pt x="60" y="64"/>
                    </a:cubicBezTo>
                    <a:cubicBezTo>
                      <a:pt x="15" y="64"/>
                      <a:pt x="0" y="81"/>
                      <a:pt x="0" y="81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20" y="81"/>
                      <a:pt x="109" y="69"/>
                      <a:pt x="78" y="65"/>
                    </a:cubicBezTo>
                    <a:close/>
                  </a:path>
                </a:pathLst>
              </a:custGeom>
              <a:solidFill>
                <a:srgbClr val="B6E55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76" name="组合 175"/>
          <p:cNvGrpSpPr/>
          <p:nvPr/>
        </p:nvGrpSpPr>
        <p:grpSpPr>
          <a:xfrm>
            <a:off x="5488164" y="1684735"/>
            <a:ext cx="1137941" cy="689124"/>
            <a:chOff x="5605912" y="4941362"/>
            <a:chExt cx="1137941" cy="689124"/>
          </a:xfrm>
        </p:grpSpPr>
        <p:grpSp>
          <p:nvGrpSpPr>
            <p:cNvPr id="177" name="组合 176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188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89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0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1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15394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2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93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178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9" name="组合 178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180" name="Freeform 524"/>
              <p:cNvSpPr>
                <a:spLocks/>
              </p:cNvSpPr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1" name="Freeform 525"/>
              <p:cNvSpPr>
                <a:spLocks/>
              </p:cNvSpPr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2" name="Freeform 526"/>
              <p:cNvSpPr>
                <a:spLocks/>
              </p:cNvSpPr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3" name="Freeform 527"/>
              <p:cNvSpPr>
                <a:spLocks/>
              </p:cNvSpPr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4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5" name="Freeform 529"/>
              <p:cNvSpPr>
                <a:spLocks/>
              </p:cNvSpPr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" name="Freeform 530"/>
              <p:cNvSpPr>
                <a:spLocks/>
              </p:cNvSpPr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" name="Freeform 531"/>
              <p:cNvSpPr>
                <a:spLocks/>
              </p:cNvSpPr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94" name="Freeform 60"/>
          <p:cNvSpPr>
            <a:spLocks/>
          </p:cNvSpPr>
          <p:nvPr/>
        </p:nvSpPr>
        <p:spPr bwMode="auto">
          <a:xfrm>
            <a:off x="7361378" y="3179329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文本框 219"/>
          <p:cNvSpPr txBox="1"/>
          <p:nvPr/>
        </p:nvSpPr>
        <p:spPr>
          <a:xfrm>
            <a:off x="7294530" y="3978930"/>
            <a:ext cx="35555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7916322" y="3338614"/>
            <a:ext cx="1314738" cy="436817"/>
            <a:chOff x="7772306" y="2580173"/>
            <a:chExt cx="1314738" cy="436817"/>
          </a:xfrm>
        </p:grpSpPr>
        <p:sp>
          <p:nvSpPr>
            <p:cNvPr id="197" name="圆角矩形 196"/>
            <p:cNvSpPr/>
            <p:nvPr/>
          </p:nvSpPr>
          <p:spPr>
            <a:xfrm>
              <a:off x="7885054" y="2580173"/>
              <a:ext cx="1201990" cy="436817"/>
            </a:xfrm>
            <a:prstGeom prst="roundRect">
              <a:avLst>
                <a:gd name="adj" fmla="val 9938"/>
              </a:avLst>
            </a:prstGeom>
            <a:solidFill>
              <a:srgbClr val="2F5E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简要说明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8" name="等腰三角形 197"/>
            <p:cNvSpPr/>
            <p:nvPr/>
          </p:nvSpPr>
          <p:spPr>
            <a:xfrm rot="16200000">
              <a:off x="7810422" y="2647717"/>
              <a:ext cx="74631" cy="150864"/>
            </a:xfrm>
            <a:prstGeom prst="triangle">
              <a:avLst/>
            </a:prstGeom>
            <a:solidFill>
              <a:srgbClr val="2F5E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993131" y="4173104"/>
            <a:ext cx="1735276" cy="1689729"/>
            <a:chOff x="2074745" y="3972141"/>
            <a:chExt cx="1735276" cy="1689729"/>
          </a:xfrm>
        </p:grpSpPr>
        <p:sp>
          <p:nvSpPr>
            <p:cNvPr id="200" name="Freeform 441"/>
            <p:cNvSpPr>
              <a:spLocks noEditPoints="1"/>
            </p:cNvSpPr>
            <p:nvPr/>
          </p:nvSpPr>
          <p:spPr bwMode="auto">
            <a:xfrm>
              <a:off x="2082131" y="3972141"/>
              <a:ext cx="1689729" cy="1689729"/>
            </a:xfrm>
            <a:custGeom>
              <a:avLst/>
              <a:gdLst>
                <a:gd name="T0" fmla="*/ 579 w 1158"/>
                <a:gd name="T1" fmla="*/ 1157 h 1157"/>
                <a:gd name="T2" fmla="*/ 0 w 1158"/>
                <a:gd name="T3" fmla="*/ 578 h 1157"/>
                <a:gd name="T4" fmla="*/ 579 w 1158"/>
                <a:gd name="T5" fmla="*/ 0 h 1157"/>
                <a:gd name="T6" fmla="*/ 1158 w 1158"/>
                <a:gd name="T7" fmla="*/ 578 h 1157"/>
                <a:gd name="T8" fmla="*/ 579 w 1158"/>
                <a:gd name="T9" fmla="*/ 1157 h 1157"/>
                <a:gd name="T10" fmla="*/ 579 w 1158"/>
                <a:gd name="T11" fmla="*/ 22 h 1157"/>
                <a:gd name="T12" fmla="*/ 23 w 1158"/>
                <a:gd name="T13" fmla="*/ 578 h 1157"/>
                <a:gd name="T14" fmla="*/ 579 w 1158"/>
                <a:gd name="T15" fmla="*/ 1134 h 1157"/>
                <a:gd name="T16" fmla="*/ 1135 w 1158"/>
                <a:gd name="T17" fmla="*/ 578 h 1157"/>
                <a:gd name="T18" fmla="*/ 579 w 1158"/>
                <a:gd name="T19" fmla="*/ 22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8" h="1157">
                  <a:moveTo>
                    <a:pt x="579" y="1157"/>
                  </a:moveTo>
                  <a:cubicBezTo>
                    <a:pt x="260" y="1157"/>
                    <a:pt x="0" y="898"/>
                    <a:pt x="0" y="578"/>
                  </a:cubicBezTo>
                  <a:cubicBezTo>
                    <a:pt x="0" y="259"/>
                    <a:pt x="260" y="0"/>
                    <a:pt x="579" y="0"/>
                  </a:cubicBezTo>
                  <a:cubicBezTo>
                    <a:pt x="898" y="0"/>
                    <a:pt x="1158" y="259"/>
                    <a:pt x="1158" y="578"/>
                  </a:cubicBezTo>
                  <a:cubicBezTo>
                    <a:pt x="1158" y="898"/>
                    <a:pt x="898" y="1157"/>
                    <a:pt x="579" y="1157"/>
                  </a:cubicBezTo>
                  <a:close/>
                  <a:moveTo>
                    <a:pt x="579" y="22"/>
                  </a:moveTo>
                  <a:cubicBezTo>
                    <a:pt x="272" y="22"/>
                    <a:pt x="23" y="272"/>
                    <a:pt x="23" y="578"/>
                  </a:cubicBezTo>
                  <a:cubicBezTo>
                    <a:pt x="23" y="885"/>
                    <a:pt x="272" y="1134"/>
                    <a:pt x="579" y="1134"/>
                  </a:cubicBezTo>
                  <a:cubicBezTo>
                    <a:pt x="885" y="1134"/>
                    <a:pt x="1135" y="885"/>
                    <a:pt x="1135" y="578"/>
                  </a:cubicBezTo>
                  <a:cubicBezTo>
                    <a:pt x="1135" y="272"/>
                    <a:pt x="885" y="22"/>
                    <a:pt x="57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1" name="组合 200"/>
            <p:cNvGrpSpPr/>
            <p:nvPr/>
          </p:nvGrpSpPr>
          <p:grpSpPr>
            <a:xfrm>
              <a:off x="2074745" y="3972453"/>
              <a:ext cx="1735276" cy="1679094"/>
              <a:chOff x="2074745" y="3972453"/>
              <a:chExt cx="1735276" cy="1679094"/>
            </a:xfrm>
          </p:grpSpPr>
          <p:sp>
            <p:nvSpPr>
              <p:cNvPr id="267" name="等腰三角形 266"/>
              <p:cNvSpPr/>
              <p:nvPr/>
            </p:nvSpPr>
            <p:spPr>
              <a:xfrm rot="3346611">
                <a:off x="3565751" y="4198063"/>
                <a:ext cx="234007" cy="254533"/>
              </a:xfrm>
              <a:prstGeom prst="triangle">
                <a:avLst/>
              </a:prstGeom>
              <a:solidFill>
                <a:srgbClr val="2F5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Oval 18"/>
              <p:cNvSpPr>
                <a:spLocks noChangeArrowheads="1"/>
              </p:cNvSpPr>
              <p:nvPr/>
            </p:nvSpPr>
            <p:spPr bwMode="auto">
              <a:xfrm>
                <a:off x="2074745" y="3972453"/>
                <a:ext cx="1679094" cy="1679094"/>
              </a:xfrm>
              <a:prstGeom prst="ellipse">
                <a:avLst/>
              </a:prstGeom>
              <a:gradFill>
                <a:gsLst>
                  <a:gs pos="0">
                    <a:srgbClr val="0E1A40"/>
                  </a:gs>
                  <a:gs pos="100000">
                    <a:srgbClr val="2F5EB0"/>
                  </a:gs>
                </a:gsLst>
                <a:lin ang="13800000" scaled="0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2453949" y="4347725"/>
              <a:ext cx="981182" cy="979130"/>
              <a:chOff x="7316788" y="39688"/>
              <a:chExt cx="758825" cy="757238"/>
            </a:xfrm>
          </p:grpSpPr>
          <p:sp>
            <p:nvSpPr>
              <p:cNvPr id="203" name="Freeform 345"/>
              <p:cNvSpPr>
                <a:spLocks/>
              </p:cNvSpPr>
              <p:nvPr/>
            </p:nvSpPr>
            <p:spPr bwMode="auto">
              <a:xfrm>
                <a:off x="7323138" y="55563"/>
                <a:ext cx="184150" cy="195263"/>
              </a:xfrm>
              <a:custGeom>
                <a:avLst/>
                <a:gdLst>
                  <a:gd name="T0" fmla="*/ 162 w 162"/>
                  <a:gd name="T1" fmla="*/ 158 h 171"/>
                  <a:gd name="T2" fmla="*/ 149 w 162"/>
                  <a:gd name="T3" fmla="*/ 171 h 171"/>
                  <a:gd name="T4" fmla="*/ 13 w 162"/>
                  <a:gd name="T5" fmla="*/ 171 h 171"/>
                  <a:gd name="T6" fmla="*/ 0 w 162"/>
                  <a:gd name="T7" fmla="*/ 158 h 171"/>
                  <a:gd name="T8" fmla="*/ 0 w 162"/>
                  <a:gd name="T9" fmla="*/ 13 h 171"/>
                  <a:gd name="T10" fmla="*/ 13 w 162"/>
                  <a:gd name="T11" fmla="*/ 0 h 171"/>
                  <a:gd name="T12" fmla="*/ 149 w 162"/>
                  <a:gd name="T13" fmla="*/ 0 h 171"/>
                  <a:gd name="T14" fmla="*/ 162 w 162"/>
                  <a:gd name="T15" fmla="*/ 13 h 171"/>
                  <a:gd name="T16" fmla="*/ 162 w 162"/>
                  <a:gd name="T17" fmla="*/ 15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1">
                    <a:moveTo>
                      <a:pt x="162" y="158"/>
                    </a:moveTo>
                    <a:cubicBezTo>
                      <a:pt x="162" y="165"/>
                      <a:pt x="157" y="171"/>
                      <a:pt x="149" y="171"/>
                    </a:cubicBezTo>
                    <a:cubicBezTo>
                      <a:pt x="13" y="171"/>
                      <a:pt x="13" y="171"/>
                      <a:pt x="13" y="171"/>
                    </a:cubicBezTo>
                    <a:cubicBezTo>
                      <a:pt x="6" y="171"/>
                      <a:pt x="0" y="165"/>
                      <a:pt x="0" y="15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7" y="0"/>
                      <a:pt x="162" y="6"/>
                      <a:pt x="162" y="13"/>
                    </a:cubicBezTo>
                    <a:lnTo>
                      <a:pt x="162" y="15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46"/>
              <p:cNvSpPr>
                <a:spLocks/>
              </p:cNvSpPr>
              <p:nvPr/>
            </p:nvSpPr>
            <p:spPr bwMode="auto">
              <a:xfrm>
                <a:off x="7323138" y="55563"/>
                <a:ext cx="184150" cy="73025"/>
              </a:xfrm>
              <a:custGeom>
                <a:avLst/>
                <a:gdLst>
                  <a:gd name="T0" fmla="*/ 149 w 162"/>
                  <a:gd name="T1" fmla="*/ 0 h 64"/>
                  <a:gd name="T2" fmla="*/ 13 w 162"/>
                  <a:gd name="T3" fmla="*/ 0 h 64"/>
                  <a:gd name="T4" fmla="*/ 0 w 162"/>
                  <a:gd name="T5" fmla="*/ 13 h 64"/>
                  <a:gd name="T6" fmla="*/ 0 w 162"/>
                  <a:gd name="T7" fmla="*/ 64 h 64"/>
                  <a:gd name="T8" fmla="*/ 162 w 162"/>
                  <a:gd name="T9" fmla="*/ 64 h 64"/>
                  <a:gd name="T10" fmla="*/ 162 w 162"/>
                  <a:gd name="T11" fmla="*/ 13 h 64"/>
                  <a:gd name="T12" fmla="*/ 149 w 162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64">
                    <a:moveTo>
                      <a:pt x="149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2" y="64"/>
                      <a:pt x="162" y="64"/>
                      <a:pt x="162" y="64"/>
                    </a:cubicBezTo>
                    <a:cubicBezTo>
                      <a:pt x="162" y="13"/>
                      <a:pt x="162" y="13"/>
                      <a:pt x="162" y="13"/>
                    </a:cubicBezTo>
                    <a:cubicBezTo>
                      <a:pt x="162" y="6"/>
                      <a:pt x="157" y="0"/>
                      <a:pt x="149" y="0"/>
                    </a:cubicBez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5" name="Freeform 347"/>
              <p:cNvSpPr>
                <a:spLocks/>
              </p:cNvSpPr>
              <p:nvPr/>
            </p:nvSpPr>
            <p:spPr bwMode="auto">
              <a:xfrm>
                <a:off x="73517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48"/>
              <p:cNvSpPr>
                <a:spLocks/>
              </p:cNvSpPr>
              <p:nvPr/>
            </p:nvSpPr>
            <p:spPr bwMode="auto">
              <a:xfrm>
                <a:off x="73898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349"/>
              <p:cNvSpPr>
                <a:spLocks/>
              </p:cNvSpPr>
              <p:nvPr/>
            </p:nvSpPr>
            <p:spPr bwMode="auto">
              <a:xfrm>
                <a:off x="74279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350"/>
              <p:cNvSpPr>
                <a:spLocks/>
              </p:cNvSpPr>
              <p:nvPr/>
            </p:nvSpPr>
            <p:spPr bwMode="auto">
              <a:xfrm>
                <a:off x="74660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351"/>
              <p:cNvSpPr>
                <a:spLocks/>
              </p:cNvSpPr>
              <p:nvPr/>
            </p:nvSpPr>
            <p:spPr bwMode="auto">
              <a:xfrm>
                <a:off x="7366001" y="87313"/>
                <a:ext cx="39688" cy="30163"/>
              </a:xfrm>
              <a:custGeom>
                <a:avLst/>
                <a:gdLst>
                  <a:gd name="T0" fmla="*/ 32 w 35"/>
                  <a:gd name="T1" fmla="*/ 3 h 26"/>
                  <a:gd name="T2" fmla="*/ 35 w 35"/>
                  <a:gd name="T3" fmla="*/ 10 h 26"/>
                  <a:gd name="T4" fmla="*/ 35 w 35"/>
                  <a:gd name="T5" fmla="*/ 26 h 26"/>
                  <a:gd name="T6" fmla="*/ 29 w 35"/>
                  <a:gd name="T7" fmla="*/ 26 h 26"/>
                  <a:gd name="T8" fmla="*/ 29 w 35"/>
                  <a:gd name="T9" fmla="*/ 10 h 26"/>
                  <a:gd name="T10" fmla="*/ 28 w 35"/>
                  <a:gd name="T11" fmla="*/ 7 h 26"/>
                  <a:gd name="T12" fmla="*/ 25 w 35"/>
                  <a:gd name="T13" fmla="*/ 6 h 26"/>
                  <a:gd name="T14" fmla="*/ 22 w 35"/>
                  <a:gd name="T15" fmla="*/ 7 h 26"/>
                  <a:gd name="T16" fmla="*/ 21 w 35"/>
                  <a:gd name="T17" fmla="*/ 10 h 26"/>
                  <a:gd name="T18" fmla="*/ 21 w 35"/>
                  <a:gd name="T19" fmla="*/ 26 h 26"/>
                  <a:gd name="T20" fmla="*/ 14 w 35"/>
                  <a:gd name="T21" fmla="*/ 26 h 26"/>
                  <a:gd name="T22" fmla="*/ 14 w 35"/>
                  <a:gd name="T23" fmla="*/ 10 h 26"/>
                  <a:gd name="T24" fmla="*/ 13 w 35"/>
                  <a:gd name="T25" fmla="*/ 7 h 26"/>
                  <a:gd name="T26" fmla="*/ 10 w 35"/>
                  <a:gd name="T27" fmla="*/ 6 h 26"/>
                  <a:gd name="T28" fmla="*/ 7 w 35"/>
                  <a:gd name="T29" fmla="*/ 7 h 26"/>
                  <a:gd name="T30" fmla="*/ 6 w 35"/>
                  <a:gd name="T31" fmla="*/ 10 h 26"/>
                  <a:gd name="T32" fmla="*/ 6 w 35"/>
                  <a:gd name="T33" fmla="*/ 26 h 26"/>
                  <a:gd name="T34" fmla="*/ 0 w 35"/>
                  <a:gd name="T35" fmla="*/ 26 h 26"/>
                  <a:gd name="T36" fmla="*/ 0 w 35"/>
                  <a:gd name="T37" fmla="*/ 10 h 26"/>
                  <a:gd name="T38" fmla="*/ 3 w 35"/>
                  <a:gd name="T39" fmla="*/ 3 h 26"/>
                  <a:gd name="T40" fmla="*/ 10 w 35"/>
                  <a:gd name="T41" fmla="*/ 0 h 26"/>
                  <a:gd name="T42" fmla="*/ 17 w 35"/>
                  <a:gd name="T43" fmla="*/ 3 h 26"/>
                  <a:gd name="T44" fmla="*/ 25 w 35"/>
                  <a:gd name="T45" fmla="*/ 0 h 26"/>
                  <a:gd name="T46" fmla="*/ 32 w 35"/>
                  <a:gd name="T4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5" h="26">
                    <a:moveTo>
                      <a:pt x="32" y="3"/>
                    </a:moveTo>
                    <a:cubicBezTo>
                      <a:pt x="34" y="5"/>
                      <a:pt x="35" y="7"/>
                      <a:pt x="35" y="10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9"/>
                      <a:pt x="28" y="8"/>
                      <a:pt x="28" y="7"/>
                    </a:cubicBezTo>
                    <a:cubicBezTo>
                      <a:pt x="27" y="6"/>
                      <a:pt x="26" y="6"/>
                      <a:pt x="25" y="6"/>
                    </a:cubicBezTo>
                    <a:cubicBezTo>
                      <a:pt x="24" y="6"/>
                      <a:pt x="23" y="6"/>
                      <a:pt x="22" y="7"/>
                    </a:cubicBezTo>
                    <a:cubicBezTo>
                      <a:pt x="21" y="8"/>
                      <a:pt x="21" y="9"/>
                      <a:pt x="21" y="10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8"/>
                      <a:pt x="13" y="7"/>
                    </a:cubicBezTo>
                    <a:cubicBezTo>
                      <a:pt x="12" y="6"/>
                      <a:pt x="11" y="6"/>
                      <a:pt x="10" y="6"/>
                    </a:cubicBezTo>
                    <a:cubicBezTo>
                      <a:pt x="9" y="6"/>
                      <a:pt x="8" y="6"/>
                      <a:pt x="7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7" y="3"/>
                    </a:cubicBezTo>
                    <a:cubicBezTo>
                      <a:pt x="20" y="1"/>
                      <a:pt x="22" y="0"/>
                      <a:pt x="25" y="0"/>
                    </a:cubicBezTo>
                    <a:cubicBezTo>
                      <a:pt x="28" y="0"/>
                      <a:pt x="30" y="1"/>
                      <a:pt x="3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52"/>
              <p:cNvSpPr>
                <a:spLocks noEditPoints="1"/>
              </p:cNvSpPr>
              <p:nvPr/>
            </p:nvSpPr>
            <p:spPr bwMode="auto">
              <a:xfrm>
                <a:off x="7408863" y="87313"/>
                <a:ext cx="28575" cy="30163"/>
              </a:xfrm>
              <a:custGeom>
                <a:avLst/>
                <a:gdLst>
                  <a:gd name="T0" fmla="*/ 21 w 25"/>
                  <a:gd name="T1" fmla="*/ 3 h 26"/>
                  <a:gd name="T2" fmla="*/ 25 w 25"/>
                  <a:gd name="T3" fmla="*/ 13 h 26"/>
                  <a:gd name="T4" fmla="*/ 25 w 25"/>
                  <a:gd name="T5" fmla="*/ 26 h 26"/>
                  <a:gd name="T6" fmla="*/ 18 w 25"/>
                  <a:gd name="T7" fmla="*/ 26 h 26"/>
                  <a:gd name="T8" fmla="*/ 18 w 25"/>
                  <a:gd name="T9" fmla="*/ 20 h 26"/>
                  <a:gd name="T10" fmla="*/ 7 w 25"/>
                  <a:gd name="T11" fmla="*/ 20 h 26"/>
                  <a:gd name="T12" fmla="*/ 7 w 25"/>
                  <a:gd name="T13" fmla="*/ 26 h 26"/>
                  <a:gd name="T14" fmla="*/ 0 w 25"/>
                  <a:gd name="T15" fmla="*/ 26 h 26"/>
                  <a:gd name="T16" fmla="*/ 0 w 25"/>
                  <a:gd name="T17" fmla="*/ 13 h 26"/>
                  <a:gd name="T18" fmla="*/ 4 w 25"/>
                  <a:gd name="T19" fmla="*/ 3 h 26"/>
                  <a:gd name="T20" fmla="*/ 13 w 25"/>
                  <a:gd name="T21" fmla="*/ 0 h 26"/>
                  <a:gd name="T22" fmla="*/ 21 w 25"/>
                  <a:gd name="T23" fmla="*/ 3 h 26"/>
                  <a:gd name="T24" fmla="*/ 7 w 25"/>
                  <a:gd name="T25" fmla="*/ 14 h 26"/>
                  <a:gd name="T26" fmla="*/ 18 w 25"/>
                  <a:gd name="T27" fmla="*/ 14 h 26"/>
                  <a:gd name="T28" fmla="*/ 18 w 25"/>
                  <a:gd name="T29" fmla="*/ 13 h 26"/>
                  <a:gd name="T30" fmla="*/ 17 w 25"/>
                  <a:gd name="T31" fmla="*/ 8 h 26"/>
                  <a:gd name="T32" fmla="*/ 13 w 25"/>
                  <a:gd name="T33" fmla="*/ 6 h 26"/>
                  <a:gd name="T34" fmla="*/ 8 w 25"/>
                  <a:gd name="T35" fmla="*/ 8 h 26"/>
                  <a:gd name="T36" fmla="*/ 7 w 25"/>
                  <a:gd name="T37" fmla="*/ 13 h 26"/>
                  <a:gd name="T38" fmla="*/ 7 w 25"/>
                  <a:gd name="T3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" h="26">
                    <a:moveTo>
                      <a:pt x="21" y="3"/>
                    </a:moveTo>
                    <a:cubicBezTo>
                      <a:pt x="24" y="6"/>
                      <a:pt x="25" y="9"/>
                      <a:pt x="25" y="1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2" y="6"/>
                      <a:pt x="4" y="3"/>
                    </a:cubicBezTo>
                    <a:cubicBezTo>
                      <a:pt x="6" y="1"/>
                      <a:pt x="9" y="0"/>
                      <a:pt x="13" y="0"/>
                    </a:cubicBezTo>
                    <a:cubicBezTo>
                      <a:pt x="16" y="0"/>
                      <a:pt x="19" y="1"/>
                      <a:pt x="21" y="3"/>
                    </a:cubicBezTo>
                    <a:close/>
                    <a:moveTo>
                      <a:pt x="7" y="14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1"/>
                      <a:pt x="18" y="9"/>
                      <a:pt x="17" y="8"/>
                    </a:cubicBezTo>
                    <a:cubicBezTo>
                      <a:pt x="16" y="7"/>
                      <a:pt x="14" y="6"/>
                      <a:pt x="13" y="6"/>
                    </a:cubicBezTo>
                    <a:cubicBezTo>
                      <a:pt x="11" y="6"/>
                      <a:pt x="10" y="7"/>
                      <a:pt x="8" y="8"/>
                    </a:cubicBezTo>
                    <a:cubicBezTo>
                      <a:pt x="7" y="9"/>
                      <a:pt x="7" y="11"/>
                      <a:pt x="7" y="13"/>
                    </a:cubicBezTo>
                    <a:lnTo>
                      <a:pt x="7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53"/>
              <p:cNvSpPr>
                <a:spLocks/>
              </p:cNvSpPr>
              <p:nvPr/>
            </p:nvSpPr>
            <p:spPr bwMode="auto">
              <a:xfrm>
                <a:off x="7439026" y="87313"/>
                <a:ext cx="26988" cy="30163"/>
              </a:xfrm>
              <a:custGeom>
                <a:avLst/>
                <a:gdLst>
                  <a:gd name="T0" fmla="*/ 24 w 24"/>
                  <a:gd name="T1" fmla="*/ 0 h 26"/>
                  <a:gd name="T2" fmla="*/ 18 w 24"/>
                  <a:gd name="T3" fmla="*/ 11 h 26"/>
                  <a:gd name="T4" fmla="*/ 13 w 24"/>
                  <a:gd name="T5" fmla="*/ 20 h 26"/>
                  <a:gd name="T6" fmla="*/ 9 w 24"/>
                  <a:gd name="T7" fmla="*/ 24 h 26"/>
                  <a:gd name="T8" fmla="*/ 3 w 24"/>
                  <a:gd name="T9" fmla="*/ 26 h 26"/>
                  <a:gd name="T10" fmla="*/ 0 w 24"/>
                  <a:gd name="T11" fmla="*/ 26 h 26"/>
                  <a:gd name="T12" fmla="*/ 0 w 24"/>
                  <a:gd name="T13" fmla="*/ 20 h 26"/>
                  <a:gd name="T14" fmla="*/ 3 w 24"/>
                  <a:gd name="T15" fmla="*/ 20 h 26"/>
                  <a:gd name="T16" fmla="*/ 7 w 24"/>
                  <a:gd name="T17" fmla="*/ 18 h 26"/>
                  <a:gd name="T18" fmla="*/ 0 w 24"/>
                  <a:gd name="T19" fmla="*/ 0 h 26"/>
                  <a:gd name="T20" fmla="*/ 7 w 24"/>
                  <a:gd name="T21" fmla="*/ 0 h 26"/>
                  <a:gd name="T22" fmla="*/ 11 w 24"/>
                  <a:gd name="T23" fmla="*/ 11 h 26"/>
                  <a:gd name="T24" fmla="*/ 17 w 24"/>
                  <a:gd name="T25" fmla="*/ 0 h 26"/>
                  <a:gd name="T26" fmla="*/ 24 w 24"/>
                  <a:gd name="T2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2"/>
                      <a:pt x="11" y="23"/>
                      <a:pt x="9" y="24"/>
                    </a:cubicBezTo>
                    <a:cubicBezTo>
                      <a:pt x="7" y="25"/>
                      <a:pt x="5" y="26"/>
                      <a:pt x="3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5" y="20"/>
                      <a:pt x="6" y="19"/>
                      <a:pt x="7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8"/>
                      <a:pt x="14" y="5"/>
                      <a:pt x="17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54"/>
              <p:cNvSpPr>
                <a:spLocks/>
              </p:cNvSpPr>
              <p:nvPr/>
            </p:nvSpPr>
            <p:spPr bwMode="auto">
              <a:xfrm>
                <a:off x="7361238" y="157163"/>
                <a:ext cx="57150" cy="60325"/>
              </a:xfrm>
              <a:custGeom>
                <a:avLst/>
                <a:gdLst>
                  <a:gd name="T0" fmla="*/ 34 w 50"/>
                  <a:gd name="T1" fmla="*/ 0 h 53"/>
                  <a:gd name="T2" fmla="*/ 45 w 50"/>
                  <a:gd name="T3" fmla="*/ 5 h 53"/>
                  <a:gd name="T4" fmla="*/ 50 w 50"/>
                  <a:gd name="T5" fmla="*/ 16 h 53"/>
                  <a:gd name="T6" fmla="*/ 50 w 50"/>
                  <a:gd name="T7" fmla="*/ 17 h 53"/>
                  <a:gd name="T8" fmla="*/ 45 w 50"/>
                  <a:gd name="T9" fmla="*/ 29 h 53"/>
                  <a:gd name="T10" fmla="*/ 34 w 50"/>
                  <a:gd name="T11" fmla="*/ 33 h 53"/>
                  <a:gd name="T12" fmla="*/ 16 w 50"/>
                  <a:gd name="T13" fmla="*/ 33 h 53"/>
                  <a:gd name="T14" fmla="*/ 13 w 50"/>
                  <a:gd name="T15" fmla="*/ 34 h 53"/>
                  <a:gd name="T16" fmla="*/ 13 w 50"/>
                  <a:gd name="T17" fmla="*/ 40 h 53"/>
                  <a:gd name="T18" fmla="*/ 47 w 50"/>
                  <a:gd name="T19" fmla="*/ 40 h 53"/>
                  <a:gd name="T20" fmla="*/ 47 w 50"/>
                  <a:gd name="T21" fmla="*/ 53 h 53"/>
                  <a:gd name="T22" fmla="*/ 0 w 50"/>
                  <a:gd name="T23" fmla="*/ 53 h 53"/>
                  <a:gd name="T24" fmla="*/ 0 w 50"/>
                  <a:gd name="T25" fmla="*/ 32 h 53"/>
                  <a:gd name="T26" fmla="*/ 5 w 50"/>
                  <a:gd name="T27" fmla="*/ 23 h 53"/>
                  <a:gd name="T28" fmla="*/ 16 w 50"/>
                  <a:gd name="T29" fmla="*/ 20 h 53"/>
                  <a:gd name="T30" fmla="*/ 34 w 50"/>
                  <a:gd name="T31" fmla="*/ 20 h 53"/>
                  <a:gd name="T32" fmla="*/ 37 w 50"/>
                  <a:gd name="T33" fmla="*/ 17 h 53"/>
                  <a:gd name="T34" fmla="*/ 34 w 50"/>
                  <a:gd name="T35" fmla="*/ 14 h 53"/>
                  <a:gd name="T36" fmla="*/ 3 w 50"/>
                  <a:gd name="T37" fmla="*/ 14 h 53"/>
                  <a:gd name="T38" fmla="*/ 3 w 50"/>
                  <a:gd name="T39" fmla="*/ 0 h 53"/>
                  <a:gd name="T40" fmla="*/ 34 w 50"/>
                  <a:gd name="T4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53">
                    <a:moveTo>
                      <a:pt x="34" y="0"/>
                    </a:moveTo>
                    <a:cubicBezTo>
                      <a:pt x="38" y="0"/>
                      <a:pt x="42" y="2"/>
                      <a:pt x="45" y="5"/>
                    </a:cubicBezTo>
                    <a:cubicBezTo>
                      <a:pt x="48" y="8"/>
                      <a:pt x="50" y="12"/>
                      <a:pt x="50" y="16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22"/>
                      <a:pt x="48" y="25"/>
                      <a:pt x="45" y="29"/>
                    </a:cubicBezTo>
                    <a:cubicBezTo>
                      <a:pt x="42" y="32"/>
                      <a:pt x="38" y="33"/>
                      <a:pt x="34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4" y="33"/>
                      <a:pt x="13" y="34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8"/>
                      <a:pt x="2" y="25"/>
                      <a:pt x="5" y="23"/>
                    </a:cubicBezTo>
                    <a:cubicBezTo>
                      <a:pt x="8" y="21"/>
                      <a:pt x="12" y="20"/>
                      <a:pt x="1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0"/>
                      <a:pt x="37" y="19"/>
                      <a:pt x="37" y="17"/>
                    </a:cubicBezTo>
                    <a:cubicBezTo>
                      <a:pt x="37" y="15"/>
                      <a:pt x="36" y="14"/>
                      <a:pt x="3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3" name="Freeform 355"/>
              <p:cNvSpPr>
                <a:spLocks/>
              </p:cNvSpPr>
              <p:nvPr/>
            </p:nvSpPr>
            <p:spPr bwMode="auto">
              <a:xfrm>
                <a:off x="7423151" y="157163"/>
                <a:ext cx="46038" cy="60325"/>
              </a:xfrm>
              <a:custGeom>
                <a:avLst/>
                <a:gdLst>
                  <a:gd name="T0" fmla="*/ 27 w 40"/>
                  <a:gd name="T1" fmla="*/ 0 h 53"/>
                  <a:gd name="T2" fmla="*/ 36 w 40"/>
                  <a:gd name="T3" fmla="*/ 4 h 53"/>
                  <a:gd name="T4" fmla="*/ 40 w 40"/>
                  <a:gd name="T5" fmla="*/ 12 h 53"/>
                  <a:gd name="T6" fmla="*/ 39 w 40"/>
                  <a:gd name="T7" fmla="*/ 18 h 53"/>
                  <a:gd name="T8" fmla="*/ 23 w 40"/>
                  <a:gd name="T9" fmla="*/ 53 h 53"/>
                  <a:gd name="T10" fmla="*/ 8 w 40"/>
                  <a:gd name="T11" fmla="*/ 53 h 53"/>
                  <a:gd name="T12" fmla="*/ 26 w 40"/>
                  <a:gd name="T13" fmla="*/ 14 h 53"/>
                  <a:gd name="T14" fmla="*/ 0 w 40"/>
                  <a:gd name="T15" fmla="*/ 14 h 53"/>
                  <a:gd name="T16" fmla="*/ 0 w 40"/>
                  <a:gd name="T17" fmla="*/ 0 h 53"/>
                  <a:gd name="T18" fmla="*/ 27 w 40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53">
                    <a:moveTo>
                      <a:pt x="27" y="0"/>
                    </a:moveTo>
                    <a:cubicBezTo>
                      <a:pt x="31" y="0"/>
                      <a:pt x="34" y="1"/>
                      <a:pt x="36" y="4"/>
                    </a:cubicBezTo>
                    <a:cubicBezTo>
                      <a:pt x="39" y="6"/>
                      <a:pt x="40" y="9"/>
                      <a:pt x="40" y="12"/>
                    </a:cubicBezTo>
                    <a:cubicBezTo>
                      <a:pt x="40" y="14"/>
                      <a:pt x="40" y="16"/>
                      <a:pt x="39" y="18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A1E9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4" name="Rectangle 356"/>
              <p:cNvSpPr>
                <a:spLocks noChangeArrowheads="1"/>
              </p:cNvSpPr>
              <p:nvPr/>
            </p:nvSpPr>
            <p:spPr bwMode="auto">
              <a:xfrm>
                <a:off x="7659688" y="60326"/>
                <a:ext cx="415925" cy="7366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5" name="Rectangle 359"/>
              <p:cNvSpPr>
                <a:spLocks noChangeArrowheads="1"/>
              </p:cNvSpPr>
              <p:nvPr/>
            </p:nvSpPr>
            <p:spPr bwMode="auto">
              <a:xfrm>
                <a:off x="7718426" y="106363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Rectangle 360"/>
              <p:cNvSpPr>
                <a:spLocks noChangeArrowheads="1"/>
              </p:cNvSpPr>
              <p:nvPr/>
            </p:nvSpPr>
            <p:spPr bwMode="auto">
              <a:xfrm>
                <a:off x="7718426" y="161926"/>
                <a:ext cx="303213" cy="4921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Rectangle 361"/>
              <p:cNvSpPr>
                <a:spLocks noChangeArrowheads="1"/>
              </p:cNvSpPr>
              <p:nvPr/>
            </p:nvSpPr>
            <p:spPr bwMode="auto">
              <a:xfrm>
                <a:off x="7718426" y="225426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Rectangle 362"/>
              <p:cNvSpPr>
                <a:spLocks noChangeArrowheads="1"/>
              </p:cNvSpPr>
              <p:nvPr/>
            </p:nvSpPr>
            <p:spPr bwMode="auto">
              <a:xfrm>
                <a:off x="7718426" y="276226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Rectangle 363"/>
              <p:cNvSpPr>
                <a:spLocks noChangeArrowheads="1"/>
              </p:cNvSpPr>
              <p:nvPr/>
            </p:nvSpPr>
            <p:spPr bwMode="auto">
              <a:xfrm>
                <a:off x="7718426" y="385763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Rectangle 364"/>
              <p:cNvSpPr>
                <a:spLocks noChangeArrowheads="1"/>
              </p:cNvSpPr>
              <p:nvPr/>
            </p:nvSpPr>
            <p:spPr bwMode="auto">
              <a:xfrm>
                <a:off x="7718426" y="441326"/>
                <a:ext cx="303213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365"/>
              <p:cNvSpPr>
                <a:spLocks noChangeArrowheads="1"/>
              </p:cNvSpPr>
              <p:nvPr/>
            </p:nvSpPr>
            <p:spPr bwMode="auto">
              <a:xfrm>
                <a:off x="7718426" y="495301"/>
                <a:ext cx="303213" cy="5556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Rectangle 366"/>
              <p:cNvSpPr>
                <a:spLocks noChangeArrowheads="1"/>
              </p:cNvSpPr>
              <p:nvPr/>
            </p:nvSpPr>
            <p:spPr bwMode="auto">
              <a:xfrm>
                <a:off x="7718426" y="555626"/>
                <a:ext cx="303213" cy="539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67"/>
              <p:cNvSpPr>
                <a:spLocks/>
              </p:cNvSpPr>
              <p:nvPr/>
            </p:nvSpPr>
            <p:spPr bwMode="auto">
              <a:xfrm>
                <a:off x="7991476" y="106363"/>
                <a:ext cx="30163" cy="50800"/>
              </a:xfrm>
              <a:custGeom>
                <a:avLst/>
                <a:gdLst>
                  <a:gd name="T0" fmla="*/ 19 w 19"/>
                  <a:gd name="T1" fmla="*/ 0 h 32"/>
                  <a:gd name="T2" fmla="*/ 0 w 19"/>
                  <a:gd name="T3" fmla="*/ 32 h 32"/>
                  <a:gd name="T4" fmla="*/ 19 w 19"/>
                  <a:gd name="T5" fmla="*/ 32 h 32"/>
                  <a:gd name="T6" fmla="*/ 19 w 19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2">
                    <a:moveTo>
                      <a:pt x="19" y="0"/>
                    </a:moveTo>
                    <a:lnTo>
                      <a:pt x="0" y="32"/>
                    </a:lnTo>
                    <a:lnTo>
                      <a:pt x="19" y="3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68"/>
              <p:cNvSpPr>
                <a:spLocks/>
              </p:cNvSpPr>
              <p:nvPr/>
            </p:nvSpPr>
            <p:spPr bwMode="auto">
              <a:xfrm>
                <a:off x="7718426" y="555626"/>
                <a:ext cx="98425" cy="53975"/>
              </a:xfrm>
              <a:custGeom>
                <a:avLst/>
                <a:gdLst>
                  <a:gd name="T0" fmla="*/ 62 w 62"/>
                  <a:gd name="T1" fmla="*/ 0 h 34"/>
                  <a:gd name="T2" fmla="*/ 14 w 62"/>
                  <a:gd name="T3" fmla="*/ 0 h 34"/>
                  <a:gd name="T4" fmla="*/ 0 w 62"/>
                  <a:gd name="T5" fmla="*/ 14 h 34"/>
                  <a:gd name="T6" fmla="*/ 0 w 62"/>
                  <a:gd name="T7" fmla="*/ 34 h 34"/>
                  <a:gd name="T8" fmla="*/ 37 w 62"/>
                  <a:gd name="T9" fmla="*/ 34 h 34"/>
                  <a:gd name="T10" fmla="*/ 62 w 62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4">
                    <a:moveTo>
                      <a:pt x="62" y="0"/>
                    </a:moveTo>
                    <a:lnTo>
                      <a:pt x="14" y="0"/>
                    </a:lnTo>
                    <a:lnTo>
                      <a:pt x="0" y="14"/>
                    </a:lnTo>
                    <a:lnTo>
                      <a:pt x="0" y="34"/>
                    </a:lnTo>
                    <a:lnTo>
                      <a:pt x="37" y="34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69"/>
              <p:cNvSpPr>
                <a:spLocks/>
              </p:cNvSpPr>
              <p:nvPr/>
            </p:nvSpPr>
            <p:spPr bwMode="auto">
              <a:xfrm>
                <a:off x="7970838" y="225426"/>
                <a:ext cx="50800" cy="41275"/>
              </a:xfrm>
              <a:custGeom>
                <a:avLst/>
                <a:gdLst>
                  <a:gd name="T0" fmla="*/ 32 w 32"/>
                  <a:gd name="T1" fmla="*/ 26 h 26"/>
                  <a:gd name="T2" fmla="*/ 32 w 32"/>
                  <a:gd name="T3" fmla="*/ 0 h 26"/>
                  <a:gd name="T4" fmla="*/ 24 w 32"/>
                  <a:gd name="T5" fmla="*/ 0 h 26"/>
                  <a:gd name="T6" fmla="*/ 0 w 32"/>
                  <a:gd name="T7" fmla="*/ 26 h 26"/>
                  <a:gd name="T8" fmla="*/ 32 w 3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6">
                    <a:moveTo>
                      <a:pt x="32" y="26"/>
                    </a:moveTo>
                    <a:lnTo>
                      <a:pt x="3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32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70"/>
              <p:cNvSpPr>
                <a:spLocks/>
              </p:cNvSpPr>
              <p:nvPr/>
            </p:nvSpPr>
            <p:spPr bwMode="auto">
              <a:xfrm>
                <a:off x="7900988" y="225426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4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71"/>
              <p:cNvSpPr>
                <a:spLocks/>
              </p:cNvSpPr>
              <p:nvPr/>
            </p:nvSpPr>
            <p:spPr bwMode="auto">
              <a:xfrm>
                <a:off x="7718426" y="495301"/>
                <a:ext cx="42863" cy="55563"/>
              </a:xfrm>
              <a:custGeom>
                <a:avLst/>
                <a:gdLst>
                  <a:gd name="T0" fmla="*/ 0 w 27"/>
                  <a:gd name="T1" fmla="*/ 0 h 35"/>
                  <a:gd name="T2" fmla="*/ 0 w 27"/>
                  <a:gd name="T3" fmla="*/ 35 h 35"/>
                  <a:gd name="T4" fmla="*/ 2 w 27"/>
                  <a:gd name="T5" fmla="*/ 35 h 35"/>
                  <a:gd name="T6" fmla="*/ 27 w 27"/>
                  <a:gd name="T7" fmla="*/ 0 h 35"/>
                  <a:gd name="T8" fmla="*/ 0 w 2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5">
                    <a:moveTo>
                      <a:pt x="0" y="0"/>
                    </a:moveTo>
                    <a:lnTo>
                      <a:pt x="0" y="35"/>
                    </a:lnTo>
                    <a:lnTo>
                      <a:pt x="2" y="35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72"/>
              <p:cNvSpPr>
                <a:spLocks/>
              </p:cNvSpPr>
              <p:nvPr/>
            </p:nvSpPr>
            <p:spPr bwMode="auto">
              <a:xfrm>
                <a:off x="7947026" y="161926"/>
                <a:ext cx="74613" cy="49213"/>
              </a:xfrm>
              <a:custGeom>
                <a:avLst/>
                <a:gdLst>
                  <a:gd name="T0" fmla="*/ 28 w 47"/>
                  <a:gd name="T1" fmla="*/ 31 h 31"/>
                  <a:gd name="T2" fmla="*/ 47 w 47"/>
                  <a:gd name="T3" fmla="*/ 0 h 31"/>
                  <a:gd name="T4" fmla="*/ 47 w 47"/>
                  <a:gd name="T5" fmla="*/ 0 h 31"/>
                  <a:gd name="T6" fmla="*/ 25 w 47"/>
                  <a:gd name="T7" fmla="*/ 0 h 31"/>
                  <a:gd name="T8" fmla="*/ 0 w 47"/>
                  <a:gd name="T9" fmla="*/ 31 h 31"/>
                  <a:gd name="T10" fmla="*/ 28 w 47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31">
                    <a:moveTo>
                      <a:pt x="28" y="31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25" y="0"/>
                    </a:lnTo>
                    <a:lnTo>
                      <a:pt x="0" y="31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73"/>
              <p:cNvSpPr>
                <a:spLocks/>
              </p:cNvSpPr>
              <p:nvPr/>
            </p:nvSpPr>
            <p:spPr bwMode="auto">
              <a:xfrm>
                <a:off x="8016876" y="193676"/>
                <a:ext cx="4763" cy="17463"/>
              </a:xfrm>
              <a:custGeom>
                <a:avLst/>
                <a:gdLst>
                  <a:gd name="T0" fmla="*/ 3 w 3"/>
                  <a:gd name="T1" fmla="*/ 0 h 11"/>
                  <a:gd name="T2" fmla="*/ 0 w 3"/>
                  <a:gd name="T3" fmla="*/ 11 h 11"/>
                  <a:gd name="T4" fmla="*/ 3 w 3"/>
                  <a:gd name="T5" fmla="*/ 11 h 11"/>
                  <a:gd name="T6" fmla="*/ 3 w 3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1">
                    <a:moveTo>
                      <a:pt x="3" y="0"/>
                    </a:moveTo>
                    <a:lnTo>
                      <a:pt x="0" y="11"/>
                    </a:lnTo>
                    <a:lnTo>
                      <a:pt x="3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74"/>
              <p:cNvSpPr>
                <a:spLocks/>
              </p:cNvSpPr>
              <p:nvPr/>
            </p:nvSpPr>
            <p:spPr bwMode="auto">
              <a:xfrm>
                <a:off x="7793038" y="441326"/>
                <a:ext cx="115888" cy="44450"/>
              </a:xfrm>
              <a:custGeom>
                <a:avLst/>
                <a:gdLst>
                  <a:gd name="T0" fmla="*/ 25 w 73"/>
                  <a:gd name="T1" fmla="*/ 0 h 28"/>
                  <a:gd name="T2" fmla="*/ 0 w 73"/>
                  <a:gd name="T3" fmla="*/ 28 h 28"/>
                  <a:gd name="T4" fmla="*/ 48 w 73"/>
                  <a:gd name="T5" fmla="*/ 28 h 28"/>
                  <a:gd name="T6" fmla="*/ 73 w 73"/>
                  <a:gd name="T7" fmla="*/ 0 h 28"/>
                  <a:gd name="T8" fmla="*/ 25 w 7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8">
                    <a:moveTo>
                      <a:pt x="25" y="0"/>
                    </a:moveTo>
                    <a:lnTo>
                      <a:pt x="0" y="28"/>
                    </a:lnTo>
                    <a:lnTo>
                      <a:pt x="48" y="28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75"/>
              <p:cNvSpPr>
                <a:spLocks/>
              </p:cNvSpPr>
              <p:nvPr/>
            </p:nvSpPr>
            <p:spPr bwMode="auto">
              <a:xfrm>
                <a:off x="7837488" y="385763"/>
                <a:ext cx="115888" cy="41275"/>
              </a:xfrm>
              <a:custGeom>
                <a:avLst/>
                <a:gdLst>
                  <a:gd name="T0" fmla="*/ 26 w 73"/>
                  <a:gd name="T1" fmla="*/ 0 h 26"/>
                  <a:gd name="T2" fmla="*/ 0 w 73"/>
                  <a:gd name="T3" fmla="*/ 26 h 26"/>
                  <a:gd name="T4" fmla="*/ 49 w 73"/>
                  <a:gd name="T5" fmla="*/ 26 h 26"/>
                  <a:gd name="T6" fmla="*/ 73 w 73"/>
                  <a:gd name="T7" fmla="*/ 0 h 26"/>
                  <a:gd name="T8" fmla="*/ 26 w 7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6">
                    <a:moveTo>
                      <a:pt x="26" y="0"/>
                    </a:moveTo>
                    <a:lnTo>
                      <a:pt x="0" y="26"/>
                    </a:lnTo>
                    <a:lnTo>
                      <a:pt x="49" y="26"/>
                    </a:lnTo>
                    <a:lnTo>
                      <a:pt x="73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76"/>
              <p:cNvSpPr>
                <a:spLocks/>
              </p:cNvSpPr>
              <p:nvPr/>
            </p:nvSpPr>
            <p:spPr bwMode="auto">
              <a:xfrm>
                <a:off x="7923213" y="276226"/>
                <a:ext cx="98425" cy="50800"/>
              </a:xfrm>
              <a:custGeom>
                <a:avLst/>
                <a:gdLst>
                  <a:gd name="T0" fmla="*/ 62 w 62"/>
                  <a:gd name="T1" fmla="*/ 0 h 32"/>
                  <a:gd name="T2" fmla="*/ 26 w 62"/>
                  <a:gd name="T3" fmla="*/ 0 h 32"/>
                  <a:gd name="T4" fmla="*/ 0 w 62"/>
                  <a:gd name="T5" fmla="*/ 32 h 32"/>
                  <a:gd name="T6" fmla="*/ 49 w 62"/>
                  <a:gd name="T7" fmla="*/ 32 h 32"/>
                  <a:gd name="T8" fmla="*/ 62 w 62"/>
                  <a:gd name="T9" fmla="*/ 8 h 32"/>
                  <a:gd name="T10" fmla="*/ 62 w 6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2">
                    <a:moveTo>
                      <a:pt x="62" y="0"/>
                    </a:moveTo>
                    <a:lnTo>
                      <a:pt x="26" y="0"/>
                    </a:lnTo>
                    <a:lnTo>
                      <a:pt x="0" y="32"/>
                    </a:lnTo>
                    <a:lnTo>
                      <a:pt x="49" y="32"/>
                    </a:lnTo>
                    <a:lnTo>
                      <a:pt x="62" y="8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77"/>
              <p:cNvSpPr>
                <a:spLocks/>
              </p:cNvSpPr>
              <p:nvPr/>
            </p:nvSpPr>
            <p:spPr bwMode="auto">
              <a:xfrm>
                <a:off x="7747001" y="495301"/>
                <a:ext cx="115888" cy="55563"/>
              </a:xfrm>
              <a:custGeom>
                <a:avLst/>
                <a:gdLst>
                  <a:gd name="T0" fmla="*/ 25 w 73"/>
                  <a:gd name="T1" fmla="*/ 0 h 35"/>
                  <a:gd name="T2" fmla="*/ 0 w 73"/>
                  <a:gd name="T3" fmla="*/ 35 h 35"/>
                  <a:gd name="T4" fmla="*/ 48 w 73"/>
                  <a:gd name="T5" fmla="*/ 35 h 35"/>
                  <a:gd name="T6" fmla="*/ 73 w 73"/>
                  <a:gd name="T7" fmla="*/ 0 h 35"/>
                  <a:gd name="T8" fmla="*/ 25 w 73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5">
                    <a:moveTo>
                      <a:pt x="25" y="0"/>
                    </a:moveTo>
                    <a:lnTo>
                      <a:pt x="0" y="35"/>
                    </a:lnTo>
                    <a:lnTo>
                      <a:pt x="48" y="35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78"/>
              <p:cNvSpPr>
                <a:spLocks/>
              </p:cNvSpPr>
              <p:nvPr/>
            </p:nvSpPr>
            <p:spPr bwMode="auto">
              <a:xfrm>
                <a:off x="7769226" y="385763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5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79"/>
              <p:cNvSpPr>
                <a:spLocks/>
              </p:cNvSpPr>
              <p:nvPr/>
            </p:nvSpPr>
            <p:spPr bwMode="auto">
              <a:xfrm>
                <a:off x="7853363" y="276226"/>
                <a:ext cx="84138" cy="50800"/>
              </a:xfrm>
              <a:custGeom>
                <a:avLst/>
                <a:gdLst>
                  <a:gd name="T0" fmla="*/ 28 w 53"/>
                  <a:gd name="T1" fmla="*/ 32 h 32"/>
                  <a:gd name="T2" fmla="*/ 53 w 53"/>
                  <a:gd name="T3" fmla="*/ 0 h 32"/>
                  <a:gd name="T4" fmla="*/ 26 w 53"/>
                  <a:gd name="T5" fmla="*/ 0 h 32"/>
                  <a:gd name="T6" fmla="*/ 0 w 53"/>
                  <a:gd name="T7" fmla="*/ 32 h 32"/>
                  <a:gd name="T8" fmla="*/ 28 w 5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2">
                    <a:moveTo>
                      <a:pt x="28" y="32"/>
                    </a:moveTo>
                    <a:lnTo>
                      <a:pt x="53" y="0"/>
                    </a:lnTo>
                    <a:lnTo>
                      <a:pt x="26" y="0"/>
                    </a:lnTo>
                    <a:lnTo>
                      <a:pt x="0" y="32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80"/>
              <p:cNvSpPr>
                <a:spLocks/>
              </p:cNvSpPr>
              <p:nvPr/>
            </p:nvSpPr>
            <p:spPr bwMode="auto">
              <a:xfrm>
                <a:off x="7724776" y="441326"/>
                <a:ext cx="82550" cy="44450"/>
              </a:xfrm>
              <a:custGeom>
                <a:avLst/>
                <a:gdLst>
                  <a:gd name="T0" fmla="*/ 27 w 52"/>
                  <a:gd name="T1" fmla="*/ 28 h 28"/>
                  <a:gd name="T2" fmla="*/ 52 w 52"/>
                  <a:gd name="T3" fmla="*/ 0 h 28"/>
                  <a:gd name="T4" fmla="*/ 25 w 52"/>
                  <a:gd name="T5" fmla="*/ 0 h 28"/>
                  <a:gd name="T6" fmla="*/ 0 w 52"/>
                  <a:gd name="T7" fmla="*/ 28 h 28"/>
                  <a:gd name="T8" fmla="*/ 27 w 5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8">
                    <a:moveTo>
                      <a:pt x="27" y="28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8"/>
                    </a:lnTo>
                    <a:lnTo>
                      <a:pt x="27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81"/>
              <p:cNvSpPr>
                <a:spLocks noEditPoints="1"/>
              </p:cNvSpPr>
              <p:nvPr/>
            </p:nvSpPr>
            <p:spPr bwMode="auto">
              <a:xfrm>
                <a:off x="7773988" y="660401"/>
                <a:ext cx="177800" cy="136525"/>
              </a:xfrm>
              <a:custGeom>
                <a:avLst/>
                <a:gdLst>
                  <a:gd name="T0" fmla="*/ 55 w 112"/>
                  <a:gd name="T1" fmla="*/ 86 h 86"/>
                  <a:gd name="T2" fmla="*/ 0 w 112"/>
                  <a:gd name="T3" fmla="*/ 86 h 86"/>
                  <a:gd name="T4" fmla="*/ 0 w 112"/>
                  <a:gd name="T5" fmla="*/ 0 h 86"/>
                  <a:gd name="T6" fmla="*/ 55 w 112"/>
                  <a:gd name="T7" fmla="*/ 0 h 86"/>
                  <a:gd name="T8" fmla="*/ 55 w 112"/>
                  <a:gd name="T9" fmla="*/ 86 h 86"/>
                  <a:gd name="T10" fmla="*/ 112 w 112"/>
                  <a:gd name="T11" fmla="*/ 0 h 86"/>
                  <a:gd name="T12" fmla="*/ 63 w 112"/>
                  <a:gd name="T13" fmla="*/ 0 h 86"/>
                  <a:gd name="T14" fmla="*/ 63 w 112"/>
                  <a:gd name="T15" fmla="*/ 86 h 86"/>
                  <a:gd name="T16" fmla="*/ 112 w 112"/>
                  <a:gd name="T17" fmla="*/ 86 h 86"/>
                  <a:gd name="T18" fmla="*/ 112 w 112"/>
                  <a:gd name="T1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86">
                    <a:moveTo>
                      <a:pt x="55" y="86"/>
                    </a:moveTo>
                    <a:lnTo>
                      <a:pt x="0" y="86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86"/>
                    </a:lnTo>
                    <a:close/>
                    <a:moveTo>
                      <a:pt x="112" y="0"/>
                    </a:moveTo>
                    <a:lnTo>
                      <a:pt x="63" y="0"/>
                    </a:lnTo>
                    <a:lnTo>
                      <a:pt x="63" y="86"/>
                    </a:lnTo>
                    <a:lnTo>
                      <a:pt x="112" y="86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82"/>
              <p:cNvSpPr>
                <a:spLocks/>
              </p:cNvSpPr>
              <p:nvPr/>
            </p:nvSpPr>
            <p:spPr bwMode="auto">
              <a:xfrm>
                <a:off x="7834313" y="758826"/>
                <a:ext cx="26988" cy="38100"/>
              </a:xfrm>
              <a:custGeom>
                <a:avLst/>
                <a:gdLst>
                  <a:gd name="T0" fmla="*/ 17 w 17"/>
                  <a:gd name="T1" fmla="*/ 12 h 24"/>
                  <a:gd name="T2" fmla="*/ 17 w 17"/>
                  <a:gd name="T3" fmla="*/ 0 h 24"/>
                  <a:gd name="T4" fmla="*/ 0 w 17"/>
                  <a:gd name="T5" fmla="*/ 24 h 24"/>
                  <a:gd name="T6" fmla="*/ 10 w 17"/>
                  <a:gd name="T7" fmla="*/ 24 h 24"/>
                  <a:gd name="T8" fmla="*/ 17 w 1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17" y="12"/>
                    </a:moveTo>
                    <a:lnTo>
                      <a:pt x="17" y="0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7" y="1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83"/>
              <p:cNvSpPr>
                <a:spLocks/>
              </p:cNvSpPr>
              <p:nvPr/>
            </p:nvSpPr>
            <p:spPr bwMode="auto">
              <a:xfrm>
                <a:off x="7773988" y="660401"/>
                <a:ext cx="87313" cy="136525"/>
              </a:xfrm>
              <a:custGeom>
                <a:avLst/>
                <a:gdLst>
                  <a:gd name="T0" fmla="*/ 55 w 55"/>
                  <a:gd name="T1" fmla="*/ 0 h 86"/>
                  <a:gd name="T2" fmla="*/ 51 w 55"/>
                  <a:gd name="T3" fmla="*/ 0 h 86"/>
                  <a:gd name="T4" fmla="*/ 0 w 55"/>
                  <a:gd name="T5" fmla="*/ 62 h 86"/>
                  <a:gd name="T6" fmla="*/ 0 w 55"/>
                  <a:gd name="T7" fmla="*/ 86 h 86"/>
                  <a:gd name="T8" fmla="*/ 32 w 55"/>
                  <a:gd name="T9" fmla="*/ 86 h 86"/>
                  <a:gd name="T10" fmla="*/ 55 w 55"/>
                  <a:gd name="T11" fmla="*/ 55 h 86"/>
                  <a:gd name="T12" fmla="*/ 55 w 55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86">
                    <a:moveTo>
                      <a:pt x="55" y="0"/>
                    </a:moveTo>
                    <a:lnTo>
                      <a:pt x="51" y="0"/>
                    </a:lnTo>
                    <a:lnTo>
                      <a:pt x="0" y="62"/>
                    </a:lnTo>
                    <a:lnTo>
                      <a:pt x="0" y="86"/>
                    </a:lnTo>
                    <a:lnTo>
                      <a:pt x="32" y="86"/>
                    </a:lnTo>
                    <a:lnTo>
                      <a:pt x="55" y="55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384"/>
              <p:cNvSpPr>
                <a:spLocks/>
              </p:cNvSpPr>
              <p:nvPr/>
            </p:nvSpPr>
            <p:spPr bwMode="auto">
              <a:xfrm>
                <a:off x="7874001" y="660401"/>
                <a:ext cx="57150" cy="74613"/>
              </a:xfrm>
              <a:custGeom>
                <a:avLst/>
                <a:gdLst>
                  <a:gd name="T0" fmla="*/ 0 w 36"/>
                  <a:gd name="T1" fmla="*/ 47 h 47"/>
                  <a:gd name="T2" fmla="*/ 36 w 36"/>
                  <a:gd name="T3" fmla="*/ 0 h 47"/>
                  <a:gd name="T4" fmla="*/ 0 w 36"/>
                  <a:gd name="T5" fmla="*/ 0 h 47"/>
                  <a:gd name="T6" fmla="*/ 0 w 36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7">
                    <a:moveTo>
                      <a:pt x="0" y="47"/>
                    </a:moveTo>
                    <a:lnTo>
                      <a:pt x="36" y="0"/>
                    </a:lnTo>
                    <a:lnTo>
                      <a:pt x="0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385"/>
              <p:cNvSpPr>
                <a:spLocks/>
              </p:cNvSpPr>
              <p:nvPr/>
            </p:nvSpPr>
            <p:spPr bwMode="auto">
              <a:xfrm>
                <a:off x="7874001" y="660401"/>
                <a:ext cx="80963" cy="104775"/>
              </a:xfrm>
              <a:custGeom>
                <a:avLst/>
                <a:gdLst>
                  <a:gd name="T0" fmla="*/ 42 w 51"/>
                  <a:gd name="T1" fmla="*/ 0 h 66"/>
                  <a:gd name="T2" fmla="*/ 0 w 51"/>
                  <a:gd name="T3" fmla="*/ 55 h 66"/>
                  <a:gd name="T4" fmla="*/ 0 w 51"/>
                  <a:gd name="T5" fmla="*/ 66 h 66"/>
                  <a:gd name="T6" fmla="*/ 51 w 51"/>
                  <a:gd name="T7" fmla="*/ 0 h 66"/>
                  <a:gd name="T8" fmla="*/ 42 w 51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">
                    <a:moveTo>
                      <a:pt x="42" y="0"/>
                    </a:moveTo>
                    <a:lnTo>
                      <a:pt x="0" y="55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Rectangle 386"/>
              <p:cNvSpPr>
                <a:spLocks noChangeArrowheads="1"/>
              </p:cNvSpPr>
              <p:nvPr/>
            </p:nvSpPr>
            <p:spPr bwMode="auto">
              <a:xfrm>
                <a:off x="7316788" y="403226"/>
                <a:ext cx="315913" cy="3937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3" name="Rectangle 388"/>
              <p:cNvSpPr>
                <a:spLocks noChangeArrowheads="1"/>
              </p:cNvSpPr>
              <p:nvPr/>
            </p:nvSpPr>
            <p:spPr bwMode="auto">
              <a:xfrm>
                <a:off x="7348538" y="431801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Rectangle 389"/>
              <p:cNvSpPr>
                <a:spLocks noChangeArrowheads="1"/>
              </p:cNvSpPr>
              <p:nvPr/>
            </p:nvSpPr>
            <p:spPr bwMode="auto">
              <a:xfrm>
                <a:off x="7348538" y="485776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Rectangle 390"/>
              <p:cNvSpPr>
                <a:spLocks noChangeArrowheads="1"/>
              </p:cNvSpPr>
              <p:nvPr/>
            </p:nvSpPr>
            <p:spPr bwMode="auto">
              <a:xfrm>
                <a:off x="7348538" y="541338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391"/>
              <p:cNvSpPr>
                <a:spLocks noChangeArrowheads="1"/>
              </p:cNvSpPr>
              <p:nvPr/>
            </p:nvSpPr>
            <p:spPr bwMode="auto">
              <a:xfrm>
                <a:off x="7348538" y="592138"/>
                <a:ext cx="255588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Rectangle 392"/>
              <p:cNvSpPr>
                <a:spLocks noChangeArrowheads="1"/>
              </p:cNvSpPr>
              <p:nvPr/>
            </p:nvSpPr>
            <p:spPr bwMode="auto">
              <a:xfrm>
                <a:off x="7348538" y="641351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Rectangle 393"/>
              <p:cNvSpPr>
                <a:spLocks noChangeArrowheads="1"/>
              </p:cNvSpPr>
              <p:nvPr/>
            </p:nvSpPr>
            <p:spPr bwMode="auto">
              <a:xfrm>
                <a:off x="7348538" y="696913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394"/>
              <p:cNvSpPr>
                <a:spLocks/>
              </p:cNvSpPr>
              <p:nvPr/>
            </p:nvSpPr>
            <p:spPr bwMode="auto">
              <a:xfrm>
                <a:off x="7596188" y="460376"/>
                <a:ext cx="7938" cy="12700"/>
              </a:xfrm>
              <a:custGeom>
                <a:avLst/>
                <a:gdLst>
                  <a:gd name="T0" fmla="*/ 5 w 5"/>
                  <a:gd name="T1" fmla="*/ 8 h 8"/>
                  <a:gd name="T2" fmla="*/ 5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lnTo>
                      <a:pt x="5" y="0"/>
                    </a:lnTo>
                    <a:lnTo>
                      <a:pt x="0" y="8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395"/>
              <p:cNvSpPr>
                <a:spLocks/>
              </p:cNvSpPr>
              <p:nvPr/>
            </p:nvSpPr>
            <p:spPr bwMode="auto">
              <a:xfrm>
                <a:off x="7554913" y="485776"/>
                <a:ext cx="49213" cy="46038"/>
              </a:xfrm>
              <a:custGeom>
                <a:avLst/>
                <a:gdLst>
                  <a:gd name="T0" fmla="*/ 21 w 31"/>
                  <a:gd name="T1" fmla="*/ 0 h 29"/>
                  <a:gd name="T2" fmla="*/ 0 w 31"/>
                  <a:gd name="T3" fmla="*/ 29 h 29"/>
                  <a:gd name="T4" fmla="*/ 13 w 31"/>
                  <a:gd name="T5" fmla="*/ 29 h 29"/>
                  <a:gd name="T6" fmla="*/ 31 w 31"/>
                  <a:gd name="T7" fmla="*/ 2 h 29"/>
                  <a:gd name="T8" fmla="*/ 31 w 31"/>
                  <a:gd name="T9" fmla="*/ 0 h 29"/>
                  <a:gd name="T10" fmla="*/ 21 w 3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9">
                    <a:moveTo>
                      <a:pt x="21" y="0"/>
                    </a:moveTo>
                    <a:lnTo>
                      <a:pt x="0" y="29"/>
                    </a:lnTo>
                    <a:lnTo>
                      <a:pt x="13" y="29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96"/>
              <p:cNvSpPr>
                <a:spLocks/>
              </p:cNvSpPr>
              <p:nvPr/>
            </p:nvSpPr>
            <p:spPr bwMode="auto">
              <a:xfrm>
                <a:off x="7513638" y="541338"/>
                <a:ext cx="55563" cy="41275"/>
              </a:xfrm>
              <a:custGeom>
                <a:avLst/>
                <a:gdLst>
                  <a:gd name="T0" fmla="*/ 0 w 35"/>
                  <a:gd name="T1" fmla="*/ 26 h 26"/>
                  <a:gd name="T2" fmla="*/ 14 w 35"/>
                  <a:gd name="T3" fmla="*/ 26 h 26"/>
                  <a:gd name="T4" fmla="*/ 35 w 35"/>
                  <a:gd name="T5" fmla="*/ 0 h 26"/>
                  <a:gd name="T6" fmla="*/ 21 w 35"/>
                  <a:gd name="T7" fmla="*/ 0 h 26"/>
                  <a:gd name="T8" fmla="*/ 0 w 35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5" y="0"/>
                    </a:lnTo>
                    <a:lnTo>
                      <a:pt x="21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397"/>
              <p:cNvSpPr>
                <a:spLocks/>
              </p:cNvSpPr>
              <p:nvPr/>
            </p:nvSpPr>
            <p:spPr bwMode="auto">
              <a:xfrm>
                <a:off x="7472363" y="592138"/>
                <a:ext cx="57150" cy="44450"/>
              </a:xfrm>
              <a:custGeom>
                <a:avLst/>
                <a:gdLst>
                  <a:gd name="T0" fmla="*/ 0 w 36"/>
                  <a:gd name="T1" fmla="*/ 28 h 28"/>
                  <a:gd name="T2" fmla="*/ 14 w 36"/>
                  <a:gd name="T3" fmla="*/ 28 h 28"/>
                  <a:gd name="T4" fmla="*/ 36 w 36"/>
                  <a:gd name="T5" fmla="*/ 0 h 28"/>
                  <a:gd name="T6" fmla="*/ 22 w 36"/>
                  <a:gd name="T7" fmla="*/ 0 h 28"/>
                  <a:gd name="T8" fmla="*/ 0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0" y="28"/>
                    </a:moveTo>
                    <a:lnTo>
                      <a:pt x="14" y="28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398"/>
              <p:cNvSpPr>
                <a:spLocks/>
              </p:cNvSpPr>
              <p:nvPr/>
            </p:nvSpPr>
            <p:spPr bwMode="auto">
              <a:xfrm>
                <a:off x="7431088" y="641351"/>
                <a:ext cx="57150" cy="46038"/>
              </a:xfrm>
              <a:custGeom>
                <a:avLst/>
                <a:gdLst>
                  <a:gd name="T0" fmla="*/ 0 w 36"/>
                  <a:gd name="T1" fmla="*/ 29 h 29"/>
                  <a:gd name="T2" fmla="*/ 14 w 36"/>
                  <a:gd name="T3" fmla="*/ 29 h 29"/>
                  <a:gd name="T4" fmla="*/ 36 w 36"/>
                  <a:gd name="T5" fmla="*/ 0 h 29"/>
                  <a:gd name="T6" fmla="*/ 22 w 36"/>
                  <a:gd name="T7" fmla="*/ 0 h 29"/>
                  <a:gd name="T8" fmla="*/ 0 w 3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9">
                    <a:moveTo>
                      <a:pt x="0" y="29"/>
                    </a:moveTo>
                    <a:lnTo>
                      <a:pt x="14" y="29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399"/>
              <p:cNvSpPr>
                <a:spLocks/>
              </p:cNvSpPr>
              <p:nvPr/>
            </p:nvSpPr>
            <p:spPr bwMode="auto">
              <a:xfrm>
                <a:off x="7389813" y="696913"/>
                <a:ext cx="57150" cy="41275"/>
              </a:xfrm>
              <a:custGeom>
                <a:avLst/>
                <a:gdLst>
                  <a:gd name="T0" fmla="*/ 0 w 36"/>
                  <a:gd name="T1" fmla="*/ 26 h 26"/>
                  <a:gd name="T2" fmla="*/ 14 w 36"/>
                  <a:gd name="T3" fmla="*/ 26 h 26"/>
                  <a:gd name="T4" fmla="*/ 36 w 36"/>
                  <a:gd name="T5" fmla="*/ 0 h 26"/>
                  <a:gd name="T6" fmla="*/ 22 w 36"/>
                  <a:gd name="T7" fmla="*/ 0 h 26"/>
                  <a:gd name="T8" fmla="*/ 0 w 3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400"/>
              <p:cNvSpPr>
                <a:spLocks/>
              </p:cNvSpPr>
              <p:nvPr/>
            </p:nvSpPr>
            <p:spPr bwMode="auto">
              <a:xfrm>
                <a:off x="7515226" y="431801"/>
                <a:ext cx="88900" cy="41275"/>
              </a:xfrm>
              <a:custGeom>
                <a:avLst/>
                <a:gdLst>
                  <a:gd name="T0" fmla="*/ 56 w 56"/>
                  <a:gd name="T1" fmla="*/ 6 h 26"/>
                  <a:gd name="T2" fmla="*/ 56 w 56"/>
                  <a:gd name="T3" fmla="*/ 0 h 26"/>
                  <a:gd name="T4" fmla="*/ 21 w 56"/>
                  <a:gd name="T5" fmla="*/ 0 h 26"/>
                  <a:gd name="T6" fmla="*/ 0 w 56"/>
                  <a:gd name="T7" fmla="*/ 26 h 26"/>
                  <a:gd name="T8" fmla="*/ 41 w 56"/>
                  <a:gd name="T9" fmla="*/ 26 h 26"/>
                  <a:gd name="T10" fmla="*/ 56 w 56"/>
                  <a:gd name="T11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6">
                    <a:moveTo>
                      <a:pt x="56" y="6"/>
                    </a:moveTo>
                    <a:lnTo>
                      <a:pt x="56" y="0"/>
                    </a:ln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56" y="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401"/>
              <p:cNvSpPr>
                <a:spLocks/>
              </p:cNvSpPr>
              <p:nvPr/>
            </p:nvSpPr>
            <p:spPr bwMode="auto">
              <a:xfrm>
                <a:off x="7473951" y="485776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1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1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402"/>
              <p:cNvSpPr>
                <a:spLocks/>
              </p:cNvSpPr>
              <p:nvPr/>
            </p:nvSpPr>
            <p:spPr bwMode="auto">
              <a:xfrm>
                <a:off x="7432676" y="541338"/>
                <a:ext cx="100013" cy="41275"/>
              </a:xfrm>
              <a:custGeom>
                <a:avLst/>
                <a:gdLst>
                  <a:gd name="T0" fmla="*/ 63 w 63"/>
                  <a:gd name="T1" fmla="*/ 0 h 26"/>
                  <a:gd name="T2" fmla="*/ 21 w 63"/>
                  <a:gd name="T3" fmla="*/ 0 h 26"/>
                  <a:gd name="T4" fmla="*/ 0 w 63"/>
                  <a:gd name="T5" fmla="*/ 26 h 26"/>
                  <a:gd name="T6" fmla="*/ 41 w 63"/>
                  <a:gd name="T7" fmla="*/ 26 h 26"/>
                  <a:gd name="T8" fmla="*/ 63 w 6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6">
                    <a:moveTo>
                      <a:pt x="63" y="0"/>
                    </a:move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403"/>
              <p:cNvSpPr>
                <a:spLocks/>
              </p:cNvSpPr>
              <p:nvPr/>
            </p:nvSpPr>
            <p:spPr bwMode="auto">
              <a:xfrm>
                <a:off x="7391401" y="592138"/>
                <a:ext cx="100013" cy="44450"/>
              </a:xfrm>
              <a:custGeom>
                <a:avLst/>
                <a:gdLst>
                  <a:gd name="T0" fmla="*/ 63 w 63"/>
                  <a:gd name="T1" fmla="*/ 0 h 28"/>
                  <a:gd name="T2" fmla="*/ 21 w 63"/>
                  <a:gd name="T3" fmla="*/ 0 h 28"/>
                  <a:gd name="T4" fmla="*/ 0 w 63"/>
                  <a:gd name="T5" fmla="*/ 28 h 28"/>
                  <a:gd name="T6" fmla="*/ 42 w 63"/>
                  <a:gd name="T7" fmla="*/ 28 h 28"/>
                  <a:gd name="T8" fmla="*/ 63 w 6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8">
                    <a:moveTo>
                      <a:pt x="63" y="0"/>
                    </a:moveTo>
                    <a:lnTo>
                      <a:pt x="21" y="0"/>
                    </a:lnTo>
                    <a:lnTo>
                      <a:pt x="0" y="28"/>
                    </a:lnTo>
                    <a:lnTo>
                      <a:pt x="42" y="28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404"/>
              <p:cNvSpPr>
                <a:spLocks/>
              </p:cNvSpPr>
              <p:nvPr/>
            </p:nvSpPr>
            <p:spPr bwMode="auto">
              <a:xfrm>
                <a:off x="7350126" y="641351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2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2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405"/>
              <p:cNvSpPr>
                <a:spLocks/>
              </p:cNvSpPr>
              <p:nvPr/>
            </p:nvSpPr>
            <p:spPr bwMode="auto">
              <a:xfrm>
                <a:off x="7348538" y="696913"/>
                <a:ext cx="60325" cy="41275"/>
              </a:xfrm>
              <a:custGeom>
                <a:avLst/>
                <a:gdLst>
                  <a:gd name="T0" fmla="*/ 0 w 38"/>
                  <a:gd name="T1" fmla="*/ 0 h 26"/>
                  <a:gd name="T2" fmla="*/ 0 w 38"/>
                  <a:gd name="T3" fmla="*/ 26 h 26"/>
                  <a:gd name="T4" fmla="*/ 17 w 38"/>
                  <a:gd name="T5" fmla="*/ 26 h 26"/>
                  <a:gd name="T6" fmla="*/ 38 w 38"/>
                  <a:gd name="T7" fmla="*/ 0 h 26"/>
                  <a:gd name="T8" fmla="*/ 0 w 3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0" y="0"/>
                    </a:moveTo>
                    <a:lnTo>
                      <a:pt x="0" y="26"/>
                    </a:lnTo>
                    <a:lnTo>
                      <a:pt x="17" y="26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07"/>
              <p:cNvSpPr>
                <a:spLocks/>
              </p:cNvSpPr>
              <p:nvPr/>
            </p:nvSpPr>
            <p:spPr bwMode="auto">
              <a:xfrm>
                <a:off x="7597776" y="68263"/>
                <a:ext cx="36513" cy="41275"/>
              </a:xfrm>
              <a:custGeom>
                <a:avLst/>
                <a:gdLst>
                  <a:gd name="T0" fmla="*/ 17 w 23"/>
                  <a:gd name="T1" fmla="*/ 10 h 26"/>
                  <a:gd name="T2" fmla="*/ 17 w 23"/>
                  <a:gd name="T3" fmla="*/ 0 h 26"/>
                  <a:gd name="T4" fmla="*/ 23 w 23"/>
                  <a:gd name="T5" fmla="*/ 0 h 26"/>
                  <a:gd name="T6" fmla="*/ 23 w 23"/>
                  <a:gd name="T7" fmla="*/ 26 h 26"/>
                  <a:gd name="T8" fmla="*/ 17 w 23"/>
                  <a:gd name="T9" fmla="*/ 26 h 26"/>
                  <a:gd name="T10" fmla="*/ 17 w 23"/>
                  <a:gd name="T11" fmla="*/ 16 h 26"/>
                  <a:gd name="T12" fmla="*/ 7 w 23"/>
                  <a:gd name="T13" fmla="*/ 16 h 26"/>
                  <a:gd name="T14" fmla="*/ 7 w 23"/>
                  <a:gd name="T15" fmla="*/ 26 h 26"/>
                  <a:gd name="T16" fmla="*/ 0 w 23"/>
                  <a:gd name="T17" fmla="*/ 26 h 26"/>
                  <a:gd name="T18" fmla="*/ 0 w 23"/>
                  <a:gd name="T19" fmla="*/ 0 h 26"/>
                  <a:gd name="T20" fmla="*/ 7 w 23"/>
                  <a:gd name="T21" fmla="*/ 0 h 26"/>
                  <a:gd name="T22" fmla="*/ 7 w 23"/>
                  <a:gd name="T23" fmla="*/ 10 h 26"/>
                  <a:gd name="T24" fmla="*/ 17 w 23"/>
                  <a:gd name="T2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6">
                    <a:moveTo>
                      <a:pt x="17" y="10"/>
                    </a:moveTo>
                    <a:lnTo>
                      <a:pt x="17" y="0"/>
                    </a:lnTo>
                    <a:lnTo>
                      <a:pt x="23" y="0"/>
                    </a:lnTo>
                    <a:lnTo>
                      <a:pt x="23" y="26"/>
                    </a:lnTo>
                    <a:lnTo>
                      <a:pt x="17" y="26"/>
                    </a:lnTo>
                    <a:lnTo>
                      <a:pt x="17" y="16"/>
                    </a:lnTo>
                    <a:lnTo>
                      <a:pt x="7" y="16"/>
                    </a:lnTo>
                    <a:lnTo>
                      <a:pt x="7" y="26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0"/>
                    </a:lnTo>
                    <a:lnTo>
                      <a:pt x="17" y="1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2" name="Freeform 408"/>
              <p:cNvSpPr>
                <a:spLocks noEditPoints="1"/>
              </p:cNvSpPr>
              <p:nvPr/>
            </p:nvSpPr>
            <p:spPr bwMode="auto">
              <a:xfrm>
                <a:off x="7596188" y="131763"/>
                <a:ext cx="41275" cy="44450"/>
              </a:xfrm>
              <a:custGeom>
                <a:avLst/>
                <a:gdLst>
                  <a:gd name="T0" fmla="*/ 32 w 37"/>
                  <a:gd name="T1" fmla="*/ 6 h 39"/>
                  <a:gd name="T2" fmla="*/ 37 w 37"/>
                  <a:gd name="T3" fmla="*/ 20 h 39"/>
                  <a:gd name="T4" fmla="*/ 32 w 37"/>
                  <a:gd name="T5" fmla="*/ 33 h 39"/>
                  <a:gd name="T6" fmla="*/ 18 w 37"/>
                  <a:gd name="T7" fmla="*/ 39 h 39"/>
                  <a:gd name="T8" fmla="*/ 5 w 37"/>
                  <a:gd name="T9" fmla="*/ 33 h 39"/>
                  <a:gd name="T10" fmla="*/ 0 w 37"/>
                  <a:gd name="T11" fmla="*/ 20 h 39"/>
                  <a:gd name="T12" fmla="*/ 5 w 37"/>
                  <a:gd name="T13" fmla="*/ 6 h 39"/>
                  <a:gd name="T14" fmla="*/ 18 w 37"/>
                  <a:gd name="T15" fmla="*/ 0 h 39"/>
                  <a:gd name="T16" fmla="*/ 32 w 37"/>
                  <a:gd name="T17" fmla="*/ 6 h 39"/>
                  <a:gd name="T18" fmla="*/ 25 w 37"/>
                  <a:gd name="T19" fmla="*/ 27 h 39"/>
                  <a:gd name="T20" fmla="*/ 28 w 37"/>
                  <a:gd name="T21" fmla="*/ 20 h 39"/>
                  <a:gd name="T22" fmla="*/ 25 w 37"/>
                  <a:gd name="T23" fmla="*/ 12 h 39"/>
                  <a:gd name="T24" fmla="*/ 18 w 37"/>
                  <a:gd name="T25" fmla="*/ 9 h 39"/>
                  <a:gd name="T26" fmla="*/ 11 w 37"/>
                  <a:gd name="T27" fmla="*/ 12 h 39"/>
                  <a:gd name="T28" fmla="*/ 9 w 37"/>
                  <a:gd name="T29" fmla="*/ 20 h 39"/>
                  <a:gd name="T30" fmla="*/ 11 w 37"/>
                  <a:gd name="T31" fmla="*/ 27 h 39"/>
                  <a:gd name="T32" fmla="*/ 18 w 37"/>
                  <a:gd name="T33" fmla="*/ 30 h 39"/>
                  <a:gd name="T34" fmla="*/ 25 w 37"/>
                  <a:gd name="T35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9">
                    <a:moveTo>
                      <a:pt x="32" y="6"/>
                    </a:moveTo>
                    <a:cubicBezTo>
                      <a:pt x="35" y="10"/>
                      <a:pt x="37" y="14"/>
                      <a:pt x="37" y="20"/>
                    </a:cubicBezTo>
                    <a:cubicBezTo>
                      <a:pt x="37" y="25"/>
                      <a:pt x="35" y="29"/>
                      <a:pt x="32" y="33"/>
                    </a:cubicBezTo>
                    <a:cubicBezTo>
                      <a:pt x="28" y="37"/>
                      <a:pt x="24" y="39"/>
                      <a:pt x="18" y="39"/>
                    </a:cubicBezTo>
                    <a:cubicBezTo>
                      <a:pt x="13" y="39"/>
                      <a:pt x="9" y="37"/>
                      <a:pt x="5" y="33"/>
                    </a:cubicBezTo>
                    <a:cubicBezTo>
                      <a:pt x="1" y="29"/>
                      <a:pt x="0" y="25"/>
                      <a:pt x="0" y="20"/>
                    </a:cubicBezTo>
                    <a:cubicBezTo>
                      <a:pt x="0" y="14"/>
                      <a:pt x="1" y="10"/>
                      <a:pt x="5" y="6"/>
                    </a:cubicBezTo>
                    <a:cubicBezTo>
                      <a:pt x="9" y="2"/>
                      <a:pt x="13" y="0"/>
                      <a:pt x="18" y="0"/>
                    </a:cubicBezTo>
                    <a:cubicBezTo>
                      <a:pt x="24" y="0"/>
                      <a:pt x="28" y="2"/>
                      <a:pt x="32" y="6"/>
                    </a:cubicBezTo>
                    <a:close/>
                    <a:moveTo>
                      <a:pt x="25" y="27"/>
                    </a:moveTo>
                    <a:cubicBezTo>
                      <a:pt x="27" y="25"/>
                      <a:pt x="28" y="22"/>
                      <a:pt x="28" y="20"/>
                    </a:cubicBezTo>
                    <a:cubicBezTo>
                      <a:pt x="28" y="17"/>
                      <a:pt x="27" y="14"/>
                      <a:pt x="25" y="12"/>
                    </a:cubicBezTo>
                    <a:cubicBezTo>
                      <a:pt x="23" y="10"/>
                      <a:pt x="21" y="9"/>
                      <a:pt x="18" y="9"/>
                    </a:cubicBezTo>
                    <a:cubicBezTo>
                      <a:pt x="16" y="9"/>
                      <a:pt x="13" y="10"/>
                      <a:pt x="11" y="12"/>
                    </a:cubicBezTo>
                    <a:cubicBezTo>
                      <a:pt x="10" y="14"/>
                      <a:pt x="9" y="17"/>
                      <a:pt x="9" y="20"/>
                    </a:cubicBezTo>
                    <a:cubicBezTo>
                      <a:pt x="9" y="22"/>
                      <a:pt x="10" y="25"/>
                      <a:pt x="11" y="27"/>
                    </a:cubicBezTo>
                    <a:cubicBezTo>
                      <a:pt x="13" y="29"/>
                      <a:pt x="16" y="30"/>
                      <a:pt x="18" y="30"/>
                    </a:cubicBezTo>
                    <a:cubicBezTo>
                      <a:pt x="21" y="30"/>
                      <a:pt x="23" y="29"/>
                      <a:pt x="25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3" name="Freeform 409"/>
              <p:cNvSpPr>
                <a:spLocks/>
              </p:cNvSpPr>
              <p:nvPr/>
            </p:nvSpPr>
            <p:spPr bwMode="auto">
              <a:xfrm>
                <a:off x="7602538" y="200025"/>
                <a:ext cx="28575" cy="41275"/>
              </a:xfrm>
              <a:custGeom>
                <a:avLst/>
                <a:gdLst>
                  <a:gd name="T0" fmla="*/ 18 w 18"/>
                  <a:gd name="T1" fmla="*/ 0 h 26"/>
                  <a:gd name="T2" fmla="*/ 18 w 18"/>
                  <a:gd name="T3" fmla="*/ 6 h 26"/>
                  <a:gd name="T4" fmla="*/ 12 w 18"/>
                  <a:gd name="T5" fmla="*/ 6 h 26"/>
                  <a:gd name="T6" fmla="*/ 12 w 18"/>
                  <a:gd name="T7" fmla="*/ 26 h 26"/>
                  <a:gd name="T8" fmla="*/ 6 w 18"/>
                  <a:gd name="T9" fmla="*/ 26 h 26"/>
                  <a:gd name="T10" fmla="*/ 6 w 18"/>
                  <a:gd name="T11" fmla="*/ 6 h 26"/>
                  <a:gd name="T12" fmla="*/ 0 w 18"/>
                  <a:gd name="T13" fmla="*/ 6 h 26"/>
                  <a:gd name="T14" fmla="*/ 0 w 18"/>
                  <a:gd name="T15" fmla="*/ 0 h 26"/>
                  <a:gd name="T16" fmla="*/ 18 w 1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6"/>
                    </a:lnTo>
                    <a:lnTo>
                      <a:pt x="12" y="6"/>
                    </a:lnTo>
                    <a:lnTo>
                      <a:pt x="12" y="26"/>
                    </a:lnTo>
                    <a:lnTo>
                      <a:pt x="6" y="2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4" name="Freeform 410"/>
              <p:cNvSpPr>
                <a:spLocks/>
              </p:cNvSpPr>
              <p:nvPr/>
            </p:nvSpPr>
            <p:spPr bwMode="auto">
              <a:xfrm>
                <a:off x="7597776" y="265113"/>
                <a:ext cx="36513" cy="41275"/>
              </a:xfrm>
              <a:custGeom>
                <a:avLst/>
                <a:gdLst>
                  <a:gd name="T0" fmla="*/ 32 w 32"/>
                  <a:gd name="T1" fmla="*/ 0 h 36"/>
                  <a:gd name="T2" fmla="*/ 32 w 32"/>
                  <a:gd name="T3" fmla="*/ 9 h 36"/>
                  <a:gd name="T4" fmla="*/ 17 w 32"/>
                  <a:gd name="T5" fmla="*/ 9 h 36"/>
                  <a:gd name="T6" fmla="*/ 10 w 32"/>
                  <a:gd name="T7" fmla="*/ 13 h 36"/>
                  <a:gd name="T8" fmla="*/ 26 w 32"/>
                  <a:gd name="T9" fmla="*/ 13 h 36"/>
                  <a:gd name="T10" fmla="*/ 26 w 32"/>
                  <a:gd name="T11" fmla="*/ 23 h 36"/>
                  <a:gd name="T12" fmla="*/ 10 w 32"/>
                  <a:gd name="T13" fmla="*/ 23 h 36"/>
                  <a:gd name="T14" fmla="*/ 17 w 32"/>
                  <a:gd name="T15" fmla="*/ 27 h 36"/>
                  <a:gd name="T16" fmla="*/ 32 w 32"/>
                  <a:gd name="T17" fmla="*/ 27 h 36"/>
                  <a:gd name="T18" fmla="*/ 32 w 32"/>
                  <a:gd name="T19" fmla="*/ 36 h 36"/>
                  <a:gd name="T20" fmla="*/ 17 w 32"/>
                  <a:gd name="T21" fmla="*/ 36 h 36"/>
                  <a:gd name="T22" fmla="*/ 5 w 32"/>
                  <a:gd name="T23" fmla="*/ 31 h 36"/>
                  <a:gd name="T24" fmla="*/ 0 w 32"/>
                  <a:gd name="T25" fmla="*/ 18 h 36"/>
                  <a:gd name="T26" fmla="*/ 5 w 32"/>
                  <a:gd name="T27" fmla="*/ 5 h 36"/>
                  <a:gd name="T28" fmla="*/ 17 w 32"/>
                  <a:gd name="T29" fmla="*/ 0 h 36"/>
                  <a:gd name="T30" fmla="*/ 32 w 32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" h="36">
                    <a:moveTo>
                      <a:pt x="32" y="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4" y="9"/>
                      <a:pt x="12" y="10"/>
                      <a:pt x="10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26"/>
                      <a:pt x="14" y="27"/>
                      <a:pt x="17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3" y="36"/>
                      <a:pt x="8" y="34"/>
                      <a:pt x="5" y="31"/>
                    </a:cubicBezTo>
                    <a:cubicBezTo>
                      <a:pt x="2" y="27"/>
                      <a:pt x="0" y="23"/>
                      <a:pt x="0" y="18"/>
                    </a:cubicBezTo>
                    <a:cubicBezTo>
                      <a:pt x="0" y="13"/>
                      <a:pt x="2" y="9"/>
                      <a:pt x="5" y="5"/>
                    </a:cubicBezTo>
                    <a:cubicBezTo>
                      <a:pt x="8" y="2"/>
                      <a:pt x="13" y="0"/>
                      <a:pt x="17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5" name="Freeform 411"/>
              <p:cNvSpPr>
                <a:spLocks/>
              </p:cNvSpPr>
              <p:nvPr/>
            </p:nvSpPr>
            <p:spPr bwMode="auto">
              <a:xfrm>
                <a:off x="7600951" y="330200"/>
                <a:ext cx="31750" cy="41275"/>
              </a:xfrm>
              <a:custGeom>
                <a:avLst/>
                <a:gdLst>
                  <a:gd name="T0" fmla="*/ 9 w 28"/>
                  <a:gd name="T1" fmla="*/ 26 h 36"/>
                  <a:gd name="T2" fmla="*/ 11 w 28"/>
                  <a:gd name="T3" fmla="*/ 27 h 36"/>
                  <a:gd name="T4" fmla="*/ 28 w 28"/>
                  <a:gd name="T5" fmla="*/ 27 h 36"/>
                  <a:gd name="T6" fmla="*/ 28 w 28"/>
                  <a:gd name="T7" fmla="*/ 36 h 36"/>
                  <a:gd name="T8" fmla="*/ 11 w 28"/>
                  <a:gd name="T9" fmla="*/ 36 h 36"/>
                  <a:gd name="T10" fmla="*/ 3 w 28"/>
                  <a:gd name="T11" fmla="*/ 33 h 36"/>
                  <a:gd name="T12" fmla="*/ 0 w 28"/>
                  <a:gd name="T13" fmla="*/ 26 h 36"/>
                  <a:gd name="T14" fmla="*/ 0 w 28"/>
                  <a:gd name="T15" fmla="*/ 0 h 36"/>
                  <a:gd name="T16" fmla="*/ 9 w 28"/>
                  <a:gd name="T17" fmla="*/ 0 h 36"/>
                  <a:gd name="T18" fmla="*/ 9 w 28"/>
                  <a:gd name="T1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6">
                    <a:moveTo>
                      <a:pt x="9" y="26"/>
                    </a:moveTo>
                    <a:cubicBezTo>
                      <a:pt x="9" y="27"/>
                      <a:pt x="10" y="27"/>
                      <a:pt x="11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8" y="36"/>
                      <a:pt x="6" y="35"/>
                      <a:pt x="3" y="33"/>
                    </a:cubicBezTo>
                    <a:cubicBezTo>
                      <a:pt x="1" y="31"/>
                      <a:pt x="0" y="29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9" y="26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68" name="组合 267"/>
          <p:cNvGrpSpPr/>
          <p:nvPr/>
        </p:nvGrpSpPr>
        <p:grpSpPr>
          <a:xfrm>
            <a:off x="3915780" y="3483980"/>
            <a:ext cx="1137941" cy="689124"/>
            <a:chOff x="5605912" y="4941362"/>
            <a:chExt cx="1137941" cy="689124"/>
          </a:xfrm>
        </p:grpSpPr>
        <p:grpSp>
          <p:nvGrpSpPr>
            <p:cNvPr id="269" name="组合 268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280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1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gradFill>
                <a:gsLst>
                  <a:gs pos="0">
                    <a:srgbClr val="0E1A40"/>
                  </a:gs>
                  <a:gs pos="100000">
                    <a:srgbClr val="2F5EB0"/>
                  </a:gs>
                </a:gsLst>
                <a:lin ang="13800000" scaled="0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2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3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4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85" name="Oval 487"/>
              <p:cNvSpPr>
                <a:spLocks noChangeArrowheads="1"/>
              </p:cNvSpPr>
              <p:nvPr/>
            </p:nvSpPr>
            <p:spPr bwMode="auto">
              <a:xfrm>
                <a:off x="-2124651" y="988037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270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1" name="组合 270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272" name="Freeform 524"/>
              <p:cNvSpPr>
                <a:spLocks/>
              </p:cNvSpPr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3" name="Freeform 525"/>
              <p:cNvSpPr>
                <a:spLocks/>
              </p:cNvSpPr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4" name="Freeform 526"/>
              <p:cNvSpPr>
                <a:spLocks/>
              </p:cNvSpPr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5" name="Freeform 527"/>
              <p:cNvSpPr>
                <a:spLocks/>
              </p:cNvSpPr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6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7" name="Freeform 529"/>
              <p:cNvSpPr>
                <a:spLocks/>
              </p:cNvSpPr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8" name="Freeform 530"/>
              <p:cNvSpPr>
                <a:spLocks/>
              </p:cNvSpPr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9" name="Freeform 531"/>
              <p:cNvSpPr>
                <a:spLocks/>
              </p:cNvSpPr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86" name="矩形 28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矩形 28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矩形 28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31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930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 animBg="1"/>
      <p:bldP spid="19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45"/>
          <p:cNvSpPr txBox="1"/>
          <p:nvPr/>
        </p:nvSpPr>
        <p:spPr>
          <a:xfrm>
            <a:off x="5563122" y="3212976"/>
            <a:ext cx="101341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05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KSO_Shape"/>
          <p:cNvSpPr>
            <a:spLocks/>
          </p:cNvSpPr>
          <p:nvPr/>
        </p:nvSpPr>
        <p:spPr bwMode="auto">
          <a:xfrm>
            <a:off x="5711996" y="1932673"/>
            <a:ext cx="715670" cy="687044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4397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3153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32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502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/>
      <p:bldP spid="36" grpId="0"/>
      <p:bldP spid="37" grpId="0"/>
      <p:bldP spid="1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432964" y="1850664"/>
            <a:ext cx="2444677" cy="2436655"/>
            <a:chOff x="1440917" y="1548121"/>
            <a:chExt cx="2027143" cy="2020491"/>
          </a:xfrm>
          <a:solidFill>
            <a:schemeClr val="accent5">
              <a:lumMod val="50000"/>
            </a:schemeClr>
          </a:solidFill>
        </p:grpSpPr>
        <p:sp>
          <p:nvSpPr>
            <p:cNvPr id="71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889683" y="2173729"/>
              <a:ext cx="1304283" cy="2552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管理成本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73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652913" cy="4848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391927" y="3573012"/>
            <a:ext cx="1978373" cy="1971881"/>
            <a:chOff x="3111668" y="2944827"/>
            <a:chExt cx="1640481" cy="1635098"/>
          </a:xfrm>
          <a:solidFill>
            <a:schemeClr val="accent5">
              <a:lumMod val="75000"/>
            </a:schemeClr>
          </a:solidFill>
        </p:grpSpPr>
        <p:sp>
          <p:nvSpPr>
            <p:cNvPr id="75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421327" y="3347926"/>
              <a:ext cx="1078663" cy="2296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营销成本</a:t>
              </a:r>
              <a:endParaRPr lang="zh-CN" altLang="en-US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77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663547" cy="4849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716683" y="2287533"/>
            <a:ext cx="1567951" cy="1562915"/>
            <a:chOff x="4254365" y="1910376"/>
            <a:chExt cx="1300156" cy="1295980"/>
          </a:xfrm>
          <a:solidFill>
            <a:srgbClr val="2DD3C2"/>
          </a:solidFill>
        </p:grpSpPr>
        <p:sp>
          <p:nvSpPr>
            <p:cNvPr id="79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4434737" y="2241239"/>
              <a:ext cx="901312" cy="1786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办公成本</a:t>
              </a:r>
              <a:endParaRPr lang="zh-CN" altLang="en-US" sz="14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81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654244" cy="4849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746546" y="1407064"/>
            <a:ext cx="1294367" cy="1290210"/>
            <a:chOff x="3395261" y="1209491"/>
            <a:chExt cx="1073298" cy="1069851"/>
          </a:xfrm>
          <a:solidFill>
            <a:srgbClr val="92D050"/>
          </a:solidFill>
        </p:grpSpPr>
        <p:sp>
          <p:nvSpPr>
            <p:cNvPr id="83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582648" y="1516900"/>
              <a:ext cx="698523" cy="15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其他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成本</a:t>
              </a:r>
              <a:endParaRPr lang="zh-CN" altLang="en-US" sz="12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  <p:sp>
          <p:nvSpPr>
            <p:cNvPr id="85" name="TextBox 9"/>
            <p:cNvSpPr txBox="1">
              <a:spLocks noChangeArrowheads="1"/>
            </p:cNvSpPr>
            <p:nvPr/>
          </p:nvSpPr>
          <p:spPr bwMode="auto">
            <a:xfrm>
              <a:off x="3582648" y="1669699"/>
              <a:ext cx="505370" cy="3828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7186239" y="2080111"/>
            <a:ext cx="333875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428651" y="3024130"/>
            <a:ext cx="327744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536958" y="4323408"/>
            <a:ext cx="3123941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31907" y="4293096"/>
            <a:ext cx="266512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点击输入本栏的具体文字，简明扼要的说明分项内容，此为概念图解，请根据您的具体内容酌情修改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10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54" name="图表 53"/>
          <p:cNvGraphicFramePr/>
          <p:nvPr>
            <p:extLst>
              <p:ext uri="{D42A27DB-BD31-4B8C-83A1-F6EECF244321}">
                <p14:modId xmlns:p14="http://schemas.microsoft.com/office/powerpoint/2010/main" val="2896697857"/>
              </p:ext>
            </p:extLst>
          </p:nvPr>
        </p:nvGraphicFramePr>
        <p:xfrm>
          <a:off x="5305499" y="984474"/>
          <a:ext cx="5832648" cy="3677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5" name="标题 11"/>
          <p:cNvSpPr txBox="1">
            <a:spLocks/>
          </p:cNvSpPr>
          <p:nvPr/>
        </p:nvSpPr>
        <p:spPr>
          <a:xfrm>
            <a:off x="1993131" y="1267943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64%</a:t>
            </a:r>
            <a:endParaRPr lang="zh-CN" altLang="en-US" sz="20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6" name="标题 11"/>
          <p:cNvSpPr txBox="1">
            <a:spLocks/>
          </p:cNvSpPr>
          <p:nvPr/>
        </p:nvSpPr>
        <p:spPr>
          <a:xfrm>
            <a:off x="2546693" y="1339951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标题 11"/>
          <p:cNvSpPr txBox="1">
            <a:spLocks/>
          </p:cNvSpPr>
          <p:nvPr/>
        </p:nvSpPr>
        <p:spPr>
          <a:xfrm>
            <a:off x="2546693" y="984475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8" name="标题 11"/>
          <p:cNvSpPr txBox="1">
            <a:spLocks/>
          </p:cNvSpPr>
          <p:nvPr/>
        </p:nvSpPr>
        <p:spPr>
          <a:xfrm>
            <a:off x="1993131" y="2568211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25%</a:t>
            </a:r>
            <a:endParaRPr lang="zh-CN" altLang="en-US" sz="20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9" name="标题 11"/>
          <p:cNvSpPr txBox="1">
            <a:spLocks/>
          </p:cNvSpPr>
          <p:nvPr/>
        </p:nvSpPr>
        <p:spPr>
          <a:xfrm>
            <a:off x="2546693" y="2640219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标题 11"/>
          <p:cNvSpPr txBox="1">
            <a:spLocks/>
          </p:cNvSpPr>
          <p:nvPr/>
        </p:nvSpPr>
        <p:spPr>
          <a:xfrm>
            <a:off x="2546693" y="2284743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1" name="标题 11"/>
          <p:cNvSpPr txBox="1">
            <a:spLocks/>
          </p:cNvSpPr>
          <p:nvPr/>
        </p:nvSpPr>
        <p:spPr>
          <a:xfrm>
            <a:off x="1993131" y="3784476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11%</a:t>
            </a:r>
            <a:endParaRPr lang="zh-CN" altLang="en-US" sz="20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62" name="标题 11"/>
          <p:cNvSpPr txBox="1">
            <a:spLocks/>
          </p:cNvSpPr>
          <p:nvPr/>
        </p:nvSpPr>
        <p:spPr>
          <a:xfrm>
            <a:off x="2546693" y="3856484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标题 11"/>
          <p:cNvSpPr txBox="1">
            <a:spLocks/>
          </p:cNvSpPr>
          <p:nvPr/>
        </p:nvSpPr>
        <p:spPr>
          <a:xfrm>
            <a:off x="2546693" y="350100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957127" y="5230941"/>
            <a:ext cx="817290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46356" y="4795991"/>
            <a:ext cx="205934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 smtClean="0">
                <a:solidFill>
                  <a:srgbClr val="2F5EB0"/>
                </a:solidFill>
                <a:latin typeface="Impact MT Std" pitchFamily="34" charset="0"/>
                <a:ea typeface="微软雅黑" pitchFamily="34" charset="-122"/>
              </a:rPr>
              <a:t>点击输入标题文本</a:t>
            </a:r>
            <a:endParaRPr lang="zh-CN" altLang="en-US" b="1" dirty="0">
              <a:solidFill>
                <a:srgbClr val="2F5EB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681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4" grpId="0">
        <p:bldAsOne/>
      </p:bldGraphic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十字星 5"/>
          <p:cNvSpPr/>
          <p:nvPr/>
        </p:nvSpPr>
        <p:spPr>
          <a:xfrm>
            <a:off x="4657427" y="2492893"/>
            <a:ext cx="2893213" cy="2508923"/>
          </a:xfrm>
          <a:custGeom>
            <a:avLst/>
            <a:gdLst>
              <a:gd name="connsiteX0" fmla="*/ 0 w 2893213"/>
              <a:gd name="connsiteY0" fmla="*/ 1256241 h 2512481"/>
              <a:gd name="connsiteX1" fmla="*/ 1190880 w 2893213"/>
              <a:gd name="connsiteY1" fmla="*/ 1034166 h 2512481"/>
              <a:gd name="connsiteX2" fmla="*/ 1446607 w 2893213"/>
              <a:gd name="connsiteY2" fmla="*/ 0 h 2512481"/>
              <a:gd name="connsiteX3" fmla="*/ 1702333 w 2893213"/>
              <a:gd name="connsiteY3" fmla="*/ 1034166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1190880 w 2893213"/>
              <a:gd name="connsiteY7" fmla="*/ 1478315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1190880 w 2893213"/>
              <a:gd name="connsiteY1" fmla="*/ 1034166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1190880 w 2893213"/>
              <a:gd name="connsiteY7" fmla="*/ 1478315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1190880 w 2893213"/>
              <a:gd name="connsiteY7" fmla="*/ 1478315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702333 w 2893213"/>
              <a:gd name="connsiteY5" fmla="*/ 1478315 h 2512481"/>
              <a:gd name="connsiteX6" fmla="*/ 1446607 w 2893213"/>
              <a:gd name="connsiteY6" fmla="*/ 2512481 h 2512481"/>
              <a:gd name="connsiteX7" fmla="*/ 891475 w 2893213"/>
              <a:gd name="connsiteY7" fmla="*/ 1729168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46607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847989 w 2893213"/>
              <a:gd name="connsiteY5" fmla="*/ 1769628 h 2512481"/>
              <a:gd name="connsiteX6" fmla="*/ 1446607 w 2893213"/>
              <a:gd name="connsiteY6" fmla="*/ 2512481 h 2512481"/>
              <a:gd name="connsiteX7" fmla="*/ 891475 w 2893213"/>
              <a:gd name="connsiteY7" fmla="*/ 1729168 h 2512481"/>
              <a:gd name="connsiteX8" fmla="*/ 0 w 2893213"/>
              <a:gd name="connsiteY8" fmla="*/ 1256241 h 2512481"/>
              <a:gd name="connsiteX0" fmla="*/ 0 w 2893213"/>
              <a:gd name="connsiteY0" fmla="*/ 1256241 h 2512481"/>
              <a:gd name="connsiteX1" fmla="*/ 891474 w 2893213"/>
              <a:gd name="connsiteY1" fmla="*/ 791405 h 2512481"/>
              <a:gd name="connsiteX2" fmla="*/ 1439491 w 2893213"/>
              <a:gd name="connsiteY2" fmla="*/ 0 h 2512481"/>
              <a:gd name="connsiteX3" fmla="*/ 1904634 w 2893213"/>
              <a:gd name="connsiteY3" fmla="*/ 839957 h 2512481"/>
              <a:gd name="connsiteX4" fmla="*/ 2893213 w 2893213"/>
              <a:gd name="connsiteY4" fmla="*/ 1256241 h 2512481"/>
              <a:gd name="connsiteX5" fmla="*/ 1847989 w 2893213"/>
              <a:gd name="connsiteY5" fmla="*/ 1769628 h 2512481"/>
              <a:gd name="connsiteX6" fmla="*/ 1446607 w 2893213"/>
              <a:gd name="connsiteY6" fmla="*/ 2512481 h 2512481"/>
              <a:gd name="connsiteX7" fmla="*/ 891475 w 2893213"/>
              <a:gd name="connsiteY7" fmla="*/ 1729168 h 2512481"/>
              <a:gd name="connsiteX8" fmla="*/ 0 w 2893213"/>
              <a:gd name="connsiteY8" fmla="*/ 1256241 h 2512481"/>
              <a:gd name="connsiteX0" fmla="*/ 0 w 2893213"/>
              <a:gd name="connsiteY0" fmla="*/ 1256241 h 2508923"/>
              <a:gd name="connsiteX1" fmla="*/ 891474 w 2893213"/>
              <a:gd name="connsiteY1" fmla="*/ 791405 h 2508923"/>
              <a:gd name="connsiteX2" fmla="*/ 1439491 w 2893213"/>
              <a:gd name="connsiteY2" fmla="*/ 0 h 2508923"/>
              <a:gd name="connsiteX3" fmla="*/ 1904634 w 2893213"/>
              <a:gd name="connsiteY3" fmla="*/ 839957 h 2508923"/>
              <a:gd name="connsiteX4" fmla="*/ 2893213 w 2893213"/>
              <a:gd name="connsiteY4" fmla="*/ 1256241 h 2508923"/>
              <a:gd name="connsiteX5" fmla="*/ 1847989 w 2893213"/>
              <a:gd name="connsiteY5" fmla="*/ 1769628 h 2508923"/>
              <a:gd name="connsiteX6" fmla="*/ 1432375 w 2893213"/>
              <a:gd name="connsiteY6" fmla="*/ 2508923 h 2508923"/>
              <a:gd name="connsiteX7" fmla="*/ 891475 w 2893213"/>
              <a:gd name="connsiteY7" fmla="*/ 1729168 h 2508923"/>
              <a:gd name="connsiteX8" fmla="*/ 0 w 2893213"/>
              <a:gd name="connsiteY8" fmla="*/ 1256241 h 2508923"/>
              <a:gd name="connsiteX0" fmla="*/ 0 w 2893213"/>
              <a:gd name="connsiteY0" fmla="*/ 1256241 h 2508923"/>
              <a:gd name="connsiteX1" fmla="*/ 891474 w 2893213"/>
              <a:gd name="connsiteY1" fmla="*/ 791405 h 2508923"/>
              <a:gd name="connsiteX2" fmla="*/ 1439491 w 2893213"/>
              <a:gd name="connsiteY2" fmla="*/ 0 h 2508923"/>
              <a:gd name="connsiteX3" fmla="*/ 1892911 w 2893213"/>
              <a:gd name="connsiteY3" fmla="*/ 793064 h 2508923"/>
              <a:gd name="connsiteX4" fmla="*/ 2893213 w 2893213"/>
              <a:gd name="connsiteY4" fmla="*/ 1256241 h 2508923"/>
              <a:gd name="connsiteX5" fmla="*/ 1847989 w 2893213"/>
              <a:gd name="connsiteY5" fmla="*/ 1769628 h 2508923"/>
              <a:gd name="connsiteX6" fmla="*/ 1432375 w 2893213"/>
              <a:gd name="connsiteY6" fmla="*/ 2508923 h 2508923"/>
              <a:gd name="connsiteX7" fmla="*/ 891475 w 2893213"/>
              <a:gd name="connsiteY7" fmla="*/ 1729168 h 2508923"/>
              <a:gd name="connsiteX8" fmla="*/ 0 w 2893213"/>
              <a:gd name="connsiteY8" fmla="*/ 1256241 h 2508923"/>
              <a:gd name="connsiteX0" fmla="*/ 0 w 2893213"/>
              <a:gd name="connsiteY0" fmla="*/ 1256241 h 2508923"/>
              <a:gd name="connsiteX1" fmla="*/ 891474 w 2893213"/>
              <a:gd name="connsiteY1" fmla="*/ 791405 h 2508923"/>
              <a:gd name="connsiteX2" fmla="*/ 1439491 w 2893213"/>
              <a:gd name="connsiteY2" fmla="*/ 0 h 2508923"/>
              <a:gd name="connsiteX3" fmla="*/ 1892911 w 2893213"/>
              <a:gd name="connsiteY3" fmla="*/ 793064 h 2508923"/>
              <a:gd name="connsiteX4" fmla="*/ 2893213 w 2893213"/>
              <a:gd name="connsiteY4" fmla="*/ 1256241 h 2508923"/>
              <a:gd name="connsiteX5" fmla="*/ 1895579 w 2893213"/>
              <a:gd name="connsiteY5" fmla="*/ 1735635 h 2508923"/>
              <a:gd name="connsiteX6" fmla="*/ 1432375 w 2893213"/>
              <a:gd name="connsiteY6" fmla="*/ 2508923 h 2508923"/>
              <a:gd name="connsiteX7" fmla="*/ 891475 w 2893213"/>
              <a:gd name="connsiteY7" fmla="*/ 1729168 h 2508923"/>
              <a:gd name="connsiteX8" fmla="*/ 0 w 2893213"/>
              <a:gd name="connsiteY8" fmla="*/ 1256241 h 2508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3213" h="2508923">
                <a:moveTo>
                  <a:pt x="0" y="1256241"/>
                </a:moveTo>
                <a:lnTo>
                  <a:pt x="891474" y="791405"/>
                </a:lnTo>
                <a:lnTo>
                  <a:pt x="1439491" y="0"/>
                </a:lnTo>
                <a:lnTo>
                  <a:pt x="1892911" y="793064"/>
                </a:lnTo>
                <a:lnTo>
                  <a:pt x="2893213" y="1256241"/>
                </a:lnTo>
                <a:lnTo>
                  <a:pt x="1895579" y="1735635"/>
                </a:lnTo>
                <a:lnTo>
                  <a:pt x="1432375" y="2508923"/>
                </a:lnTo>
                <a:lnTo>
                  <a:pt x="891475" y="1729168"/>
                </a:lnTo>
                <a:lnTo>
                  <a:pt x="0" y="125624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"/>
          <p:cNvSpPr txBox="1"/>
          <p:nvPr/>
        </p:nvSpPr>
        <p:spPr>
          <a:xfrm>
            <a:off x="5233491" y="3573016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772470" y="2064167"/>
            <a:ext cx="663125" cy="663125"/>
            <a:chOff x="8077071" y="845254"/>
            <a:chExt cx="2036801" cy="2036802"/>
          </a:xfrm>
        </p:grpSpPr>
        <p:sp>
          <p:nvSpPr>
            <p:cNvPr id="93" name="椭圆 92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5090149" y="1029603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7219077" y="3402171"/>
            <a:ext cx="663125" cy="663125"/>
            <a:chOff x="8125599" y="1434035"/>
            <a:chExt cx="2036802" cy="2036802"/>
          </a:xfrm>
        </p:grpSpPr>
        <p:sp>
          <p:nvSpPr>
            <p:cNvPr id="97" name="椭圆 9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99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1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02" name="矩形 101"/>
          <p:cNvSpPr/>
          <p:nvPr/>
        </p:nvSpPr>
        <p:spPr>
          <a:xfrm>
            <a:off x="7969795" y="3284984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03" name="组合 102"/>
          <p:cNvGrpSpPr/>
          <p:nvPr/>
        </p:nvGrpSpPr>
        <p:grpSpPr>
          <a:xfrm>
            <a:off x="5730020" y="4670253"/>
            <a:ext cx="663125" cy="663125"/>
            <a:chOff x="8125599" y="1434035"/>
            <a:chExt cx="2036802" cy="2036802"/>
          </a:xfrm>
        </p:grpSpPr>
        <p:sp>
          <p:nvSpPr>
            <p:cNvPr id="104" name="椭圆 10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" name="矩形 105"/>
          <p:cNvSpPr/>
          <p:nvPr/>
        </p:nvSpPr>
        <p:spPr>
          <a:xfrm>
            <a:off x="5089475" y="5350083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4354342" y="3413947"/>
            <a:ext cx="663125" cy="663125"/>
            <a:chOff x="8125599" y="1434035"/>
            <a:chExt cx="2036802" cy="2036802"/>
          </a:xfrm>
        </p:grpSpPr>
        <p:sp>
          <p:nvSpPr>
            <p:cNvPr id="108" name="椭圆 10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0" name="矩形 109"/>
          <p:cNvSpPr/>
          <p:nvPr/>
        </p:nvSpPr>
        <p:spPr>
          <a:xfrm>
            <a:off x="2209155" y="3284984"/>
            <a:ext cx="2159566" cy="959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F5EB0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F5EB0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11" name="矩形 11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22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9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7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4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5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2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3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91" grpId="0"/>
          <p:bldP spid="95" grpId="0"/>
          <p:bldP spid="102" grpId="0"/>
          <p:bldP spid="106" grpId="0"/>
          <p:bldP spid="1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91" grpId="0"/>
          <p:bldP spid="95" grpId="0"/>
          <p:bldP spid="102" grpId="0"/>
          <p:bldP spid="106" grpId="0"/>
          <p:bldP spid="110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资金用途</a:t>
            </a: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305048" y="1643853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2" name="弧形 21"/>
          <p:cNvSpPr/>
          <p:nvPr/>
        </p:nvSpPr>
        <p:spPr>
          <a:xfrm>
            <a:off x="2305048" y="1643853"/>
            <a:ext cx="1368152" cy="1368152"/>
          </a:xfrm>
          <a:prstGeom prst="arc">
            <a:avLst>
              <a:gd name="adj1" fmla="val 12287900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2497187" y="2132856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50%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137147" y="3012005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777107" y="2723974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865339" y="1484784"/>
            <a:ext cx="663125" cy="663125"/>
            <a:chOff x="8125599" y="1434035"/>
            <a:chExt cx="2036802" cy="2036802"/>
          </a:xfrm>
        </p:grpSpPr>
        <p:sp>
          <p:nvSpPr>
            <p:cNvPr id="27" name="椭圆 2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793331" y="2233308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3793331" y="2583506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985568" y="1658906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2" name="弧形 31"/>
          <p:cNvSpPr/>
          <p:nvPr/>
        </p:nvSpPr>
        <p:spPr>
          <a:xfrm>
            <a:off x="6985568" y="1658906"/>
            <a:ext cx="1368152" cy="1368152"/>
          </a:xfrm>
          <a:prstGeom prst="arc">
            <a:avLst>
              <a:gd name="adj1" fmla="val 14818203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3" name="文本框 9"/>
          <p:cNvSpPr txBox="1"/>
          <p:nvPr/>
        </p:nvSpPr>
        <p:spPr>
          <a:xfrm>
            <a:off x="7177707" y="2147909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40%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817667" y="3027058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457627" y="2739027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261"/>
          <p:cNvSpPr>
            <a:spLocks/>
          </p:cNvSpPr>
          <p:nvPr/>
        </p:nvSpPr>
        <p:spPr bwMode="auto">
          <a:xfrm>
            <a:off x="8709603" y="1673342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473851" y="2248361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473851" y="2598559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305048" y="3861048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0" name="弧形 39"/>
          <p:cNvSpPr/>
          <p:nvPr/>
        </p:nvSpPr>
        <p:spPr>
          <a:xfrm>
            <a:off x="2305048" y="3861048"/>
            <a:ext cx="1368152" cy="1368152"/>
          </a:xfrm>
          <a:prstGeom prst="arc">
            <a:avLst>
              <a:gd name="adj1" fmla="val 9611967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2497187" y="4350051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60%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137147" y="5229200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777107" y="4941169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793331" y="4450503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3793331" y="4800701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985568" y="3876101"/>
            <a:ext cx="1368152" cy="1368152"/>
          </a:xfrm>
          <a:prstGeom prst="ellipse">
            <a:avLst/>
          </a:prstGeom>
          <a:noFill/>
          <a:ln w="190500">
            <a:solidFill>
              <a:schemeClr val="bg1">
                <a:lumMod val="75000"/>
                <a:alpha val="5019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7" name="弧形 46"/>
          <p:cNvSpPr/>
          <p:nvPr/>
        </p:nvSpPr>
        <p:spPr>
          <a:xfrm>
            <a:off x="6985568" y="3876101"/>
            <a:ext cx="1368152" cy="1368152"/>
          </a:xfrm>
          <a:prstGeom prst="arc">
            <a:avLst>
              <a:gd name="adj1" fmla="val 4966099"/>
              <a:gd name="adj2" fmla="val 1569112"/>
            </a:avLst>
          </a:prstGeom>
          <a:ln w="190500">
            <a:solidFill>
              <a:srgbClr val="2F5E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CCCC7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8" name="文本框 9"/>
          <p:cNvSpPr txBox="1"/>
          <p:nvPr/>
        </p:nvSpPr>
        <p:spPr>
          <a:xfrm>
            <a:off x="7177707" y="4365104"/>
            <a:ext cx="1008112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400" dirty="0" smtClean="0">
                <a:solidFill>
                  <a:srgbClr val="2F5EB0"/>
                </a:solidFill>
                <a:latin typeface="Impact MT Std" pitchFamily="34" charset="0"/>
                <a:ea typeface="方正兰亭黑简体" panose="02000000000000000000" pitchFamily="2" charset="-122"/>
              </a:rPr>
              <a:t>90%</a:t>
            </a:r>
            <a:endParaRPr lang="zh-CN" altLang="en-US" sz="2400" dirty="0">
              <a:solidFill>
                <a:srgbClr val="2F5EB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817667" y="5244253"/>
            <a:ext cx="167901" cy="167901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457627" y="4956222"/>
            <a:ext cx="288032" cy="28803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473851" y="4465556"/>
            <a:ext cx="1569642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8473851" y="4815754"/>
            <a:ext cx="21602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8545859" y="1504716"/>
            <a:ext cx="663125" cy="663125"/>
            <a:chOff x="8125599" y="1434035"/>
            <a:chExt cx="2036802" cy="2036802"/>
          </a:xfrm>
        </p:grpSpPr>
        <p:sp>
          <p:nvSpPr>
            <p:cNvPr id="54" name="椭圆 5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865339" y="3717032"/>
            <a:ext cx="663125" cy="663125"/>
            <a:chOff x="8125599" y="1434035"/>
            <a:chExt cx="2036802" cy="2036802"/>
          </a:xfrm>
        </p:grpSpPr>
        <p:sp>
          <p:nvSpPr>
            <p:cNvPr id="57" name="椭圆 5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50739" y="3701979"/>
            <a:ext cx="663125" cy="663125"/>
            <a:chOff x="8125599" y="1434035"/>
            <a:chExt cx="2036802" cy="2036802"/>
          </a:xfrm>
        </p:grpSpPr>
        <p:sp>
          <p:nvSpPr>
            <p:cNvPr id="60" name="椭圆 59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62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3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4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65" name="矩形 64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704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9" dur="2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4250"/>
                                </p:stCondLst>
                                <p:childTnLst>
                                  <p:par>
                                    <p:cTn id="11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2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3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3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/>
          <p:bldP spid="24" grpId="0" animBg="1"/>
          <p:bldP spid="25" grpId="0" animBg="1"/>
          <p:bldP spid="29" grpId="0"/>
          <p:bldP spid="30" grpId="0"/>
          <p:bldP spid="31" grpId="0" animBg="1"/>
          <p:bldP spid="32" grpId="0" animBg="1"/>
          <p:bldP spid="33" grpId="0"/>
          <p:bldP spid="34" grpId="0" animBg="1"/>
          <p:bldP spid="35" grpId="0" animBg="1"/>
          <p:bldP spid="37" grpId="0"/>
          <p:bldP spid="38" grpId="0"/>
          <p:bldP spid="39" grpId="0" animBg="1"/>
          <p:bldP spid="40" grpId="0" animBg="1"/>
          <p:bldP spid="41" grpId="0"/>
          <p:bldP spid="42" grpId="0" animBg="1"/>
          <p:bldP spid="43" grpId="0" animBg="1"/>
          <p:bldP spid="44" grpId="0"/>
          <p:bldP spid="45" grpId="0"/>
          <p:bldP spid="46" grpId="0" animBg="1"/>
          <p:bldP spid="47" grpId="0" animBg="1"/>
          <p:bldP spid="48" grpId="0"/>
          <p:bldP spid="49" grpId="0" animBg="1"/>
          <p:bldP spid="50" grpId="0" animBg="1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9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0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9" dur="2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4250"/>
                                </p:stCondLst>
                                <p:childTnLst>
                                  <p:par>
                                    <p:cTn id="111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1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/>
          <p:bldP spid="24" grpId="0" animBg="1"/>
          <p:bldP spid="25" grpId="0" animBg="1"/>
          <p:bldP spid="29" grpId="0"/>
          <p:bldP spid="30" grpId="0"/>
          <p:bldP spid="31" grpId="0" animBg="1"/>
          <p:bldP spid="32" grpId="0" animBg="1"/>
          <p:bldP spid="33" grpId="0"/>
          <p:bldP spid="34" grpId="0" animBg="1"/>
          <p:bldP spid="35" grpId="0" animBg="1"/>
          <p:bldP spid="37" grpId="0"/>
          <p:bldP spid="38" grpId="0"/>
          <p:bldP spid="39" grpId="0" animBg="1"/>
          <p:bldP spid="40" grpId="0" animBg="1"/>
          <p:bldP spid="41" grpId="0"/>
          <p:bldP spid="42" grpId="0" animBg="1"/>
          <p:bldP spid="43" grpId="0" animBg="1"/>
          <p:bldP spid="44" grpId="0"/>
          <p:bldP spid="45" grpId="0"/>
          <p:bldP spid="46" grpId="0" animBg="1"/>
          <p:bldP spid="47" grpId="0" animBg="1"/>
          <p:bldP spid="48" grpId="0"/>
          <p:bldP spid="49" grpId="0" animBg="1"/>
          <p:bldP spid="50" grpId="0" animBg="1"/>
          <p:bldP spid="51" grpId="0"/>
          <p:bldP spid="52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风险评估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098000" y="1626445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txBody>
          <a:bodyPr vert="horz" wrap="square" lIns="91440" tIns="75600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500"/>
              </a:lnSpc>
            </a:pPr>
            <a:r>
              <a:rPr lang="en-US" altLang="zh-CN" sz="5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6</a:t>
            </a:r>
            <a:r>
              <a:rPr lang="en-US" altLang="zh-CN" sz="54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8098000" y="3349916"/>
            <a:ext cx="2485774" cy="1078536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vert="horz" wrap="square" lIns="91440" tIns="61200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ts val="1500"/>
              </a:lnSpc>
            </a:pPr>
            <a:r>
              <a:rPr lang="en-US" altLang="zh-CN" sz="5400" dirty="0" smtClean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38</a:t>
            </a:r>
            <a:r>
              <a:rPr lang="en-US" altLang="zh-CN" sz="2400" dirty="0" smtClean="0">
                <a:solidFill>
                  <a:prstClr val="white"/>
                </a:solidFill>
                <a:latin typeface="Impact MT Std" pitchFamily="34" charset="0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en-US" altLang="zh-CN" sz="2400" dirty="0">
              <a:solidFill>
                <a:prstClr val="white"/>
              </a:solidFill>
              <a:latin typeface="Impact MT Std" pitchFamily="34" charset="0"/>
              <a:ea typeface="微软雅黑" panose="020B0503020204020204" pitchFamily="34" charset="-122"/>
              <a:cs typeface="UKIJ Qolyazma" pitchFamily="18" charset="0"/>
            </a:endParaRPr>
          </a:p>
          <a:p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869308" y="312730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10" idx="0"/>
          </p:cNvCxnSpPr>
          <p:nvPr/>
        </p:nvCxnSpPr>
        <p:spPr>
          <a:xfrm flipH="1">
            <a:off x="1869308" y="334991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3"/>
          <p:cNvSpPr txBox="1"/>
          <p:nvPr/>
        </p:nvSpPr>
        <p:spPr>
          <a:xfrm flipH="1">
            <a:off x="1869308" y="1628800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2F5EB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869308" y="1993450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 flipH="1">
            <a:off x="1869308" y="3609418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2F5EB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869308" y="3974068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766816" y="5283146"/>
            <a:ext cx="89392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05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7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841003" y="202431"/>
            <a:ext cx="165618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264939" y="116632"/>
            <a:ext cx="375041" cy="36004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1563914" y="1577851"/>
            <a:ext cx="935820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0" name="文本框 25"/>
          <p:cNvSpPr txBox="1"/>
          <p:nvPr/>
        </p:nvSpPr>
        <p:spPr>
          <a:xfrm>
            <a:off x="1563914" y="2707802"/>
            <a:ext cx="9358209" cy="237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</a:t>
            </a:r>
            <a:r>
              <a:rPr lang="zh-CN" altLang="en-US" sz="2000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1" name="文本框 26"/>
          <p:cNvSpPr txBox="1"/>
          <p:nvPr/>
        </p:nvSpPr>
        <p:spPr>
          <a:xfrm>
            <a:off x="1547872" y="5048641"/>
            <a:ext cx="9183779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200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277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53" y="562"/>
            <a:ext cx="6020726" cy="6020726"/>
          </a:xfrm>
          <a:prstGeom prst="ellipse">
            <a:avLst/>
          </a:prstGeom>
          <a:solidFill>
            <a:srgbClr val="2F5EB0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38940" y="934649"/>
            <a:ext cx="4152553" cy="4152553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55094" y="574609"/>
            <a:ext cx="720080" cy="72008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71"/>
          <p:cNvSpPr>
            <a:spLocks noEditPoints="1"/>
          </p:cNvSpPr>
          <p:nvPr/>
        </p:nvSpPr>
        <p:spPr bwMode="auto">
          <a:xfrm>
            <a:off x="2901713" y="793361"/>
            <a:ext cx="288925" cy="282575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13"/>
          <p:cNvSpPr txBox="1"/>
          <p:nvPr/>
        </p:nvSpPr>
        <p:spPr>
          <a:xfrm flipH="1">
            <a:off x="1705099" y="1430873"/>
            <a:ext cx="2786907" cy="646325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chemeClr val="bg1"/>
                </a:solidFill>
                <a:cs typeface="Arial" panose="020B0604020202020204" pitchFamily="34" charset="0"/>
              </a:rPr>
              <a:t>官方公众号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830" y="2216706"/>
            <a:ext cx="1534171" cy="149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8"/>
          <p:cNvSpPr txBox="1"/>
          <p:nvPr/>
        </p:nvSpPr>
        <p:spPr>
          <a:xfrm>
            <a:off x="2639807" y="388843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关注我们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83725" y="4204348"/>
            <a:ext cx="415925" cy="415131"/>
            <a:chOff x="3241675" y="2678113"/>
            <a:chExt cx="831850" cy="830262"/>
          </a:xfrm>
        </p:grpSpPr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22315" y="4196396"/>
            <a:ext cx="415925" cy="415925"/>
            <a:chOff x="3241675" y="4133850"/>
            <a:chExt cx="831850" cy="831850"/>
          </a:xfrm>
        </p:grpSpPr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112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4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0.12268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613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-0.08982 " pathEditMode="relative" rAng="0" ptsTypes="AA">
                                      <p:cBhvr>
                                        <p:cTn id="45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-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3" name="椭圆 32"/>
          <p:cNvSpPr/>
          <p:nvPr/>
        </p:nvSpPr>
        <p:spPr>
          <a:xfrm>
            <a:off x="5377507" y="1628800"/>
            <a:ext cx="1368152" cy="136815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5665539" y="2010030"/>
            <a:ext cx="859598" cy="59025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35" name="TextBox 45"/>
          <p:cNvSpPr txBox="1"/>
          <p:nvPr/>
        </p:nvSpPr>
        <p:spPr>
          <a:xfrm>
            <a:off x="5583160" y="3212976"/>
            <a:ext cx="973343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PART 01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Rectangle 49"/>
          <p:cNvSpPr/>
          <p:nvPr/>
        </p:nvSpPr>
        <p:spPr>
          <a:xfrm>
            <a:off x="4657427" y="3554074"/>
            <a:ext cx="2880320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3200" b="1" dirty="0" smtClean="0">
                <a:solidFill>
                  <a:srgbClr val="2F5EB0"/>
                </a:solidFill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en-US" altLang="zh-CN" sz="3200" b="1" dirty="0" smtClean="0">
              <a:solidFill>
                <a:srgbClr val="2F5E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Rectangle 60"/>
          <p:cNvSpPr/>
          <p:nvPr/>
        </p:nvSpPr>
        <p:spPr>
          <a:xfrm>
            <a:off x="4369395" y="4187754"/>
            <a:ext cx="3456384" cy="6093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在此录入上述图表的描述说明，在此录入上述图表的描述说明文字信息。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38" name="Straight Connector 2"/>
          <p:cNvCxnSpPr/>
          <p:nvPr/>
        </p:nvCxnSpPr>
        <p:spPr>
          <a:xfrm>
            <a:off x="5017467" y="4179392"/>
            <a:ext cx="2160240" cy="0"/>
          </a:xfrm>
          <a:prstGeom prst="line">
            <a:avLst/>
          </a:prstGeom>
          <a:ln w="9525">
            <a:solidFill>
              <a:srgbClr val="2F5EB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4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91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/>
      <p:bldP spid="36" grpId="0"/>
      <p:bldP spid="3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矩形 17"/>
          <p:cNvSpPr/>
          <p:nvPr/>
        </p:nvSpPr>
        <p:spPr>
          <a:xfrm>
            <a:off x="2281238" y="2060847"/>
            <a:ext cx="9937029" cy="2422315"/>
          </a:xfrm>
          <a:prstGeom prst="rect">
            <a:avLst/>
          </a:prstGeom>
          <a:solidFill>
            <a:schemeClr val="bg1">
              <a:lumMod val="50000"/>
              <a:alpha val="1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flipH="1">
            <a:off x="-5" y="2060848"/>
            <a:ext cx="12193591" cy="2592288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3289275" y="2985339"/>
            <a:ext cx="54719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3217267" y="2708920"/>
            <a:ext cx="554461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 YOUR GUIDANCE</a:t>
            </a:r>
            <a:endParaRPr lang="zh-CN" altLang="en-US" sz="2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722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简介</a:t>
            </a:r>
          </a:p>
        </p:txBody>
      </p:sp>
      <p:sp>
        <p:nvSpPr>
          <p:cNvPr id="8" name="Rectangle 2"/>
          <p:cNvSpPr/>
          <p:nvPr/>
        </p:nvSpPr>
        <p:spPr>
          <a:xfrm>
            <a:off x="7623149" y="1787225"/>
            <a:ext cx="3442990" cy="2145831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8176" r="-3574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1358453" y="1787225"/>
            <a:ext cx="3168352" cy="2145831"/>
          </a:xfrm>
          <a:prstGeom prst="rect">
            <a:avLst/>
          </a:prstGeom>
          <a:blipFill>
            <a:blip r:embed="rId4"/>
            <a:srcRect/>
            <a:stretch>
              <a:fillRect l="-3587" t="-4012" r="3587" b="-710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2"/>
          <p:cNvSpPr/>
          <p:nvPr/>
        </p:nvSpPr>
        <p:spPr>
          <a:xfrm>
            <a:off x="4382789" y="1787225"/>
            <a:ext cx="3600400" cy="214583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59"/>
          <p:cNvSpPr txBox="1">
            <a:spLocks noChangeArrowheads="1"/>
          </p:cNvSpPr>
          <p:nvPr/>
        </p:nvSpPr>
        <p:spPr bwMode="auto">
          <a:xfrm flipH="1">
            <a:off x="4598813" y="2060848"/>
            <a:ext cx="2630914" cy="39332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4599208" y="2418106"/>
            <a:ext cx="3154563" cy="112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的描述说明。在此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3662709" y="1142684"/>
            <a:ext cx="5235536" cy="37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dirty="0" smtClean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此处添加您公司名称</a:t>
            </a:r>
            <a:endParaRPr lang="zh-CN" sz="1800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>
            <a:off x="4297387" y="1052736"/>
            <a:ext cx="504056" cy="504056"/>
          </a:xfrm>
          <a:prstGeom prst="arc">
            <a:avLst>
              <a:gd name="adj1" fmla="val 18916496"/>
              <a:gd name="adj2" fmla="val 2632855"/>
            </a:avLst>
          </a:prstGeom>
          <a:ln>
            <a:solidFill>
              <a:srgbClr val="2F5EB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489075" y="443711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 flipH="1" flipV="1">
            <a:off x="10082609" y="5353546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9115" y="4751313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5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468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39" dur="500" spd="-99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43" dur="500" spd="-99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5" grpId="1" animBg="1"/>
      <p:bldP spid="16" grpId="0" animBg="1"/>
      <p:bldP spid="16" grpId="1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Picture 6" descr="C:\Users\Administrator\Desktop\企业文化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03" y="1176532"/>
            <a:ext cx="4794332" cy="471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椭圆 18"/>
          <p:cNvSpPr/>
          <p:nvPr/>
        </p:nvSpPr>
        <p:spPr>
          <a:xfrm>
            <a:off x="6275193" y="1400174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37324" y="169209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</a:t>
            </a:r>
          </a:p>
        </p:txBody>
      </p:sp>
      <p:sp>
        <p:nvSpPr>
          <p:cNvPr id="21" name="椭圆 20"/>
          <p:cNvSpPr/>
          <p:nvPr/>
        </p:nvSpPr>
        <p:spPr>
          <a:xfrm>
            <a:off x="7522551" y="1412776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84682" y="170469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活力</a:t>
            </a:r>
          </a:p>
        </p:txBody>
      </p:sp>
      <p:sp>
        <p:nvSpPr>
          <p:cNvPr id="23" name="椭圆 22"/>
          <p:cNvSpPr/>
          <p:nvPr/>
        </p:nvSpPr>
        <p:spPr>
          <a:xfrm>
            <a:off x="8746687" y="1412776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08818" y="170469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25" name="椭圆 24"/>
          <p:cNvSpPr/>
          <p:nvPr/>
        </p:nvSpPr>
        <p:spPr>
          <a:xfrm>
            <a:off x="9970823" y="1412776"/>
            <a:ext cx="1119029" cy="1119029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032954" y="170469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51497" y="3030051"/>
            <a:ext cx="5570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团队（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）是由员工和管理层组成的一个共同体，它合理利用每一个成员的知识和技能协同工作，解决问题，达到共同的目标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51498" y="4974267"/>
            <a:ext cx="54983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企业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、事业各部门领导人具有合格的管理素质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，有战略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眼光，责任心强，，管理部门的工作健全而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有效率。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51498" y="3822139"/>
            <a:ext cx="54983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我们一起创作企业的辉煌，一起实现我们的理想奋斗。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5761260" y="271709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Freeform 12"/>
          <p:cNvSpPr>
            <a:spLocks/>
          </p:cNvSpPr>
          <p:nvPr/>
        </p:nvSpPr>
        <p:spPr bwMode="auto">
          <a:xfrm flipH="1" flipV="1">
            <a:off x="11113565" y="5347047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07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6836E-6 -3.7037E-7 L 0.36686 0.15278 " pathEditMode="relative" rAng="0" ptsTypes="AA">
                                          <p:cBhvr>
                                            <p:cTn id="46" dur="500" spd="-99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1834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85742E-7 -3.33333E-6 L -0.39495 -0.11018 " pathEditMode="relative" rAng="0" ptsTypes="AA">
                                          <p:cBhvr>
                                            <p:cTn id="50" dur="500" spd="-999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9748" y="-550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/>
          <p:bldP spid="21" grpId="0" animBg="1"/>
          <p:bldP spid="22" grpId="0"/>
          <p:bldP spid="23" grpId="0" animBg="1"/>
          <p:bldP spid="24" grpId="0"/>
          <p:bldP spid="25" grpId="0" animBg="1"/>
          <p:bldP spid="26" grpId="0"/>
          <p:bldP spid="27" grpId="0"/>
          <p:bldP spid="28" grpId="0"/>
          <p:bldP spid="29" grpId="0"/>
          <p:bldP spid="30" grpId="0" animBg="1"/>
          <p:bldP spid="30" grpId="1" animBg="1"/>
          <p:bldP spid="31" grpId="0" animBg="1"/>
          <p:bldP spid="3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6836E-6 -3.7037E-7 L 0.36686 0.15278 " pathEditMode="relative" rAng="0" ptsTypes="AA">
                                          <p:cBhvr>
                                            <p:cTn id="46" dur="500" spd="-99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18343" y="7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7.85742E-7 -3.33333E-6 L -0.39495 -0.11018 " pathEditMode="relative" rAng="0" ptsTypes="AA">
                                          <p:cBhvr>
                                            <p:cTn id="50" dur="500" spd="-999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-19748" y="-550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/>
          <p:bldP spid="21" grpId="0" animBg="1"/>
          <p:bldP spid="22" grpId="0"/>
          <p:bldP spid="23" grpId="0" animBg="1"/>
          <p:bldP spid="24" grpId="0"/>
          <p:bldP spid="25" grpId="0" animBg="1"/>
          <p:bldP spid="26" grpId="0"/>
          <p:bldP spid="27" grpId="0"/>
          <p:bldP spid="28" grpId="0"/>
          <p:bldP spid="29" grpId="0"/>
          <p:bldP spid="30" grpId="0" animBg="1"/>
          <p:bldP spid="30" grpId="1" animBg="1"/>
          <p:bldP spid="31" grpId="0" animBg="1"/>
          <p:bldP spid="31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062574" y="1223901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37490" t="-97207" r="-526324" b="-1971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386610" y="2196009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2386610" y="2304022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82" name="文本框 9"/>
          <p:cNvSpPr txBox="1"/>
          <p:nvPr/>
        </p:nvSpPr>
        <p:spPr>
          <a:xfrm>
            <a:off x="2065139" y="2924944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83" name="文本框 9"/>
          <p:cNvSpPr txBox="1"/>
          <p:nvPr/>
        </p:nvSpPr>
        <p:spPr>
          <a:xfrm>
            <a:off x="2065139" y="3212976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圆角矩形 83"/>
          <p:cNvSpPr/>
          <p:nvPr/>
        </p:nvSpPr>
        <p:spPr>
          <a:xfrm>
            <a:off x="3577307" y="141277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>
            <a:off x="3577307" y="1412776"/>
            <a:ext cx="1368152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6" name="文本框 9"/>
          <p:cNvSpPr txBox="1"/>
          <p:nvPr/>
        </p:nvSpPr>
        <p:spPr>
          <a:xfrm>
            <a:off x="3577307" y="155679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4765439" y="1124744"/>
            <a:ext cx="360040" cy="238527"/>
            <a:chOff x="4909455" y="1320661"/>
            <a:chExt cx="360040" cy="238527"/>
          </a:xfrm>
        </p:grpSpPr>
        <p:sp>
          <p:nvSpPr>
            <p:cNvPr id="88" name="矩形标注 8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0" name="圆角矩形 89"/>
          <p:cNvSpPr/>
          <p:nvPr/>
        </p:nvSpPr>
        <p:spPr>
          <a:xfrm>
            <a:off x="3577307" y="1901443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3577307" y="1901443"/>
            <a:ext cx="1800200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2" name="文本框 9"/>
          <p:cNvSpPr txBox="1"/>
          <p:nvPr/>
        </p:nvSpPr>
        <p:spPr>
          <a:xfrm>
            <a:off x="3577307" y="2045459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233491" y="1628800"/>
            <a:ext cx="360040" cy="238527"/>
            <a:chOff x="4909455" y="1320661"/>
            <a:chExt cx="360040" cy="238527"/>
          </a:xfrm>
        </p:grpSpPr>
        <p:sp>
          <p:nvSpPr>
            <p:cNvPr id="94" name="矩形标注 9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6" name="圆角矩形 95"/>
          <p:cNvSpPr/>
          <p:nvPr/>
        </p:nvSpPr>
        <p:spPr>
          <a:xfrm>
            <a:off x="3577307" y="238299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3577307" y="2382996"/>
            <a:ext cx="2016224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"/>
          <p:cNvSpPr txBox="1"/>
          <p:nvPr/>
        </p:nvSpPr>
        <p:spPr>
          <a:xfrm>
            <a:off x="3577307" y="252701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5449515" y="2110353"/>
            <a:ext cx="360040" cy="238527"/>
            <a:chOff x="4909455" y="1320661"/>
            <a:chExt cx="360040" cy="238527"/>
          </a:xfrm>
        </p:grpSpPr>
        <p:sp>
          <p:nvSpPr>
            <p:cNvPr id="100" name="矩形标注 9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2" name="椭圆 101"/>
          <p:cNvSpPr/>
          <p:nvPr/>
        </p:nvSpPr>
        <p:spPr>
          <a:xfrm>
            <a:off x="6455062" y="1223901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395783" t="-102761" r="-168031" b="-19164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779098" y="2196009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标题 4"/>
          <p:cNvSpPr txBox="1">
            <a:spLocks/>
          </p:cNvSpPr>
          <p:nvPr/>
        </p:nvSpPr>
        <p:spPr>
          <a:xfrm>
            <a:off x="6779098" y="2304022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05" name="文本框 9"/>
          <p:cNvSpPr txBox="1"/>
          <p:nvPr/>
        </p:nvSpPr>
        <p:spPr>
          <a:xfrm>
            <a:off x="6457627" y="2924944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06" name="文本框 9"/>
          <p:cNvSpPr txBox="1"/>
          <p:nvPr/>
        </p:nvSpPr>
        <p:spPr>
          <a:xfrm>
            <a:off x="6457627" y="3212976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圆角矩形 106"/>
          <p:cNvSpPr/>
          <p:nvPr/>
        </p:nvSpPr>
        <p:spPr>
          <a:xfrm>
            <a:off x="7969795" y="141277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>
            <a:off x="7969795" y="1412776"/>
            <a:ext cx="1800200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9"/>
          <p:cNvSpPr txBox="1"/>
          <p:nvPr/>
        </p:nvSpPr>
        <p:spPr>
          <a:xfrm>
            <a:off x="7969795" y="155679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9625979" y="1124744"/>
            <a:ext cx="360040" cy="238527"/>
            <a:chOff x="4909455" y="1320661"/>
            <a:chExt cx="360040" cy="238527"/>
          </a:xfrm>
        </p:grpSpPr>
        <p:sp>
          <p:nvSpPr>
            <p:cNvPr id="111" name="矩形标注 11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3" name="圆角矩形 112"/>
          <p:cNvSpPr/>
          <p:nvPr/>
        </p:nvSpPr>
        <p:spPr>
          <a:xfrm>
            <a:off x="7969795" y="1901443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7969795" y="1901443"/>
            <a:ext cx="1584176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5" name="文本框 9"/>
          <p:cNvSpPr txBox="1"/>
          <p:nvPr/>
        </p:nvSpPr>
        <p:spPr>
          <a:xfrm>
            <a:off x="7969795" y="2045459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9409955" y="1628800"/>
            <a:ext cx="360040" cy="238527"/>
            <a:chOff x="4909455" y="1320661"/>
            <a:chExt cx="360040" cy="238527"/>
          </a:xfrm>
        </p:grpSpPr>
        <p:sp>
          <p:nvSpPr>
            <p:cNvPr id="117" name="矩形标注 11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9" name="圆角矩形 118"/>
          <p:cNvSpPr/>
          <p:nvPr/>
        </p:nvSpPr>
        <p:spPr>
          <a:xfrm>
            <a:off x="7969795" y="2382996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>
            <a:off x="7969795" y="2382996"/>
            <a:ext cx="1944216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文本框 9"/>
          <p:cNvSpPr txBox="1"/>
          <p:nvPr/>
        </p:nvSpPr>
        <p:spPr>
          <a:xfrm>
            <a:off x="7969795" y="2527012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9769995" y="2110353"/>
            <a:ext cx="360040" cy="238527"/>
            <a:chOff x="4909455" y="1320661"/>
            <a:chExt cx="360040" cy="238527"/>
          </a:xfrm>
        </p:grpSpPr>
        <p:sp>
          <p:nvSpPr>
            <p:cNvPr id="123" name="矩形标注 122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90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5" name="椭圆 124"/>
          <p:cNvSpPr/>
          <p:nvPr/>
        </p:nvSpPr>
        <p:spPr>
          <a:xfrm>
            <a:off x="2065139" y="3706289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270797" t="-41657" r="-293017" b="-2527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2389175" y="4678397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标题 4"/>
          <p:cNvSpPr txBox="1">
            <a:spLocks/>
          </p:cNvSpPr>
          <p:nvPr/>
        </p:nvSpPr>
        <p:spPr>
          <a:xfrm>
            <a:off x="2389175" y="4786410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28" name="文本框 9"/>
          <p:cNvSpPr txBox="1"/>
          <p:nvPr/>
        </p:nvSpPr>
        <p:spPr>
          <a:xfrm>
            <a:off x="2067704" y="540733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29" name="圆角矩形 128"/>
          <p:cNvSpPr/>
          <p:nvPr/>
        </p:nvSpPr>
        <p:spPr>
          <a:xfrm>
            <a:off x="3579872" y="389516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圆角矩形 129"/>
          <p:cNvSpPr/>
          <p:nvPr/>
        </p:nvSpPr>
        <p:spPr>
          <a:xfrm>
            <a:off x="3579871" y="3895164"/>
            <a:ext cx="2013659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9"/>
          <p:cNvSpPr txBox="1"/>
          <p:nvPr/>
        </p:nvSpPr>
        <p:spPr>
          <a:xfrm>
            <a:off x="3579872" y="403918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5449515" y="3607132"/>
            <a:ext cx="360040" cy="238527"/>
            <a:chOff x="4909455" y="1320661"/>
            <a:chExt cx="360040" cy="238527"/>
          </a:xfrm>
        </p:grpSpPr>
        <p:sp>
          <p:nvSpPr>
            <p:cNvPr id="133" name="矩形标注 132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4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5" name="圆角矩形 134"/>
          <p:cNvSpPr/>
          <p:nvPr/>
        </p:nvSpPr>
        <p:spPr>
          <a:xfrm>
            <a:off x="3579872" y="4383831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角矩形 135"/>
          <p:cNvSpPr/>
          <p:nvPr/>
        </p:nvSpPr>
        <p:spPr>
          <a:xfrm>
            <a:off x="3579872" y="4383831"/>
            <a:ext cx="1581611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7" name="文本框 9"/>
          <p:cNvSpPr txBox="1"/>
          <p:nvPr/>
        </p:nvSpPr>
        <p:spPr>
          <a:xfrm>
            <a:off x="3579872" y="4527847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4945459" y="4111188"/>
            <a:ext cx="360040" cy="238527"/>
            <a:chOff x="4909455" y="1320661"/>
            <a:chExt cx="360040" cy="238527"/>
          </a:xfrm>
        </p:grpSpPr>
        <p:sp>
          <p:nvSpPr>
            <p:cNvPr id="139" name="矩形标注 138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1" name="圆角矩形 140"/>
          <p:cNvSpPr/>
          <p:nvPr/>
        </p:nvSpPr>
        <p:spPr>
          <a:xfrm>
            <a:off x="3579872" y="486538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圆角矩形 141"/>
          <p:cNvSpPr/>
          <p:nvPr/>
        </p:nvSpPr>
        <p:spPr>
          <a:xfrm>
            <a:off x="3579872" y="4865384"/>
            <a:ext cx="2016224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9"/>
          <p:cNvSpPr txBox="1"/>
          <p:nvPr/>
        </p:nvSpPr>
        <p:spPr>
          <a:xfrm>
            <a:off x="3579872" y="500940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4" name="组合 143"/>
          <p:cNvGrpSpPr/>
          <p:nvPr/>
        </p:nvGrpSpPr>
        <p:grpSpPr>
          <a:xfrm>
            <a:off x="5452080" y="4592741"/>
            <a:ext cx="360040" cy="238527"/>
            <a:chOff x="4909455" y="1320661"/>
            <a:chExt cx="360040" cy="238527"/>
          </a:xfrm>
        </p:grpSpPr>
        <p:sp>
          <p:nvSpPr>
            <p:cNvPr id="145" name="矩形标注 144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7" name="椭圆 146"/>
          <p:cNvSpPr/>
          <p:nvPr/>
        </p:nvSpPr>
        <p:spPr>
          <a:xfrm>
            <a:off x="6457627" y="3706289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515214" t="-80542" r="-48600" b="-2138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6781663" y="4678397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标题 4"/>
          <p:cNvSpPr txBox="1">
            <a:spLocks/>
          </p:cNvSpPr>
          <p:nvPr/>
        </p:nvSpPr>
        <p:spPr>
          <a:xfrm>
            <a:off x="6781663" y="4786410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150" name="文本框 9"/>
          <p:cNvSpPr txBox="1"/>
          <p:nvPr/>
        </p:nvSpPr>
        <p:spPr>
          <a:xfrm>
            <a:off x="6460192" y="540733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sp>
        <p:nvSpPr>
          <p:cNvPr id="151" name="圆角矩形 150"/>
          <p:cNvSpPr/>
          <p:nvPr/>
        </p:nvSpPr>
        <p:spPr>
          <a:xfrm>
            <a:off x="7972360" y="389516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圆角矩形 151"/>
          <p:cNvSpPr/>
          <p:nvPr/>
        </p:nvSpPr>
        <p:spPr>
          <a:xfrm>
            <a:off x="7972359" y="3895164"/>
            <a:ext cx="1941651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文本框 9"/>
          <p:cNvSpPr txBox="1"/>
          <p:nvPr/>
        </p:nvSpPr>
        <p:spPr>
          <a:xfrm>
            <a:off x="7972360" y="403918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9769995" y="3607132"/>
            <a:ext cx="360040" cy="238527"/>
            <a:chOff x="4909455" y="1320661"/>
            <a:chExt cx="360040" cy="238527"/>
          </a:xfrm>
        </p:grpSpPr>
        <p:sp>
          <p:nvSpPr>
            <p:cNvPr id="155" name="矩形标注 154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90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7" name="圆角矩形 156"/>
          <p:cNvSpPr/>
          <p:nvPr/>
        </p:nvSpPr>
        <p:spPr>
          <a:xfrm>
            <a:off x="7972360" y="4383831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圆角矩形 157"/>
          <p:cNvSpPr/>
          <p:nvPr/>
        </p:nvSpPr>
        <p:spPr>
          <a:xfrm>
            <a:off x="7972359" y="4383831"/>
            <a:ext cx="1869643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文本框 9"/>
          <p:cNvSpPr txBox="1"/>
          <p:nvPr/>
        </p:nvSpPr>
        <p:spPr>
          <a:xfrm>
            <a:off x="7972360" y="4527847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9697987" y="4111188"/>
            <a:ext cx="360040" cy="238527"/>
            <a:chOff x="4909455" y="1320661"/>
            <a:chExt cx="360040" cy="238527"/>
          </a:xfrm>
        </p:grpSpPr>
        <p:sp>
          <p:nvSpPr>
            <p:cNvPr id="161" name="矩形标注 16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3" name="圆角矩形 162"/>
          <p:cNvSpPr/>
          <p:nvPr/>
        </p:nvSpPr>
        <p:spPr>
          <a:xfrm>
            <a:off x="7972360" y="4865384"/>
            <a:ext cx="21602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圆角矩形 163"/>
          <p:cNvSpPr/>
          <p:nvPr/>
        </p:nvSpPr>
        <p:spPr>
          <a:xfrm>
            <a:off x="7972360" y="4865384"/>
            <a:ext cx="1509603" cy="1440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5" name="文本框 9"/>
          <p:cNvSpPr txBox="1"/>
          <p:nvPr/>
        </p:nvSpPr>
        <p:spPr>
          <a:xfrm>
            <a:off x="7972360" y="5009400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9337947" y="4592741"/>
            <a:ext cx="360040" cy="238527"/>
            <a:chOff x="4909455" y="1320661"/>
            <a:chExt cx="360040" cy="238527"/>
          </a:xfrm>
        </p:grpSpPr>
        <p:sp>
          <p:nvSpPr>
            <p:cNvPr id="167" name="矩形标注 16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70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9" name="文本框 9"/>
          <p:cNvSpPr txBox="1"/>
          <p:nvPr/>
        </p:nvSpPr>
        <p:spPr>
          <a:xfrm>
            <a:off x="2065139" y="569536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文本框 9"/>
          <p:cNvSpPr txBox="1"/>
          <p:nvPr/>
        </p:nvSpPr>
        <p:spPr>
          <a:xfrm>
            <a:off x="6457627" y="569536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职位名称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024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7500"/>
                            </p:stCondLst>
                            <p:childTnLst>
                              <p:par>
                                <p:cTn id="2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8000"/>
                            </p:stCondLst>
                            <p:childTnLst>
                              <p:par>
                                <p:cTn id="2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9000"/>
                            </p:stCondLst>
                            <p:childTnLst>
                              <p:par>
                                <p:cTn id="2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30500"/>
                            </p:stCondLst>
                            <p:childTnLst>
                              <p:par>
                                <p:cTn id="2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31000"/>
                            </p:stCondLst>
                            <p:childTnLst>
                              <p:par>
                                <p:cTn id="2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32000"/>
                            </p:stCondLst>
                            <p:childTnLst>
                              <p:par>
                                <p:cTn id="2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3000"/>
                            </p:stCondLst>
                            <p:childTnLst>
                              <p:par>
                                <p:cTn id="2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34000"/>
                            </p:stCondLst>
                            <p:childTnLst>
                              <p:par>
                                <p:cTn id="2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34500"/>
                            </p:stCondLst>
                            <p:childTnLst>
                              <p:par>
                                <p:cTn id="2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5000"/>
                            </p:stCondLst>
                            <p:childTnLst>
                              <p:par>
                                <p:cTn id="2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5500"/>
                            </p:stCondLst>
                            <p:childTnLst>
                              <p:par>
                                <p:cTn id="2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2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37000"/>
                            </p:stCondLst>
                            <p:childTnLst>
                              <p:par>
                                <p:cTn id="2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8000"/>
                            </p:stCondLst>
                            <p:childTnLst>
                              <p:par>
                                <p:cTn id="3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8500"/>
                            </p:stCondLst>
                            <p:childTnLst>
                              <p:par>
                                <p:cTn id="3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39000"/>
                            </p:stCondLst>
                            <p:childTnLst>
                              <p:par>
                                <p:cTn id="3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40000"/>
                            </p:stCondLst>
                            <p:childTnLst>
                              <p:par>
                                <p:cTn id="3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41000"/>
                            </p:stCondLst>
                            <p:childTnLst>
                              <p:par>
                                <p:cTn id="3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41500"/>
                            </p:stCondLst>
                            <p:childTnLst>
                              <p:par>
                                <p:cTn id="3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42000"/>
                            </p:stCondLst>
                            <p:childTnLst>
                              <p:par>
                                <p:cTn id="3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43000"/>
                            </p:stCondLst>
                            <p:childTnLst>
                              <p:par>
                                <p:cTn id="3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/>
      <p:bldP spid="82" grpId="0"/>
      <p:bldP spid="83" grpId="0"/>
      <p:bldP spid="84" grpId="0" animBg="1"/>
      <p:bldP spid="85" grpId="0" animBg="1"/>
      <p:bldP spid="86" grpId="0"/>
      <p:bldP spid="90" grpId="0" animBg="1"/>
      <p:bldP spid="91" grpId="0" animBg="1"/>
      <p:bldP spid="92" grpId="0"/>
      <p:bldP spid="96" grpId="0" animBg="1"/>
      <p:bldP spid="97" grpId="0" animBg="1"/>
      <p:bldP spid="98" grpId="0"/>
      <p:bldP spid="102" grpId="0" animBg="1"/>
      <p:bldP spid="103" grpId="0" animBg="1"/>
      <p:bldP spid="104" grpId="0"/>
      <p:bldP spid="105" grpId="0"/>
      <p:bldP spid="106" grpId="0"/>
      <p:bldP spid="107" grpId="0" animBg="1"/>
      <p:bldP spid="108" grpId="0" animBg="1"/>
      <p:bldP spid="109" grpId="0"/>
      <p:bldP spid="113" grpId="0" animBg="1"/>
      <p:bldP spid="114" grpId="0" animBg="1"/>
      <p:bldP spid="115" grpId="0"/>
      <p:bldP spid="119" grpId="0" animBg="1"/>
      <p:bldP spid="120" grpId="0" animBg="1"/>
      <p:bldP spid="121" grpId="0"/>
      <p:bldP spid="125" grpId="0" animBg="1"/>
      <p:bldP spid="126" grpId="0" animBg="1"/>
      <p:bldP spid="127" grpId="0"/>
      <p:bldP spid="128" grpId="0"/>
      <p:bldP spid="129" grpId="0" animBg="1"/>
      <p:bldP spid="130" grpId="0" animBg="1"/>
      <p:bldP spid="131" grpId="0"/>
      <p:bldP spid="135" grpId="0" animBg="1"/>
      <p:bldP spid="136" grpId="0" animBg="1"/>
      <p:bldP spid="137" grpId="0"/>
      <p:bldP spid="141" grpId="0" animBg="1"/>
      <p:bldP spid="142" grpId="0" animBg="1"/>
      <p:bldP spid="143" grpId="0"/>
      <p:bldP spid="147" grpId="0" animBg="1"/>
      <p:bldP spid="148" grpId="0" animBg="1"/>
      <p:bldP spid="149" grpId="0"/>
      <p:bldP spid="150" grpId="0"/>
      <p:bldP spid="151" grpId="0" animBg="1"/>
      <p:bldP spid="152" grpId="0" animBg="1"/>
      <p:bldP spid="153" grpId="0"/>
      <p:bldP spid="157" grpId="0" animBg="1"/>
      <p:bldP spid="158" grpId="0" animBg="1"/>
      <p:bldP spid="159" grpId="0"/>
      <p:bldP spid="163" grpId="0" animBg="1"/>
      <p:bldP spid="164" grpId="0" animBg="1"/>
      <p:bldP spid="165" grpId="0"/>
      <p:bldP spid="169" grpId="0"/>
      <p:bldP spid="1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8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065139" y="1412776"/>
            <a:ext cx="1296144" cy="1296144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79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/>
            <a:stretch>
              <a:fillRect l="-270797" t="-41657" r="-293017" b="-2527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145259" y="1999583"/>
            <a:ext cx="648072" cy="648072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标题 4"/>
          <p:cNvSpPr txBox="1">
            <a:spLocks/>
          </p:cNvSpPr>
          <p:nvPr/>
        </p:nvSpPr>
        <p:spPr>
          <a:xfrm>
            <a:off x="3145259" y="2107596"/>
            <a:ext cx="64807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81" name="文本框 9"/>
          <p:cNvSpPr txBox="1"/>
          <p:nvPr/>
        </p:nvSpPr>
        <p:spPr>
          <a:xfrm>
            <a:off x="1993131" y="2805462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代用名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577307" y="2253642"/>
            <a:ext cx="1336239" cy="538029"/>
            <a:chOff x="3275469" y="5051211"/>
            <a:chExt cx="1336239" cy="538029"/>
          </a:xfrm>
        </p:grpSpPr>
        <p:cxnSp>
          <p:nvCxnSpPr>
            <p:cNvPr id="104" name="直接连接符 103"/>
            <p:cNvCxnSpPr/>
            <p:nvPr/>
          </p:nvCxnSpPr>
          <p:spPr>
            <a:xfrm flipV="1">
              <a:off x="3275469" y="5051211"/>
              <a:ext cx="444027" cy="515381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矩形 104"/>
            <p:cNvSpPr/>
            <p:nvPr/>
          </p:nvSpPr>
          <p:spPr>
            <a:xfrm>
              <a:off x="3503712" y="52199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设计总监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175289" y="1857007"/>
            <a:ext cx="5200679" cy="912016"/>
            <a:chOff x="5073372" y="4654576"/>
            <a:chExt cx="5200679" cy="912016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5073372" y="5566592"/>
              <a:ext cx="505666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文本框 49"/>
            <p:cNvSpPr txBox="1"/>
            <p:nvPr/>
          </p:nvSpPr>
          <p:spPr>
            <a:xfrm>
              <a:off x="7717767" y="4654576"/>
              <a:ext cx="2556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工作岗位说明及日常工作内容阐述。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35742" y1="45898" x2="35742" y2="45898"/>
                          <a14:backgroundMark x1="34570" y1="53906" x2="34570" y2="53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86784" y="4692907"/>
              <a:ext cx="504000" cy="504000"/>
            </a:xfrm>
            <a:prstGeom prst="ellipse">
              <a:avLst/>
            </a:pr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</p:spPr>
        </p:pic>
      </p:grpSp>
      <p:grpSp>
        <p:nvGrpSpPr>
          <p:cNvPr id="9" name="组合 8"/>
          <p:cNvGrpSpPr/>
          <p:nvPr/>
        </p:nvGrpSpPr>
        <p:grpSpPr>
          <a:xfrm>
            <a:off x="-23093" y="3284984"/>
            <a:ext cx="12218268" cy="2664296"/>
            <a:chOff x="-23093" y="3284984"/>
            <a:chExt cx="12218268" cy="2664296"/>
          </a:xfr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</p:grpSpPr>
        <p:sp>
          <p:nvSpPr>
            <p:cNvPr id="112" name="矩形 111"/>
            <p:cNvSpPr/>
            <p:nvPr/>
          </p:nvSpPr>
          <p:spPr>
            <a:xfrm>
              <a:off x="-23093" y="3613954"/>
              <a:ext cx="12195173" cy="23353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23093" y="3284984"/>
              <a:ext cx="12218268" cy="2592288"/>
              <a:chOff x="0" y="3284984"/>
              <a:chExt cx="12218268" cy="2592288"/>
            </a:xfrm>
            <a:grpFill/>
          </p:grpSpPr>
          <p:sp>
            <p:nvSpPr>
              <p:cNvPr id="110" name="矩形 109"/>
              <p:cNvSpPr/>
              <p:nvPr/>
            </p:nvSpPr>
            <p:spPr>
              <a:xfrm>
                <a:off x="0" y="3501008"/>
                <a:ext cx="12218268" cy="23762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等腰三角形 110"/>
              <p:cNvSpPr/>
              <p:nvPr/>
            </p:nvSpPr>
            <p:spPr>
              <a:xfrm>
                <a:off x="2497187" y="3284984"/>
                <a:ext cx="360040" cy="21530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2" name="TextBox 7"/>
          <p:cNvSpPr>
            <a:spLocks noChangeArrowheads="1"/>
          </p:cNvSpPr>
          <p:nvPr/>
        </p:nvSpPr>
        <p:spPr bwMode="auto">
          <a:xfrm>
            <a:off x="2209155" y="3937699"/>
            <a:ext cx="8640960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在此输入章节详细文字介绍，表达主题的含义合图表的意义，在此输入章节详细文字介绍，表达主题的含义合图表的意义。在此输入章节详细文字介绍，表达主题的含义合图表的意义在此输入章节详细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在此输入章节详细文字介绍，表达主题的含义合图表的意义，在此输入章节详细文字介绍，表达主题的含义合图表的意义。在此输入章节详细文字介绍，表达主题的含义合图表的意义在此输入章节详细。</a:t>
            </a:r>
          </a:p>
          <a:p>
            <a:pPr>
              <a:defRPr/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675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79" grpId="0" animBg="1"/>
      <p:bldP spid="80" grpId="0"/>
      <p:bldP spid="81" grpId="0"/>
      <p:bldP spid="1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5019" cy="583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931" y="0"/>
            <a:ext cx="576064" cy="836712"/>
            <a:chOff x="841003" y="360040"/>
            <a:chExt cx="504056" cy="836712"/>
          </a:xfrm>
          <a:solidFill>
            <a:srgbClr val="2F5EB0"/>
          </a:solidFill>
        </p:grpSpPr>
        <p:sp>
          <p:nvSpPr>
            <p:cNvPr id="4" name="矩形 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KSO_Shape"/>
          <p:cNvSpPr>
            <a:spLocks/>
          </p:cNvSpPr>
          <p:nvPr/>
        </p:nvSpPr>
        <p:spPr bwMode="auto">
          <a:xfrm>
            <a:off x="297017" y="206564"/>
            <a:ext cx="367893" cy="25262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841003" y="202431"/>
            <a:ext cx="136815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公司结构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Line 104"/>
          <p:cNvSpPr>
            <a:spLocks noChangeShapeType="1"/>
          </p:cNvSpPr>
          <p:nvPr/>
        </p:nvSpPr>
        <p:spPr bwMode="auto">
          <a:xfrm>
            <a:off x="6397178" y="2176264"/>
            <a:ext cx="0" cy="338138"/>
          </a:xfrm>
          <a:prstGeom prst="line">
            <a:avLst/>
          </a:prstGeom>
          <a:noFill/>
          <a:ln w="12700" cap="flat">
            <a:solidFill>
              <a:srgbClr val="55735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Line 105"/>
          <p:cNvSpPr>
            <a:spLocks noChangeShapeType="1"/>
          </p:cNvSpPr>
          <p:nvPr/>
        </p:nvSpPr>
        <p:spPr bwMode="auto">
          <a:xfrm>
            <a:off x="6397178" y="3070027"/>
            <a:ext cx="0" cy="469900"/>
          </a:xfrm>
          <a:prstGeom prst="line">
            <a:avLst/>
          </a:prstGeom>
          <a:noFill/>
          <a:ln w="12700" cap="flat">
            <a:solidFill>
              <a:srgbClr val="55735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939478" y="3304977"/>
            <a:ext cx="7810500" cy="763588"/>
            <a:chOff x="1900238" y="2728913"/>
            <a:chExt cx="7810500" cy="763588"/>
          </a:xfrm>
        </p:grpSpPr>
        <p:sp>
          <p:nvSpPr>
            <p:cNvPr id="91" name="Line 106"/>
            <p:cNvSpPr>
              <a:spLocks noChangeShapeType="1"/>
            </p:cNvSpPr>
            <p:nvPr/>
          </p:nvSpPr>
          <p:spPr bwMode="auto">
            <a:xfrm flipH="1">
              <a:off x="1900238" y="2728913"/>
              <a:ext cx="7810500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Line 107"/>
            <p:cNvSpPr>
              <a:spLocks noChangeShapeType="1"/>
            </p:cNvSpPr>
            <p:nvPr/>
          </p:nvSpPr>
          <p:spPr bwMode="auto">
            <a:xfrm>
              <a:off x="9709151" y="2728913"/>
              <a:ext cx="0" cy="2349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Line 108"/>
            <p:cNvSpPr>
              <a:spLocks noChangeShapeType="1"/>
            </p:cNvSpPr>
            <p:nvPr/>
          </p:nvSpPr>
          <p:spPr bwMode="auto">
            <a:xfrm>
              <a:off x="367506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Line 109"/>
            <p:cNvSpPr>
              <a:spLocks noChangeShapeType="1"/>
            </p:cNvSpPr>
            <p:nvPr/>
          </p:nvSpPr>
          <p:spPr bwMode="auto">
            <a:xfrm>
              <a:off x="3244851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Line 110"/>
            <p:cNvSpPr>
              <a:spLocks noChangeShapeType="1"/>
            </p:cNvSpPr>
            <p:nvPr/>
          </p:nvSpPr>
          <p:spPr bwMode="auto">
            <a:xfrm>
              <a:off x="279241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Line 111"/>
            <p:cNvSpPr>
              <a:spLocks noChangeShapeType="1"/>
            </p:cNvSpPr>
            <p:nvPr/>
          </p:nvSpPr>
          <p:spPr bwMode="auto">
            <a:xfrm>
              <a:off x="2332038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Line 112"/>
            <p:cNvSpPr>
              <a:spLocks noChangeShapeType="1"/>
            </p:cNvSpPr>
            <p:nvPr/>
          </p:nvSpPr>
          <p:spPr bwMode="auto">
            <a:xfrm>
              <a:off x="1901826" y="2728913"/>
              <a:ext cx="0" cy="163513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077966" y="3854252"/>
            <a:ext cx="2473325" cy="423862"/>
            <a:chOff x="5038726" y="3278188"/>
            <a:chExt cx="2473325" cy="423862"/>
          </a:xfrm>
        </p:grpSpPr>
        <p:sp>
          <p:nvSpPr>
            <p:cNvPr id="99" name="Line 116"/>
            <p:cNvSpPr>
              <a:spLocks noChangeShapeType="1"/>
            </p:cNvSpPr>
            <p:nvPr/>
          </p:nvSpPr>
          <p:spPr bwMode="auto">
            <a:xfrm>
              <a:off x="750887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Line 117"/>
            <p:cNvSpPr>
              <a:spLocks noChangeShapeType="1"/>
            </p:cNvSpPr>
            <p:nvPr/>
          </p:nvSpPr>
          <p:spPr bwMode="auto">
            <a:xfrm>
              <a:off x="503872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Line 118"/>
            <p:cNvSpPr>
              <a:spLocks noChangeShapeType="1"/>
            </p:cNvSpPr>
            <p:nvPr/>
          </p:nvSpPr>
          <p:spPr bwMode="auto">
            <a:xfrm flipH="1">
              <a:off x="5040313" y="3492500"/>
              <a:ext cx="2471738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Line 119"/>
            <p:cNvSpPr>
              <a:spLocks noChangeShapeType="1"/>
            </p:cNvSpPr>
            <p:nvPr/>
          </p:nvSpPr>
          <p:spPr bwMode="auto">
            <a:xfrm>
              <a:off x="6357938" y="3278188"/>
              <a:ext cx="0" cy="214313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043541" y="3854252"/>
            <a:ext cx="1339850" cy="419100"/>
            <a:chOff x="9004301" y="3278188"/>
            <a:chExt cx="1339850" cy="419100"/>
          </a:xfrm>
        </p:grpSpPr>
        <p:sp>
          <p:nvSpPr>
            <p:cNvPr id="104" name="Line 128"/>
            <p:cNvSpPr>
              <a:spLocks noChangeShapeType="1"/>
            </p:cNvSpPr>
            <p:nvPr/>
          </p:nvSpPr>
          <p:spPr bwMode="auto">
            <a:xfrm>
              <a:off x="9702801" y="3278188"/>
              <a:ext cx="0" cy="417513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Line 129"/>
            <p:cNvSpPr>
              <a:spLocks noChangeShapeType="1"/>
            </p:cNvSpPr>
            <p:nvPr/>
          </p:nvSpPr>
          <p:spPr bwMode="auto">
            <a:xfrm flipH="1">
              <a:off x="9004301" y="3492500"/>
              <a:ext cx="1339850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Line 130"/>
            <p:cNvSpPr>
              <a:spLocks noChangeShapeType="1"/>
            </p:cNvSpPr>
            <p:nvPr/>
          </p:nvSpPr>
          <p:spPr bwMode="auto">
            <a:xfrm>
              <a:off x="9005888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Line 131"/>
            <p:cNvSpPr>
              <a:spLocks noChangeShapeType="1"/>
            </p:cNvSpPr>
            <p:nvPr/>
          </p:nvSpPr>
          <p:spPr bwMode="auto">
            <a:xfrm>
              <a:off x="10334626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Line 132"/>
          <p:cNvSpPr>
            <a:spLocks noChangeShapeType="1"/>
          </p:cNvSpPr>
          <p:nvPr/>
        </p:nvSpPr>
        <p:spPr bwMode="auto">
          <a:xfrm flipH="1">
            <a:off x="5514528" y="2385814"/>
            <a:ext cx="1885950" cy="0"/>
          </a:xfrm>
          <a:prstGeom prst="line">
            <a:avLst/>
          </a:prstGeom>
          <a:noFill/>
          <a:ln w="12700" cap="flat">
            <a:solidFill>
              <a:srgbClr val="55735B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5773291" y="1465064"/>
            <a:ext cx="1255713" cy="709613"/>
            <a:chOff x="5734051" y="889000"/>
            <a:chExt cx="1255713" cy="709613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0" name="Freeform 76"/>
            <p:cNvSpPr>
              <a:spLocks/>
            </p:cNvSpPr>
            <p:nvPr/>
          </p:nvSpPr>
          <p:spPr bwMode="auto">
            <a:xfrm>
              <a:off x="5734051" y="889000"/>
              <a:ext cx="1255713" cy="709613"/>
            </a:xfrm>
            <a:custGeom>
              <a:avLst/>
              <a:gdLst>
                <a:gd name="T0" fmla="*/ 78 w 1516"/>
                <a:gd name="T1" fmla="*/ 0 h 858"/>
                <a:gd name="T2" fmla="*/ 1439 w 1516"/>
                <a:gd name="T3" fmla="*/ 0 h 858"/>
                <a:gd name="T4" fmla="*/ 1516 w 1516"/>
                <a:gd name="T5" fmla="*/ 77 h 858"/>
                <a:gd name="T6" fmla="*/ 1516 w 1516"/>
                <a:gd name="T7" fmla="*/ 781 h 858"/>
                <a:gd name="T8" fmla="*/ 1439 w 1516"/>
                <a:gd name="T9" fmla="*/ 858 h 858"/>
                <a:gd name="T10" fmla="*/ 78 w 1516"/>
                <a:gd name="T11" fmla="*/ 858 h 858"/>
                <a:gd name="T12" fmla="*/ 0 w 1516"/>
                <a:gd name="T13" fmla="*/ 781 h 858"/>
                <a:gd name="T14" fmla="*/ 0 w 1516"/>
                <a:gd name="T15" fmla="*/ 77 h 858"/>
                <a:gd name="T16" fmla="*/ 78 w 1516"/>
                <a:gd name="T1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6" h="858">
                  <a:moveTo>
                    <a:pt x="78" y="0"/>
                  </a:moveTo>
                  <a:lnTo>
                    <a:pt x="1439" y="0"/>
                  </a:lnTo>
                  <a:cubicBezTo>
                    <a:pt x="1481" y="0"/>
                    <a:pt x="1516" y="35"/>
                    <a:pt x="1516" y="77"/>
                  </a:cubicBezTo>
                  <a:lnTo>
                    <a:pt x="1516" y="781"/>
                  </a:lnTo>
                  <a:cubicBezTo>
                    <a:pt x="1516" y="823"/>
                    <a:pt x="1481" y="858"/>
                    <a:pt x="1439" y="858"/>
                  </a:cubicBezTo>
                  <a:lnTo>
                    <a:pt x="78" y="858"/>
                  </a:lnTo>
                  <a:cubicBezTo>
                    <a:pt x="35" y="858"/>
                    <a:pt x="0" y="823"/>
                    <a:pt x="0" y="781"/>
                  </a:cubicBezTo>
                  <a:lnTo>
                    <a:pt x="0" y="77"/>
                  </a:lnTo>
                  <a:cubicBezTo>
                    <a:pt x="0" y="35"/>
                    <a:pt x="35" y="0"/>
                    <a:pt x="78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Rectangle 15"/>
            <p:cNvSpPr>
              <a:spLocks noChangeArrowheads="1"/>
            </p:cNvSpPr>
            <p:nvPr/>
          </p:nvSpPr>
          <p:spPr bwMode="auto">
            <a:xfrm>
              <a:off x="5919290" y="1085040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董事会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807966" y="2158802"/>
            <a:ext cx="1704975" cy="476250"/>
            <a:chOff x="3768726" y="1582738"/>
            <a:chExt cx="1704975" cy="476250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3" name="Freeform 78"/>
            <p:cNvSpPr>
              <a:spLocks/>
            </p:cNvSpPr>
            <p:nvPr/>
          </p:nvSpPr>
          <p:spPr bwMode="auto">
            <a:xfrm>
              <a:off x="37687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Rectangle 15"/>
            <p:cNvSpPr>
              <a:spLocks noChangeArrowheads="1"/>
            </p:cNvSpPr>
            <p:nvPr/>
          </p:nvSpPr>
          <p:spPr bwMode="auto">
            <a:xfrm>
              <a:off x="3894138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特许授权合作伙伴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414766" y="2158802"/>
            <a:ext cx="1704975" cy="476250"/>
            <a:chOff x="7375526" y="1582738"/>
            <a:chExt cx="1704975" cy="476250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6" name="Freeform 141"/>
            <p:cNvSpPr>
              <a:spLocks/>
            </p:cNvSpPr>
            <p:nvPr/>
          </p:nvSpPr>
          <p:spPr bwMode="auto">
            <a:xfrm>
              <a:off x="7375526" y="1582738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Rectangle 15"/>
            <p:cNvSpPr>
              <a:spLocks noChangeArrowheads="1"/>
            </p:cNvSpPr>
            <p:nvPr/>
          </p:nvSpPr>
          <p:spPr bwMode="auto">
            <a:xfrm>
              <a:off x="7492362" y="1666931"/>
              <a:ext cx="14922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906641" y="2512814"/>
            <a:ext cx="990600" cy="560388"/>
            <a:chOff x="5867401" y="1936750"/>
            <a:chExt cx="990600" cy="560388"/>
          </a:xfrm>
          <a:gradFill>
            <a:gsLst>
              <a:gs pos="0">
                <a:srgbClr val="92D050"/>
              </a:gs>
              <a:gs pos="52000">
                <a:srgbClr val="3CCCC7"/>
              </a:gs>
              <a:gs pos="100000">
                <a:srgbClr val="25BFF1"/>
              </a:gs>
            </a:gsLst>
            <a:lin ang="15000000" scaled="0"/>
          </a:gradFill>
        </p:grpSpPr>
        <p:sp>
          <p:nvSpPr>
            <p:cNvPr id="119" name="Freeform 77"/>
            <p:cNvSpPr>
              <a:spLocks/>
            </p:cNvSpPr>
            <p:nvPr/>
          </p:nvSpPr>
          <p:spPr bwMode="auto">
            <a:xfrm>
              <a:off x="5867401" y="1936750"/>
              <a:ext cx="990600" cy="560388"/>
            </a:xfrm>
            <a:custGeom>
              <a:avLst/>
              <a:gdLst>
                <a:gd name="T0" fmla="*/ 61 w 1196"/>
                <a:gd name="T1" fmla="*/ 0 h 677"/>
                <a:gd name="T2" fmla="*/ 1135 w 1196"/>
                <a:gd name="T3" fmla="*/ 0 h 677"/>
                <a:gd name="T4" fmla="*/ 1196 w 1196"/>
                <a:gd name="T5" fmla="*/ 61 h 677"/>
                <a:gd name="T6" fmla="*/ 1196 w 1196"/>
                <a:gd name="T7" fmla="*/ 616 h 677"/>
                <a:gd name="T8" fmla="*/ 1135 w 1196"/>
                <a:gd name="T9" fmla="*/ 677 h 677"/>
                <a:gd name="T10" fmla="*/ 61 w 1196"/>
                <a:gd name="T11" fmla="*/ 677 h 677"/>
                <a:gd name="T12" fmla="*/ 0 w 1196"/>
                <a:gd name="T13" fmla="*/ 616 h 677"/>
                <a:gd name="T14" fmla="*/ 0 w 1196"/>
                <a:gd name="T15" fmla="*/ 61 h 677"/>
                <a:gd name="T16" fmla="*/ 61 w 1196"/>
                <a:gd name="T17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677">
                  <a:moveTo>
                    <a:pt x="61" y="0"/>
                  </a:moveTo>
                  <a:lnTo>
                    <a:pt x="1135" y="0"/>
                  </a:lnTo>
                  <a:cubicBezTo>
                    <a:pt x="1169" y="0"/>
                    <a:pt x="1196" y="28"/>
                    <a:pt x="1196" y="61"/>
                  </a:cubicBezTo>
                  <a:lnTo>
                    <a:pt x="1196" y="616"/>
                  </a:lnTo>
                  <a:cubicBezTo>
                    <a:pt x="1196" y="650"/>
                    <a:pt x="1169" y="677"/>
                    <a:pt x="1135" y="677"/>
                  </a:cubicBezTo>
                  <a:lnTo>
                    <a:pt x="61" y="677"/>
                  </a:lnTo>
                  <a:cubicBezTo>
                    <a:pt x="28" y="677"/>
                    <a:pt x="0" y="650"/>
                    <a:pt x="0" y="616"/>
                  </a:cubicBezTo>
                  <a:lnTo>
                    <a:pt x="0" y="61"/>
                  </a:lnTo>
                  <a:cubicBezTo>
                    <a:pt x="0" y="28"/>
                    <a:pt x="28" y="0"/>
                    <a:pt x="61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Rectangle 15"/>
            <p:cNvSpPr>
              <a:spLocks noChangeArrowheads="1"/>
            </p:cNvSpPr>
            <p:nvPr/>
          </p:nvSpPr>
          <p:spPr bwMode="auto">
            <a:xfrm>
              <a:off x="5919290" y="2035066"/>
              <a:ext cx="848615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633091" y="3463727"/>
            <a:ext cx="628650" cy="436563"/>
            <a:chOff x="1593851" y="2887663"/>
            <a:chExt cx="628650" cy="436563"/>
          </a:xfrm>
        </p:grpSpPr>
        <p:sp>
          <p:nvSpPr>
            <p:cNvPr id="122" name="Freeform 81"/>
            <p:cNvSpPr>
              <a:spLocks/>
            </p:cNvSpPr>
            <p:nvPr/>
          </p:nvSpPr>
          <p:spPr bwMode="auto">
            <a:xfrm>
              <a:off x="1593851" y="2887663"/>
              <a:ext cx="628650" cy="436563"/>
            </a:xfrm>
            <a:custGeom>
              <a:avLst/>
              <a:gdLst>
                <a:gd name="T0" fmla="*/ 33 w 758"/>
                <a:gd name="T1" fmla="*/ 0 h 529"/>
                <a:gd name="T2" fmla="*/ 725 w 758"/>
                <a:gd name="T3" fmla="*/ 0 h 529"/>
                <a:gd name="T4" fmla="*/ 758 w 758"/>
                <a:gd name="T5" fmla="*/ 34 h 529"/>
                <a:gd name="T6" fmla="*/ 758 w 758"/>
                <a:gd name="T7" fmla="*/ 496 h 529"/>
                <a:gd name="T8" fmla="*/ 725 w 758"/>
                <a:gd name="T9" fmla="*/ 529 h 529"/>
                <a:gd name="T10" fmla="*/ 33 w 758"/>
                <a:gd name="T11" fmla="*/ 529 h 529"/>
                <a:gd name="T12" fmla="*/ 0 w 758"/>
                <a:gd name="T13" fmla="*/ 496 h 529"/>
                <a:gd name="T14" fmla="*/ 0 w 758"/>
                <a:gd name="T15" fmla="*/ 34 h 529"/>
                <a:gd name="T16" fmla="*/ 33 w 758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8" h="529">
                  <a:moveTo>
                    <a:pt x="33" y="0"/>
                  </a:moveTo>
                  <a:lnTo>
                    <a:pt x="725" y="0"/>
                  </a:lnTo>
                  <a:cubicBezTo>
                    <a:pt x="743" y="0"/>
                    <a:pt x="758" y="15"/>
                    <a:pt x="758" y="34"/>
                  </a:cubicBezTo>
                  <a:lnTo>
                    <a:pt x="758" y="496"/>
                  </a:lnTo>
                  <a:cubicBezTo>
                    <a:pt x="758" y="514"/>
                    <a:pt x="743" y="529"/>
                    <a:pt x="725" y="529"/>
                  </a:cubicBezTo>
                  <a:lnTo>
                    <a:pt x="33" y="529"/>
                  </a:lnTo>
                  <a:cubicBezTo>
                    <a:pt x="15" y="529"/>
                    <a:pt x="0" y="514"/>
                    <a:pt x="0" y="496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Rectangle 15"/>
            <p:cNvSpPr>
              <a:spLocks noChangeArrowheads="1"/>
            </p:cNvSpPr>
            <p:nvPr/>
          </p:nvSpPr>
          <p:spPr bwMode="auto">
            <a:xfrm>
              <a:off x="1618635" y="2954205"/>
              <a:ext cx="558450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经理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399434" y="3533810"/>
            <a:ext cx="1831975" cy="317942"/>
            <a:chOff x="5357813" y="2968625"/>
            <a:chExt cx="1831975" cy="317942"/>
          </a:xfrm>
        </p:grpSpPr>
        <p:sp>
          <p:nvSpPr>
            <p:cNvPr id="125" name="Freeform 79"/>
            <p:cNvSpPr>
              <a:spLocks/>
            </p:cNvSpPr>
            <p:nvPr/>
          </p:nvSpPr>
          <p:spPr bwMode="auto">
            <a:xfrm>
              <a:off x="5357813" y="2968625"/>
              <a:ext cx="1831975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Rectangle 15"/>
            <p:cNvSpPr>
              <a:spLocks noChangeArrowheads="1"/>
            </p:cNvSpPr>
            <p:nvPr/>
          </p:nvSpPr>
          <p:spPr bwMode="auto">
            <a:xfrm>
              <a:off x="5386437" y="2969036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8818116" y="3544689"/>
            <a:ext cx="1833563" cy="317942"/>
            <a:chOff x="8778876" y="2968625"/>
            <a:chExt cx="1833563" cy="317942"/>
          </a:xfrm>
        </p:grpSpPr>
        <p:sp>
          <p:nvSpPr>
            <p:cNvPr id="128" name="Freeform 80"/>
            <p:cNvSpPr>
              <a:spLocks/>
            </p:cNvSpPr>
            <p:nvPr/>
          </p:nvSpPr>
          <p:spPr bwMode="auto">
            <a:xfrm>
              <a:off x="8778876" y="2968625"/>
              <a:ext cx="1833563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Rectangle 15"/>
            <p:cNvSpPr>
              <a:spLocks noChangeArrowheads="1"/>
            </p:cNvSpPr>
            <p:nvPr/>
          </p:nvSpPr>
          <p:spPr bwMode="auto">
            <a:xfrm>
              <a:off x="8820969" y="2969036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深圳起点科技有限公司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37326" y="3900289"/>
            <a:ext cx="400110" cy="1109663"/>
            <a:chOff x="1698086" y="3324225"/>
            <a:chExt cx="400110" cy="1109663"/>
          </a:xfrm>
          <a:solidFill>
            <a:schemeClr val="tx1"/>
          </a:solidFill>
        </p:grpSpPr>
        <p:sp>
          <p:nvSpPr>
            <p:cNvPr id="131" name="Freeform 82"/>
            <p:cNvSpPr>
              <a:spLocks/>
            </p:cNvSpPr>
            <p:nvPr/>
          </p:nvSpPr>
          <p:spPr bwMode="auto">
            <a:xfrm>
              <a:off x="1749426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Line 113"/>
            <p:cNvSpPr>
              <a:spLocks noChangeShapeType="1"/>
            </p:cNvSpPr>
            <p:nvPr/>
          </p:nvSpPr>
          <p:spPr bwMode="auto">
            <a:xfrm>
              <a:off x="1901826" y="3324225"/>
              <a:ext cx="0" cy="174625"/>
            </a:xfrm>
            <a:prstGeom prst="line">
              <a:avLst/>
            </a:prstGeom>
            <a:grp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1698086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2190456" y="4070152"/>
            <a:ext cx="400110" cy="939800"/>
            <a:chOff x="2151216" y="3494088"/>
            <a:chExt cx="400110" cy="939800"/>
          </a:xfrm>
          <a:solidFill>
            <a:schemeClr val="tx1"/>
          </a:solidFill>
        </p:grpSpPr>
        <p:sp>
          <p:nvSpPr>
            <p:cNvPr id="135" name="Freeform 83"/>
            <p:cNvSpPr>
              <a:spLocks/>
            </p:cNvSpPr>
            <p:nvPr/>
          </p:nvSpPr>
          <p:spPr bwMode="auto">
            <a:xfrm>
              <a:off x="2184401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2151216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2639030" y="4070152"/>
            <a:ext cx="400110" cy="939800"/>
            <a:chOff x="2599790" y="3494088"/>
            <a:chExt cx="400110" cy="939800"/>
          </a:xfrm>
          <a:solidFill>
            <a:schemeClr val="tx1"/>
          </a:solidFill>
        </p:grpSpPr>
        <p:sp>
          <p:nvSpPr>
            <p:cNvPr id="138" name="Freeform 84"/>
            <p:cNvSpPr>
              <a:spLocks/>
            </p:cNvSpPr>
            <p:nvPr/>
          </p:nvSpPr>
          <p:spPr bwMode="auto">
            <a:xfrm>
              <a:off x="2638426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2599790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078976" y="4070152"/>
            <a:ext cx="400110" cy="939800"/>
            <a:chOff x="3039736" y="3494088"/>
            <a:chExt cx="400110" cy="939800"/>
          </a:xfrm>
          <a:solidFill>
            <a:schemeClr val="tx1"/>
          </a:solidFill>
        </p:grpSpPr>
        <p:sp>
          <p:nvSpPr>
            <p:cNvPr id="141" name="Freeform 85"/>
            <p:cNvSpPr>
              <a:spLocks/>
            </p:cNvSpPr>
            <p:nvPr/>
          </p:nvSpPr>
          <p:spPr bwMode="auto">
            <a:xfrm>
              <a:off x="3098801" y="3494088"/>
              <a:ext cx="306388" cy="939800"/>
            </a:xfrm>
            <a:custGeom>
              <a:avLst/>
              <a:gdLst>
                <a:gd name="T0" fmla="*/ 371 w 371"/>
                <a:gd name="T1" fmla="*/ 34 h 1135"/>
                <a:gd name="T2" fmla="*/ 371 w 371"/>
                <a:gd name="T3" fmla="*/ 1102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2 h 1135"/>
                <a:gd name="T10" fmla="*/ 0 w 371"/>
                <a:gd name="T11" fmla="*/ 34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4"/>
                  </a:moveTo>
                  <a:lnTo>
                    <a:pt x="371" y="1102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6"/>
                    <a:pt x="371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039736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527550" y="4070152"/>
            <a:ext cx="400110" cy="939800"/>
            <a:chOff x="3488310" y="3494088"/>
            <a:chExt cx="400110" cy="939800"/>
          </a:xfrm>
          <a:solidFill>
            <a:schemeClr val="tx1"/>
          </a:solidFill>
        </p:grpSpPr>
        <p:sp>
          <p:nvSpPr>
            <p:cNvPr id="144" name="Freeform 86"/>
            <p:cNvSpPr>
              <a:spLocks/>
            </p:cNvSpPr>
            <p:nvPr/>
          </p:nvSpPr>
          <p:spPr bwMode="auto">
            <a:xfrm>
              <a:off x="3524251" y="3494088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488310" y="3554682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879497" y="4265414"/>
            <a:ext cx="400110" cy="939800"/>
            <a:chOff x="4840257" y="3689350"/>
            <a:chExt cx="400110" cy="939800"/>
          </a:xfrm>
          <a:solidFill>
            <a:schemeClr val="tx1"/>
          </a:solidFill>
        </p:grpSpPr>
        <p:sp>
          <p:nvSpPr>
            <p:cNvPr id="147" name="Freeform 91"/>
            <p:cNvSpPr>
              <a:spLocks/>
            </p:cNvSpPr>
            <p:nvPr/>
          </p:nvSpPr>
          <p:spPr bwMode="auto">
            <a:xfrm>
              <a:off x="4886325" y="3689350"/>
              <a:ext cx="307975" cy="939800"/>
            </a:xfrm>
            <a:custGeom>
              <a:avLst/>
              <a:gdLst>
                <a:gd name="T0" fmla="*/ 372 w 372"/>
                <a:gd name="T1" fmla="*/ 33 h 1135"/>
                <a:gd name="T2" fmla="*/ 372 w 372"/>
                <a:gd name="T3" fmla="*/ 1101 h 1135"/>
                <a:gd name="T4" fmla="*/ 338 w 372"/>
                <a:gd name="T5" fmla="*/ 1135 h 1135"/>
                <a:gd name="T6" fmla="*/ 33 w 372"/>
                <a:gd name="T7" fmla="*/ 1135 h 1135"/>
                <a:gd name="T8" fmla="*/ 0 w 372"/>
                <a:gd name="T9" fmla="*/ 1101 h 1135"/>
                <a:gd name="T10" fmla="*/ 0 w 372"/>
                <a:gd name="T11" fmla="*/ 33 h 1135"/>
                <a:gd name="T12" fmla="*/ 33 w 372"/>
                <a:gd name="T13" fmla="*/ 0 h 1135"/>
                <a:gd name="T14" fmla="*/ 338 w 372"/>
                <a:gd name="T15" fmla="*/ 0 h 1135"/>
                <a:gd name="T16" fmla="*/ 372 w 372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3"/>
                  </a:moveTo>
                  <a:lnTo>
                    <a:pt x="372" y="1101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2" y="15"/>
                    <a:pt x="372" y="33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4840257" y="3744463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7338025" y="4265414"/>
            <a:ext cx="400110" cy="939800"/>
            <a:chOff x="7298785" y="3689350"/>
            <a:chExt cx="400110" cy="939800"/>
          </a:xfrm>
          <a:solidFill>
            <a:schemeClr val="tx1"/>
          </a:solidFill>
        </p:grpSpPr>
        <p:sp>
          <p:nvSpPr>
            <p:cNvPr id="150" name="Freeform 92"/>
            <p:cNvSpPr>
              <a:spLocks/>
            </p:cNvSpPr>
            <p:nvPr/>
          </p:nvSpPr>
          <p:spPr bwMode="auto">
            <a:xfrm>
              <a:off x="7342188" y="3689350"/>
              <a:ext cx="307975" cy="939800"/>
            </a:xfrm>
            <a:custGeom>
              <a:avLst/>
              <a:gdLst>
                <a:gd name="T0" fmla="*/ 371 w 371"/>
                <a:gd name="T1" fmla="*/ 33 h 1135"/>
                <a:gd name="T2" fmla="*/ 371 w 371"/>
                <a:gd name="T3" fmla="*/ 1101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1 h 1135"/>
                <a:gd name="T10" fmla="*/ 0 w 371"/>
                <a:gd name="T11" fmla="*/ 33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3"/>
                  </a:moveTo>
                  <a:lnTo>
                    <a:pt x="371" y="1101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3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7298785" y="3744463"/>
              <a:ext cx="400110" cy="8104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售后中心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8865829" y="4239184"/>
            <a:ext cx="400110" cy="1206040"/>
            <a:chOff x="8826589" y="3663121"/>
            <a:chExt cx="400110" cy="997780"/>
          </a:xfrm>
          <a:solidFill>
            <a:schemeClr val="tx1"/>
          </a:solidFill>
        </p:grpSpPr>
        <p:sp>
          <p:nvSpPr>
            <p:cNvPr id="153" name="Freeform 93"/>
            <p:cNvSpPr>
              <a:spLocks/>
            </p:cNvSpPr>
            <p:nvPr/>
          </p:nvSpPr>
          <p:spPr bwMode="auto">
            <a:xfrm>
              <a:off x="8846716" y="3690938"/>
              <a:ext cx="307975" cy="969963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8826589" y="3663121"/>
              <a:ext cx="400110" cy="878633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硬件测试部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9531075" y="4239184"/>
            <a:ext cx="400110" cy="1206040"/>
            <a:chOff x="9498521" y="3663121"/>
            <a:chExt cx="400110" cy="997780"/>
          </a:xfrm>
          <a:solidFill>
            <a:schemeClr val="tx1"/>
          </a:solidFill>
        </p:grpSpPr>
        <p:sp>
          <p:nvSpPr>
            <p:cNvPr id="156" name="Freeform 94"/>
            <p:cNvSpPr>
              <a:spLocks/>
            </p:cNvSpPr>
            <p:nvPr/>
          </p:nvSpPr>
          <p:spPr bwMode="auto">
            <a:xfrm>
              <a:off x="9545638" y="3690938"/>
              <a:ext cx="307975" cy="969963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9498521" y="3663121"/>
              <a:ext cx="400110" cy="8786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工程监督部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10183379" y="4239184"/>
            <a:ext cx="400110" cy="1206040"/>
            <a:chOff x="10144139" y="3663121"/>
            <a:chExt cx="400110" cy="997780"/>
          </a:xfrm>
          <a:solidFill>
            <a:schemeClr val="tx1"/>
          </a:solidFill>
        </p:grpSpPr>
        <p:sp>
          <p:nvSpPr>
            <p:cNvPr id="159" name="Freeform 95"/>
            <p:cNvSpPr>
              <a:spLocks/>
            </p:cNvSpPr>
            <p:nvPr/>
          </p:nvSpPr>
          <p:spPr bwMode="auto">
            <a:xfrm>
              <a:off x="10190163" y="3690938"/>
              <a:ext cx="307975" cy="969963"/>
            </a:xfrm>
            <a:custGeom>
              <a:avLst/>
              <a:gdLst>
                <a:gd name="T0" fmla="*/ 372 w 372"/>
                <a:gd name="T1" fmla="*/ 34 h 1172"/>
                <a:gd name="T2" fmla="*/ 372 w 372"/>
                <a:gd name="T3" fmla="*/ 1139 h 1172"/>
                <a:gd name="T4" fmla="*/ 338 w 372"/>
                <a:gd name="T5" fmla="*/ 1172 h 1172"/>
                <a:gd name="T6" fmla="*/ 34 w 372"/>
                <a:gd name="T7" fmla="*/ 1172 h 1172"/>
                <a:gd name="T8" fmla="*/ 0 w 372"/>
                <a:gd name="T9" fmla="*/ 1139 h 1172"/>
                <a:gd name="T10" fmla="*/ 0 w 372"/>
                <a:gd name="T11" fmla="*/ 34 h 1172"/>
                <a:gd name="T12" fmla="*/ 34 w 372"/>
                <a:gd name="T13" fmla="*/ 0 h 1172"/>
                <a:gd name="T14" fmla="*/ 338 w 372"/>
                <a:gd name="T15" fmla="*/ 0 h 1172"/>
                <a:gd name="T16" fmla="*/ 372 w 372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72">
                  <a:moveTo>
                    <a:pt x="372" y="34"/>
                  </a:moveTo>
                  <a:lnTo>
                    <a:pt x="372" y="1139"/>
                  </a:lnTo>
                  <a:cubicBezTo>
                    <a:pt x="372" y="1157"/>
                    <a:pt x="357" y="1172"/>
                    <a:pt x="338" y="1172"/>
                  </a:cubicBezTo>
                  <a:lnTo>
                    <a:pt x="34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gradFill>
              <a:gsLst>
                <a:gs pos="0">
                  <a:srgbClr val="0E1A40"/>
                </a:gs>
                <a:gs pos="100000">
                  <a:srgbClr val="2F5EB0"/>
                </a:gs>
              </a:gsLst>
              <a:lin ang="13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10144139" y="3663121"/>
              <a:ext cx="400110" cy="81905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客服事业部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1" name="矩形 160"/>
          <p:cNvSpPr/>
          <p:nvPr/>
        </p:nvSpPr>
        <p:spPr>
          <a:xfrm flipH="1">
            <a:off x="-3" y="6525344"/>
            <a:ext cx="12195177" cy="360511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 flipH="1">
            <a:off x="-4" y="6596410"/>
            <a:ext cx="12195177" cy="2889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矩形 5"/>
          <p:cNvSpPr/>
          <p:nvPr/>
        </p:nvSpPr>
        <p:spPr>
          <a:xfrm>
            <a:off x="9976569" y="6493142"/>
            <a:ext cx="1018294" cy="111815"/>
          </a:xfrm>
          <a:custGeom>
            <a:avLst/>
            <a:gdLst>
              <a:gd name="connsiteX0" fmla="*/ 0 w 926584"/>
              <a:gd name="connsiteY0" fmla="*/ 0 h 118098"/>
              <a:gd name="connsiteX1" fmla="*/ 926584 w 926584"/>
              <a:gd name="connsiteY1" fmla="*/ 0 h 118098"/>
              <a:gd name="connsiteX2" fmla="*/ 926584 w 926584"/>
              <a:gd name="connsiteY2" fmla="*/ 118098 h 118098"/>
              <a:gd name="connsiteX3" fmla="*/ 0 w 926584"/>
              <a:gd name="connsiteY3" fmla="*/ 118098 h 118098"/>
              <a:gd name="connsiteX4" fmla="*/ 0 w 926584"/>
              <a:gd name="connsiteY4" fmla="*/ 0 h 118098"/>
              <a:gd name="connsiteX0" fmla="*/ 55821 w 982405"/>
              <a:gd name="connsiteY0" fmla="*/ 0 h 144680"/>
              <a:gd name="connsiteX1" fmla="*/ 982405 w 982405"/>
              <a:gd name="connsiteY1" fmla="*/ 0 h 144680"/>
              <a:gd name="connsiteX2" fmla="*/ 982405 w 982405"/>
              <a:gd name="connsiteY2" fmla="*/ 118098 h 144680"/>
              <a:gd name="connsiteX3" fmla="*/ 0 w 982405"/>
              <a:gd name="connsiteY3" fmla="*/ 144680 h 144680"/>
              <a:gd name="connsiteX4" fmla="*/ 55821 w 982405"/>
              <a:gd name="connsiteY4" fmla="*/ 0 h 144680"/>
              <a:gd name="connsiteX0" fmla="*/ 55821 w 998354"/>
              <a:gd name="connsiteY0" fmla="*/ 0 h 147338"/>
              <a:gd name="connsiteX1" fmla="*/ 982405 w 998354"/>
              <a:gd name="connsiteY1" fmla="*/ 0 h 147338"/>
              <a:gd name="connsiteX2" fmla="*/ 998354 w 998354"/>
              <a:gd name="connsiteY2" fmla="*/ 147338 h 147338"/>
              <a:gd name="connsiteX3" fmla="*/ 0 w 998354"/>
              <a:gd name="connsiteY3" fmla="*/ 144680 h 147338"/>
              <a:gd name="connsiteX4" fmla="*/ 55821 w 998354"/>
              <a:gd name="connsiteY4" fmla="*/ 0 h 147338"/>
              <a:gd name="connsiteX0" fmla="*/ 84307 w 1026840"/>
              <a:gd name="connsiteY0" fmla="*/ 0 h 150534"/>
              <a:gd name="connsiteX1" fmla="*/ 1010891 w 1026840"/>
              <a:gd name="connsiteY1" fmla="*/ 0 h 150534"/>
              <a:gd name="connsiteX2" fmla="*/ 1026840 w 1026840"/>
              <a:gd name="connsiteY2" fmla="*/ 147338 h 150534"/>
              <a:gd name="connsiteX3" fmla="*/ 0 w 1026840"/>
              <a:gd name="connsiteY3" fmla="*/ 150534 h 150534"/>
              <a:gd name="connsiteX4" fmla="*/ 84307 w 1026840"/>
              <a:gd name="connsiteY4" fmla="*/ 0 h 150534"/>
              <a:gd name="connsiteX0" fmla="*/ 84307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84307 w 1021143"/>
              <a:gd name="connsiteY4" fmla="*/ 0 h 153193"/>
              <a:gd name="connsiteX0" fmla="*/ 92853 w 1021143"/>
              <a:gd name="connsiteY0" fmla="*/ 0 h 153193"/>
              <a:gd name="connsiteX1" fmla="*/ 1010891 w 1021143"/>
              <a:gd name="connsiteY1" fmla="*/ 0 h 153193"/>
              <a:gd name="connsiteX2" fmla="*/ 1021143 w 1021143"/>
              <a:gd name="connsiteY2" fmla="*/ 153193 h 153193"/>
              <a:gd name="connsiteX3" fmla="*/ 0 w 1021143"/>
              <a:gd name="connsiteY3" fmla="*/ 150534 h 153193"/>
              <a:gd name="connsiteX4" fmla="*/ 92853 w 1021143"/>
              <a:gd name="connsiteY4" fmla="*/ 0 h 153193"/>
              <a:gd name="connsiteX0" fmla="*/ 90004 w 1018294"/>
              <a:gd name="connsiteY0" fmla="*/ 0 h 153193"/>
              <a:gd name="connsiteX1" fmla="*/ 1008042 w 1018294"/>
              <a:gd name="connsiteY1" fmla="*/ 0 h 153193"/>
              <a:gd name="connsiteX2" fmla="*/ 1018294 w 1018294"/>
              <a:gd name="connsiteY2" fmla="*/ 153193 h 153193"/>
              <a:gd name="connsiteX3" fmla="*/ 0 w 1018294"/>
              <a:gd name="connsiteY3" fmla="*/ 142728 h 153193"/>
              <a:gd name="connsiteX4" fmla="*/ 90004 w 1018294"/>
              <a:gd name="connsiteY4" fmla="*/ 0 h 15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294" h="153193">
                <a:moveTo>
                  <a:pt x="90004" y="0"/>
                </a:moveTo>
                <a:lnTo>
                  <a:pt x="1008042" y="0"/>
                </a:lnTo>
                <a:lnTo>
                  <a:pt x="1018294" y="153193"/>
                </a:lnTo>
                <a:lnTo>
                  <a:pt x="0" y="142728"/>
                </a:lnTo>
                <a:lnTo>
                  <a:pt x="90004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10067547" y="6493142"/>
            <a:ext cx="1070600" cy="392242"/>
          </a:xfrm>
          <a:prstGeom prst="rect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Rectangle 4"/>
          <p:cNvSpPr txBox="1">
            <a:spLocks noChangeArrowheads="1"/>
          </p:cNvSpPr>
          <p:nvPr/>
        </p:nvSpPr>
        <p:spPr bwMode="auto">
          <a:xfrm>
            <a:off x="10202043" y="6493142"/>
            <a:ext cx="792820" cy="392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０</a:t>
            </a:r>
            <a:r>
              <a:rPr lang="en-US" altLang="zh-CN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9</a:t>
            </a:r>
            <a:endParaRPr lang="zh-CN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373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4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900"/>
                            </p:stCondLst>
                            <p:childTnLst>
                              <p:par>
                                <p:cTn id="1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10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3591</Words>
  <PresentationFormat>自定义</PresentationFormat>
  <Paragraphs>477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 Unicode MS</vt:lpstr>
      <vt:lpstr>Impact MT Std</vt:lpstr>
      <vt:lpstr>LilyUPC</vt:lpstr>
      <vt:lpstr>Open Sans</vt:lpstr>
      <vt:lpstr>UKIJ Qolyazma</vt:lpstr>
      <vt:lpstr>方正兰亭超细黑简体</vt:lpstr>
      <vt:lpstr>方正兰亭黑_GBK</vt:lpstr>
      <vt:lpstr>方正兰亭黑简体</vt:lpstr>
      <vt:lpstr>宋体</vt:lpstr>
      <vt:lpstr>微软雅黑</vt:lpstr>
      <vt:lpstr>Arial</vt:lpstr>
      <vt:lpstr>Calibri</vt:lpstr>
      <vt:lpstr>Times New Roman</vt:lpstr>
      <vt:lpstr>Wingdings</vt:lpstr>
      <vt:lpstr>方正兰亭细黑_GBK_M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一点素材；https://Dian1.taobao.com</dc:title>
  <dc:creator>一点素材; https://Dian1.taobao.com</dc:creator>
  <dc:description>一点素材；https://Dian1.taobao.com</dc:description>
  <dcterms:created xsi:type="dcterms:W3CDTF">2015-12-30T00:59:47Z</dcterms:created>
  <dcterms:modified xsi:type="dcterms:W3CDTF">2017-02-15T02:32:17Z</dcterms:modified>
</cp:coreProperties>
</file>