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0" r:id="rId5"/>
    <p:sldId id="260" r:id="rId6"/>
    <p:sldId id="271" r:id="rId7"/>
    <p:sldId id="272" r:id="rId8"/>
    <p:sldId id="259" r:id="rId9"/>
    <p:sldId id="273" r:id="rId10"/>
    <p:sldId id="261" r:id="rId11"/>
    <p:sldId id="280" r:id="rId12"/>
    <p:sldId id="274" r:id="rId13"/>
    <p:sldId id="275" r:id="rId14"/>
    <p:sldId id="262" r:id="rId15"/>
    <p:sldId id="276" r:id="rId16"/>
    <p:sldId id="281" r:id="rId17"/>
    <p:sldId id="277" r:id="rId18"/>
    <p:sldId id="264" r:id="rId19"/>
    <p:sldId id="278" r:id="rId20"/>
    <p:sldId id="279" r:id="rId21"/>
    <p:sldId id="265" r:id="rId22"/>
    <p:sldId id="282" r:id="rId23"/>
    <p:sldId id="267" r:id="rId24"/>
    <p:sldId id="263" r:id="rId25"/>
    <p:sldId id="268" r:id="rId26"/>
    <p:sldId id="266" r:id="rId27"/>
    <p:sldId id="283" r:id="rId28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17247"/>
    <a:srgbClr val="8AA26A"/>
    <a:srgbClr val="D5E27D"/>
    <a:srgbClr val="7DA049"/>
    <a:srgbClr val="4C87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6" d="100"/>
          <a:sy n="16" d="100"/>
        </p:scale>
        <p:origin x="42" y="10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2653665" y="-2666365"/>
            <a:ext cx="6867525" cy="121837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2653665" y="-2666365"/>
            <a:ext cx="6867525" cy="121837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2019/4/16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9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9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9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194175" y="1070610"/>
            <a:ext cx="4067810" cy="471678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762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40815" y="3029585"/>
            <a:ext cx="3757295" cy="5834380"/>
          </a:xfrm>
          <a:prstGeom prst="rect">
            <a:avLst/>
          </a:prstGeom>
        </p:spPr>
      </p:pic>
      <p:pic>
        <p:nvPicPr>
          <p:cNvPr id="6" name="图片 5" descr="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50500" y="3448685"/>
            <a:ext cx="2445385" cy="4201795"/>
          </a:xfrm>
          <a:prstGeom prst="rect">
            <a:avLst/>
          </a:prstGeom>
        </p:spPr>
      </p:pic>
      <p:pic>
        <p:nvPicPr>
          <p:cNvPr id="7" name="图片 6" descr="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543685" y="-687070"/>
            <a:ext cx="3386455" cy="2080260"/>
          </a:xfrm>
          <a:prstGeom prst="rect">
            <a:avLst/>
          </a:prstGeom>
        </p:spPr>
      </p:pic>
      <p:pic>
        <p:nvPicPr>
          <p:cNvPr id="8" name="图片 7" descr="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51365" y="-543560"/>
            <a:ext cx="4235450" cy="2060575"/>
          </a:xfrm>
          <a:prstGeom prst="rect">
            <a:avLst/>
          </a:prstGeom>
        </p:spPr>
      </p:pic>
      <p:pic>
        <p:nvPicPr>
          <p:cNvPr id="9" name="图片 8" descr="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67815" y="5554980"/>
            <a:ext cx="1666240" cy="2317115"/>
          </a:xfrm>
          <a:prstGeom prst="rect">
            <a:avLst/>
          </a:prstGeom>
        </p:spPr>
      </p:pic>
      <p:pic>
        <p:nvPicPr>
          <p:cNvPr id="11" name="图片 10" descr="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0880000">
            <a:off x="3843020" y="4135120"/>
            <a:ext cx="842645" cy="1661160"/>
          </a:xfrm>
          <a:prstGeom prst="rect">
            <a:avLst/>
          </a:prstGeom>
        </p:spPr>
      </p:pic>
      <p:pic>
        <p:nvPicPr>
          <p:cNvPr id="12" name="图片 11" descr="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4320000">
            <a:off x="-1482090" y="480695"/>
            <a:ext cx="3107690" cy="163639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874260" y="992505"/>
            <a:ext cx="1431290" cy="315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>
                <a:solidFill>
                  <a:srgbClr val="7DA049"/>
                </a:solidFill>
                <a:latin typeface="DFPHongYiKW3-B5" panose="03010609000000000000" charset="-120"/>
                <a:ea typeface="DFPHongYiKW3-B5" panose="03010609000000000000" charset="-120"/>
              </a:rPr>
              <a:t>夏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5095875" y="3194050"/>
            <a:ext cx="1431290" cy="2646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600">
                <a:solidFill>
                  <a:srgbClr val="7DA049"/>
                </a:solidFill>
                <a:latin typeface="DFPHongYiKW3-B5" panose="03010609000000000000" charset="-120"/>
                <a:ea typeface="DFPHongYiKW3-B5" panose="03010609000000000000" charset="-120"/>
              </a:rPr>
              <a:t>日</a:t>
            </a:r>
          </a:p>
        </p:txBody>
      </p:sp>
      <p:pic>
        <p:nvPicPr>
          <p:cNvPr id="10" name="图片 9" descr="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697345" y="1393190"/>
            <a:ext cx="590550" cy="52705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132070" y="2012950"/>
            <a:ext cx="459740" cy="18535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b="1">
                <a:solidFill>
                  <a:srgbClr val="4C8741"/>
                </a:solidFill>
                <a:latin typeface="Tempus Sans ITC" panose="04020404030D07020202" charset="0"/>
                <a:sym typeface="+mn-ea"/>
              </a:rPr>
              <a:t>POWER POINT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732333" y="2077573"/>
            <a:ext cx="461665" cy="25996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dirty="0">
                <a:solidFill>
                  <a:srgbClr val="4C874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我就是我</a:t>
            </a: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7184390" y="938530"/>
            <a:ext cx="1382395" cy="1383030"/>
          </a:xfrm>
          <a:prstGeom prst="line">
            <a:avLst/>
          </a:prstGeom>
          <a:ln w="3175">
            <a:solidFill>
              <a:srgbClr val="7DA0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4098290" y="2767965"/>
            <a:ext cx="587375" cy="588010"/>
          </a:xfrm>
          <a:prstGeom prst="line">
            <a:avLst/>
          </a:prstGeom>
          <a:ln w="3175">
            <a:solidFill>
              <a:srgbClr val="7DA0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3531235" y="3295015"/>
            <a:ext cx="850265" cy="850900"/>
          </a:xfrm>
          <a:prstGeom prst="line">
            <a:avLst/>
          </a:prstGeom>
          <a:ln w="3175">
            <a:solidFill>
              <a:srgbClr val="7DA0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4747260" y="5342890"/>
            <a:ext cx="326580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1400" noProof="0" dirty="0">
                <a:ln>
                  <a:noFill/>
                </a:ln>
                <a:solidFill>
                  <a:srgbClr val="4C874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 毕业答辩</a:t>
            </a:r>
            <a:r>
              <a:rPr lang="zh-CN" altLang="en-US" sz="1000" noProof="0" dirty="0">
                <a:ln>
                  <a:noFill/>
                </a:ln>
                <a:solidFill>
                  <a:srgbClr val="4C874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1000" noProof="0" dirty="0" smtClean="0">
                <a:ln>
                  <a:noFill/>
                </a:ln>
                <a:solidFill>
                  <a:srgbClr val="4C874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●</a:t>
            </a:r>
            <a:r>
              <a:rPr lang="zh-CN" altLang="en-US" sz="1400" noProof="0" dirty="0" smtClean="0">
                <a:ln>
                  <a:noFill/>
                </a:ln>
                <a:solidFill>
                  <a:srgbClr val="4C874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 总结汇报 </a:t>
            </a:r>
            <a:r>
              <a:rPr lang="zh-CN" altLang="en-US" sz="1000" noProof="0" dirty="0" smtClean="0">
                <a:ln>
                  <a:noFill/>
                </a:ln>
                <a:solidFill>
                  <a:srgbClr val="4C874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● </a:t>
            </a:r>
            <a:r>
              <a:rPr lang="zh-CN" altLang="en-US" sz="1400" noProof="0" dirty="0">
                <a:ln>
                  <a:noFill/>
                </a:ln>
                <a:solidFill>
                  <a:srgbClr val="4C874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新品发布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697345" y="3877310"/>
            <a:ext cx="613410" cy="16668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800">
                <a:solidFill>
                  <a:srgbClr val="4C8741"/>
                </a:solidFill>
                <a:latin typeface="Microsoft Yi Baiti" panose="03000500000000000000" charset="0"/>
                <a:sym typeface="+mn-ea"/>
              </a:rPr>
              <a:t>SUMMER</a:t>
            </a:r>
          </a:p>
        </p:txBody>
      </p:sp>
      <p:pic>
        <p:nvPicPr>
          <p:cNvPr id="25" name="图片 24" descr="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210175" y="3747135"/>
            <a:ext cx="303530" cy="271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"/>
          <p:cNvPicPr>
            <a:picLocks noChangeAspect="1"/>
          </p:cNvPicPr>
          <p:nvPr/>
        </p:nvPicPr>
        <p:blipFill>
          <a:blip r:embed="rId2"/>
          <a:srcRect l="46371" b="36445"/>
          <a:stretch>
            <a:fillRect/>
          </a:stretch>
        </p:blipFill>
        <p:spPr>
          <a:xfrm flipH="1">
            <a:off x="10789285" y="4290060"/>
            <a:ext cx="1400175" cy="2578100"/>
          </a:xfrm>
          <a:prstGeom prst="rect">
            <a:avLst/>
          </a:prstGeom>
        </p:spPr>
      </p:pic>
      <p:sp>
        <p:nvSpPr>
          <p:cNvPr id="220" name=" 220"/>
          <p:cNvSpPr/>
          <p:nvPr/>
        </p:nvSpPr>
        <p:spPr>
          <a:xfrm>
            <a:off x="4296410" y="2549525"/>
            <a:ext cx="3032760" cy="488950"/>
          </a:xfrm>
          <a:prstGeom prst="homePlate">
            <a:avLst/>
          </a:prstGeom>
          <a:solidFill>
            <a:srgbClr val="7DA0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 220"/>
          <p:cNvSpPr/>
          <p:nvPr/>
        </p:nvSpPr>
        <p:spPr>
          <a:xfrm>
            <a:off x="2747645" y="3038475"/>
            <a:ext cx="3032760" cy="488950"/>
          </a:xfrm>
          <a:prstGeom prst="homePlate">
            <a:avLst/>
          </a:prstGeom>
          <a:solidFill>
            <a:srgbClr val="8AA2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 220"/>
          <p:cNvSpPr/>
          <p:nvPr/>
        </p:nvSpPr>
        <p:spPr>
          <a:xfrm>
            <a:off x="1396365" y="3527425"/>
            <a:ext cx="3032760" cy="488950"/>
          </a:xfrm>
          <a:prstGeom prst="homePlate">
            <a:avLst/>
          </a:prstGeom>
          <a:solidFill>
            <a:srgbClr val="D5E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 220"/>
          <p:cNvSpPr/>
          <p:nvPr/>
        </p:nvSpPr>
        <p:spPr>
          <a:xfrm>
            <a:off x="179705" y="4016375"/>
            <a:ext cx="3032760" cy="488950"/>
          </a:xfrm>
          <a:prstGeom prst="homePlate">
            <a:avLst/>
          </a:prstGeom>
          <a:solidFill>
            <a:srgbClr val="7DA0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" name=" 220"/>
          <p:cNvSpPr/>
          <p:nvPr/>
        </p:nvSpPr>
        <p:spPr>
          <a:xfrm>
            <a:off x="-1527810" y="4505325"/>
            <a:ext cx="3032760" cy="488950"/>
          </a:xfrm>
          <a:prstGeom prst="homePlate">
            <a:avLst/>
          </a:prstGeom>
          <a:solidFill>
            <a:srgbClr val="D5E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 220"/>
          <p:cNvSpPr/>
          <p:nvPr/>
        </p:nvSpPr>
        <p:spPr>
          <a:xfrm>
            <a:off x="5649595" y="2060575"/>
            <a:ext cx="3032760" cy="488950"/>
          </a:xfrm>
          <a:prstGeom prst="homePlate">
            <a:avLst/>
          </a:prstGeom>
          <a:solidFill>
            <a:srgbClr val="617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" name="Text Placeholder 3"/>
          <p:cNvSpPr txBox="1"/>
          <p:nvPr/>
        </p:nvSpPr>
        <p:spPr>
          <a:xfrm>
            <a:off x="643890" y="4525645"/>
            <a:ext cx="752475" cy="43053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charset="0"/>
                <a:ea typeface="+mn-ea"/>
                <a:cs typeface="+mn-cs"/>
              </a:rPr>
              <a:t>01</a:t>
            </a:r>
          </a:p>
        </p:txBody>
      </p:sp>
      <p:sp>
        <p:nvSpPr>
          <p:cNvPr id="9" name="Text Placeholder 3"/>
          <p:cNvSpPr txBox="1"/>
          <p:nvPr/>
        </p:nvSpPr>
        <p:spPr>
          <a:xfrm>
            <a:off x="2390775" y="4026535"/>
            <a:ext cx="752475" cy="43053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charset="0"/>
                <a:ea typeface="+mn-ea"/>
                <a:cs typeface="+mn-cs"/>
              </a:rPr>
              <a:t>02</a:t>
            </a:r>
          </a:p>
        </p:txBody>
      </p:sp>
      <p:sp>
        <p:nvSpPr>
          <p:cNvPr id="10" name="Text Placeholder 3"/>
          <p:cNvSpPr txBox="1"/>
          <p:nvPr/>
        </p:nvSpPr>
        <p:spPr>
          <a:xfrm>
            <a:off x="3604895" y="3547745"/>
            <a:ext cx="752475" cy="43053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charset="0"/>
                <a:ea typeface="+mn-ea"/>
                <a:cs typeface="+mn-cs"/>
              </a:rPr>
              <a:t>03</a:t>
            </a:r>
          </a:p>
        </p:txBody>
      </p:sp>
      <p:sp>
        <p:nvSpPr>
          <p:cNvPr id="11" name="Text Placeholder 3"/>
          <p:cNvSpPr txBox="1"/>
          <p:nvPr/>
        </p:nvSpPr>
        <p:spPr>
          <a:xfrm>
            <a:off x="4895850" y="3067685"/>
            <a:ext cx="752475" cy="43053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charset="0"/>
                <a:ea typeface="+mn-ea"/>
                <a:cs typeface="+mn-cs"/>
              </a:rPr>
              <a:t>04</a:t>
            </a:r>
          </a:p>
        </p:txBody>
      </p:sp>
      <p:sp>
        <p:nvSpPr>
          <p:cNvPr id="12" name="Text Placeholder 3"/>
          <p:cNvSpPr txBox="1"/>
          <p:nvPr/>
        </p:nvSpPr>
        <p:spPr>
          <a:xfrm>
            <a:off x="6388735" y="2578735"/>
            <a:ext cx="752475" cy="43053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charset="0"/>
                <a:ea typeface="+mn-ea"/>
                <a:cs typeface="+mn-cs"/>
              </a:rPr>
              <a:t>05</a:t>
            </a:r>
          </a:p>
        </p:txBody>
      </p:sp>
      <p:sp>
        <p:nvSpPr>
          <p:cNvPr id="13" name="Text Placeholder 3"/>
          <p:cNvSpPr txBox="1"/>
          <p:nvPr/>
        </p:nvSpPr>
        <p:spPr>
          <a:xfrm>
            <a:off x="7777480" y="2089785"/>
            <a:ext cx="752475" cy="43053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charset="0"/>
                <a:ea typeface="+mn-ea"/>
                <a:cs typeface="+mn-cs"/>
              </a:rPr>
              <a:t>06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1109980" y="5125258"/>
            <a:ext cx="2033270" cy="3378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600" b="1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uLnTx/>
                <a:uFillTx/>
                <a:ea typeface="方正舒体" panose="02010601030101010101" charset="-122"/>
                <a:sym typeface="+mn-ea"/>
              </a:rPr>
              <a:t>ADD YOUR TEXT HERE</a:t>
            </a:r>
            <a:endParaRPr lang="en-US" altLang="zh-CN" sz="1600" b="1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微软雅黑" panose="020B0503020204020204" charset="-122"/>
              <a:ea typeface="方正舒体" panose="02010601030101010101" charset="-122"/>
              <a:sym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109980" y="5353050"/>
            <a:ext cx="564451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kern="0" noProof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212465" y="4309283"/>
            <a:ext cx="2033270" cy="3378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600" b="1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uLnTx/>
                <a:uFillTx/>
                <a:ea typeface="方正舒体" panose="02010601030101010101" charset="-122"/>
                <a:sym typeface="+mn-ea"/>
              </a:rPr>
              <a:t>ADD YOUR TEXT HERE</a:t>
            </a:r>
            <a:endParaRPr lang="en-US" altLang="zh-CN" sz="1600" b="1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微软雅黑" panose="020B0503020204020204" charset="-122"/>
              <a:ea typeface="方正舒体" panose="0201060103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212465" y="4537075"/>
            <a:ext cx="564451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kern="0" noProof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810885" y="3114213"/>
            <a:ext cx="2033270" cy="3378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600" b="1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uLnTx/>
                <a:uFillTx/>
                <a:ea typeface="方正舒体" panose="02010601030101010101" charset="-122"/>
                <a:sym typeface="+mn-ea"/>
              </a:rPr>
              <a:t>ADD YOUR TEXT HERE</a:t>
            </a:r>
            <a:endParaRPr lang="en-US" altLang="zh-CN" sz="1600" b="1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微软雅黑" panose="020B0503020204020204" charset="-122"/>
              <a:ea typeface="方正舒体" panose="02010601030101010101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810885" y="3342005"/>
            <a:ext cx="564451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kern="0" noProof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26770" y="1832783"/>
            <a:ext cx="2033270" cy="3378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b="1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uLnTx/>
                <a:uFillTx/>
                <a:ea typeface="方正舒体" panose="02010601030101010101" charset="-122"/>
                <a:sym typeface="+mn-ea"/>
              </a:rPr>
              <a:t>ADD YOUR TEXT HERE</a:t>
            </a:r>
            <a:endParaRPr lang="en-US" altLang="zh-CN" sz="1600" b="1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微软雅黑" panose="020B0503020204020204" charset="-122"/>
              <a:ea typeface="方正舒体" panose="02010601030101010101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620" y="2060575"/>
            <a:ext cx="285242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kern="0" noProof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566795" y="1119678"/>
            <a:ext cx="2033270" cy="3378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b="1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uLnTx/>
                <a:uFillTx/>
                <a:ea typeface="方正舒体" panose="02010601030101010101" charset="-122"/>
                <a:sym typeface="+mn-ea"/>
              </a:rPr>
              <a:t>ADD YOUR TEXT HERE</a:t>
            </a:r>
            <a:endParaRPr lang="en-US" altLang="zh-CN" sz="1600" b="1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微软雅黑" panose="020B0503020204020204" charset="-122"/>
              <a:ea typeface="方正舒体" panose="02010601030101010101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747645" y="1347470"/>
            <a:ext cx="285242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r" fontAlgn="auto">
              <a:lnSpc>
                <a:spcPct val="150000"/>
              </a:lnSpc>
            </a:pP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800" kern="0" noProof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2379980" y="2934335"/>
            <a:ext cx="0" cy="50990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5085080" y="2170430"/>
            <a:ext cx="0" cy="28511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810125" y="1070610"/>
            <a:ext cx="2592705" cy="471678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762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40815" y="3029585"/>
            <a:ext cx="3757295" cy="5834380"/>
          </a:xfrm>
          <a:prstGeom prst="rect">
            <a:avLst/>
          </a:prstGeom>
        </p:spPr>
      </p:pic>
      <p:pic>
        <p:nvPicPr>
          <p:cNvPr id="6" name="图片 5" descr="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50500" y="3448685"/>
            <a:ext cx="2445385" cy="4201795"/>
          </a:xfrm>
          <a:prstGeom prst="rect">
            <a:avLst/>
          </a:prstGeom>
        </p:spPr>
      </p:pic>
      <p:pic>
        <p:nvPicPr>
          <p:cNvPr id="7" name="图片 6" descr="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543685" y="-687070"/>
            <a:ext cx="3386455" cy="2080260"/>
          </a:xfrm>
          <a:prstGeom prst="rect">
            <a:avLst/>
          </a:prstGeom>
        </p:spPr>
      </p:pic>
      <p:pic>
        <p:nvPicPr>
          <p:cNvPr id="8" name="图片 7" descr="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51365" y="-543560"/>
            <a:ext cx="4235450" cy="2060575"/>
          </a:xfrm>
          <a:prstGeom prst="rect">
            <a:avLst/>
          </a:prstGeom>
        </p:spPr>
      </p:pic>
      <p:pic>
        <p:nvPicPr>
          <p:cNvPr id="9" name="图片 8" descr="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67815" y="5554980"/>
            <a:ext cx="1666240" cy="2317115"/>
          </a:xfrm>
          <a:prstGeom prst="rect">
            <a:avLst/>
          </a:prstGeom>
        </p:spPr>
      </p:pic>
      <p:pic>
        <p:nvPicPr>
          <p:cNvPr id="12" name="图片 11" descr="7"/>
          <p:cNvPicPr>
            <a:picLocks noChangeAspect="1"/>
          </p:cNvPicPr>
          <p:nvPr/>
        </p:nvPicPr>
        <p:blipFill>
          <a:blip r:embed="rId8"/>
          <a:srcRect l="37896" b="50487"/>
          <a:stretch>
            <a:fillRect/>
          </a:stretch>
        </p:blipFill>
        <p:spPr>
          <a:xfrm rot="16200000">
            <a:off x="6424930" y="4813935"/>
            <a:ext cx="1308100" cy="54927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155565" y="2072640"/>
            <a:ext cx="109410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rgbClr val="7DA049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第二节</a:t>
            </a: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4587240" y="2577465"/>
            <a:ext cx="587375" cy="588010"/>
          </a:xfrm>
          <a:prstGeom prst="line">
            <a:avLst/>
          </a:prstGeom>
          <a:ln w="3175">
            <a:solidFill>
              <a:srgbClr val="7DA0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4115435" y="3104515"/>
            <a:ext cx="850265" cy="850900"/>
          </a:xfrm>
          <a:prstGeom prst="line">
            <a:avLst/>
          </a:prstGeom>
          <a:ln w="3175">
            <a:solidFill>
              <a:srgbClr val="7DA0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24" descr="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65955" y="2719070"/>
            <a:ext cx="499745" cy="4464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934710" y="1517015"/>
            <a:ext cx="551815" cy="34963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>
                <a:solidFill>
                  <a:srgbClr val="7DA049"/>
                </a:solidFill>
              </a:rPr>
              <a:t>单击此处输入您的标题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287770" y="1889125"/>
            <a:ext cx="459740" cy="41211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00">
                <a:solidFill>
                  <a:srgbClr val="7DA049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单击此处输入您的文本，</a:t>
            </a:r>
            <a:r>
              <a:rPr lang="zh-CN" altLang="en-US" sz="900">
                <a:solidFill>
                  <a:srgbClr val="7DA04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单击此处输入您的文本，单击此处输入您的文本，</a:t>
            </a:r>
            <a:endParaRPr lang="zh-CN" altLang="en-US" sz="900">
              <a:solidFill>
                <a:srgbClr val="7DA049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900">
              <a:solidFill>
                <a:srgbClr val="7DA04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上箭头 1"/>
          <p:cNvSpPr/>
          <p:nvPr/>
        </p:nvSpPr>
        <p:spPr>
          <a:xfrm>
            <a:off x="6023610" y="1926590"/>
            <a:ext cx="283845" cy="5067300"/>
          </a:xfrm>
          <a:prstGeom prst="upArrow">
            <a:avLst/>
          </a:prstGeom>
          <a:solidFill>
            <a:srgbClr val="7DA0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002145" y="2430318"/>
            <a:ext cx="2033270" cy="3378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600" b="1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ea typeface="方正舒体" panose="02010601030101010101" charset="-122"/>
                <a:sym typeface="+mn-ea"/>
              </a:rPr>
              <a:t>ADD YOUR TEXT HERE</a:t>
            </a:r>
            <a:endParaRPr lang="en-US" altLang="zh-CN" sz="1600" b="1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微软雅黑" panose="020B0503020204020204" charset="-122"/>
              <a:ea typeface="方正舒体" panose="02010601030101010101" charset="-122"/>
              <a:sym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002145" y="2679065"/>
            <a:ext cx="4539615" cy="708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02145" y="4291503"/>
            <a:ext cx="2033270" cy="3378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600" b="1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ea typeface="方正舒体" panose="02010601030101010101" charset="-122"/>
                <a:sym typeface="+mn-ea"/>
              </a:rPr>
              <a:t>ADD YOUR TEXT HERE</a:t>
            </a:r>
            <a:endParaRPr lang="en-US" altLang="zh-CN" sz="1600" b="1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微软雅黑" panose="020B0503020204020204" charset="-122"/>
              <a:ea typeface="方正舒体" panose="0201060103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02145" y="4540250"/>
            <a:ext cx="4539615" cy="708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39770" y="2439843"/>
            <a:ext cx="2033270" cy="3378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b="1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ea typeface="方正舒体" panose="02010601030101010101" charset="-122"/>
                <a:sym typeface="+mn-ea"/>
              </a:rPr>
              <a:t>ADD YOUR TEXT HERE</a:t>
            </a:r>
            <a:endParaRPr lang="en-US" altLang="zh-CN" sz="1600" b="1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微软雅黑" panose="020B0503020204020204" charset="-122"/>
              <a:ea typeface="方正舒体" panose="0201060103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3425" y="2679065"/>
            <a:ext cx="4539615" cy="708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r" fontAlgn="auto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39770" y="4301028"/>
            <a:ext cx="2033270" cy="3378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b="1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ea typeface="方正舒体" panose="02010601030101010101" charset="-122"/>
                <a:sym typeface="+mn-ea"/>
              </a:rPr>
              <a:t>ADD YOUR TEXT HERE</a:t>
            </a:r>
            <a:endParaRPr lang="en-US" altLang="zh-CN" sz="1600" b="1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微软雅黑" panose="020B0503020204020204" charset="-122"/>
              <a:ea typeface="方正舒体" panose="0201060103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3425" y="4549775"/>
            <a:ext cx="4539615" cy="708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r" fontAlgn="auto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377815" y="2430145"/>
            <a:ext cx="479425" cy="479425"/>
            <a:chOff x="16833" y="6605"/>
            <a:chExt cx="3352" cy="3352"/>
          </a:xfrm>
        </p:grpSpPr>
        <p:sp>
          <p:nvSpPr>
            <p:cNvPr id="219161" name="AutoShape 9"/>
            <p:cNvSpPr/>
            <p:nvPr/>
          </p:nvSpPr>
          <p:spPr>
            <a:xfrm>
              <a:off x="16833" y="6605"/>
              <a:ext cx="3353" cy="3353"/>
            </a:xfrm>
            <a:custGeom>
              <a:avLst/>
              <a:gdLst/>
              <a:ahLst/>
              <a:cxnLst>
                <a:cxn ang="0">
                  <a:pos x="78" y="13"/>
                </a:cxn>
                <a:cxn ang="0">
                  <a:pos x="78" y="78"/>
                </a:cxn>
                <a:cxn ang="0">
                  <a:pos x="13" y="78"/>
                </a:cxn>
                <a:cxn ang="0">
                  <a:pos x="13" y="13"/>
                </a:cxn>
                <a:cxn ang="0">
                  <a:pos x="78" y="13"/>
                </a:cxn>
                <a:cxn ang="0">
                  <a:pos x="78" y="13"/>
                </a:cxn>
              </a:cxnLst>
              <a:rect l="0" t="0" r="0" b="0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  <a:moveTo>
                    <a:pt x="16796" y="2882"/>
                  </a:moveTo>
                </a:path>
              </a:pathLst>
            </a:custGeom>
            <a:solidFill>
              <a:srgbClr val="D5E27D"/>
            </a:solidFill>
            <a:ln w="1270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169" name="AutoShape 19"/>
            <p:cNvSpPr/>
            <p:nvPr/>
          </p:nvSpPr>
          <p:spPr>
            <a:xfrm>
              <a:off x="17908" y="7873"/>
              <a:ext cx="1220" cy="835"/>
            </a:xfrm>
            <a:custGeom>
              <a:avLst/>
              <a:gdLst/>
              <a:ahLst/>
              <a:cxnLst>
                <a:cxn ang="0">
                  <a:pos x="9" y="2"/>
                </a:cxn>
                <a:cxn ang="0">
                  <a:pos x="10" y="2"/>
                </a:cxn>
                <a:cxn ang="0">
                  <a:pos x="7" y="0"/>
                </a:cxn>
                <a:cxn ang="0">
                  <a:pos x="5" y="1"/>
                </a:cxn>
                <a:cxn ang="0">
                  <a:pos x="3" y="0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2" y="5"/>
                </a:cxn>
                <a:cxn ang="0">
                  <a:pos x="9" y="5"/>
                </a:cxn>
                <a:cxn ang="0">
                  <a:pos x="11" y="4"/>
                </a:cxn>
                <a:cxn ang="0">
                  <a:pos x="9" y="2"/>
                </a:cxn>
                <a:cxn ang="0">
                  <a:pos x="8" y="5"/>
                </a:cxn>
                <a:cxn ang="0">
                  <a:pos x="6" y="5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6" y="4"/>
                </a:cxn>
                <a:cxn ang="0">
                  <a:pos x="6" y="3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4" y="3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4" y="4"/>
                </a:cxn>
                <a:cxn ang="0">
                  <a:pos x="5" y="5"/>
                </a:cxn>
                <a:cxn ang="0">
                  <a:pos x="3" y="5"/>
                </a:cxn>
                <a:cxn ang="0">
                  <a:pos x="1" y="4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4" y="1"/>
                </a:cxn>
                <a:cxn ang="0">
                  <a:pos x="5" y="1"/>
                </a:cxn>
                <a:cxn ang="0">
                  <a:pos x="7" y="1"/>
                </a:cxn>
                <a:cxn ang="0">
                  <a:pos x="9" y="2"/>
                </a:cxn>
                <a:cxn ang="0">
                  <a:pos x="9" y="2"/>
                </a:cxn>
                <a:cxn ang="0">
                  <a:pos x="10" y="4"/>
                </a:cxn>
                <a:cxn ang="0">
                  <a:pos x="8" y="5"/>
                </a:cxn>
                <a:cxn ang="0">
                  <a:pos x="8" y="5"/>
                </a:cxn>
              </a:cxnLst>
              <a:rect l="0" t="0" r="0" b="0"/>
              <a:pathLst>
                <a:path w="21600" h="21600">
                  <a:moveTo>
                    <a:pt x="18573" y="9488"/>
                  </a:moveTo>
                  <a:cubicBezTo>
                    <a:pt x="18711" y="8882"/>
                    <a:pt x="18848" y="8075"/>
                    <a:pt x="18848" y="7469"/>
                  </a:cubicBezTo>
                  <a:cubicBezTo>
                    <a:pt x="18848" y="3432"/>
                    <a:pt x="16510" y="0"/>
                    <a:pt x="13758" y="0"/>
                  </a:cubicBezTo>
                  <a:cubicBezTo>
                    <a:pt x="10456" y="0"/>
                    <a:pt x="10043" y="3634"/>
                    <a:pt x="10043" y="3634"/>
                  </a:cubicBezTo>
                  <a:cubicBezTo>
                    <a:pt x="10043" y="3634"/>
                    <a:pt x="8668" y="1211"/>
                    <a:pt x="6329" y="1615"/>
                  </a:cubicBezTo>
                  <a:cubicBezTo>
                    <a:pt x="4127" y="2221"/>
                    <a:pt x="2752" y="5047"/>
                    <a:pt x="2752" y="8075"/>
                  </a:cubicBezTo>
                  <a:cubicBezTo>
                    <a:pt x="2752" y="8478"/>
                    <a:pt x="2752" y="9084"/>
                    <a:pt x="2889" y="9488"/>
                  </a:cubicBezTo>
                  <a:cubicBezTo>
                    <a:pt x="1238" y="10295"/>
                    <a:pt x="0" y="12718"/>
                    <a:pt x="0" y="15342"/>
                  </a:cubicBezTo>
                  <a:cubicBezTo>
                    <a:pt x="0" y="18774"/>
                    <a:pt x="1926" y="21600"/>
                    <a:pt x="4265" y="21600"/>
                  </a:cubicBezTo>
                  <a:cubicBezTo>
                    <a:pt x="17335" y="21600"/>
                    <a:pt x="17335" y="21600"/>
                    <a:pt x="17335" y="21600"/>
                  </a:cubicBezTo>
                  <a:cubicBezTo>
                    <a:pt x="19674" y="21600"/>
                    <a:pt x="21600" y="18774"/>
                    <a:pt x="21600" y="15342"/>
                  </a:cubicBezTo>
                  <a:cubicBezTo>
                    <a:pt x="21600" y="12516"/>
                    <a:pt x="20362" y="10295"/>
                    <a:pt x="18573" y="9488"/>
                  </a:cubicBezTo>
                  <a:close/>
                  <a:moveTo>
                    <a:pt x="16510" y="20389"/>
                  </a:moveTo>
                  <a:cubicBezTo>
                    <a:pt x="10869" y="20389"/>
                    <a:pt x="10869" y="20389"/>
                    <a:pt x="10869" y="20389"/>
                  </a:cubicBezTo>
                  <a:cubicBezTo>
                    <a:pt x="11282" y="19581"/>
                    <a:pt x="14308" y="15342"/>
                    <a:pt x="14308" y="15342"/>
                  </a:cubicBezTo>
                  <a:cubicBezTo>
                    <a:pt x="14308" y="15342"/>
                    <a:pt x="14721" y="14736"/>
                    <a:pt x="14171" y="14736"/>
                  </a:cubicBezTo>
                  <a:cubicBezTo>
                    <a:pt x="13620" y="14736"/>
                    <a:pt x="12657" y="14736"/>
                    <a:pt x="12657" y="14736"/>
                  </a:cubicBezTo>
                  <a:cubicBezTo>
                    <a:pt x="12657" y="14736"/>
                    <a:pt x="12657" y="14333"/>
                    <a:pt x="12657" y="13727"/>
                  </a:cubicBezTo>
                  <a:cubicBezTo>
                    <a:pt x="12657" y="12112"/>
                    <a:pt x="12657" y="8882"/>
                    <a:pt x="12657" y="7469"/>
                  </a:cubicBezTo>
                  <a:cubicBezTo>
                    <a:pt x="12657" y="7469"/>
                    <a:pt x="12657" y="7267"/>
                    <a:pt x="12382" y="7267"/>
                  </a:cubicBezTo>
                  <a:cubicBezTo>
                    <a:pt x="12107" y="7267"/>
                    <a:pt x="9218" y="7267"/>
                    <a:pt x="8805" y="7267"/>
                  </a:cubicBezTo>
                  <a:cubicBezTo>
                    <a:pt x="8530" y="7267"/>
                    <a:pt x="8530" y="7671"/>
                    <a:pt x="8530" y="7671"/>
                  </a:cubicBezTo>
                  <a:cubicBezTo>
                    <a:pt x="8530" y="8882"/>
                    <a:pt x="8530" y="12112"/>
                    <a:pt x="8530" y="13727"/>
                  </a:cubicBezTo>
                  <a:cubicBezTo>
                    <a:pt x="8530" y="14333"/>
                    <a:pt x="8530" y="14736"/>
                    <a:pt x="8530" y="14736"/>
                  </a:cubicBezTo>
                  <a:cubicBezTo>
                    <a:pt x="8530" y="14736"/>
                    <a:pt x="7429" y="14736"/>
                    <a:pt x="7017" y="14736"/>
                  </a:cubicBezTo>
                  <a:cubicBezTo>
                    <a:pt x="6604" y="14736"/>
                    <a:pt x="7017" y="15342"/>
                    <a:pt x="7017" y="15342"/>
                  </a:cubicBezTo>
                  <a:cubicBezTo>
                    <a:pt x="10456" y="20389"/>
                    <a:pt x="10456" y="20389"/>
                    <a:pt x="10456" y="20389"/>
                  </a:cubicBezTo>
                  <a:cubicBezTo>
                    <a:pt x="5228" y="20389"/>
                    <a:pt x="5228" y="20389"/>
                    <a:pt x="5228" y="20389"/>
                  </a:cubicBezTo>
                  <a:cubicBezTo>
                    <a:pt x="3164" y="20389"/>
                    <a:pt x="1513" y="17966"/>
                    <a:pt x="1513" y="15140"/>
                  </a:cubicBezTo>
                  <a:cubicBezTo>
                    <a:pt x="1513" y="12718"/>
                    <a:pt x="2614" y="10901"/>
                    <a:pt x="3990" y="10093"/>
                  </a:cubicBezTo>
                  <a:cubicBezTo>
                    <a:pt x="3852" y="9690"/>
                    <a:pt x="3852" y="9286"/>
                    <a:pt x="3852" y="8882"/>
                  </a:cubicBezTo>
                  <a:cubicBezTo>
                    <a:pt x="3852" y="6460"/>
                    <a:pt x="5090" y="4037"/>
                    <a:pt x="7017" y="3432"/>
                  </a:cubicBezTo>
                  <a:cubicBezTo>
                    <a:pt x="9080" y="3230"/>
                    <a:pt x="10318" y="6056"/>
                    <a:pt x="10318" y="6056"/>
                  </a:cubicBezTo>
                  <a:cubicBezTo>
                    <a:pt x="10318" y="6056"/>
                    <a:pt x="10594" y="2221"/>
                    <a:pt x="13483" y="2221"/>
                  </a:cubicBezTo>
                  <a:cubicBezTo>
                    <a:pt x="15822" y="2221"/>
                    <a:pt x="17610" y="5047"/>
                    <a:pt x="17610" y="8478"/>
                  </a:cubicBezTo>
                  <a:cubicBezTo>
                    <a:pt x="17610" y="9084"/>
                    <a:pt x="17610" y="9690"/>
                    <a:pt x="17473" y="10093"/>
                  </a:cubicBezTo>
                  <a:cubicBezTo>
                    <a:pt x="18986" y="10699"/>
                    <a:pt x="20224" y="12718"/>
                    <a:pt x="20224" y="15140"/>
                  </a:cubicBezTo>
                  <a:cubicBezTo>
                    <a:pt x="20224" y="17966"/>
                    <a:pt x="18573" y="20389"/>
                    <a:pt x="16510" y="20389"/>
                  </a:cubicBezTo>
                  <a:close/>
                  <a:moveTo>
                    <a:pt x="16510" y="20389"/>
                  </a:moveTo>
                </a:path>
              </a:pathLst>
            </a:custGeom>
            <a:solidFill>
              <a:srgbClr val="FFFFFF">
                <a:alpha val="100000"/>
              </a:srgbClr>
            </a:solidFill>
            <a:ln w="1270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409690" y="2430145"/>
            <a:ext cx="502920" cy="503555"/>
            <a:chOff x="9783" y="4485"/>
            <a:chExt cx="3354" cy="3356"/>
          </a:xfrm>
        </p:grpSpPr>
        <p:sp>
          <p:nvSpPr>
            <p:cNvPr id="219163" name="AutoShape 11"/>
            <p:cNvSpPr/>
            <p:nvPr/>
          </p:nvSpPr>
          <p:spPr>
            <a:xfrm>
              <a:off x="9783" y="4485"/>
              <a:ext cx="3355" cy="3356"/>
            </a:xfrm>
            <a:custGeom>
              <a:avLst/>
              <a:gdLst/>
              <a:ahLst/>
              <a:cxnLst>
                <a:cxn ang="0">
                  <a:pos x="78" y="13"/>
                </a:cxn>
                <a:cxn ang="0">
                  <a:pos x="78" y="78"/>
                </a:cxn>
                <a:cxn ang="0">
                  <a:pos x="13" y="78"/>
                </a:cxn>
                <a:cxn ang="0">
                  <a:pos x="13" y="13"/>
                </a:cxn>
                <a:cxn ang="0">
                  <a:pos x="78" y="13"/>
                </a:cxn>
                <a:cxn ang="0">
                  <a:pos x="78" y="13"/>
                </a:cxn>
              </a:cxnLst>
              <a:rect l="0" t="0" r="0" b="0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  <a:moveTo>
                    <a:pt x="16796" y="2882"/>
                  </a:moveTo>
                </a:path>
              </a:pathLst>
            </a:custGeom>
            <a:solidFill>
              <a:srgbClr val="7DA049"/>
            </a:solidFill>
            <a:ln w="12700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166" name="AutoShape 14"/>
            <p:cNvSpPr/>
            <p:nvPr/>
          </p:nvSpPr>
          <p:spPr>
            <a:xfrm>
              <a:off x="10983" y="5673"/>
              <a:ext cx="1060" cy="1048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8" y="4"/>
                </a:cxn>
                <a:cxn ang="0">
                  <a:pos x="6" y="2"/>
                </a:cxn>
                <a:cxn ang="0">
                  <a:pos x="6" y="1"/>
                </a:cxn>
                <a:cxn ang="0">
                  <a:pos x="6" y="2"/>
                </a:cxn>
                <a:cxn ang="0">
                  <a:pos x="3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3" y="7"/>
                </a:cxn>
                <a:cxn ang="0">
                  <a:pos x="2" y="7"/>
                </a:cxn>
                <a:cxn ang="0">
                  <a:pos x="2" y="6"/>
                </a:cxn>
                <a:cxn ang="0">
                  <a:pos x="1" y="6"/>
                </a:cxn>
                <a:cxn ang="0">
                  <a:pos x="1" y="5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1" y="3"/>
                </a:cxn>
                <a:cxn ang="0">
                  <a:pos x="3" y="1"/>
                </a:cxn>
                <a:cxn ang="0">
                  <a:pos x="2" y="1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3" y="2"/>
                </a:cxn>
                <a:cxn ang="0">
                  <a:pos x="3" y="2"/>
                </a:cxn>
                <a:cxn ang="0">
                  <a:pos x="3" y="2"/>
                </a:cxn>
                <a:cxn ang="0">
                  <a:pos x="3" y="3"/>
                </a:cxn>
                <a:cxn ang="0">
                  <a:pos x="2" y="3"/>
                </a:cxn>
                <a:cxn ang="0">
                  <a:pos x="2" y="3"/>
                </a:cxn>
                <a:cxn ang="0">
                  <a:pos x="1" y="3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2" y="4"/>
                </a:cxn>
                <a:cxn ang="0">
                  <a:pos x="3" y="4"/>
                </a:cxn>
                <a:cxn ang="0">
                  <a:pos x="3" y="5"/>
                </a:cxn>
                <a:cxn ang="0">
                  <a:pos x="4" y="1"/>
                </a:cxn>
                <a:cxn ang="0">
                  <a:pos x="3" y="1"/>
                </a:cxn>
                <a:cxn ang="0">
                  <a:pos x="4" y="1"/>
                </a:cxn>
                <a:cxn ang="0">
                  <a:pos x="7" y="4"/>
                </a:cxn>
                <a:cxn ang="0">
                  <a:pos x="6" y="7"/>
                </a:cxn>
                <a:cxn ang="0">
                  <a:pos x="6" y="6"/>
                </a:cxn>
                <a:cxn ang="0">
                  <a:pos x="6" y="5"/>
                </a:cxn>
                <a:cxn ang="0">
                  <a:pos x="5" y="5"/>
                </a:cxn>
                <a:cxn ang="0">
                  <a:pos x="7" y="4"/>
                </a:cxn>
                <a:cxn ang="0">
                  <a:pos x="7" y="3"/>
                </a:cxn>
                <a:cxn ang="0">
                  <a:pos x="6" y="3"/>
                </a:cxn>
                <a:cxn ang="0">
                  <a:pos x="6" y="4"/>
                </a:cxn>
                <a:cxn ang="0">
                  <a:pos x="5" y="3"/>
                </a:cxn>
                <a:cxn ang="0">
                  <a:pos x="5" y="3"/>
                </a:cxn>
                <a:cxn ang="0">
                  <a:pos x="5" y="2"/>
                </a:cxn>
                <a:cxn ang="0">
                  <a:pos x="6" y="2"/>
                </a:cxn>
                <a:cxn ang="0">
                  <a:pos x="7" y="2"/>
                </a:cxn>
                <a:cxn ang="0">
                  <a:pos x="7" y="2"/>
                </a:cxn>
                <a:cxn ang="0">
                  <a:pos x="8" y="4"/>
                </a:cxn>
                <a:cxn ang="0">
                  <a:pos x="7" y="4"/>
                </a:cxn>
              </a:cxnLst>
              <a:rect l="0" t="0" r="0" b="0"/>
              <a:pathLst>
                <a:path w="21600" h="21600">
                  <a:moveTo>
                    <a:pt x="10800" y="0"/>
                  </a:moveTo>
                  <a:cubicBezTo>
                    <a:pt x="4860" y="0"/>
                    <a:pt x="0" y="4860"/>
                    <a:pt x="0" y="10800"/>
                  </a:cubicBezTo>
                  <a:cubicBezTo>
                    <a:pt x="0" y="16740"/>
                    <a:pt x="4860" y="21600"/>
                    <a:pt x="10800" y="21600"/>
                  </a:cubicBezTo>
                  <a:cubicBezTo>
                    <a:pt x="16740" y="21600"/>
                    <a:pt x="21600" y="16740"/>
                    <a:pt x="21600" y="10800"/>
                  </a:cubicBezTo>
                  <a:cubicBezTo>
                    <a:pt x="21600" y="4860"/>
                    <a:pt x="16740" y="0"/>
                    <a:pt x="10800" y="0"/>
                  </a:cubicBezTo>
                  <a:close/>
                  <a:moveTo>
                    <a:pt x="14940" y="4320"/>
                  </a:moveTo>
                  <a:cubicBezTo>
                    <a:pt x="15660" y="3780"/>
                    <a:pt x="15660" y="3780"/>
                    <a:pt x="15660" y="3780"/>
                  </a:cubicBezTo>
                  <a:cubicBezTo>
                    <a:pt x="15660" y="3780"/>
                    <a:pt x="15300" y="3060"/>
                    <a:pt x="15480" y="2520"/>
                  </a:cubicBezTo>
                  <a:cubicBezTo>
                    <a:pt x="15660" y="2520"/>
                    <a:pt x="16380" y="2880"/>
                    <a:pt x="16920" y="3600"/>
                  </a:cubicBezTo>
                  <a:cubicBezTo>
                    <a:pt x="16560" y="5220"/>
                    <a:pt x="15480" y="5040"/>
                    <a:pt x="15480" y="5040"/>
                  </a:cubicBezTo>
                  <a:cubicBezTo>
                    <a:pt x="15480" y="5040"/>
                    <a:pt x="14760" y="5040"/>
                    <a:pt x="14940" y="4320"/>
                  </a:cubicBezTo>
                  <a:close/>
                  <a:moveTo>
                    <a:pt x="8460" y="13860"/>
                  </a:moveTo>
                  <a:cubicBezTo>
                    <a:pt x="8280" y="14040"/>
                    <a:pt x="8100" y="14580"/>
                    <a:pt x="7920" y="15120"/>
                  </a:cubicBezTo>
                  <a:cubicBezTo>
                    <a:pt x="7740" y="15480"/>
                    <a:pt x="7560" y="15660"/>
                    <a:pt x="7380" y="15840"/>
                  </a:cubicBezTo>
                  <a:cubicBezTo>
                    <a:pt x="7020" y="16020"/>
                    <a:pt x="7020" y="16380"/>
                    <a:pt x="7020" y="16380"/>
                  </a:cubicBezTo>
                  <a:cubicBezTo>
                    <a:pt x="6840" y="17100"/>
                    <a:pt x="6840" y="17100"/>
                    <a:pt x="6840" y="17100"/>
                  </a:cubicBezTo>
                  <a:cubicBezTo>
                    <a:pt x="6840" y="17100"/>
                    <a:pt x="7020" y="17820"/>
                    <a:pt x="7200" y="18000"/>
                  </a:cubicBezTo>
                  <a:cubicBezTo>
                    <a:pt x="7200" y="18360"/>
                    <a:pt x="6660" y="19800"/>
                    <a:pt x="6660" y="19800"/>
                  </a:cubicBezTo>
                  <a:cubicBezTo>
                    <a:pt x="6120" y="19620"/>
                    <a:pt x="5940" y="19080"/>
                    <a:pt x="5760" y="18720"/>
                  </a:cubicBezTo>
                  <a:cubicBezTo>
                    <a:pt x="5760" y="18360"/>
                    <a:pt x="5400" y="18180"/>
                    <a:pt x="5580" y="17820"/>
                  </a:cubicBezTo>
                  <a:cubicBezTo>
                    <a:pt x="5580" y="17280"/>
                    <a:pt x="5220" y="17100"/>
                    <a:pt x="5040" y="16920"/>
                  </a:cubicBezTo>
                  <a:cubicBezTo>
                    <a:pt x="4860" y="16560"/>
                    <a:pt x="4680" y="16200"/>
                    <a:pt x="4680" y="16020"/>
                  </a:cubicBezTo>
                  <a:cubicBezTo>
                    <a:pt x="4680" y="15840"/>
                    <a:pt x="4140" y="15480"/>
                    <a:pt x="4140" y="15480"/>
                  </a:cubicBezTo>
                  <a:cubicBezTo>
                    <a:pt x="4140" y="15480"/>
                    <a:pt x="3240" y="14940"/>
                    <a:pt x="3060" y="14760"/>
                  </a:cubicBezTo>
                  <a:cubicBezTo>
                    <a:pt x="2880" y="14580"/>
                    <a:pt x="2700" y="13860"/>
                    <a:pt x="2700" y="13500"/>
                  </a:cubicBezTo>
                  <a:cubicBezTo>
                    <a:pt x="2700" y="13140"/>
                    <a:pt x="2880" y="12240"/>
                    <a:pt x="2880" y="12240"/>
                  </a:cubicBezTo>
                  <a:cubicBezTo>
                    <a:pt x="2880" y="12240"/>
                    <a:pt x="3240" y="11880"/>
                    <a:pt x="3060" y="11700"/>
                  </a:cubicBezTo>
                  <a:cubicBezTo>
                    <a:pt x="2700" y="11520"/>
                    <a:pt x="2700" y="10800"/>
                    <a:pt x="2700" y="10800"/>
                  </a:cubicBezTo>
                  <a:cubicBezTo>
                    <a:pt x="2340" y="10440"/>
                    <a:pt x="2340" y="10440"/>
                    <a:pt x="2340" y="10440"/>
                  </a:cubicBezTo>
                  <a:cubicBezTo>
                    <a:pt x="2340" y="10440"/>
                    <a:pt x="1980" y="9900"/>
                    <a:pt x="1800" y="9720"/>
                  </a:cubicBezTo>
                  <a:cubicBezTo>
                    <a:pt x="1800" y="9360"/>
                    <a:pt x="1800" y="9180"/>
                    <a:pt x="1980" y="9000"/>
                  </a:cubicBezTo>
                  <a:cubicBezTo>
                    <a:pt x="1980" y="8820"/>
                    <a:pt x="1800" y="8280"/>
                    <a:pt x="1800" y="8100"/>
                  </a:cubicBezTo>
                  <a:cubicBezTo>
                    <a:pt x="3600" y="3600"/>
                    <a:pt x="6660" y="2700"/>
                    <a:pt x="6660" y="2700"/>
                  </a:cubicBezTo>
                  <a:cubicBezTo>
                    <a:pt x="6840" y="3600"/>
                    <a:pt x="6840" y="3600"/>
                    <a:pt x="6840" y="3600"/>
                  </a:cubicBezTo>
                  <a:cubicBezTo>
                    <a:pt x="6840" y="3600"/>
                    <a:pt x="6300" y="3780"/>
                    <a:pt x="6120" y="3780"/>
                  </a:cubicBezTo>
                  <a:cubicBezTo>
                    <a:pt x="5760" y="3600"/>
                    <a:pt x="5580" y="3600"/>
                    <a:pt x="5580" y="3600"/>
                  </a:cubicBezTo>
                  <a:cubicBezTo>
                    <a:pt x="5220" y="4140"/>
                    <a:pt x="5220" y="4140"/>
                    <a:pt x="5220" y="4140"/>
                  </a:cubicBezTo>
                  <a:cubicBezTo>
                    <a:pt x="5220" y="4140"/>
                    <a:pt x="5040" y="4500"/>
                    <a:pt x="5040" y="4680"/>
                  </a:cubicBezTo>
                  <a:cubicBezTo>
                    <a:pt x="5040" y="4860"/>
                    <a:pt x="5220" y="5220"/>
                    <a:pt x="5220" y="5220"/>
                  </a:cubicBezTo>
                  <a:cubicBezTo>
                    <a:pt x="5220" y="5220"/>
                    <a:pt x="5760" y="5220"/>
                    <a:pt x="5760" y="5040"/>
                  </a:cubicBezTo>
                  <a:cubicBezTo>
                    <a:pt x="5760" y="4860"/>
                    <a:pt x="5760" y="4680"/>
                    <a:pt x="5760" y="4680"/>
                  </a:cubicBezTo>
                  <a:cubicBezTo>
                    <a:pt x="5580" y="4320"/>
                    <a:pt x="5580" y="4320"/>
                    <a:pt x="5580" y="4320"/>
                  </a:cubicBezTo>
                  <a:cubicBezTo>
                    <a:pt x="5580" y="4320"/>
                    <a:pt x="6120" y="4140"/>
                    <a:pt x="7200" y="4320"/>
                  </a:cubicBezTo>
                  <a:cubicBezTo>
                    <a:pt x="8460" y="4320"/>
                    <a:pt x="7920" y="5220"/>
                    <a:pt x="8460" y="5400"/>
                  </a:cubicBezTo>
                  <a:cubicBezTo>
                    <a:pt x="9000" y="5580"/>
                    <a:pt x="8100" y="6300"/>
                    <a:pt x="7920" y="6660"/>
                  </a:cubicBezTo>
                  <a:cubicBezTo>
                    <a:pt x="7740" y="7020"/>
                    <a:pt x="7380" y="6120"/>
                    <a:pt x="7380" y="6120"/>
                  </a:cubicBezTo>
                  <a:cubicBezTo>
                    <a:pt x="7380" y="6120"/>
                    <a:pt x="7740" y="5760"/>
                    <a:pt x="7200" y="5760"/>
                  </a:cubicBezTo>
                  <a:cubicBezTo>
                    <a:pt x="6660" y="5580"/>
                    <a:pt x="6300" y="6480"/>
                    <a:pt x="6660" y="6480"/>
                  </a:cubicBezTo>
                  <a:cubicBezTo>
                    <a:pt x="6840" y="6480"/>
                    <a:pt x="7200" y="6840"/>
                    <a:pt x="7020" y="7020"/>
                  </a:cubicBezTo>
                  <a:cubicBezTo>
                    <a:pt x="7020" y="7200"/>
                    <a:pt x="7020" y="7200"/>
                    <a:pt x="6840" y="7740"/>
                  </a:cubicBezTo>
                  <a:cubicBezTo>
                    <a:pt x="6480" y="8280"/>
                    <a:pt x="6120" y="8640"/>
                    <a:pt x="6120" y="8640"/>
                  </a:cubicBezTo>
                  <a:cubicBezTo>
                    <a:pt x="6120" y="8640"/>
                    <a:pt x="5760" y="8460"/>
                    <a:pt x="5940" y="8820"/>
                  </a:cubicBezTo>
                  <a:cubicBezTo>
                    <a:pt x="6120" y="9180"/>
                    <a:pt x="5940" y="9720"/>
                    <a:pt x="5940" y="9900"/>
                  </a:cubicBezTo>
                  <a:cubicBezTo>
                    <a:pt x="5940" y="10260"/>
                    <a:pt x="5220" y="9720"/>
                    <a:pt x="5220" y="9180"/>
                  </a:cubicBezTo>
                  <a:cubicBezTo>
                    <a:pt x="5040" y="8640"/>
                    <a:pt x="4500" y="9180"/>
                    <a:pt x="4320" y="9180"/>
                  </a:cubicBezTo>
                  <a:cubicBezTo>
                    <a:pt x="4140" y="9180"/>
                    <a:pt x="3780" y="9000"/>
                    <a:pt x="3780" y="8820"/>
                  </a:cubicBezTo>
                  <a:cubicBezTo>
                    <a:pt x="3600" y="8640"/>
                    <a:pt x="2700" y="9360"/>
                    <a:pt x="2520" y="9360"/>
                  </a:cubicBezTo>
                  <a:cubicBezTo>
                    <a:pt x="2340" y="9540"/>
                    <a:pt x="2340" y="9900"/>
                    <a:pt x="2700" y="9720"/>
                  </a:cubicBezTo>
                  <a:cubicBezTo>
                    <a:pt x="3060" y="9540"/>
                    <a:pt x="3420" y="9720"/>
                    <a:pt x="3420" y="10080"/>
                  </a:cubicBezTo>
                  <a:cubicBezTo>
                    <a:pt x="3240" y="10440"/>
                    <a:pt x="2880" y="10260"/>
                    <a:pt x="2880" y="10440"/>
                  </a:cubicBezTo>
                  <a:cubicBezTo>
                    <a:pt x="3060" y="10800"/>
                    <a:pt x="3420" y="10980"/>
                    <a:pt x="3420" y="11340"/>
                  </a:cubicBezTo>
                  <a:cubicBezTo>
                    <a:pt x="3600" y="11700"/>
                    <a:pt x="4500" y="11340"/>
                    <a:pt x="4860" y="11160"/>
                  </a:cubicBezTo>
                  <a:cubicBezTo>
                    <a:pt x="5040" y="11160"/>
                    <a:pt x="5940" y="10980"/>
                    <a:pt x="5940" y="11340"/>
                  </a:cubicBezTo>
                  <a:cubicBezTo>
                    <a:pt x="6120" y="11700"/>
                    <a:pt x="7020" y="11880"/>
                    <a:pt x="7380" y="11880"/>
                  </a:cubicBezTo>
                  <a:cubicBezTo>
                    <a:pt x="7740" y="12060"/>
                    <a:pt x="8280" y="12060"/>
                    <a:pt x="8820" y="12420"/>
                  </a:cubicBezTo>
                  <a:cubicBezTo>
                    <a:pt x="9180" y="12960"/>
                    <a:pt x="8460" y="13680"/>
                    <a:pt x="8460" y="13860"/>
                  </a:cubicBezTo>
                  <a:close/>
                  <a:moveTo>
                    <a:pt x="10620" y="2520"/>
                  </a:moveTo>
                  <a:cubicBezTo>
                    <a:pt x="10440" y="3060"/>
                    <a:pt x="9720" y="3600"/>
                    <a:pt x="9900" y="3780"/>
                  </a:cubicBezTo>
                  <a:cubicBezTo>
                    <a:pt x="9900" y="3960"/>
                    <a:pt x="9900" y="4860"/>
                    <a:pt x="9180" y="4140"/>
                  </a:cubicBezTo>
                  <a:cubicBezTo>
                    <a:pt x="8460" y="3420"/>
                    <a:pt x="7740" y="3240"/>
                    <a:pt x="7920" y="2700"/>
                  </a:cubicBezTo>
                  <a:cubicBezTo>
                    <a:pt x="7920" y="2520"/>
                    <a:pt x="8640" y="2520"/>
                    <a:pt x="8640" y="2340"/>
                  </a:cubicBezTo>
                  <a:cubicBezTo>
                    <a:pt x="9540" y="1260"/>
                    <a:pt x="11160" y="1440"/>
                    <a:pt x="11340" y="1800"/>
                  </a:cubicBezTo>
                  <a:cubicBezTo>
                    <a:pt x="10980" y="2160"/>
                    <a:pt x="10620" y="1980"/>
                    <a:pt x="10620" y="2520"/>
                  </a:cubicBezTo>
                  <a:close/>
                  <a:moveTo>
                    <a:pt x="19260" y="11160"/>
                  </a:moveTo>
                  <a:cubicBezTo>
                    <a:pt x="19260" y="11160"/>
                    <a:pt x="19620" y="11700"/>
                    <a:pt x="20160" y="11700"/>
                  </a:cubicBezTo>
                  <a:cubicBezTo>
                    <a:pt x="19800" y="15660"/>
                    <a:pt x="16560" y="18360"/>
                    <a:pt x="16560" y="18360"/>
                  </a:cubicBezTo>
                  <a:cubicBezTo>
                    <a:pt x="16020" y="17820"/>
                    <a:pt x="16200" y="17280"/>
                    <a:pt x="16200" y="17280"/>
                  </a:cubicBezTo>
                  <a:cubicBezTo>
                    <a:pt x="16380" y="16560"/>
                    <a:pt x="16380" y="16560"/>
                    <a:pt x="16380" y="16560"/>
                  </a:cubicBezTo>
                  <a:cubicBezTo>
                    <a:pt x="16380" y="15300"/>
                    <a:pt x="16380" y="15300"/>
                    <a:pt x="16380" y="15300"/>
                  </a:cubicBezTo>
                  <a:cubicBezTo>
                    <a:pt x="16380" y="15300"/>
                    <a:pt x="16380" y="13860"/>
                    <a:pt x="15120" y="14580"/>
                  </a:cubicBezTo>
                  <a:cubicBezTo>
                    <a:pt x="13860" y="14940"/>
                    <a:pt x="14400" y="14940"/>
                    <a:pt x="12960" y="14940"/>
                  </a:cubicBezTo>
                  <a:cubicBezTo>
                    <a:pt x="11520" y="15120"/>
                    <a:pt x="11880" y="12060"/>
                    <a:pt x="11880" y="12060"/>
                  </a:cubicBezTo>
                  <a:cubicBezTo>
                    <a:pt x="11880" y="7740"/>
                    <a:pt x="15120" y="10980"/>
                    <a:pt x="15120" y="10980"/>
                  </a:cubicBezTo>
                  <a:cubicBezTo>
                    <a:pt x="17100" y="12420"/>
                    <a:pt x="17460" y="10080"/>
                    <a:pt x="17460" y="10080"/>
                  </a:cubicBezTo>
                  <a:cubicBezTo>
                    <a:pt x="18720" y="9540"/>
                    <a:pt x="18720" y="9540"/>
                    <a:pt x="18720" y="9540"/>
                  </a:cubicBezTo>
                  <a:cubicBezTo>
                    <a:pt x="18900" y="8820"/>
                    <a:pt x="18900" y="8820"/>
                    <a:pt x="18900" y="8820"/>
                  </a:cubicBezTo>
                  <a:cubicBezTo>
                    <a:pt x="18720" y="7920"/>
                    <a:pt x="18720" y="7920"/>
                    <a:pt x="18720" y="7920"/>
                  </a:cubicBezTo>
                  <a:cubicBezTo>
                    <a:pt x="16740" y="7020"/>
                    <a:pt x="16740" y="7020"/>
                    <a:pt x="16740" y="7020"/>
                  </a:cubicBezTo>
                  <a:cubicBezTo>
                    <a:pt x="16740" y="7020"/>
                    <a:pt x="16380" y="7740"/>
                    <a:pt x="16920" y="8640"/>
                  </a:cubicBezTo>
                  <a:cubicBezTo>
                    <a:pt x="16920" y="8640"/>
                    <a:pt x="16740" y="9540"/>
                    <a:pt x="16380" y="9360"/>
                  </a:cubicBezTo>
                  <a:cubicBezTo>
                    <a:pt x="15120" y="8640"/>
                    <a:pt x="15120" y="8640"/>
                    <a:pt x="15120" y="8640"/>
                  </a:cubicBezTo>
                  <a:cubicBezTo>
                    <a:pt x="15120" y="8640"/>
                    <a:pt x="14760" y="8460"/>
                    <a:pt x="14220" y="8820"/>
                  </a:cubicBezTo>
                  <a:cubicBezTo>
                    <a:pt x="13500" y="9360"/>
                    <a:pt x="12420" y="8820"/>
                    <a:pt x="12420" y="8820"/>
                  </a:cubicBezTo>
                  <a:cubicBezTo>
                    <a:pt x="12420" y="8820"/>
                    <a:pt x="12420" y="8280"/>
                    <a:pt x="13140" y="7920"/>
                  </a:cubicBezTo>
                  <a:cubicBezTo>
                    <a:pt x="13680" y="7560"/>
                    <a:pt x="13680" y="7560"/>
                    <a:pt x="13680" y="7560"/>
                  </a:cubicBezTo>
                  <a:cubicBezTo>
                    <a:pt x="13680" y="7560"/>
                    <a:pt x="13500" y="6840"/>
                    <a:pt x="13680" y="6300"/>
                  </a:cubicBezTo>
                  <a:cubicBezTo>
                    <a:pt x="13860" y="5760"/>
                    <a:pt x="14040" y="6300"/>
                    <a:pt x="14580" y="5940"/>
                  </a:cubicBezTo>
                  <a:cubicBezTo>
                    <a:pt x="15120" y="5580"/>
                    <a:pt x="15480" y="6660"/>
                    <a:pt x="16200" y="6480"/>
                  </a:cubicBezTo>
                  <a:cubicBezTo>
                    <a:pt x="16920" y="6480"/>
                    <a:pt x="16560" y="6300"/>
                    <a:pt x="17100" y="5940"/>
                  </a:cubicBezTo>
                  <a:cubicBezTo>
                    <a:pt x="17640" y="5760"/>
                    <a:pt x="18000" y="6480"/>
                    <a:pt x="18000" y="6480"/>
                  </a:cubicBezTo>
                  <a:cubicBezTo>
                    <a:pt x="19080" y="6660"/>
                    <a:pt x="19080" y="6660"/>
                    <a:pt x="19080" y="6660"/>
                  </a:cubicBezTo>
                  <a:cubicBezTo>
                    <a:pt x="19080" y="6660"/>
                    <a:pt x="18900" y="5400"/>
                    <a:pt x="18900" y="5760"/>
                  </a:cubicBezTo>
                  <a:cubicBezTo>
                    <a:pt x="19620" y="6840"/>
                    <a:pt x="20520" y="9900"/>
                    <a:pt x="20160" y="10440"/>
                  </a:cubicBezTo>
                  <a:cubicBezTo>
                    <a:pt x="19980" y="10260"/>
                    <a:pt x="19800" y="10260"/>
                    <a:pt x="19800" y="10260"/>
                  </a:cubicBezTo>
                  <a:cubicBezTo>
                    <a:pt x="18540" y="10260"/>
                    <a:pt x="18540" y="10260"/>
                    <a:pt x="18540" y="10260"/>
                  </a:cubicBezTo>
                  <a:lnTo>
                    <a:pt x="19260" y="11160"/>
                  </a:lnTo>
                  <a:close/>
                  <a:moveTo>
                    <a:pt x="19260" y="11160"/>
                  </a:moveTo>
                </a:path>
              </a:pathLst>
            </a:custGeom>
            <a:solidFill>
              <a:srgbClr val="FFFFFF">
                <a:alpha val="100000"/>
              </a:srgbClr>
            </a:solidFill>
            <a:ln w="1270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365115" y="4335145"/>
            <a:ext cx="501650" cy="501650"/>
            <a:chOff x="12280" y="13241"/>
            <a:chExt cx="3352" cy="3352"/>
          </a:xfrm>
        </p:grpSpPr>
        <p:sp>
          <p:nvSpPr>
            <p:cNvPr id="219162" name="AutoShape 10"/>
            <p:cNvSpPr/>
            <p:nvPr/>
          </p:nvSpPr>
          <p:spPr>
            <a:xfrm>
              <a:off x="12280" y="13241"/>
              <a:ext cx="3353" cy="3353"/>
            </a:xfrm>
            <a:custGeom>
              <a:avLst/>
              <a:gdLst/>
              <a:ahLst/>
              <a:cxnLst>
                <a:cxn ang="0">
                  <a:pos x="78" y="13"/>
                </a:cxn>
                <a:cxn ang="0">
                  <a:pos x="78" y="78"/>
                </a:cxn>
                <a:cxn ang="0">
                  <a:pos x="13" y="78"/>
                </a:cxn>
                <a:cxn ang="0">
                  <a:pos x="13" y="13"/>
                </a:cxn>
                <a:cxn ang="0">
                  <a:pos x="78" y="13"/>
                </a:cxn>
                <a:cxn ang="0">
                  <a:pos x="78" y="13"/>
                </a:cxn>
              </a:cxnLst>
              <a:rect l="0" t="0" r="0" b="0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  <a:moveTo>
                    <a:pt x="16796" y="2882"/>
                  </a:moveTo>
                </a:path>
              </a:pathLst>
            </a:custGeom>
            <a:solidFill>
              <a:srgbClr val="8AA26A"/>
            </a:solidFill>
            <a:ln w="1270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19167" name="Group 15"/>
            <p:cNvGrpSpPr/>
            <p:nvPr/>
          </p:nvGrpSpPr>
          <p:grpSpPr>
            <a:xfrm>
              <a:off x="13490" y="14422"/>
              <a:ext cx="953" cy="920"/>
              <a:chOff x="0" y="0"/>
              <a:chExt cx="380" cy="367"/>
            </a:xfrm>
          </p:grpSpPr>
          <p:sp>
            <p:nvSpPr>
              <p:cNvPr id="219172" name="AutoShape 16"/>
              <p:cNvSpPr/>
              <p:nvPr/>
            </p:nvSpPr>
            <p:spPr>
              <a:xfrm>
                <a:off x="0" y="0"/>
                <a:ext cx="380" cy="367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0" y="5"/>
                  </a:cxn>
                  <a:cxn ang="0">
                    <a:pos x="3" y="5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3" y="6"/>
                  </a:cxn>
                  <a:cxn ang="0">
                    <a:pos x="4" y="6"/>
                  </a:cxn>
                  <a:cxn ang="0">
                    <a:pos x="5" y="6"/>
                  </a:cxn>
                  <a:cxn ang="0">
                    <a:pos x="5" y="6"/>
                  </a:cxn>
                  <a:cxn ang="0">
                    <a:pos x="4" y="5"/>
                  </a:cxn>
                  <a:cxn ang="0">
                    <a:pos x="6" y="5"/>
                  </a:cxn>
                  <a:cxn ang="0">
                    <a:pos x="7" y="4"/>
                  </a:cxn>
                  <a:cxn ang="0">
                    <a:pos x="7" y="0"/>
                  </a:cxn>
                  <a:cxn ang="0">
                    <a:pos x="6" y="0"/>
                  </a:cxn>
                  <a:cxn ang="0">
                    <a:pos x="3" y="4"/>
                  </a:cxn>
                  <a:cxn ang="0">
                    <a:pos x="3" y="4"/>
                  </a:cxn>
                  <a:cxn ang="0">
                    <a:pos x="4" y="4"/>
                  </a:cxn>
                  <a:cxn ang="0">
                    <a:pos x="3" y="5"/>
                  </a:cxn>
                  <a:cxn ang="0">
                    <a:pos x="3" y="4"/>
                  </a:cxn>
                  <a:cxn ang="0">
                    <a:pos x="6" y="4"/>
                  </a:cxn>
                  <a:cxn ang="0">
                    <a:pos x="0" y="4"/>
                  </a:cxn>
                  <a:cxn ang="0">
                    <a:pos x="0" y="0"/>
                  </a:cxn>
                  <a:cxn ang="0">
                    <a:pos x="6" y="0"/>
                  </a:cxn>
                  <a:cxn ang="0">
                    <a:pos x="6" y="4"/>
                  </a:cxn>
                  <a:cxn ang="0">
                    <a:pos x="6" y="4"/>
                  </a:cxn>
                </a:cxnLst>
                <a:rect l="0" t="0" r="0" b="0"/>
                <a:pathLst>
                  <a:path w="21600" h="21600">
                    <a:moveTo>
                      <a:pt x="20138" y="0"/>
                    </a:moveTo>
                    <a:cubicBezTo>
                      <a:pt x="1462" y="0"/>
                      <a:pt x="1462" y="0"/>
                      <a:pt x="1462" y="0"/>
                    </a:cubicBezTo>
                    <a:cubicBezTo>
                      <a:pt x="650" y="0"/>
                      <a:pt x="0" y="680"/>
                      <a:pt x="0" y="1531"/>
                    </a:cubicBezTo>
                    <a:cubicBezTo>
                      <a:pt x="0" y="15477"/>
                      <a:pt x="0" y="15477"/>
                      <a:pt x="0" y="15477"/>
                    </a:cubicBezTo>
                    <a:cubicBezTo>
                      <a:pt x="0" y="16328"/>
                      <a:pt x="650" y="17008"/>
                      <a:pt x="1462" y="17008"/>
                    </a:cubicBezTo>
                    <a:cubicBezTo>
                      <a:pt x="8608" y="17008"/>
                      <a:pt x="8608" y="17008"/>
                      <a:pt x="8608" y="17008"/>
                    </a:cubicBezTo>
                    <a:cubicBezTo>
                      <a:pt x="8608" y="17008"/>
                      <a:pt x="8932" y="20069"/>
                      <a:pt x="6334" y="20069"/>
                    </a:cubicBezTo>
                    <a:cubicBezTo>
                      <a:pt x="6334" y="21600"/>
                      <a:pt x="6334" y="21600"/>
                      <a:pt x="6334" y="21600"/>
                    </a:cubicBezTo>
                    <a:cubicBezTo>
                      <a:pt x="8608" y="21600"/>
                      <a:pt x="8608" y="21600"/>
                      <a:pt x="8608" y="21600"/>
                    </a:cubicBezTo>
                    <a:cubicBezTo>
                      <a:pt x="12992" y="21600"/>
                      <a:pt x="12992" y="21600"/>
                      <a:pt x="12992" y="21600"/>
                    </a:cubicBezTo>
                    <a:cubicBezTo>
                      <a:pt x="15104" y="21600"/>
                      <a:pt x="15104" y="21600"/>
                      <a:pt x="15104" y="21600"/>
                    </a:cubicBezTo>
                    <a:cubicBezTo>
                      <a:pt x="15104" y="20069"/>
                      <a:pt x="15104" y="20069"/>
                      <a:pt x="15104" y="20069"/>
                    </a:cubicBezTo>
                    <a:cubicBezTo>
                      <a:pt x="12505" y="20069"/>
                      <a:pt x="12992" y="17008"/>
                      <a:pt x="12992" y="17008"/>
                    </a:cubicBezTo>
                    <a:cubicBezTo>
                      <a:pt x="20138" y="17008"/>
                      <a:pt x="20138" y="17008"/>
                      <a:pt x="20138" y="17008"/>
                    </a:cubicBezTo>
                    <a:cubicBezTo>
                      <a:pt x="20950" y="17008"/>
                      <a:pt x="21600" y="16328"/>
                      <a:pt x="21600" y="15477"/>
                    </a:cubicBezTo>
                    <a:cubicBezTo>
                      <a:pt x="21600" y="1531"/>
                      <a:pt x="21600" y="1531"/>
                      <a:pt x="21600" y="1531"/>
                    </a:cubicBezTo>
                    <a:cubicBezTo>
                      <a:pt x="21600" y="680"/>
                      <a:pt x="20950" y="0"/>
                      <a:pt x="20138" y="0"/>
                    </a:cubicBezTo>
                    <a:close/>
                    <a:moveTo>
                      <a:pt x="9582" y="15137"/>
                    </a:moveTo>
                    <a:cubicBezTo>
                      <a:pt x="9582" y="14457"/>
                      <a:pt x="10232" y="13946"/>
                      <a:pt x="10881" y="13946"/>
                    </a:cubicBezTo>
                    <a:cubicBezTo>
                      <a:pt x="11531" y="13946"/>
                      <a:pt x="12180" y="14457"/>
                      <a:pt x="12180" y="15137"/>
                    </a:cubicBezTo>
                    <a:cubicBezTo>
                      <a:pt x="12180" y="15817"/>
                      <a:pt x="11531" y="16498"/>
                      <a:pt x="10881" y="16498"/>
                    </a:cubicBezTo>
                    <a:cubicBezTo>
                      <a:pt x="10232" y="16498"/>
                      <a:pt x="9582" y="15817"/>
                      <a:pt x="9582" y="15137"/>
                    </a:cubicBezTo>
                    <a:close/>
                    <a:moveTo>
                      <a:pt x="19976" y="13436"/>
                    </a:moveTo>
                    <a:cubicBezTo>
                      <a:pt x="1462" y="13436"/>
                      <a:pt x="1462" y="13436"/>
                      <a:pt x="1462" y="13436"/>
                    </a:cubicBezTo>
                    <a:cubicBezTo>
                      <a:pt x="1462" y="1701"/>
                      <a:pt x="1462" y="1701"/>
                      <a:pt x="1462" y="1701"/>
                    </a:cubicBezTo>
                    <a:cubicBezTo>
                      <a:pt x="19976" y="1701"/>
                      <a:pt x="19976" y="1701"/>
                      <a:pt x="19976" y="1701"/>
                    </a:cubicBezTo>
                    <a:lnTo>
                      <a:pt x="19976" y="13436"/>
                    </a:lnTo>
                    <a:close/>
                    <a:moveTo>
                      <a:pt x="19976" y="13436"/>
                    </a:moveTo>
                  </a:path>
                </a:pathLst>
              </a:custGeom>
              <a:solidFill>
                <a:srgbClr val="FFFFFF">
                  <a:alpha val="100000"/>
                </a:srgbClr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9173" name="AutoShape 17"/>
              <p:cNvSpPr/>
              <p:nvPr/>
            </p:nvSpPr>
            <p:spPr>
              <a:xfrm>
                <a:off x="179" y="241"/>
                <a:ext cx="28" cy="3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0" b="0"/>
                <a:pathLst>
                  <a:path w="19679" h="19679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  <a:moveTo>
                      <a:pt x="16796" y="2882"/>
                    </a:moveTo>
                  </a:path>
                </a:pathLst>
              </a:custGeom>
              <a:solidFill>
                <a:srgbClr val="FFFEFE">
                  <a:alpha val="100000"/>
                </a:srgbClr>
              </a:solidFill>
              <a:ln w="12700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6493510" y="4336415"/>
            <a:ext cx="499110" cy="500380"/>
            <a:chOff x="16833" y="15877"/>
            <a:chExt cx="3352" cy="3356"/>
          </a:xfrm>
        </p:grpSpPr>
        <p:sp>
          <p:nvSpPr>
            <p:cNvPr id="219164" name="AutoShape 12"/>
            <p:cNvSpPr/>
            <p:nvPr/>
          </p:nvSpPr>
          <p:spPr>
            <a:xfrm>
              <a:off x="16833" y="15877"/>
              <a:ext cx="3353" cy="3356"/>
            </a:xfrm>
            <a:custGeom>
              <a:avLst/>
              <a:gdLst/>
              <a:ahLst/>
              <a:cxnLst>
                <a:cxn ang="0">
                  <a:pos x="78" y="13"/>
                </a:cxn>
                <a:cxn ang="0">
                  <a:pos x="78" y="78"/>
                </a:cxn>
                <a:cxn ang="0">
                  <a:pos x="13" y="78"/>
                </a:cxn>
                <a:cxn ang="0">
                  <a:pos x="13" y="13"/>
                </a:cxn>
                <a:cxn ang="0">
                  <a:pos x="78" y="13"/>
                </a:cxn>
                <a:cxn ang="0">
                  <a:pos x="78" y="13"/>
                </a:cxn>
              </a:cxnLst>
              <a:rect l="0" t="0" r="0" b="0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  <a:moveTo>
                    <a:pt x="16796" y="2882"/>
                  </a:moveTo>
                </a:path>
              </a:pathLst>
            </a:custGeom>
            <a:solidFill>
              <a:srgbClr val="617247"/>
            </a:solidFill>
            <a:ln w="1270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9168" name="AutoShape 18"/>
            <p:cNvSpPr/>
            <p:nvPr/>
          </p:nvSpPr>
          <p:spPr>
            <a:xfrm>
              <a:off x="18100" y="17292"/>
              <a:ext cx="940" cy="833"/>
            </a:xfrm>
            <a:custGeom>
              <a:avLst/>
              <a:gdLst/>
              <a:ahLst/>
              <a:cxnLst>
                <a:cxn ang="0">
                  <a:pos x="7" y="2"/>
                </a:cxn>
                <a:cxn ang="0">
                  <a:pos x="3" y="0"/>
                </a:cxn>
                <a:cxn ang="0">
                  <a:pos x="0" y="2"/>
                </a:cxn>
                <a:cxn ang="0">
                  <a:pos x="2" y="4"/>
                </a:cxn>
                <a:cxn ang="0">
                  <a:pos x="1" y="5"/>
                </a:cxn>
                <a:cxn ang="0">
                  <a:pos x="3" y="4"/>
                </a:cxn>
                <a:cxn ang="0">
                  <a:pos x="7" y="2"/>
                </a:cxn>
                <a:cxn ang="0">
                  <a:pos x="7" y="2"/>
                </a:cxn>
              </a:cxnLst>
              <a:rect l="0" t="0" r="0" b="0"/>
              <a:pathLst>
                <a:path w="21600" h="21600">
                  <a:moveTo>
                    <a:pt x="21600" y="8640"/>
                  </a:moveTo>
                  <a:cubicBezTo>
                    <a:pt x="21600" y="3960"/>
                    <a:pt x="16676" y="0"/>
                    <a:pt x="10800" y="0"/>
                  </a:cubicBezTo>
                  <a:cubicBezTo>
                    <a:pt x="4765" y="0"/>
                    <a:pt x="0" y="3960"/>
                    <a:pt x="0" y="8640"/>
                  </a:cubicBezTo>
                  <a:cubicBezTo>
                    <a:pt x="0" y="12060"/>
                    <a:pt x="2382" y="14940"/>
                    <a:pt x="5876" y="16380"/>
                  </a:cubicBezTo>
                  <a:cubicBezTo>
                    <a:pt x="6035" y="17280"/>
                    <a:pt x="5718" y="19080"/>
                    <a:pt x="3335" y="21600"/>
                  </a:cubicBezTo>
                  <a:cubicBezTo>
                    <a:pt x="3335" y="21600"/>
                    <a:pt x="8576" y="19980"/>
                    <a:pt x="11435" y="17280"/>
                  </a:cubicBezTo>
                  <a:cubicBezTo>
                    <a:pt x="17153" y="16920"/>
                    <a:pt x="21600" y="13140"/>
                    <a:pt x="21600" y="8640"/>
                  </a:cubicBezTo>
                  <a:close/>
                  <a:moveTo>
                    <a:pt x="21600" y="8640"/>
                  </a:moveTo>
                </a:path>
              </a:pathLst>
            </a:custGeom>
            <a:solidFill>
              <a:srgbClr val="FFFFFF">
                <a:alpha val="100000"/>
              </a:srgbClr>
            </a:solidFill>
            <a:ln w="12700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3" name="图片 12" descr="1"/>
          <p:cNvPicPr>
            <a:picLocks noChangeAspect="1"/>
          </p:cNvPicPr>
          <p:nvPr/>
        </p:nvPicPr>
        <p:blipFill>
          <a:blip r:embed="rId2"/>
          <a:srcRect l="46371" b="36445"/>
          <a:stretch>
            <a:fillRect/>
          </a:stretch>
        </p:blipFill>
        <p:spPr>
          <a:xfrm flipH="1">
            <a:off x="10789285" y="4290060"/>
            <a:ext cx="1400175" cy="257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769485" y="1701483"/>
            <a:ext cx="1268413" cy="5211762"/>
            <a:chOff x="4752322" y="1662430"/>
            <a:chExt cx="1269757" cy="5211794"/>
          </a:xfrm>
        </p:grpSpPr>
        <p:grpSp>
          <p:nvGrpSpPr>
            <p:cNvPr id="48166" name="Group 35"/>
            <p:cNvGrpSpPr/>
            <p:nvPr/>
          </p:nvGrpSpPr>
          <p:grpSpPr>
            <a:xfrm>
              <a:off x="4752322" y="1662430"/>
              <a:ext cx="1269757" cy="5211794"/>
              <a:chOff x="4752322" y="1646206"/>
              <a:chExt cx="1269757" cy="5211794"/>
            </a:xfrm>
          </p:grpSpPr>
          <p:sp>
            <p:nvSpPr>
              <p:cNvPr id="37" name="Freeform 12"/>
              <p:cNvSpPr/>
              <p:nvPr/>
            </p:nvSpPr>
            <p:spPr bwMode="auto">
              <a:xfrm rot="5400000">
                <a:off x="3459948" y="4295869"/>
                <a:ext cx="4753152" cy="371111"/>
              </a:xfrm>
              <a:custGeom>
                <a:avLst/>
                <a:gdLst>
                  <a:gd name="T0" fmla="*/ 0 w 1355"/>
                  <a:gd name="T1" fmla="*/ 104 h 104"/>
                  <a:gd name="T2" fmla="*/ 0 w 1355"/>
                  <a:gd name="T3" fmla="*/ 21 h 104"/>
                  <a:gd name="T4" fmla="*/ 26 w 1355"/>
                  <a:gd name="T5" fmla="*/ 1 h 104"/>
                  <a:gd name="T6" fmla="*/ 1355 w 1355"/>
                  <a:gd name="T7" fmla="*/ 1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55" h="104">
                    <a:moveTo>
                      <a:pt x="0" y="104"/>
                    </a:moveTo>
                    <a:cubicBezTo>
                      <a:pt x="0" y="21"/>
                      <a:pt x="0" y="21"/>
                      <a:pt x="0" y="21"/>
                    </a:cubicBezTo>
                    <a:cubicBezTo>
                      <a:pt x="1" y="8"/>
                      <a:pt x="9" y="0"/>
                      <a:pt x="26" y="1"/>
                    </a:cubicBezTo>
                    <a:cubicBezTo>
                      <a:pt x="1355" y="1"/>
                      <a:pt x="1355" y="1"/>
                      <a:pt x="1355" y="1"/>
                    </a:cubicBezTo>
                  </a:path>
                </a:pathLst>
              </a:custGeom>
              <a:noFill/>
              <a:ln w="85725" cap="flat">
                <a:solidFill>
                  <a:srgbClr val="8AA26A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8" name="Oval 6"/>
              <p:cNvSpPr>
                <a:spLocks noChangeArrowheads="1"/>
              </p:cNvSpPr>
              <p:nvPr/>
            </p:nvSpPr>
            <p:spPr bwMode="auto">
              <a:xfrm rot="5400000">
                <a:off x="4750217" y="1648311"/>
                <a:ext cx="909432" cy="905222"/>
              </a:xfrm>
              <a:prstGeom prst="ellipse">
                <a:avLst/>
              </a:prstGeom>
              <a:solidFill>
                <a:srgbClr val="7DA049"/>
              </a:solidFill>
              <a:ln w="9525" cap="flat">
                <a:noFill/>
                <a:prstDash val="solid"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lvl="0" eaLnBrk="1" hangingPunct="1"/>
                <a:endParaRPr sz="2400" dirty="0">
                  <a:latin typeface="Calibri" panose="020F0502020204030204" charset="0"/>
                  <a:ea typeface="Calibri" panose="020F0502020204030204" charset="0"/>
                </a:endParaRPr>
              </a:p>
            </p:txBody>
          </p:sp>
        </p:grpSp>
        <p:sp>
          <p:nvSpPr>
            <p:cNvPr id="48167" name="Freeform 41"/>
            <p:cNvSpPr>
              <a:spLocks noEditPoints="1"/>
            </p:cNvSpPr>
            <p:nvPr/>
          </p:nvSpPr>
          <p:spPr>
            <a:xfrm>
              <a:off x="4999703" y="1915262"/>
              <a:ext cx="358640" cy="403767"/>
            </a:xfrm>
            <a:custGeom>
              <a:avLst/>
              <a:gdLst/>
              <a:ahLst/>
              <a:cxnLst>
                <a:cxn ang="0">
                  <a:pos x="336225" y="0"/>
                </a:cxn>
                <a:cxn ang="0">
                  <a:pos x="286912" y="0"/>
                </a:cxn>
                <a:cxn ang="0">
                  <a:pos x="268980" y="22432"/>
                </a:cxn>
                <a:cxn ang="0">
                  <a:pos x="268980" y="403767"/>
                </a:cxn>
                <a:cxn ang="0">
                  <a:pos x="358640" y="403767"/>
                </a:cxn>
                <a:cxn ang="0">
                  <a:pos x="358640" y="22432"/>
                </a:cxn>
                <a:cxn ang="0">
                  <a:pos x="336225" y="0"/>
                </a:cxn>
                <a:cxn ang="0">
                  <a:pos x="201735" y="134589"/>
                </a:cxn>
                <a:cxn ang="0">
                  <a:pos x="152422" y="134589"/>
                </a:cxn>
                <a:cxn ang="0">
                  <a:pos x="134490" y="157021"/>
                </a:cxn>
                <a:cxn ang="0">
                  <a:pos x="134490" y="403767"/>
                </a:cxn>
                <a:cxn ang="0">
                  <a:pos x="224150" y="403767"/>
                </a:cxn>
                <a:cxn ang="0">
                  <a:pos x="224150" y="157021"/>
                </a:cxn>
                <a:cxn ang="0">
                  <a:pos x="201735" y="134589"/>
                </a:cxn>
                <a:cxn ang="0">
                  <a:pos x="67245" y="269178"/>
                </a:cxn>
                <a:cxn ang="0">
                  <a:pos x="17932" y="269178"/>
                </a:cxn>
                <a:cxn ang="0">
                  <a:pos x="0" y="291610"/>
                </a:cxn>
                <a:cxn ang="0">
                  <a:pos x="0" y="403767"/>
                </a:cxn>
                <a:cxn ang="0">
                  <a:pos x="89660" y="403767"/>
                </a:cxn>
                <a:cxn ang="0">
                  <a:pos x="89660" y="291610"/>
                </a:cxn>
                <a:cxn ang="0">
                  <a:pos x="67245" y="269178"/>
                </a:cxn>
              </a:cxnLst>
              <a:rect l="0" t="0" r="0" b="0"/>
              <a:pathLst>
                <a:path w="320" h="360">
                  <a:moveTo>
                    <a:pt x="300" y="0"/>
                  </a:moveTo>
                  <a:cubicBezTo>
                    <a:pt x="256" y="0"/>
                    <a:pt x="256" y="0"/>
                    <a:pt x="256" y="0"/>
                  </a:cubicBezTo>
                  <a:cubicBezTo>
                    <a:pt x="245" y="0"/>
                    <a:pt x="240" y="9"/>
                    <a:pt x="240" y="20"/>
                  </a:cubicBezTo>
                  <a:cubicBezTo>
                    <a:pt x="240" y="360"/>
                    <a:pt x="240" y="360"/>
                    <a:pt x="240" y="360"/>
                  </a:cubicBezTo>
                  <a:cubicBezTo>
                    <a:pt x="320" y="360"/>
                    <a:pt x="320" y="360"/>
                    <a:pt x="320" y="360"/>
                  </a:cubicBezTo>
                  <a:cubicBezTo>
                    <a:pt x="320" y="20"/>
                    <a:pt x="320" y="20"/>
                    <a:pt x="320" y="20"/>
                  </a:cubicBezTo>
                  <a:cubicBezTo>
                    <a:pt x="320" y="9"/>
                    <a:pt x="311" y="0"/>
                    <a:pt x="300" y="0"/>
                  </a:cubicBezTo>
                  <a:close/>
                  <a:moveTo>
                    <a:pt x="180" y="120"/>
                  </a:moveTo>
                  <a:cubicBezTo>
                    <a:pt x="136" y="120"/>
                    <a:pt x="136" y="120"/>
                    <a:pt x="136" y="120"/>
                  </a:cubicBezTo>
                  <a:cubicBezTo>
                    <a:pt x="125" y="120"/>
                    <a:pt x="120" y="129"/>
                    <a:pt x="120" y="140"/>
                  </a:cubicBezTo>
                  <a:cubicBezTo>
                    <a:pt x="120" y="360"/>
                    <a:pt x="120" y="360"/>
                    <a:pt x="120" y="360"/>
                  </a:cubicBezTo>
                  <a:cubicBezTo>
                    <a:pt x="200" y="360"/>
                    <a:pt x="200" y="360"/>
                    <a:pt x="200" y="360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00" y="129"/>
                    <a:pt x="191" y="120"/>
                    <a:pt x="180" y="120"/>
                  </a:cubicBezTo>
                  <a:close/>
                  <a:moveTo>
                    <a:pt x="60" y="240"/>
                  </a:moveTo>
                  <a:cubicBezTo>
                    <a:pt x="16" y="240"/>
                    <a:pt x="16" y="240"/>
                    <a:pt x="16" y="240"/>
                  </a:cubicBezTo>
                  <a:cubicBezTo>
                    <a:pt x="5" y="240"/>
                    <a:pt x="0" y="249"/>
                    <a:pt x="0" y="26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80" y="360"/>
                    <a:pt x="80" y="360"/>
                    <a:pt x="80" y="360"/>
                  </a:cubicBezTo>
                  <a:cubicBezTo>
                    <a:pt x="80" y="260"/>
                    <a:pt x="80" y="260"/>
                    <a:pt x="80" y="260"/>
                  </a:cubicBezTo>
                  <a:cubicBezTo>
                    <a:pt x="80" y="249"/>
                    <a:pt x="71" y="240"/>
                    <a:pt x="60" y="240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6131560" y="1728470"/>
            <a:ext cx="1277938" cy="5184775"/>
            <a:chOff x="6114303" y="1689468"/>
            <a:chExt cx="1278087" cy="5184756"/>
          </a:xfrm>
        </p:grpSpPr>
        <p:grpSp>
          <p:nvGrpSpPr>
            <p:cNvPr id="48162" name="Group 40"/>
            <p:cNvGrpSpPr/>
            <p:nvPr/>
          </p:nvGrpSpPr>
          <p:grpSpPr>
            <a:xfrm>
              <a:off x="6114303" y="1689468"/>
              <a:ext cx="1278087" cy="5184756"/>
              <a:chOff x="6114303" y="1673244"/>
              <a:chExt cx="1278087" cy="5184756"/>
            </a:xfrm>
          </p:grpSpPr>
          <p:sp>
            <p:nvSpPr>
              <p:cNvPr id="43" name="Freeform 11"/>
              <p:cNvSpPr/>
              <p:nvPr/>
            </p:nvSpPr>
            <p:spPr bwMode="auto">
              <a:xfrm rot="5400000">
                <a:off x="3923285" y="4295871"/>
                <a:ext cx="4753147" cy="371111"/>
              </a:xfrm>
              <a:custGeom>
                <a:avLst/>
                <a:gdLst>
                  <a:gd name="T0" fmla="*/ 0 w 1355"/>
                  <a:gd name="T1" fmla="*/ 0 h 104"/>
                  <a:gd name="T2" fmla="*/ 0 w 1355"/>
                  <a:gd name="T3" fmla="*/ 83 h 104"/>
                  <a:gd name="T4" fmla="*/ 26 w 1355"/>
                  <a:gd name="T5" fmla="*/ 104 h 104"/>
                  <a:gd name="T6" fmla="*/ 1355 w 1355"/>
                  <a:gd name="T7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55" h="104">
                    <a:moveTo>
                      <a:pt x="0" y="0"/>
                    </a:moveTo>
                    <a:cubicBezTo>
                      <a:pt x="0" y="83"/>
                      <a:pt x="0" y="83"/>
                      <a:pt x="0" y="83"/>
                    </a:cubicBezTo>
                    <a:cubicBezTo>
                      <a:pt x="1" y="97"/>
                      <a:pt x="9" y="104"/>
                      <a:pt x="26" y="104"/>
                    </a:cubicBezTo>
                    <a:cubicBezTo>
                      <a:pt x="1355" y="104"/>
                      <a:pt x="1355" y="104"/>
                      <a:pt x="1355" y="104"/>
                    </a:cubicBezTo>
                  </a:path>
                </a:pathLst>
              </a:custGeom>
              <a:noFill/>
              <a:ln w="85725" cap="flat">
                <a:solidFill>
                  <a:srgbClr val="8AA26A"/>
                </a:solidFill>
                <a:prstDash val="solid"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4" name="Oval 43"/>
              <p:cNvSpPr>
                <a:spLocks noChangeArrowheads="1"/>
              </p:cNvSpPr>
              <p:nvPr/>
            </p:nvSpPr>
            <p:spPr bwMode="auto">
              <a:xfrm rot="5400000">
                <a:off x="6480853" y="1671139"/>
                <a:ext cx="909432" cy="913642"/>
              </a:xfrm>
              <a:prstGeom prst="ellipse">
                <a:avLst/>
              </a:prstGeom>
              <a:solidFill>
                <a:srgbClr val="7DA049"/>
              </a:solidFill>
              <a:ln w="9525" cap="flat">
                <a:noFill/>
                <a:prstDash val="solid"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lvl="0" eaLnBrk="1" hangingPunct="1"/>
                <a:endParaRPr sz="2400" dirty="0">
                  <a:latin typeface="Calibri" panose="020F0502020204030204" charset="0"/>
                  <a:ea typeface="Calibri" panose="020F0502020204030204" charset="0"/>
                </a:endParaRPr>
              </a:p>
            </p:txBody>
          </p:sp>
        </p:grpSp>
        <p:grpSp>
          <p:nvGrpSpPr>
            <p:cNvPr id="45" name="Group 44"/>
            <p:cNvGrpSpPr/>
            <p:nvPr/>
          </p:nvGrpSpPr>
          <p:grpSpPr>
            <a:xfrm>
              <a:off x="6741163" y="1918039"/>
              <a:ext cx="466477" cy="452289"/>
              <a:chOff x="4411266" y="2303265"/>
              <a:chExt cx="325040" cy="315154"/>
            </a:xfrm>
            <a:solidFill>
              <a:schemeClr val="bg1"/>
            </a:solidFill>
          </p:grpSpPr>
          <p:sp>
            <p:nvSpPr>
              <p:cNvPr id="47" name="Freeform 28"/>
              <p:cNvSpPr/>
              <p:nvPr/>
            </p:nvSpPr>
            <p:spPr bwMode="auto">
              <a:xfrm>
                <a:off x="4411266" y="2336007"/>
                <a:ext cx="291108" cy="282412"/>
              </a:xfrm>
              <a:custGeom>
                <a:avLst/>
                <a:gdLst>
                  <a:gd name="T0" fmla="*/ 417 w 21600"/>
                  <a:gd name="T1" fmla="*/ 102 h 21600"/>
                  <a:gd name="T2" fmla="*/ 384 w 21600"/>
                  <a:gd name="T3" fmla="*/ 65 h 21600"/>
                  <a:gd name="T4" fmla="*/ 316 w 21600"/>
                  <a:gd name="T5" fmla="*/ 0 h 21600"/>
                  <a:gd name="T6" fmla="*/ 283 w 21600"/>
                  <a:gd name="T7" fmla="*/ 33 h 21600"/>
                  <a:gd name="T8" fmla="*/ 149 w 21600"/>
                  <a:gd name="T9" fmla="*/ 102 h 21600"/>
                  <a:gd name="T10" fmla="*/ 0 w 21600"/>
                  <a:gd name="T11" fmla="*/ 465 h 21600"/>
                  <a:gd name="T12" fmla="*/ 182 w 21600"/>
                  <a:gd name="T13" fmla="*/ 265 h 21600"/>
                  <a:gd name="T14" fmla="*/ 182 w 21600"/>
                  <a:gd name="T15" fmla="*/ 265 h 21600"/>
                  <a:gd name="T16" fmla="*/ 197 w 21600"/>
                  <a:gd name="T17" fmla="*/ 181 h 21600"/>
                  <a:gd name="T18" fmla="*/ 302 w 21600"/>
                  <a:gd name="T19" fmla="*/ 181 h 21600"/>
                  <a:gd name="T20" fmla="*/ 302 w 21600"/>
                  <a:gd name="T21" fmla="*/ 283 h 21600"/>
                  <a:gd name="T22" fmla="*/ 216 w 21600"/>
                  <a:gd name="T23" fmla="*/ 297 h 21600"/>
                  <a:gd name="T24" fmla="*/ 216 w 21600"/>
                  <a:gd name="T25" fmla="*/ 297 h 21600"/>
                  <a:gd name="T26" fmla="*/ 10 w 21600"/>
                  <a:gd name="T27" fmla="*/ 474 h 21600"/>
                  <a:gd name="T28" fmla="*/ 384 w 21600"/>
                  <a:gd name="T29" fmla="*/ 330 h 21600"/>
                  <a:gd name="T30" fmla="*/ 451 w 21600"/>
                  <a:gd name="T31" fmla="*/ 200 h 21600"/>
                  <a:gd name="T32" fmla="*/ 489 w 21600"/>
                  <a:gd name="T33" fmla="*/ 167 h 21600"/>
                  <a:gd name="T34" fmla="*/ 417 w 21600"/>
                  <a:gd name="T35" fmla="*/ 102 h 21600"/>
                  <a:gd name="T36" fmla="*/ 417 w 21600"/>
                  <a:gd name="T37" fmla="*/ 102 h 216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600" h="21600">
                    <a:moveTo>
                      <a:pt x="18424" y="4659"/>
                    </a:moveTo>
                    <a:cubicBezTo>
                      <a:pt x="16941" y="2965"/>
                      <a:pt x="16941" y="2965"/>
                      <a:pt x="16941" y="2965"/>
                    </a:cubicBezTo>
                    <a:cubicBezTo>
                      <a:pt x="13976" y="0"/>
                      <a:pt x="13976" y="0"/>
                      <a:pt x="13976" y="0"/>
                    </a:cubicBezTo>
                    <a:cubicBezTo>
                      <a:pt x="13976" y="0"/>
                      <a:pt x="13976" y="0"/>
                      <a:pt x="12494" y="1482"/>
                    </a:cubicBezTo>
                    <a:cubicBezTo>
                      <a:pt x="11012" y="2965"/>
                      <a:pt x="6565" y="4659"/>
                      <a:pt x="6565" y="4659"/>
                    </a:cubicBezTo>
                    <a:cubicBezTo>
                      <a:pt x="0" y="21176"/>
                      <a:pt x="0" y="21176"/>
                      <a:pt x="0" y="21176"/>
                    </a:cubicBezTo>
                    <a:cubicBezTo>
                      <a:pt x="8047" y="12071"/>
                      <a:pt x="8047" y="12071"/>
                      <a:pt x="8047" y="12071"/>
                    </a:cubicBezTo>
                    <a:cubicBezTo>
                      <a:pt x="7624" y="10800"/>
                      <a:pt x="7835" y="9318"/>
                      <a:pt x="8682" y="8259"/>
                    </a:cubicBezTo>
                    <a:cubicBezTo>
                      <a:pt x="9953" y="6988"/>
                      <a:pt x="12071" y="6988"/>
                      <a:pt x="13341" y="8259"/>
                    </a:cubicBezTo>
                    <a:cubicBezTo>
                      <a:pt x="14400" y="9529"/>
                      <a:pt x="14400" y="11647"/>
                      <a:pt x="13341" y="12918"/>
                    </a:cubicBezTo>
                    <a:cubicBezTo>
                      <a:pt x="12282" y="13765"/>
                      <a:pt x="10800" y="13976"/>
                      <a:pt x="9529" y="13553"/>
                    </a:cubicBezTo>
                    <a:cubicBezTo>
                      <a:pt x="424" y="21600"/>
                      <a:pt x="424" y="21600"/>
                      <a:pt x="424" y="21600"/>
                    </a:cubicBezTo>
                    <a:cubicBezTo>
                      <a:pt x="16941" y="15035"/>
                      <a:pt x="16941" y="15035"/>
                      <a:pt x="16941" y="15035"/>
                    </a:cubicBezTo>
                    <a:cubicBezTo>
                      <a:pt x="16941" y="15035"/>
                      <a:pt x="18424" y="10588"/>
                      <a:pt x="19906" y="9106"/>
                    </a:cubicBezTo>
                    <a:cubicBezTo>
                      <a:pt x="21600" y="7624"/>
                      <a:pt x="21600" y="7624"/>
                      <a:pt x="21600" y="7624"/>
                    </a:cubicBezTo>
                    <a:lnTo>
                      <a:pt x="18424" y="4659"/>
                    </a:lnTo>
                    <a:close/>
                    <a:moveTo>
                      <a:pt x="18424" y="4659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" name="Freeform 30"/>
              <p:cNvSpPr/>
              <p:nvPr/>
            </p:nvSpPr>
            <p:spPr bwMode="auto">
              <a:xfrm>
                <a:off x="4619625" y="2303265"/>
                <a:ext cx="116681" cy="113109"/>
              </a:xfrm>
              <a:custGeom>
                <a:avLst/>
                <a:gdLst>
                  <a:gd name="T0" fmla="*/ 24 w 21600"/>
                  <a:gd name="T1" fmla="*/ 0 h 21600"/>
                  <a:gd name="T2" fmla="*/ 196 w 21600"/>
                  <a:gd name="T3" fmla="*/ 167 h 21600"/>
                  <a:gd name="T4" fmla="*/ 172 w 21600"/>
                  <a:gd name="T5" fmla="*/ 190 h 21600"/>
                  <a:gd name="T6" fmla="*/ 0 w 21600"/>
                  <a:gd name="T7" fmla="*/ 23 h 21600"/>
                  <a:gd name="T8" fmla="*/ 24 w 21600"/>
                  <a:gd name="T9" fmla="*/ 0 h 21600"/>
                  <a:gd name="T10" fmla="*/ 24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2667" y="0"/>
                    </a:moveTo>
                    <a:lnTo>
                      <a:pt x="21600" y="18933"/>
                    </a:lnTo>
                    <a:lnTo>
                      <a:pt x="18933" y="21600"/>
                    </a:lnTo>
                    <a:lnTo>
                      <a:pt x="0" y="2667"/>
                    </a:lnTo>
                    <a:lnTo>
                      <a:pt x="2667" y="0"/>
                    </a:lnTo>
                    <a:close/>
                    <a:moveTo>
                      <a:pt x="2667" y="0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lIns="0" tIns="0" rIns="0" bIns="0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22" name="Group 21"/>
          <p:cNvGrpSpPr/>
          <p:nvPr/>
        </p:nvGrpSpPr>
        <p:grpSpPr>
          <a:xfrm>
            <a:off x="4769485" y="3293110"/>
            <a:ext cx="1168400" cy="3622675"/>
            <a:chOff x="4752322" y="3251265"/>
            <a:chExt cx="1169758" cy="3622960"/>
          </a:xfrm>
        </p:grpSpPr>
        <p:grpSp>
          <p:nvGrpSpPr>
            <p:cNvPr id="48158" name="Group 31"/>
            <p:cNvGrpSpPr/>
            <p:nvPr/>
          </p:nvGrpSpPr>
          <p:grpSpPr>
            <a:xfrm>
              <a:off x="4752322" y="3251265"/>
              <a:ext cx="1169758" cy="3622960"/>
              <a:chOff x="4752322" y="3235041"/>
              <a:chExt cx="1169758" cy="3622960"/>
            </a:xfrm>
          </p:grpSpPr>
          <p:sp>
            <p:nvSpPr>
              <p:cNvPr id="34" name="Freeform 14"/>
              <p:cNvSpPr/>
              <p:nvPr/>
            </p:nvSpPr>
            <p:spPr bwMode="auto">
              <a:xfrm rot="5400000">
                <a:off x="4201526" y="5137447"/>
                <a:ext cx="3169998" cy="271111"/>
              </a:xfrm>
              <a:custGeom>
                <a:avLst/>
                <a:gdLst>
                  <a:gd name="T0" fmla="*/ 0 w 959"/>
                  <a:gd name="T1" fmla="*/ 76 h 76"/>
                  <a:gd name="T2" fmla="*/ 0 w 959"/>
                  <a:gd name="T3" fmla="*/ 21 h 76"/>
                  <a:gd name="T4" fmla="*/ 18 w 959"/>
                  <a:gd name="T5" fmla="*/ 1 h 76"/>
                  <a:gd name="T6" fmla="*/ 959 w 959"/>
                  <a:gd name="T7" fmla="*/ 1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59" h="76">
                    <a:moveTo>
                      <a:pt x="0" y="76"/>
                    </a:moveTo>
                    <a:cubicBezTo>
                      <a:pt x="0" y="21"/>
                      <a:pt x="0" y="21"/>
                      <a:pt x="0" y="21"/>
                    </a:cubicBezTo>
                    <a:cubicBezTo>
                      <a:pt x="0" y="8"/>
                      <a:pt x="6" y="0"/>
                      <a:pt x="18" y="1"/>
                    </a:cubicBezTo>
                    <a:cubicBezTo>
                      <a:pt x="959" y="1"/>
                      <a:pt x="959" y="1"/>
                      <a:pt x="959" y="1"/>
                    </a:cubicBezTo>
                  </a:path>
                </a:pathLst>
              </a:custGeom>
              <a:solidFill>
                <a:srgbClr val="FFFFFF"/>
              </a:solidFill>
              <a:ln w="85725" cap="flat">
                <a:solidFill>
                  <a:srgbClr val="617247"/>
                </a:solidFill>
                <a:prstDash val="solid"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5" name="Oval 8"/>
              <p:cNvSpPr>
                <a:spLocks noChangeArrowheads="1"/>
              </p:cNvSpPr>
              <p:nvPr/>
            </p:nvSpPr>
            <p:spPr bwMode="auto">
              <a:xfrm rot="5400000">
                <a:off x="4750217" y="3237146"/>
                <a:ext cx="909432" cy="905222"/>
              </a:xfrm>
              <a:prstGeom prst="ellipse">
                <a:avLst/>
              </a:prstGeom>
              <a:solidFill>
                <a:srgbClr val="617247"/>
              </a:solidFill>
              <a:ln w="9525" cap="flat">
                <a:noFill/>
                <a:prstDash val="solid"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lvl="0" eaLnBrk="1" hangingPunct="1"/>
                <a:endParaRPr sz="2400" dirty="0">
                  <a:latin typeface="Calibri" panose="020F0502020204030204" charset="0"/>
                  <a:ea typeface="Calibri" panose="020F0502020204030204" charset="0"/>
                </a:endParaRPr>
              </a:p>
            </p:txBody>
          </p:sp>
        </p:grpSp>
        <p:sp>
          <p:nvSpPr>
            <p:cNvPr id="48159" name="Freeform 11"/>
            <p:cNvSpPr>
              <a:spLocks noEditPoints="1"/>
            </p:cNvSpPr>
            <p:nvPr/>
          </p:nvSpPr>
          <p:spPr>
            <a:xfrm>
              <a:off x="4973379" y="3528968"/>
              <a:ext cx="411287" cy="365425"/>
            </a:xfrm>
            <a:custGeom>
              <a:avLst/>
              <a:gdLst/>
              <a:ahLst/>
              <a:cxnLst>
                <a:cxn ang="0">
                  <a:pos x="408218" y="49133"/>
                </a:cxn>
                <a:cxn ang="0">
                  <a:pos x="371386" y="15354"/>
                </a:cxn>
                <a:cxn ang="0">
                  <a:pos x="352970" y="15354"/>
                </a:cxn>
                <a:cxn ang="0">
                  <a:pos x="349901" y="24566"/>
                </a:cxn>
                <a:cxn ang="0">
                  <a:pos x="340693" y="27637"/>
                </a:cxn>
                <a:cxn ang="0">
                  <a:pos x="340693" y="27637"/>
                </a:cxn>
                <a:cxn ang="0">
                  <a:pos x="248614" y="119761"/>
                </a:cxn>
                <a:cxn ang="0">
                  <a:pos x="242475" y="144328"/>
                </a:cxn>
                <a:cxn ang="0">
                  <a:pos x="251683" y="153540"/>
                </a:cxn>
                <a:cxn ang="0">
                  <a:pos x="251683" y="153540"/>
                </a:cxn>
                <a:cxn ang="0">
                  <a:pos x="254752" y="156611"/>
                </a:cxn>
                <a:cxn ang="0">
                  <a:pos x="233267" y="175036"/>
                </a:cxn>
                <a:cxn ang="0">
                  <a:pos x="165743" y="107478"/>
                </a:cxn>
                <a:cxn ang="0">
                  <a:pos x="144257" y="30708"/>
                </a:cxn>
                <a:cxn ang="0">
                  <a:pos x="64455" y="9212"/>
                </a:cxn>
                <a:cxn ang="0">
                  <a:pos x="110495" y="55274"/>
                </a:cxn>
                <a:cxn ang="0">
                  <a:pos x="98218" y="98266"/>
                </a:cxn>
                <a:cxn ang="0">
                  <a:pos x="55248" y="110549"/>
                </a:cxn>
                <a:cxn ang="0">
                  <a:pos x="9208" y="64487"/>
                </a:cxn>
                <a:cxn ang="0">
                  <a:pos x="30693" y="144328"/>
                </a:cxn>
                <a:cxn ang="0">
                  <a:pos x="110495" y="162752"/>
                </a:cxn>
                <a:cxn ang="0">
                  <a:pos x="113564" y="162752"/>
                </a:cxn>
                <a:cxn ang="0">
                  <a:pos x="178020" y="230310"/>
                </a:cxn>
                <a:cxn ang="0">
                  <a:pos x="116634" y="294797"/>
                </a:cxn>
                <a:cxn ang="0">
                  <a:pos x="110495" y="291726"/>
                </a:cxn>
                <a:cxn ang="0">
                  <a:pos x="95148" y="304009"/>
                </a:cxn>
                <a:cxn ang="0">
                  <a:pos x="64455" y="353142"/>
                </a:cxn>
                <a:cxn ang="0">
                  <a:pos x="70594" y="359283"/>
                </a:cxn>
                <a:cxn ang="0">
                  <a:pos x="119703" y="328575"/>
                </a:cxn>
                <a:cxn ang="0">
                  <a:pos x="131980" y="310151"/>
                </a:cxn>
                <a:cxn ang="0">
                  <a:pos x="128911" y="307080"/>
                </a:cxn>
                <a:cxn ang="0">
                  <a:pos x="193366" y="245664"/>
                </a:cxn>
                <a:cxn ang="0">
                  <a:pos x="300792" y="353142"/>
                </a:cxn>
                <a:cxn ang="0">
                  <a:pos x="328416" y="365425"/>
                </a:cxn>
                <a:cxn ang="0">
                  <a:pos x="356039" y="353142"/>
                </a:cxn>
                <a:cxn ang="0">
                  <a:pos x="356039" y="297867"/>
                </a:cxn>
                <a:cxn ang="0">
                  <a:pos x="248614" y="190389"/>
                </a:cxn>
                <a:cxn ang="0">
                  <a:pos x="267030" y="171965"/>
                </a:cxn>
                <a:cxn ang="0">
                  <a:pos x="276238" y="181177"/>
                </a:cxn>
                <a:cxn ang="0">
                  <a:pos x="300792" y="175036"/>
                </a:cxn>
                <a:cxn ang="0">
                  <a:pos x="392871" y="79841"/>
                </a:cxn>
                <a:cxn ang="0">
                  <a:pos x="392871" y="79841"/>
                </a:cxn>
                <a:cxn ang="0">
                  <a:pos x="392871" y="79841"/>
                </a:cxn>
                <a:cxn ang="0">
                  <a:pos x="395940" y="70628"/>
                </a:cxn>
                <a:cxn ang="0">
                  <a:pos x="408218" y="67558"/>
                </a:cxn>
                <a:cxn ang="0">
                  <a:pos x="408218" y="49133"/>
                </a:cxn>
                <a:cxn ang="0">
                  <a:pos x="331485" y="316292"/>
                </a:cxn>
                <a:cxn ang="0">
                  <a:pos x="346832" y="331646"/>
                </a:cxn>
                <a:cxn ang="0">
                  <a:pos x="331485" y="347000"/>
                </a:cxn>
                <a:cxn ang="0">
                  <a:pos x="316139" y="331646"/>
                </a:cxn>
                <a:cxn ang="0">
                  <a:pos x="331485" y="316292"/>
                </a:cxn>
                <a:cxn ang="0">
                  <a:pos x="279307" y="125903"/>
                </a:cxn>
                <a:cxn ang="0">
                  <a:pos x="273168" y="119761"/>
                </a:cxn>
                <a:cxn ang="0">
                  <a:pos x="343762" y="52204"/>
                </a:cxn>
                <a:cxn ang="0">
                  <a:pos x="349901" y="58345"/>
                </a:cxn>
                <a:cxn ang="0">
                  <a:pos x="279307" y="125903"/>
                </a:cxn>
                <a:cxn ang="0">
                  <a:pos x="300792" y="147398"/>
                </a:cxn>
                <a:cxn ang="0">
                  <a:pos x="294653" y="144328"/>
                </a:cxn>
                <a:cxn ang="0">
                  <a:pos x="365247" y="73699"/>
                </a:cxn>
                <a:cxn ang="0">
                  <a:pos x="371386" y="79841"/>
                </a:cxn>
                <a:cxn ang="0">
                  <a:pos x="300792" y="147398"/>
                </a:cxn>
              </a:cxnLst>
              <a:rect l="0" t="0" r="0" b="0"/>
              <a:pathLst>
                <a:path w="134" h="119">
                  <a:moveTo>
                    <a:pt x="133" y="16"/>
                  </a:moveTo>
                  <a:cubicBezTo>
                    <a:pt x="121" y="5"/>
                    <a:pt x="121" y="5"/>
                    <a:pt x="121" y="5"/>
                  </a:cubicBezTo>
                  <a:cubicBezTo>
                    <a:pt x="119" y="3"/>
                    <a:pt x="117" y="3"/>
                    <a:pt x="115" y="5"/>
                  </a:cubicBezTo>
                  <a:cubicBezTo>
                    <a:pt x="114" y="6"/>
                    <a:pt x="114" y="7"/>
                    <a:pt x="114" y="8"/>
                  </a:cubicBezTo>
                  <a:cubicBezTo>
                    <a:pt x="113" y="8"/>
                    <a:pt x="112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1" y="42"/>
                    <a:pt x="80" y="45"/>
                    <a:pt x="79" y="47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3" y="51"/>
                    <a:pt x="83" y="51"/>
                    <a:pt x="83" y="51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6" y="26"/>
                    <a:pt x="54" y="17"/>
                    <a:pt x="47" y="10"/>
                  </a:cubicBezTo>
                  <a:cubicBezTo>
                    <a:pt x="40" y="3"/>
                    <a:pt x="30" y="0"/>
                    <a:pt x="21" y="3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30"/>
                    <a:pt x="3" y="40"/>
                    <a:pt x="10" y="47"/>
                  </a:cubicBezTo>
                  <a:cubicBezTo>
                    <a:pt x="17" y="54"/>
                    <a:pt x="27" y="56"/>
                    <a:pt x="36" y="53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58" y="75"/>
                    <a:pt x="58" y="75"/>
                    <a:pt x="58" y="75"/>
                  </a:cubicBezTo>
                  <a:cubicBezTo>
                    <a:pt x="38" y="96"/>
                    <a:pt x="38" y="96"/>
                    <a:pt x="38" y="96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63" y="80"/>
                    <a:pt x="63" y="80"/>
                    <a:pt x="63" y="80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101" y="117"/>
                    <a:pt x="104" y="119"/>
                    <a:pt x="107" y="119"/>
                  </a:cubicBezTo>
                  <a:cubicBezTo>
                    <a:pt x="110" y="119"/>
                    <a:pt x="113" y="117"/>
                    <a:pt x="116" y="115"/>
                  </a:cubicBezTo>
                  <a:cubicBezTo>
                    <a:pt x="121" y="110"/>
                    <a:pt x="121" y="102"/>
                    <a:pt x="116" y="97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92" y="57"/>
                    <a:pt x="95" y="56"/>
                    <a:pt x="98" y="57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9" y="25"/>
                    <a:pt x="129" y="24"/>
                    <a:pt x="129" y="23"/>
                  </a:cubicBezTo>
                  <a:cubicBezTo>
                    <a:pt x="130" y="24"/>
                    <a:pt x="132" y="23"/>
                    <a:pt x="133" y="22"/>
                  </a:cubicBezTo>
                  <a:cubicBezTo>
                    <a:pt x="134" y="21"/>
                    <a:pt x="134" y="18"/>
                    <a:pt x="133" y="16"/>
                  </a:cubicBezTo>
                  <a:close/>
                  <a:moveTo>
                    <a:pt x="108" y="103"/>
                  </a:moveTo>
                  <a:cubicBezTo>
                    <a:pt x="111" y="103"/>
                    <a:pt x="113" y="106"/>
                    <a:pt x="113" y="108"/>
                  </a:cubicBezTo>
                  <a:cubicBezTo>
                    <a:pt x="113" y="111"/>
                    <a:pt x="111" y="113"/>
                    <a:pt x="108" y="113"/>
                  </a:cubicBezTo>
                  <a:cubicBezTo>
                    <a:pt x="105" y="113"/>
                    <a:pt x="103" y="111"/>
                    <a:pt x="103" y="108"/>
                  </a:cubicBezTo>
                  <a:cubicBezTo>
                    <a:pt x="103" y="106"/>
                    <a:pt x="105" y="103"/>
                    <a:pt x="108" y="103"/>
                  </a:cubicBezTo>
                  <a:close/>
                  <a:moveTo>
                    <a:pt x="91" y="41"/>
                  </a:moveTo>
                  <a:cubicBezTo>
                    <a:pt x="89" y="39"/>
                    <a:pt x="89" y="39"/>
                    <a:pt x="89" y="39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4" y="19"/>
                    <a:pt x="114" y="19"/>
                    <a:pt x="114" y="19"/>
                  </a:cubicBezTo>
                  <a:lnTo>
                    <a:pt x="91" y="41"/>
                  </a:lnTo>
                  <a:close/>
                  <a:moveTo>
                    <a:pt x="98" y="48"/>
                  </a:moveTo>
                  <a:cubicBezTo>
                    <a:pt x="96" y="47"/>
                    <a:pt x="96" y="47"/>
                    <a:pt x="96" y="47"/>
                  </a:cubicBezTo>
                  <a:cubicBezTo>
                    <a:pt x="119" y="24"/>
                    <a:pt x="119" y="24"/>
                    <a:pt x="119" y="24"/>
                  </a:cubicBezTo>
                  <a:cubicBezTo>
                    <a:pt x="121" y="26"/>
                    <a:pt x="121" y="26"/>
                    <a:pt x="121" y="26"/>
                  </a:cubicBezTo>
                  <a:lnTo>
                    <a:pt x="98" y="48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Group 22"/>
          <p:cNvGrpSpPr/>
          <p:nvPr/>
        </p:nvGrpSpPr>
        <p:grpSpPr>
          <a:xfrm>
            <a:off x="6230938" y="3263583"/>
            <a:ext cx="1177925" cy="3649662"/>
            <a:chOff x="6214302" y="3224225"/>
            <a:chExt cx="1178088" cy="3649999"/>
          </a:xfrm>
        </p:grpSpPr>
        <p:grpSp>
          <p:nvGrpSpPr>
            <p:cNvPr id="48154" name="Group 50"/>
            <p:cNvGrpSpPr/>
            <p:nvPr/>
          </p:nvGrpSpPr>
          <p:grpSpPr>
            <a:xfrm>
              <a:off x="6214302" y="3224225"/>
              <a:ext cx="1178088" cy="3649999"/>
              <a:chOff x="6214302" y="3208001"/>
              <a:chExt cx="1178088" cy="3649999"/>
            </a:xfrm>
          </p:grpSpPr>
          <p:sp>
            <p:nvSpPr>
              <p:cNvPr id="56" name="Freeform 13"/>
              <p:cNvSpPr/>
              <p:nvPr/>
            </p:nvSpPr>
            <p:spPr bwMode="auto">
              <a:xfrm rot="5400000">
                <a:off x="4764858" y="5137445"/>
                <a:ext cx="3169999" cy="271111"/>
              </a:xfrm>
              <a:custGeom>
                <a:avLst/>
                <a:gdLst>
                  <a:gd name="T0" fmla="*/ 0 w 959"/>
                  <a:gd name="T1" fmla="*/ 0 h 76"/>
                  <a:gd name="T2" fmla="*/ 0 w 959"/>
                  <a:gd name="T3" fmla="*/ 55 h 76"/>
                  <a:gd name="T4" fmla="*/ 18 w 959"/>
                  <a:gd name="T5" fmla="*/ 76 h 76"/>
                  <a:gd name="T6" fmla="*/ 959 w 959"/>
                  <a:gd name="T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59" h="76">
                    <a:moveTo>
                      <a:pt x="0" y="0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0" y="69"/>
                      <a:pt x="6" y="76"/>
                      <a:pt x="18" y="76"/>
                    </a:cubicBezTo>
                    <a:cubicBezTo>
                      <a:pt x="959" y="76"/>
                      <a:pt x="959" y="76"/>
                      <a:pt x="959" y="76"/>
                    </a:cubicBezTo>
                  </a:path>
                </a:pathLst>
              </a:custGeom>
              <a:noFill/>
              <a:ln w="85725" cap="flat">
                <a:solidFill>
                  <a:srgbClr val="617247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7" name="Oval 7"/>
              <p:cNvSpPr>
                <a:spLocks noChangeArrowheads="1"/>
              </p:cNvSpPr>
              <p:nvPr/>
            </p:nvSpPr>
            <p:spPr bwMode="auto">
              <a:xfrm rot="5400000">
                <a:off x="6480853" y="3205896"/>
                <a:ext cx="909432" cy="913642"/>
              </a:xfrm>
              <a:prstGeom prst="ellipse">
                <a:avLst/>
              </a:prstGeom>
              <a:solidFill>
                <a:srgbClr val="617247"/>
              </a:solidFill>
              <a:ln w="9525" cap="flat">
                <a:noFill/>
                <a:prstDash val="solid"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lvl="0" eaLnBrk="1" hangingPunct="1"/>
                <a:endParaRPr sz="2400" dirty="0">
                  <a:latin typeface="Calibri" panose="020F0502020204030204" charset="0"/>
                  <a:ea typeface="Calibri" panose="020F0502020204030204" charset="0"/>
                </a:endParaRPr>
              </a:p>
            </p:txBody>
          </p:sp>
        </p:grpSp>
        <p:grpSp>
          <p:nvGrpSpPr>
            <p:cNvPr id="53" name="Group 52"/>
            <p:cNvGrpSpPr/>
            <p:nvPr/>
          </p:nvGrpSpPr>
          <p:grpSpPr>
            <a:xfrm>
              <a:off x="6710566" y="3429000"/>
              <a:ext cx="447462" cy="496920"/>
              <a:chOff x="7502526" y="2405063"/>
              <a:chExt cx="301625" cy="334964"/>
            </a:xfrm>
            <a:solidFill>
              <a:schemeClr val="bg1"/>
            </a:solidFill>
          </p:grpSpPr>
          <p:sp>
            <p:nvSpPr>
              <p:cNvPr id="54" name="Freeform 112"/>
              <p:cNvSpPr/>
              <p:nvPr/>
            </p:nvSpPr>
            <p:spPr bwMode="auto">
              <a:xfrm>
                <a:off x="7708901" y="2405063"/>
                <a:ext cx="95250" cy="90488"/>
              </a:xfrm>
              <a:custGeom>
                <a:avLst/>
                <a:gdLst>
                  <a:gd name="T0" fmla="*/ 19 w 25"/>
                  <a:gd name="T1" fmla="*/ 24 h 24"/>
                  <a:gd name="T2" fmla="*/ 21 w 25"/>
                  <a:gd name="T3" fmla="*/ 22 h 24"/>
                  <a:gd name="T4" fmla="*/ 19 w 25"/>
                  <a:gd name="T5" fmla="*/ 4 h 24"/>
                  <a:gd name="T6" fmla="*/ 0 w 25"/>
                  <a:gd name="T7" fmla="*/ 7 h 24"/>
                  <a:gd name="T8" fmla="*/ 0 w 25"/>
                  <a:gd name="T9" fmla="*/ 8 h 24"/>
                  <a:gd name="T10" fmla="*/ 19 w 25"/>
                  <a:gd name="T1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" h="24">
                    <a:moveTo>
                      <a:pt x="19" y="24"/>
                    </a:moveTo>
                    <a:cubicBezTo>
                      <a:pt x="20" y="23"/>
                      <a:pt x="20" y="23"/>
                      <a:pt x="21" y="22"/>
                    </a:cubicBezTo>
                    <a:cubicBezTo>
                      <a:pt x="25" y="17"/>
                      <a:pt x="24" y="8"/>
                      <a:pt x="19" y="4"/>
                    </a:cubicBezTo>
                    <a:cubicBezTo>
                      <a:pt x="13" y="0"/>
                      <a:pt x="5" y="1"/>
                      <a:pt x="0" y="7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8" y="11"/>
                      <a:pt x="15" y="17"/>
                      <a:pt x="19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55" name="Freeform 113"/>
              <p:cNvSpPr>
                <a:spLocks noEditPoints="1"/>
              </p:cNvSpPr>
              <p:nvPr/>
            </p:nvSpPr>
            <p:spPr bwMode="auto">
              <a:xfrm>
                <a:off x="7518404" y="2438402"/>
                <a:ext cx="274638" cy="301625"/>
              </a:xfrm>
              <a:custGeom>
                <a:avLst/>
                <a:gdLst>
                  <a:gd name="T0" fmla="*/ 43 w 73"/>
                  <a:gd name="T1" fmla="*/ 0 h 80"/>
                  <a:gd name="T2" fmla="*/ 42 w 73"/>
                  <a:gd name="T3" fmla="*/ 0 h 80"/>
                  <a:gd name="T4" fmla="*/ 42 w 73"/>
                  <a:gd name="T5" fmla="*/ 0 h 80"/>
                  <a:gd name="T6" fmla="*/ 41 w 73"/>
                  <a:gd name="T7" fmla="*/ 0 h 80"/>
                  <a:gd name="T8" fmla="*/ 41 w 73"/>
                  <a:gd name="T9" fmla="*/ 0 h 80"/>
                  <a:gd name="T10" fmla="*/ 40 w 73"/>
                  <a:gd name="T11" fmla="*/ 0 h 80"/>
                  <a:gd name="T12" fmla="*/ 40 w 73"/>
                  <a:gd name="T13" fmla="*/ 0 h 80"/>
                  <a:gd name="T14" fmla="*/ 39 w 73"/>
                  <a:gd name="T15" fmla="*/ 0 h 80"/>
                  <a:gd name="T16" fmla="*/ 39 w 73"/>
                  <a:gd name="T17" fmla="*/ 0 h 80"/>
                  <a:gd name="T18" fmla="*/ 38 w 73"/>
                  <a:gd name="T19" fmla="*/ 0 h 80"/>
                  <a:gd name="T20" fmla="*/ 38 w 73"/>
                  <a:gd name="T21" fmla="*/ 0 h 80"/>
                  <a:gd name="T22" fmla="*/ 37 w 73"/>
                  <a:gd name="T23" fmla="*/ 0 h 80"/>
                  <a:gd name="T24" fmla="*/ 36 w 73"/>
                  <a:gd name="T25" fmla="*/ 0 h 80"/>
                  <a:gd name="T26" fmla="*/ 35 w 73"/>
                  <a:gd name="T27" fmla="*/ 0 h 80"/>
                  <a:gd name="T28" fmla="*/ 34 w 73"/>
                  <a:gd name="T29" fmla="*/ 0 h 80"/>
                  <a:gd name="T30" fmla="*/ 33 w 73"/>
                  <a:gd name="T31" fmla="*/ 0 h 80"/>
                  <a:gd name="T32" fmla="*/ 32 w 73"/>
                  <a:gd name="T33" fmla="*/ 0 h 80"/>
                  <a:gd name="T34" fmla="*/ 32 w 73"/>
                  <a:gd name="T35" fmla="*/ 0 h 80"/>
                  <a:gd name="T36" fmla="*/ 32 w 73"/>
                  <a:gd name="T37" fmla="*/ 0 h 80"/>
                  <a:gd name="T38" fmla="*/ 32 w 73"/>
                  <a:gd name="T39" fmla="*/ 0 h 80"/>
                  <a:gd name="T40" fmla="*/ 31 w 73"/>
                  <a:gd name="T41" fmla="*/ 0 h 80"/>
                  <a:gd name="T42" fmla="*/ 31 w 73"/>
                  <a:gd name="T43" fmla="*/ 0 h 80"/>
                  <a:gd name="T44" fmla="*/ 30 w 73"/>
                  <a:gd name="T45" fmla="*/ 0 h 80"/>
                  <a:gd name="T46" fmla="*/ 0 w 73"/>
                  <a:gd name="T47" fmla="*/ 37 h 80"/>
                  <a:gd name="T48" fmla="*/ 12 w 73"/>
                  <a:gd name="T49" fmla="*/ 64 h 80"/>
                  <a:gd name="T50" fmla="*/ 7 w 73"/>
                  <a:gd name="T51" fmla="*/ 69 h 80"/>
                  <a:gd name="T52" fmla="*/ 7 w 73"/>
                  <a:gd name="T53" fmla="*/ 77 h 80"/>
                  <a:gd name="T54" fmla="*/ 14 w 73"/>
                  <a:gd name="T55" fmla="*/ 77 h 80"/>
                  <a:gd name="T56" fmla="*/ 21 w 73"/>
                  <a:gd name="T57" fmla="*/ 70 h 80"/>
                  <a:gd name="T58" fmla="*/ 36 w 73"/>
                  <a:gd name="T59" fmla="*/ 73 h 80"/>
                  <a:gd name="T60" fmla="*/ 52 w 73"/>
                  <a:gd name="T61" fmla="*/ 70 h 80"/>
                  <a:gd name="T62" fmla="*/ 58 w 73"/>
                  <a:gd name="T63" fmla="*/ 77 h 80"/>
                  <a:gd name="T64" fmla="*/ 66 w 73"/>
                  <a:gd name="T65" fmla="*/ 77 h 80"/>
                  <a:gd name="T66" fmla="*/ 66 w 73"/>
                  <a:gd name="T67" fmla="*/ 69 h 80"/>
                  <a:gd name="T68" fmla="*/ 61 w 73"/>
                  <a:gd name="T69" fmla="*/ 64 h 80"/>
                  <a:gd name="T70" fmla="*/ 73 w 73"/>
                  <a:gd name="T71" fmla="*/ 37 h 80"/>
                  <a:gd name="T72" fmla="*/ 43 w 73"/>
                  <a:gd name="T73" fmla="*/ 0 h 80"/>
                  <a:gd name="T74" fmla="*/ 36 w 73"/>
                  <a:gd name="T75" fmla="*/ 65 h 80"/>
                  <a:gd name="T76" fmla="*/ 8 w 73"/>
                  <a:gd name="T77" fmla="*/ 37 h 80"/>
                  <a:gd name="T78" fmla="*/ 36 w 73"/>
                  <a:gd name="T79" fmla="*/ 8 h 80"/>
                  <a:gd name="T80" fmla="*/ 64 w 73"/>
                  <a:gd name="T81" fmla="*/ 37 h 80"/>
                  <a:gd name="T82" fmla="*/ 36 w 73"/>
                  <a:gd name="T83" fmla="*/ 65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73" h="80">
                    <a:moveTo>
                      <a:pt x="43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41" y="0"/>
                      <a:pt x="41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0"/>
                      <a:pt x="38" y="0"/>
                      <a:pt x="37" y="0"/>
                    </a:cubicBezTo>
                    <a:cubicBezTo>
                      <a:pt x="37" y="0"/>
                      <a:pt x="37" y="0"/>
                      <a:pt x="36" y="0"/>
                    </a:cubicBezTo>
                    <a:cubicBezTo>
                      <a:pt x="36" y="0"/>
                      <a:pt x="36" y="0"/>
                      <a:pt x="35" y="0"/>
                    </a:cubicBezTo>
                    <a:cubicBezTo>
                      <a:pt x="35" y="0"/>
                      <a:pt x="35" y="0"/>
                      <a:pt x="34" y="0"/>
                    </a:cubicBezTo>
                    <a:cubicBezTo>
                      <a:pt x="34" y="0"/>
                      <a:pt x="34" y="0"/>
                      <a:pt x="33" y="0"/>
                    </a:cubicBezTo>
                    <a:cubicBezTo>
                      <a:pt x="33" y="0"/>
                      <a:pt x="33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13" y="4"/>
                      <a:pt x="0" y="19"/>
                      <a:pt x="0" y="37"/>
                    </a:cubicBezTo>
                    <a:cubicBezTo>
                      <a:pt x="0" y="47"/>
                      <a:pt x="4" y="57"/>
                      <a:pt x="12" y="64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4" y="71"/>
                      <a:pt x="5" y="77"/>
                      <a:pt x="7" y="77"/>
                    </a:cubicBezTo>
                    <a:cubicBezTo>
                      <a:pt x="9" y="79"/>
                      <a:pt x="12" y="79"/>
                      <a:pt x="14" y="77"/>
                    </a:cubicBezTo>
                    <a:cubicBezTo>
                      <a:pt x="16" y="75"/>
                      <a:pt x="20" y="72"/>
                      <a:pt x="21" y="70"/>
                    </a:cubicBezTo>
                    <a:cubicBezTo>
                      <a:pt x="25" y="72"/>
                      <a:pt x="31" y="73"/>
                      <a:pt x="36" y="73"/>
                    </a:cubicBezTo>
                    <a:cubicBezTo>
                      <a:pt x="42" y="73"/>
                      <a:pt x="47" y="72"/>
                      <a:pt x="52" y="70"/>
                    </a:cubicBezTo>
                    <a:cubicBezTo>
                      <a:pt x="53" y="72"/>
                      <a:pt x="57" y="75"/>
                      <a:pt x="58" y="77"/>
                    </a:cubicBezTo>
                    <a:cubicBezTo>
                      <a:pt x="62" y="80"/>
                      <a:pt x="65" y="77"/>
                      <a:pt x="66" y="77"/>
                    </a:cubicBezTo>
                    <a:cubicBezTo>
                      <a:pt x="68" y="74"/>
                      <a:pt x="68" y="71"/>
                      <a:pt x="66" y="69"/>
                    </a:cubicBezTo>
                    <a:cubicBezTo>
                      <a:pt x="61" y="64"/>
                      <a:pt x="61" y="64"/>
                      <a:pt x="61" y="64"/>
                    </a:cubicBezTo>
                    <a:cubicBezTo>
                      <a:pt x="68" y="57"/>
                      <a:pt x="73" y="47"/>
                      <a:pt x="73" y="37"/>
                    </a:cubicBezTo>
                    <a:cubicBezTo>
                      <a:pt x="73" y="19"/>
                      <a:pt x="60" y="4"/>
                      <a:pt x="43" y="0"/>
                    </a:cubicBezTo>
                    <a:close/>
                    <a:moveTo>
                      <a:pt x="36" y="65"/>
                    </a:moveTo>
                    <a:cubicBezTo>
                      <a:pt x="21" y="65"/>
                      <a:pt x="8" y="52"/>
                      <a:pt x="8" y="37"/>
                    </a:cubicBezTo>
                    <a:cubicBezTo>
                      <a:pt x="8" y="21"/>
                      <a:pt x="21" y="8"/>
                      <a:pt x="36" y="8"/>
                    </a:cubicBezTo>
                    <a:cubicBezTo>
                      <a:pt x="52" y="8"/>
                      <a:pt x="64" y="21"/>
                      <a:pt x="64" y="37"/>
                    </a:cubicBezTo>
                    <a:cubicBezTo>
                      <a:pt x="64" y="52"/>
                      <a:pt x="52" y="65"/>
                      <a:pt x="36" y="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0" name="Freeform 114"/>
              <p:cNvSpPr/>
              <p:nvPr/>
            </p:nvSpPr>
            <p:spPr bwMode="auto">
              <a:xfrm>
                <a:off x="7502526" y="2405063"/>
                <a:ext cx="98425" cy="90488"/>
              </a:xfrm>
              <a:custGeom>
                <a:avLst/>
                <a:gdLst>
                  <a:gd name="T0" fmla="*/ 6 w 26"/>
                  <a:gd name="T1" fmla="*/ 24 h 24"/>
                  <a:gd name="T2" fmla="*/ 26 w 26"/>
                  <a:gd name="T3" fmla="*/ 8 h 24"/>
                  <a:gd name="T4" fmla="*/ 25 w 26"/>
                  <a:gd name="T5" fmla="*/ 7 h 24"/>
                  <a:gd name="T6" fmla="*/ 7 w 26"/>
                  <a:gd name="T7" fmla="*/ 4 h 24"/>
                  <a:gd name="T8" fmla="*/ 5 w 26"/>
                  <a:gd name="T9" fmla="*/ 22 h 24"/>
                  <a:gd name="T10" fmla="*/ 6 w 26"/>
                  <a:gd name="T11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24">
                    <a:moveTo>
                      <a:pt x="6" y="24"/>
                    </a:moveTo>
                    <a:cubicBezTo>
                      <a:pt x="11" y="17"/>
                      <a:pt x="18" y="11"/>
                      <a:pt x="26" y="8"/>
                    </a:cubicBezTo>
                    <a:cubicBezTo>
                      <a:pt x="26" y="7"/>
                      <a:pt x="25" y="7"/>
                      <a:pt x="25" y="7"/>
                    </a:cubicBezTo>
                    <a:cubicBezTo>
                      <a:pt x="21" y="1"/>
                      <a:pt x="13" y="0"/>
                      <a:pt x="7" y="4"/>
                    </a:cubicBezTo>
                    <a:cubicBezTo>
                      <a:pt x="1" y="8"/>
                      <a:pt x="0" y="17"/>
                      <a:pt x="5" y="22"/>
                    </a:cubicBezTo>
                    <a:cubicBezTo>
                      <a:pt x="5" y="23"/>
                      <a:pt x="6" y="23"/>
                      <a:pt x="6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1" name="Freeform 115"/>
              <p:cNvSpPr/>
              <p:nvPr/>
            </p:nvSpPr>
            <p:spPr bwMode="auto">
              <a:xfrm>
                <a:off x="7650163" y="2476501"/>
                <a:ext cx="11113" cy="44450"/>
              </a:xfrm>
              <a:custGeom>
                <a:avLst/>
                <a:gdLst>
                  <a:gd name="T0" fmla="*/ 1 w 3"/>
                  <a:gd name="T1" fmla="*/ 12 h 12"/>
                  <a:gd name="T2" fmla="*/ 3 w 3"/>
                  <a:gd name="T3" fmla="*/ 10 h 12"/>
                  <a:gd name="T4" fmla="*/ 3 w 3"/>
                  <a:gd name="T5" fmla="*/ 2 h 12"/>
                  <a:gd name="T6" fmla="*/ 1 w 3"/>
                  <a:gd name="T7" fmla="*/ 0 h 12"/>
                  <a:gd name="T8" fmla="*/ 0 w 3"/>
                  <a:gd name="T9" fmla="*/ 2 h 12"/>
                  <a:gd name="T10" fmla="*/ 0 w 3"/>
                  <a:gd name="T11" fmla="*/ 10 h 12"/>
                  <a:gd name="T12" fmla="*/ 1 w 3"/>
                  <a:gd name="T1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2">
                    <a:moveTo>
                      <a:pt x="1" y="12"/>
                    </a:moveTo>
                    <a:cubicBezTo>
                      <a:pt x="2" y="12"/>
                      <a:pt x="3" y="11"/>
                      <a:pt x="3" y="1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0" y="12"/>
                      <a:pt x="1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2" name="Freeform 116"/>
              <p:cNvSpPr/>
              <p:nvPr/>
            </p:nvSpPr>
            <p:spPr bwMode="auto">
              <a:xfrm>
                <a:off x="7551738" y="2570163"/>
                <a:ext cx="44450" cy="11113"/>
              </a:xfrm>
              <a:custGeom>
                <a:avLst/>
                <a:gdLst>
                  <a:gd name="T0" fmla="*/ 10 w 12"/>
                  <a:gd name="T1" fmla="*/ 0 h 3"/>
                  <a:gd name="T2" fmla="*/ 2 w 12"/>
                  <a:gd name="T3" fmla="*/ 0 h 3"/>
                  <a:gd name="T4" fmla="*/ 0 w 12"/>
                  <a:gd name="T5" fmla="*/ 2 h 3"/>
                  <a:gd name="T6" fmla="*/ 2 w 12"/>
                  <a:gd name="T7" fmla="*/ 3 h 3"/>
                  <a:gd name="T8" fmla="*/ 10 w 12"/>
                  <a:gd name="T9" fmla="*/ 3 h 3"/>
                  <a:gd name="T10" fmla="*/ 12 w 12"/>
                  <a:gd name="T11" fmla="*/ 2 h 3"/>
                  <a:gd name="T12" fmla="*/ 10 w 1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">
                    <a:moveTo>
                      <a:pt x="1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2" y="3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4" name="Freeform 117"/>
              <p:cNvSpPr/>
              <p:nvPr/>
            </p:nvSpPr>
            <p:spPr bwMode="auto">
              <a:xfrm>
                <a:off x="7708901" y="2570163"/>
                <a:ext cx="46038" cy="11113"/>
              </a:xfrm>
              <a:custGeom>
                <a:avLst/>
                <a:gdLst>
                  <a:gd name="T0" fmla="*/ 10 w 12"/>
                  <a:gd name="T1" fmla="*/ 0 h 3"/>
                  <a:gd name="T2" fmla="*/ 2 w 12"/>
                  <a:gd name="T3" fmla="*/ 0 h 3"/>
                  <a:gd name="T4" fmla="*/ 0 w 12"/>
                  <a:gd name="T5" fmla="*/ 2 h 3"/>
                  <a:gd name="T6" fmla="*/ 2 w 12"/>
                  <a:gd name="T7" fmla="*/ 3 h 3"/>
                  <a:gd name="T8" fmla="*/ 10 w 12"/>
                  <a:gd name="T9" fmla="*/ 3 h 3"/>
                  <a:gd name="T10" fmla="*/ 12 w 12"/>
                  <a:gd name="T11" fmla="*/ 2 h 3"/>
                  <a:gd name="T12" fmla="*/ 10 w 1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3">
                    <a:moveTo>
                      <a:pt x="1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3"/>
                      <a:pt x="2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2" y="3"/>
                      <a:pt x="12" y="2"/>
                    </a:cubicBezTo>
                    <a:cubicBezTo>
                      <a:pt x="12" y="1"/>
                      <a:pt x="11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6" name="Freeform 118"/>
              <p:cNvSpPr/>
              <p:nvPr/>
            </p:nvSpPr>
            <p:spPr bwMode="auto">
              <a:xfrm>
                <a:off x="7650163" y="2633663"/>
                <a:ext cx="11113" cy="46038"/>
              </a:xfrm>
              <a:custGeom>
                <a:avLst/>
                <a:gdLst>
                  <a:gd name="T0" fmla="*/ 1 w 3"/>
                  <a:gd name="T1" fmla="*/ 0 h 12"/>
                  <a:gd name="T2" fmla="*/ 0 w 3"/>
                  <a:gd name="T3" fmla="*/ 1 h 12"/>
                  <a:gd name="T4" fmla="*/ 0 w 3"/>
                  <a:gd name="T5" fmla="*/ 10 h 12"/>
                  <a:gd name="T6" fmla="*/ 1 w 3"/>
                  <a:gd name="T7" fmla="*/ 12 h 12"/>
                  <a:gd name="T8" fmla="*/ 3 w 3"/>
                  <a:gd name="T9" fmla="*/ 10 h 12"/>
                  <a:gd name="T10" fmla="*/ 3 w 3"/>
                  <a:gd name="T11" fmla="*/ 1 h 12"/>
                  <a:gd name="T12" fmla="*/ 1 w 3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12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1"/>
                      <a:pt x="0" y="12"/>
                      <a:pt x="1" y="12"/>
                    </a:cubicBezTo>
                    <a:cubicBezTo>
                      <a:pt x="2" y="12"/>
                      <a:pt x="3" y="11"/>
                      <a:pt x="3" y="1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7" name="Freeform 119"/>
              <p:cNvSpPr/>
              <p:nvPr/>
            </p:nvSpPr>
            <p:spPr bwMode="auto">
              <a:xfrm>
                <a:off x="7593013" y="2506663"/>
                <a:ext cx="128588" cy="85725"/>
              </a:xfrm>
              <a:custGeom>
                <a:avLst/>
                <a:gdLst>
                  <a:gd name="T0" fmla="*/ 18 w 34"/>
                  <a:gd name="T1" fmla="*/ 18 h 23"/>
                  <a:gd name="T2" fmla="*/ 33 w 34"/>
                  <a:gd name="T3" fmla="*/ 3 h 23"/>
                  <a:gd name="T4" fmla="*/ 34 w 34"/>
                  <a:gd name="T5" fmla="*/ 2 h 23"/>
                  <a:gd name="T6" fmla="*/ 33 w 34"/>
                  <a:gd name="T7" fmla="*/ 1 h 23"/>
                  <a:gd name="T8" fmla="*/ 32 w 34"/>
                  <a:gd name="T9" fmla="*/ 0 h 23"/>
                  <a:gd name="T10" fmla="*/ 31 w 34"/>
                  <a:gd name="T11" fmla="*/ 1 h 23"/>
                  <a:gd name="T12" fmla="*/ 20 w 34"/>
                  <a:gd name="T13" fmla="*/ 12 h 23"/>
                  <a:gd name="T14" fmla="*/ 16 w 34"/>
                  <a:gd name="T15" fmla="*/ 16 h 23"/>
                  <a:gd name="T16" fmla="*/ 16 w 34"/>
                  <a:gd name="T17" fmla="*/ 16 h 23"/>
                  <a:gd name="T18" fmla="*/ 16 w 34"/>
                  <a:gd name="T19" fmla="*/ 16 h 23"/>
                  <a:gd name="T20" fmla="*/ 15 w 34"/>
                  <a:gd name="T21" fmla="*/ 15 h 23"/>
                  <a:gd name="T22" fmla="*/ 15 w 34"/>
                  <a:gd name="T23" fmla="*/ 15 h 23"/>
                  <a:gd name="T24" fmla="*/ 15 w 34"/>
                  <a:gd name="T25" fmla="*/ 15 h 23"/>
                  <a:gd name="T26" fmla="*/ 4 w 34"/>
                  <a:gd name="T27" fmla="*/ 7 h 23"/>
                  <a:gd name="T28" fmla="*/ 2 w 34"/>
                  <a:gd name="T29" fmla="*/ 6 h 23"/>
                  <a:gd name="T30" fmla="*/ 1 w 34"/>
                  <a:gd name="T31" fmla="*/ 7 h 23"/>
                  <a:gd name="T32" fmla="*/ 0 w 34"/>
                  <a:gd name="T33" fmla="*/ 9 h 23"/>
                  <a:gd name="T34" fmla="*/ 1 w 34"/>
                  <a:gd name="T35" fmla="*/ 10 h 23"/>
                  <a:gd name="T36" fmla="*/ 13 w 34"/>
                  <a:gd name="T37" fmla="*/ 19 h 23"/>
                  <a:gd name="T38" fmla="*/ 12 w 34"/>
                  <a:gd name="T39" fmla="*/ 20 h 23"/>
                  <a:gd name="T40" fmla="*/ 11 w 34"/>
                  <a:gd name="T41" fmla="*/ 21 h 23"/>
                  <a:gd name="T42" fmla="*/ 12 w 34"/>
                  <a:gd name="T43" fmla="*/ 23 h 23"/>
                  <a:gd name="T44" fmla="*/ 13 w 34"/>
                  <a:gd name="T45" fmla="*/ 23 h 23"/>
                  <a:gd name="T46" fmla="*/ 16 w 34"/>
                  <a:gd name="T47" fmla="*/ 21 h 23"/>
                  <a:gd name="T48" fmla="*/ 17 w 34"/>
                  <a:gd name="T49" fmla="*/ 22 h 23"/>
                  <a:gd name="T50" fmla="*/ 18 w 34"/>
                  <a:gd name="T51" fmla="*/ 23 h 23"/>
                  <a:gd name="T52" fmla="*/ 20 w 34"/>
                  <a:gd name="T53" fmla="*/ 23 h 23"/>
                  <a:gd name="T54" fmla="*/ 21 w 34"/>
                  <a:gd name="T55" fmla="*/ 21 h 23"/>
                  <a:gd name="T56" fmla="*/ 21 w 34"/>
                  <a:gd name="T57" fmla="*/ 19 h 23"/>
                  <a:gd name="T58" fmla="*/ 18 w 34"/>
                  <a:gd name="T59" fmla="*/ 18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4" h="23">
                    <a:moveTo>
                      <a:pt x="18" y="18"/>
                    </a:move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4" y="2"/>
                      <a:pt x="34" y="2"/>
                    </a:cubicBezTo>
                    <a:cubicBezTo>
                      <a:pt x="34" y="2"/>
                      <a:pt x="33" y="1"/>
                      <a:pt x="33" y="1"/>
                    </a:cubicBezTo>
                    <a:cubicBezTo>
                      <a:pt x="33" y="1"/>
                      <a:pt x="32" y="0"/>
                      <a:pt x="32" y="0"/>
                    </a:cubicBezTo>
                    <a:cubicBezTo>
                      <a:pt x="32" y="0"/>
                      <a:pt x="31" y="1"/>
                      <a:pt x="31" y="1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6"/>
                      <a:pt x="3" y="6"/>
                      <a:pt x="2" y="6"/>
                    </a:cubicBezTo>
                    <a:cubicBezTo>
                      <a:pt x="2" y="6"/>
                      <a:pt x="1" y="7"/>
                      <a:pt x="1" y="7"/>
                    </a:cubicBezTo>
                    <a:cubicBezTo>
                      <a:pt x="0" y="8"/>
                      <a:pt x="0" y="8"/>
                      <a:pt x="0" y="9"/>
                    </a:cubicBezTo>
                    <a:cubicBezTo>
                      <a:pt x="0" y="9"/>
                      <a:pt x="1" y="10"/>
                      <a:pt x="1" y="10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2"/>
                      <a:pt x="11" y="22"/>
                      <a:pt x="12" y="23"/>
                    </a:cubicBezTo>
                    <a:cubicBezTo>
                      <a:pt x="12" y="23"/>
                      <a:pt x="12" y="23"/>
                      <a:pt x="13" y="23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8" y="23"/>
                      <a:pt x="19" y="23"/>
                      <a:pt x="20" y="23"/>
                    </a:cubicBezTo>
                    <a:cubicBezTo>
                      <a:pt x="21" y="23"/>
                      <a:pt x="22" y="22"/>
                      <a:pt x="21" y="21"/>
                    </a:cubicBezTo>
                    <a:cubicBezTo>
                      <a:pt x="21" y="20"/>
                      <a:pt x="21" y="20"/>
                      <a:pt x="21" y="19"/>
                    </a:cubicBezTo>
                    <a:lnTo>
                      <a:pt x="18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6" name="Group 23"/>
          <p:cNvGrpSpPr/>
          <p:nvPr/>
        </p:nvGrpSpPr>
        <p:grpSpPr>
          <a:xfrm>
            <a:off x="4769485" y="4951095"/>
            <a:ext cx="1065213" cy="1962150"/>
            <a:chOff x="4752324" y="4911075"/>
            <a:chExt cx="1066423" cy="1963149"/>
          </a:xfrm>
        </p:grpSpPr>
        <p:grpSp>
          <p:nvGrpSpPr>
            <p:cNvPr id="48150" name="Group 45"/>
            <p:cNvGrpSpPr/>
            <p:nvPr/>
          </p:nvGrpSpPr>
          <p:grpSpPr>
            <a:xfrm>
              <a:off x="4752324" y="4911075"/>
              <a:ext cx="1066423" cy="1963149"/>
              <a:chOff x="4752324" y="4894851"/>
              <a:chExt cx="1066423" cy="1963149"/>
            </a:xfrm>
          </p:grpSpPr>
          <p:sp>
            <p:nvSpPr>
              <p:cNvPr id="48" name="Freeform 16"/>
              <p:cNvSpPr/>
              <p:nvPr/>
            </p:nvSpPr>
            <p:spPr bwMode="auto">
              <a:xfrm rot="5400000">
                <a:off x="4980116" y="6019369"/>
                <a:ext cx="1509485" cy="167777"/>
              </a:xfrm>
              <a:custGeom>
                <a:avLst/>
                <a:gdLst>
                  <a:gd name="T0" fmla="*/ 0 w 552"/>
                  <a:gd name="T1" fmla="*/ 47 h 47"/>
                  <a:gd name="T2" fmla="*/ 0 w 552"/>
                  <a:gd name="T3" fmla="*/ 21 h 47"/>
                  <a:gd name="T4" fmla="*/ 11 w 552"/>
                  <a:gd name="T5" fmla="*/ 0 h 47"/>
                  <a:gd name="T6" fmla="*/ 552 w 552"/>
                  <a:gd name="T7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2" h="47">
                    <a:moveTo>
                      <a:pt x="0" y="47"/>
                    </a:moveTo>
                    <a:cubicBezTo>
                      <a:pt x="0" y="21"/>
                      <a:pt x="0" y="21"/>
                      <a:pt x="0" y="21"/>
                    </a:cubicBezTo>
                    <a:cubicBezTo>
                      <a:pt x="0" y="7"/>
                      <a:pt x="4" y="0"/>
                      <a:pt x="11" y="0"/>
                    </a:cubicBezTo>
                    <a:cubicBezTo>
                      <a:pt x="552" y="0"/>
                      <a:pt x="552" y="0"/>
                      <a:pt x="552" y="0"/>
                    </a:cubicBezTo>
                  </a:path>
                </a:pathLst>
              </a:custGeom>
              <a:solidFill>
                <a:srgbClr val="FFFFFF"/>
              </a:solidFill>
              <a:ln w="85725" cap="flat">
                <a:solidFill>
                  <a:srgbClr val="D5E27D"/>
                </a:solidFill>
                <a:prstDash val="solid"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49" name="Oval 10"/>
              <p:cNvSpPr>
                <a:spLocks noChangeArrowheads="1"/>
              </p:cNvSpPr>
              <p:nvPr/>
            </p:nvSpPr>
            <p:spPr bwMode="auto">
              <a:xfrm rot="5400000">
                <a:off x="4751272" y="4895904"/>
                <a:ext cx="907325" cy="905220"/>
              </a:xfrm>
              <a:prstGeom prst="ellipse">
                <a:avLst/>
              </a:prstGeom>
              <a:solidFill>
                <a:srgbClr val="D5E27D"/>
              </a:solidFill>
              <a:ln w="9525" cap="flat">
                <a:noFill/>
                <a:prstDash val="solid"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lvl="0" eaLnBrk="1" hangingPunct="1"/>
                <a:endParaRPr sz="2400" dirty="0">
                  <a:latin typeface="Calibri" panose="020F0502020204030204" charset="0"/>
                  <a:ea typeface="Calibri" panose="020F0502020204030204" charset="0"/>
                </a:endParaRPr>
              </a:p>
            </p:txBody>
          </p:sp>
        </p:grpSp>
        <p:sp>
          <p:nvSpPr>
            <p:cNvPr id="48151" name="Freeform 18"/>
            <p:cNvSpPr/>
            <p:nvPr/>
          </p:nvSpPr>
          <p:spPr>
            <a:xfrm>
              <a:off x="5014047" y="5144797"/>
              <a:ext cx="413624" cy="413623"/>
            </a:xfrm>
            <a:custGeom>
              <a:avLst/>
              <a:gdLst/>
              <a:ahLst/>
              <a:cxnLst>
                <a:cxn ang="0">
                  <a:pos x="305622" y="413623"/>
                </a:cxn>
                <a:cxn ang="0">
                  <a:pos x="337793" y="380303"/>
                </a:cxn>
                <a:cxn ang="0">
                  <a:pos x="281494" y="178088"/>
                </a:cxn>
                <a:cxn ang="0">
                  <a:pos x="365368" y="94214"/>
                </a:cxn>
                <a:cxn ang="0">
                  <a:pos x="390645" y="21830"/>
                </a:cxn>
                <a:cxn ang="0">
                  <a:pos x="319410" y="48256"/>
                </a:cxn>
                <a:cxn ang="0">
                  <a:pos x="235536" y="132130"/>
                </a:cxn>
                <a:cxn ang="0">
                  <a:pos x="32171" y="74682"/>
                </a:cxn>
                <a:cxn ang="0">
                  <a:pos x="0" y="108002"/>
                </a:cxn>
                <a:cxn ang="0">
                  <a:pos x="170045" y="197620"/>
                </a:cxn>
                <a:cxn ang="0">
                  <a:pos x="112598" y="255068"/>
                </a:cxn>
                <a:cxn ang="0">
                  <a:pos x="43660" y="259663"/>
                </a:cxn>
                <a:cxn ang="0">
                  <a:pos x="10341" y="291834"/>
                </a:cxn>
                <a:cxn ang="0">
                  <a:pos x="91916" y="321707"/>
                </a:cxn>
                <a:cxn ang="0">
                  <a:pos x="120640" y="402133"/>
                </a:cxn>
                <a:cxn ang="0">
                  <a:pos x="153960" y="369963"/>
                </a:cxn>
                <a:cxn ang="0">
                  <a:pos x="157407" y="301026"/>
                </a:cxn>
                <a:cxn ang="0">
                  <a:pos x="216004" y="242429"/>
                </a:cxn>
                <a:cxn ang="0">
                  <a:pos x="305622" y="413623"/>
                </a:cxn>
              </a:cxnLst>
              <a:rect l="0" t="0" r="0" b="0"/>
              <a:pathLst>
                <a:path w="360" h="360">
                  <a:moveTo>
                    <a:pt x="266" y="360"/>
                  </a:moveTo>
                  <a:cubicBezTo>
                    <a:pt x="294" y="331"/>
                    <a:pt x="294" y="331"/>
                    <a:pt x="294" y="331"/>
                  </a:cubicBezTo>
                  <a:cubicBezTo>
                    <a:pt x="245" y="155"/>
                    <a:pt x="245" y="155"/>
                    <a:pt x="245" y="155"/>
                  </a:cubicBezTo>
                  <a:cubicBezTo>
                    <a:pt x="318" y="82"/>
                    <a:pt x="318" y="82"/>
                    <a:pt x="318" y="82"/>
                  </a:cubicBezTo>
                  <a:cubicBezTo>
                    <a:pt x="318" y="82"/>
                    <a:pt x="360" y="39"/>
                    <a:pt x="340" y="19"/>
                  </a:cubicBezTo>
                  <a:cubicBezTo>
                    <a:pt x="320" y="0"/>
                    <a:pt x="278" y="42"/>
                    <a:pt x="278" y="42"/>
                  </a:cubicBezTo>
                  <a:cubicBezTo>
                    <a:pt x="205" y="115"/>
                    <a:pt x="205" y="115"/>
                    <a:pt x="205" y="115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148" y="172"/>
                    <a:pt x="148" y="172"/>
                    <a:pt x="148" y="172"/>
                  </a:cubicBezTo>
                  <a:cubicBezTo>
                    <a:pt x="98" y="222"/>
                    <a:pt x="98" y="222"/>
                    <a:pt x="98" y="222"/>
                  </a:cubicBezTo>
                  <a:cubicBezTo>
                    <a:pt x="38" y="226"/>
                    <a:pt x="38" y="226"/>
                    <a:pt x="38" y="226"/>
                  </a:cubicBezTo>
                  <a:cubicBezTo>
                    <a:pt x="9" y="254"/>
                    <a:pt x="9" y="254"/>
                    <a:pt x="9" y="254"/>
                  </a:cubicBezTo>
                  <a:cubicBezTo>
                    <a:pt x="80" y="280"/>
                    <a:pt x="80" y="280"/>
                    <a:pt x="80" y="280"/>
                  </a:cubicBezTo>
                  <a:cubicBezTo>
                    <a:pt x="105" y="350"/>
                    <a:pt x="105" y="350"/>
                    <a:pt x="105" y="350"/>
                  </a:cubicBezTo>
                  <a:cubicBezTo>
                    <a:pt x="134" y="322"/>
                    <a:pt x="134" y="322"/>
                    <a:pt x="134" y="322"/>
                  </a:cubicBezTo>
                  <a:cubicBezTo>
                    <a:pt x="137" y="262"/>
                    <a:pt x="137" y="262"/>
                    <a:pt x="137" y="262"/>
                  </a:cubicBezTo>
                  <a:cubicBezTo>
                    <a:pt x="188" y="211"/>
                    <a:pt x="188" y="211"/>
                    <a:pt x="188" y="211"/>
                  </a:cubicBezTo>
                  <a:lnTo>
                    <a:pt x="266" y="360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6331585" y="4951095"/>
            <a:ext cx="1077913" cy="1962150"/>
            <a:chOff x="6314302" y="4911074"/>
            <a:chExt cx="1078089" cy="1963150"/>
          </a:xfrm>
        </p:grpSpPr>
        <p:grpSp>
          <p:nvGrpSpPr>
            <p:cNvPr id="48146" name="Group 26"/>
            <p:cNvGrpSpPr/>
            <p:nvPr/>
          </p:nvGrpSpPr>
          <p:grpSpPr>
            <a:xfrm>
              <a:off x="6314302" y="4911074"/>
              <a:ext cx="1078089" cy="1963150"/>
              <a:chOff x="6314302" y="4894850"/>
              <a:chExt cx="1078089" cy="1963150"/>
            </a:xfrm>
          </p:grpSpPr>
          <p:sp>
            <p:nvSpPr>
              <p:cNvPr id="29" name="Freeform 15"/>
              <p:cNvSpPr/>
              <p:nvPr/>
            </p:nvSpPr>
            <p:spPr bwMode="auto">
              <a:xfrm rot="5400000">
                <a:off x="5645115" y="6017702"/>
                <a:ext cx="1509486" cy="171111"/>
              </a:xfrm>
              <a:custGeom>
                <a:avLst/>
                <a:gdLst>
                  <a:gd name="T0" fmla="*/ 0 w 552"/>
                  <a:gd name="T1" fmla="*/ 0 h 48"/>
                  <a:gd name="T2" fmla="*/ 0 w 552"/>
                  <a:gd name="T3" fmla="*/ 27 h 48"/>
                  <a:gd name="T4" fmla="*/ 11 w 552"/>
                  <a:gd name="T5" fmla="*/ 47 h 48"/>
                  <a:gd name="T6" fmla="*/ 552 w 552"/>
                  <a:gd name="T7" fmla="*/ 47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2" h="48">
                    <a:moveTo>
                      <a:pt x="0" y="0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0" y="40"/>
                      <a:pt x="4" y="48"/>
                      <a:pt x="11" y="47"/>
                    </a:cubicBezTo>
                    <a:cubicBezTo>
                      <a:pt x="552" y="47"/>
                      <a:pt x="552" y="47"/>
                      <a:pt x="552" y="47"/>
                    </a:cubicBezTo>
                  </a:path>
                </a:pathLst>
              </a:custGeom>
              <a:noFill/>
              <a:ln w="85725" cap="flat">
                <a:solidFill>
                  <a:srgbClr val="D5E27D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0" name="Oval 9"/>
              <p:cNvSpPr>
                <a:spLocks noChangeArrowheads="1"/>
              </p:cNvSpPr>
              <p:nvPr/>
            </p:nvSpPr>
            <p:spPr bwMode="auto">
              <a:xfrm rot="5400000">
                <a:off x="6481908" y="4891692"/>
                <a:ext cx="907325" cy="913642"/>
              </a:xfrm>
              <a:prstGeom prst="ellipse">
                <a:avLst/>
              </a:prstGeom>
              <a:solidFill>
                <a:srgbClr val="D5E27D"/>
              </a:solidFill>
              <a:ln w="9525" cap="flat">
                <a:noFill/>
                <a:prstDash val="solid"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lvl="0" eaLnBrk="1" hangingPunct="1"/>
                <a:endParaRPr sz="2400" dirty="0">
                  <a:latin typeface="Calibri" panose="020F0502020204030204" charset="0"/>
                  <a:ea typeface="Calibri" panose="020F0502020204030204" charset="0"/>
                </a:endParaRPr>
              </a:p>
            </p:txBody>
          </p:sp>
        </p:grpSp>
        <p:grpSp>
          <p:nvGrpSpPr>
            <p:cNvPr id="69" name="Group 68"/>
            <p:cNvGrpSpPr/>
            <p:nvPr/>
          </p:nvGrpSpPr>
          <p:grpSpPr>
            <a:xfrm>
              <a:off x="6768846" y="5180829"/>
              <a:ext cx="362796" cy="338611"/>
              <a:chOff x="4418013" y="3475038"/>
              <a:chExt cx="285750" cy="266701"/>
            </a:xfrm>
            <a:solidFill>
              <a:schemeClr val="bg1"/>
            </a:solidFill>
          </p:grpSpPr>
          <p:sp>
            <p:nvSpPr>
              <p:cNvPr id="70" name="Freeform 105"/>
              <p:cNvSpPr/>
              <p:nvPr/>
            </p:nvSpPr>
            <p:spPr bwMode="auto">
              <a:xfrm>
                <a:off x="4418013" y="3651251"/>
                <a:ext cx="98425" cy="90488"/>
              </a:xfrm>
              <a:custGeom>
                <a:avLst/>
                <a:gdLst>
                  <a:gd name="T0" fmla="*/ 22 w 26"/>
                  <a:gd name="T1" fmla="*/ 1 h 24"/>
                  <a:gd name="T2" fmla="*/ 20 w 26"/>
                  <a:gd name="T3" fmla="*/ 1 h 24"/>
                  <a:gd name="T4" fmla="*/ 0 w 26"/>
                  <a:gd name="T5" fmla="*/ 20 h 24"/>
                  <a:gd name="T6" fmla="*/ 0 w 26"/>
                  <a:gd name="T7" fmla="*/ 22 h 24"/>
                  <a:gd name="T8" fmla="*/ 1 w 26"/>
                  <a:gd name="T9" fmla="*/ 23 h 24"/>
                  <a:gd name="T10" fmla="*/ 5 w 26"/>
                  <a:gd name="T11" fmla="*/ 24 h 24"/>
                  <a:gd name="T12" fmla="*/ 7 w 26"/>
                  <a:gd name="T13" fmla="*/ 24 h 24"/>
                  <a:gd name="T14" fmla="*/ 25 w 26"/>
                  <a:gd name="T15" fmla="*/ 6 h 24"/>
                  <a:gd name="T16" fmla="*/ 25 w 26"/>
                  <a:gd name="T17" fmla="*/ 3 h 24"/>
                  <a:gd name="T18" fmla="*/ 22 w 26"/>
                  <a:gd name="T19" fmla="*/ 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24">
                    <a:moveTo>
                      <a:pt x="22" y="1"/>
                    </a:moveTo>
                    <a:cubicBezTo>
                      <a:pt x="22" y="0"/>
                      <a:pt x="21" y="0"/>
                      <a:pt x="20" y="1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0"/>
                      <a:pt x="0" y="21"/>
                      <a:pt x="0" y="22"/>
                    </a:cubicBezTo>
                    <a:cubicBezTo>
                      <a:pt x="0" y="22"/>
                      <a:pt x="1" y="23"/>
                      <a:pt x="1" y="23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6" y="24"/>
                      <a:pt x="7" y="24"/>
                      <a:pt x="7" y="24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6" y="5"/>
                      <a:pt x="26" y="4"/>
                      <a:pt x="25" y="3"/>
                    </a:cubicBezTo>
                    <a:lnTo>
                      <a:pt x="22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71" name="Freeform 106"/>
              <p:cNvSpPr>
                <a:spLocks noEditPoints="1"/>
              </p:cNvSpPr>
              <p:nvPr/>
            </p:nvSpPr>
            <p:spPr bwMode="auto">
              <a:xfrm>
                <a:off x="4456113" y="3475038"/>
                <a:ext cx="247650" cy="236538"/>
              </a:xfrm>
              <a:custGeom>
                <a:avLst/>
                <a:gdLst>
                  <a:gd name="T0" fmla="*/ 45 w 66"/>
                  <a:gd name="T1" fmla="*/ 1 h 63"/>
                  <a:gd name="T2" fmla="*/ 45 w 66"/>
                  <a:gd name="T3" fmla="*/ 0 h 63"/>
                  <a:gd name="T4" fmla="*/ 45 w 66"/>
                  <a:gd name="T5" fmla="*/ 1 h 63"/>
                  <a:gd name="T6" fmla="*/ 40 w 66"/>
                  <a:gd name="T7" fmla="*/ 1 h 63"/>
                  <a:gd name="T8" fmla="*/ 39 w 66"/>
                  <a:gd name="T9" fmla="*/ 2 h 63"/>
                  <a:gd name="T10" fmla="*/ 37 w 66"/>
                  <a:gd name="T11" fmla="*/ 6 h 63"/>
                  <a:gd name="T12" fmla="*/ 38 w 66"/>
                  <a:gd name="T13" fmla="*/ 9 h 63"/>
                  <a:gd name="T14" fmla="*/ 36 w 66"/>
                  <a:gd name="T15" fmla="*/ 16 h 63"/>
                  <a:gd name="T16" fmla="*/ 21 w 66"/>
                  <a:gd name="T17" fmla="*/ 26 h 63"/>
                  <a:gd name="T18" fmla="*/ 5 w 66"/>
                  <a:gd name="T19" fmla="*/ 26 h 63"/>
                  <a:gd name="T20" fmla="*/ 5 w 66"/>
                  <a:gd name="T21" fmla="*/ 26 h 63"/>
                  <a:gd name="T22" fmla="*/ 5 w 66"/>
                  <a:gd name="T23" fmla="*/ 26 h 63"/>
                  <a:gd name="T24" fmla="*/ 0 w 66"/>
                  <a:gd name="T25" fmla="*/ 29 h 63"/>
                  <a:gd name="T26" fmla="*/ 0 w 66"/>
                  <a:gd name="T27" fmla="*/ 30 h 63"/>
                  <a:gd name="T28" fmla="*/ 0 w 66"/>
                  <a:gd name="T29" fmla="*/ 32 h 63"/>
                  <a:gd name="T30" fmla="*/ 31 w 66"/>
                  <a:gd name="T31" fmla="*/ 62 h 63"/>
                  <a:gd name="T32" fmla="*/ 32 w 66"/>
                  <a:gd name="T33" fmla="*/ 63 h 63"/>
                  <a:gd name="T34" fmla="*/ 33 w 66"/>
                  <a:gd name="T35" fmla="*/ 62 h 63"/>
                  <a:gd name="T36" fmla="*/ 37 w 66"/>
                  <a:gd name="T37" fmla="*/ 42 h 63"/>
                  <a:gd name="T38" fmla="*/ 46 w 66"/>
                  <a:gd name="T39" fmla="*/ 27 h 63"/>
                  <a:gd name="T40" fmla="*/ 54 w 66"/>
                  <a:gd name="T41" fmla="*/ 25 h 63"/>
                  <a:gd name="T42" fmla="*/ 56 w 66"/>
                  <a:gd name="T43" fmla="*/ 25 h 63"/>
                  <a:gd name="T44" fmla="*/ 61 w 66"/>
                  <a:gd name="T45" fmla="*/ 23 h 63"/>
                  <a:gd name="T46" fmla="*/ 61 w 66"/>
                  <a:gd name="T47" fmla="*/ 23 h 63"/>
                  <a:gd name="T48" fmla="*/ 45 w 66"/>
                  <a:gd name="T49" fmla="*/ 1 h 63"/>
                  <a:gd name="T50" fmla="*/ 54 w 66"/>
                  <a:gd name="T51" fmla="*/ 9 h 63"/>
                  <a:gd name="T52" fmla="*/ 52 w 66"/>
                  <a:gd name="T53" fmla="*/ 8 h 63"/>
                  <a:gd name="T54" fmla="*/ 54 w 66"/>
                  <a:gd name="T55" fmla="*/ 9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66" h="63">
                    <a:moveTo>
                      <a:pt x="45" y="1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3" y="0"/>
                      <a:pt x="41" y="0"/>
                      <a:pt x="40" y="1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38" y="3"/>
                      <a:pt x="37" y="5"/>
                      <a:pt x="37" y="6"/>
                    </a:cubicBezTo>
                    <a:cubicBezTo>
                      <a:pt x="37" y="7"/>
                      <a:pt x="37" y="8"/>
                      <a:pt x="38" y="9"/>
                    </a:cubicBezTo>
                    <a:cubicBezTo>
                      <a:pt x="39" y="12"/>
                      <a:pt x="38" y="15"/>
                      <a:pt x="36" y="16"/>
                    </a:cubicBezTo>
                    <a:cubicBezTo>
                      <a:pt x="33" y="19"/>
                      <a:pt x="24" y="28"/>
                      <a:pt x="21" y="26"/>
                    </a:cubicBezTo>
                    <a:cubicBezTo>
                      <a:pt x="16" y="23"/>
                      <a:pt x="10" y="24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3" y="27"/>
                      <a:pt x="2" y="28"/>
                      <a:pt x="0" y="29"/>
                    </a:cubicBezTo>
                    <a:cubicBezTo>
                      <a:pt x="0" y="29"/>
                      <a:pt x="0" y="30"/>
                      <a:pt x="0" y="30"/>
                    </a:cubicBezTo>
                    <a:cubicBezTo>
                      <a:pt x="0" y="31"/>
                      <a:pt x="0" y="31"/>
                      <a:pt x="0" y="32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1" y="63"/>
                      <a:pt x="32" y="63"/>
                      <a:pt x="32" y="63"/>
                    </a:cubicBezTo>
                    <a:cubicBezTo>
                      <a:pt x="33" y="63"/>
                      <a:pt x="33" y="63"/>
                      <a:pt x="33" y="62"/>
                    </a:cubicBezTo>
                    <a:cubicBezTo>
                      <a:pt x="38" y="57"/>
                      <a:pt x="41" y="49"/>
                      <a:pt x="37" y="42"/>
                    </a:cubicBezTo>
                    <a:cubicBezTo>
                      <a:pt x="35" y="39"/>
                      <a:pt x="44" y="30"/>
                      <a:pt x="46" y="27"/>
                    </a:cubicBezTo>
                    <a:cubicBezTo>
                      <a:pt x="48" y="25"/>
                      <a:pt x="51" y="24"/>
                      <a:pt x="54" y="25"/>
                    </a:cubicBezTo>
                    <a:cubicBezTo>
                      <a:pt x="54" y="25"/>
                      <a:pt x="55" y="25"/>
                      <a:pt x="56" y="25"/>
                    </a:cubicBezTo>
                    <a:cubicBezTo>
                      <a:pt x="58" y="25"/>
                      <a:pt x="60" y="25"/>
                      <a:pt x="61" y="23"/>
                    </a:cubicBezTo>
                    <a:cubicBezTo>
                      <a:pt x="61" y="23"/>
                      <a:pt x="61" y="23"/>
                      <a:pt x="61" y="23"/>
                    </a:cubicBezTo>
                    <a:cubicBezTo>
                      <a:pt x="66" y="17"/>
                      <a:pt x="54" y="3"/>
                      <a:pt x="45" y="1"/>
                    </a:cubicBezTo>
                    <a:close/>
                    <a:moveTo>
                      <a:pt x="54" y="9"/>
                    </a:move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3" y="9"/>
                      <a:pt x="5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7" name="文本框 6"/>
          <p:cNvSpPr txBox="1"/>
          <p:nvPr/>
        </p:nvSpPr>
        <p:spPr>
          <a:xfrm>
            <a:off x="7587615" y="1728643"/>
            <a:ext cx="1992630" cy="3378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ea typeface="方正舒体" panose="02010601030101010101" charset="-122"/>
                <a:sym typeface="+mn-ea"/>
              </a:rPr>
              <a:t>ADD YOUR TEXT HERE</a:t>
            </a:r>
            <a:endParaRPr lang="en-US" altLang="zh-CN" sz="160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微软雅黑" panose="020B0503020204020204" charset="-122"/>
              <a:ea typeface="方正舒体" panose="0201060103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87615" y="1977390"/>
            <a:ext cx="3767455" cy="708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87615" y="3319318"/>
            <a:ext cx="1992630" cy="3378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ea typeface="方正舒体" panose="02010601030101010101" charset="-122"/>
                <a:sym typeface="+mn-ea"/>
              </a:rPr>
              <a:t>ADD YOUR TEXT HERE</a:t>
            </a:r>
            <a:endParaRPr lang="en-US" altLang="zh-CN" sz="160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微软雅黑" panose="020B0503020204020204" charset="-122"/>
              <a:ea typeface="方正舒体" panose="0201060103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87615" y="3568065"/>
            <a:ext cx="3767455" cy="708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87615" y="5040803"/>
            <a:ext cx="1992630" cy="3378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ea typeface="方正舒体" panose="02010601030101010101" charset="-122"/>
                <a:sym typeface="+mn-ea"/>
              </a:rPr>
              <a:t>ADD YOUR TEXT HERE</a:t>
            </a:r>
            <a:endParaRPr lang="en-US" altLang="zh-CN" sz="160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微软雅黑" panose="020B0503020204020204" charset="-122"/>
              <a:ea typeface="方正舒体" panose="0201060103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587615" y="5289550"/>
            <a:ext cx="3767455" cy="708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581910" y="1728643"/>
            <a:ext cx="1992630" cy="3378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ea typeface="方正舒体" panose="02010601030101010101" charset="-122"/>
                <a:sym typeface="+mn-ea"/>
              </a:rPr>
              <a:t>ADD YOUR TEXT HERE</a:t>
            </a:r>
            <a:endParaRPr lang="en-US" altLang="zh-CN" sz="160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微软雅黑" panose="020B0503020204020204" charset="-122"/>
              <a:ea typeface="方正舒体" panose="0201060103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4030" y="1977390"/>
            <a:ext cx="4080510" cy="708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r" fontAlgn="auto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581910" y="3319318"/>
            <a:ext cx="1992630" cy="3378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ea typeface="方正舒体" panose="02010601030101010101" charset="-122"/>
                <a:sym typeface="+mn-ea"/>
              </a:rPr>
              <a:t>ADD YOUR TEXT HERE</a:t>
            </a:r>
            <a:endParaRPr lang="en-US" altLang="zh-CN" sz="160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微软雅黑" panose="020B0503020204020204" charset="-122"/>
              <a:ea typeface="方正舒体" panose="0201060103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4030" y="3568065"/>
            <a:ext cx="4080510" cy="708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r" fontAlgn="auto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581910" y="5040803"/>
            <a:ext cx="1992630" cy="3378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ea typeface="方正舒体" panose="02010601030101010101" charset="-122"/>
                <a:sym typeface="+mn-ea"/>
              </a:rPr>
              <a:t>ADD YOUR TEXT HERE</a:t>
            </a:r>
            <a:endParaRPr lang="en-US" altLang="zh-CN" sz="160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微软雅黑" panose="020B0503020204020204" charset="-122"/>
              <a:ea typeface="方正舒体" panose="0201060103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94030" y="5289550"/>
            <a:ext cx="4080510" cy="708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r" fontAlgn="auto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19" name="图片 18" descr="1"/>
          <p:cNvPicPr>
            <a:picLocks noChangeAspect="1"/>
          </p:cNvPicPr>
          <p:nvPr/>
        </p:nvPicPr>
        <p:blipFill>
          <a:blip r:embed="rId2"/>
          <a:srcRect l="46371" b="36445"/>
          <a:stretch>
            <a:fillRect/>
          </a:stretch>
        </p:blipFill>
        <p:spPr>
          <a:xfrm flipH="1">
            <a:off x="10789285" y="4290060"/>
            <a:ext cx="1400175" cy="257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"/>
          <p:cNvPicPr>
            <a:picLocks noChangeAspect="1"/>
          </p:cNvPicPr>
          <p:nvPr/>
        </p:nvPicPr>
        <p:blipFill>
          <a:blip r:embed="rId2"/>
          <a:srcRect l="46371" b="36445"/>
          <a:stretch>
            <a:fillRect/>
          </a:stretch>
        </p:blipFill>
        <p:spPr>
          <a:xfrm flipH="1">
            <a:off x="10789285" y="4290060"/>
            <a:ext cx="1400175" cy="2578100"/>
          </a:xfrm>
          <a:prstGeom prst="rect">
            <a:avLst/>
          </a:prstGeom>
        </p:spPr>
      </p:pic>
      <p:sp>
        <p:nvSpPr>
          <p:cNvPr id="7" name="等腰三角形 6"/>
          <p:cNvSpPr/>
          <p:nvPr/>
        </p:nvSpPr>
        <p:spPr>
          <a:xfrm>
            <a:off x="-1270" y="3243580"/>
            <a:ext cx="7984490" cy="3629025"/>
          </a:xfrm>
          <a:prstGeom prst="triangle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69" name="image95.png"/>
          <p:cNvPicPr/>
          <p:nvPr/>
        </p:nvPicPr>
        <p:blipFill>
          <a:blip r:embed="rId3"/>
          <a:srcRect b="5926"/>
          <a:stretch>
            <a:fillRect/>
          </a:stretch>
        </p:blipFill>
        <p:spPr>
          <a:xfrm>
            <a:off x="618490" y="2349500"/>
            <a:ext cx="5807710" cy="3306445"/>
          </a:xfrm>
          <a:prstGeom prst="rect">
            <a:avLst/>
          </a:prstGeom>
          <a:ln w="12700">
            <a:round/>
          </a:ln>
        </p:spPr>
      </p:pic>
      <p:pic>
        <p:nvPicPr>
          <p:cNvPr id="8" name="图片 7" descr="C:\Users\影\Desktop\21.jpg2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354455" y="2536190"/>
            <a:ext cx="4365625" cy="27609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426200" y="1897553"/>
            <a:ext cx="33528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noProof="0" dirty="0">
                <a:ln>
                  <a:noFill/>
                </a:ln>
                <a:solidFill>
                  <a:srgbClr val="225E41"/>
                </a:solidFill>
                <a:uLnTx/>
                <a:uFillTx/>
                <a:ea typeface="方正舒体" panose="02010601030101010101" charset="-122"/>
                <a:sym typeface="+mn-ea"/>
              </a:rPr>
              <a:t>ADD YOUR TEXT HERE</a:t>
            </a:r>
            <a:endParaRPr lang="en-US" altLang="zh-CN" sz="2800" noProof="0" dirty="0">
              <a:ln>
                <a:noFill/>
              </a:ln>
              <a:solidFill>
                <a:srgbClr val="225E41"/>
              </a:solidFill>
              <a:uLnTx/>
              <a:uFillTx/>
              <a:latin typeface="微软雅黑" panose="020B0503020204020204" charset="-122"/>
              <a:ea typeface="方正舒体" panose="0201060103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26200" y="2510790"/>
            <a:ext cx="5341620" cy="1440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1000" kern="0" noProof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</a:pPr>
            <a:endParaRPr lang="en-US" altLang="zh-CN" sz="9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梯形"/>
          <p:cNvSpPr/>
          <p:nvPr/>
        </p:nvSpPr>
        <p:spPr>
          <a:xfrm>
            <a:off x="1870710" y="2956560"/>
            <a:ext cx="2103755" cy="1137920"/>
          </a:xfrm>
          <a:prstGeom prst="trapezoid">
            <a:avLst/>
          </a:prstGeom>
          <a:solidFill>
            <a:srgbClr val="D5E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等腰梯形"/>
          <p:cNvSpPr/>
          <p:nvPr/>
        </p:nvSpPr>
        <p:spPr>
          <a:xfrm flipV="1">
            <a:off x="3880485" y="2956560"/>
            <a:ext cx="2103755" cy="1137920"/>
          </a:xfrm>
          <a:prstGeom prst="trapezoid">
            <a:avLst/>
          </a:prstGeom>
          <a:solidFill>
            <a:srgbClr val="8AA2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sym typeface="+mn-ea"/>
            </a:endParaRPr>
          </a:p>
        </p:txBody>
      </p:sp>
      <p:sp>
        <p:nvSpPr>
          <p:cNvPr id="5" name="等腰梯形"/>
          <p:cNvSpPr/>
          <p:nvPr/>
        </p:nvSpPr>
        <p:spPr>
          <a:xfrm>
            <a:off x="5915660" y="2956560"/>
            <a:ext cx="2103755" cy="1137920"/>
          </a:xfrm>
          <a:prstGeom prst="trapezoid">
            <a:avLst/>
          </a:prstGeom>
          <a:solidFill>
            <a:srgbClr val="617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等腰梯形"/>
          <p:cNvSpPr/>
          <p:nvPr/>
        </p:nvSpPr>
        <p:spPr>
          <a:xfrm flipV="1">
            <a:off x="7947025" y="2956560"/>
            <a:ext cx="2103755" cy="1137920"/>
          </a:xfrm>
          <a:prstGeom prst="trapezoid">
            <a:avLst/>
          </a:prstGeom>
          <a:solidFill>
            <a:srgbClr val="4C87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861" name="Freeform 18"/>
          <p:cNvSpPr/>
          <p:nvPr/>
        </p:nvSpPr>
        <p:spPr>
          <a:xfrm>
            <a:off x="2683510" y="3286125"/>
            <a:ext cx="478790" cy="478790"/>
          </a:xfrm>
          <a:custGeom>
            <a:avLst/>
            <a:gdLst/>
            <a:ahLst/>
            <a:cxnLst>
              <a:cxn ang="0">
                <a:pos x="305622" y="413623"/>
              </a:cxn>
              <a:cxn ang="0">
                <a:pos x="337793" y="380303"/>
              </a:cxn>
              <a:cxn ang="0">
                <a:pos x="281494" y="178088"/>
              </a:cxn>
              <a:cxn ang="0">
                <a:pos x="365368" y="94214"/>
              </a:cxn>
              <a:cxn ang="0">
                <a:pos x="390645" y="21830"/>
              </a:cxn>
              <a:cxn ang="0">
                <a:pos x="319410" y="48256"/>
              </a:cxn>
              <a:cxn ang="0">
                <a:pos x="235536" y="132130"/>
              </a:cxn>
              <a:cxn ang="0">
                <a:pos x="32171" y="74682"/>
              </a:cxn>
              <a:cxn ang="0">
                <a:pos x="0" y="108002"/>
              </a:cxn>
              <a:cxn ang="0">
                <a:pos x="170045" y="197620"/>
              </a:cxn>
              <a:cxn ang="0">
                <a:pos x="112598" y="255068"/>
              </a:cxn>
              <a:cxn ang="0">
                <a:pos x="43660" y="259663"/>
              </a:cxn>
              <a:cxn ang="0">
                <a:pos x="10341" y="291834"/>
              </a:cxn>
              <a:cxn ang="0">
                <a:pos x="91916" y="321707"/>
              </a:cxn>
              <a:cxn ang="0">
                <a:pos x="120640" y="402133"/>
              </a:cxn>
              <a:cxn ang="0">
                <a:pos x="153960" y="369963"/>
              </a:cxn>
              <a:cxn ang="0">
                <a:pos x="157407" y="301026"/>
              </a:cxn>
              <a:cxn ang="0">
                <a:pos x="216004" y="242429"/>
              </a:cxn>
              <a:cxn ang="0">
                <a:pos x="305622" y="413623"/>
              </a:cxn>
            </a:cxnLst>
            <a:rect l="0" t="0" r="0" b="0"/>
            <a:pathLst>
              <a:path w="360" h="360">
                <a:moveTo>
                  <a:pt x="266" y="360"/>
                </a:moveTo>
                <a:cubicBezTo>
                  <a:pt x="294" y="331"/>
                  <a:pt x="294" y="331"/>
                  <a:pt x="294" y="331"/>
                </a:cubicBezTo>
                <a:cubicBezTo>
                  <a:pt x="245" y="155"/>
                  <a:pt x="245" y="155"/>
                  <a:pt x="245" y="155"/>
                </a:cubicBezTo>
                <a:cubicBezTo>
                  <a:pt x="318" y="82"/>
                  <a:pt x="318" y="82"/>
                  <a:pt x="318" y="82"/>
                </a:cubicBezTo>
                <a:cubicBezTo>
                  <a:pt x="318" y="82"/>
                  <a:pt x="360" y="39"/>
                  <a:pt x="340" y="19"/>
                </a:cubicBezTo>
                <a:cubicBezTo>
                  <a:pt x="320" y="0"/>
                  <a:pt x="278" y="42"/>
                  <a:pt x="278" y="42"/>
                </a:cubicBezTo>
                <a:cubicBezTo>
                  <a:pt x="205" y="115"/>
                  <a:pt x="205" y="115"/>
                  <a:pt x="205" y="115"/>
                </a:cubicBezTo>
                <a:cubicBezTo>
                  <a:pt x="28" y="65"/>
                  <a:pt x="28" y="65"/>
                  <a:pt x="28" y="65"/>
                </a:cubicBezTo>
                <a:cubicBezTo>
                  <a:pt x="0" y="94"/>
                  <a:pt x="0" y="94"/>
                  <a:pt x="0" y="94"/>
                </a:cubicBezTo>
                <a:cubicBezTo>
                  <a:pt x="148" y="172"/>
                  <a:pt x="148" y="172"/>
                  <a:pt x="148" y="172"/>
                </a:cubicBezTo>
                <a:cubicBezTo>
                  <a:pt x="98" y="222"/>
                  <a:pt x="98" y="222"/>
                  <a:pt x="98" y="222"/>
                </a:cubicBezTo>
                <a:cubicBezTo>
                  <a:pt x="38" y="226"/>
                  <a:pt x="38" y="226"/>
                  <a:pt x="38" y="226"/>
                </a:cubicBezTo>
                <a:cubicBezTo>
                  <a:pt x="9" y="254"/>
                  <a:pt x="9" y="254"/>
                  <a:pt x="9" y="254"/>
                </a:cubicBezTo>
                <a:cubicBezTo>
                  <a:pt x="80" y="280"/>
                  <a:pt x="80" y="280"/>
                  <a:pt x="80" y="280"/>
                </a:cubicBezTo>
                <a:cubicBezTo>
                  <a:pt x="105" y="350"/>
                  <a:pt x="105" y="350"/>
                  <a:pt x="105" y="350"/>
                </a:cubicBezTo>
                <a:cubicBezTo>
                  <a:pt x="134" y="322"/>
                  <a:pt x="134" y="322"/>
                  <a:pt x="134" y="322"/>
                </a:cubicBezTo>
                <a:cubicBezTo>
                  <a:pt x="137" y="262"/>
                  <a:pt x="137" y="262"/>
                  <a:pt x="137" y="262"/>
                </a:cubicBezTo>
                <a:cubicBezTo>
                  <a:pt x="188" y="211"/>
                  <a:pt x="188" y="211"/>
                  <a:pt x="188" y="211"/>
                </a:cubicBezTo>
                <a:lnTo>
                  <a:pt x="266" y="36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55" name="Shape 227"/>
          <p:cNvSpPr/>
          <p:nvPr/>
        </p:nvSpPr>
        <p:spPr>
          <a:xfrm>
            <a:off x="4701540" y="3272790"/>
            <a:ext cx="461645" cy="492125"/>
          </a:xfrm>
          <a:custGeom>
            <a:avLst/>
            <a:gdLst/>
            <a:ahLst/>
            <a:cxnLst>
              <a:cxn ang="0">
                <a:pos x="216506" y="230944"/>
              </a:cxn>
              <a:cxn ang="5898240">
                <a:pos x="216506" y="230944"/>
              </a:cxn>
              <a:cxn ang="11796480">
                <a:pos x="216506" y="230944"/>
              </a:cxn>
              <a:cxn ang="17694720">
                <a:pos x="216506" y="230944"/>
              </a:cxn>
            </a:cxnLst>
            <a:rect l="0" t="0" r="0" b="0"/>
            <a:pathLst>
              <a:path w="21153" h="21260">
                <a:moveTo>
                  <a:pt x="11752" y="11733"/>
                </a:moveTo>
                <a:lnTo>
                  <a:pt x="9401" y="11733"/>
                </a:lnTo>
                <a:lnTo>
                  <a:pt x="9401" y="5975"/>
                </a:lnTo>
                <a:lnTo>
                  <a:pt x="11752" y="5975"/>
                </a:lnTo>
                <a:cubicBezTo>
                  <a:pt x="11752" y="5975"/>
                  <a:pt x="11752" y="11733"/>
                  <a:pt x="11752" y="11733"/>
                </a:cubicBezTo>
                <a:close/>
                <a:moveTo>
                  <a:pt x="11752" y="15276"/>
                </a:moveTo>
                <a:lnTo>
                  <a:pt x="9401" y="15276"/>
                </a:lnTo>
                <a:lnTo>
                  <a:pt x="9401" y="12951"/>
                </a:lnTo>
                <a:lnTo>
                  <a:pt x="11752" y="12951"/>
                </a:lnTo>
                <a:cubicBezTo>
                  <a:pt x="11752" y="12951"/>
                  <a:pt x="11752" y="15276"/>
                  <a:pt x="11752" y="15276"/>
                </a:cubicBezTo>
                <a:close/>
                <a:moveTo>
                  <a:pt x="20789" y="13227"/>
                </a:moveTo>
                <a:lnTo>
                  <a:pt x="18761" y="11523"/>
                </a:lnTo>
                <a:cubicBezTo>
                  <a:pt x="18172" y="11029"/>
                  <a:pt x="18172" y="10223"/>
                  <a:pt x="18761" y="9729"/>
                </a:cubicBezTo>
                <a:lnTo>
                  <a:pt x="20789" y="8025"/>
                </a:lnTo>
                <a:cubicBezTo>
                  <a:pt x="21376" y="7532"/>
                  <a:pt x="21220" y="7072"/>
                  <a:pt x="20441" y="7001"/>
                </a:cubicBezTo>
                <a:lnTo>
                  <a:pt x="17751" y="6761"/>
                </a:lnTo>
                <a:cubicBezTo>
                  <a:pt x="16971" y="6692"/>
                  <a:pt x="16552" y="6061"/>
                  <a:pt x="16819" y="5360"/>
                </a:cubicBezTo>
                <a:lnTo>
                  <a:pt x="18247" y="1615"/>
                </a:lnTo>
                <a:cubicBezTo>
                  <a:pt x="18515" y="912"/>
                  <a:pt x="18188" y="656"/>
                  <a:pt x="17520" y="1047"/>
                </a:cubicBezTo>
                <a:lnTo>
                  <a:pt x="14346" y="2896"/>
                </a:lnTo>
                <a:cubicBezTo>
                  <a:pt x="13678" y="3285"/>
                  <a:pt x="12815" y="3072"/>
                  <a:pt x="12430" y="2423"/>
                </a:cubicBezTo>
                <a:lnTo>
                  <a:pt x="11279" y="489"/>
                </a:lnTo>
                <a:cubicBezTo>
                  <a:pt x="10893" y="-160"/>
                  <a:pt x="10255" y="-164"/>
                  <a:pt x="9860" y="481"/>
                </a:cubicBezTo>
                <a:lnTo>
                  <a:pt x="8793" y="2232"/>
                </a:lnTo>
                <a:cubicBezTo>
                  <a:pt x="8398" y="2877"/>
                  <a:pt x="7493" y="3153"/>
                  <a:pt x="6781" y="2844"/>
                </a:cubicBezTo>
                <a:lnTo>
                  <a:pt x="4900" y="2031"/>
                </a:lnTo>
                <a:cubicBezTo>
                  <a:pt x="4188" y="1723"/>
                  <a:pt x="3639" y="2080"/>
                  <a:pt x="3682" y="2825"/>
                </a:cubicBezTo>
                <a:lnTo>
                  <a:pt x="3784" y="4615"/>
                </a:lnTo>
                <a:cubicBezTo>
                  <a:pt x="3826" y="5360"/>
                  <a:pt x="3242" y="6128"/>
                  <a:pt x="2486" y="6320"/>
                </a:cubicBezTo>
                <a:lnTo>
                  <a:pt x="670" y="6780"/>
                </a:lnTo>
                <a:cubicBezTo>
                  <a:pt x="-85" y="6972"/>
                  <a:pt x="-224" y="7532"/>
                  <a:pt x="365" y="8025"/>
                </a:cubicBezTo>
                <a:lnTo>
                  <a:pt x="2394" y="9729"/>
                </a:lnTo>
                <a:cubicBezTo>
                  <a:pt x="2981" y="10223"/>
                  <a:pt x="2981" y="11029"/>
                  <a:pt x="2394" y="11523"/>
                </a:cubicBezTo>
                <a:lnTo>
                  <a:pt x="365" y="13225"/>
                </a:lnTo>
                <a:cubicBezTo>
                  <a:pt x="-224" y="13720"/>
                  <a:pt x="-68" y="14196"/>
                  <a:pt x="709" y="14285"/>
                </a:cubicBezTo>
                <a:lnTo>
                  <a:pt x="3171" y="14567"/>
                </a:lnTo>
                <a:cubicBezTo>
                  <a:pt x="3948" y="14656"/>
                  <a:pt x="4381" y="15309"/>
                  <a:pt x="4133" y="16017"/>
                </a:cubicBezTo>
                <a:lnTo>
                  <a:pt x="2869" y="19625"/>
                </a:lnTo>
                <a:cubicBezTo>
                  <a:pt x="2622" y="20333"/>
                  <a:pt x="2976" y="20609"/>
                  <a:pt x="3655" y="20240"/>
                </a:cubicBezTo>
                <a:lnTo>
                  <a:pt x="6549" y="18661"/>
                </a:lnTo>
                <a:cubicBezTo>
                  <a:pt x="7229" y="18291"/>
                  <a:pt x="8143" y="18495"/>
                  <a:pt x="8581" y="19113"/>
                </a:cubicBezTo>
                <a:lnTo>
                  <a:pt x="9782" y="20816"/>
                </a:lnTo>
                <a:cubicBezTo>
                  <a:pt x="10219" y="21436"/>
                  <a:pt x="10875" y="21403"/>
                  <a:pt x="11240" y="20741"/>
                </a:cubicBezTo>
                <a:lnTo>
                  <a:pt x="12297" y="18823"/>
                </a:lnTo>
                <a:cubicBezTo>
                  <a:pt x="12660" y="18160"/>
                  <a:pt x="13532" y="17891"/>
                  <a:pt x="14234" y="18221"/>
                </a:cubicBezTo>
                <a:lnTo>
                  <a:pt x="16272" y="19181"/>
                </a:lnTo>
                <a:cubicBezTo>
                  <a:pt x="16974" y="19511"/>
                  <a:pt x="17514" y="19172"/>
                  <a:pt x="17472" y="18427"/>
                </a:cubicBezTo>
                <a:lnTo>
                  <a:pt x="17370" y="16637"/>
                </a:lnTo>
                <a:cubicBezTo>
                  <a:pt x="17327" y="15891"/>
                  <a:pt x="17912" y="15124"/>
                  <a:pt x="18668" y="14932"/>
                </a:cubicBezTo>
                <a:lnTo>
                  <a:pt x="20482" y="14472"/>
                </a:lnTo>
                <a:cubicBezTo>
                  <a:pt x="21239" y="14280"/>
                  <a:pt x="21376" y="13720"/>
                  <a:pt x="20789" y="13227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12700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84" name="Group 83"/>
          <p:cNvGrpSpPr/>
          <p:nvPr/>
        </p:nvGrpSpPr>
        <p:grpSpPr>
          <a:xfrm>
            <a:off x="6682740" y="3307080"/>
            <a:ext cx="552450" cy="387985"/>
            <a:chOff x="7350125" y="1003300"/>
            <a:chExt cx="522288" cy="366713"/>
          </a:xfrm>
          <a:solidFill>
            <a:schemeClr val="bg1"/>
          </a:solidFill>
        </p:grpSpPr>
        <p:sp>
          <p:nvSpPr>
            <p:cNvPr id="85" name="Freeform 21"/>
            <p:cNvSpPr>
              <a:spLocks noEditPoints="1"/>
            </p:cNvSpPr>
            <p:nvPr/>
          </p:nvSpPr>
          <p:spPr bwMode="auto">
            <a:xfrm>
              <a:off x="7350125" y="1003300"/>
              <a:ext cx="373063" cy="366713"/>
            </a:xfrm>
            <a:custGeom>
              <a:avLst/>
              <a:gdLst>
                <a:gd name="T0" fmla="*/ 85 w 99"/>
                <a:gd name="T1" fmla="*/ 60 h 97"/>
                <a:gd name="T2" fmla="*/ 99 w 99"/>
                <a:gd name="T3" fmla="*/ 54 h 97"/>
                <a:gd name="T4" fmla="*/ 99 w 99"/>
                <a:gd name="T5" fmla="*/ 43 h 97"/>
                <a:gd name="T6" fmla="*/ 85 w 99"/>
                <a:gd name="T7" fmla="*/ 38 h 97"/>
                <a:gd name="T8" fmla="*/ 83 w 99"/>
                <a:gd name="T9" fmla="*/ 32 h 97"/>
                <a:gd name="T10" fmla="*/ 88 w 99"/>
                <a:gd name="T11" fmla="*/ 18 h 97"/>
                <a:gd name="T12" fmla="*/ 81 w 99"/>
                <a:gd name="T13" fmla="*/ 11 h 97"/>
                <a:gd name="T14" fmla="*/ 67 w 99"/>
                <a:gd name="T15" fmla="*/ 16 h 97"/>
                <a:gd name="T16" fmla="*/ 61 w 99"/>
                <a:gd name="T17" fmla="*/ 14 h 97"/>
                <a:gd name="T18" fmla="*/ 55 w 99"/>
                <a:gd name="T19" fmla="*/ 0 h 97"/>
                <a:gd name="T20" fmla="*/ 44 w 99"/>
                <a:gd name="T21" fmla="*/ 0 h 97"/>
                <a:gd name="T22" fmla="*/ 38 w 99"/>
                <a:gd name="T23" fmla="*/ 14 h 97"/>
                <a:gd name="T24" fmla="*/ 32 w 99"/>
                <a:gd name="T25" fmla="*/ 16 h 97"/>
                <a:gd name="T26" fmla="*/ 18 w 99"/>
                <a:gd name="T27" fmla="*/ 11 h 97"/>
                <a:gd name="T28" fmla="*/ 10 w 99"/>
                <a:gd name="T29" fmla="*/ 18 h 97"/>
                <a:gd name="T30" fmla="*/ 16 w 99"/>
                <a:gd name="T31" fmla="*/ 32 h 97"/>
                <a:gd name="T32" fmla="*/ 14 w 99"/>
                <a:gd name="T33" fmla="*/ 38 h 97"/>
                <a:gd name="T34" fmla="*/ 0 w 99"/>
                <a:gd name="T35" fmla="*/ 44 h 97"/>
                <a:gd name="T36" fmla="*/ 0 w 99"/>
                <a:gd name="T37" fmla="*/ 54 h 97"/>
                <a:gd name="T38" fmla="*/ 14 w 99"/>
                <a:gd name="T39" fmla="*/ 60 h 97"/>
                <a:gd name="T40" fmla="*/ 16 w 99"/>
                <a:gd name="T41" fmla="*/ 66 h 97"/>
                <a:gd name="T42" fmla="*/ 11 w 99"/>
                <a:gd name="T43" fmla="*/ 79 h 97"/>
                <a:gd name="T44" fmla="*/ 18 w 99"/>
                <a:gd name="T45" fmla="*/ 87 h 97"/>
                <a:gd name="T46" fmla="*/ 32 w 99"/>
                <a:gd name="T47" fmla="*/ 82 h 97"/>
                <a:gd name="T48" fmla="*/ 38 w 99"/>
                <a:gd name="T49" fmla="*/ 84 h 97"/>
                <a:gd name="T50" fmla="*/ 44 w 99"/>
                <a:gd name="T51" fmla="*/ 97 h 97"/>
                <a:gd name="T52" fmla="*/ 55 w 99"/>
                <a:gd name="T53" fmla="*/ 97 h 97"/>
                <a:gd name="T54" fmla="*/ 61 w 99"/>
                <a:gd name="T55" fmla="*/ 84 h 97"/>
                <a:gd name="T56" fmla="*/ 67 w 99"/>
                <a:gd name="T57" fmla="*/ 81 h 97"/>
                <a:gd name="T58" fmla="*/ 81 w 99"/>
                <a:gd name="T59" fmla="*/ 87 h 97"/>
                <a:gd name="T60" fmla="*/ 89 w 99"/>
                <a:gd name="T61" fmla="*/ 79 h 97"/>
                <a:gd name="T62" fmla="*/ 83 w 99"/>
                <a:gd name="T63" fmla="*/ 66 h 97"/>
                <a:gd name="T64" fmla="*/ 85 w 99"/>
                <a:gd name="T65" fmla="*/ 60 h 97"/>
                <a:gd name="T66" fmla="*/ 49 w 99"/>
                <a:gd name="T67" fmla="*/ 64 h 97"/>
                <a:gd name="T68" fmla="*/ 34 w 99"/>
                <a:gd name="T69" fmla="*/ 49 h 97"/>
                <a:gd name="T70" fmla="*/ 49 w 99"/>
                <a:gd name="T71" fmla="*/ 33 h 97"/>
                <a:gd name="T72" fmla="*/ 65 w 99"/>
                <a:gd name="T73" fmla="*/ 49 h 97"/>
                <a:gd name="T74" fmla="*/ 49 w 99"/>
                <a:gd name="T75" fmla="*/ 6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9" h="97">
                  <a:moveTo>
                    <a:pt x="85" y="60"/>
                  </a:moveTo>
                  <a:cubicBezTo>
                    <a:pt x="85" y="60"/>
                    <a:pt x="99" y="55"/>
                    <a:pt x="99" y="54"/>
                  </a:cubicBezTo>
                  <a:cubicBezTo>
                    <a:pt x="99" y="43"/>
                    <a:pt x="99" y="43"/>
                    <a:pt x="99" y="43"/>
                  </a:cubicBezTo>
                  <a:cubicBezTo>
                    <a:pt x="99" y="42"/>
                    <a:pt x="85" y="38"/>
                    <a:pt x="85" y="38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3" y="32"/>
                    <a:pt x="89" y="19"/>
                    <a:pt x="88" y="18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0"/>
                    <a:pt x="67" y="16"/>
                    <a:pt x="67" y="16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1" y="14"/>
                    <a:pt x="55" y="0"/>
                    <a:pt x="5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38" y="14"/>
                    <a:pt x="38" y="14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6"/>
                    <a:pt x="19" y="10"/>
                    <a:pt x="18" y="11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9"/>
                    <a:pt x="16" y="32"/>
                    <a:pt x="16" y="32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0" y="43"/>
                    <a:pt x="0" y="4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5"/>
                    <a:pt x="14" y="60"/>
                    <a:pt x="14" y="60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6"/>
                    <a:pt x="10" y="79"/>
                    <a:pt x="11" y="79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9" y="88"/>
                    <a:pt x="32" y="82"/>
                    <a:pt x="32" y="82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84"/>
                    <a:pt x="44" y="97"/>
                    <a:pt x="44" y="97"/>
                  </a:cubicBezTo>
                  <a:cubicBezTo>
                    <a:pt x="55" y="97"/>
                    <a:pt x="55" y="97"/>
                    <a:pt x="55" y="97"/>
                  </a:cubicBezTo>
                  <a:cubicBezTo>
                    <a:pt x="56" y="97"/>
                    <a:pt x="61" y="84"/>
                    <a:pt x="61" y="84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81"/>
                    <a:pt x="80" y="87"/>
                    <a:pt x="81" y="87"/>
                  </a:cubicBezTo>
                  <a:cubicBezTo>
                    <a:pt x="89" y="79"/>
                    <a:pt x="89" y="79"/>
                    <a:pt x="89" y="79"/>
                  </a:cubicBezTo>
                  <a:cubicBezTo>
                    <a:pt x="89" y="79"/>
                    <a:pt x="83" y="66"/>
                    <a:pt x="83" y="66"/>
                  </a:cubicBezTo>
                  <a:lnTo>
                    <a:pt x="85" y="60"/>
                  </a:lnTo>
                  <a:close/>
                  <a:moveTo>
                    <a:pt x="49" y="64"/>
                  </a:moveTo>
                  <a:cubicBezTo>
                    <a:pt x="41" y="64"/>
                    <a:pt x="34" y="57"/>
                    <a:pt x="34" y="49"/>
                  </a:cubicBezTo>
                  <a:cubicBezTo>
                    <a:pt x="34" y="40"/>
                    <a:pt x="41" y="33"/>
                    <a:pt x="49" y="33"/>
                  </a:cubicBezTo>
                  <a:cubicBezTo>
                    <a:pt x="58" y="33"/>
                    <a:pt x="65" y="40"/>
                    <a:pt x="65" y="49"/>
                  </a:cubicBezTo>
                  <a:cubicBezTo>
                    <a:pt x="65" y="57"/>
                    <a:pt x="58" y="64"/>
                    <a:pt x="49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6" name="Freeform 22"/>
            <p:cNvSpPr>
              <a:spLocks noEditPoints="1"/>
            </p:cNvSpPr>
            <p:nvPr/>
          </p:nvSpPr>
          <p:spPr bwMode="auto">
            <a:xfrm>
              <a:off x="7699375" y="1189038"/>
              <a:ext cx="173038" cy="176213"/>
            </a:xfrm>
            <a:custGeom>
              <a:avLst/>
              <a:gdLst>
                <a:gd name="T0" fmla="*/ 41 w 46"/>
                <a:gd name="T1" fmla="*/ 22 h 47"/>
                <a:gd name="T2" fmla="*/ 40 w 46"/>
                <a:gd name="T3" fmla="*/ 19 h 47"/>
                <a:gd name="T4" fmla="*/ 44 w 46"/>
                <a:gd name="T5" fmla="*/ 13 h 47"/>
                <a:gd name="T6" fmla="*/ 42 w 46"/>
                <a:gd name="T7" fmla="*/ 9 h 47"/>
                <a:gd name="T8" fmla="*/ 35 w 46"/>
                <a:gd name="T9" fmla="*/ 10 h 47"/>
                <a:gd name="T10" fmla="*/ 32 w 46"/>
                <a:gd name="T11" fmla="*/ 8 h 47"/>
                <a:gd name="T12" fmla="*/ 31 w 46"/>
                <a:gd name="T13" fmla="*/ 1 h 47"/>
                <a:gd name="T14" fmla="*/ 26 w 46"/>
                <a:gd name="T15" fmla="*/ 0 h 47"/>
                <a:gd name="T16" fmla="*/ 22 w 46"/>
                <a:gd name="T17" fmla="*/ 5 h 47"/>
                <a:gd name="T18" fmla="*/ 19 w 46"/>
                <a:gd name="T19" fmla="*/ 6 h 47"/>
                <a:gd name="T20" fmla="*/ 13 w 46"/>
                <a:gd name="T21" fmla="*/ 2 h 47"/>
                <a:gd name="T22" fmla="*/ 9 w 46"/>
                <a:gd name="T23" fmla="*/ 5 h 47"/>
                <a:gd name="T24" fmla="*/ 10 w 46"/>
                <a:gd name="T25" fmla="*/ 12 h 47"/>
                <a:gd name="T26" fmla="*/ 8 w 46"/>
                <a:gd name="T27" fmla="*/ 14 h 47"/>
                <a:gd name="T28" fmla="*/ 1 w 46"/>
                <a:gd name="T29" fmla="*/ 15 h 47"/>
                <a:gd name="T30" fmla="*/ 0 w 46"/>
                <a:gd name="T31" fmla="*/ 20 h 47"/>
                <a:gd name="T32" fmla="*/ 6 w 46"/>
                <a:gd name="T33" fmla="*/ 25 h 47"/>
                <a:gd name="T34" fmla="*/ 6 w 46"/>
                <a:gd name="T35" fmla="*/ 28 h 47"/>
                <a:gd name="T36" fmla="*/ 2 w 46"/>
                <a:gd name="T37" fmla="*/ 34 h 47"/>
                <a:gd name="T38" fmla="*/ 5 w 46"/>
                <a:gd name="T39" fmla="*/ 38 h 47"/>
                <a:gd name="T40" fmla="*/ 11 w 46"/>
                <a:gd name="T41" fmla="*/ 37 h 47"/>
                <a:gd name="T42" fmla="*/ 14 w 46"/>
                <a:gd name="T43" fmla="*/ 39 h 47"/>
                <a:gd name="T44" fmla="*/ 15 w 46"/>
                <a:gd name="T45" fmla="*/ 46 h 47"/>
                <a:gd name="T46" fmla="*/ 20 w 46"/>
                <a:gd name="T47" fmla="*/ 47 h 47"/>
                <a:gd name="T48" fmla="*/ 24 w 46"/>
                <a:gd name="T49" fmla="*/ 41 h 47"/>
                <a:gd name="T50" fmla="*/ 27 w 46"/>
                <a:gd name="T51" fmla="*/ 41 h 47"/>
                <a:gd name="T52" fmla="*/ 33 w 46"/>
                <a:gd name="T53" fmla="*/ 45 h 47"/>
                <a:gd name="T54" fmla="*/ 37 w 46"/>
                <a:gd name="T55" fmla="*/ 42 h 47"/>
                <a:gd name="T56" fmla="*/ 36 w 46"/>
                <a:gd name="T57" fmla="*/ 35 h 47"/>
                <a:gd name="T58" fmla="*/ 38 w 46"/>
                <a:gd name="T59" fmla="*/ 33 h 47"/>
                <a:gd name="T60" fmla="*/ 45 w 46"/>
                <a:gd name="T61" fmla="*/ 31 h 47"/>
                <a:gd name="T62" fmla="*/ 46 w 46"/>
                <a:gd name="T63" fmla="*/ 26 h 47"/>
                <a:gd name="T64" fmla="*/ 41 w 46"/>
                <a:gd name="T65" fmla="*/ 22 h 47"/>
                <a:gd name="T66" fmla="*/ 30 w 46"/>
                <a:gd name="T67" fmla="*/ 25 h 47"/>
                <a:gd name="T68" fmla="*/ 21 w 46"/>
                <a:gd name="T69" fmla="*/ 31 h 47"/>
                <a:gd name="T70" fmla="*/ 16 w 46"/>
                <a:gd name="T71" fmla="*/ 22 h 47"/>
                <a:gd name="T72" fmla="*/ 25 w 46"/>
                <a:gd name="T73" fmla="*/ 16 h 47"/>
                <a:gd name="T74" fmla="*/ 30 w 46"/>
                <a:gd name="T75" fmla="*/ 2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6" h="47">
                  <a:moveTo>
                    <a:pt x="41" y="22"/>
                  </a:moveTo>
                  <a:cubicBezTo>
                    <a:pt x="40" y="19"/>
                    <a:pt x="40" y="19"/>
                    <a:pt x="40" y="19"/>
                  </a:cubicBezTo>
                  <a:cubicBezTo>
                    <a:pt x="40" y="19"/>
                    <a:pt x="44" y="13"/>
                    <a:pt x="44" y="13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1" y="8"/>
                    <a:pt x="35" y="10"/>
                    <a:pt x="35" y="10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1"/>
                    <a:pt x="31" y="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2" y="5"/>
                    <a:pt x="22" y="5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4" y="2"/>
                    <a:pt x="13" y="2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10" y="12"/>
                    <a:pt x="10" y="12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1" y="15"/>
                    <a:pt x="1" y="1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6" y="25"/>
                    <a:pt x="6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2" y="33"/>
                    <a:pt x="2" y="34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11" y="37"/>
                    <a:pt x="11" y="37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5" y="46"/>
                    <a:pt x="15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7"/>
                    <a:pt x="24" y="41"/>
                    <a:pt x="24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33" y="45"/>
                    <a:pt x="33" y="45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8" y="42"/>
                    <a:pt x="36" y="35"/>
                    <a:pt x="36" y="35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8" y="33"/>
                    <a:pt x="45" y="32"/>
                    <a:pt x="45" y="31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6"/>
                    <a:pt x="41" y="22"/>
                    <a:pt x="41" y="22"/>
                  </a:cubicBezTo>
                  <a:close/>
                  <a:moveTo>
                    <a:pt x="30" y="25"/>
                  </a:moveTo>
                  <a:cubicBezTo>
                    <a:pt x="29" y="29"/>
                    <a:pt x="25" y="32"/>
                    <a:pt x="21" y="31"/>
                  </a:cubicBezTo>
                  <a:cubicBezTo>
                    <a:pt x="17" y="30"/>
                    <a:pt x="15" y="26"/>
                    <a:pt x="16" y="22"/>
                  </a:cubicBezTo>
                  <a:cubicBezTo>
                    <a:pt x="17" y="18"/>
                    <a:pt x="21" y="15"/>
                    <a:pt x="25" y="16"/>
                  </a:cubicBezTo>
                  <a:cubicBezTo>
                    <a:pt x="29" y="17"/>
                    <a:pt x="31" y="21"/>
                    <a:pt x="30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4852" name="Shape 222"/>
          <p:cNvSpPr/>
          <p:nvPr/>
        </p:nvSpPr>
        <p:spPr>
          <a:xfrm>
            <a:off x="8933180" y="3263900"/>
            <a:ext cx="377825" cy="474980"/>
          </a:xfrm>
          <a:custGeom>
            <a:avLst/>
            <a:gdLst/>
            <a:ahLst/>
            <a:cxnLst>
              <a:cxn ang="0">
                <a:pos x="164235" y="206345"/>
              </a:cxn>
              <a:cxn ang="5898240">
                <a:pos x="164235" y="206345"/>
              </a:cxn>
              <a:cxn ang="11796480">
                <a:pos x="164235" y="206345"/>
              </a:cxn>
              <a:cxn ang="17694720">
                <a:pos x="164235" y="206345"/>
              </a:cxn>
            </a:cxnLst>
            <a:rect l="0" t="0" r="0" b="0"/>
            <a:pathLst>
              <a:path w="21015" h="21072">
                <a:moveTo>
                  <a:pt x="17468" y="6506"/>
                </a:moveTo>
                <a:cubicBezTo>
                  <a:pt x="16410" y="7763"/>
                  <a:pt x="15333" y="6878"/>
                  <a:pt x="13824" y="5996"/>
                </a:cubicBezTo>
                <a:cubicBezTo>
                  <a:pt x="12317" y="5116"/>
                  <a:pt x="10950" y="4575"/>
                  <a:pt x="12006" y="3318"/>
                </a:cubicBezTo>
                <a:cubicBezTo>
                  <a:pt x="13062" y="2059"/>
                  <a:pt x="15140" y="1754"/>
                  <a:pt x="16648" y="2634"/>
                </a:cubicBezTo>
                <a:cubicBezTo>
                  <a:pt x="18155" y="3515"/>
                  <a:pt x="18522" y="5248"/>
                  <a:pt x="17468" y="6506"/>
                </a:cubicBezTo>
                <a:close/>
                <a:moveTo>
                  <a:pt x="20868" y="4865"/>
                </a:moveTo>
                <a:cubicBezTo>
                  <a:pt x="20191" y="1663"/>
                  <a:pt x="16530" y="-474"/>
                  <a:pt x="12691" y="90"/>
                </a:cubicBezTo>
                <a:cubicBezTo>
                  <a:pt x="8853" y="655"/>
                  <a:pt x="5613" y="3118"/>
                  <a:pt x="6290" y="6320"/>
                </a:cubicBezTo>
                <a:cubicBezTo>
                  <a:pt x="6436" y="7009"/>
                  <a:pt x="6840" y="8088"/>
                  <a:pt x="7318" y="8862"/>
                </a:cubicBezTo>
                <a:lnTo>
                  <a:pt x="346" y="17166"/>
                </a:lnTo>
                <a:cubicBezTo>
                  <a:pt x="90" y="17473"/>
                  <a:pt x="-56" y="18024"/>
                  <a:pt x="20" y="18392"/>
                </a:cubicBezTo>
                <a:lnTo>
                  <a:pt x="470" y="20511"/>
                </a:lnTo>
                <a:cubicBezTo>
                  <a:pt x="547" y="20879"/>
                  <a:pt x="971" y="21126"/>
                  <a:pt x="1412" y="21061"/>
                </a:cubicBezTo>
                <a:lnTo>
                  <a:pt x="3454" y="20761"/>
                </a:lnTo>
                <a:cubicBezTo>
                  <a:pt x="3895" y="20696"/>
                  <a:pt x="4457" y="20387"/>
                  <a:pt x="4700" y="20072"/>
                </a:cubicBezTo>
                <a:lnTo>
                  <a:pt x="7456" y="16513"/>
                </a:lnTo>
                <a:lnTo>
                  <a:pt x="7480" y="16490"/>
                </a:lnTo>
                <a:lnTo>
                  <a:pt x="9346" y="16216"/>
                </a:lnTo>
                <a:lnTo>
                  <a:pt x="12566" y="12046"/>
                </a:lnTo>
                <a:cubicBezTo>
                  <a:pt x="13623" y="12195"/>
                  <a:pt x="15142" y="12146"/>
                  <a:pt x="16039" y="12013"/>
                </a:cubicBezTo>
                <a:cubicBezTo>
                  <a:pt x="19878" y="11449"/>
                  <a:pt x="21544" y="8068"/>
                  <a:pt x="20868" y="4865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1270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822450" y="4429298"/>
            <a:ext cx="226631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charset="-122"/>
                <a:sym typeface="+mn-ea"/>
              </a:rPr>
              <a:t>ADD YOUR TEXT HERE</a:t>
            </a:r>
            <a:endParaRPr lang="en-US" altLang="zh-CN" b="1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微软雅黑" panose="020B0503020204020204" charset="-122"/>
              <a:ea typeface="方正舒体" panose="0201060103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22450" y="4797425"/>
            <a:ext cx="2201545" cy="1120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34380" y="4429298"/>
            <a:ext cx="226631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charset="-122"/>
                <a:sym typeface="+mn-ea"/>
              </a:rPr>
              <a:t>ADD YOUR TEXT HERE</a:t>
            </a:r>
            <a:endParaRPr lang="en-US" altLang="zh-CN" b="1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微软雅黑" panose="020B0503020204020204" charset="-122"/>
              <a:ea typeface="方正舒体" panose="0201060103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34380" y="4797425"/>
            <a:ext cx="2201545" cy="1120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794125" y="2245533"/>
            <a:ext cx="226631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charset="-122"/>
                <a:sym typeface="+mn-ea"/>
              </a:rPr>
              <a:t>ADD YOUR TEXT HERE</a:t>
            </a:r>
            <a:endParaRPr lang="en-US" altLang="zh-CN" b="1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微软雅黑" panose="020B0503020204020204" charset="-122"/>
              <a:ea typeface="方正舒体" panose="0201060103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94125" y="1125220"/>
            <a:ext cx="2201545" cy="1120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65745" y="2245533"/>
            <a:ext cx="226631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charset="-122"/>
                <a:sym typeface="+mn-ea"/>
              </a:rPr>
              <a:t>ADD YOUR TEXT HERE</a:t>
            </a:r>
            <a:endParaRPr lang="en-US" altLang="zh-CN" b="1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微软雅黑" panose="020B0503020204020204" charset="-122"/>
              <a:ea typeface="方正舒体" panose="0201060103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865745" y="1125220"/>
            <a:ext cx="2201545" cy="1120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3" name="图片 2" descr="1"/>
          <p:cNvPicPr>
            <a:picLocks noChangeAspect="1"/>
          </p:cNvPicPr>
          <p:nvPr/>
        </p:nvPicPr>
        <p:blipFill>
          <a:blip r:embed="rId2"/>
          <a:srcRect l="46371" b="36445"/>
          <a:stretch>
            <a:fillRect/>
          </a:stretch>
        </p:blipFill>
        <p:spPr>
          <a:xfrm flipH="1">
            <a:off x="10789285" y="4290060"/>
            <a:ext cx="1400175" cy="257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810125" y="1070610"/>
            <a:ext cx="2592705" cy="471678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762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40815" y="3029585"/>
            <a:ext cx="3757295" cy="5834380"/>
          </a:xfrm>
          <a:prstGeom prst="rect">
            <a:avLst/>
          </a:prstGeom>
        </p:spPr>
      </p:pic>
      <p:pic>
        <p:nvPicPr>
          <p:cNvPr id="6" name="图片 5" descr="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50500" y="3448685"/>
            <a:ext cx="2445385" cy="4201795"/>
          </a:xfrm>
          <a:prstGeom prst="rect">
            <a:avLst/>
          </a:prstGeom>
        </p:spPr>
      </p:pic>
      <p:pic>
        <p:nvPicPr>
          <p:cNvPr id="7" name="图片 6" descr="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543685" y="-687070"/>
            <a:ext cx="3386455" cy="2080260"/>
          </a:xfrm>
          <a:prstGeom prst="rect">
            <a:avLst/>
          </a:prstGeom>
        </p:spPr>
      </p:pic>
      <p:pic>
        <p:nvPicPr>
          <p:cNvPr id="8" name="图片 7" descr="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51365" y="-543560"/>
            <a:ext cx="4235450" cy="2060575"/>
          </a:xfrm>
          <a:prstGeom prst="rect">
            <a:avLst/>
          </a:prstGeom>
        </p:spPr>
      </p:pic>
      <p:pic>
        <p:nvPicPr>
          <p:cNvPr id="9" name="图片 8" descr="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67815" y="5554980"/>
            <a:ext cx="1666240" cy="2317115"/>
          </a:xfrm>
          <a:prstGeom prst="rect">
            <a:avLst/>
          </a:prstGeom>
        </p:spPr>
      </p:pic>
      <p:pic>
        <p:nvPicPr>
          <p:cNvPr id="12" name="图片 11" descr="7"/>
          <p:cNvPicPr>
            <a:picLocks noChangeAspect="1"/>
          </p:cNvPicPr>
          <p:nvPr/>
        </p:nvPicPr>
        <p:blipFill>
          <a:blip r:embed="rId8"/>
          <a:srcRect l="37896" b="50487"/>
          <a:stretch>
            <a:fillRect/>
          </a:stretch>
        </p:blipFill>
        <p:spPr>
          <a:xfrm rot="16200000">
            <a:off x="6424930" y="4813935"/>
            <a:ext cx="1308100" cy="54927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155565" y="2072640"/>
            <a:ext cx="109410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rgbClr val="7DA049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第三节</a:t>
            </a: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4587240" y="2577465"/>
            <a:ext cx="587375" cy="588010"/>
          </a:xfrm>
          <a:prstGeom prst="line">
            <a:avLst/>
          </a:prstGeom>
          <a:ln w="3175">
            <a:solidFill>
              <a:srgbClr val="7DA0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4115435" y="3104515"/>
            <a:ext cx="850265" cy="850900"/>
          </a:xfrm>
          <a:prstGeom prst="line">
            <a:avLst/>
          </a:prstGeom>
          <a:ln w="3175">
            <a:solidFill>
              <a:srgbClr val="7DA0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24" descr="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65955" y="2719070"/>
            <a:ext cx="499745" cy="4464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934710" y="1517015"/>
            <a:ext cx="551815" cy="34963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>
                <a:solidFill>
                  <a:srgbClr val="7DA049"/>
                </a:solidFill>
              </a:rPr>
              <a:t>单击此处输入您的标题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287770" y="1889125"/>
            <a:ext cx="459740" cy="41211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00">
                <a:solidFill>
                  <a:srgbClr val="7DA049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单击此处输入您的文本，</a:t>
            </a:r>
            <a:r>
              <a:rPr lang="zh-CN" altLang="en-US" sz="900">
                <a:solidFill>
                  <a:srgbClr val="7DA04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单击此处输入您的文本，单击此处输入您的文本，</a:t>
            </a:r>
            <a:endParaRPr lang="zh-CN" altLang="en-US" sz="900">
              <a:solidFill>
                <a:srgbClr val="7DA049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900">
              <a:solidFill>
                <a:srgbClr val="7DA04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1851660" y="1380490"/>
            <a:ext cx="4044950" cy="748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851660" y="2441575"/>
            <a:ext cx="4100830" cy="748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851660" y="3499485"/>
            <a:ext cx="4100830" cy="748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851660" y="4645025"/>
            <a:ext cx="4100830" cy="748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1044575" y="1397000"/>
            <a:ext cx="608330" cy="591185"/>
            <a:chOff x="860271" y="1518068"/>
            <a:chExt cx="493370" cy="479245"/>
          </a:xfrm>
        </p:grpSpPr>
        <p:sp>
          <p:nvSpPr>
            <p:cNvPr id="45" name="Rounded Rectangle 44"/>
            <p:cNvSpPr/>
            <p:nvPr/>
          </p:nvSpPr>
          <p:spPr>
            <a:xfrm>
              <a:off x="860271" y="1518068"/>
              <a:ext cx="493370" cy="479245"/>
            </a:xfrm>
            <a:prstGeom prst="roundRect">
              <a:avLst/>
            </a:prstGeom>
            <a:solidFill>
              <a:srgbClr val="4C87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46" name="Freeform 6"/>
            <p:cNvSpPr>
              <a:spLocks noEditPoints="1"/>
            </p:cNvSpPr>
            <p:nvPr/>
          </p:nvSpPr>
          <p:spPr bwMode="auto">
            <a:xfrm>
              <a:off x="997419" y="1671965"/>
              <a:ext cx="219075" cy="171450"/>
            </a:xfrm>
            <a:custGeom>
              <a:avLst/>
              <a:gdLst/>
              <a:ahLst/>
              <a:cxnLst>
                <a:cxn ang="0">
                  <a:pos x="64" y="48"/>
                </a:cxn>
                <a:cxn ang="0">
                  <a:pos x="61" y="50"/>
                </a:cxn>
                <a:cxn ang="0">
                  <a:pos x="2" y="50"/>
                </a:cxn>
                <a:cxn ang="0">
                  <a:pos x="0" y="48"/>
                </a:cxn>
                <a:cxn ang="0">
                  <a:pos x="0" y="43"/>
                </a:cxn>
                <a:cxn ang="0">
                  <a:pos x="2" y="41"/>
                </a:cxn>
                <a:cxn ang="0">
                  <a:pos x="61" y="41"/>
                </a:cxn>
                <a:cxn ang="0">
                  <a:pos x="64" y="43"/>
                </a:cxn>
                <a:cxn ang="0">
                  <a:pos x="64" y="48"/>
                </a:cxn>
                <a:cxn ang="0">
                  <a:pos x="59" y="20"/>
                </a:cxn>
                <a:cxn ang="0">
                  <a:pos x="57" y="23"/>
                </a:cxn>
                <a:cxn ang="0">
                  <a:pos x="7" y="23"/>
                </a:cxn>
                <a:cxn ang="0">
                  <a:pos x="4" y="20"/>
                </a:cxn>
                <a:cxn ang="0">
                  <a:pos x="4" y="16"/>
                </a:cxn>
                <a:cxn ang="0">
                  <a:pos x="7" y="13"/>
                </a:cxn>
                <a:cxn ang="0">
                  <a:pos x="57" y="13"/>
                </a:cxn>
                <a:cxn ang="0">
                  <a:pos x="59" y="16"/>
                </a:cxn>
                <a:cxn ang="0">
                  <a:pos x="59" y="20"/>
                </a:cxn>
                <a:cxn ang="0">
                  <a:pos x="50" y="34"/>
                </a:cxn>
                <a:cxn ang="0">
                  <a:pos x="48" y="36"/>
                </a:cxn>
                <a:cxn ang="0">
                  <a:pos x="16" y="36"/>
                </a:cxn>
                <a:cxn ang="0">
                  <a:pos x="13" y="34"/>
                </a:cxn>
                <a:cxn ang="0">
                  <a:pos x="13" y="29"/>
                </a:cxn>
                <a:cxn ang="0">
                  <a:pos x="16" y="27"/>
                </a:cxn>
                <a:cxn ang="0">
                  <a:pos x="48" y="27"/>
                </a:cxn>
                <a:cxn ang="0">
                  <a:pos x="50" y="29"/>
                </a:cxn>
                <a:cxn ang="0">
                  <a:pos x="50" y="34"/>
                </a:cxn>
                <a:cxn ang="0">
                  <a:pos x="45" y="7"/>
                </a:cxn>
                <a:cxn ang="0">
                  <a:pos x="43" y="9"/>
                </a:cxn>
                <a:cxn ang="0">
                  <a:pos x="20" y="9"/>
                </a:cxn>
                <a:cxn ang="0">
                  <a:pos x="18" y="7"/>
                </a:cxn>
                <a:cxn ang="0">
                  <a:pos x="18" y="2"/>
                </a:cxn>
                <a:cxn ang="0">
                  <a:pos x="20" y="0"/>
                </a:cxn>
                <a:cxn ang="0">
                  <a:pos x="43" y="0"/>
                </a:cxn>
                <a:cxn ang="0">
                  <a:pos x="45" y="2"/>
                </a:cxn>
                <a:cxn ang="0">
                  <a:pos x="45" y="7"/>
                </a:cxn>
              </a:cxnLst>
              <a:rect l="0" t="0" r="r" b="b"/>
              <a:pathLst>
                <a:path w="64" h="50">
                  <a:moveTo>
                    <a:pt x="64" y="48"/>
                  </a:moveTo>
                  <a:cubicBezTo>
                    <a:pt x="64" y="49"/>
                    <a:pt x="63" y="50"/>
                    <a:pt x="61" y="5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0"/>
                    <a:pt x="0" y="49"/>
                    <a:pt x="0" y="4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2"/>
                    <a:pt x="1" y="41"/>
                    <a:pt x="2" y="41"/>
                  </a:cubicBezTo>
                  <a:cubicBezTo>
                    <a:pt x="61" y="41"/>
                    <a:pt x="61" y="41"/>
                    <a:pt x="61" y="41"/>
                  </a:cubicBezTo>
                  <a:cubicBezTo>
                    <a:pt x="63" y="41"/>
                    <a:pt x="64" y="42"/>
                    <a:pt x="64" y="43"/>
                  </a:cubicBezTo>
                  <a:lnTo>
                    <a:pt x="64" y="48"/>
                  </a:lnTo>
                  <a:close/>
                  <a:moveTo>
                    <a:pt x="59" y="20"/>
                  </a:moveTo>
                  <a:cubicBezTo>
                    <a:pt x="59" y="22"/>
                    <a:pt x="58" y="23"/>
                    <a:pt x="5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3"/>
                    <a:pt x="4" y="22"/>
                    <a:pt x="4" y="2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4"/>
                    <a:pt x="5" y="13"/>
                    <a:pt x="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8" y="13"/>
                    <a:pt x="59" y="14"/>
                    <a:pt x="59" y="16"/>
                  </a:cubicBezTo>
                  <a:lnTo>
                    <a:pt x="59" y="20"/>
                  </a:lnTo>
                  <a:close/>
                  <a:moveTo>
                    <a:pt x="50" y="34"/>
                  </a:moveTo>
                  <a:cubicBezTo>
                    <a:pt x="50" y="35"/>
                    <a:pt x="49" y="36"/>
                    <a:pt x="48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5" y="36"/>
                    <a:pt x="13" y="35"/>
                    <a:pt x="13" y="34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8"/>
                    <a:pt x="15" y="27"/>
                    <a:pt x="16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9" y="27"/>
                    <a:pt x="50" y="28"/>
                    <a:pt x="50" y="29"/>
                  </a:cubicBezTo>
                  <a:lnTo>
                    <a:pt x="50" y="34"/>
                  </a:lnTo>
                  <a:close/>
                  <a:moveTo>
                    <a:pt x="45" y="7"/>
                  </a:moveTo>
                  <a:cubicBezTo>
                    <a:pt x="45" y="8"/>
                    <a:pt x="44" y="9"/>
                    <a:pt x="43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9" y="9"/>
                    <a:pt x="18" y="8"/>
                    <a:pt x="18" y="7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9" y="0"/>
                    <a:pt x="20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5" y="2"/>
                  </a:cubicBezTo>
                  <a:lnTo>
                    <a:pt x="45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1044575" y="2410460"/>
            <a:ext cx="608330" cy="591185"/>
            <a:chOff x="840159" y="2185414"/>
            <a:chExt cx="493370" cy="479245"/>
          </a:xfrm>
        </p:grpSpPr>
        <p:sp>
          <p:nvSpPr>
            <p:cNvPr id="48" name="Rounded Rectangle 47"/>
            <p:cNvSpPr/>
            <p:nvPr/>
          </p:nvSpPr>
          <p:spPr>
            <a:xfrm>
              <a:off x="840159" y="2185414"/>
              <a:ext cx="493370" cy="479245"/>
            </a:xfrm>
            <a:prstGeom prst="roundRect">
              <a:avLst/>
            </a:prstGeom>
            <a:solidFill>
              <a:srgbClr val="7DA0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49" name="Freeform 100"/>
            <p:cNvSpPr>
              <a:spLocks noEditPoints="1"/>
            </p:cNvSpPr>
            <p:nvPr/>
          </p:nvSpPr>
          <p:spPr bwMode="auto">
            <a:xfrm>
              <a:off x="971750" y="2314705"/>
              <a:ext cx="230188" cy="220663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044575" y="3468370"/>
            <a:ext cx="608330" cy="591185"/>
            <a:chOff x="840159" y="2852760"/>
            <a:chExt cx="493370" cy="479245"/>
          </a:xfrm>
        </p:grpSpPr>
        <p:sp>
          <p:nvSpPr>
            <p:cNvPr id="51" name="Rounded Rectangle 50"/>
            <p:cNvSpPr/>
            <p:nvPr/>
          </p:nvSpPr>
          <p:spPr>
            <a:xfrm>
              <a:off x="840159" y="2852760"/>
              <a:ext cx="493370" cy="479245"/>
            </a:xfrm>
            <a:prstGeom prst="roundRect">
              <a:avLst/>
            </a:prstGeom>
            <a:solidFill>
              <a:srgbClr val="D5E2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52" name="Freeform 144"/>
            <p:cNvSpPr>
              <a:spLocks noEditPoints="1"/>
            </p:cNvSpPr>
            <p:nvPr/>
          </p:nvSpPr>
          <p:spPr bwMode="auto">
            <a:xfrm>
              <a:off x="955869" y="2990792"/>
              <a:ext cx="261950" cy="203180"/>
            </a:xfrm>
            <a:custGeom>
              <a:avLst/>
              <a:gdLst/>
              <a:ahLst/>
              <a:cxnLst>
                <a:cxn ang="0">
                  <a:pos x="67" y="55"/>
                </a:cxn>
                <a:cxn ang="0">
                  <a:pos x="65" y="56"/>
                </a:cxn>
                <a:cxn ang="0">
                  <a:pos x="8" y="56"/>
                </a:cxn>
                <a:cxn ang="0">
                  <a:pos x="6" y="55"/>
                </a:cxn>
                <a:cxn ang="0">
                  <a:pos x="0" y="36"/>
                </a:cxn>
                <a:cxn ang="0">
                  <a:pos x="36" y="0"/>
                </a:cxn>
                <a:cxn ang="0">
                  <a:pos x="72" y="36"/>
                </a:cxn>
                <a:cxn ang="0">
                  <a:pos x="67" y="55"/>
                </a:cxn>
                <a:cxn ang="0">
                  <a:pos x="11" y="30"/>
                </a:cxn>
                <a:cxn ang="0">
                  <a:pos x="6" y="36"/>
                </a:cxn>
                <a:cxn ang="0">
                  <a:pos x="11" y="41"/>
                </a:cxn>
                <a:cxn ang="0">
                  <a:pos x="16" y="36"/>
                </a:cxn>
                <a:cxn ang="0">
                  <a:pos x="11" y="30"/>
                </a:cxn>
                <a:cxn ang="0">
                  <a:pos x="18" y="12"/>
                </a:cxn>
                <a:cxn ang="0">
                  <a:pos x="13" y="18"/>
                </a:cxn>
                <a:cxn ang="0">
                  <a:pos x="18" y="23"/>
                </a:cxn>
                <a:cxn ang="0">
                  <a:pos x="24" y="18"/>
                </a:cxn>
                <a:cxn ang="0">
                  <a:pos x="18" y="12"/>
                </a:cxn>
                <a:cxn ang="0">
                  <a:pos x="45" y="22"/>
                </a:cxn>
                <a:cxn ang="0">
                  <a:pos x="43" y="18"/>
                </a:cxn>
                <a:cxn ang="0">
                  <a:pos x="40" y="20"/>
                </a:cxn>
                <a:cxn ang="0">
                  <a:pos x="36" y="36"/>
                </a:cxn>
                <a:cxn ang="0">
                  <a:pos x="29" y="41"/>
                </a:cxn>
                <a:cxn ang="0">
                  <a:pos x="34" y="51"/>
                </a:cxn>
                <a:cxn ang="0">
                  <a:pos x="44" y="45"/>
                </a:cxn>
                <a:cxn ang="0">
                  <a:pos x="41" y="37"/>
                </a:cxn>
                <a:cxn ang="0">
                  <a:pos x="45" y="22"/>
                </a:cxn>
                <a:cxn ang="0">
                  <a:pos x="36" y="5"/>
                </a:cxn>
                <a:cxn ang="0">
                  <a:pos x="31" y="10"/>
                </a:cxn>
                <a:cxn ang="0">
                  <a:pos x="36" y="15"/>
                </a:cxn>
                <a:cxn ang="0">
                  <a:pos x="42" y="10"/>
                </a:cxn>
                <a:cxn ang="0">
                  <a:pos x="36" y="5"/>
                </a:cxn>
                <a:cxn ang="0">
                  <a:pos x="54" y="12"/>
                </a:cxn>
                <a:cxn ang="0">
                  <a:pos x="49" y="18"/>
                </a:cxn>
                <a:cxn ang="0">
                  <a:pos x="54" y="23"/>
                </a:cxn>
                <a:cxn ang="0">
                  <a:pos x="60" y="18"/>
                </a:cxn>
                <a:cxn ang="0">
                  <a:pos x="54" y="12"/>
                </a:cxn>
                <a:cxn ang="0">
                  <a:pos x="62" y="30"/>
                </a:cxn>
                <a:cxn ang="0">
                  <a:pos x="57" y="36"/>
                </a:cxn>
                <a:cxn ang="0">
                  <a:pos x="62" y="41"/>
                </a:cxn>
                <a:cxn ang="0">
                  <a:pos x="67" y="36"/>
                </a:cxn>
                <a:cxn ang="0">
                  <a:pos x="62" y="30"/>
                </a:cxn>
              </a:cxnLst>
              <a:rect l="0" t="0" r="r" b="b"/>
              <a:pathLst>
                <a:path w="72" h="56">
                  <a:moveTo>
                    <a:pt x="67" y="55"/>
                  </a:moveTo>
                  <a:cubicBezTo>
                    <a:pt x="66" y="56"/>
                    <a:pt x="66" y="56"/>
                    <a:pt x="65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7" y="56"/>
                    <a:pt x="7" y="56"/>
                    <a:pt x="6" y="55"/>
                  </a:cubicBezTo>
                  <a:cubicBezTo>
                    <a:pt x="2" y="49"/>
                    <a:pt x="0" y="42"/>
                    <a:pt x="0" y="36"/>
                  </a:cubicBezTo>
                  <a:cubicBezTo>
                    <a:pt x="0" y="16"/>
                    <a:pt x="17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42"/>
                    <a:pt x="70" y="49"/>
                    <a:pt x="67" y="55"/>
                  </a:cubicBezTo>
                  <a:close/>
                  <a:moveTo>
                    <a:pt x="11" y="30"/>
                  </a:moveTo>
                  <a:cubicBezTo>
                    <a:pt x="8" y="30"/>
                    <a:pt x="6" y="33"/>
                    <a:pt x="6" y="36"/>
                  </a:cubicBezTo>
                  <a:cubicBezTo>
                    <a:pt x="6" y="38"/>
                    <a:pt x="8" y="41"/>
                    <a:pt x="11" y="41"/>
                  </a:cubicBezTo>
                  <a:cubicBezTo>
                    <a:pt x="14" y="41"/>
                    <a:pt x="16" y="38"/>
                    <a:pt x="16" y="36"/>
                  </a:cubicBezTo>
                  <a:cubicBezTo>
                    <a:pt x="16" y="33"/>
                    <a:pt x="14" y="30"/>
                    <a:pt x="11" y="30"/>
                  </a:cubicBezTo>
                  <a:close/>
                  <a:moveTo>
                    <a:pt x="18" y="12"/>
                  </a:moveTo>
                  <a:cubicBezTo>
                    <a:pt x="16" y="12"/>
                    <a:pt x="13" y="15"/>
                    <a:pt x="13" y="18"/>
                  </a:cubicBezTo>
                  <a:cubicBezTo>
                    <a:pt x="13" y="20"/>
                    <a:pt x="16" y="23"/>
                    <a:pt x="18" y="23"/>
                  </a:cubicBezTo>
                  <a:cubicBezTo>
                    <a:pt x="21" y="23"/>
                    <a:pt x="24" y="20"/>
                    <a:pt x="24" y="18"/>
                  </a:cubicBezTo>
                  <a:cubicBezTo>
                    <a:pt x="24" y="15"/>
                    <a:pt x="21" y="12"/>
                    <a:pt x="18" y="12"/>
                  </a:cubicBezTo>
                  <a:close/>
                  <a:moveTo>
                    <a:pt x="45" y="22"/>
                  </a:moveTo>
                  <a:cubicBezTo>
                    <a:pt x="45" y="20"/>
                    <a:pt x="44" y="19"/>
                    <a:pt x="43" y="18"/>
                  </a:cubicBezTo>
                  <a:cubicBezTo>
                    <a:pt x="42" y="18"/>
                    <a:pt x="40" y="19"/>
                    <a:pt x="40" y="20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3" y="36"/>
                    <a:pt x="30" y="38"/>
                    <a:pt x="29" y="41"/>
                  </a:cubicBezTo>
                  <a:cubicBezTo>
                    <a:pt x="28" y="45"/>
                    <a:pt x="30" y="50"/>
                    <a:pt x="34" y="51"/>
                  </a:cubicBezTo>
                  <a:cubicBezTo>
                    <a:pt x="39" y="52"/>
                    <a:pt x="43" y="49"/>
                    <a:pt x="44" y="45"/>
                  </a:cubicBezTo>
                  <a:cubicBezTo>
                    <a:pt x="45" y="42"/>
                    <a:pt x="43" y="39"/>
                    <a:pt x="41" y="37"/>
                  </a:cubicBezTo>
                  <a:lnTo>
                    <a:pt x="45" y="22"/>
                  </a:lnTo>
                  <a:close/>
                  <a:moveTo>
                    <a:pt x="36" y="5"/>
                  </a:moveTo>
                  <a:cubicBezTo>
                    <a:pt x="34" y="5"/>
                    <a:pt x="31" y="7"/>
                    <a:pt x="31" y="10"/>
                  </a:cubicBezTo>
                  <a:cubicBezTo>
                    <a:pt x="31" y="13"/>
                    <a:pt x="34" y="15"/>
                    <a:pt x="36" y="15"/>
                  </a:cubicBezTo>
                  <a:cubicBezTo>
                    <a:pt x="39" y="15"/>
                    <a:pt x="42" y="13"/>
                    <a:pt x="42" y="10"/>
                  </a:cubicBezTo>
                  <a:cubicBezTo>
                    <a:pt x="42" y="7"/>
                    <a:pt x="39" y="5"/>
                    <a:pt x="36" y="5"/>
                  </a:cubicBezTo>
                  <a:close/>
                  <a:moveTo>
                    <a:pt x="54" y="12"/>
                  </a:moveTo>
                  <a:cubicBezTo>
                    <a:pt x="52" y="12"/>
                    <a:pt x="49" y="15"/>
                    <a:pt x="49" y="18"/>
                  </a:cubicBezTo>
                  <a:cubicBezTo>
                    <a:pt x="49" y="20"/>
                    <a:pt x="52" y="23"/>
                    <a:pt x="54" y="23"/>
                  </a:cubicBezTo>
                  <a:cubicBezTo>
                    <a:pt x="57" y="23"/>
                    <a:pt x="60" y="20"/>
                    <a:pt x="60" y="18"/>
                  </a:cubicBezTo>
                  <a:cubicBezTo>
                    <a:pt x="60" y="15"/>
                    <a:pt x="57" y="12"/>
                    <a:pt x="54" y="12"/>
                  </a:cubicBezTo>
                  <a:close/>
                  <a:moveTo>
                    <a:pt x="62" y="30"/>
                  </a:moveTo>
                  <a:cubicBezTo>
                    <a:pt x="59" y="30"/>
                    <a:pt x="57" y="33"/>
                    <a:pt x="57" y="36"/>
                  </a:cubicBezTo>
                  <a:cubicBezTo>
                    <a:pt x="57" y="38"/>
                    <a:pt x="59" y="41"/>
                    <a:pt x="62" y="41"/>
                  </a:cubicBezTo>
                  <a:cubicBezTo>
                    <a:pt x="65" y="41"/>
                    <a:pt x="67" y="38"/>
                    <a:pt x="67" y="36"/>
                  </a:cubicBezTo>
                  <a:cubicBezTo>
                    <a:pt x="67" y="33"/>
                    <a:pt x="65" y="30"/>
                    <a:pt x="62" y="3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1044575" y="4642485"/>
            <a:ext cx="608330" cy="591185"/>
            <a:chOff x="840159" y="3520106"/>
            <a:chExt cx="493370" cy="479245"/>
          </a:xfrm>
        </p:grpSpPr>
        <p:sp>
          <p:nvSpPr>
            <p:cNvPr id="54" name="Rounded Rectangle 53"/>
            <p:cNvSpPr/>
            <p:nvPr/>
          </p:nvSpPr>
          <p:spPr>
            <a:xfrm>
              <a:off x="840159" y="3520106"/>
              <a:ext cx="493370" cy="479245"/>
            </a:xfrm>
            <a:prstGeom prst="roundRect">
              <a:avLst/>
            </a:prstGeom>
            <a:solidFill>
              <a:srgbClr val="8AA2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91440"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55" name="Freeform 152"/>
            <p:cNvSpPr>
              <a:spLocks noEditPoints="1"/>
            </p:cNvSpPr>
            <p:nvPr/>
          </p:nvSpPr>
          <p:spPr bwMode="auto">
            <a:xfrm>
              <a:off x="955869" y="3638690"/>
              <a:ext cx="261950" cy="242077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317615" y="4651375"/>
            <a:ext cx="613410" cy="562610"/>
            <a:chOff x="4674" y="7979"/>
            <a:chExt cx="966" cy="886"/>
          </a:xfrm>
        </p:grpSpPr>
        <p:sp>
          <p:nvSpPr>
            <p:cNvPr id="19" name="Rounded Rectangle 53"/>
            <p:cNvSpPr/>
            <p:nvPr/>
          </p:nvSpPr>
          <p:spPr>
            <a:xfrm>
              <a:off x="4674" y="7979"/>
              <a:ext cx="967" cy="886"/>
            </a:xfrm>
            <a:prstGeom prst="roundRect">
              <a:avLst/>
            </a:prstGeom>
            <a:solidFill>
              <a:srgbClr val="D5E2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91440"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31810" name="稻壳儿小白白(http://dwz.cn/Wu2UP)"/>
            <p:cNvSpPr>
              <a:spLocks noEditPoints="1"/>
            </p:cNvSpPr>
            <p:nvPr/>
          </p:nvSpPr>
          <p:spPr>
            <a:xfrm>
              <a:off x="4911" y="8179"/>
              <a:ext cx="490" cy="480"/>
            </a:xfrm>
            <a:custGeom>
              <a:avLst/>
              <a:gdLst/>
              <a:ahLst/>
              <a:cxnLst>
                <a:cxn ang="0">
                  <a:pos x="309935" y="165867"/>
                </a:cxn>
                <a:cxn ang="0">
                  <a:pos x="289273" y="193511"/>
                </a:cxn>
                <a:cxn ang="0">
                  <a:pos x="254835" y="200422"/>
                </a:cxn>
                <a:cxn ang="0">
                  <a:pos x="268610" y="234978"/>
                </a:cxn>
                <a:cxn ang="0">
                  <a:pos x="268610" y="241889"/>
                </a:cxn>
                <a:cxn ang="0">
                  <a:pos x="241061" y="269533"/>
                </a:cxn>
                <a:cxn ang="0">
                  <a:pos x="220398" y="248800"/>
                </a:cxn>
                <a:cxn ang="0">
                  <a:pos x="206623" y="221156"/>
                </a:cxn>
                <a:cxn ang="0">
                  <a:pos x="151524" y="241889"/>
                </a:cxn>
                <a:cxn ang="0">
                  <a:pos x="158411" y="269533"/>
                </a:cxn>
                <a:cxn ang="0">
                  <a:pos x="165299" y="276445"/>
                </a:cxn>
                <a:cxn ang="0">
                  <a:pos x="137749" y="304089"/>
                </a:cxn>
                <a:cxn ang="0">
                  <a:pos x="110199" y="290267"/>
                </a:cxn>
                <a:cxn ang="0">
                  <a:pos x="103312" y="255711"/>
                </a:cxn>
                <a:cxn ang="0">
                  <a:pos x="68874" y="269533"/>
                </a:cxn>
                <a:cxn ang="0">
                  <a:pos x="61987" y="269533"/>
                </a:cxn>
                <a:cxn ang="0">
                  <a:pos x="34437" y="241889"/>
                </a:cxn>
                <a:cxn ang="0">
                  <a:pos x="55100" y="214245"/>
                </a:cxn>
                <a:cxn ang="0">
                  <a:pos x="82649" y="207333"/>
                </a:cxn>
                <a:cxn ang="0">
                  <a:pos x="61987" y="152045"/>
                </a:cxn>
                <a:cxn ang="0">
                  <a:pos x="34437" y="158956"/>
                </a:cxn>
                <a:cxn ang="0">
                  <a:pos x="27550" y="158956"/>
                </a:cxn>
                <a:cxn ang="0">
                  <a:pos x="0" y="131311"/>
                </a:cxn>
                <a:cxn ang="0">
                  <a:pos x="20662" y="110578"/>
                </a:cxn>
                <a:cxn ang="0">
                  <a:pos x="48212" y="96756"/>
                </a:cxn>
                <a:cxn ang="0">
                  <a:pos x="34437" y="69111"/>
                </a:cxn>
                <a:cxn ang="0">
                  <a:pos x="34437" y="62200"/>
                </a:cxn>
                <a:cxn ang="0">
                  <a:pos x="61987" y="34556"/>
                </a:cxn>
                <a:cxn ang="0">
                  <a:pos x="89537" y="55289"/>
                </a:cxn>
                <a:cxn ang="0">
                  <a:pos x="96424" y="82933"/>
                </a:cxn>
                <a:cxn ang="0">
                  <a:pos x="158411" y="62200"/>
                </a:cxn>
                <a:cxn ang="0">
                  <a:pos x="144636" y="34556"/>
                </a:cxn>
                <a:cxn ang="0">
                  <a:pos x="144636" y="27644"/>
                </a:cxn>
                <a:cxn ang="0">
                  <a:pos x="172186" y="0"/>
                </a:cxn>
                <a:cxn ang="0">
                  <a:pos x="192848" y="13822"/>
                </a:cxn>
                <a:cxn ang="0">
                  <a:pos x="206623" y="48378"/>
                </a:cxn>
                <a:cxn ang="0">
                  <a:pos x="234173" y="34556"/>
                </a:cxn>
                <a:cxn ang="0">
                  <a:pos x="241061" y="34556"/>
                </a:cxn>
                <a:cxn ang="0">
                  <a:pos x="268610" y="62200"/>
                </a:cxn>
                <a:cxn ang="0">
                  <a:pos x="247948" y="82933"/>
                </a:cxn>
                <a:cxn ang="0">
                  <a:pos x="220398" y="96756"/>
                </a:cxn>
                <a:cxn ang="0">
                  <a:pos x="241061" y="152045"/>
                </a:cxn>
                <a:cxn ang="0">
                  <a:pos x="268610" y="145133"/>
                </a:cxn>
                <a:cxn ang="0">
                  <a:pos x="282385" y="138222"/>
                </a:cxn>
                <a:cxn ang="0">
                  <a:pos x="309935" y="165867"/>
                </a:cxn>
                <a:cxn ang="0">
                  <a:pos x="192848" y="172778"/>
                </a:cxn>
                <a:cxn ang="0">
                  <a:pos x="172186" y="110578"/>
                </a:cxn>
                <a:cxn ang="0">
                  <a:pos x="117087" y="131311"/>
                </a:cxn>
                <a:cxn ang="0">
                  <a:pos x="130861" y="186600"/>
                </a:cxn>
                <a:cxn ang="0">
                  <a:pos x="192848" y="172778"/>
                </a:cxn>
              </a:cxnLst>
              <a:rect l="0" t="0" r="0" b="0"/>
              <a:pathLst>
                <a:path w="45" h="44">
                  <a:moveTo>
                    <a:pt x="45" y="24"/>
                  </a:moveTo>
                  <a:cubicBezTo>
                    <a:pt x="45" y="26"/>
                    <a:pt x="44" y="27"/>
                    <a:pt x="42" y="28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9" y="34"/>
                    <a:pt x="39" y="35"/>
                    <a:pt x="39" y="35"/>
                  </a:cubicBezTo>
                  <a:cubicBezTo>
                    <a:pt x="39" y="37"/>
                    <a:pt x="37" y="39"/>
                    <a:pt x="35" y="39"/>
                  </a:cubicBezTo>
                  <a:cubicBezTo>
                    <a:pt x="34" y="39"/>
                    <a:pt x="32" y="38"/>
                    <a:pt x="32" y="36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39"/>
                    <a:pt x="24" y="40"/>
                    <a:pt x="24" y="40"/>
                  </a:cubicBezTo>
                  <a:cubicBezTo>
                    <a:pt x="24" y="42"/>
                    <a:pt x="22" y="44"/>
                    <a:pt x="20" y="44"/>
                  </a:cubicBezTo>
                  <a:cubicBezTo>
                    <a:pt x="18" y="44"/>
                    <a:pt x="17" y="43"/>
                    <a:pt x="16" y="4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9" y="39"/>
                  </a:cubicBezTo>
                  <a:cubicBezTo>
                    <a:pt x="7" y="39"/>
                    <a:pt x="5" y="37"/>
                    <a:pt x="5" y="35"/>
                  </a:cubicBezTo>
                  <a:cubicBezTo>
                    <a:pt x="5" y="33"/>
                    <a:pt x="6" y="32"/>
                    <a:pt x="8" y="31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4" y="23"/>
                    <a:pt x="4" y="23"/>
                  </a:cubicBezTo>
                  <a:cubicBezTo>
                    <a:pt x="2" y="23"/>
                    <a:pt x="0" y="22"/>
                    <a:pt x="0" y="19"/>
                  </a:cubicBezTo>
                  <a:cubicBezTo>
                    <a:pt x="0" y="18"/>
                    <a:pt x="1" y="16"/>
                    <a:pt x="3" y="1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9"/>
                    <a:pt x="5" y="9"/>
                  </a:cubicBezTo>
                  <a:cubicBezTo>
                    <a:pt x="5" y="7"/>
                    <a:pt x="7" y="5"/>
                    <a:pt x="9" y="5"/>
                  </a:cubicBezTo>
                  <a:cubicBezTo>
                    <a:pt x="11" y="5"/>
                    <a:pt x="12" y="6"/>
                    <a:pt x="13" y="8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1"/>
                    <a:pt x="23" y="0"/>
                    <a:pt x="25" y="0"/>
                  </a:cubicBezTo>
                  <a:cubicBezTo>
                    <a:pt x="26" y="0"/>
                    <a:pt x="28" y="1"/>
                    <a:pt x="28" y="2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7" y="5"/>
                    <a:pt x="39" y="7"/>
                    <a:pt x="39" y="9"/>
                  </a:cubicBezTo>
                  <a:cubicBezTo>
                    <a:pt x="39" y="10"/>
                    <a:pt x="38" y="12"/>
                    <a:pt x="36" y="12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40" y="21"/>
                    <a:pt x="40" y="20"/>
                    <a:pt x="41" y="20"/>
                  </a:cubicBezTo>
                  <a:cubicBezTo>
                    <a:pt x="43" y="20"/>
                    <a:pt x="45" y="22"/>
                    <a:pt x="45" y="24"/>
                  </a:cubicBezTo>
                  <a:close/>
                  <a:moveTo>
                    <a:pt x="28" y="25"/>
                  </a:moveTo>
                  <a:cubicBezTo>
                    <a:pt x="25" y="16"/>
                    <a:pt x="25" y="16"/>
                    <a:pt x="25" y="16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9" y="27"/>
                    <a:pt x="19" y="27"/>
                    <a:pt x="19" y="27"/>
                  </a:cubicBezTo>
                  <a:lnTo>
                    <a:pt x="28" y="2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317615" y="3549015"/>
            <a:ext cx="613410" cy="562610"/>
            <a:chOff x="4674" y="6183"/>
            <a:chExt cx="966" cy="886"/>
          </a:xfrm>
        </p:grpSpPr>
        <p:sp>
          <p:nvSpPr>
            <p:cNvPr id="16" name="Rounded Rectangle 50"/>
            <p:cNvSpPr/>
            <p:nvPr/>
          </p:nvSpPr>
          <p:spPr>
            <a:xfrm>
              <a:off x="4674" y="6183"/>
              <a:ext cx="967" cy="886"/>
            </a:xfrm>
            <a:prstGeom prst="roundRect">
              <a:avLst/>
            </a:prstGeom>
            <a:solidFill>
              <a:srgbClr val="4C87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31840" name="稻壳儿小白白(http://dwz.cn/Wu2UP)"/>
            <p:cNvSpPr>
              <a:spLocks noEditPoints="1"/>
            </p:cNvSpPr>
            <p:nvPr/>
          </p:nvSpPr>
          <p:spPr>
            <a:xfrm>
              <a:off x="4911" y="6419"/>
              <a:ext cx="470" cy="447"/>
            </a:xfrm>
            <a:custGeom>
              <a:avLst/>
              <a:gdLst/>
              <a:ahLst/>
              <a:cxnLst>
                <a:cxn ang="0">
                  <a:pos x="76294" y="249031"/>
                </a:cxn>
                <a:cxn ang="0">
                  <a:pos x="62422" y="262866"/>
                </a:cxn>
                <a:cxn ang="0">
                  <a:pos x="6936" y="262866"/>
                </a:cxn>
                <a:cxn ang="0">
                  <a:pos x="0" y="249031"/>
                </a:cxn>
                <a:cxn ang="0">
                  <a:pos x="0" y="131433"/>
                </a:cxn>
                <a:cxn ang="0">
                  <a:pos x="6936" y="117598"/>
                </a:cxn>
                <a:cxn ang="0">
                  <a:pos x="62422" y="117598"/>
                </a:cxn>
                <a:cxn ang="0">
                  <a:pos x="76294" y="131433"/>
                </a:cxn>
                <a:cxn ang="0">
                  <a:pos x="76294" y="249031"/>
                </a:cxn>
                <a:cxn ang="0">
                  <a:pos x="34679" y="214444"/>
                </a:cxn>
                <a:cxn ang="0">
                  <a:pos x="20807" y="228279"/>
                </a:cxn>
                <a:cxn ang="0">
                  <a:pos x="34679" y="235196"/>
                </a:cxn>
                <a:cxn ang="0">
                  <a:pos x="48551" y="228279"/>
                </a:cxn>
                <a:cxn ang="0">
                  <a:pos x="34679" y="214444"/>
                </a:cxn>
                <a:cxn ang="0">
                  <a:pos x="284367" y="159103"/>
                </a:cxn>
                <a:cxn ang="0">
                  <a:pos x="284367" y="172938"/>
                </a:cxn>
                <a:cxn ang="0">
                  <a:pos x="277432" y="200609"/>
                </a:cxn>
                <a:cxn ang="0">
                  <a:pos x="277432" y="221361"/>
                </a:cxn>
                <a:cxn ang="0">
                  <a:pos x="270496" y="235196"/>
                </a:cxn>
                <a:cxn ang="0">
                  <a:pos x="263560" y="269784"/>
                </a:cxn>
                <a:cxn ang="0">
                  <a:pos x="221945" y="283619"/>
                </a:cxn>
                <a:cxn ang="0">
                  <a:pos x="215010" y="283619"/>
                </a:cxn>
                <a:cxn ang="0">
                  <a:pos x="201138" y="283619"/>
                </a:cxn>
                <a:cxn ang="0">
                  <a:pos x="201138" y="283619"/>
                </a:cxn>
                <a:cxn ang="0">
                  <a:pos x="124844" y="269784"/>
                </a:cxn>
                <a:cxn ang="0">
                  <a:pos x="97101" y="262866"/>
                </a:cxn>
                <a:cxn ang="0">
                  <a:pos x="90165" y="249031"/>
                </a:cxn>
                <a:cxn ang="0">
                  <a:pos x="90165" y="131433"/>
                </a:cxn>
                <a:cxn ang="0">
                  <a:pos x="97101" y="117598"/>
                </a:cxn>
                <a:cxn ang="0">
                  <a:pos x="131780" y="83010"/>
                </a:cxn>
                <a:cxn ang="0">
                  <a:pos x="152587" y="62258"/>
                </a:cxn>
                <a:cxn ang="0">
                  <a:pos x="159523" y="34588"/>
                </a:cxn>
                <a:cxn ang="0">
                  <a:pos x="173395" y="6918"/>
                </a:cxn>
                <a:cxn ang="0">
                  <a:pos x="180331" y="0"/>
                </a:cxn>
                <a:cxn ang="0">
                  <a:pos x="221945" y="48423"/>
                </a:cxn>
                <a:cxn ang="0">
                  <a:pos x="215010" y="83010"/>
                </a:cxn>
                <a:cxn ang="0">
                  <a:pos x="208074" y="96846"/>
                </a:cxn>
                <a:cxn ang="0">
                  <a:pos x="256624" y="96846"/>
                </a:cxn>
                <a:cxn ang="0">
                  <a:pos x="298239" y="131433"/>
                </a:cxn>
                <a:cxn ang="0">
                  <a:pos x="284367" y="159103"/>
                </a:cxn>
              </a:cxnLst>
              <a:rect l="0" t="0" r="0" b="0"/>
              <a:pathLst>
                <a:path w="43" h="41">
                  <a:moveTo>
                    <a:pt x="11" y="36"/>
                  </a:moveTo>
                  <a:cubicBezTo>
                    <a:pt x="11" y="37"/>
                    <a:pt x="10" y="38"/>
                    <a:pt x="9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0" y="38"/>
                    <a:pt x="0" y="37"/>
                    <a:pt x="0" y="3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8"/>
                    <a:pt x="0" y="17"/>
                    <a:pt x="1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0" y="17"/>
                    <a:pt x="11" y="18"/>
                    <a:pt x="11" y="19"/>
                  </a:cubicBezTo>
                  <a:lnTo>
                    <a:pt x="11" y="36"/>
                  </a:lnTo>
                  <a:close/>
                  <a:moveTo>
                    <a:pt x="5" y="31"/>
                  </a:moveTo>
                  <a:cubicBezTo>
                    <a:pt x="4" y="31"/>
                    <a:pt x="3" y="32"/>
                    <a:pt x="3" y="33"/>
                  </a:cubicBezTo>
                  <a:cubicBezTo>
                    <a:pt x="3" y="34"/>
                    <a:pt x="4" y="34"/>
                    <a:pt x="5" y="34"/>
                  </a:cubicBezTo>
                  <a:cubicBezTo>
                    <a:pt x="6" y="34"/>
                    <a:pt x="7" y="34"/>
                    <a:pt x="7" y="33"/>
                  </a:cubicBezTo>
                  <a:cubicBezTo>
                    <a:pt x="7" y="32"/>
                    <a:pt x="6" y="31"/>
                    <a:pt x="5" y="31"/>
                  </a:cubicBezTo>
                  <a:close/>
                  <a:moveTo>
                    <a:pt x="41" y="23"/>
                  </a:moveTo>
                  <a:cubicBezTo>
                    <a:pt x="41" y="24"/>
                    <a:pt x="41" y="25"/>
                    <a:pt x="41" y="25"/>
                  </a:cubicBezTo>
                  <a:cubicBezTo>
                    <a:pt x="42" y="26"/>
                    <a:pt x="41" y="28"/>
                    <a:pt x="40" y="29"/>
                  </a:cubicBezTo>
                  <a:cubicBezTo>
                    <a:pt x="41" y="30"/>
                    <a:pt x="41" y="31"/>
                    <a:pt x="40" y="32"/>
                  </a:cubicBezTo>
                  <a:cubicBezTo>
                    <a:pt x="40" y="33"/>
                    <a:pt x="40" y="34"/>
                    <a:pt x="39" y="34"/>
                  </a:cubicBezTo>
                  <a:cubicBezTo>
                    <a:pt x="39" y="36"/>
                    <a:pt x="39" y="38"/>
                    <a:pt x="38" y="39"/>
                  </a:cubicBezTo>
                  <a:cubicBezTo>
                    <a:pt x="36" y="41"/>
                    <a:pt x="35" y="41"/>
                    <a:pt x="32" y="41"/>
                  </a:cubicBezTo>
                  <a:cubicBezTo>
                    <a:pt x="32" y="41"/>
                    <a:pt x="32" y="41"/>
                    <a:pt x="31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5" y="41"/>
                    <a:pt x="21" y="40"/>
                    <a:pt x="18" y="39"/>
                  </a:cubicBezTo>
                  <a:cubicBezTo>
                    <a:pt x="17" y="38"/>
                    <a:pt x="15" y="38"/>
                    <a:pt x="14" y="38"/>
                  </a:cubicBezTo>
                  <a:cubicBezTo>
                    <a:pt x="13" y="38"/>
                    <a:pt x="13" y="37"/>
                    <a:pt x="13" y="36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8"/>
                    <a:pt x="13" y="17"/>
                    <a:pt x="14" y="17"/>
                  </a:cubicBezTo>
                  <a:cubicBezTo>
                    <a:pt x="15" y="17"/>
                    <a:pt x="18" y="14"/>
                    <a:pt x="19" y="12"/>
                  </a:cubicBezTo>
                  <a:cubicBezTo>
                    <a:pt x="20" y="11"/>
                    <a:pt x="21" y="10"/>
                    <a:pt x="22" y="9"/>
                  </a:cubicBezTo>
                  <a:cubicBezTo>
                    <a:pt x="23" y="8"/>
                    <a:pt x="23" y="7"/>
                    <a:pt x="23" y="5"/>
                  </a:cubicBezTo>
                  <a:cubicBezTo>
                    <a:pt x="24" y="3"/>
                    <a:pt x="24" y="2"/>
                    <a:pt x="25" y="1"/>
                  </a:cubicBezTo>
                  <a:cubicBezTo>
                    <a:pt x="25" y="0"/>
                    <a:pt x="26" y="0"/>
                    <a:pt x="26" y="0"/>
                  </a:cubicBezTo>
                  <a:cubicBezTo>
                    <a:pt x="32" y="0"/>
                    <a:pt x="32" y="5"/>
                    <a:pt x="32" y="7"/>
                  </a:cubicBezTo>
                  <a:cubicBezTo>
                    <a:pt x="32" y="9"/>
                    <a:pt x="31" y="11"/>
                    <a:pt x="31" y="12"/>
                  </a:cubicBezTo>
                  <a:cubicBezTo>
                    <a:pt x="30" y="13"/>
                    <a:pt x="30" y="13"/>
                    <a:pt x="30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40" y="14"/>
                    <a:pt x="43" y="16"/>
                    <a:pt x="43" y="19"/>
                  </a:cubicBezTo>
                  <a:cubicBezTo>
                    <a:pt x="43" y="20"/>
                    <a:pt x="42" y="22"/>
                    <a:pt x="41" y="2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317615" y="2503170"/>
            <a:ext cx="613410" cy="562610"/>
            <a:chOff x="4674" y="4704"/>
            <a:chExt cx="966" cy="886"/>
          </a:xfrm>
        </p:grpSpPr>
        <p:sp>
          <p:nvSpPr>
            <p:cNvPr id="13" name="Rounded Rectangle 47"/>
            <p:cNvSpPr/>
            <p:nvPr/>
          </p:nvSpPr>
          <p:spPr>
            <a:xfrm>
              <a:off x="4674" y="4704"/>
              <a:ext cx="967" cy="886"/>
            </a:xfrm>
            <a:prstGeom prst="roundRect">
              <a:avLst/>
            </a:prstGeom>
            <a:solidFill>
              <a:srgbClr val="8AA2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31802" name="稻壳儿小白白(http://dwz.cn/Wu2UP)"/>
            <p:cNvSpPr>
              <a:spLocks noEditPoints="1"/>
            </p:cNvSpPr>
            <p:nvPr/>
          </p:nvSpPr>
          <p:spPr>
            <a:xfrm>
              <a:off x="4901" y="4924"/>
              <a:ext cx="490" cy="492"/>
            </a:xfrm>
            <a:custGeom>
              <a:avLst/>
              <a:gdLst/>
              <a:ahLst/>
              <a:cxnLst>
                <a:cxn ang="0">
                  <a:pos x="289273" y="312861"/>
                </a:cxn>
                <a:cxn ang="0">
                  <a:pos x="268610" y="305909"/>
                </a:cxn>
                <a:cxn ang="0">
                  <a:pos x="206623" y="243336"/>
                </a:cxn>
                <a:cxn ang="0">
                  <a:pos x="130861" y="264194"/>
                </a:cxn>
                <a:cxn ang="0">
                  <a:pos x="0" y="132097"/>
                </a:cxn>
                <a:cxn ang="0">
                  <a:pos x="130861" y="0"/>
                </a:cxn>
                <a:cxn ang="0">
                  <a:pos x="261723" y="132097"/>
                </a:cxn>
                <a:cxn ang="0">
                  <a:pos x="241061" y="208574"/>
                </a:cxn>
                <a:cxn ang="0">
                  <a:pos x="303048" y="271146"/>
                </a:cxn>
                <a:cxn ang="0">
                  <a:pos x="309935" y="285051"/>
                </a:cxn>
                <a:cxn ang="0">
                  <a:pos x="289273" y="312861"/>
                </a:cxn>
                <a:cxn ang="0">
                  <a:pos x="130861" y="48667"/>
                </a:cxn>
                <a:cxn ang="0">
                  <a:pos x="48212" y="132097"/>
                </a:cxn>
                <a:cxn ang="0">
                  <a:pos x="130861" y="215526"/>
                </a:cxn>
                <a:cxn ang="0">
                  <a:pos x="213511" y="132097"/>
                </a:cxn>
                <a:cxn ang="0">
                  <a:pos x="130861" y="48667"/>
                </a:cxn>
              </a:cxnLst>
              <a:rect l="0" t="0" r="0" b="0"/>
              <a:pathLst>
                <a:path w="45" h="45">
                  <a:moveTo>
                    <a:pt x="42" y="45"/>
                  </a:moveTo>
                  <a:cubicBezTo>
                    <a:pt x="41" y="45"/>
                    <a:pt x="40" y="44"/>
                    <a:pt x="39" y="44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7" y="37"/>
                    <a:pt x="23" y="38"/>
                    <a:pt x="19" y="38"/>
                  </a:cubicBezTo>
                  <a:cubicBezTo>
                    <a:pt x="9" y="38"/>
                    <a:pt x="0" y="30"/>
                    <a:pt x="0" y="19"/>
                  </a:cubicBezTo>
                  <a:cubicBezTo>
                    <a:pt x="0" y="9"/>
                    <a:pt x="9" y="0"/>
                    <a:pt x="19" y="0"/>
                  </a:cubicBezTo>
                  <a:cubicBezTo>
                    <a:pt x="30" y="0"/>
                    <a:pt x="38" y="9"/>
                    <a:pt x="38" y="19"/>
                  </a:cubicBezTo>
                  <a:cubicBezTo>
                    <a:pt x="38" y="23"/>
                    <a:pt x="37" y="27"/>
                    <a:pt x="35" y="30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5" y="40"/>
                    <a:pt x="45" y="41"/>
                    <a:pt x="45" y="41"/>
                  </a:cubicBezTo>
                  <a:cubicBezTo>
                    <a:pt x="45" y="43"/>
                    <a:pt x="43" y="45"/>
                    <a:pt x="42" y="45"/>
                  </a:cubicBezTo>
                  <a:close/>
                  <a:moveTo>
                    <a:pt x="19" y="7"/>
                  </a:moveTo>
                  <a:cubicBezTo>
                    <a:pt x="13" y="7"/>
                    <a:pt x="7" y="13"/>
                    <a:pt x="7" y="19"/>
                  </a:cubicBezTo>
                  <a:cubicBezTo>
                    <a:pt x="7" y="26"/>
                    <a:pt x="13" y="31"/>
                    <a:pt x="19" y="31"/>
                  </a:cubicBezTo>
                  <a:cubicBezTo>
                    <a:pt x="26" y="31"/>
                    <a:pt x="31" y="26"/>
                    <a:pt x="31" y="19"/>
                  </a:cubicBezTo>
                  <a:cubicBezTo>
                    <a:pt x="31" y="13"/>
                    <a:pt x="26" y="7"/>
                    <a:pt x="19" y="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330950" y="1443355"/>
            <a:ext cx="613410" cy="562610"/>
            <a:chOff x="4714" y="2996"/>
            <a:chExt cx="966" cy="886"/>
          </a:xfrm>
        </p:grpSpPr>
        <p:sp>
          <p:nvSpPr>
            <p:cNvPr id="10" name="Rounded Rectangle 44"/>
            <p:cNvSpPr/>
            <p:nvPr/>
          </p:nvSpPr>
          <p:spPr>
            <a:xfrm>
              <a:off x="4714" y="2996"/>
              <a:ext cx="967" cy="886"/>
            </a:xfrm>
            <a:prstGeom prst="roundRect">
              <a:avLst/>
            </a:prstGeom>
            <a:solidFill>
              <a:srgbClr val="4C87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31811" name="稻壳儿小白白(http://dwz.cn/Wu2UP)"/>
            <p:cNvSpPr>
              <a:spLocks noEditPoints="1"/>
            </p:cNvSpPr>
            <p:nvPr/>
          </p:nvSpPr>
          <p:spPr>
            <a:xfrm>
              <a:off x="4975" y="3222"/>
              <a:ext cx="445" cy="445"/>
            </a:xfrm>
            <a:custGeom>
              <a:avLst/>
              <a:gdLst/>
              <a:ahLst/>
              <a:cxnLst>
                <a:cxn ang="0">
                  <a:pos x="76093" y="138351"/>
                </a:cxn>
                <a:cxn ang="0">
                  <a:pos x="0" y="124516"/>
                </a:cxn>
                <a:cxn ang="0">
                  <a:pos x="13835" y="89928"/>
                </a:cxn>
                <a:cxn ang="0">
                  <a:pos x="89928" y="110681"/>
                </a:cxn>
                <a:cxn ang="0">
                  <a:pos x="69176" y="83010"/>
                </a:cxn>
                <a:cxn ang="0">
                  <a:pos x="20753" y="6918"/>
                </a:cxn>
                <a:cxn ang="0">
                  <a:pos x="62258" y="0"/>
                </a:cxn>
                <a:cxn ang="0">
                  <a:pos x="69176" y="83010"/>
                </a:cxn>
                <a:cxn ang="0">
                  <a:pos x="62258" y="283619"/>
                </a:cxn>
                <a:cxn ang="0">
                  <a:pos x="20753" y="276701"/>
                </a:cxn>
                <a:cxn ang="0">
                  <a:pos x="69176" y="152186"/>
                </a:cxn>
                <a:cxn ang="0">
                  <a:pos x="186774" y="214444"/>
                </a:cxn>
                <a:cxn ang="0">
                  <a:pos x="110681" y="235196"/>
                </a:cxn>
                <a:cxn ang="0">
                  <a:pos x="89928" y="207526"/>
                </a:cxn>
                <a:cxn ang="0">
                  <a:pos x="172939" y="186773"/>
                </a:cxn>
                <a:cxn ang="0">
                  <a:pos x="186774" y="214444"/>
                </a:cxn>
                <a:cxn ang="0">
                  <a:pos x="117599" y="172938"/>
                </a:cxn>
                <a:cxn ang="0">
                  <a:pos x="124516" y="0"/>
                </a:cxn>
                <a:cxn ang="0">
                  <a:pos x="166021" y="6918"/>
                </a:cxn>
                <a:cxn ang="0">
                  <a:pos x="166021" y="276701"/>
                </a:cxn>
                <a:cxn ang="0">
                  <a:pos x="124516" y="283619"/>
                </a:cxn>
                <a:cxn ang="0">
                  <a:pos x="117599" y="249031"/>
                </a:cxn>
                <a:cxn ang="0">
                  <a:pos x="166021" y="276701"/>
                </a:cxn>
                <a:cxn ang="0">
                  <a:pos x="262867" y="89928"/>
                </a:cxn>
                <a:cxn ang="0">
                  <a:pos x="186774" y="76093"/>
                </a:cxn>
                <a:cxn ang="0">
                  <a:pos x="207527" y="48423"/>
                </a:cxn>
                <a:cxn ang="0">
                  <a:pos x="283620" y="62258"/>
                </a:cxn>
                <a:cxn ang="0">
                  <a:pos x="255950" y="34588"/>
                </a:cxn>
                <a:cxn ang="0">
                  <a:pos x="214444" y="6918"/>
                </a:cxn>
                <a:cxn ang="0">
                  <a:pos x="255950" y="0"/>
                </a:cxn>
                <a:cxn ang="0">
                  <a:pos x="255950" y="34588"/>
                </a:cxn>
                <a:cxn ang="0">
                  <a:pos x="255950" y="283619"/>
                </a:cxn>
                <a:cxn ang="0">
                  <a:pos x="214444" y="276701"/>
                </a:cxn>
                <a:cxn ang="0">
                  <a:pos x="255950" y="103763"/>
                </a:cxn>
              </a:cxnLst>
              <a:rect l="0" t="0" r="0" b="0"/>
              <a:pathLst>
                <a:path w="41" h="41">
                  <a:moveTo>
                    <a:pt x="13" y="18"/>
                  </a:moveTo>
                  <a:cubicBezTo>
                    <a:pt x="13" y="19"/>
                    <a:pt x="12" y="20"/>
                    <a:pt x="11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20"/>
                    <a:pt x="0" y="19"/>
                    <a:pt x="0" y="1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5"/>
                    <a:pt x="1" y="13"/>
                    <a:pt x="2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3" y="15"/>
                    <a:pt x="13" y="16"/>
                  </a:cubicBezTo>
                  <a:lnTo>
                    <a:pt x="13" y="18"/>
                  </a:lnTo>
                  <a:close/>
                  <a:moveTo>
                    <a:pt x="10" y="12"/>
                  </a:moveTo>
                  <a:cubicBezTo>
                    <a:pt x="3" y="12"/>
                    <a:pt x="3" y="12"/>
                    <a:pt x="3" y="1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0" y="1"/>
                  </a:cubicBezTo>
                  <a:lnTo>
                    <a:pt x="10" y="12"/>
                  </a:lnTo>
                  <a:close/>
                  <a:moveTo>
                    <a:pt x="10" y="40"/>
                  </a:moveTo>
                  <a:cubicBezTo>
                    <a:pt x="10" y="40"/>
                    <a:pt x="10" y="41"/>
                    <a:pt x="9" y="41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3" y="40"/>
                    <a:pt x="3" y="40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10" y="22"/>
                    <a:pt x="10" y="22"/>
                    <a:pt x="10" y="22"/>
                  </a:cubicBezTo>
                  <a:lnTo>
                    <a:pt x="10" y="40"/>
                  </a:lnTo>
                  <a:close/>
                  <a:moveTo>
                    <a:pt x="27" y="31"/>
                  </a:moveTo>
                  <a:cubicBezTo>
                    <a:pt x="27" y="33"/>
                    <a:pt x="26" y="34"/>
                    <a:pt x="25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5" y="34"/>
                    <a:pt x="13" y="33"/>
                    <a:pt x="13" y="31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28"/>
                    <a:pt x="15" y="27"/>
                    <a:pt x="16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6" y="27"/>
                    <a:pt x="27" y="28"/>
                    <a:pt x="27" y="30"/>
                  </a:cubicBezTo>
                  <a:lnTo>
                    <a:pt x="27" y="31"/>
                  </a:lnTo>
                  <a:close/>
                  <a:moveTo>
                    <a:pt x="24" y="25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7" y="0"/>
                    <a:pt x="18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4" y="0"/>
                    <a:pt x="24" y="1"/>
                  </a:cubicBezTo>
                  <a:lnTo>
                    <a:pt x="24" y="25"/>
                  </a:lnTo>
                  <a:close/>
                  <a:moveTo>
                    <a:pt x="24" y="40"/>
                  </a:moveTo>
                  <a:cubicBezTo>
                    <a:pt x="24" y="40"/>
                    <a:pt x="23" y="41"/>
                    <a:pt x="23" y="41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7" y="41"/>
                    <a:pt x="17" y="40"/>
                    <a:pt x="17" y="40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24" y="36"/>
                    <a:pt x="24" y="36"/>
                    <a:pt x="24" y="36"/>
                  </a:cubicBezTo>
                  <a:lnTo>
                    <a:pt x="24" y="40"/>
                  </a:lnTo>
                  <a:close/>
                  <a:moveTo>
                    <a:pt x="41" y="11"/>
                  </a:moveTo>
                  <a:cubicBezTo>
                    <a:pt x="41" y="12"/>
                    <a:pt x="40" y="13"/>
                    <a:pt x="38" y="13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8" y="13"/>
                    <a:pt x="27" y="12"/>
                    <a:pt x="27" y="11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8"/>
                    <a:pt x="28" y="7"/>
                    <a:pt x="30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0" y="7"/>
                    <a:pt x="41" y="8"/>
                    <a:pt x="41" y="9"/>
                  </a:cubicBezTo>
                  <a:lnTo>
                    <a:pt x="41" y="11"/>
                  </a:lnTo>
                  <a:close/>
                  <a:moveTo>
                    <a:pt x="37" y="5"/>
                  </a:moveTo>
                  <a:cubicBezTo>
                    <a:pt x="31" y="5"/>
                    <a:pt x="31" y="5"/>
                    <a:pt x="31" y="5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1"/>
                  </a:cubicBezTo>
                  <a:lnTo>
                    <a:pt x="37" y="5"/>
                  </a:lnTo>
                  <a:close/>
                  <a:moveTo>
                    <a:pt x="37" y="40"/>
                  </a:moveTo>
                  <a:cubicBezTo>
                    <a:pt x="37" y="40"/>
                    <a:pt x="37" y="41"/>
                    <a:pt x="37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1" y="41"/>
                    <a:pt x="31" y="40"/>
                    <a:pt x="31" y="40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7" y="15"/>
                    <a:pt x="37" y="15"/>
                    <a:pt x="37" y="15"/>
                  </a:cubicBezTo>
                  <a:lnTo>
                    <a:pt x="37" y="4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" name="TextBox 35"/>
          <p:cNvSpPr txBox="1"/>
          <p:nvPr/>
        </p:nvSpPr>
        <p:spPr>
          <a:xfrm>
            <a:off x="7156450" y="1332865"/>
            <a:ext cx="4044950" cy="748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" name="TextBox 36"/>
          <p:cNvSpPr txBox="1"/>
          <p:nvPr/>
        </p:nvSpPr>
        <p:spPr>
          <a:xfrm>
            <a:off x="7156450" y="2393950"/>
            <a:ext cx="4100830" cy="748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TextBox 37"/>
          <p:cNvSpPr txBox="1"/>
          <p:nvPr/>
        </p:nvSpPr>
        <p:spPr>
          <a:xfrm>
            <a:off x="7156450" y="3451860"/>
            <a:ext cx="4100830" cy="748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TextBox 38"/>
          <p:cNvSpPr txBox="1"/>
          <p:nvPr/>
        </p:nvSpPr>
        <p:spPr>
          <a:xfrm>
            <a:off x="7156450" y="4597400"/>
            <a:ext cx="4100830" cy="748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4" name="图片 3" descr="1"/>
          <p:cNvPicPr>
            <a:picLocks noChangeAspect="1"/>
          </p:cNvPicPr>
          <p:nvPr/>
        </p:nvPicPr>
        <p:blipFill>
          <a:blip r:embed="rId2"/>
          <a:srcRect l="46371" b="36445"/>
          <a:stretch>
            <a:fillRect/>
          </a:stretch>
        </p:blipFill>
        <p:spPr>
          <a:xfrm flipH="1">
            <a:off x="10789285" y="4290060"/>
            <a:ext cx="1400175" cy="257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"/>
          <p:cNvPicPr>
            <a:picLocks noChangeAspect="1"/>
          </p:cNvPicPr>
          <p:nvPr/>
        </p:nvPicPr>
        <p:blipFill>
          <a:blip r:embed="rId2"/>
          <a:srcRect l="46371" b="36445"/>
          <a:stretch>
            <a:fillRect/>
          </a:stretch>
        </p:blipFill>
        <p:spPr>
          <a:xfrm flipH="1">
            <a:off x="10789285" y="4290060"/>
            <a:ext cx="1400175" cy="2578100"/>
          </a:xfrm>
          <a:prstGeom prst="rect">
            <a:avLst/>
          </a:prstGeom>
        </p:spPr>
      </p:pic>
      <p:grpSp>
        <p:nvGrpSpPr>
          <p:cNvPr id="2" name="Group 84"/>
          <p:cNvGrpSpPr/>
          <p:nvPr/>
        </p:nvGrpSpPr>
        <p:grpSpPr>
          <a:xfrm>
            <a:off x="1819860" y="3530353"/>
            <a:ext cx="821918" cy="822605"/>
            <a:chOff x="1245350" y="3178283"/>
            <a:chExt cx="843049" cy="843755"/>
          </a:xfrm>
        </p:grpSpPr>
        <p:sp>
          <p:nvSpPr>
            <p:cNvPr id="77" name="Oval 76"/>
            <p:cNvSpPr>
              <a:spLocks noChangeAspect="1"/>
            </p:cNvSpPr>
            <p:nvPr/>
          </p:nvSpPr>
          <p:spPr>
            <a:xfrm>
              <a:off x="1245350" y="3178283"/>
              <a:ext cx="843049" cy="843755"/>
            </a:xfrm>
            <a:prstGeom prst="ellipse">
              <a:avLst/>
            </a:prstGeom>
            <a:solidFill>
              <a:srgbClr val="D5E27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b="1" dirty="0">
                <a:solidFill>
                  <a:schemeClr val="bg1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78"/>
            <p:cNvSpPr>
              <a:spLocks noEditPoints="1"/>
            </p:cNvSpPr>
            <p:nvPr/>
          </p:nvSpPr>
          <p:spPr bwMode="auto">
            <a:xfrm>
              <a:off x="1518086" y="3387147"/>
              <a:ext cx="296640" cy="433374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05874" tIns="52937" rIns="105874" bIns="5293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88"/>
          <p:cNvGrpSpPr/>
          <p:nvPr/>
        </p:nvGrpSpPr>
        <p:grpSpPr>
          <a:xfrm>
            <a:off x="4467334" y="3351957"/>
            <a:ext cx="1178404" cy="1179392"/>
            <a:chOff x="3584844" y="2915264"/>
            <a:chExt cx="843049" cy="843755"/>
          </a:xfrm>
        </p:grpSpPr>
        <p:sp>
          <p:nvSpPr>
            <p:cNvPr id="58" name="Oval 57"/>
            <p:cNvSpPr>
              <a:spLocks noChangeAspect="1"/>
            </p:cNvSpPr>
            <p:nvPr/>
          </p:nvSpPr>
          <p:spPr>
            <a:xfrm>
              <a:off x="3584844" y="2915264"/>
              <a:ext cx="843049" cy="843755"/>
            </a:xfrm>
            <a:prstGeom prst="ellipse">
              <a:avLst/>
            </a:prstGeom>
            <a:solidFill>
              <a:srgbClr val="4C874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b="1" dirty="0">
                <a:solidFill>
                  <a:schemeClr val="bg1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Freeform 83"/>
            <p:cNvSpPr>
              <a:spLocks noEditPoints="1"/>
            </p:cNvSpPr>
            <p:nvPr/>
          </p:nvSpPr>
          <p:spPr bwMode="auto">
            <a:xfrm>
              <a:off x="3907109" y="3188253"/>
              <a:ext cx="198518" cy="29777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05874" tIns="52937" rIns="105874" bIns="5293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90"/>
          <p:cNvGrpSpPr/>
          <p:nvPr/>
        </p:nvGrpSpPr>
        <p:grpSpPr>
          <a:xfrm>
            <a:off x="9180572" y="2311577"/>
            <a:ext cx="835551" cy="836251"/>
            <a:chOff x="7203324" y="1921403"/>
            <a:chExt cx="843049" cy="843755"/>
          </a:xfrm>
        </p:grpSpPr>
        <p:sp>
          <p:nvSpPr>
            <p:cNvPr id="74" name="Oval 73"/>
            <p:cNvSpPr>
              <a:spLocks noChangeAspect="1"/>
            </p:cNvSpPr>
            <p:nvPr/>
          </p:nvSpPr>
          <p:spPr>
            <a:xfrm>
              <a:off x="7203324" y="1921403"/>
              <a:ext cx="843049" cy="843755"/>
            </a:xfrm>
            <a:prstGeom prst="ellipse">
              <a:avLst/>
            </a:prstGeom>
            <a:solidFill>
              <a:srgbClr val="D5E27D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b="1" dirty="0">
                <a:solidFill>
                  <a:schemeClr val="bg1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Freeform 137"/>
            <p:cNvSpPr>
              <a:spLocks noEditPoints="1"/>
            </p:cNvSpPr>
            <p:nvPr/>
          </p:nvSpPr>
          <p:spPr bwMode="auto">
            <a:xfrm>
              <a:off x="7460025" y="2174501"/>
              <a:ext cx="329647" cy="337558"/>
            </a:xfrm>
            <a:custGeom>
              <a:avLst/>
              <a:gdLst/>
              <a:ahLst/>
              <a:cxnLst>
                <a:cxn ang="0">
                  <a:pos x="46" y="30"/>
                </a:cxn>
                <a:cxn ang="0">
                  <a:pos x="39" y="36"/>
                </a:cxn>
                <a:cxn ang="0">
                  <a:pos x="39" y="50"/>
                </a:cxn>
                <a:cxn ang="0">
                  <a:pos x="38" y="50"/>
                </a:cxn>
                <a:cxn ang="0">
                  <a:pos x="24" y="58"/>
                </a:cxn>
                <a:cxn ang="0">
                  <a:pos x="24" y="59"/>
                </a:cxn>
                <a:cxn ang="0">
                  <a:pos x="23" y="58"/>
                </a:cxn>
                <a:cxn ang="0">
                  <a:pos x="21" y="56"/>
                </a:cxn>
                <a:cxn ang="0">
                  <a:pos x="21" y="55"/>
                </a:cxn>
                <a:cxn ang="0">
                  <a:pos x="24" y="45"/>
                </a:cxn>
                <a:cxn ang="0">
                  <a:pos x="14" y="35"/>
                </a:cxn>
                <a:cxn ang="0">
                  <a:pos x="4" y="38"/>
                </a:cxn>
                <a:cxn ang="0">
                  <a:pos x="3" y="38"/>
                </a:cxn>
                <a:cxn ang="0">
                  <a:pos x="3" y="38"/>
                </a:cxn>
                <a:cxn ang="0">
                  <a:pos x="0" y="35"/>
                </a:cxn>
                <a:cxn ang="0">
                  <a:pos x="0" y="34"/>
                </a:cxn>
                <a:cxn ang="0">
                  <a:pos x="8" y="20"/>
                </a:cxn>
                <a:cxn ang="0">
                  <a:pos x="9" y="20"/>
                </a:cxn>
                <a:cxn ang="0">
                  <a:pos x="23" y="19"/>
                </a:cxn>
                <a:cxn ang="0">
                  <a:pos x="29" y="12"/>
                </a:cxn>
                <a:cxn ang="0">
                  <a:pos x="57" y="0"/>
                </a:cxn>
                <a:cxn ang="0">
                  <a:pos x="58" y="1"/>
                </a:cxn>
                <a:cxn ang="0">
                  <a:pos x="46" y="30"/>
                </a:cxn>
                <a:cxn ang="0">
                  <a:pos x="47" y="8"/>
                </a:cxn>
                <a:cxn ang="0">
                  <a:pos x="43" y="12"/>
                </a:cxn>
                <a:cxn ang="0">
                  <a:pos x="47" y="15"/>
                </a:cxn>
                <a:cxn ang="0">
                  <a:pos x="50" y="12"/>
                </a:cxn>
                <a:cxn ang="0">
                  <a:pos x="47" y="8"/>
                </a:cxn>
              </a:cxnLst>
              <a:rect l="0" t="0" r="r" b="b"/>
              <a:pathLst>
                <a:path w="58" h="59">
                  <a:moveTo>
                    <a:pt x="46" y="30"/>
                  </a:moveTo>
                  <a:cubicBezTo>
                    <a:pt x="44" y="32"/>
                    <a:pt x="42" y="34"/>
                    <a:pt x="39" y="36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8" y="50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3" y="58"/>
                    <a:pt x="23" y="58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0" y="55"/>
                    <a:pt x="21" y="5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3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5" y="17"/>
                    <a:pt x="27" y="14"/>
                    <a:pt x="29" y="12"/>
                  </a:cubicBezTo>
                  <a:cubicBezTo>
                    <a:pt x="38" y="3"/>
                    <a:pt x="45" y="0"/>
                    <a:pt x="57" y="0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8" y="13"/>
                    <a:pt x="55" y="21"/>
                    <a:pt x="46" y="30"/>
                  </a:cubicBezTo>
                  <a:close/>
                  <a:moveTo>
                    <a:pt x="47" y="8"/>
                  </a:moveTo>
                  <a:cubicBezTo>
                    <a:pt x="45" y="8"/>
                    <a:pt x="43" y="10"/>
                    <a:pt x="43" y="12"/>
                  </a:cubicBezTo>
                  <a:cubicBezTo>
                    <a:pt x="43" y="14"/>
                    <a:pt x="45" y="15"/>
                    <a:pt x="47" y="15"/>
                  </a:cubicBezTo>
                  <a:cubicBezTo>
                    <a:pt x="49" y="15"/>
                    <a:pt x="50" y="14"/>
                    <a:pt x="50" y="12"/>
                  </a:cubicBezTo>
                  <a:cubicBezTo>
                    <a:pt x="50" y="10"/>
                    <a:pt x="49" y="8"/>
                    <a:pt x="47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05874" tIns="52937" rIns="105874" bIns="5293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87"/>
          <p:cNvGrpSpPr/>
          <p:nvPr/>
        </p:nvGrpSpPr>
        <p:grpSpPr>
          <a:xfrm>
            <a:off x="6044988" y="2219513"/>
            <a:ext cx="1254481" cy="1255530"/>
            <a:chOff x="4592738" y="1758620"/>
            <a:chExt cx="843049" cy="843755"/>
          </a:xfrm>
        </p:grpSpPr>
        <p:sp>
          <p:nvSpPr>
            <p:cNvPr id="65" name="Oval 64"/>
            <p:cNvSpPr>
              <a:spLocks noChangeAspect="1"/>
            </p:cNvSpPr>
            <p:nvPr/>
          </p:nvSpPr>
          <p:spPr>
            <a:xfrm>
              <a:off x="4592738" y="1758620"/>
              <a:ext cx="843049" cy="843755"/>
            </a:xfrm>
            <a:prstGeom prst="ellipse">
              <a:avLst/>
            </a:prstGeom>
            <a:solidFill>
              <a:srgbClr val="617247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b="1" dirty="0">
                <a:solidFill>
                  <a:schemeClr val="bg1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Freeform 53"/>
            <p:cNvSpPr/>
            <p:nvPr/>
          </p:nvSpPr>
          <p:spPr bwMode="auto">
            <a:xfrm>
              <a:off x="4838943" y="2032612"/>
              <a:ext cx="350639" cy="259998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05874" tIns="52937" rIns="105874" bIns="5293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89"/>
          <p:cNvGrpSpPr/>
          <p:nvPr/>
        </p:nvGrpSpPr>
        <p:grpSpPr>
          <a:xfrm>
            <a:off x="7738469" y="3351977"/>
            <a:ext cx="1178364" cy="1179350"/>
            <a:chOff x="5696894" y="2915264"/>
            <a:chExt cx="843049" cy="843755"/>
          </a:xfrm>
        </p:grpSpPr>
        <p:sp>
          <p:nvSpPr>
            <p:cNvPr id="70" name="Oval 69"/>
            <p:cNvSpPr>
              <a:spLocks noChangeAspect="1"/>
            </p:cNvSpPr>
            <p:nvPr/>
          </p:nvSpPr>
          <p:spPr>
            <a:xfrm>
              <a:off x="5696894" y="2915264"/>
              <a:ext cx="843049" cy="843755"/>
            </a:xfrm>
            <a:prstGeom prst="ellipse">
              <a:avLst/>
            </a:prstGeom>
            <a:solidFill>
              <a:srgbClr val="7DA049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b="1" dirty="0">
                <a:solidFill>
                  <a:schemeClr val="bg1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Freeform 57"/>
            <p:cNvSpPr>
              <a:spLocks noEditPoints="1"/>
            </p:cNvSpPr>
            <p:nvPr/>
          </p:nvSpPr>
          <p:spPr bwMode="auto">
            <a:xfrm>
              <a:off x="5972842" y="3208084"/>
              <a:ext cx="291152" cy="258114"/>
            </a:xfrm>
            <a:custGeom>
              <a:avLst/>
              <a:gdLst/>
              <a:ahLst/>
              <a:cxnLst>
                <a:cxn ang="0">
                  <a:pos x="7" y="9"/>
                </a:cxn>
                <a:cxn ang="0">
                  <a:pos x="7" y="57"/>
                </a:cxn>
                <a:cxn ang="0">
                  <a:pos x="6" y="58"/>
                </a:cxn>
                <a:cxn ang="0">
                  <a:pos x="4" y="58"/>
                </a:cxn>
                <a:cxn ang="0">
                  <a:pos x="2" y="57"/>
                </a:cxn>
                <a:cxn ang="0">
                  <a:pos x="2" y="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4"/>
                </a:cxn>
                <a:cxn ang="0">
                  <a:pos x="7" y="9"/>
                </a:cxn>
                <a:cxn ang="0">
                  <a:pos x="65" y="36"/>
                </a:cxn>
                <a:cxn ang="0">
                  <a:pos x="63" y="38"/>
                </a:cxn>
                <a:cxn ang="0">
                  <a:pos x="49" y="43"/>
                </a:cxn>
                <a:cxn ang="0">
                  <a:pos x="31" y="37"/>
                </a:cxn>
                <a:cxn ang="0">
                  <a:pos x="13" y="43"/>
                </a:cxn>
                <a:cxn ang="0">
                  <a:pos x="12" y="43"/>
                </a:cxn>
                <a:cxn ang="0">
                  <a:pos x="10" y="41"/>
                </a:cxn>
                <a:cxn ang="0">
                  <a:pos x="10" y="13"/>
                </a:cxn>
                <a:cxn ang="0">
                  <a:pos x="11" y="11"/>
                </a:cxn>
                <a:cxn ang="0">
                  <a:pos x="14" y="9"/>
                </a:cxn>
                <a:cxn ang="0">
                  <a:pos x="30" y="4"/>
                </a:cxn>
                <a:cxn ang="0">
                  <a:pos x="46" y="9"/>
                </a:cxn>
                <a:cxn ang="0">
                  <a:pos x="49" y="10"/>
                </a:cxn>
                <a:cxn ang="0">
                  <a:pos x="63" y="4"/>
                </a:cxn>
                <a:cxn ang="0">
                  <a:pos x="65" y="7"/>
                </a:cxn>
                <a:cxn ang="0">
                  <a:pos x="65" y="36"/>
                </a:cxn>
              </a:cxnLst>
              <a:rect l="0" t="0" r="r" b="b"/>
              <a:pathLst>
                <a:path w="65" h="58">
                  <a:moveTo>
                    <a:pt x="7" y="9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7" y="58"/>
                    <a:pt x="6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8"/>
                    <a:pt x="2" y="57"/>
                    <a:pt x="2" y="5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4"/>
                  </a:cubicBezTo>
                  <a:cubicBezTo>
                    <a:pt x="10" y="6"/>
                    <a:pt x="9" y="8"/>
                    <a:pt x="7" y="9"/>
                  </a:cubicBezTo>
                  <a:close/>
                  <a:moveTo>
                    <a:pt x="65" y="36"/>
                  </a:moveTo>
                  <a:cubicBezTo>
                    <a:pt x="65" y="37"/>
                    <a:pt x="65" y="38"/>
                    <a:pt x="63" y="38"/>
                  </a:cubicBezTo>
                  <a:cubicBezTo>
                    <a:pt x="59" y="41"/>
                    <a:pt x="54" y="43"/>
                    <a:pt x="49" y="43"/>
                  </a:cubicBezTo>
                  <a:cubicBezTo>
                    <a:pt x="43" y="43"/>
                    <a:pt x="39" y="37"/>
                    <a:pt x="31" y="37"/>
                  </a:cubicBezTo>
                  <a:cubicBezTo>
                    <a:pt x="25" y="37"/>
                    <a:pt x="19" y="40"/>
                    <a:pt x="13" y="43"/>
                  </a:cubicBezTo>
                  <a:cubicBezTo>
                    <a:pt x="13" y="43"/>
                    <a:pt x="12" y="43"/>
                    <a:pt x="12" y="43"/>
                  </a:cubicBezTo>
                  <a:cubicBezTo>
                    <a:pt x="11" y="43"/>
                    <a:pt x="10" y="42"/>
                    <a:pt x="10" y="4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1"/>
                  </a:cubicBezTo>
                  <a:cubicBezTo>
                    <a:pt x="12" y="10"/>
                    <a:pt x="13" y="9"/>
                    <a:pt x="14" y="9"/>
                  </a:cubicBezTo>
                  <a:cubicBezTo>
                    <a:pt x="19" y="7"/>
                    <a:pt x="24" y="4"/>
                    <a:pt x="30" y="4"/>
                  </a:cubicBezTo>
                  <a:cubicBezTo>
                    <a:pt x="36" y="4"/>
                    <a:pt x="40" y="6"/>
                    <a:pt x="46" y="9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5" y="10"/>
                    <a:pt x="61" y="4"/>
                    <a:pt x="63" y="4"/>
                  </a:cubicBezTo>
                  <a:cubicBezTo>
                    <a:pt x="64" y="4"/>
                    <a:pt x="65" y="6"/>
                    <a:pt x="65" y="7"/>
                  </a:cubicBezTo>
                  <a:lnTo>
                    <a:pt x="65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05874" tIns="52937" rIns="105874" bIns="5293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5"/>
          <p:cNvGrpSpPr/>
          <p:nvPr/>
        </p:nvGrpSpPr>
        <p:grpSpPr>
          <a:xfrm>
            <a:off x="3064395" y="2219514"/>
            <a:ext cx="976122" cy="976939"/>
            <a:chOff x="2347176" y="2092666"/>
            <a:chExt cx="843049" cy="843755"/>
          </a:xfrm>
        </p:grpSpPr>
        <p:sp>
          <p:nvSpPr>
            <p:cNvPr id="49" name="Oval 48"/>
            <p:cNvSpPr>
              <a:spLocks noChangeAspect="1"/>
            </p:cNvSpPr>
            <p:nvPr/>
          </p:nvSpPr>
          <p:spPr>
            <a:xfrm>
              <a:off x="2347176" y="2092666"/>
              <a:ext cx="843049" cy="843755"/>
            </a:xfrm>
            <a:prstGeom prst="ellipse">
              <a:avLst/>
            </a:prstGeom>
            <a:solidFill>
              <a:srgbClr val="8AA26A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b="1" dirty="0">
                <a:solidFill>
                  <a:schemeClr val="bg1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Freeform 65"/>
            <p:cNvSpPr>
              <a:spLocks noEditPoints="1"/>
            </p:cNvSpPr>
            <p:nvPr/>
          </p:nvSpPr>
          <p:spPr bwMode="auto">
            <a:xfrm>
              <a:off x="2585919" y="2347985"/>
              <a:ext cx="365563" cy="333116"/>
            </a:xfrm>
            <a:custGeom>
              <a:avLst/>
              <a:gdLst/>
              <a:ahLst/>
              <a:cxnLst>
                <a:cxn ang="0">
                  <a:pos x="45" y="41"/>
                </a:cxn>
                <a:cxn ang="0">
                  <a:pos x="47" y="50"/>
                </a:cxn>
                <a:cxn ang="0">
                  <a:pos x="40" y="56"/>
                </a:cxn>
                <a:cxn ang="0">
                  <a:pos x="31" y="60"/>
                </a:cxn>
                <a:cxn ang="0">
                  <a:pos x="21" y="60"/>
                </a:cxn>
                <a:cxn ang="0">
                  <a:pos x="13" y="56"/>
                </a:cxn>
                <a:cxn ang="0">
                  <a:pos x="5" y="50"/>
                </a:cxn>
                <a:cxn ang="0">
                  <a:pos x="8" y="41"/>
                </a:cxn>
                <a:cxn ang="0">
                  <a:pos x="0" y="32"/>
                </a:cxn>
                <a:cxn ang="0">
                  <a:pos x="9" y="26"/>
                </a:cxn>
                <a:cxn ang="0">
                  <a:pos x="5" y="20"/>
                </a:cxn>
                <a:cxn ang="0">
                  <a:pos x="17" y="18"/>
                </a:cxn>
                <a:cxn ang="0">
                  <a:pos x="22" y="10"/>
                </a:cxn>
                <a:cxn ang="0">
                  <a:pos x="32" y="17"/>
                </a:cxn>
                <a:cxn ang="0">
                  <a:pos x="41" y="14"/>
                </a:cxn>
                <a:cxn ang="0">
                  <a:pos x="47" y="22"/>
                </a:cxn>
                <a:cxn ang="0">
                  <a:pos x="51" y="30"/>
                </a:cxn>
                <a:cxn ang="0">
                  <a:pos x="26" y="25"/>
                </a:cxn>
                <a:cxn ang="0">
                  <a:pos x="36" y="35"/>
                </a:cxn>
                <a:cxn ang="0">
                  <a:pos x="72" y="19"/>
                </a:cxn>
                <a:cxn ang="0">
                  <a:pos x="72" y="27"/>
                </a:cxn>
                <a:cxn ang="0">
                  <a:pos x="62" y="25"/>
                </a:cxn>
                <a:cxn ang="0">
                  <a:pos x="52" y="27"/>
                </a:cxn>
                <a:cxn ang="0">
                  <a:pos x="53" y="19"/>
                </a:cxn>
                <a:cxn ang="0">
                  <a:pos x="53" y="11"/>
                </a:cxn>
                <a:cxn ang="0">
                  <a:pos x="52" y="3"/>
                </a:cxn>
                <a:cxn ang="0">
                  <a:pos x="62" y="4"/>
                </a:cxn>
                <a:cxn ang="0">
                  <a:pos x="67" y="0"/>
                </a:cxn>
                <a:cxn ang="0">
                  <a:pos x="70" y="9"/>
                </a:cxn>
                <a:cxn ang="0">
                  <a:pos x="78" y="18"/>
                </a:cxn>
                <a:cxn ang="0">
                  <a:pos x="70" y="62"/>
                </a:cxn>
                <a:cxn ang="0">
                  <a:pos x="67" y="71"/>
                </a:cxn>
                <a:cxn ang="0">
                  <a:pos x="61" y="66"/>
                </a:cxn>
                <a:cxn ang="0">
                  <a:pos x="52" y="68"/>
                </a:cxn>
                <a:cxn ang="0">
                  <a:pos x="47" y="59"/>
                </a:cxn>
                <a:cxn ang="0">
                  <a:pos x="54" y="50"/>
                </a:cxn>
                <a:cxn ang="0">
                  <a:pos x="57" y="41"/>
                </a:cxn>
                <a:cxn ang="0">
                  <a:pos x="63" y="46"/>
                </a:cxn>
                <a:cxn ang="0">
                  <a:pos x="72" y="44"/>
                </a:cxn>
                <a:cxn ang="0">
                  <a:pos x="72" y="52"/>
                </a:cxn>
                <a:cxn ang="0">
                  <a:pos x="62" y="10"/>
                </a:cxn>
                <a:cxn ang="0">
                  <a:pos x="67" y="15"/>
                </a:cxn>
                <a:cxn ang="0">
                  <a:pos x="57" y="56"/>
                </a:cxn>
                <a:cxn ang="0">
                  <a:pos x="62" y="51"/>
                </a:cxn>
              </a:cxnLst>
              <a:rect l="0" t="0" r="r" b="b"/>
              <a:pathLst>
                <a:path w="78" h="71">
                  <a:moveTo>
                    <a:pt x="52" y="39"/>
                  </a:moveTo>
                  <a:cubicBezTo>
                    <a:pt x="52" y="40"/>
                    <a:pt x="51" y="40"/>
                    <a:pt x="51" y="40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4" y="42"/>
                    <a:pt x="44" y="43"/>
                    <a:pt x="43" y="44"/>
                  </a:cubicBezTo>
                  <a:cubicBezTo>
                    <a:pt x="45" y="46"/>
                    <a:pt x="46" y="47"/>
                    <a:pt x="47" y="49"/>
                  </a:cubicBezTo>
                  <a:cubicBezTo>
                    <a:pt x="47" y="49"/>
                    <a:pt x="47" y="49"/>
                    <a:pt x="47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6" y="52"/>
                    <a:pt x="42" y="56"/>
                    <a:pt x="41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3"/>
                    <a:pt x="33" y="53"/>
                    <a:pt x="32" y="54"/>
                  </a:cubicBezTo>
                  <a:cubicBezTo>
                    <a:pt x="32" y="56"/>
                    <a:pt x="32" y="58"/>
                    <a:pt x="31" y="60"/>
                  </a:cubicBezTo>
                  <a:cubicBezTo>
                    <a:pt x="31" y="61"/>
                    <a:pt x="30" y="61"/>
                    <a:pt x="30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2" y="61"/>
                    <a:pt x="21" y="61"/>
                    <a:pt x="21" y="60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4"/>
                    <a:pt x="18" y="53"/>
                    <a:pt x="17" y="53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0" y="55"/>
                    <a:pt x="5" y="51"/>
                    <a:pt x="5" y="50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7" y="47"/>
                    <a:pt x="8" y="46"/>
                    <a:pt x="9" y="44"/>
                  </a:cubicBezTo>
                  <a:cubicBezTo>
                    <a:pt x="8" y="43"/>
                    <a:pt x="8" y="42"/>
                    <a:pt x="8" y="41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40"/>
                    <a:pt x="0" y="3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8"/>
                    <a:pt x="8" y="27"/>
                    <a:pt x="9" y="26"/>
                  </a:cubicBezTo>
                  <a:cubicBezTo>
                    <a:pt x="8" y="25"/>
                    <a:pt x="7" y="23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0"/>
                    <a:pt x="5" y="20"/>
                  </a:cubicBezTo>
                  <a:cubicBezTo>
                    <a:pt x="6" y="19"/>
                    <a:pt x="11" y="14"/>
                    <a:pt x="12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7"/>
                    <a:pt x="20" y="17"/>
                  </a:cubicBezTo>
                  <a:cubicBezTo>
                    <a:pt x="21" y="15"/>
                    <a:pt x="21" y="13"/>
                    <a:pt x="21" y="11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1" y="10"/>
                    <a:pt x="31" y="11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4" y="18"/>
                    <a:pt x="35" y="18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2" y="15"/>
                    <a:pt x="47" y="20"/>
                    <a:pt x="47" y="21"/>
                  </a:cubicBezTo>
                  <a:cubicBezTo>
                    <a:pt x="47" y="21"/>
                    <a:pt x="47" y="21"/>
                    <a:pt x="47" y="22"/>
                  </a:cubicBezTo>
                  <a:cubicBezTo>
                    <a:pt x="46" y="23"/>
                    <a:pt x="45" y="25"/>
                    <a:pt x="43" y="26"/>
                  </a:cubicBezTo>
                  <a:cubicBezTo>
                    <a:pt x="44" y="27"/>
                    <a:pt x="44" y="28"/>
                    <a:pt x="45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2" y="31"/>
                    <a:pt x="52" y="32"/>
                  </a:cubicBezTo>
                  <a:lnTo>
                    <a:pt x="52" y="39"/>
                  </a:lnTo>
                  <a:close/>
                  <a:moveTo>
                    <a:pt x="26" y="25"/>
                  </a:moveTo>
                  <a:cubicBezTo>
                    <a:pt x="21" y="25"/>
                    <a:pt x="16" y="30"/>
                    <a:pt x="16" y="35"/>
                  </a:cubicBezTo>
                  <a:cubicBezTo>
                    <a:pt x="16" y="41"/>
                    <a:pt x="21" y="46"/>
                    <a:pt x="26" y="46"/>
                  </a:cubicBezTo>
                  <a:cubicBezTo>
                    <a:pt x="32" y="46"/>
                    <a:pt x="36" y="41"/>
                    <a:pt x="36" y="35"/>
                  </a:cubicBezTo>
                  <a:cubicBezTo>
                    <a:pt x="36" y="30"/>
                    <a:pt x="32" y="25"/>
                    <a:pt x="26" y="25"/>
                  </a:cubicBezTo>
                  <a:close/>
                  <a:moveTo>
                    <a:pt x="78" y="18"/>
                  </a:moveTo>
                  <a:cubicBezTo>
                    <a:pt x="78" y="18"/>
                    <a:pt x="72" y="19"/>
                    <a:pt x="72" y="19"/>
                  </a:cubicBezTo>
                  <a:cubicBezTo>
                    <a:pt x="71" y="20"/>
                    <a:pt x="71" y="20"/>
                    <a:pt x="70" y="21"/>
                  </a:cubicBezTo>
                  <a:cubicBezTo>
                    <a:pt x="71" y="22"/>
                    <a:pt x="72" y="26"/>
                    <a:pt x="72" y="26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68" y="30"/>
                    <a:pt x="67" y="30"/>
                  </a:cubicBezTo>
                  <a:cubicBezTo>
                    <a:pt x="67" y="30"/>
                    <a:pt x="64" y="26"/>
                    <a:pt x="63" y="25"/>
                  </a:cubicBezTo>
                  <a:cubicBezTo>
                    <a:pt x="63" y="25"/>
                    <a:pt x="63" y="25"/>
                    <a:pt x="62" y="25"/>
                  </a:cubicBezTo>
                  <a:cubicBezTo>
                    <a:pt x="62" y="25"/>
                    <a:pt x="61" y="25"/>
                    <a:pt x="61" y="25"/>
                  </a:cubicBezTo>
                  <a:cubicBezTo>
                    <a:pt x="61" y="26"/>
                    <a:pt x="58" y="30"/>
                    <a:pt x="57" y="30"/>
                  </a:cubicBezTo>
                  <a:cubicBezTo>
                    <a:pt x="57" y="30"/>
                    <a:pt x="53" y="27"/>
                    <a:pt x="52" y="27"/>
                  </a:cubicBezTo>
                  <a:cubicBezTo>
                    <a:pt x="52" y="27"/>
                    <a:pt x="52" y="27"/>
                    <a:pt x="52" y="26"/>
                  </a:cubicBezTo>
                  <a:cubicBezTo>
                    <a:pt x="52" y="26"/>
                    <a:pt x="54" y="22"/>
                    <a:pt x="54" y="21"/>
                  </a:cubicBezTo>
                  <a:cubicBezTo>
                    <a:pt x="53" y="20"/>
                    <a:pt x="53" y="20"/>
                    <a:pt x="53" y="19"/>
                  </a:cubicBezTo>
                  <a:cubicBezTo>
                    <a:pt x="52" y="19"/>
                    <a:pt x="47" y="18"/>
                    <a:pt x="47" y="1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1"/>
                    <a:pt x="52" y="11"/>
                    <a:pt x="53" y="11"/>
                  </a:cubicBezTo>
                  <a:cubicBezTo>
                    <a:pt x="53" y="10"/>
                    <a:pt x="53" y="9"/>
                    <a:pt x="54" y="9"/>
                  </a:cubicBezTo>
                  <a:cubicBezTo>
                    <a:pt x="54" y="8"/>
                    <a:pt x="52" y="4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3" y="3"/>
                    <a:pt x="57" y="0"/>
                    <a:pt x="57" y="0"/>
                  </a:cubicBezTo>
                  <a:cubicBezTo>
                    <a:pt x="58" y="0"/>
                    <a:pt x="61" y="4"/>
                    <a:pt x="61" y="5"/>
                  </a:cubicBezTo>
                  <a:cubicBezTo>
                    <a:pt x="61" y="4"/>
                    <a:pt x="62" y="4"/>
                    <a:pt x="62" y="4"/>
                  </a:cubicBezTo>
                  <a:cubicBezTo>
                    <a:pt x="63" y="4"/>
                    <a:pt x="63" y="4"/>
                    <a:pt x="63" y="5"/>
                  </a:cubicBezTo>
                  <a:cubicBezTo>
                    <a:pt x="64" y="3"/>
                    <a:pt x="66" y="1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72" y="2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4"/>
                    <a:pt x="71" y="8"/>
                    <a:pt x="70" y="9"/>
                  </a:cubicBezTo>
                  <a:cubicBezTo>
                    <a:pt x="71" y="9"/>
                    <a:pt x="71" y="10"/>
                    <a:pt x="72" y="11"/>
                  </a:cubicBezTo>
                  <a:cubicBezTo>
                    <a:pt x="72" y="11"/>
                    <a:pt x="78" y="11"/>
                    <a:pt x="78" y="12"/>
                  </a:cubicBezTo>
                  <a:lnTo>
                    <a:pt x="78" y="18"/>
                  </a:lnTo>
                  <a:close/>
                  <a:moveTo>
                    <a:pt x="78" y="59"/>
                  </a:moveTo>
                  <a:cubicBezTo>
                    <a:pt x="78" y="59"/>
                    <a:pt x="72" y="60"/>
                    <a:pt x="72" y="60"/>
                  </a:cubicBezTo>
                  <a:cubicBezTo>
                    <a:pt x="71" y="61"/>
                    <a:pt x="71" y="61"/>
                    <a:pt x="70" y="62"/>
                  </a:cubicBezTo>
                  <a:cubicBezTo>
                    <a:pt x="71" y="63"/>
                    <a:pt x="72" y="67"/>
                    <a:pt x="72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2" y="68"/>
                    <a:pt x="68" y="71"/>
                    <a:pt x="67" y="71"/>
                  </a:cubicBezTo>
                  <a:cubicBezTo>
                    <a:pt x="67" y="71"/>
                    <a:pt x="64" y="67"/>
                    <a:pt x="63" y="66"/>
                  </a:cubicBezTo>
                  <a:cubicBezTo>
                    <a:pt x="63" y="66"/>
                    <a:pt x="63" y="66"/>
                    <a:pt x="62" y="66"/>
                  </a:cubicBezTo>
                  <a:cubicBezTo>
                    <a:pt x="62" y="66"/>
                    <a:pt x="61" y="66"/>
                    <a:pt x="61" y="66"/>
                  </a:cubicBezTo>
                  <a:cubicBezTo>
                    <a:pt x="61" y="67"/>
                    <a:pt x="58" y="71"/>
                    <a:pt x="57" y="71"/>
                  </a:cubicBezTo>
                  <a:cubicBezTo>
                    <a:pt x="57" y="71"/>
                    <a:pt x="53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7"/>
                    <a:pt x="54" y="63"/>
                    <a:pt x="54" y="62"/>
                  </a:cubicBezTo>
                  <a:cubicBezTo>
                    <a:pt x="53" y="61"/>
                    <a:pt x="53" y="61"/>
                    <a:pt x="53" y="60"/>
                  </a:cubicBezTo>
                  <a:cubicBezTo>
                    <a:pt x="52" y="60"/>
                    <a:pt x="47" y="59"/>
                    <a:pt x="47" y="59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2"/>
                    <a:pt x="52" y="52"/>
                    <a:pt x="53" y="52"/>
                  </a:cubicBezTo>
                  <a:cubicBezTo>
                    <a:pt x="53" y="51"/>
                    <a:pt x="53" y="50"/>
                    <a:pt x="54" y="50"/>
                  </a:cubicBezTo>
                  <a:cubicBezTo>
                    <a:pt x="54" y="49"/>
                    <a:pt x="52" y="45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7" y="41"/>
                    <a:pt x="57" y="41"/>
                  </a:cubicBezTo>
                  <a:cubicBezTo>
                    <a:pt x="58" y="41"/>
                    <a:pt x="61" y="45"/>
                    <a:pt x="61" y="46"/>
                  </a:cubicBezTo>
                  <a:cubicBezTo>
                    <a:pt x="61" y="46"/>
                    <a:pt x="62" y="46"/>
                    <a:pt x="62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4" y="44"/>
                    <a:pt x="66" y="43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8" y="41"/>
                    <a:pt x="72" y="44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5"/>
                    <a:pt x="71" y="49"/>
                    <a:pt x="70" y="50"/>
                  </a:cubicBezTo>
                  <a:cubicBezTo>
                    <a:pt x="71" y="50"/>
                    <a:pt x="71" y="51"/>
                    <a:pt x="72" y="52"/>
                  </a:cubicBezTo>
                  <a:cubicBezTo>
                    <a:pt x="72" y="52"/>
                    <a:pt x="78" y="52"/>
                    <a:pt x="78" y="53"/>
                  </a:cubicBezTo>
                  <a:lnTo>
                    <a:pt x="78" y="59"/>
                  </a:lnTo>
                  <a:close/>
                  <a:moveTo>
                    <a:pt x="62" y="10"/>
                  </a:moveTo>
                  <a:cubicBezTo>
                    <a:pt x="59" y="10"/>
                    <a:pt x="57" y="12"/>
                    <a:pt x="57" y="15"/>
                  </a:cubicBezTo>
                  <a:cubicBezTo>
                    <a:pt x="57" y="18"/>
                    <a:pt x="59" y="20"/>
                    <a:pt x="62" y="20"/>
                  </a:cubicBezTo>
                  <a:cubicBezTo>
                    <a:pt x="65" y="20"/>
                    <a:pt x="67" y="18"/>
                    <a:pt x="67" y="15"/>
                  </a:cubicBezTo>
                  <a:cubicBezTo>
                    <a:pt x="67" y="12"/>
                    <a:pt x="65" y="10"/>
                    <a:pt x="62" y="10"/>
                  </a:cubicBezTo>
                  <a:close/>
                  <a:moveTo>
                    <a:pt x="62" y="51"/>
                  </a:moveTo>
                  <a:cubicBezTo>
                    <a:pt x="59" y="51"/>
                    <a:pt x="57" y="53"/>
                    <a:pt x="57" y="56"/>
                  </a:cubicBezTo>
                  <a:cubicBezTo>
                    <a:pt x="57" y="59"/>
                    <a:pt x="59" y="61"/>
                    <a:pt x="62" y="61"/>
                  </a:cubicBezTo>
                  <a:cubicBezTo>
                    <a:pt x="65" y="61"/>
                    <a:pt x="67" y="59"/>
                    <a:pt x="67" y="56"/>
                  </a:cubicBezTo>
                  <a:cubicBezTo>
                    <a:pt x="67" y="53"/>
                    <a:pt x="65" y="51"/>
                    <a:pt x="62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05874" tIns="52937" rIns="105874" bIns="52937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latin typeface="方正少儿简体" panose="03000509000000000000" pitchFamily="65" charset="-122"/>
                <a:ea typeface="方正少儿简体" panose="03000509000000000000" pitchFamily="65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110" name="Straight Connector 109"/>
          <p:cNvCxnSpPr/>
          <p:nvPr/>
        </p:nvCxnSpPr>
        <p:spPr>
          <a:xfrm rot="5400000" flipH="1" flipV="1">
            <a:off x="2642333" y="3138742"/>
            <a:ext cx="423849" cy="420276"/>
          </a:xfrm>
          <a:prstGeom prst="line">
            <a:avLst/>
          </a:prstGeom>
          <a:ln w="6350" cap="rnd">
            <a:solidFill>
              <a:schemeClr val="bg1">
                <a:lumMod val="85000"/>
              </a:schemeClr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rot="5400000" flipH="1" flipV="1">
            <a:off x="5605115" y="3138742"/>
            <a:ext cx="423849" cy="420276"/>
          </a:xfrm>
          <a:prstGeom prst="line">
            <a:avLst/>
          </a:prstGeom>
          <a:ln w="6350" cap="rnd">
            <a:solidFill>
              <a:schemeClr val="bg1">
                <a:lumMod val="85000"/>
              </a:schemeClr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 rot="5400000" flipH="1" flipV="1">
            <a:off x="8853712" y="3092711"/>
            <a:ext cx="423849" cy="420276"/>
          </a:xfrm>
          <a:prstGeom prst="line">
            <a:avLst/>
          </a:prstGeom>
          <a:ln w="6350" cap="rnd">
            <a:solidFill>
              <a:schemeClr val="bg1">
                <a:lumMod val="85000"/>
              </a:schemeClr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/>
          <p:cNvCxnSpPr/>
          <p:nvPr/>
        </p:nvCxnSpPr>
        <p:spPr>
          <a:xfrm rot="16200000" flipH="1">
            <a:off x="7361012" y="3138744"/>
            <a:ext cx="423849" cy="420276"/>
          </a:xfrm>
          <a:prstGeom prst="line">
            <a:avLst/>
          </a:prstGeom>
          <a:ln w="6350" cap="rnd">
            <a:solidFill>
              <a:schemeClr val="bg1">
                <a:lumMod val="85000"/>
              </a:schemeClr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/>
          <p:cNvCxnSpPr/>
          <p:nvPr/>
        </p:nvCxnSpPr>
        <p:spPr>
          <a:xfrm rot="16200000" flipH="1">
            <a:off x="4022016" y="3138744"/>
            <a:ext cx="423849" cy="420276"/>
          </a:xfrm>
          <a:prstGeom prst="line">
            <a:avLst/>
          </a:prstGeom>
          <a:ln w="6350" cap="rnd">
            <a:solidFill>
              <a:schemeClr val="bg1">
                <a:lumMod val="85000"/>
              </a:schemeClr>
            </a:solidFill>
            <a:prstDash val="solid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097915" y="4460413"/>
            <a:ext cx="226631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charset="-122"/>
                <a:sym typeface="+mn-ea"/>
              </a:rPr>
              <a:t>ADD YOUR TEXT HERE</a:t>
            </a:r>
            <a:endParaRPr lang="en-US" altLang="zh-CN" b="1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微软雅黑" panose="020B0503020204020204" charset="-122"/>
              <a:ea typeface="方正舒体" panose="0201060103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97915" y="4774565"/>
            <a:ext cx="22015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78885" y="4828713"/>
            <a:ext cx="226631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charset="-122"/>
                <a:sym typeface="+mn-ea"/>
              </a:rPr>
              <a:t>ADD YOUR TEXT HERE</a:t>
            </a:r>
            <a:endParaRPr lang="en-US" altLang="zh-CN" b="1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微软雅黑" panose="020B0503020204020204" charset="-122"/>
              <a:ea typeface="方正舒体" panose="0201060103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778885" y="5142865"/>
            <a:ext cx="22015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195185" y="4681393"/>
            <a:ext cx="226631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charset="-122"/>
                <a:sym typeface="+mn-ea"/>
              </a:rPr>
              <a:t>ADD YOUR TEXT HERE</a:t>
            </a:r>
            <a:endParaRPr lang="en-US" altLang="zh-CN" b="1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微软雅黑" panose="020B0503020204020204" charset="-122"/>
              <a:ea typeface="方正舒体" panose="0201060103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195185" y="4995545"/>
            <a:ext cx="22015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310130" y="1726738"/>
            <a:ext cx="226631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charset="-122"/>
                <a:sym typeface="+mn-ea"/>
              </a:rPr>
              <a:t>ADD YOUR TEXT HERE</a:t>
            </a:r>
            <a:endParaRPr lang="en-US" altLang="zh-CN" b="1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微软雅黑" panose="020B0503020204020204" charset="-122"/>
              <a:ea typeface="方正舒体" panose="0201060103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374900" y="833755"/>
            <a:ext cx="22015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539740" y="1726738"/>
            <a:ext cx="226631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charset="-122"/>
                <a:sym typeface="+mn-ea"/>
              </a:rPr>
              <a:t>ADD YOUR TEXT HERE</a:t>
            </a:r>
            <a:endParaRPr lang="en-US" altLang="zh-CN" b="1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微软雅黑" panose="020B0503020204020204" charset="-122"/>
              <a:ea typeface="方正舒体" panose="0201060103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604510" y="833755"/>
            <a:ext cx="22015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465185" y="1851198"/>
            <a:ext cx="226631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ea typeface="方正舒体" panose="02010601030101010101" charset="-122"/>
                <a:sym typeface="+mn-ea"/>
              </a:rPr>
              <a:t>ADD YOUR TEXT HERE</a:t>
            </a:r>
            <a:endParaRPr lang="en-US" altLang="zh-CN" b="1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微软雅黑" panose="020B0503020204020204" charset="-122"/>
              <a:ea typeface="方正舒体" panose="02010601030101010101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529955" y="958215"/>
            <a:ext cx="22015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 fontAlgn="auto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八边形 2"/>
          <p:cNvSpPr/>
          <p:nvPr/>
        </p:nvSpPr>
        <p:spPr>
          <a:xfrm>
            <a:off x="4775200" y="1484630"/>
            <a:ext cx="2615565" cy="2615565"/>
          </a:xfrm>
          <a:prstGeom prst="octagon">
            <a:avLst/>
          </a:prstGeom>
          <a:solidFill>
            <a:srgbClr val="8AA2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 Placeholder 3"/>
          <p:cNvSpPr txBox="1"/>
          <p:nvPr/>
        </p:nvSpPr>
        <p:spPr>
          <a:xfrm>
            <a:off x="5706745" y="1852930"/>
            <a:ext cx="752475" cy="43053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charset="0"/>
                <a:ea typeface="+mn-ea"/>
                <a:cs typeface="+mn-cs"/>
              </a:rPr>
              <a:t>01</a:t>
            </a:r>
          </a:p>
        </p:txBody>
      </p:sp>
      <p:sp>
        <p:nvSpPr>
          <p:cNvPr id="2" name="八边形 1"/>
          <p:cNvSpPr/>
          <p:nvPr/>
        </p:nvSpPr>
        <p:spPr>
          <a:xfrm>
            <a:off x="1968500" y="1484630"/>
            <a:ext cx="2615565" cy="2615565"/>
          </a:xfrm>
          <a:prstGeom prst="octagon">
            <a:avLst/>
          </a:prstGeom>
          <a:solidFill>
            <a:srgbClr val="D5E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 Placeholder 3"/>
          <p:cNvSpPr txBox="1"/>
          <p:nvPr/>
        </p:nvSpPr>
        <p:spPr>
          <a:xfrm>
            <a:off x="2900045" y="1852930"/>
            <a:ext cx="752475" cy="43053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charset="0"/>
                <a:ea typeface="+mn-ea"/>
                <a:cs typeface="+mn-cs"/>
              </a:rPr>
              <a:t>01</a:t>
            </a:r>
          </a:p>
        </p:txBody>
      </p:sp>
      <p:sp>
        <p:nvSpPr>
          <p:cNvPr id="5" name="八边形 4"/>
          <p:cNvSpPr/>
          <p:nvPr/>
        </p:nvSpPr>
        <p:spPr>
          <a:xfrm>
            <a:off x="7542530" y="1484630"/>
            <a:ext cx="2615565" cy="2615565"/>
          </a:xfrm>
          <a:prstGeom prst="octagon">
            <a:avLst/>
          </a:prstGeom>
          <a:solidFill>
            <a:srgbClr val="617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 Placeholder 3"/>
          <p:cNvSpPr txBox="1"/>
          <p:nvPr/>
        </p:nvSpPr>
        <p:spPr>
          <a:xfrm>
            <a:off x="8474075" y="1852930"/>
            <a:ext cx="752475" cy="43053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charset="0"/>
                <a:ea typeface="+mn-ea"/>
                <a:cs typeface="+mn-cs"/>
              </a:rPr>
              <a:t>01</a:t>
            </a:r>
          </a:p>
        </p:txBody>
      </p:sp>
      <p:sp>
        <p:nvSpPr>
          <p:cNvPr id="13" name="Shape 1590"/>
          <p:cNvSpPr/>
          <p:nvPr/>
        </p:nvSpPr>
        <p:spPr>
          <a:xfrm>
            <a:off x="2072005" y="2360295"/>
            <a:ext cx="2407920" cy="125285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  <a:p>
            <a:pPr lvl="0" algn="ctr">
              <a:defRPr sz="1800">
                <a:solidFill>
                  <a:srgbClr val="000000"/>
                </a:solidFill>
              </a:defRPr>
            </a:pPr>
            <a:endParaRPr lang="en-US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Shape 1590"/>
          <p:cNvSpPr/>
          <p:nvPr/>
        </p:nvSpPr>
        <p:spPr>
          <a:xfrm>
            <a:off x="4892040" y="2360295"/>
            <a:ext cx="2407920" cy="125285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  <a:p>
            <a:pPr lvl="0" algn="ctr">
              <a:defRPr sz="1800">
                <a:solidFill>
                  <a:srgbClr val="000000"/>
                </a:solidFill>
              </a:defRPr>
            </a:pPr>
            <a:endParaRPr lang="en-US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8" name="Shape 1590"/>
          <p:cNvSpPr/>
          <p:nvPr/>
        </p:nvSpPr>
        <p:spPr>
          <a:xfrm>
            <a:off x="7646670" y="2360295"/>
            <a:ext cx="2407920" cy="125285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  <a:p>
            <a:pPr lvl="0" algn="ctr">
              <a:defRPr sz="1800">
                <a:solidFill>
                  <a:srgbClr val="000000"/>
                </a:solidFill>
              </a:defRPr>
            </a:pPr>
            <a:endParaRPr lang="en-US" altLang="zh-CN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88390" y="4707890"/>
            <a:ext cx="9738995" cy="840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dirty="0" smtClean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lvl="0" algn="ctr" defTabSz="1216025" eaLnBrk="1" hangingPunct="1">
              <a:lnSpc>
                <a:spcPct val="120000"/>
              </a:lnSpc>
              <a:spcBef>
                <a:spcPct val="20000"/>
              </a:spcBef>
            </a:pPr>
            <a:endParaRPr lang="en-US" altLang="zh-CN" sz="1200" kern="0" noProof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Verdana" panose="020B0604030504040204" charset="0"/>
              <a:ea typeface="方正舒体" panose="02010601030101010101" charset="-122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564130" y="4495800"/>
            <a:ext cx="1462405" cy="0"/>
          </a:xfrm>
          <a:prstGeom prst="line">
            <a:avLst/>
          </a:prstGeom>
          <a:ln>
            <a:solidFill>
              <a:srgbClr val="D5E27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351780" y="4495800"/>
            <a:ext cx="1462405" cy="0"/>
          </a:xfrm>
          <a:prstGeom prst="line">
            <a:avLst/>
          </a:prstGeom>
          <a:ln>
            <a:solidFill>
              <a:srgbClr val="8AA2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8119110" y="4495800"/>
            <a:ext cx="1462405" cy="0"/>
          </a:xfrm>
          <a:prstGeom prst="line">
            <a:avLst/>
          </a:prstGeom>
          <a:ln>
            <a:solidFill>
              <a:srgbClr val="6172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215515" y="2132965"/>
            <a:ext cx="2126615" cy="245745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762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40815" y="3029585"/>
            <a:ext cx="3757295" cy="5834380"/>
          </a:xfrm>
          <a:prstGeom prst="rect">
            <a:avLst/>
          </a:prstGeom>
        </p:spPr>
      </p:pic>
      <p:pic>
        <p:nvPicPr>
          <p:cNvPr id="6" name="图片 5" descr="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50500" y="3448685"/>
            <a:ext cx="2445385" cy="4201795"/>
          </a:xfrm>
          <a:prstGeom prst="rect">
            <a:avLst/>
          </a:prstGeom>
        </p:spPr>
      </p:pic>
      <p:pic>
        <p:nvPicPr>
          <p:cNvPr id="7" name="图片 6" descr="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543685" y="-687070"/>
            <a:ext cx="3386455" cy="2080260"/>
          </a:xfrm>
          <a:prstGeom prst="rect">
            <a:avLst/>
          </a:prstGeom>
        </p:spPr>
      </p:pic>
      <p:pic>
        <p:nvPicPr>
          <p:cNvPr id="8" name="图片 7" descr="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51365" y="-543560"/>
            <a:ext cx="4235450" cy="2060575"/>
          </a:xfrm>
          <a:prstGeom prst="rect">
            <a:avLst/>
          </a:prstGeom>
        </p:spPr>
      </p:pic>
      <p:pic>
        <p:nvPicPr>
          <p:cNvPr id="9" name="图片 8" descr="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67815" y="5554980"/>
            <a:ext cx="1666240" cy="2317115"/>
          </a:xfrm>
          <a:prstGeom prst="rect">
            <a:avLst/>
          </a:prstGeom>
        </p:spPr>
      </p:pic>
      <p:pic>
        <p:nvPicPr>
          <p:cNvPr id="12" name="图片 11" descr="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4320000">
            <a:off x="-1482090" y="480695"/>
            <a:ext cx="3107690" cy="163639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655570" y="2132965"/>
            <a:ext cx="14312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>
                <a:solidFill>
                  <a:srgbClr val="7DA049"/>
                </a:solidFill>
                <a:latin typeface="经典中宋繁" panose="02010609000101010101" charset="-122"/>
                <a:ea typeface="经典中宋繁" panose="02010609000101010101" charset="-122"/>
              </a:rPr>
              <a:t>目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655570" y="3312160"/>
            <a:ext cx="14312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>
                <a:solidFill>
                  <a:srgbClr val="7DA049"/>
                </a:solidFill>
                <a:latin typeface="DFPHongYiKW3-B5" panose="03010609000000000000" charset="-120"/>
                <a:ea typeface="DFPHongYiKW3-B5" panose="03010609000000000000" charset="-120"/>
              </a:rPr>
              <a:t>录</a:t>
            </a: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1974215" y="2579370"/>
            <a:ext cx="528320" cy="528320"/>
          </a:xfrm>
          <a:prstGeom prst="line">
            <a:avLst/>
          </a:prstGeom>
          <a:ln w="3175">
            <a:solidFill>
              <a:srgbClr val="7DA0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1875790" y="3106420"/>
            <a:ext cx="417830" cy="417830"/>
          </a:xfrm>
          <a:prstGeom prst="line">
            <a:avLst/>
          </a:prstGeom>
          <a:ln w="3175">
            <a:solidFill>
              <a:srgbClr val="7DA0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3473450" y="2338705"/>
            <a:ext cx="613410" cy="16668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2800">
                <a:solidFill>
                  <a:srgbClr val="4C8741"/>
                </a:solidFill>
                <a:latin typeface="Microsoft Yi Baiti" panose="03000500000000000000" charset="0"/>
                <a:sym typeface="+mn-ea"/>
              </a:rPr>
              <a:t>Contents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5387340" y="4886325"/>
            <a:ext cx="79565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600" noProof="0" dirty="0">
                <a:ln>
                  <a:noFill/>
                </a:ln>
                <a:solidFill>
                  <a:srgbClr val="7DA049"/>
                </a:solidFill>
                <a:uLnTx/>
                <a:uFillTx/>
                <a:latin typeface="Impact" panose="020B0806030902050204" charset="0"/>
                <a:ea typeface="方正舒体" panose="02010601030101010101" charset="-122"/>
                <a:sym typeface="+mn-ea"/>
              </a:rPr>
              <a:t>04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5387340" y="3805555"/>
            <a:ext cx="79565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600" noProof="0" dirty="0">
                <a:ln>
                  <a:noFill/>
                </a:ln>
                <a:solidFill>
                  <a:srgbClr val="7DA049"/>
                </a:solidFill>
                <a:uLnTx/>
                <a:uFillTx/>
                <a:latin typeface="Impact" panose="020B0806030902050204" charset="0"/>
                <a:ea typeface="方正舒体" panose="02010601030101010101" charset="-122"/>
                <a:sym typeface="+mn-ea"/>
              </a:rPr>
              <a:t>03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5387340" y="1581785"/>
            <a:ext cx="79565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600" noProof="0" dirty="0">
                <a:ln>
                  <a:noFill/>
                </a:ln>
                <a:solidFill>
                  <a:srgbClr val="7DA049"/>
                </a:solidFill>
                <a:uLnTx/>
                <a:uFillTx/>
                <a:latin typeface="Impact" panose="020B0806030902050204" charset="0"/>
                <a:ea typeface="方正舒体" panose="02010601030101010101" charset="-122"/>
                <a:sym typeface="+mn-ea"/>
              </a:rPr>
              <a:t>01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5387340" y="2690495"/>
            <a:ext cx="7956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600" noProof="0" dirty="0">
                <a:ln>
                  <a:noFill/>
                </a:ln>
                <a:solidFill>
                  <a:srgbClr val="7DA049"/>
                </a:solidFill>
                <a:uLnTx/>
                <a:uFillTx/>
                <a:latin typeface="Impact" panose="020B0806030902050204" charset="0"/>
                <a:ea typeface="方正舒体" panose="02010601030101010101" charset="-122"/>
                <a:sym typeface="+mn-ea"/>
              </a:rPr>
              <a:t>02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6238240" y="1494790"/>
            <a:ext cx="3221990" cy="71374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1" fontAlgn="t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kern="0" noProof="0" dirty="0">
                <a:ln>
                  <a:noFill/>
                </a:ln>
                <a:solidFill>
                  <a:srgbClr val="7DA049"/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在此输入您的标题</a:t>
            </a:r>
            <a:endParaRPr kumimoji="0" lang="zh-CN" altLang="en-US" sz="2400" i="0" u="none" strike="noStrike" kern="0" cap="none" spc="0" normalizeH="0" baseline="0" noProof="0" dirty="0">
              <a:ln>
                <a:noFill/>
              </a:ln>
              <a:solidFill>
                <a:srgbClr val="7DA049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250940" y="1942465"/>
            <a:ext cx="4138930" cy="396240"/>
          </a:xfrm>
          <a:prstGeom prst="rect">
            <a:avLst/>
          </a:prstGeom>
          <a:noFill/>
        </p:spPr>
        <p:txBody>
          <a:bodyPr anchor="ctr"/>
          <a:lstStyle/>
          <a:p>
            <a:pPr algn="l"/>
            <a:r>
              <a:rPr lang="en-US" altLang="zh-CN" sz="1200" noProof="0" dirty="0">
                <a:ln>
                  <a:noFill/>
                </a:ln>
                <a:solidFill>
                  <a:srgbClr val="7DA049"/>
                </a:solidFill>
                <a:uLnTx/>
                <a:uFillTx/>
                <a:ea typeface="方正舒体" panose="02010601030101010101" charset="-122"/>
                <a:sym typeface="+mn-ea"/>
              </a:rPr>
              <a:t>ADD YOUR TEXT HERE  ADD YOUR TEXT HERE</a:t>
            </a:r>
            <a:endParaRPr kumimoji="0" lang="en-US" altLang="zh-CN" sz="1200" i="0" u="none" strike="noStrike" kern="0" cap="none" spc="0" normalizeH="0" baseline="0" noProof="0" dirty="0">
              <a:ln>
                <a:noFill/>
              </a:ln>
              <a:solidFill>
                <a:srgbClr val="7DA049"/>
              </a:solidFill>
              <a:effectLst/>
              <a:uLnTx/>
              <a:uFillTx/>
              <a:ea typeface="方正舒体" panose="02010601030101010101" charset="-122"/>
              <a:sym typeface="+mn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238240" y="2644775"/>
            <a:ext cx="3221990" cy="71374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1" fontAlgn="t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kern="0" noProof="0" dirty="0">
                <a:ln>
                  <a:noFill/>
                </a:ln>
                <a:solidFill>
                  <a:srgbClr val="7DA049"/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在此输入您的标题</a:t>
            </a:r>
            <a:endParaRPr kumimoji="0" lang="zh-CN" altLang="en-US" sz="2400" i="0" u="none" strike="noStrike" kern="0" cap="none" spc="0" normalizeH="0" baseline="0" noProof="0" dirty="0">
              <a:ln>
                <a:noFill/>
              </a:ln>
              <a:solidFill>
                <a:srgbClr val="7DA049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250940" y="3092450"/>
            <a:ext cx="4138930" cy="396240"/>
          </a:xfrm>
          <a:prstGeom prst="rect">
            <a:avLst/>
          </a:prstGeom>
          <a:noFill/>
        </p:spPr>
        <p:txBody>
          <a:bodyPr anchor="ctr"/>
          <a:lstStyle/>
          <a:p>
            <a:pPr algn="l"/>
            <a:r>
              <a:rPr lang="en-US" altLang="zh-CN" sz="1200" noProof="0" dirty="0">
                <a:ln>
                  <a:noFill/>
                </a:ln>
                <a:solidFill>
                  <a:srgbClr val="7DA049"/>
                </a:solidFill>
                <a:uLnTx/>
                <a:uFillTx/>
                <a:ea typeface="方正舒体" panose="02010601030101010101" charset="-122"/>
                <a:sym typeface="+mn-ea"/>
              </a:rPr>
              <a:t>ADD YOUR TEXT HERE  ADD YOUR TEXT HERE</a:t>
            </a:r>
            <a:endParaRPr kumimoji="0" lang="en-US" altLang="zh-CN" sz="1200" i="0" u="none" strike="noStrike" kern="0" cap="none" spc="0" normalizeH="0" baseline="0" noProof="0" dirty="0">
              <a:ln>
                <a:noFill/>
              </a:ln>
              <a:solidFill>
                <a:srgbClr val="7DA049"/>
              </a:solidFill>
              <a:effectLst/>
              <a:uLnTx/>
              <a:uFillTx/>
              <a:ea typeface="方正舒体" panose="02010601030101010101" charset="-122"/>
              <a:sym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238240" y="3710305"/>
            <a:ext cx="3221990" cy="71374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1" fontAlgn="t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kern="0" noProof="0" dirty="0">
                <a:ln>
                  <a:noFill/>
                </a:ln>
                <a:solidFill>
                  <a:srgbClr val="7DA049"/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在此输入您的标题</a:t>
            </a:r>
            <a:endParaRPr kumimoji="0" lang="zh-CN" altLang="en-US" sz="2400" i="0" u="none" strike="noStrike" kern="0" cap="none" spc="0" normalizeH="0" baseline="0" noProof="0" dirty="0">
              <a:ln>
                <a:noFill/>
              </a:ln>
              <a:solidFill>
                <a:srgbClr val="7DA049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250940" y="4148455"/>
            <a:ext cx="4138930" cy="396240"/>
          </a:xfrm>
          <a:prstGeom prst="rect">
            <a:avLst/>
          </a:prstGeom>
          <a:noFill/>
        </p:spPr>
        <p:txBody>
          <a:bodyPr anchor="ctr"/>
          <a:lstStyle/>
          <a:p>
            <a:pPr algn="l"/>
            <a:r>
              <a:rPr lang="en-US" altLang="zh-CN" sz="1200" noProof="0" dirty="0">
                <a:ln>
                  <a:noFill/>
                </a:ln>
                <a:solidFill>
                  <a:srgbClr val="7DA049"/>
                </a:solidFill>
                <a:uLnTx/>
                <a:uFillTx/>
                <a:ea typeface="方正舒体" panose="02010601030101010101" charset="-122"/>
                <a:sym typeface="+mn-ea"/>
              </a:rPr>
              <a:t>ADD YOUR TEXT HERE  ADD YOUR TEXT HERE</a:t>
            </a:r>
            <a:endParaRPr kumimoji="0" lang="en-US" altLang="zh-CN" sz="1200" i="0" u="none" strike="noStrike" kern="0" cap="none" spc="0" normalizeH="0" baseline="0" noProof="0" dirty="0">
              <a:ln>
                <a:noFill/>
              </a:ln>
              <a:solidFill>
                <a:srgbClr val="7DA049"/>
              </a:solidFill>
              <a:effectLst/>
              <a:uLnTx/>
              <a:uFillTx/>
              <a:ea typeface="方正舒体" panose="02010601030101010101" charset="-122"/>
              <a:sym typeface="+mn-ea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238240" y="4791075"/>
            <a:ext cx="3221990" cy="71374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1" fontAlgn="t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kern="0" noProof="0" dirty="0">
                <a:ln>
                  <a:noFill/>
                </a:ln>
                <a:solidFill>
                  <a:srgbClr val="7DA049"/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在此输入您的标题</a:t>
            </a:r>
            <a:endParaRPr kumimoji="0" lang="zh-CN" altLang="en-US" sz="2400" i="0" u="none" strike="noStrike" kern="0" cap="none" spc="0" normalizeH="0" baseline="0" noProof="0" dirty="0">
              <a:ln>
                <a:noFill/>
              </a:ln>
              <a:solidFill>
                <a:srgbClr val="7DA049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250940" y="5200650"/>
            <a:ext cx="4138930" cy="396240"/>
          </a:xfrm>
          <a:prstGeom prst="rect">
            <a:avLst/>
          </a:prstGeom>
          <a:noFill/>
        </p:spPr>
        <p:txBody>
          <a:bodyPr anchor="ctr"/>
          <a:lstStyle/>
          <a:p>
            <a:pPr algn="l"/>
            <a:r>
              <a:rPr lang="en-US" altLang="zh-CN" sz="1200" noProof="0" dirty="0">
                <a:ln>
                  <a:noFill/>
                </a:ln>
                <a:solidFill>
                  <a:srgbClr val="7DA049"/>
                </a:solidFill>
                <a:uLnTx/>
                <a:uFillTx/>
                <a:ea typeface="方正舒体" panose="02010601030101010101" charset="-122"/>
                <a:sym typeface="+mn-ea"/>
              </a:rPr>
              <a:t>ADD YOUR TEXT HERE  ADD YOUR TEXT HERE</a:t>
            </a:r>
            <a:endParaRPr kumimoji="0" lang="en-US" altLang="zh-CN" sz="1200" i="0" u="none" strike="noStrike" kern="0" cap="none" spc="0" normalizeH="0" baseline="0" noProof="0" dirty="0">
              <a:ln>
                <a:noFill/>
              </a:ln>
              <a:solidFill>
                <a:srgbClr val="7DA049"/>
              </a:solidFill>
              <a:effectLst/>
              <a:uLnTx/>
              <a:uFillTx/>
              <a:ea typeface="方正舒体" panose="02010601030101010101" charset="-122"/>
              <a:sym typeface="+mn-ea"/>
            </a:endParaRPr>
          </a:p>
        </p:txBody>
      </p:sp>
      <p:pic>
        <p:nvPicPr>
          <p:cNvPr id="2" name="图片 1" descr="7"/>
          <p:cNvPicPr>
            <a:picLocks noChangeAspect="1"/>
          </p:cNvPicPr>
          <p:nvPr/>
        </p:nvPicPr>
        <p:blipFill>
          <a:blip r:embed="rId8"/>
          <a:srcRect l="37896" b="50487"/>
          <a:stretch>
            <a:fillRect/>
          </a:stretch>
        </p:blipFill>
        <p:spPr>
          <a:xfrm rot="16200000">
            <a:off x="3413125" y="3636645"/>
            <a:ext cx="1308100" cy="549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8" name="Shape 3208"/>
          <p:cNvSpPr/>
          <p:nvPr/>
        </p:nvSpPr>
        <p:spPr>
          <a:xfrm>
            <a:off x="4955005" y="3520015"/>
            <a:ext cx="1791551" cy="10385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111" y="17870"/>
                </a:moveTo>
                <a:cubicBezTo>
                  <a:pt x="17341" y="9377"/>
                  <a:pt x="21275" y="692"/>
                  <a:pt x="21275" y="692"/>
                </a:cubicBezTo>
                <a:lnTo>
                  <a:pt x="21256" y="682"/>
                </a:lnTo>
                <a:cubicBezTo>
                  <a:pt x="21374" y="460"/>
                  <a:pt x="21487" y="229"/>
                  <a:pt x="21600" y="0"/>
                </a:cubicBezTo>
                <a:lnTo>
                  <a:pt x="0" y="0"/>
                </a:lnTo>
                <a:cubicBezTo>
                  <a:pt x="113" y="231"/>
                  <a:pt x="227" y="460"/>
                  <a:pt x="345" y="682"/>
                </a:cubicBezTo>
                <a:lnTo>
                  <a:pt x="323" y="692"/>
                </a:lnTo>
                <a:cubicBezTo>
                  <a:pt x="323" y="692"/>
                  <a:pt x="4256" y="9382"/>
                  <a:pt x="4490" y="17870"/>
                </a:cubicBezTo>
                <a:cubicBezTo>
                  <a:pt x="4095" y="18463"/>
                  <a:pt x="3852" y="19296"/>
                  <a:pt x="3852" y="20224"/>
                </a:cubicBezTo>
                <a:cubicBezTo>
                  <a:pt x="3852" y="20720"/>
                  <a:pt x="3924" y="21183"/>
                  <a:pt x="4050" y="21600"/>
                </a:cubicBezTo>
                <a:lnTo>
                  <a:pt x="17549" y="21600"/>
                </a:lnTo>
                <a:cubicBezTo>
                  <a:pt x="17674" y="21183"/>
                  <a:pt x="17748" y="20718"/>
                  <a:pt x="17748" y="20224"/>
                </a:cubicBezTo>
                <a:cubicBezTo>
                  <a:pt x="17747" y="19296"/>
                  <a:pt x="17503" y="18463"/>
                  <a:pt x="17111" y="17870"/>
                </a:cubicBezTo>
                <a:close/>
              </a:path>
            </a:pathLst>
          </a:custGeom>
          <a:solidFill>
            <a:srgbClr val="8AA26A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/>
          </a:p>
        </p:txBody>
      </p:sp>
      <p:sp>
        <p:nvSpPr>
          <p:cNvPr id="3209" name="Shape 3209"/>
          <p:cNvSpPr/>
          <p:nvPr/>
        </p:nvSpPr>
        <p:spPr>
          <a:xfrm>
            <a:off x="4666845" y="2410195"/>
            <a:ext cx="2343461" cy="10385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32" y="21600"/>
                </a:moveTo>
                <a:cubicBezTo>
                  <a:pt x="20869" y="17646"/>
                  <a:pt x="21600" y="12830"/>
                  <a:pt x="21600" y="7625"/>
                </a:cubicBezTo>
                <a:cubicBezTo>
                  <a:pt x="21600" y="4961"/>
                  <a:pt x="21408" y="2399"/>
                  <a:pt x="21058" y="0"/>
                </a:cubicBezTo>
                <a:lnTo>
                  <a:pt x="541" y="0"/>
                </a:lnTo>
                <a:cubicBezTo>
                  <a:pt x="192" y="2399"/>
                  <a:pt x="0" y="4961"/>
                  <a:pt x="0" y="7625"/>
                </a:cubicBezTo>
                <a:cubicBezTo>
                  <a:pt x="0" y="12830"/>
                  <a:pt x="730" y="17646"/>
                  <a:pt x="1968" y="21600"/>
                </a:cubicBezTo>
              </a:path>
            </a:pathLst>
          </a:custGeom>
          <a:solidFill>
            <a:srgbClr val="617247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/>
          </a:p>
        </p:txBody>
      </p:sp>
      <p:sp>
        <p:nvSpPr>
          <p:cNvPr id="3210" name="Shape 3210"/>
          <p:cNvSpPr/>
          <p:nvPr/>
        </p:nvSpPr>
        <p:spPr>
          <a:xfrm>
            <a:off x="4762899" y="1602421"/>
            <a:ext cx="2166310" cy="7242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799" y="0"/>
                </a:moveTo>
                <a:cubicBezTo>
                  <a:pt x="5926" y="0"/>
                  <a:pt x="1752" y="8919"/>
                  <a:pt x="0" y="21600"/>
                </a:cubicBezTo>
                <a:lnTo>
                  <a:pt x="21600" y="21600"/>
                </a:lnTo>
                <a:cubicBezTo>
                  <a:pt x="19846" y="8919"/>
                  <a:pt x="15672" y="0"/>
                  <a:pt x="10799" y="0"/>
                </a:cubicBezTo>
                <a:close/>
              </a:path>
            </a:pathLst>
          </a:custGeom>
          <a:solidFill>
            <a:srgbClr val="8AA26A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/>
          </a:p>
        </p:txBody>
      </p:sp>
      <p:sp>
        <p:nvSpPr>
          <p:cNvPr id="3211" name="Shape 3211"/>
          <p:cNvSpPr/>
          <p:nvPr/>
        </p:nvSpPr>
        <p:spPr>
          <a:xfrm>
            <a:off x="5255895" y="4656454"/>
            <a:ext cx="1152545" cy="5243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4484"/>
                </a:moveTo>
                <a:cubicBezTo>
                  <a:pt x="0" y="6644"/>
                  <a:pt x="534" y="8576"/>
                  <a:pt x="1363" y="9754"/>
                </a:cubicBezTo>
                <a:cubicBezTo>
                  <a:pt x="534" y="10949"/>
                  <a:pt x="0" y="12861"/>
                  <a:pt x="0" y="15034"/>
                </a:cubicBezTo>
                <a:cubicBezTo>
                  <a:pt x="0" y="18645"/>
                  <a:pt x="1491" y="21600"/>
                  <a:pt x="3337" y="21600"/>
                </a:cubicBezTo>
                <a:lnTo>
                  <a:pt x="18272" y="21600"/>
                </a:lnTo>
                <a:cubicBezTo>
                  <a:pt x="20114" y="21600"/>
                  <a:pt x="21600" y="18642"/>
                  <a:pt x="21600" y="15034"/>
                </a:cubicBezTo>
                <a:cubicBezTo>
                  <a:pt x="21600" y="12865"/>
                  <a:pt x="21056" y="10949"/>
                  <a:pt x="20246" y="9754"/>
                </a:cubicBezTo>
                <a:cubicBezTo>
                  <a:pt x="21056" y="8580"/>
                  <a:pt x="21600" y="6644"/>
                  <a:pt x="21600" y="4484"/>
                </a:cubicBezTo>
                <a:cubicBezTo>
                  <a:pt x="21600" y="2748"/>
                  <a:pt x="21246" y="1171"/>
                  <a:pt x="20687" y="0"/>
                </a:cubicBezTo>
                <a:lnTo>
                  <a:pt x="915" y="0"/>
                </a:lnTo>
                <a:cubicBezTo>
                  <a:pt x="350" y="1168"/>
                  <a:pt x="0" y="2745"/>
                  <a:pt x="0" y="4484"/>
                </a:cubicBezTo>
                <a:close/>
              </a:path>
            </a:pathLst>
          </a:custGeom>
          <a:solidFill>
            <a:srgbClr val="4C874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/>
          </a:p>
        </p:txBody>
      </p:sp>
      <p:sp>
        <p:nvSpPr>
          <p:cNvPr id="3214" name="Shape 3214"/>
          <p:cNvSpPr/>
          <p:nvPr/>
        </p:nvSpPr>
        <p:spPr>
          <a:xfrm>
            <a:off x="5502394" y="5231617"/>
            <a:ext cx="668093" cy="2882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30" y="21600"/>
                </a:moveTo>
                <a:lnTo>
                  <a:pt x="12273" y="21600"/>
                </a:lnTo>
                <a:cubicBezTo>
                  <a:pt x="17421" y="21600"/>
                  <a:pt x="21600" y="11896"/>
                  <a:pt x="21600" y="0"/>
                </a:cubicBezTo>
                <a:lnTo>
                  <a:pt x="0" y="0"/>
                </a:lnTo>
                <a:cubicBezTo>
                  <a:pt x="3" y="11896"/>
                  <a:pt x="4184" y="21600"/>
                  <a:pt x="9330" y="21600"/>
                </a:cubicBezTo>
                <a:close/>
              </a:path>
            </a:pathLst>
          </a:custGeom>
          <a:solidFill>
            <a:srgbClr val="D5E27D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pPr lvl="0"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/>
          </a:p>
        </p:txBody>
      </p:sp>
      <p:sp>
        <p:nvSpPr>
          <p:cNvPr id="16" name="Shape 1590"/>
          <p:cNvSpPr/>
          <p:nvPr/>
        </p:nvSpPr>
        <p:spPr>
          <a:xfrm>
            <a:off x="7505065" y="1996440"/>
            <a:ext cx="3211830" cy="59499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 algn="l"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17" name="Shape 1591"/>
          <p:cNvSpPr/>
          <p:nvPr/>
        </p:nvSpPr>
        <p:spPr>
          <a:xfrm>
            <a:off x="7504944" y="1618241"/>
            <a:ext cx="2232730" cy="378504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l"/>
            <a:r>
              <a:rPr lang="en-US" altLang="zh-CN" sz="18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+mn-lt"/>
                <a:ea typeface="方正舒体" panose="02010601030101010101" charset="-122"/>
                <a:sym typeface="+mn-ea"/>
              </a:rPr>
              <a:t>ADD YOUR TEXT HERE</a:t>
            </a:r>
            <a:endParaRPr>
              <a:solidFill>
                <a:srgbClr val="53585F"/>
              </a:solidFill>
            </a:endParaRPr>
          </a:p>
        </p:txBody>
      </p:sp>
      <p:sp>
        <p:nvSpPr>
          <p:cNvPr id="2" name="Shape 1590"/>
          <p:cNvSpPr/>
          <p:nvPr/>
        </p:nvSpPr>
        <p:spPr>
          <a:xfrm>
            <a:off x="7139305" y="3963670"/>
            <a:ext cx="3211830" cy="59499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 algn="l"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3" name="Shape 1591"/>
          <p:cNvSpPr/>
          <p:nvPr/>
        </p:nvSpPr>
        <p:spPr>
          <a:xfrm>
            <a:off x="7139184" y="3585471"/>
            <a:ext cx="2232730" cy="378504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l"/>
            <a:r>
              <a:rPr lang="en-US" altLang="zh-CN" sz="18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+mn-lt"/>
                <a:ea typeface="方正舒体" panose="02010601030101010101" charset="-122"/>
                <a:sym typeface="+mn-ea"/>
              </a:rPr>
              <a:t>ADD YOUR TEXT HERE</a:t>
            </a:r>
            <a:endParaRPr>
              <a:solidFill>
                <a:srgbClr val="53585F"/>
              </a:solidFill>
            </a:endParaRPr>
          </a:p>
        </p:txBody>
      </p:sp>
      <p:sp>
        <p:nvSpPr>
          <p:cNvPr id="6" name="Shape 1590"/>
          <p:cNvSpPr/>
          <p:nvPr/>
        </p:nvSpPr>
        <p:spPr>
          <a:xfrm>
            <a:off x="1454734" y="4937125"/>
            <a:ext cx="3211830" cy="59499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 algn="r"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7" name="Shape 1591"/>
          <p:cNvSpPr/>
          <p:nvPr/>
        </p:nvSpPr>
        <p:spPr>
          <a:xfrm>
            <a:off x="2433834" y="4558926"/>
            <a:ext cx="2232730" cy="378504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r"/>
            <a:r>
              <a:rPr lang="en-US" altLang="zh-CN" sz="18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+mn-lt"/>
                <a:ea typeface="方正舒体" panose="02010601030101010101" charset="-122"/>
                <a:sym typeface="+mn-ea"/>
              </a:rPr>
              <a:t>ADD YOUR TEXT HERE</a:t>
            </a:r>
            <a:endParaRPr>
              <a:solidFill>
                <a:srgbClr val="53585F"/>
              </a:solidFill>
            </a:endParaRPr>
          </a:p>
        </p:txBody>
      </p:sp>
      <p:sp>
        <p:nvSpPr>
          <p:cNvPr id="8" name="Shape 1590"/>
          <p:cNvSpPr/>
          <p:nvPr/>
        </p:nvSpPr>
        <p:spPr>
          <a:xfrm>
            <a:off x="965149" y="2788920"/>
            <a:ext cx="3211830" cy="59499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 algn="r"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9" name="Shape 1591"/>
          <p:cNvSpPr/>
          <p:nvPr/>
        </p:nvSpPr>
        <p:spPr>
          <a:xfrm>
            <a:off x="1944249" y="2410721"/>
            <a:ext cx="2232730" cy="378504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r"/>
            <a:r>
              <a:rPr lang="en-US" altLang="zh-CN" sz="18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+mn-lt"/>
                <a:ea typeface="方正舒体" panose="02010601030101010101" charset="-122"/>
                <a:sym typeface="+mn-ea"/>
              </a:rPr>
              <a:t>ADD YOUR TEXT HERE</a:t>
            </a:r>
            <a:endParaRPr>
              <a:solidFill>
                <a:srgbClr val="53585F"/>
              </a:solidFill>
            </a:endParaRPr>
          </a:p>
        </p:txBody>
      </p:sp>
      <p:sp>
        <p:nvSpPr>
          <p:cNvPr id="166" name="Rectangle 165"/>
          <p:cNvSpPr/>
          <p:nvPr/>
        </p:nvSpPr>
        <p:spPr>
          <a:xfrm>
            <a:off x="5630397" y="1795583"/>
            <a:ext cx="44069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1600" dirty="0" smtClean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0</a:t>
            </a:r>
            <a:r>
              <a:rPr lang="en-US" altLang="en-AU" sz="1600" dirty="0" smtClean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1</a:t>
            </a:r>
          </a:p>
        </p:txBody>
      </p:sp>
      <p:sp>
        <p:nvSpPr>
          <p:cNvPr id="10" name="Rectangle 165"/>
          <p:cNvSpPr/>
          <p:nvPr/>
        </p:nvSpPr>
        <p:spPr>
          <a:xfrm>
            <a:off x="5630397" y="2788723"/>
            <a:ext cx="44069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1600" dirty="0" smtClean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0</a:t>
            </a:r>
            <a:r>
              <a:rPr lang="en-US" altLang="en-AU" sz="1600" dirty="0" smtClean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2</a:t>
            </a:r>
          </a:p>
        </p:txBody>
      </p:sp>
      <p:sp>
        <p:nvSpPr>
          <p:cNvPr id="11" name="Rectangle 165"/>
          <p:cNvSpPr/>
          <p:nvPr/>
        </p:nvSpPr>
        <p:spPr>
          <a:xfrm>
            <a:off x="5630397" y="3810438"/>
            <a:ext cx="44069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1600" dirty="0" smtClean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0</a:t>
            </a:r>
            <a:r>
              <a:rPr lang="en-US" altLang="en-AU" sz="1600" dirty="0" smtClean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3</a:t>
            </a:r>
          </a:p>
        </p:txBody>
      </p:sp>
      <p:sp>
        <p:nvSpPr>
          <p:cNvPr id="12" name="Rectangle 165"/>
          <p:cNvSpPr/>
          <p:nvPr/>
        </p:nvSpPr>
        <p:spPr>
          <a:xfrm>
            <a:off x="5630397" y="4749603"/>
            <a:ext cx="44069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1600" dirty="0" smtClean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0</a:t>
            </a:r>
            <a:r>
              <a:rPr lang="en-US" altLang="en-AU" sz="1600" dirty="0" smtClean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"/>
          <p:cNvPicPr>
            <a:picLocks noChangeAspect="1"/>
          </p:cNvPicPr>
          <p:nvPr/>
        </p:nvPicPr>
        <p:blipFill>
          <a:blip r:embed="rId2"/>
          <a:srcRect l="46371" b="36445"/>
          <a:stretch>
            <a:fillRect/>
          </a:stretch>
        </p:blipFill>
        <p:spPr>
          <a:xfrm flipH="1">
            <a:off x="10789285" y="4290060"/>
            <a:ext cx="1400175" cy="2578100"/>
          </a:xfrm>
          <a:prstGeom prst="rect">
            <a:avLst/>
          </a:prstGeom>
        </p:spPr>
      </p:pic>
      <p:sp>
        <p:nvSpPr>
          <p:cNvPr id="101" name="椭圆 100"/>
          <p:cNvSpPr>
            <a:spLocks noChangeAspect="1"/>
          </p:cNvSpPr>
          <p:nvPr/>
        </p:nvSpPr>
        <p:spPr>
          <a:xfrm>
            <a:off x="2111331" y="1644785"/>
            <a:ext cx="1080000" cy="1080000"/>
          </a:xfrm>
          <a:prstGeom prst="ellipse">
            <a:avLst/>
          </a:prstGeom>
          <a:solidFill>
            <a:srgbClr val="D5E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3" name="椭圆 102"/>
          <p:cNvSpPr>
            <a:spLocks noChangeAspect="1"/>
          </p:cNvSpPr>
          <p:nvPr/>
        </p:nvSpPr>
        <p:spPr>
          <a:xfrm>
            <a:off x="4373064" y="1644785"/>
            <a:ext cx="1080000" cy="1080000"/>
          </a:xfrm>
          <a:prstGeom prst="ellipse">
            <a:avLst/>
          </a:prstGeom>
          <a:solidFill>
            <a:srgbClr val="8AA2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5" name="椭圆 104"/>
          <p:cNvSpPr>
            <a:spLocks noChangeAspect="1"/>
          </p:cNvSpPr>
          <p:nvPr/>
        </p:nvSpPr>
        <p:spPr>
          <a:xfrm>
            <a:off x="6634797" y="1644785"/>
            <a:ext cx="1080000" cy="1080000"/>
          </a:xfrm>
          <a:prstGeom prst="ellipse">
            <a:avLst/>
          </a:prstGeom>
          <a:solidFill>
            <a:srgbClr val="6172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7" name="椭圆 106"/>
          <p:cNvSpPr>
            <a:spLocks noChangeAspect="1"/>
          </p:cNvSpPr>
          <p:nvPr/>
        </p:nvSpPr>
        <p:spPr>
          <a:xfrm>
            <a:off x="8896529" y="1644785"/>
            <a:ext cx="1080000" cy="1080000"/>
          </a:xfrm>
          <a:prstGeom prst="ellipse">
            <a:avLst/>
          </a:prstGeom>
          <a:solidFill>
            <a:srgbClr val="4C87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3" name="KSO_Shape"/>
          <p:cNvSpPr>
            <a:spLocks noChangeAspect="1"/>
          </p:cNvSpPr>
          <p:nvPr/>
        </p:nvSpPr>
        <p:spPr>
          <a:xfrm>
            <a:off x="4643064" y="1965185"/>
            <a:ext cx="540000" cy="503100"/>
          </a:xfrm>
          <a:custGeom>
            <a:avLst/>
            <a:gdLst/>
            <a:ahLst/>
            <a:cxnLst/>
            <a:rect l="l" t="t" r="r" b="b"/>
            <a:pathLst>
              <a:path w="969654" h="903534">
                <a:moveTo>
                  <a:pt x="813088" y="487443"/>
                </a:moveTo>
                <a:cubicBezTo>
                  <a:pt x="793206" y="487443"/>
                  <a:pt x="777088" y="503561"/>
                  <a:pt x="777088" y="523443"/>
                </a:cubicBezTo>
                <a:cubicBezTo>
                  <a:pt x="777088" y="543325"/>
                  <a:pt x="793206" y="559443"/>
                  <a:pt x="813088" y="559443"/>
                </a:cubicBezTo>
                <a:cubicBezTo>
                  <a:pt x="832970" y="559443"/>
                  <a:pt x="849088" y="543325"/>
                  <a:pt x="849088" y="523443"/>
                </a:cubicBezTo>
                <a:cubicBezTo>
                  <a:pt x="849088" y="503561"/>
                  <a:pt x="832970" y="487443"/>
                  <a:pt x="813088" y="487443"/>
                </a:cubicBezTo>
                <a:close/>
                <a:moveTo>
                  <a:pt x="606961" y="487443"/>
                </a:moveTo>
                <a:cubicBezTo>
                  <a:pt x="587079" y="487443"/>
                  <a:pt x="570961" y="503561"/>
                  <a:pt x="570961" y="523443"/>
                </a:cubicBezTo>
                <a:cubicBezTo>
                  <a:pt x="570961" y="543325"/>
                  <a:pt x="587079" y="559443"/>
                  <a:pt x="606961" y="559443"/>
                </a:cubicBezTo>
                <a:cubicBezTo>
                  <a:pt x="626843" y="559443"/>
                  <a:pt x="642961" y="543325"/>
                  <a:pt x="642961" y="523443"/>
                </a:cubicBezTo>
                <a:cubicBezTo>
                  <a:pt x="642961" y="503561"/>
                  <a:pt x="626843" y="487443"/>
                  <a:pt x="606961" y="487443"/>
                </a:cubicBezTo>
                <a:close/>
                <a:moveTo>
                  <a:pt x="691345" y="336511"/>
                </a:moveTo>
                <a:cubicBezTo>
                  <a:pt x="769490" y="335080"/>
                  <a:pt x="847112" y="364668"/>
                  <a:pt x="901758" y="422110"/>
                </a:cubicBezTo>
                <a:cubicBezTo>
                  <a:pt x="999759" y="525126"/>
                  <a:pt x="990612" y="681640"/>
                  <a:pt x="881173" y="774306"/>
                </a:cubicBezTo>
                <a:lnTo>
                  <a:pt x="905846" y="903534"/>
                </a:lnTo>
                <a:lnTo>
                  <a:pt x="792422" y="824563"/>
                </a:lnTo>
                <a:cubicBezTo>
                  <a:pt x="666952" y="867914"/>
                  <a:pt x="525982" y="820668"/>
                  <a:pt x="459770" y="713074"/>
                </a:cubicBezTo>
                <a:cubicBezTo>
                  <a:pt x="386891" y="594648"/>
                  <a:pt x="429055" y="444146"/>
                  <a:pt x="554971" y="373268"/>
                </a:cubicBezTo>
                <a:cubicBezTo>
                  <a:pt x="597384" y="349394"/>
                  <a:pt x="644458" y="337369"/>
                  <a:pt x="691345" y="336511"/>
                </a:cubicBezTo>
                <a:close/>
                <a:moveTo>
                  <a:pt x="547874" y="187267"/>
                </a:moveTo>
                <a:cubicBezTo>
                  <a:pt x="518051" y="187267"/>
                  <a:pt x="493874" y="211444"/>
                  <a:pt x="493874" y="241267"/>
                </a:cubicBezTo>
                <a:cubicBezTo>
                  <a:pt x="493874" y="271090"/>
                  <a:pt x="518051" y="295267"/>
                  <a:pt x="547874" y="295267"/>
                </a:cubicBezTo>
                <a:cubicBezTo>
                  <a:pt x="577697" y="295267"/>
                  <a:pt x="601874" y="271090"/>
                  <a:pt x="601874" y="241267"/>
                </a:cubicBezTo>
                <a:cubicBezTo>
                  <a:pt x="601874" y="211444"/>
                  <a:pt x="577697" y="187267"/>
                  <a:pt x="547874" y="187267"/>
                </a:cubicBezTo>
                <a:close/>
                <a:moveTo>
                  <a:pt x="294449" y="187267"/>
                </a:moveTo>
                <a:cubicBezTo>
                  <a:pt x="264626" y="187267"/>
                  <a:pt x="240449" y="211444"/>
                  <a:pt x="240449" y="241267"/>
                </a:cubicBezTo>
                <a:cubicBezTo>
                  <a:pt x="240449" y="271090"/>
                  <a:pt x="264626" y="295267"/>
                  <a:pt x="294449" y="295267"/>
                </a:cubicBezTo>
                <a:cubicBezTo>
                  <a:pt x="324272" y="295267"/>
                  <a:pt x="348449" y="271090"/>
                  <a:pt x="348449" y="241267"/>
                </a:cubicBezTo>
                <a:cubicBezTo>
                  <a:pt x="348449" y="211444"/>
                  <a:pt x="324272" y="187267"/>
                  <a:pt x="294449" y="187267"/>
                </a:cubicBezTo>
                <a:close/>
                <a:moveTo>
                  <a:pt x="408549" y="168"/>
                </a:moveTo>
                <a:cubicBezTo>
                  <a:pt x="456533" y="-1113"/>
                  <a:pt x="505397" y="4870"/>
                  <a:pt x="553141" y="18800"/>
                </a:cubicBezTo>
                <a:cubicBezTo>
                  <a:pt x="730896" y="70663"/>
                  <a:pt x="843952" y="217556"/>
                  <a:pt x="840274" y="375462"/>
                </a:cubicBezTo>
                <a:cubicBezTo>
                  <a:pt x="754752" y="310337"/>
                  <a:pt x="632797" y="302687"/>
                  <a:pt x="535419" y="357502"/>
                </a:cubicBezTo>
                <a:cubicBezTo>
                  <a:pt x="409503" y="428380"/>
                  <a:pt x="367339" y="578882"/>
                  <a:pt x="440218" y="697308"/>
                </a:cubicBezTo>
                <a:cubicBezTo>
                  <a:pt x="450352" y="713775"/>
                  <a:pt x="462237" y="728829"/>
                  <a:pt x="478397" y="739559"/>
                </a:cubicBezTo>
                <a:cubicBezTo>
                  <a:pt x="442192" y="745523"/>
                  <a:pt x="404623" y="745773"/>
                  <a:pt x="366675" y="741395"/>
                </a:cubicBezTo>
                <a:lnTo>
                  <a:pt x="245711" y="837584"/>
                </a:lnTo>
                <a:lnTo>
                  <a:pt x="214226" y="696474"/>
                </a:lnTo>
                <a:cubicBezTo>
                  <a:pt x="11680" y="595442"/>
                  <a:pt x="-59861" y="368389"/>
                  <a:pt x="54436" y="189343"/>
                </a:cubicBezTo>
                <a:cubicBezTo>
                  <a:pt x="128564" y="73222"/>
                  <a:pt x="264598" y="4010"/>
                  <a:pt x="408549" y="1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4" name="KSO_Shape"/>
          <p:cNvSpPr>
            <a:spLocks noChangeAspect="1"/>
          </p:cNvSpPr>
          <p:nvPr/>
        </p:nvSpPr>
        <p:spPr>
          <a:xfrm>
            <a:off x="2381331" y="1965185"/>
            <a:ext cx="540000" cy="439200"/>
          </a:xfrm>
          <a:custGeom>
            <a:avLst/>
            <a:gdLst/>
            <a:ahLst/>
            <a:cxnLst/>
            <a:rect l="l" t="t" r="r" b="b"/>
            <a:pathLst>
              <a:path w="684048" h="556307">
                <a:moveTo>
                  <a:pt x="222901" y="383453"/>
                </a:moveTo>
                <a:cubicBezTo>
                  <a:pt x="218315" y="383977"/>
                  <a:pt x="213613" y="385281"/>
                  <a:pt x="209039" y="387420"/>
                </a:cubicBezTo>
                <a:cubicBezTo>
                  <a:pt x="190739" y="395979"/>
                  <a:pt x="181407" y="414680"/>
                  <a:pt x="188193" y="429191"/>
                </a:cubicBezTo>
                <a:cubicBezTo>
                  <a:pt x="194980" y="443702"/>
                  <a:pt x="215317" y="448527"/>
                  <a:pt x="233616" y="439969"/>
                </a:cubicBezTo>
                <a:cubicBezTo>
                  <a:pt x="251915" y="431410"/>
                  <a:pt x="261248" y="412709"/>
                  <a:pt x="254461" y="398198"/>
                </a:cubicBezTo>
                <a:cubicBezTo>
                  <a:pt x="249371" y="387315"/>
                  <a:pt x="236659" y="381879"/>
                  <a:pt x="222901" y="383453"/>
                </a:cubicBezTo>
                <a:close/>
                <a:moveTo>
                  <a:pt x="284035" y="369073"/>
                </a:moveTo>
                <a:cubicBezTo>
                  <a:pt x="281538" y="368297"/>
                  <a:pt x="278657" y="368441"/>
                  <a:pt x="275985" y="369691"/>
                </a:cubicBezTo>
                <a:cubicBezTo>
                  <a:pt x="270641" y="372190"/>
                  <a:pt x="268154" y="378164"/>
                  <a:pt x="270432" y="383034"/>
                </a:cubicBezTo>
                <a:cubicBezTo>
                  <a:pt x="272710" y="387904"/>
                  <a:pt x="278888" y="389825"/>
                  <a:pt x="284233" y="387325"/>
                </a:cubicBezTo>
                <a:cubicBezTo>
                  <a:pt x="289577" y="384826"/>
                  <a:pt x="292063" y="378852"/>
                  <a:pt x="289785" y="373982"/>
                </a:cubicBezTo>
                <a:cubicBezTo>
                  <a:pt x="288647" y="371547"/>
                  <a:pt x="286533" y="369850"/>
                  <a:pt x="284035" y="369073"/>
                </a:cubicBezTo>
                <a:close/>
                <a:moveTo>
                  <a:pt x="266604" y="297070"/>
                </a:moveTo>
                <a:cubicBezTo>
                  <a:pt x="319078" y="300338"/>
                  <a:pt x="362309" y="335548"/>
                  <a:pt x="367763" y="383070"/>
                </a:cubicBezTo>
                <a:cubicBezTo>
                  <a:pt x="373996" y="437381"/>
                  <a:pt x="328527" y="487207"/>
                  <a:pt x="266205" y="494360"/>
                </a:cubicBezTo>
                <a:cubicBezTo>
                  <a:pt x="203883" y="501513"/>
                  <a:pt x="148308" y="463284"/>
                  <a:pt x="142074" y="408972"/>
                </a:cubicBezTo>
                <a:cubicBezTo>
                  <a:pt x="135841" y="354661"/>
                  <a:pt x="181310" y="304835"/>
                  <a:pt x="243632" y="297682"/>
                </a:cubicBezTo>
                <a:cubicBezTo>
                  <a:pt x="251423" y="296788"/>
                  <a:pt x="259108" y="296603"/>
                  <a:pt x="266604" y="297070"/>
                </a:cubicBezTo>
                <a:close/>
                <a:moveTo>
                  <a:pt x="297042" y="252387"/>
                </a:moveTo>
                <a:cubicBezTo>
                  <a:pt x="283618" y="252176"/>
                  <a:pt x="269820" y="252839"/>
                  <a:pt x="255793" y="254449"/>
                </a:cubicBezTo>
                <a:cubicBezTo>
                  <a:pt x="143583" y="267328"/>
                  <a:pt x="59288" y="335880"/>
                  <a:pt x="67516" y="407566"/>
                </a:cubicBezTo>
                <a:cubicBezTo>
                  <a:pt x="75743" y="479252"/>
                  <a:pt x="173377" y="526925"/>
                  <a:pt x="285587" y="514046"/>
                </a:cubicBezTo>
                <a:cubicBezTo>
                  <a:pt x="397797" y="501168"/>
                  <a:pt x="482091" y="432615"/>
                  <a:pt x="473864" y="360929"/>
                </a:cubicBezTo>
                <a:cubicBezTo>
                  <a:pt x="466665" y="298204"/>
                  <a:pt x="391015" y="253864"/>
                  <a:pt x="297042" y="252387"/>
                </a:cubicBezTo>
                <a:close/>
                <a:moveTo>
                  <a:pt x="509416" y="97868"/>
                </a:moveTo>
                <a:cubicBezTo>
                  <a:pt x="544841" y="99182"/>
                  <a:pt x="588107" y="127580"/>
                  <a:pt x="590257" y="183051"/>
                </a:cubicBezTo>
                <a:cubicBezTo>
                  <a:pt x="592352" y="199448"/>
                  <a:pt x="588214" y="215684"/>
                  <a:pt x="579852" y="229407"/>
                </a:cubicBezTo>
                <a:lnTo>
                  <a:pt x="580228" y="229581"/>
                </a:lnTo>
                <a:cubicBezTo>
                  <a:pt x="580244" y="229743"/>
                  <a:pt x="580186" y="229872"/>
                  <a:pt x="580126" y="230000"/>
                </a:cubicBezTo>
                <a:lnTo>
                  <a:pt x="578707" y="232024"/>
                </a:lnTo>
                <a:cubicBezTo>
                  <a:pt x="578590" y="232839"/>
                  <a:pt x="578192" y="233485"/>
                  <a:pt x="577787" y="234126"/>
                </a:cubicBezTo>
                <a:lnTo>
                  <a:pt x="577385" y="233908"/>
                </a:lnTo>
                <a:cubicBezTo>
                  <a:pt x="572286" y="241165"/>
                  <a:pt x="563167" y="244302"/>
                  <a:pt x="554750" y="241632"/>
                </a:cubicBezTo>
                <a:lnTo>
                  <a:pt x="548315" y="238643"/>
                </a:lnTo>
                <a:cubicBezTo>
                  <a:pt x="539522" y="233101"/>
                  <a:pt x="536249" y="221620"/>
                  <a:pt x="540834" y="211750"/>
                </a:cubicBezTo>
                <a:lnTo>
                  <a:pt x="541088" y="211402"/>
                </a:lnTo>
                <a:lnTo>
                  <a:pt x="541243" y="211474"/>
                </a:lnTo>
                <a:cubicBezTo>
                  <a:pt x="549302" y="193084"/>
                  <a:pt x="546794" y="175359"/>
                  <a:pt x="541863" y="165391"/>
                </a:cubicBezTo>
                <a:cubicBezTo>
                  <a:pt x="534763" y="151042"/>
                  <a:pt x="514479" y="135118"/>
                  <a:pt x="480142" y="145181"/>
                </a:cubicBezTo>
                <a:lnTo>
                  <a:pt x="480025" y="144483"/>
                </a:lnTo>
                <a:cubicBezTo>
                  <a:pt x="471706" y="144624"/>
                  <a:pt x="464282" y="140887"/>
                  <a:pt x="461009" y="134412"/>
                </a:cubicBezTo>
                <a:lnTo>
                  <a:pt x="458966" y="128175"/>
                </a:lnTo>
                <a:cubicBezTo>
                  <a:pt x="457496" y="119354"/>
                  <a:pt x="463572" y="110158"/>
                  <a:pt x="473636" y="106144"/>
                </a:cubicBezTo>
                <a:lnTo>
                  <a:pt x="473571" y="105761"/>
                </a:lnTo>
                <a:cubicBezTo>
                  <a:pt x="485121" y="99922"/>
                  <a:pt x="497817" y="97438"/>
                  <a:pt x="509416" y="97868"/>
                </a:cubicBezTo>
                <a:close/>
                <a:moveTo>
                  <a:pt x="286518" y="82088"/>
                </a:moveTo>
                <a:cubicBezTo>
                  <a:pt x="376738" y="91976"/>
                  <a:pt x="317665" y="163994"/>
                  <a:pt x="337363" y="184000"/>
                </a:cubicBezTo>
                <a:cubicBezTo>
                  <a:pt x="387081" y="179119"/>
                  <a:pt x="437510" y="146098"/>
                  <a:pt x="486517" y="169358"/>
                </a:cubicBezTo>
                <a:cubicBezTo>
                  <a:pt x="533076" y="203014"/>
                  <a:pt x="494312" y="233925"/>
                  <a:pt x="501054" y="264835"/>
                </a:cubicBezTo>
                <a:cubicBezTo>
                  <a:pt x="649340" y="323962"/>
                  <a:pt x="585744" y="409170"/>
                  <a:pt x="562675" y="436725"/>
                </a:cubicBezTo>
                <a:cubicBezTo>
                  <a:pt x="354965" y="648778"/>
                  <a:pt x="45454" y="533772"/>
                  <a:pt x="10807" y="435328"/>
                </a:cubicBezTo>
                <a:cubicBezTo>
                  <a:pt x="-41075" y="330306"/>
                  <a:pt x="100878" y="89491"/>
                  <a:pt x="286518" y="82088"/>
                </a:cubicBezTo>
                <a:close/>
                <a:moveTo>
                  <a:pt x="489068" y="0"/>
                </a:moveTo>
                <a:cubicBezTo>
                  <a:pt x="596753" y="0"/>
                  <a:pt x="684048" y="87296"/>
                  <a:pt x="684048" y="194980"/>
                </a:cubicBezTo>
                <a:cubicBezTo>
                  <a:pt x="684048" y="216847"/>
                  <a:pt x="680448" y="237874"/>
                  <a:pt x="672966" y="257215"/>
                </a:cubicBezTo>
                <a:lnTo>
                  <a:pt x="672379" y="257003"/>
                </a:lnTo>
                <a:cubicBezTo>
                  <a:pt x="668967" y="265617"/>
                  <a:pt x="657523" y="269364"/>
                  <a:pt x="645725" y="265916"/>
                </a:cubicBezTo>
                <a:lnTo>
                  <a:pt x="637884" y="262819"/>
                </a:lnTo>
                <a:cubicBezTo>
                  <a:pt x="627530" y="257587"/>
                  <a:pt x="621785" y="247890"/>
                  <a:pt x="624308" y="239644"/>
                </a:cubicBezTo>
                <a:lnTo>
                  <a:pt x="623975" y="239524"/>
                </a:lnTo>
                <a:cubicBezTo>
                  <a:pt x="629260" y="225659"/>
                  <a:pt x="631774" y="210613"/>
                  <a:pt x="631774" y="194980"/>
                </a:cubicBezTo>
                <a:cubicBezTo>
                  <a:pt x="631774" y="116165"/>
                  <a:pt x="567883" y="52274"/>
                  <a:pt x="489068" y="52274"/>
                </a:cubicBezTo>
                <a:lnTo>
                  <a:pt x="469942" y="54202"/>
                </a:lnTo>
                <a:lnTo>
                  <a:pt x="469951" y="54239"/>
                </a:lnTo>
                <a:cubicBezTo>
                  <a:pt x="469861" y="54366"/>
                  <a:pt x="469744" y="54397"/>
                  <a:pt x="469627" y="54427"/>
                </a:cubicBezTo>
                <a:cubicBezTo>
                  <a:pt x="460634" y="56697"/>
                  <a:pt x="450861" y="49439"/>
                  <a:pt x="446718" y="37636"/>
                </a:cubicBezTo>
                <a:lnTo>
                  <a:pt x="444619" y="29323"/>
                </a:lnTo>
                <a:cubicBezTo>
                  <a:pt x="442667" y="16995"/>
                  <a:pt x="447797" y="5987"/>
                  <a:pt x="456757" y="3699"/>
                </a:cubicBezTo>
                <a:lnTo>
                  <a:pt x="456661" y="3267"/>
                </a:lnTo>
                <a:cubicBezTo>
                  <a:pt x="467135" y="923"/>
                  <a:pt x="477994" y="0"/>
                  <a:pt x="48906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5" name="Freeform 16"/>
          <p:cNvSpPr>
            <a:spLocks noChangeAspect="1"/>
          </p:cNvSpPr>
          <p:nvPr/>
        </p:nvSpPr>
        <p:spPr bwMode="auto">
          <a:xfrm>
            <a:off x="6904797" y="2013670"/>
            <a:ext cx="540000" cy="440705"/>
          </a:xfrm>
          <a:custGeom>
            <a:avLst/>
            <a:gdLst>
              <a:gd name="T0" fmla="*/ 630000 w 197"/>
              <a:gd name="T1" fmla="*/ 61023 h 160"/>
              <a:gd name="T2" fmla="*/ 556447 w 197"/>
              <a:gd name="T3" fmla="*/ 80293 h 160"/>
              <a:gd name="T4" fmla="*/ 614010 w 197"/>
              <a:gd name="T5" fmla="*/ 9635 h 160"/>
              <a:gd name="T6" fmla="*/ 530863 w 197"/>
              <a:gd name="T7" fmla="*/ 41753 h 160"/>
              <a:gd name="T8" fmla="*/ 434924 w 197"/>
              <a:gd name="T9" fmla="*/ 0 h 160"/>
              <a:gd name="T10" fmla="*/ 307005 w 197"/>
              <a:gd name="T11" fmla="*/ 128470 h 160"/>
              <a:gd name="T12" fmla="*/ 310203 w 197"/>
              <a:gd name="T13" fmla="*/ 160587 h 160"/>
              <a:gd name="T14" fmla="*/ 44772 w 197"/>
              <a:gd name="T15" fmla="*/ 22482 h 160"/>
              <a:gd name="T16" fmla="*/ 25584 w 197"/>
              <a:gd name="T17" fmla="*/ 89929 h 160"/>
              <a:gd name="T18" fmla="*/ 83147 w 197"/>
              <a:gd name="T19" fmla="*/ 195916 h 160"/>
              <a:gd name="T20" fmla="*/ 25584 w 197"/>
              <a:gd name="T21" fmla="*/ 179857 h 160"/>
              <a:gd name="T22" fmla="*/ 25584 w 197"/>
              <a:gd name="T23" fmla="*/ 183069 h 160"/>
              <a:gd name="T24" fmla="*/ 127919 w 197"/>
              <a:gd name="T25" fmla="*/ 308327 h 160"/>
              <a:gd name="T26" fmla="*/ 95939 w 197"/>
              <a:gd name="T27" fmla="*/ 314750 h 160"/>
              <a:gd name="T28" fmla="*/ 70355 w 197"/>
              <a:gd name="T29" fmla="*/ 311539 h 160"/>
              <a:gd name="T30" fmla="*/ 191878 w 197"/>
              <a:gd name="T31" fmla="*/ 401467 h 160"/>
              <a:gd name="T32" fmla="*/ 31980 w 197"/>
              <a:gd name="T33" fmla="*/ 456067 h 160"/>
              <a:gd name="T34" fmla="*/ 0 w 197"/>
              <a:gd name="T35" fmla="*/ 456067 h 160"/>
              <a:gd name="T36" fmla="*/ 198274 w 197"/>
              <a:gd name="T37" fmla="*/ 513878 h 160"/>
              <a:gd name="T38" fmla="*/ 566041 w 197"/>
              <a:gd name="T39" fmla="*/ 144528 h 160"/>
              <a:gd name="T40" fmla="*/ 566041 w 197"/>
              <a:gd name="T41" fmla="*/ 128470 h 160"/>
              <a:gd name="T42" fmla="*/ 630000 w 197"/>
              <a:gd name="T43" fmla="*/ 61023 h 160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97" h="160">
                <a:moveTo>
                  <a:pt x="197" y="19"/>
                </a:moveTo>
                <a:cubicBezTo>
                  <a:pt x="190" y="22"/>
                  <a:pt x="182" y="24"/>
                  <a:pt x="174" y="25"/>
                </a:cubicBezTo>
                <a:cubicBezTo>
                  <a:pt x="182" y="20"/>
                  <a:pt x="189" y="12"/>
                  <a:pt x="192" y="3"/>
                </a:cubicBezTo>
                <a:cubicBezTo>
                  <a:pt x="184" y="8"/>
                  <a:pt x="175" y="11"/>
                  <a:pt x="166" y="13"/>
                </a:cubicBezTo>
                <a:cubicBezTo>
                  <a:pt x="158" y="5"/>
                  <a:pt x="148" y="0"/>
                  <a:pt x="136" y="0"/>
                </a:cubicBezTo>
                <a:cubicBezTo>
                  <a:pt x="114" y="0"/>
                  <a:pt x="96" y="18"/>
                  <a:pt x="96" y="40"/>
                </a:cubicBezTo>
                <a:cubicBezTo>
                  <a:pt x="96" y="44"/>
                  <a:pt x="96" y="47"/>
                  <a:pt x="97" y="50"/>
                </a:cubicBezTo>
                <a:cubicBezTo>
                  <a:pt x="63" y="48"/>
                  <a:pt x="34" y="32"/>
                  <a:pt x="14" y="7"/>
                </a:cubicBezTo>
                <a:cubicBezTo>
                  <a:pt x="10" y="13"/>
                  <a:pt x="8" y="20"/>
                  <a:pt x="8" y="28"/>
                </a:cubicBezTo>
                <a:cubicBezTo>
                  <a:pt x="8" y="42"/>
                  <a:pt x="15" y="54"/>
                  <a:pt x="26" y="61"/>
                </a:cubicBezTo>
                <a:cubicBezTo>
                  <a:pt x="20" y="61"/>
                  <a:pt x="13" y="59"/>
                  <a:pt x="8" y="56"/>
                </a:cubicBezTo>
                <a:cubicBezTo>
                  <a:pt x="8" y="56"/>
                  <a:pt x="8" y="57"/>
                  <a:pt x="8" y="57"/>
                </a:cubicBezTo>
                <a:cubicBezTo>
                  <a:pt x="8" y="76"/>
                  <a:pt x="22" y="93"/>
                  <a:pt x="40" y="96"/>
                </a:cubicBezTo>
                <a:cubicBezTo>
                  <a:pt x="37" y="97"/>
                  <a:pt x="33" y="98"/>
                  <a:pt x="30" y="98"/>
                </a:cubicBezTo>
                <a:cubicBezTo>
                  <a:pt x="27" y="98"/>
                  <a:pt x="24" y="98"/>
                  <a:pt x="22" y="97"/>
                </a:cubicBezTo>
                <a:cubicBezTo>
                  <a:pt x="27" y="113"/>
                  <a:pt x="42" y="125"/>
                  <a:pt x="60" y="125"/>
                </a:cubicBezTo>
                <a:cubicBezTo>
                  <a:pt x="46" y="136"/>
                  <a:pt x="29" y="142"/>
                  <a:pt x="10" y="142"/>
                </a:cubicBezTo>
                <a:cubicBezTo>
                  <a:pt x="6" y="142"/>
                  <a:pt x="3" y="142"/>
                  <a:pt x="0" y="142"/>
                </a:cubicBezTo>
                <a:cubicBezTo>
                  <a:pt x="18" y="153"/>
                  <a:pt x="39" y="160"/>
                  <a:pt x="62" y="160"/>
                </a:cubicBezTo>
                <a:cubicBezTo>
                  <a:pt x="136" y="160"/>
                  <a:pt x="177" y="98"/>
                  <a:pt x="177" y="45"/>
                </a:cubicBezTo>
                <a:cubicBezTo>
                  <a:pt x="177" y="43"/>
                  <a:pt x="177" y="42"/>
                  <a:pt x="177" y="40"/>
                </a:cubicBezTo>
                <a:cubicBezTo>
                  <a:pt x="185" y="34"/>
                  <a:pt x="192" y="27"/>
                  <a:pt x="197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6" name="Freeform 24"/>
          <p:cNvSpPr>
            <a:spLocks noChangeAspect="1"/>
          </p:cNvSpPr>
          <p:nvPr/>
        </p:nvSpPr>
        <p:spPr bwMode="auto">
          <a:xfrm>
            <a:off x="9309470" y="1946735"/>
            <a:ext cx="254118" cy="540000"/>
          </a:xfrm>
          <a:custGeom>
            <a:avLst/>
            <a:gdLst>
              <a:gd name="T0" fmla="*/ 254254 w 89"/>
              <a:gd name="T1" fmla="*/ 176269 h 193"/>
              <a:gd name="T2" fmla="*/ 168550 w 89"/>
              <a:gd name="T3" fmla="*/ 176269 h 193"/>
              <a:gd name="T4" fmla="*/ 168550 w 89"/>
              <a:gd name="T5" fmla="*/ 120311 h 193"/>
              <a:gd name="T6" fmla="*/ 191405 w 89"/>
              <a:gd name="T7" fmla="*/ 92332 h 193"/>
              <a:gd name="T8" fmla="*/ 254254 w 89"/>
              <a:gd name="T9" fmla="*/ 92332 h 193"/>
              <a:gd name="T10" fmla="*/ 254254 w 89"/>
              <a:gd name="T11" fmla="*/ 0 h 193"/>
              <a:gd name="T12" fmla="*/ 168550 w 89"/>
              <a:gd name="T13" fmla="*/ 0 h 193"/>
              <a:gd name="T14" fmla="*/ 54279 w 89"/>
              <a:gd name="T15" fmla="*/ 111917 h 193"/>
              <a:gd name="T16" fmla="*/ 54279 w 89"/>
              <a:gd name="T17" fmla="*/ 176269 h 193"/>
              <a:gd name="T18" fmla="*/ 0 w 89"/>
              <a:gd name="T19" fmla="*/ 176269 h 193"/>
              <a:gd name="T20" fmla="*/ 0 w 89"/>
              <a:gd name="T21" fmla="*/ 271399 h 193"/>
              <a:gd name="T22" fmla="*/ 54279 w 89"/>
              <a:gd name="T23" fmla="*/ 271399 h 193"/>
              <a:gd name="T24" fmla="*/ 54279 w 89"/>
              <a:gd name="T25" fmla="*/ 540000 h 193"/>
              <a:gd name="T26" fmla="*/ 168550 w 89"/>
              <a:gd name="T27" fmla="*/ 540000 h 193"/>
              <a:gd name="T28" fmla="*/ 168550 w 89"/>
              <a:gd name="T29" fmla="*/ 271399 h 193"/>
              <a:gd name="T30" fmla="*/ 245684 w 89"/>
              <a:gd name="T31" fmla="*/ 271399 h 193"/>
              <a:gd name="T32" fmla="*/ 254254 w 89"/>
              <a:gd name="T33" fmla="*/ 176269 h 193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89" h="193">
                <a:moveTo>
                  <a:pt x="89" y="63"/>
                </a:moveTo>
                <a:cubicBezTo>
                  <a:pt x="59" y="63"/>
                  <a:pt x="59" y="63"/>
                  <a:pt x="59" y="63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35"/>
                  <a:pt x="64" y="33"/>
                  <a:pt x="67" y="33"/>
                </a:cubicBezTo>
                <a:cubicBezTo>
                  <a:pt x="71" y="33"/>
                  <a:pt x="89" y="33"/>
                  <a:pt x="89" y="33"/>
                </a:cubicBezTo>
                <a:cubicBezTo>
                  <a:pt x="89" y="0"/>
                  <a:pt x="89" y="0"/>
                  <a:pt x="8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26" y="0"/>
                  <a:pt x="19" y="25"/>
                  <a:pt x="19" y="40"/>
                </a:cubicBezTo>
                <a:cubicBezTo>
                  <a:pt x="19" y="63"/>
                  <a:pt x="19" y="63"/>
                  <a:pt x="19" y="63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97"/>
                  <a:pt x="0" y="97"/>
                  <a:pt x="0" y="97"/>
                </a:cubicBezTo>
                <a:cubicBezTo>
                  <a:pt x="19" y="97"/>
                  <a:pt x="19" y="97"/>
                  <a:pt x="19" y="97"/>
                </a:cubicBezTo>
                <a:cubicBezTo>
                  <a:pt x="19" y="140"/>
                  <a:pt x="19" y="193"/>
                  <a:pt x="19" y="193"/>
                </a:cubicBezTo>
                <a:cubicBezTo>
                  <a:pt x="59" y="193"/>
                  <a:pt x="59" y="193"/>
                  <a:pt x="59" y="193"/>
                </a:cubicBezTo>
                <a:cubicBezTo>
                  <a:pt x="59" y="193"/>
                  <a:pt x="59" y="140"/>
                  <a:pt x="59" y="97"/>
                </a:cubicBezTo>
                <a:cubicBezTo>
                  <a:pt x="86" y="97"/>
                  <a:pt x="86" y="97"/>
                  <a:pt x="86" y="97"/>
                </a:cubicBezTo>
                <a:lnTo>
                  <a:pt x="89" y="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Shape 1590"/>
          <p:cNvSpPr/>
          <p:nvPr/>
        </p:nvSpPr>
        <p:spPr>
          <a:xfrm>
            <a:off x="1714500" y="3267393"/>
            <a:ext cx="1875155" cy="109791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3" name="Shape 1591"/>
          <p:cNvSpPr/>
          <p:nvPr/>
        </p:nvSpPr>
        <p:spPr>
          <a:xfrm>
            <a:off x="1535309" y="2889533"/>
            <a:ext cx="2232730" cy="378460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/>
            <a:r>
              <a:rPr lang="en-US" altLang="zh-CN" sz="18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+mn-lt"/>
                <a:ea typeface="方正舒体" panose="02010601030101010101" charset="-122"/>
                <a:sym typeface="+mn-ea"/>
              </a:rPr>
              <a:t>YOUR TEXT </a:t>
            </a:r>
            <a:endParaRPr>
              <a:solidFill>
                <a:srgbClr val="53585F"/>
              </a:solidFill>
            </a:endParaRPr>
          </a:p>
        </p:txBody>
      </p:sp>
      <p:sp>
        <p:nvSpPr>
          <p:cNvPr id="4" name="Shape 1590"/>
          <p:cNvSpPr/>
          <p:nvPr/>
        </p:nvSpPr>
        <p:spPr>
          <a:xfrm>
            <a:off x="4090035" y="3267393"/>
            <a:ext cx="1875155" cy="109791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5" name="Shape 1591"/>
          <p:cNvSpPr/>
          <p:nvPr/>
        </p:nvSpPr>
        <p:spPr>
          <a:xfrm>
            <a:off x="3910844" y="2889533"/>
            <a:ext cx="2232730" cy="378460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/>
            <a:r>
              <a:rPr lang="en-US" altLang="zh-CN" sz="18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+mn-lt"/>
                <a:ea typeface="方正舒体" panose="02010601030101010101" charset="-122"/>
                <a:sym typeface="+mn-ea"/>
              </a:rPr>
              <a:t>YOUR TEXT </a:t>
            </a:r>
            <a:endParaRPr>
              <a:solidFill>
                <a:srgbClr val="53585F"/>
              </a:solidFill>
            </a:endParaRPr>
          </a:p>
        </p:txBody>
      </p:sp>
      <p:sp>
        <p:nvSpPr>
          <p:cNvPr id="7" name="Shape 1590"/>
          <p:cNvSpPr/>
          <p:nvPr/>
        </p:nvSpPr>
        <p:spPr>
          <a:xfrm>
            <a:off x="6237605" y="3267393"/>
            <a:ext cx="1875155" cy="109791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8" name="Shape 1591"/>
          <p:cNvSpPr/>
          <p:nvPr/>
        </p:nvSpPr>
        <p:spPr>
          <a:xfrm>
            <a:off x="6058414" y="2889533"/>
            <a:ext cx="2232730" cy="378460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/>
            <a:r>
              <a:rPr lang="en-US" altLang="zh-CN" sz="18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+mn-lt"/>
                <a:ea typeface="方正舒体" panose="02010601030101010101" charset="-122"/>
                <a:sym typeface="+mn-ea"/>
              </a:rPr>
              <a:t>YOUR TEXT </a:t>
            </a:r>
            <a:endParaRPr>
              <a:solidFill>
                <a:srgbClr val="53585F"/>
              </a:solidFill>
            </a:endParaRPr>
          </a:p>
        </p:txBody>
      </p:sp>
      <p:sp>
        <p:nvSpPr>
          <p:cNvPr id="9" name="Shape 1590"/>
          <p:cNvSpPr/>
          <p:nvPr/>
        </p:nvSpPr>
        <p:spPr>
          <a:xfrm>
            <a:off x="8470265" y="3267393"/>
            <a:ext cx="1875155" cy="109791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10" name="Shape 1591"/>
          <p:cNvSpPr/>
          <p:nvPr/>
        </p:nvSpPr>
        <p:spPr>
          <a:xfrm>
            <a:off x="8291074" y="2889533"/>
            <a:ext cx="2232730" cy="378460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/>
            <a:r>
              <a:rPr lang="en-US" altLang="zh-CN" sz="18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+mn-lt"/>
                <a:ea typeface="方正舒体" panose="02010601030101010101" charset="-122"/>
                <a:sym typeface="+mn-ea"/>
              </a:rPr>
              <a:t>YOUR TEXT </a:t>
            </a:r>
            <a:endParaRPr>
              <a:solidFill>
                <a:srgbClr val="53585F"/>
              </a:solidFill>
            </a:endParaRPr>
          </a:p>
        </p:txBody>
      </p:sp>
      <p:sp>
        <p:nvSpPr>
          <p:cNvPr id="11" name="Shape 1590"/>
          <p:cNvSpPr/>
          <p:nvPr/>
        </p:nvSpPr>
        <p:spPr>
          <a:xfrm>
            <a:off x="1279525" y="5176838"/>
            <a:ext cx="9509760" cy="43370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810125" y="1070610"/>
            <a:ext cx="2592705" cy="471678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762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40815" y="3029585"/>
            <a:ext cx="3757295" cy="5834380"/>
          </a:xfrm>
          <a:prstGeom prst="rect">
            <a:avLst/>
          </a:prstGeom>
        </p:spPr>
      </p:pic>
      <p:pic>
        <p:nvPicPr>
          <p:cNvPr id="6" name="图片 5" descr="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50500" y="3448685"/>
            <a:ext cx="2445385" cy="4201795"/>
          </a:xfrm>
          <a:prstGeom prst="rect">
            <a:avLst/>
          </a:prstGeom>
        </p:spPr>
      </p:pic>
      <p:pic>
        <p:nvPicPr>
          <p:cNvPr id="7" name="图片 6" descr="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543685" y="-687070"/>
            <a:ext cx="3386455" cy="2080260"/>
          </a:xfrm>
          <a:prstGeom prst="rect">
            <a:avLst/>
          </a:prstGeom>
        </p:spPr>
      </p:pic>
      <p:pic>
        <p:nvPicPr>
          <p:cNvPr id="8" name="图片 7" descr="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51365" y="-543560"/>
            <a:ext cx="4235450" cy="2060575"/>
          </a:xfrm>
          <a:prstGeom prst="rect">
            <a:avLst/>
          </a:prstGeom>
        </p:spPr>
      </p:pic>
      <p:pic>
        <p:nvPicPr>
          <p:cNvPr id="9" name="图片 8" descr="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67815" y="5554980"/>
            <a:ext cx="1666240" cy="2317115"/>
          </a:xfrm>
          <a:prstGeom prst="rect">
            <a:avLst/>
          </a:prstGeom>
        </p:spPr>
      </p:pic>
      <p:pic>
        <p:nvPicPr>
          <p:cNvPr id="12" name="图片 11" descr="7"/>
          <p:cNvPicPr>
            <a:picLocks noChangeAspect="1"/>
          </p:cNvPicPr>
          <p:nvPr/>
        </p:nvPicPr>
        <p:blipFill>
          <a:blip r:embed="rId8"/>
          <a:srcRect l="37896" b="50487"/>
          <a:stretch>
            <a:fillRect/>
          </a:stretch>
        </p:blipFill>
        <p:spPr>
          <a:xfrm rot="16200000">
            <a:off x="6424930" y="4813935"/>
            <a:ext cx="1308100" cy="54927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155565" y="2072640"/>
            <a:ext cx="109410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rgbClr val="7DA049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第四节</a:t>
            </a: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4587240" y="2577465"/>
            <a:ext cx="587375" cy="588010"/>
          </a:xfrm>
          <a:prstGeom prst="line">
            <a:avLst/>
          </a:prstGeom>
          <a:ln w="3175">
            <a:solidFill>
              <a:srgbClr val="7DA0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4115435" y="3104515"/>
            <a:ext cx="850265" cy="850900"/>
          </a:xfrm>
          <a:prstGeom prst="line">
            <a:avLst/>
          </a:prstGeom>
          <a:ln w="3175">
            <a:solidFill>
              <a:srgbClr val="7DA0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24" descr="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65955" y="2719070"/>
            <a:ext cx="499745" cy="4464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934710" y="1517015"/>
            <a:ext cx="551815" cy="34963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>
                <a:solidFill>
                  <a:srgbClr val="7DA049"/>
                </a:solidFill>
              </a:rPr>
              <a:t>单击此处输入您的标题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287770" y="1889125"/>
            <a:ext cx="459740" cy="41211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00">
                <a:solidFill>
                  <a:srgbClr val="7DA049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单击此处输入您的文本，</a:t>
            </a:r>
            <a:r>
              <a:rPr lang="zh-CN" altLang="en-US" sz="900">
                <a:solidFill>
                  <a:srgbClr val="7DA04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单击此处输入您的文本，单击此处输入您的文本，</a:t>
            </a:r>
            <a:endParaRPr lang="zh-CN" altLang="en-US" sz="900">
              <a:solidFill>
                <a:srgbClr val="7DA049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900">
              <a:solidFill>
                <a:srgbClr val="7DA04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511935" y="1119505"/>
            <a:ext cx="1711960" cy="340360"/>
          </a:xfrm>
          <a:prstGeom prst="roundRect">
            <a:avLst/>
          </a:prstGeom>
          <a:solidFill>
            <a:srgbClr val="D5E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1"/>
          <p:cNvPicPr>
            <a:picLocks noChangeAspect="1"/>
          </p:cNvPicPr>
          <p:nvPr/>
        </p:nvPicPr>
        <p:blipFill>
          <a:blip r:embed="rId2"/>
          <a:srcRect l="46371" b="36445"/>
          <a:stretch>
            <a:fillRect/>
          </a:stretch>
        </p:blipFill>
        <p:spPr>
          <a:xfrm flipH="1">
            <a:off x="10789285" y="4290060"/>
            <a:ext cx="1400175" cy="2578100"/>
          </a:xfrm>
          <a:prstGeom prst="rect">
            <a:avLst/>
          </a:prstGeom>
        </p:spPr>
      </p:pic>
      <p:sp>
        <p:nvSpPr>
          <p:cNvPr id="13" name="Shape 6922"/>
          <p:cNvSpPr/>
          <p:nvPr/>
        </p:nvSpPr>
        <p:spPr>
          <a:xfrm>
            <a:off x="1421765" y="1561465"/>
            <a:ext cx="3942080" cy="574040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B5B5B5"/>
              </a:buClr>
              <a:defRPr sz="1100">
                <a:solidFill>
                  <a:srgbClr val="B5B5B5"/>
                </a:solidFill>
                <a:uFill>
                  <a:solidFill>
                    <a:srgbClr val="B5B5B5"/>
                  </a:solidFill>
                </a:uFill>
              </a:defRPr>
            </a:lvl1pPr>
          </a:lstStyle>
          <a:p>
            <a:pPr lvl="0" algn="l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kumimoji="0" lang="en-US" altLang="zh-CN" sz="9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4" name="Shape 6923"/>
          <p:cNvSpPr/>
          <p:nvPr/>
        </p:nvSpPr>
        <p:spPr>
          <a:xfrm>
            <a:off x="1570355" y="1117600"/>
            <a:ext cx="1367155" cy="353060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36C0A6"/>
              </a:buClr>
              <a:buFont typeface="ArialUnicodeMS"/>
              <a:defRPr b="1">
                <a:solidFill>
                  <a:srgbClr val="36C0A6"/>
                </a:solidFill>
                <a:uFill>
                  <a:solidFill>
                    <a:srgbClr val="36C0A6"/>
                  </a:solidFill>
                </a:uFill>
                <a:latin typeface="ArialUnicodeMS"/>
                <a:ea typeface="ArialUnicodeMS"/>
                <a:cs typeface="ArialUnicodeMS"/>
                <a:sym typeface="ArialUnicodeMS"/>
              </a:defRPr>
            </a:lvl1pPr>
          </a:lstStyle>
          <a:p>
            <a:pPr lvl="0" algn="l">
              <a:defRPr b="0">
                <a:solidFill>
                  <a:srgbClr val="000000"/>
                </a:solidFill>
                <a:uFillTx/>
              </a:defRPr>
            </a:pPr>
            <a:r>
              <a:rPr lang="en-US" altLang="zh-CN" spc="42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latin typeface="Verdana" panose="020B0604030504040204" charset="0"/>
                <a:ea typeface="方正舒体" panose="02010601030101010101" charset="-122"/>
                <a:cs typeface="Oswald Light"/>
                <a:sym typeface="+mn-ea"/>
              </a:rPr>
              <a:t>KEYWORD</a:t>
            </a:r>
            <a:endParaRPr lang="en-US" altLang="zh-CN" spc="42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>
                <a:solidFill>
                  <a:srgbClr val="36C0A6"/>
                </a:solidFill>
              </a:uFill>
              <a:latin typeface="Verdana" panose="020B0604030504040204" charset="0"/>
              <a:ea typeface="方正舒体" panose="02010601030101010101" charset="-122"/>
              <a:cs typeface="Oswald Light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511935" y="3015615"/>
            <a:ext cx="1711960" cy="340360"/>
          </a:xfrm>
          <a:prstGeom prst="roundRect">
            <a:avLst/>
          </a:prstGeom>
          <a:solidFill>
            <a:srgbClr val="8AA2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Shape 6922"/>
          <p:cNvSpPr/>
          <p:nvPr/>
        </p:nvSpPr>
        <p:spPr>
          <a:xfrm>
            <a:off x="1421765" y="3457575"/>
            <a:ext cx="3942080" cy="574040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B5B5B5"/>
              </a:buClr>
              <a:defRPr sz="1100">
                <a:solidFill>
                  <a:srgbClr val="B5B5B5"/>
                </a:solidFill>
                <a:uFill>
                  <a:solidFill>
                    <a:srgbClr val="B5B5B5"/>
                  </a:solidFill>
                </a:uFill>
              </a:defRPr>
            </a:lvl1pPr>
          </a:lstStyle>
          <a:p>
            <a:pPr lvl="0" algn="l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kumimoji="0" lang="en-US" altLang="zh-CN" sz="9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Shape 6923"/>
          <p:cNvSpPr/>
          <p:nvPr/>
        </p:nvSpPr>
        <p:spPr>
          <a:xfrm>
            <a:off x="1570355" y="3013710"/>
            <a:ext cx="1367155" cy="353060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36C0A6"/>
              </a:buClr>
              <a:buFont typeface="ArialUnicodeMS"/>
              <a:defRPr b="1">
                <a:solidFill>
                  <a:srgbClr val="36C0A6"/>
                </a:solidFill>
                <a:uFill>
                  <a:solidFill>
                    <a:srgbClr val="36C0A6"/>
                  </a:solidFill>
                </a:uFill>
                <a:latin typeface="ArialUnicodeMS"/>
                <a:ea typeface="ArialUnicodeMS"/>
                <a:cs typeface="ArialUnicodeMS"/>
                <a:sym typeface="ArialUnicodeMS"/>
              </a:defRPr>
            </a:lvl1pPr>
          </a:lstStyle>
          <a:p>
            <a:pPr lvl="0" algn="l">
              <a:defRPr b="0">
                <a:solidFill>
                  <a:srgbClr val="000000"/>
                </a:solidFill>
                <a:uFillTx/>
              </a:defRPr>
            </a:pPr>
            <a:r>
              <a:rPr lang="en-US" altLang="zh-CN" spc="42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latin typeface="Verdana" panose="020B0604030504040204" charset="0"/>
                <a:ea typeface="方正舒体" panose="02010601030101010101" charset="-122"/>
                <a:cs typeface="Oswald Light"/>
                <a:sym typeface="+mn-ea"/>
              </a:rPr>
              <a:t>KEYWORD</a:t>
            </a:r>
            <a:endParaRPr lang="en-US" altLang="zh-CN" spc="42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>
                <a:solidFill>
                  <a:srgbClr val="36C0A6"/>
                </a:solidFill>
              </a:uFill>
              <a:latin typeface="Verdana" panose="020B0604030504040204" charset="0"/>
              <a:ea typeface="方正舒体" panose="02010601030101010101" charset="-122"/>
              <a:cs typeface="Oswald Light"/>
              <a:sym typeface="+mn-ea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511935" y="4730115"/>
            <a:ext cx="1711960" cy="340360"/>
          </a:xfrm>
          <a:prstGeom prst="roundRect">
            <a:avLst/>
          </a:prstGeom>
          <a:solidFill>
            <a:srgbClr val="4C87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Shape 6922"/>
          <p:cNvSpPr/>
          <p:nvPr/>
        </p:nvSpPr>
        <p:spPr>
          <a:xfrm>
            <a:off x="1421765" y="5172075"/>
            <a:ext cx="3942080" cy="574040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B5B5B5"/>
              </a:buClr>
              <a:defRPr sz="1100">
                <a:solidFill>
                  <a:srgbClr val="B5B5B5"/>
                </a:solidFill>
                <a:uFill>
                  <a:solidFill>
                    <a:srgbClr val="B5B5B5"/>
                  </a:solidFill>
                </a:uFill>
              </a:defRPr>
            </a:lvl1pPr>
          </a:lstStyle>
          <a:p>
            <a:pPr lvl="0" algn="l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kumimoji="0" lang="en-US" altLang="zh-CN" sz="9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0" name="Shape 6923"/>
          <p:cNvSpPr/>
          <p:nvPr/>
        </p:nvSpPr>
        <p:spPr>
          <a:xfrm>
            <a:off x="1570355" y="4728210"/>
            <a:ext cx="1367155" cy="353060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36C0A6"/>
              </a:buClr>
              <a:buFont typeface="ArialUnicodeMS"/>
              <a:defRPr b="1">
                <a:solidFill>
                  <a:srgbClr val="36C0A6"/>
                </a:solidFill>
                <a:uFill>
                  <a:solidFill>
                    <a:srgbClr val="36C0A6"/>
                  </a:solidFill>
                </a:uFill>
                <a:latin typeface="ArialUnicodeMS"/>
                <a:ea typeface="ArialUnicodeMS"/>
                <a:cs typeface="ArialUnicodeMS"/>
                <a:sym typeface="ArialUnicodeMS"/>
              </a:defRPr>
            </a:lvl1pPr>
          </a:lstStyle>
          <a:p>
            <a:pPr lvl="0" algn="l">
              <a:defRPr b="0">
                <a:solidFill>
                  <a:srgbClr val="000000"/>
                </a:solidFill>
                <a:uFillTx/>
              </a:defRPr>
            </a:pPr>
            <a:r>
              <a:rPr lang="en-US" altLang="zh-CN" spc="42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latin typeface="Verdana" panose="020B0604030504040204" charset="0"/>
                <a:ea typeface="方正舒体" panose="02010601030101010101" charset="-122"/>
                <a:cs typeface="Oswald Light"/>
                <a:sym typeface="+mn-ea"/>
              </a:rPr>
              <a:t>KEYWORD</a:t>
            </a:r>
            <a:endParaRPr lang="en-US" altLang="zh-CN" spc="42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>
                <a:solidFill>
                  <a:srgbClr val="36C0A6"/>
                </a:solidFill>
              </a:uFill>
              <a:latin typeface="Verdana" panose="020B0604030504040204" charset="0"/>
              <a:ea typeface="方正舒体" panose="02010601030101010101" charset="-122"/>
              <a:cs typeface="Oswald Light"/>
              <a:sym typeface="+mn-ea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6537325" y="1119505"/>
            <a:ext cx="1711960" cy="340360"/>
          </a:xfrm>
          <a:prstGeom prst="roundRect">
            <a:avLst/>
          </a:prstGeom>
          <a:solidFill>
            <a:srgbClr val="4C87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Shape 6922"/>
          <p:cNvSpPr/>
          <p:nvPr/>
        </p:nvSpPr>
        <p:spPr>
          <a:xfrm>
            <a:off x="6447155" y="1561465"/>
            <a:ext cx="3942080" cy="574040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B5B5B5"/>
              </a:buClr>
              <a:defRPr sz="1100">
                <a:solidFill>
                  <a:srgbClr val="B5B5B5"/>
                </a:solidFill>
                <a:uFill>
                  <a:solidFill>
                    <a:srgbClr val="B5B5B5"/>
                  </a:solidFill>
                </a:uFill>
              </a:defRPr>
            </a:lvl1pPr>
          </a:lstStyle>
          <a:p>
            <a:pPr lvl="0" algn="l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kumimoji="0" lang="en-US" altLang="zh-CN" sz="9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" name="Shape 6923"/>
          <p:cNvSpPr/>
          <p:nvPr/>
        </p:nvSpPr>
        <p:spPr>
          <a:xfrm>
            <a:off x="6595745" y="1117600"/>
            <a:ext cx="1367155" cy="353060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36C0A6"/>
              </a:buClr>
              <a:buFont typeface="ArialUnicodeMS"/>
              <a:defRPr b="1">
                <a:solidFill>
                  <a:srgbClr val="36C0A6"/>
                </a:solidFill>
                <a:uFill>
                  <a:solidFill>
                    <a:srgbClr val="36C0A6"/>
                  </a:solidFill>
                </a:uFill>
                <a:latin typeface="ArialUnicodeMS"/>
                <a:ea typeface="ArialUnicodeMS"/>
                <a:cs typeface="ArialUnicodeMS"/>
                <a:sym typeface="ArialUnicodeMS"/>
              </a:defRPr>
            </a:lvl1pPr>
          </a:lstStyle>
          <a:p>
            <a:pPr lvl="0" algn="l">
              <a:defRPr b="0">
                <a:solidFill>
                  <a:srgbClr val="000000"/>
                </a:solidFill>
                <a:uFillTx/>
              </a:defRPr>
            </a:pPr>
            <a:r>
              <a:rPr lang="en-US" altLang="zh-CN" spc="42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latin typeface="Verdana" panose="020B0604030504040204" charset="0"/>
                <a:ea typeface="方正舒体" panose="02010601030101010101" charset="-122"/>
                <a:cs typeface="Oswald Light"/>
                <a:sym typeface="+mn-ea"/>
              </a:rPr>
              <a:t>KEYWORD</a:t>
            </a:r>
            <a:endParaRPr lang="en-US" altLang="zh-CN" spc="42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>
                <a:solidFill>
                  <a:srgbClr val="36C0A6"/>
                </a:solidFill>
              </a:uFill>
              <a:latin typeface="Verdana" panose="020B0604030504040204" charset="0"/>
              <a:ea typeface="方正舒体" panose="02010601030101010101" charset="-122"/>
              <a:cs typeface="Oswald Light"/>
              <a:sym typeface="+mn-ea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6537325" y="3015615"/>
            <a:ext cx="1711960" cy="340360"/>
          </a:xfrm>
          <a:prstGeom prst="roundRect">
            <a:avLst/>
          </a:prstGeom>
          <a:solidFill>
            <a:srgbClr val="D5E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Shape 6922"/>
          <p:cNvSpPr/>
          <p:nvPr/>
        </p:nvSpPr>
        <p:spPr>
          <a:xfrm>
            <a:off x="6447155" y="3457575"/>
            <a:ext cx="3942080" cy="574040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B5B5B5"/>
              </a:buClr>
              <a:defRPr sz="1100">
                <a:solidFill>
                  <a:srgbClr val="B5B5B5"/>
                </a:solidFill>
                <a:uFill>
                  <a:solidFill>
                    <a:srgbClr val="B5B5B5"/>
                  </a:solidFill>
                </a:uFill>
              </a:defRPr>
            </a:lvl1pPr>
          </a:lstStyle>
          <a:p>
            <a:pPr lvl="0" algn="l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kumimoji="0" lang="en-US" altLang="zh-CN" sz="9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8" name="Shape 6923"/>
          <p:cNvSpPr/>
          <p:nvPr/>
        </p:nvSpPr>
        <p:spPr>
          <a:xfrm>
            <a:off x="6595745" y="3013710"/>
            <a:ext cx="1367155" cy="353060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36C0A6"/>
              </a:buClr>
              <a:buFont typeface="ArialUnicodeMS"/>
              <a:defRPr b="1">
                <a:solidFill>
                  <a:srgbClr val="36C0A6"/>
                </a:solidFill>
                <a:uFill>
                  <a:solidFill>
                    <a:srgbClr val="36C0A6"/>
                  </a:solidFill>
                </a:uFill>
                <a:latin typeface="ArialUnicodeMS"/>
                <a:ea typeface="ArialUnicodeMS"/>
                <a:cs typeface="ArialUnicodeMS"/>
                <a:sym typeface="ArialUnicodeMS"/>
              </a:defRPr>
            </a:lvl1pPr>
          </a:lstStyle>
          <a:p>
            <a:pPr lvl="0" algn="l">
              <a:defRPr b="0">
                <a:solidFill>
                  <a:srgbClr val="000000"/>
                </a:solidFill>
                <a:uFillTx/>
              </a:defRPr>
            </a:pPr>
            <a:r>
              <a:rPr lang="en-US" altLang="zh-CN" spc="42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latin typeface="Verdana" panose="020B0604030504040204" charset="0"/>
                <a:ea typeface="方正舒体" panose="02010601030101010101" charset="-122"/>
                <a:cs typeface="Oswald Light"/>
                <a:sym typeface="+mn-ea"/>
              </a:rPr>
              <a:t>KEYWORD</a:t>
            </a:r>
            <a:endParaRPr lang="en-US" altLang="zh-CN" spc="42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>
                <a:solidFill>
                  <a:srgbClr val="36C0A6"/>
                </a:solidFill>
              </a:uFill>
              <a:latin typeface="Verdana" panose="020B0604030504040204" charset="0"/>
              <a:ea typeface="方正舒体" panose="02010601030101010101" charset="-122"/>
              <a:cs typeface="Oswald Light"/>
              <a:sym typeface="+mn-ea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6537325" y="4730115"/>
            <a:ext cx="1711960" cy="340360"/>
          </a:xfrm>
          <a:prstGeom prst="roundRect">
            <a:avLst/>
          </a:prstGeom>
          <a:solidFill>
            <a:srgbClr val="8AA2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Shape 6922"/>
          <p:cNvSpPr/>
          <p:nvPr/>
        </p:nvSpPr>
        <p:spPr>
          <a:xfrm>
            <a:off x="6447155" y="5172075"/>
            <a:ext cx="3942080" cy="574040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B5B5B5"/>
              </a:buClr>
              <a:defRPr sz="1100">
                <a:solidFill>
                  <a:srgbClr val="B5B5B5"/>
                </a:solidFill>
                <a:uFill>
                  <a:solidFill>
                    <a:srgbClr val="B5B5B5"/>
                  </a:solidFill>
                </a:uFill>
              </a:defRPr>
            </a:lvl1pPr>
          </a:lstStyle>
          <a:p>
            <a:pPr lvl="0" algn="l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kumimoji="0" lang="en-US" altLang="zh-CN" sz="9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1" name="Shape 6923"/>
          <p:cNvSpPr/>
          <p:nvPr/>
        </p:nvSpPr>
        <p:spPr>
          <a:xfrm>
            <a:off x="6595745" y="4728210"/>
            <a:ext cx="1367155" cy="353060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36C0A6"/>
              </a:buClr>
              <a:buFont typeface="ArialUnicodeMS"/>
              <a:defRPr b="1">
                <a:solidFill>
                  <a:srgbClr val="36C0A6"/>
                </a:solidFill>
                <a:uFill>
                  <a:solidFill>
                    <a:srgbClr val="36C0A6"/>
                  </a:solidFill>
                </a:uFill>
                <a:latin typeface="ArialUnicodeMS"/>
                <a:ea typeface="ArialUnicodeMS"/>
                <a:cs typeface="ArialUnicodeMS"/>
                <a:sym typeface="ArialUnicodeMS"/>
              </a:defRPr>
            </a:lvl1pPr>
          </a:lstStyle>
          <a:p>
            <a:pPr lvl="0" algn="l">
              <a:defRPr b="0">
                <a:solidFill>
                  <a:srgbClr val="000000"/>
                </a:solidFill>
                <a:uFillTx/>
              </a:defRPr>
            </a:pPr>
            <a:r>
              <a:rPr lang="en-US" altLang="zh-CN" spc="42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latin typeface="Verdana" panose="020B0604030504040204" charset="0"/>
                <a:ea typeface="方正舒体" panose="02010601030101010101" charset="-122"/>
                <a:cs typeface="Oswald Light"/>
                <a:sym typeface="+mn-ea"/>
              </a:rPr>
              <a:t>KEYWORD</a:t>
            </a:r>
            <a:endParaRPr lang="en-US" altLang="zh-CN" spc="42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>
                <a:solidFill>
                  <a:srgbClr val="36C0A6"/>
                </a:solidFill>
              </a:uFill>
              <a:latin typeface="Verdana" panose="020B0604030504040204" charset="0"/>
              <a:ea typeface="方正舒体" panose="02010601030101010101" charset="-122"/>
              <a:cs typeface="Oswald Light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Freeform 363"/>
          <p:cNvSpPr>
            <a:spLocks noEditPoints="1"/>
          </p:cNvSpPr>
          <p:nvPr/>
        </p:nvSpPr>
        <p:spPr bwMode="auto">
          <a:xfrm>
            <a:off x="4281805" y="3022600"/>
            <a:ext cx="3284855" cy="3913505"/>
          </a:xfrm>
          <a:custGeom>
            <a:avLst/>
            <a:gdLst>
              <a:gd name="T0" fmla="*/ 482 w 564"/>
              <a:gd name="T1" fmla="*/ 278 h 672"/>
              <a:gd name="T2" fmla="*/ 328 w 564"/>
              <a:gd name="T3" fmla="*/ 263 h 672"/>
              <a:gd name="T4" fmla="*/ 348 w 564"/>
              <a:gd name="T5" fmla="*/ 229 h 672"/>
              <a:gd name="T6" fmla="*/ 471 w 564"/>
              <a:gd name="T7" fmla="*/ 203 h 672"/>
              <a:gd name="T8" fmla="*/ 407 w 564"/>
              <a:gd name="T9" fmla="*/ 170 h 672"/>
              <a:gd name="T10" fmla="*/ 434 w 564"/>
              <a:gd name="T11" fmla="*/ 138 h 672"/>
              <a:gd name="T12" fmla="*/ 418 w 564"/>
              <a:gd name="T13" fmla="*/ 96 h 672"/>
              <a:gd name="T14" fmla="*/ 445 w 564"/>
              <a:gd name="T15" fmla="*/ 50 h 672"/>
              <a:gd name="T16" fmla="*/ 299 w 564"/>
              <a:gd name="T17" fmla="*/ 116 h 672"/>
              <a:gd name="T18" fmla="*/ 302 w 564"/>
              <a:gd name="T19" fmla="*/ 88 h 672"/>
              <a:gd name="T20" fmla="*/ 254 w 564"/>
              <a:gd name="T21" fmla="*/ 78 h 672"/>
              <a:gd name="T22" fmla="*/ 256 w 564"/>
              <a:gd name="T23" fmla="*/ 126 h 672"/>
              <a:gd name="T24" fmla="*/ 242 w 564"/>
              <a:gd name="T25" fmla="*/ 123 h 672"/>
              <a:gd name="T26" fmla="*/ 235 w 564"/>
              <a:gd name="T27" fmla="*/ 28 h 672"/>
              <a:gd name="T28" fmla="*/ 152 w 564"/>
              <a:gd name="T29" fmla="*/ 79 h 672"/>
              <a:gd name="T30" fmla="*/ 156 w 564"/>
              <a:gd name="T31" fmla="*/ 128 h 672"/>
              <a:gd name="T32" fmla="*/ 158 w 564"/>
              <a:gd name="T33" fmla="*/ 31 h 672"/>
              <a:gd name="T34" fmla="*/ 130 w 564"/>
              <a:gd name="T35" fmla="*/ 48 h 672"/>
              <a:gd name="T36" fmla="*/ 114 w 564"/>
              <a:gd name="T37" fmla="*/ 28 h 672"/>
              <a:gd name="T38" fmla="*/ 54 w 564"/>
              <a:gd name="T39" fmla="*/ 5 h 672"/>
              <a:gd name="T40" fmla="*/ 128 w 564"/>
              <a:gd name="T41" fmla="*/ 85 h 672"/>
              <a:gd name="T42" fmla="*/ 82 w 564"/>
              <a:gd name="T43" fmla="*/ 61 h 672"/>
              <a:gd name="T44" fmla="*/ 83 w 564"/>
              <a:gd name="T45" fmla="*/ 74 h 672"/>
              <a:gd name="T46" fmla="*/ 144 w 564"/>
              <a:gd name="T47" fmla="*/ 122 h 672"/>
              <a:gd name="T48" fmla="*/ 139 w 564"/>
              <a:gd name="T49" fmla="*/ 156 h 672"/>
              <a:gd name="T50" fmla="*/ 117 w 564"/>
              <a:gd name="T51" fmla="*/ 176 h 672"/>
              <a:gd name="T52" fmla="*/ 55 w 564"/>
              <a:gd name="T53" fmla="*/ 128 h 672"/>
              <a:gd name="T54" fmla="*/ 105 w 564"/>
              <a:gd name="T55" fmla="*/ 160 h 672"/>
              <a:gd name="T56" fmla="*/ 91 w 564"/>
              <a:gd name="T57" fmla="*/ 168 h 672"/>
              <a:gd name="T58" fmla="*/ 54 w 564"/>
              <a:gd name="T59" fmla="*/ 191 h 672"/>
              <a:gd name="T60" fmla="*/ 70 w 564"/>
              <a:gd name="T61" fmla="*/ 202 h 672"/>
              <a:gd name="T62" fmla="*/ 206 w 564"/>
              <a:gd name="T63" fmla="*/ 205 h 672"/>
              <a:gd name="T64" fmla="*/ 223 w 564"/>
              <a:gd name="T65" fmla="*/ 285 h 672"/>
              <a:gd name="T66" fmla="*/ 194 w 564"/>
              <a:gd name="T67" fmla="*/ 241 h 672"/>
              <a:gd name="T68" fmla="*/ 178 w 564"/>
              <a:gd name="T69" fmla="*/ 227 h 672"/>
              <a:gd name="T70" fmla="*/ 169 w 564"/>
              <a:gd name="T71" fmla="*/ 245 h 672"/>
              <a:gd name="T72" fmla="*/ 140 w 564"/>
              <a:gd name="T73" fmla="*/ 222 h 672"/>
              <a:gd name="T74" fmla="*/ 124 w 564"/>
              <a:gd name="T75" fmla="*/ 233 h 672"/>
              <a:gd name="T76" fmla="*/ 119 w 564"/>
              <a:gd name="T77" fmla="*/ 257 h 672"/>
              <a:gd name="T78" fmla="*/ 106 w 564"/>
              <a:gd name="T79" fmla="*/ 263 h 672"/>
              <a:gd name="T80" fmla="*/ 189 w 564"/>
              <a:gd name="T81" fmla="*/ 259 h 672"/>
              <a:gd name="T82" fmla="*/ 111 w 564"/>
              <a:gd name="T83" fmla="*/ 273 h 672"/>
              <a:gd name="T84" fmla="*/ 55 w 564"/>
              <a:gd name="T85" fmla="*/ 270 h 672"/>
              <a:gd name="T86" fmla="*/ 19 w 564"/>
              <a:gd name="T87" fmla="*/ 268 h 672"/>
              <a:gd name="T88" fmla="*/ 71 w 564"/>
              <a:gd name="T89" fmla="*/ 283 h 672"/>
              <a:gd name="T90" fmla="*/ 75 w 564"/>
              <a:gd name="T91" fmla="*/ 315 h 672"/>
              <a:gd name="T92" fmla="*/ 116 w 564"/>
              <a:gd name="T93" fmla="*/ 284 h 672"/>
              <a:gd name="T94" fmla="*/ 199 w 564"/>
              <a:gd name="T95" fmla="*/ 281 h 672"/>
              <a:gd name="T96" fmla="*/ 272 w 564"/>
              <a:gd name="T97" fmla="*/ 338 h 672"/>
              <a:gd name="T98" fmla="*/ 246 w 564"/>
              <a:gd name="T99" fmla="*/ 366 h 672"/>
              <a:gd name="T100" fmla="*/ 286 w 564"/>
              <a:gd name="T101" fmla="*/ 427 h 672"/>
              <a:gd name="T102" fmla="*/ 293 w 564"/>
              <a:gd name="T103" fmla="*/ 670 h 672"/>
              <a:gd name="T104" fmla="*/ 447 w 564"/>
              <a:gd name="T105" fmla="*/ 330 h 672"/>
              <a:gd name="T106" fmla="*/ 290 w 564"/>
              <a:gd name="T107" fmla="*/ 251 h 672"/>
              <a:gd name="T108" fmla="*/ 283 w 564"/>
              <a:gd name="T109" fmla="*/ 188 h 672"/>
              <a:gd name="T110" fmla="*/ 274 w 564"/>
              <a:gd name="T111" fmla="*/ 163 h 672"/>
              <a:gd name="T112" fmla="*/ 169 w 564"/>
              <a:gd name="T113" fmla="*/ 130 h 672"/>
              <a:gd name="T114" fmla="*/ 226 w 564"/>
              <a:gd name="T115" fmla="*/ 163 h 672"/>
              <a:gd name="T116" fmla="*/ 303 w 564"/>
              <a:gd name="T117" fmla="*/ 328 h 672"/>
              <a:gd name="T118" fmla="*/ 320 w 564"/>
              <a:gd name="T119" fmla="*/ 388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64" h="672">
                <a:moveTo>
                  <a:pt x="562" y="331"/>
                </a:moveTo>
                <a:cubicBezTo>
                  <a:pt x="560" y="332"/>
                  <a:pt x="560" y="332"/>
                  <a:pt x="560" y="332"/>
                </a:cubicBezTo>
                <a:cubicBezTo>
                  <a:pt x="560" y="332"/>
                  <a:pt x="559" y="336"/>
                  <a:pt x="558" y="339"/>
                </a:cubicBezTo>
                <a:cubicBezTo>
                  <a:pt x="556" y="343"/>
                  <a:pt x="551" y="344"/>
                  <a:pt x="545" y="347"/>
                </a:cubicBezTo>
                <a:cubicBezTo>
                  <a:pt x="538" y="351"/>
                  <a:pt x="530" y="347"/>
                  <a:pt x="523" y="345"/>
                </a:cubicBezTo>
                <a:cubicBezTo>
                  <a:pt x="516" y="344"/>
                  <a:pt x="508" y="341"/>
                  <a:pt x="501" y="339"/>
                </a:cubicBezTo>
                <a:cubicBezTo>
                  <a:pt x="495" y="337"/>
                  <a:pt x="489" y="335"/>
                  <a:pt x="484" y="335"/>
                </a:cubicBezTo>
                <a:cubicBezTo>
                  <a:pt x="478" y="335"/>
                  <a:pt x="465" y="331"/>
                  <a:pt x="461" y="329"/>
                </a:cubicBezTo>
                <a:cubicBezTo>
                  <a:pt x="458" y="328"/>
                  <a:pt x="460" y="325"/>
                  <a:pt x="460" y="323"/>
                </a:cubicBezTo>
                <a:cubicBezTo>
                  <a:pt x="459" y="320"/>
                  <a:pt x="467" y="318"/>
                  <a:pt x="471" y="316"/>
                </a:cubicBezTo>
                <a:cubicBezTo>
                  <a:pt x="475" y="315"/>
                  <a:pt x="478" y="314"/>
                  <a:pt x="481" y="313"/>
                </a:cubicBezTo>
                <a:cubicBezTo>
                  <a:pt x="484" y="311"/>
                  <a:pt x="487" y="313"/>
                  <a:pt x="492" y="314"/>
                </a:cubicBezTo>
                <a:cubicBezTo>
                  <a:pt x="496" y="314"/>
                  <a:pt x="508" y="311"/>
                  <a:pt x="508" y="311"/>
                </a:cubicBezTo>
                <a:cubicBezTo>
                  <a:pt x="508" y="307"/>
                  <a:pt x="508" y="307"/>
                  <a:pt x="508" y="307"/>
                </a:cubicBezTo>
                <a:cubicBezTo>
                  <a:pt x="508" y="307"/>
                  <a:pt x="500" y="309"/>
                  <a:pt x="496" y="309"/>
                </a:cubicBezTo>
                <a:cubicBezTo>
                  <a:pt x="492" y="309"/>
                  <a:pt x="480" y="309"/>
                  <a:pt x="480" y="309"/>
                </a:cubicBezTo>
                <a:cubicBezTo>
                  <a:pt x="480" y="309"/>
                  <a:pt x="483" y="298"/>
                  <a:pt x="484" y="294"/>
                </a:cubicBezTo>
                <a:cubicBezTo>
                  <a:pt x="484" y="291"/>
                  <a:pt x="482" y="278"/>
                  <a:pt x="482" y="278"/>
                </a:cubicBezTo>
                <a:cubicBezTo>
                  <a:pt x="478" y="279"/>
                  <a:pt x="478" y="279"/>
                  <a:pt x="478" y="279"/>
                </a:cubicBezTo>
                <a:cubicBezTo>
                  <a:pt x="478" y="279"/>
                  <a:pt x="480" y="285"/>
                  <a:pt x="480" y="287"/>
                </a:cubicBezTo>
                <a:cubicBezTo>
                  <a:pt x="480" y="288"/>
                  <a:pt x="480" y="295"/>
                  <a:pt x="479" y="299"/>
                </a:cubicBezTo>
                <a:cubicBezTo>
                  <a:pt x="478" y="303"/>
                  <a:pt x="477" y="308"/>
                  <a:pt x="475" y="310"/>
                </a:cubicBezTo>
                <a:cubicBezTo>
                  <a:pt x="473" y="312"/>
                  <a:pt x="464" y="314"/>
                  <a:pt x="461" y="316"/>
                </a:cubicBezTo>
                <a:cubicBezTo>
                  <a:pt x="458" y="317"/>
                  <a:pt x="454" y="324"/>
                  <a:pt x="454" y="324"/>
                </a:cubicBezTo>
                <a:cubicBezTo>
                  <a:pt x="454" y="324"/>
                  <a:pt x="429" y="325"/>
                  <a:pt x="421" y="326"/>
                </a:cubicBezTo>
                <a:cubicBezTo>
                  <a:pt x="413" y="328"/>
                  <a:pt x="403" y="329"/>
                  <a:pt x="394" y="332"/>
                </a:cubicBezTo>
                <a:cubicBezTo>
                  <a:pt x="385" y="335"/>
                  <a:pt x="379" y="341"/>
                  <a:pt x="372" y="347"/>
                </a:cubicBezTo>
                <a:cubicBezTo>
                  <a:pt x="364" y="353"/>
                  <a:pt x="355" y="367"/>
                  <a:pt x="355" y="367"/>
                </a:cubicBezTo>
                <a:cubicBezTo>
                  <a:pt x="355" y="367"/>
                  <a:pt x="355" y="363"/>
                  <a:pt x="353" y="359"/>
                </a:cubicBezTo>
                <a:cubicBezTo>
                  <a:pt x="352" y="355"/>
                  <a:pt x="346" y="345"/>
                  <a:pt x="342" y="338"/>
                </a:cubicBezTo>
                <a:cubicBezTo>
                  <a:pt x="338" y="332"/>
                  <a:pt x="326" y="326"/>
                  <a:pt x="326" y="326"/>
                </a:cubicBezTo>
                <a:cubicBezTo>
                  <a:pt x="324" y="333"/>
                  <a:pt x="324" y="333"/>
                  <a:pt x="324" y="333"/>
                </a:cubicBezTo>
                <a:cubicBezTo>
                  <a:pt x="326" y="325"/>
                  <a:pt x="328" y="315"/>
                  <a:pt x="328" y="306"/>
                </a:cubicBezTo>
                <a:cubicBezTo>
                  <a:pt x="328" y="296"/>
                  <a:pt x="328" y="282"/>
                  <a:pt x="328" y="273"/>
                </a:cubicBezTo>
                <a:cubicBezTo>
                  <a:pt x="328" y="270"/>
                  <a:pt x="328" y="267"/>
                  <a:pt x="328" y="263"/>
                </a:cubicBezTo>
                <a:cubicBezTo>
                  <a:pt x="328" y="263"/>
                  <a:pt x="328" y="263"/>
                  <a:pt x="328" y="263"/>
                </a:cubicBezTo>
                <a:cubicBezTo>
                  <a:pt x="336" y="260"/>
                  <a:pt x="359" y="257"/>
                  <a:pt x="364" y="257"/>
                </a:cubicBezTo>
                <a:cubicBezTo>
                  <a:pt x="368" y="257"/>
                  <a:pt x="370" y="258"/>
                  <a:pt x="372" y="259"/>
                </a:cubicBezTo>
                <a:cubicBezTo>
                  <a:pt x="374" y="260"/>
                  <a:pt x="383" y="264"/>
                  <a:pt x="390" y="267"/>
                </a:cubicBezTo>
                <a:cubicBezTo>
                  <a:pt x="397" y="269"/>
                  <a:pt x="402" y="268"/>
                  <a:pt x="405" y="267"/>
                </a:cubicBezTo>
                <a:cubicBezTo>
                  <a:pt x="409" y="266"/>
                  <a:pt x="422" y="262"/>
                  <a:pt x="422" y="262"/>
                </a:cubicBezTo>
                <a:cubicBezTo>
                  <a:pt x="423" y="261"/>
                  <a:pt x="423" y="261"/>
                  <a:pt x="423" y="261"/>
                </a:cubicBezTo>
                <a:cubicBezTo>
                  <a:pt x="423" y="261"/>
                  <a:pt x="418" y="262"/>
                  <a:pt x="415" y="263"/>
                </a:cubicBezTo>
                <a:cubicBezTo>
                  <a:pt x="412" y="264"/>
                  <a:pt x="404" y="266"/>
                  <a:pt x="399" y="266"/>
                </a:cubicBezTo>
                <a:cubicBezTo>
                  <a:pt x="394" y="267"/>
                  <a:pt x="385" y="264"/>
                  <a:pt x="380" y="261"/>
                </a:cubicBezTo>
                <a:cubicBezTo>
                  <a:pt x="376" y="258"/>
                  <a:pt x="371" y="255"/>
                  <a:pt x="371" y="255"/>
                </a:cubicBezTo>
                <a:cubicBezTo>
                  <a:pt x="371" y="255"/>
                  <a:pt x="373" y="254"/>
                  <a:pt x="376" y="252"/>
                </a:cubicBezTo>
                <a:cubicBezTo>
                  <a:pt x="379" y="251"/>
                  <a:pt x="387" y="247"/>
                  <a:pt x="387" y="247"/>
                </a:cubicBezTo>
                <a:cubicBezTo>
                  <a:pt x="387" y="245"/>
                  <a:pt x="387" y="245"/>
                  <a:pt x="387" y="245"/>
                </a:cubicBezTo>
                <a:cubicBezTo>
                  <a:pt x="387" y="245"/>
                  <a:pt x="383" y="248"/>
                  <a:pt x="378" y="250"/>
                </a:cubicBezTo>
                <a:cubicBezTo>
                  <a:pt x="373" y="251"/>
                  <a:pt x="367" y="254"/>
                  <a:pt x="367" y="254"/>
                </a:cubicBezTo>
                <a:cubicBezTo>
                  <a:pt x="367" y="254"/>
                  <a:pt x="363" y="251"/>
                  <a:pt x="362" y="249"/>
                </a:cubicBezTo>
                <a:cubicBezTo>
                  <a:pt x="361" y="248"/>
                  <a:pt x="357" y="243"/>
                  <a:pt x="355" y="238"/>
                </a:cubicBezTo>
                <a:cubicBezTo>
                  <a:pt x="352" y="233"/>
                  <a:pt x="350" y="231"/>
                  <a:pt x="348" y="229"/>
                </a:cubicBezTo>
                <a:cubicBezTo>
                  <a:pt x="347" y="227"/>
                  <a:pt x="343" y="225"/>
                  <a:pt x="343" y="225"/>
                </a:cubicBezTo>
                <a:cubicBezTo>
                  <a:pt x="342" y="226"/>
                  <a:pt x="342" y="226"/>
                  <a:pt x="342" y="226"/>
                </a:cubicBezTo>
                <a:cubicBezTo>
                  <a:pt x="342" y="226"/>
                  <a:pt x="342" y="228"/>
                  <a:pt x="345" y="229"/>
                </a:cubicBezTo>
                <a:cubicBezTo>
                  <a:pt x="347" y="230"/>
                  <a:pt x="348" y="232"/>
                  <a:pt x="350" y="234"/>
                </a:cubicBezTo>
                <a:cubicBezTo>
                  <a:pt x="351" y="235"/>
                  <a:pt x="353" y="241"/>
                  <a:pt x="355" y="244"/>
                </a:cubicBezTo>
                <a:cubicBezTo>
                  <a:pt x="357" y="247"/>
                  <a:pt x="362" y="254"/>
                  <a:pt x="362" y="254"/>
                </a:cubicBezTo>
                <a:cubicBezTo>
                  <a:pt x="362" y="254"/>
                  <a:pt x="335" y="257"/>
                  <a:pt x="329" y="258"/>
                </a:cubicBezTo>
                <a:cubicBezTo>
                  <a:pt x="329" y="258"/>
                  <a:pt x="328" y="258"/>
                  <a:pt x="328" y="258"/>
                </a:cubicBezTo>
                <a:cubicBezTo>
                  <a:pt x="328" y="251"/>
                  <a:pt x="329" y="244"/>
                  <a:pt x="329" y="239"/>
                </a:cubicBezTo>
                <a:cubicBezTo>
                  <a:pt x="330" y="231"/>
                  <a:pt x="326" y="204"/>
                  <a:pt x="328" y="197"/>
                </a:cubicBezTo>
                <a:cubicBezTo>
                  <a:pt x="330" y="189"/>
                  <a:pt x="336" y="189"/>
                  <a:pt x="343" y="187"/>
                </a:cubicBezTo>
                <a:cubicBezTo>
                  <a:pt x="350" y="185"/>
                  <a:pt x="353" y="188"/>
                  <a:pt x="361" y="187"/>
                </a:cubicBezTo>
                <a:cubicBezTo>
                  <a:pt x="368" y="187"/>
                  <a:pt x="373" y="187"/>
                  <a:pt x="381" y="186"/>
                </a:cubicBezTo>
                <a:cubicBezTo>
                  <a:pt x="390" y="184"/>
                  <a:pt x="398" y="187"/>
                  <a:pt x="404" y="192"/>
                </a:cubicBezTo>
                <a:cubicBezTo>
                  <a:pt x="411" y="196"/>
                  <a:pt x="412" y="194"/>
                  <a:pt x="419" y="195"/>
                </a:cubicBezTo>
                <a:cubicBezTo>
                  <a:pt x="426" y="196"/>
                  <a:pt x="426" y="197"/>
                  <a:pt x="436" y="196"/>
                </a:cubicBezTo>
                <a:cubicBezTo>
                  <a:pt x="446" y="196"/>
                  <a:pt x="444" y="198"/>
                  <a:pt x="454" y="199"/>
                </a:cubicBezTo>
                <a:cubicBezTo>
                  <a:pt x="465" y="199"/>
                  <a:pt x="463" y="202"/>
                  <a:pt x="471" y="203"/>
                </a:cubicBezTo>
                <a:cubicBezTo>
                  <a:pt x="479" y="205"/>
                  <a:pt x="487" y="203"/>
                  <a:pt x="500" y="202"/>
                </a:cubicBezTo>
                <a:cubicBezTo>
                  <a:pt x="514" y="201"/>
                  <a:pt x="522" y="204"/>
                  <a:pt x="522" y="204"/>
                </a:cubicBezTo>
                <a:cubicBezTo>
                  <a:pt x="521" y="200"/>
                  <a:pt x="521" y="200"/>
                  <a:pt x="521" y="200"/>
                </a:cubicBezTo>
                <a:cubicBezTo>
                  <a:pt x="521" y="200"/>
                  <a:pt x="503" y="198"/>
                  <a:pt x="481" y="199"/>
                </a:cubicBezTo>
                <a:cubicBezTo>
                  <a:pt x="459" y="201"/>
                  <a:pt x="450" y="191"/>
                  <a:pt x="450" y="191"/>
                </a:cubicBezTo>
                <a:cubicBezTo>
                  <a:pt x="450" y="191"/>
                  <a:pt x="454" y="186"/>
                  <a:pt x="456" y="186"/>
                </a:cubicBezTo>
                <a:cubicBezTo>
                  <a:pt x="458" y="185"/>
                  <a:pt x="468" y="176"/>
                  <a:pt x="470" y="174"/>
                </a:cubicBezTo>
                <a:cubicBezTo>
                  <a:pt x="473" y="171"/>
                  <a:pt x="478" y="173"/>
                  <a:pt x="479" y="173"/>
                </a:cubicBezTo>
                <a:cubicBezTo>
                  <a:pt x="481" y="173"/>
                  <a:pt x="487" y="177"/>
                  <a:pt x="487" y="177"/>
                </a:cubicBezTo>
                <a:cubicBezTo>
                  <a:pt x="490" y="174"/>
                  <a:pt x="490" y="174"/>
                  <a:pt x="490" y="174"/>
                </a:cubicBezTo>
                <a:cubicBezTo>
                  <a:pt x="490" y="174"/>
                  <a:pt x="486" y="171"/>
                  <a:pt x="482" y="170"/>
                </a:cubicBezTo>
                <a:cubicBezTo>
                  <a:pt x="479" y="168"/>
                  <a:pt x="477" y="167"/>
                  <a:pt x="472" y="168"/>
                </a:cubicBezTo>
                <a:cubicBezTo>
                  <a:pt x="467" y="169"/>
                  <a:pt x="463" y="173"/>
                  <a:pt x="458" y="178"/>
                </a:cubicBezTo>
                <a:cubicBezTo>
                  <a:pt x="454" y="182"/>
                  <a:pt x="444" y="191"/>
                  <a:pt x="439" y="192"/>
                </a:cubicBezTo>
                <a:cubicBezTo>
                  <a:pt x="435" y="192"/>
                  <a:pt x="424" y="189"/>
                  <a:pt x="418" y="189"/>
                </a:cubicBezTo>
                <a:cubicBezTo>
                  <a:pt x="411" y="190"/>
                  <a:pt x="406" y="182"/>
                  <a:pt x="402" y="180"/>
                </a:cubicBezTo>
                <a:cubicBezTo>
                  <a:pt x="397" y="179"/>
                  <a:pt x="391" y="179"/>
                  <a:pt x="391" y="179"/>
                </a:cubicBezTo>
                <a:cubicBezTo>
                  <a:pt x="391" y="179"/>
                  <a:pt x="400" y="174"/>
                  <a:pt x="407" y="170"/>
                </a:cubicBezTo>
                <a:cubicBezTo>
                  <a:pt x="414" y="165"/>
                  <a:pt x="420" y="152"/>
                  <a:pt x="425" y="147"/>
                </a:cubicBezTo>
                <a:cubicBezTo>
                  <a:pt x="430" y="142"/>
                  <a:pt x="435" y="145"/>
                  <a:pt x="440" y="146"/>
                </a:cubicBezTo>
                <a:cubicBezTo>
                  <a:pt x="446" y="147"/>
                  <a:pt x="452" y="146"/>
                  <a:pt x="458" y="145"/>
                </a:cubicBezTo>
                <a:cubicBezTo>
                  <a:pt x="463" y="144"/>
                  <a:pt x="476" y="144"/>
                  <a:pt x="481" y="142"/>
                </a:cubicBezTo>
                <a:cubicBezTo>
                  <a:pt x="487" y="139"/>
                  <a:pt x="491" y="142"/>
                  <a:pt x="491" y="142"/>
                </a:cubicBezTo>
                <a:cubicBezTo>
                  <a:pt x="491" y="142"/>
                  <a:pt x="491" y="149"/>
                  <a:pt x="491" y="152"/>
                </a:cubicBezTo>
                <a:cubicBezTo>
                  <a:pt x="491" y="154"/>
                  <a:pt x="495" y="160"/>
                  <a:pt x="495" y="160"/>
                </a:cubicBezTo>
                <a:cubicBezTo>
                  <a:pt x="498" y="159"/>
                  <a:pt x="498" y="159"/>
                  <a:pt x="498" y="159"/>
                </a:cubicBezTo>
                <a:cubicBezTo>
                  <a:pt x="498" y="159"/>
                  <a:pt x="496" y="155"/>
                  <a:pt x="495" y="154"/>
                </a:cubicBezTo>
                <a:cubicBezTo>
                  <a:pt x="494" y="152"/>
                  <a:pt x="495" y="143"/>
                  <a:pt x="495" y="143"/>
                </a:cubicBezTo>
                <a:cubicBezTo>
                  <a:pt x="495" y="143"/>
                  <a:pt x="501" y="145"/>
                  <a:pt x="504" y="145"/>
                </a:cubicBezTo>
                <a:cubicBezTo>
                  <a:pt x="508" y="146"/>
                  <a:pt x="517" y="149"/>
                  <a:pt x="517" y="149"/>
                </a:cubicBezTo>
                <a:cubicBezTo>
                  <a:pt x="518" y="145"/>
                  <a:pt x="518" y="145"/>
                  <a:pt x="518" y="145"/>
                </a:cubicBezTo>
                <a:cubicBezTo>
                  <a:pt x="518" y="145"/>
                  <a:pt x="514" y="144"/>
                  <a:pt x="507" y="142"/>
                </a:cubicBezTo>
                <a:cubicBezTo>
                  <a:pt x="501" y="141"/>
                  <a:pt x="496" y="140"/>
                  <a:pt x="491" y="137"/>
                </a:cubicBezTo>
                <a:cubicBezTo>
                  <a:pt x="487" y="134"/>
                  <a:pt x="477" y="138"/>
                  <a:pt x="470" y="140"/>
                </a:cubicBezTo>
                <a:cubicBezTo>
                  <a:pt x="464" y="142"/>
                  <a:pt x="457" y="142"/>
                  <a:pt x="446" y="142"/>
                </a:cubicBezTo>
                <a:cubicBezTo>
                  <a:pt x="434" y="141"/>
                  <a:pt x="434" y="138"/>
                  <a:pt x="434" y="138"/>
                </a:cubicBezTo>
                <a:cubicBezTo>
                  <a:pt x="434" y="138"/>
                  <a:pt x="442" y="134"/>
                  <a:pt x="444" y="130"/>
                </a:cubicBezTo>
                <a:cubicBezTo>
                  <a:pt x="446" y="126"/>
                  <a:pt x="445" y="116"/>
                  <a:pt x="445" y="116"/>
                </a:cubicBezTo>
                <a:cubicBezTo>
                  <a:pt x="442" y="116"/>
                  <a:pt x="442" y="116"/>
                  <a:pt x="442" y="116"/>
                </a:cubicBezTo>
                <a:cubicBezTo>
                  <a:pt x="442" y="116"/>
                  <a:pt x="441" y="124"/>
                  <a:pt x="440" y="129"/>
                </a:cubicBezTo>
                <a:cubicBezTo>
                  <a:pt x="438" y="133"/>
                  <a:pt x="433" y="133"/>
                  <a:pt x="427" y="137"/>
                </a:cubicBezTo>
                <a:cubicBezTo>
                  <a:pt x="420" y="140"/>
                  <a:pt x="417" y="146"/>
                  <a:pt x="411" y="152"/>
                </a:cubicBezTo>
                <a:cubicBezTo>
                  <a:pt x="406" y="158"/>
                  <a:pt x="401" y="164"/>
                  <a:pt x="395" y="170"/>
                </a:cubicBezTo>
                <a:cubicBezTo>
                  <a:pt x="388" y="176"/>
                  <a:pt x="381" y="176"/>
                  <a:pt x="372" y="177"/>
                </a:cubicBezTo>
                <a:cubicBezTo>
                  <a:pt x="363" y="179"/>
                  <a:pt x="360" y="178"/>
                  <a:pt x="354" y="178"/>
                </a:cubicBezTo>
                <a:cubicBezTo>
                  <a:pt x="349" y="178"/>
                  <a:pt x="343" y="180"/>
                  <a:pt x="336" y="180"/>
                </a:cubicBezTo>
                <a:cubicBezTo>
                  <a:pt x="328" y="180"/>
                  <a:pt x="324" y="182"/>
                  <a:pt x="321" y="178"/>
                </a:cubicBezTo>
                <a:cubicBezTo>
                  <a:pt x="318" y="175"/>
                  <a:pt x="322" y="166"/>
                  <a:pt x="323" y="162"/>
                </a:cubicBezTo>
                <a:cubicBezTo>
                  <a:pt x="325" y="159"/>
                  <a:pt x="328" y="151"/>
                  <a:pt x="331" y="144"/>
                </a:cubicBezTo>
                <a:cubicBezTo>
                  <a:pt x="335" y="138"/>
                  <a:pt x="336" y="128"/>
                  <a:pt x="340" y="123"/>
                </a:cubicBezTo>
                <a:cubicBezTo>
                  <a:pt x="344" y="119"/>
                  <a:pt x="345" y="115"/>
                  <a:pt x="352" y="113"/>
                </a:cubicBezTo>
                <a:cubicBezTo>
                  <a:pt x="359" y="110"/>
                  <a:pt x="363" y="105"/>
                  <a:pt x="371" y="103"/>
                </a:cubicBezTo>
                <a:cubicBezTo>
                  <a:pt x="379" y="100"/>
                  <a:pt x="387" y="99"/>
                  <a:pt x="396" y="96"/>
                </a:cubicBezTo>
                <a:cubicBezTo>
                  <a:pt x="405" y="94"/>
                  <a:pt x="412" y="94"/>
                  <a:pt x="418" y="96"/>
                </a:cubicBezTo>
                <a:cubicBezTo>
                  <a:pt x="424" y="98"/>
                  <a:pt x="430" y="99"/>
                  <a:pt x="436" y="99"/>
                </a:cubicBezTo>
                <a:cubicBezTo>
                  <a:pt x="443" y="98"/>
                  <a:pt x="458" y="97"/>
                  <a:pt x="458" y="97"/>
                </a:cubicBezTo>
                <a:cubicBezTo>
                  <a:pt x="458" y="94"/>
                  <a:pt x="458" y="94"/>
                  <a:pt x="458" y="94"/>
                </a:cubicBezTo>
                <a:cubicBezTo>
                  <a:pt x="458" y="94"/>
                  <a:pt x="451" y="94"/>
                  <a:pt x="448" y="94"/>
                </a:cubicBezTo>
                <a:cubicBezTo>
                  <a:pt x="446" y="94"/>
                  <a:pt x="437" y="94"/>
                  <a:pt x="433" y="95"/>
                </a:cubicBezTo>
                <a:cubicBezTo>
                  <a:pt x="429" y="95"/>
                  <a:pt x="404" y="89"/>
                  <a:pt x="403" y="85"/>
                </a:cubicBezTo>
                <a:cubicBezTo>
                  <a:pt x="402" y="81"/>
                  <a:pt x="405" y="77"/>
                  <a:pt x="404" y="72"/>
                </a:cubicBezTo>
                <a:cubicBezTo>
                  <a:pt x="404" y="67"/>
                  <a:pt x="407" y="68"/>
                  <a:pt x="411" y="65"/>
                </a:cubicBezTo>
                <a:cubicBezTo>
                  <a:pt x="416" y="63"/>
                  <a:pt x="426" y="60"/>
                  <a:pt x="430" y="58"/>
                </a:cubicBezTo>
                <a:cubicBezTo>
                  <a:pt x="434" y="56"/>
                  <a:pt x="443" y="56"/>
                  <a:pt x="446" y="54"/>
                </a:cubicBezTo>
                <a:cubicBezTo>
                  <a:pt x="449" y="51"/>
                  <a:pt x="453" y="48"/>
                  <a:pt x="457" y="48"/>
                </a:cubicBezTo>
                <a:cubicBezTo>
                  <a:pt x="460" y="47"/>
                  <a:pt x="462" y="54"/>
                  <a:pt x="462" y="54"/>
                </a:cubicBezTo>
                <a:cubicBezTo>
                  <a:pt x="466" y="51"/>
                  <a:pt x="466" y="51"/>
                  <a:pt x="466" y="51"/>
                </a:cubicBezTo>
                <a:cubicBezTo>
                  <a:pt x="466" y="51"/>
                  <a:pt x="460" y="45"/>
                  <a:pt x="460" y="41"/>
                </a:cubicBezTo>
                <a:cubicBezTo>
                  <a:pt x="459" y="37"/>
                  <a:pt x="460" y="33"/>
                  <a:pt x="460" y="33"/>
                </a:cubicBezTo>
                <a:cubicBezTo>
                  <a:pt x="456" y="32"/>
                  <a:pt x="456" y="32"/>
                  <a:pt x="456" y="32"/>
                </a:cubicBezTo>
                <a:cubicBezTo>
                  <a:pt x="456" y="32"/>
                  <a:pt x="455" y="38"/>
                  <a:pt x="455" y="40"/>
                </a:cubicBezTo>
                <a:cubicBezTo>
                  <a:pt x="455" y="42"/>
                  <a:pt x="448" y="47"/>
                  <a:pt x="445" y="50"/>
                </a:cubicBezTo>
                <a:cubicBezTo>
                  <a:pt x="442" y="53"/>
                  <a:pt x="431" y="52"/>
                  <a:pt x="421" y="57"/>
                </a:cubicBezTo>
                <a:cubicBezTo>
                  <a:pt x="411" y="62"/>
                  <a:pt x="402" y="63"/>
                  <a:pt x="402" y="63"/>
                </a:cubicBezTo>
                <a:cubicBezTo>
                  <a:pt x="402" y="63"/>
                  <a:pt x="402" y="58"/>
                  <a:pt x="402" y="53"/>
                </a:cubicBezTo>
                <a:cubicBezTo>
                  <a:pt x="402" y="49"/>
                  <a:pt x="402" y="42"/>
                  <a:pt x="402" y="36"/>
                </a:cubicBezTo>
                <a:cubicBezTo>
                  <a:pt x="402" y="29"/>
                  <a:pt x="404" y="20"/>
                  <a:pt x="404" y="20"/>
                </a:cubicBezTo>
                <a:cubicBezTo>
                  <a:pt x="400" y="21"/>
                  <a:pt x="400" y="21"/>
                  <a:pt x="400" y="21"/>
                </a:cubicBezTo>
                <a:cubicBezTo>
                  <a:pt x="400" y="21"/>
                  <a:pt x="400" y="26"/>
                  <a:pt x="398" y="32"/>
                </a:cubicBezTo>
                <a:cubicBezTo>
                  <a:pt x="397" y="37"/>
                  <a:pt x="399" y="43"/>
                  <a:pt x="399" y="48"/>
                </a:cubicBezTo>
                <a:cubicBezTo>
                  <a:pt x="399" y="52"/>
                  <a:pt x="399" y="56"/>
                  <a:pt x="397" y="64"/>
                </a:cubicBezTo>
                <a:cubicBezTo>
                  <a:pt x="395" y="71"/>
                  <a:pt x="397" y="76"/>
                  <a:pt x="397" y="80"/>
                </a:cubicBezTo>
                <a:cubicBezTo>
                  <a:pt x="398" y="83"/>
                  <a:pt x="396" y="87"/>
                  <a:pt x="389" y="90"/>
                </a:cubicBezTo>
                <a:cubicBezTo>
                  <a:pt x="382" y="94"/>
                  <a:pt x="374" y="95"/>
                  <a:pt x="363" y="97"/>
                </a:cubicBezTo>
                <a:cubicBezTo>
                  <a:pt x="352" y="99"/>
                  <a:pt x="349" y="103"/>
                  <a:pt x="347" y="106"/>
                </a:cubicBezTo>
                <a:cubicBezTo>
                  <a:pt x="345" y="109"/>
                  <a:pt x="333" y="110"/>
                  <a:pt x="328" y="112"/>
                </a:cubicBezTo>
                <a:cubicBezTo>
                  <a:pt x="322" y="114"/>
                  <a:pt x="318" y="124"/>
                  <a:pt x="318" y="124"/>
                </a:cubicBezTo>
                <a:cubicBezTo>
                  <a:pt x="318" y="124"/>
                  <a:pt x="318" y="124"/>
                  <a:pt x="316" y="121"/>
                </a:cubicBezTo>
                <a:cubicBezTo>
                  <a:pt x="314" y="118"/>
                  <a:pt x="303" y="113"/>
                  <a:pt x="303" y="113"/>
                </a:cubicBezTo>
                <a:cubicBezTo>
                  <a:pt x="299" y="116"/>
                  <a:pt x="299" y="116"/>
                  <a:pt x="299" y="116"/>
                </a:cubicBezTo>
                <a:cubicBezTo>
                  <a:pt x="299" y="116"/>
                  <a:pt x="305" y="119"/>
                  <a:pt x="310" y="121"/>
                </a:cubicBezTo>
                <a:cubicBezTo>
                  <a:pt x="312" y="123"/>
                  <a:pt x="313" y="126"/>
                  <a:pt x="314" y="129"/>
                </a:cubicBezTo>
                <a:cubicBezTo>
                  <a:pt x="314" y="129"/>
                  <a:pt x="313" y="129"/>
                  <a:pt x="313" y="129"/>
                </a:cubicBezTo>
                <a:cubicBezTo>
                  <a:pt x="309" y="130"/>
                  <a:pt x="302" y="132"/>
                  <a:pt x="295" y="133"/>
                </a:cubicBezTo>
                <a:cubicBezTo>
                  <a:pt x="288" y="135"/>
                  <a:pt x="279" y="132"/>
                  <a:pt x="279" y="132"/>
                </a:cubicBezTo>
                <a:cubicBezTo>
                  <a:pt x="279" y="132"/>
                  <a:pt x="278" y="131"/>
                  <a:pt x="279" y="129"/>
                </a:cubicBezTo>
                <a:cubicBezTo>
                  <a:pt x="280" y="127"/>
                  <a:pt x="282" y="122"/>
                  <a:pt x="283" y="119"/>
                </a:cubicBezTo>
                <a:cubicBezTo>
                  <a:pt x="284" y="116"/>
                  <a:pt x="292" y="104"/>
                  <a:pt x="293" y="104"/>
                </a:cubicBezTo>
                <a:cubicBezTo>
                  <a:pt x="294" y="103"/>
                  <a:pt x="303" y="107"/>
                  <a:pt x="308" y="108"/>
                </a:cubicBezTo>
                <a:cubicBezTo>
                  <a:pt x="314" y="108"/>
                  <a:pt x="327" y="106"/>
                  <a:pt x="327" y="106"/>
                </a:cubicBezTo>
                <a:cubicBezTo>
                  <a:pt x="326" y="104"/>
                  <a:pt x="326" y="104"/>
                  <a:pt x="326" y="104"/>
                </a:cubicBezTo>
                <a:cubicBezTo>
                  <a:pt x="326" y="104"/>
                  <a:pt x="318" y="104"/>
                  <a:pt x="311" y="105"/>
                </a:cubicBezTo>
                <a:cubicBezTo>
                  <a:pt x="305" y="106"/>
                  <a:pt x="296" y="102"/>
                  <a:pt x="295" y="101"/>
                </a:cubicBezTo>
                <a:cubicBezTo>
                  <a:pt x="295" y="100"/>
                  <a:pt x="298" y="96"/>
                  <a:pt x="301" y="92"/>
                </a:cubicBezTo>
                <a:cubicBezTo>
                  <a:pt x="305" y="89"/>
                  <a:pt x="315" y="78"/>
                  <a:pt x="315" y="78"/>
                </a:cubicBezTo>
                <a:cubicBezTo>
                  <a:pt x="313" y="76"/>
                  <a:pt x="313" y="76"/>
                  <a:pt x="313" y="76"/>
                </a:cubicBezTo>
                <a:cubicBezTo>
                  <a:pt x="313" y="76"/>
                  <a:pt x="312" y="78"/>
                  <a:pt x="311" y="79"/>
                </a:cubicBezTo>
                <a:cubicBezTo>
                  <a:pt x="310" y="80"/>
                  <a:pt x="303" y="86"/>
                  <a:pt x="302" y="88"/>
                </a:cubicBezTo>
                <a:cubicBezTo>
                  <a:pt x="301" y="90"/>
                  <a:pt x="293" y="98"/>
                  <a:pt x="291" y="99"/>
                </a:cubicBezTo>
                <a:cubicBezTo>
                  <a:pt x="290" y="99"/>
                  <a:pt x="287" y="90"/>
                  <a:pt x="287" y="90"/>
                </a:cubicBezTo>
                <a:cubicBezTo>
                  <a:pt x="287" y="90"/>
                  <a:pt x="289" y="86"/>
                  <a:pt x="290" y="83"/>
                </a:cubicBezTo>
                <a:cubicBezTo>
                  <a:pt x="291" y="81"/>
                  <a:pt x="291" y="73"/>
                  <a:pt x="291" y="73"/>
                </a:cubicBezTo>
                <a:cubicBezTo>
                  <a:pt x="289" y="73"/>
                  <a:pt x="289" y="73"/>
                  <a:pt x="289" y="73"/>
                </a:cubicBezTo>
                <a:cubicBezTo>
                  <a:pt x="289" y="73"/>
                  <a:pt x="289" y="75"/>
                  <a:pt x="289" y="80"/>
                </a:cubicBezTo>
                <a:cubicBezTo>
                  <a:pt x="289" y="84"/>
                  <a:pt x="285" y="88"/>
                  <a:pt x="285" y="88"/>
                </a:cubicBezTo>
                <a:cubicBezTo>
                  <a:pt x="282" y="83"/>
                  <a:pt x="282" y="83"/>
                  <a:pt x="282" y="83"/>
                </a:cubicBezTo>
                <a:cubicBezTo>
                  <a:pt x="280" y="84"/>
                  <a:pt x="280" y="84"/>
                  <a:pt x="280" y="84"/>
                </a:cubicBezTo>
                <a:cubicBezTo>
                  <a:pt x="280" y="84"/>
                  <a:pt x="284" y="87"/>
                  <a:pt x="285" y="90"/>
                </a:cubicBezTo>
                <a:cubicBezTo>
                  <a:pt x="286" y="92"/>
                  <a:pt x="289" y="98"/>
                  <a:pt x="289" y="100"/>
                </a:cubicBezTo>
                <a:cubicBezTo>
                  <a:pt x="289" y="103"/>
                  <a:pt x="286" y="104"/>
                  <a:pt x="285" y="108"/>
                </a:cubicBezTo>
                <a:cubicBezTo>
                  <a:pt x="283" y="111"/>
                  <a:pt x="271" y="136"/>
                  <a:pt x="269" y="137"/>
                </a:cubicBezTo>
                <a:cubicBezTo>
                  <a:pt x="267" y="138"/>
                  <a:pt x="266" y="131"/>
                  <a:pt x="264" y="128"/>
                </a:cubicBezTo>
                <a:cubicBezTo>
                  <a:pt x="263" y="125"/>
                  <a:pt x="261" y="120"/>
                  <a:pt x="260" y="117"/>
                </a:cubicBezTo>
                <a:cubicBezTo>
                  <a:pt x="259" y="115"/>
                  <a:pt x="262" y="108"/>
                  <a:pt x="262" y="104"/>
                </a:cubicBezTo>
                <a:cubicBezTo>
                  <a:pt x="262" y="101"/>
                  <a:pt x="261" y="92"/>
                  <a:pt x="260" y="89"/>
                </a:cubicBezTo>
                <a:cubicBezTo>
                  <a:pt x="260" y="85"/>
                  <a:pt x="255" y="80"/>
                  <a:pt x="254" y="78"/>
                </a:cubicBezTo>
                <a:cubicBezTo>
                  <a:pt x="253" y="76"/>
                  <a:pt x="253" y="72"/>
                  <a:pt x="254" y="68"/>
                </a:cubicBezTo>
                <a:cubicBezTo>
                  <a:pt x="254" y="64"/>
                  <a:pt x="254" y="59"/>
                  <a:pt x="254" y="59"/>
                </a:cubicBezTo>
                <a:cubicBezTo>
                  <a:pt x="251" y="59"/>
                  <a:pt x="251" y="59"/>
                  <a:pt x="251" y="59"/>
                </a:cubicBezTo>
                <a:cubicBezTo>
                  <a:pt x="251" y="59"/>
                  <a:pt x="251" y="61"/>
                  <a:pt x="251" y="64"/>
                </a:cubicBezTo>
                <a:cubicBezTo>
                  <a:pt x="251" y="67"/>
                  <a:pt x="249" y="74"/>
                  <a:pt x="249" y="74"/>
                </a:cubicBezTo>
                <a:cubicBezTo>
                  <a:pt x="245" y="69"/>
                  <a:pt x="245" y="69"/>
                  <a:pt x="245" y="69"/>
                </a:cubicBezTo>
                <a:cubicBezTo>
                  <a:pt x="242" y="71"/>
                  <a:pt x="242" y="71"/>
                  <a:pt x="242" y="71"/>
                </a:cubicBezTo>
                <a:cubicBezTo>
                  <a:pt x="242" y="71"/>
                  <a:pt x="248" y="78"/>
                  <a:pt x="249" y="80"/>
                </a:cubicBezTo>
                <a:cubicBezTo>
                  <a:pt x="250" y="82"/>
                  <a:pt x="253" y="85"/>
                  <a:pt x="254" y="86"/>
                </a:cubicBezTo>
                <a:cubicBezTo>
                  <a:pt x="256" y="87"/>
                  <a:pt x="257" y="100"/>
                  <a:pt x="257" y="102"/>
                </a:cubicBezTo>
                <a:cubicBezTo>
                  <a:pt x="257" y="104"/>
                  <a:pt x="256" y="110"/>
                  <a:pt x="255" y="112"/>
                </a:cubicBezTo>
                <a:cubicBezTo>
                  <a:pt x="254" y="115"/>
                  <a:pt x="255" y="118"/>
                  <a:pt x="255" y="118"/>
                </a:cubicBezTo>
                <a:cubicBezTo>
                  <a:pt x="255" y="118"/>
                  <a:pt x="251" y="116"/>
                  <a:pt x="249" y="115"/>
                </a:cubicBezTo>
                <a:cubicBezTo>
                  <a:pt x="247" y="115"/>
                  <a:pt x="240" y="111"/>
                  <a:pt x="240" y="111"/>
                </a:cubicBezTo>
                <a:cubicBezTo>
                  <a:pt x="238" y="113"/>
                  <a:pt x="238" y="113"/>
                  <a:pt x="238" y="113"/>
                </a:cubicBezTo>
                <a:cubicBezTo>
                  <a:pt x="238" y="113"/>
                  <a:pt x="240" y="114"/>
                  <a:pt x="245" y="116"/>
                </a:cubicBezTo>
                <a:cubicBezTo>
                  <a:pt x="249" y="119"/>
                  <a:pt x="253" y="120"/>
                  <a:pt x="254" y="121"/>
                </a:cubicBezTo>
                <a:cubicBezTo>
                  <a:pt x="255" y="122"/>
                  <a:pt x="256" y="124"/>
                  <a:pt x="256" y="126"/>
                </a:cubicBezTo>
                <a:cubicBezTo>
                  <a:pt x="256" y="129"/>
                  <a:pt x="265" y="141"/>
                  <a:pt x="266" y="143"/>
                </a:cubicBezTo>
                <a:cubicBezTo>
                  <a:pt x="267" y="145"/>
                  <a:pt x="267" y="155"/>
                  <a:pt x="266" y="157"/>
                </a:cubicBezTo>
                <a:cubicBezTo>
                  <a:pt x="266" y="159"/>
                  <a:pt x="267" y="164"/>
                  <a:pt x="268" y="166"/>
                </a:cubicBezTo>
                <a:cubicBezTo>
                  <a:pt x="268" y="166"/>
                  <a:pt x="268" y="167"/>
                  <a:pt x="268" y="168"/>
                </a:cubicBezTo>
                <a:cubicBezTo>
                  <a:pt x="266" y="167"/>
                  <a:pt x="264" y="167"/>
                  <a:pt x="262" y="167"/>
                </a:cubicBezTo>
                <a:cubicBezTo>
                  <a:pt x="257" y="165"/>
                  <a:pt x="252" y="167"/>
                  <a:pt x="245" y="163"/>
                </a:cubicBezTo>
                <a:cubicBezTo>
                  <a:pt x="238" y="158"/>
                  <a:pt x="223" y="155"/>
                  <a:pt x="215" y="154"/>
                </a:cubicBezTo>
                <a:cubicBezTo>
                  <a:pt x="214" y="153"/>
                  <a:pt x="212" y="153"/>
                  <a:pt x="210" y="154"/>
                </a:cubicBezTo>
                <a:cubicBezTo>
                  <a:pt x="210" y="151"/>
                  <a:pt x="210" y="148"/>
                  <a:pt x="210" y="145"/>
                </a:cubicBezTo>
                <a:cubicBezTo>
                  <a:pt x="209" y="139"/>
                  <a:pt x="210" y="134"/>
                  <a:pt x="210" y="129"/>
                </a:cubicBezTo>
                <a:cubicBezTo>
                  <a:pt x="214" y="128"/>
                  <a:pt x="220" y="128"/>
                  <a:pt x="223" y="128"/>
                </a:cubicBezTo>
                <a:cubicBezTo>
                  <a:pt x="227" y="127"/>
                  <a:pt x="236" y="126"/>
                  <a:pt x="238" y="127"/>
                </a:cubicBezTo>
                <a:cubicBezTo>
                  <a:pt x="239" y="127"/>
                  <a:pt x="238" y="129"/>
                  <a:pt x="238" y="129"/>
                </a:cubicBezTo>
                <a:cubicBezTo>
                  <a:pt x="240" y="130"/>
                  <a:pt x="240" y="130"/>
                  <a:pt x="240" y="130"/>
                </a:cubicBezTo>
                <a:cubicBezTo>
                  <a:pt x="240" y="130"/>
                  <a:pt x="241" y="127"/>
                  <a:pt x="241" y="126"/>
                </a:cubicBezTo>
                <a:cubicBezTo>
                  <a:pt x="241" y="125"/>
                  <a:pt x="244" y="124"/>
                  <a:pt x="244" y="124"/>
                </a:cubicBezTo>
                <a:cubicBezTo>
                  <a:pt x="244" y="122"/>
                  <a:pt x="244" y="122"/>
                  <a:pt x="244" y="122"/>
                </a:cubicBezTo>
                <a:cubicBezTo>
                  <a:pt x="244" y="122"/>
                  <a:pt x="242" y="122"/>
                  <a:pt x="242" y="123"/>
                </a:cubicBezTo>
                <a:cubicBezTo>
                  <a:pt x="241" y="124"/>
                  <a:pt x="240" y="125"/>
                  <a:pt x="240" y="125"/>
                </a:cubicBezTo>
                <a:cubicBezTo>
                  <a:pt x="240" y="125"/>
                  <a:pt x="237" y="124"/>
                  <a:pt x="233" y="125"/>
                </a:cubicBezTo>
                <a:cubicBezTo>
                  <a:pt x="229" y="125"/>
                  <a:pt x="228" y="125"/>
                  <a:pt x="224" y="125"/>
                </a:cubicBezTo>
                <a:cubicBezTo>
                  <a:pt x="220" y="126"/>
                  <a:pt x="217" y="126"/>
                  <a:pt x="213" y="126"/>
                </a:cubicBezTo>
                <a:cubicBezTo>
                  <a:pt x="212" y="126"/>
                  <a:pt x="211" y="126"/>
                  <a:pt x="211" y="126"/>
                </a:cubicBezTo>
                <a:cubicBezTo>
                  <a:pt x="211" y="124"/>
                  <a:pt x="211" y="123"/>
                  <a:pt x="211" y="122"/>
                </a:cubicBezTo>
                <a:cubicBezTo>
                  <a:pt x="212" y="115"/>
                  <a:pt x="214" y="113"/>
                  <a:pt x="216" y="107"/>
                </a:cubicBezTo>
                <a:cubicBezTo>
                  <a:pt x="217" y="101"/>
                  <a:pt x="217" y="97"/>
                  <a:pt x="219" y="93"/>
                </a:cubicBezTo>
                <a:cubicBezTo>
                  <a:pt x="220" y="89"/>
                  <a:pt x="226" y="74"/>
                  <a:pt x="227" y="68"/>
                </a:cubicBezTo>
                <a:cubicBezTo>
                  <a:pt x="227" y="63"/>
                  <a:pt x="231" y="57"/>
                  <a:pt x="233" y="51"/>
                </a:cubicBezTo>
                <a:cubicBezTo>
                  <a:pt x="235" y="46"/>
                  <a:pt x="237" y="39"/>
                  <a:pt x="238" y="35"/>
                </a:cubicBezTo>
                <a:cubicBezTo>
                  <a:pt x="238" y="31"/>
                  <a:pt x="237" y="22"/>
                  <a:pt x="237" y="22"/>
                </a:cubicBezTo>
                <a:cubicBezTo>
                  <a:pt x="240" y="20"/>
                  <a:pt x="240" y="20"/>
                  <a:pt x="240" y="20"/>
                </a:cubicBezTo>
                <a:cubicBezTo>
                  <a:pt x="240" y="18"/>
                  <a:pt x="240" y="18"/>
                  <a:pt x="240" y="18"/>
                </a:cubicBezTo>
                <a:cubicBezTo>
                  <a:pt x="237" y="20"/>
                  <a:pt x="237" y="20"/>
                  <a:pt x="237" y="20"/>
                </a:cubicBezTo>
                <a:cubicBezTo>
                  <a:pt x="235" y="14"/>
                  <a:pt x="235" y="14"/>
                  <a:pt x="235" y="14"/>
                </a:cubicBezTo>
                <a:cubicBezTo>
                  <a:pt x="235" y="14"/>
                  <a:pt x="233" y="15"/>
                  <a:pt x="233" y="17"/>
                </a:cubicBezTo>
                <a:cubicBezTo>
                  <a:pt x="234" y="20"/>
                  <a:pt x="235" y="26"/>
                  <a:pt x="235" y="28"/>
                </a:cubicBezTo>
                <a:cubicBezTo>
                  <a:pt x="234" y="30"/>
                  <a:pt x="234" y="39"/>
                  <a:pt x="233" y="43"/>
                </a:cubicBezTo>
                <a:cubicBezTo>
                  <a:pt x="231" y="47"/>
                  <a:pt x="228" y="49"/>
                  <a:pt x="228" y="49"/>
                </a:cubicBezTo>
                <a:cubicBezTo>
                  <a:pt x="228" y="49"/>
                  <a:pt x="217" y="48"/>
                  <a:pt x="210" y="46"/>
                </a:cubicBezTo>
                <a:cubicBezTo>
                  <a:pt x="203" y="43"/>
                  <a:pt x="186" y="27"/>
                  <a:pt x="186" y="27"/>
                </a:cubicBezTo>
                <a:cubicBezTo>
                  <a:pt x="186" y="27"/>
                  <a:pt x="183" y="29"/>
                  <a:pt x="185" y="30"/>
                </a:cubicBezTo>
                <a:cubicBezTo>
                  <a:pt x="186" y="31"/>
                  <a:pt x="194" y="38"/>
                  <a:pt x="194" y="38"/>
                </a:cubicBezTo>
                <a:cubicBezTo>
                  <a:pt x="194" y="38"/>
                  <a:pt x="207" y="48"/>
                  <a:pt x="212" y="50"/>
                </a:cubicBezTo>
                <a:cubicBezTo>
                  <a:pt x="217" y="53"/>
                  <a:pt x="227" y="52"/>
                  <a:pt x="227" y="52"/>
                </a:cubicBezTo>
                <a:cubicBezTo>
                  <a:pt x="227" y="52"/>
                  <a:pt x="227" y="54"/>
                  <a:pt x="226" y="58"/>
                </a:cubicBezTo>
                <a:cubicBezTo>
                  <a:pt x="225" y="63"/>
                  <a:pt x="222" y="68"/>
                  <a:pt x="222" y="70"/>
                </a:cubicBezTo>
                <a:cubicBezTo>
                  <a:pt x="221" y="73"/>
                  <a:pt x="216" y="86"/>
                  <a:pt x="216" y="86"/>
                </a:cubicBezTo>
                <a:cubicBezTo>
                  <a:pt x="216" y="86"/>
                  <a:pt x="213" y="86"/>
                  <a:pt x="212" y="84"/>
                </a:cubicBezTo>
                <a:cubicBezTo>
                  <a:pt x="211" y="83"/>
                  <a:pt x="205" y="83"/>
                  <a:pt x="201" y="82"/>
                </a:cubicBezTo>
                <a:cubicBezTo>
                  <a:pt x="196" y="81"/>
                  <a:pt x="193" y="83"/>
                  <a:pt x="190" y="83"/>
                </a:cubicBezTo>
                <a:cubicBezTo>
                  <a:pt x="188" y="83"/>
                  <a:pt x="184" y="83"/>
                  <a:pt x="182" y="83"/>
                </a:cubicBezTo>
                <a:cubicBezTo>
                  <a:pt x="180" y="83"/>
                  <a:pt x="167" y="79"/>
                  <a:pt x="163" y="78"/>
                </a:cubicBezTo>
                <a:cubicBezTo>
                  <a:pt x="160" y="77"/>
                  <a:pt x="154" y="76"/>
                  <a:pt x="154" y="76"/>
                </a:cubicBezTo>
                <a:cubicBezTo>
                  <a:pt x="154" y="76"/>
                  <a:pt x="151" y="79"/>
                  <a:pt x="152" y="79"/>
                </a:cubicBezTo>
                <a:cubicBezTo>
                  <a:pt x="153" y="80"/>
                  <a:pt x="156" y="81"/>
                  <a:pt x="162" y="83"/>
                </a:cubicBezTo>
                <a:cubicBezTo>
                  <a:pt x="168" y="85"/>
                  <a:pt x="168" y="85"/>
                  <a:pt x="171" y="85"/>
                </a:cubicBezTo>
                <a:cubicBezTo>
                  <a:pt x="174" y="86"/>
                  <a:pt x="177" y="86"/>
                  <a:pt x="181" y="88"/>
                </a:cubicBezTo>
                <a:cubicBezTo>
                  <a:pt x="185" y="90"/>
                  <a:pt x="185" y="89"/>
                  <a:pt x="189" y="89"/>
                </a:cubicBezTo>
                <a:cubicBezTo>
                  <a:pt x="193" y="88"/>
                  <a:pt x="193" y="88"/>
                  <a:pt x="198" y="88"/>
                </a:cubicBezTo>
                <a:cubicBezTo>
                  <a:pt x="203" y="88"/>
                  <a:pt x="204" y="90"/>
                  <a:pt x="206" y="91"/>
                </a:cubicBezTo>
                <a:cubicBezTo>
                  <a:pt x="208" y="92"/>
                  <a:pt x="210" y="93"/>
                  <a:pt x="211" y="94"/>
                </a:cubicBezTo>
                <a:cubicBezTo>
                  <a:pt x="213" y="95"/>
                  <a:pt x="211" y="96"/>
                  <a:pt x="211" y="98"/>
                </a:cubicBezTo>
                <a:cubicBezTo>
                  <a:pt x="211" y="100"/>
                  <a:pt x="211" y="108"/>
                  <a:pt x="210" y="109"/>
                </a:cubicBezTo>
                <a:cubicBezTo>
                  <a:pt x="210" y="111"/>
                  <a:pt x="207" y="116"/>
                  <a:pt x="206" y="119"/>
                </a:cubicBezTo>
                <a:cubicBezTo>
                  <a:pt x="205" y="120"/>
                  <a:pt x="205" y="123"/>
                  <a:pt x="204" y="125"/>
                </a:cubicBezTo>
                <a:cubicBezTo>
                  <a:pt x="202" y="125"/>
                  <a:pt x="201" y="125"/>
                  <a:pt x="201" y="125"/>
                </a:cubicBezTo>
                <a:cubicBezTo>
                  <a:pt x="201" y="125"/>
                  <a:pt x="197" y="125"/>
                  <a:pt x="195" y="125"/>
                </a:cubicBezTo>
                <a:cubicBezTo>
                  <a:pt x="193" y="125"/>
                  <a:pt x="188" y="126"/>
                  <a:pt x="185" y="125"/>
                </a:cubicBezTo>
                <a:cubicBezTo>
                  <a:pt x="183" y="125"/>
                  <a:pt x="178" y="125"/>
                  <a:pt x="176" y="125"/>
                </a:cubicBezTo>
                <a:cubicBezTo>
                  <a:pt x="174" y="125"/>
                  <a:pt x="172" y="127"/>
                  <a:pt x="169" y="128"/>
                </a:cubicBezTo>
                <a:cubicBezTo>
                  <a:pt x="166" y="129"/>
                  <a:pt x="159" y="129"/>
                  <a:pt x="159" y="129"/>
                </a:cubicBezTo>
                <a:cubicBezTo>
                  <a:pt x="159" y="129"/>
                  <a:pt x="158" y="129"/>
                  <a:pt x="156" y="128"/>
                </a:cubicBezTo>
                <a:cubicBezTo>
                  <a:pt x="155" y="127"/>
                  <a:pt x="152" y="123"/>
                  <a:pt x="151" y="122"/>
                </a:cubicBezTo>
                <a:cubicBezTo>
                  <a:pt x="151" y="120"/>
                  <a:pt x="151" y="116"/>
                  <a:pt x="150" y="114"/>
                </a:cubicBezTo>
                <a:cubicBezTo>
                  <a:pt x="149" y="112"/>
                  <a:pt x="148" y="112"/>
                  <a:pt x="147" y="109"/>
                </a:cubicBezTo>
                <a:cubicBezTo>
                  <a:pt x="146" y="107"/>
                  <a:pt x="144" y="98"/>
                  <a:pt x="144" y="96"/>
                </a:cubicBezTo>
                <a:cubicBezTo>
                  <a:pt x="143" y="93"/>
                  <a:pt x="144" y="89"/>
                  <a:pt x="144" y="87"/>
                </a:cubicBezTo>
                <a:cubicBezTo>
                  <a:pt x="145" y="86"/>
                  <a:pt x="149" y="78"/>
                  <a:pt x="151" y="75"/>
                </a:cubicBezTo>
                <a:cubicBezTo>
                  <a:pt x="152" y="72"/>
                  <a:pt x="153" y="64"/>
                  <a:pt x="153" y="59"/>
                </a:cubicBezTo>
                <a:cubicBezTo>
                  <a:pt x="154" y="53"/>
                  <a:pt x="153" y="44"/>
                  <a:pt x="153" y="44"/>
                </a:cubicBezTo>
                <a:cubicBezTo>
                  <a:pt x="150" y="44"/>
                  <a:pt x="150" y="44"/>
                  <a:pt x="150" y="44"/>
                </a:cubicBezTo>
                <a:cubicBezTo>
                  <a:pt x="150" y="44"/>
                  <a:pt x="151" y="45"/>
                  <a:pt x="151" y="47"/>
                </a:cubicBezTo>
                <a:cubicBezTo>
                  <a:pt x="151" y="50"/>
                  <a:pt x="151" y="53"/>
                  <a:pt x="151" y="56"/>
                </a:cubicBezTo>
                <a:cubicBezTo>
                  <a:pt x="151" y="59"/>
                  <a:pt x="151" y="65"/>
                  <a:pt x="150" y="69"/>
                </a:cubicBezTo>
                <a:cubicBezTo>
                  <a:pt x="150" y="73"/>
                  <a:pt x="142" y="86"/>
                  <a:pt x="142" y="86"/>
                </a:cubicBezTo>
                <a:cubicBezTo>
                  <a:pt x="142" y="86"/>
                  <a:pt x="140" y="82"/>
                  <a:pt x="140" y="79"/>
                </a:cubicBezTo>
                <a:cubicBezTo>
                  <a:pt x="139" y="77"/>
                  <a:pt x="135" y="61"/>
                  <a:pt x="134" y="58"/>
                </a:cubicBezTo>
                <a:cubicBezTo>
                  <a:pt x="133" y="55"/>
                  <a:pt x="138" y="52"/>
                  <a:pt x="140" y="50"/>
                </a:cubicBezTo>
                <a:cubicBezTo>
                  <a:pt x="142" y="49"/>
                  <a:pt x="145" y="44"/>
                  <a:pt x="146" y="42"/>
                </a:cubicBezTo>
                <a:cubicBezTo>
                  <a:pt x="148" y="40"/>
                  <a:pt x="157" y="32"/>
                  <a:pt x="158" y="31"/>
                </a:cubicBezTo>
                <a:cubicBezTo>
                  <a:pt x="159" y="30"/>
                  <a:pt x="173" y="24"/>
                  <a:pt x="173" y="24"/>
                </a:cubicBezTo>
                <a:cubicBezTo>
                  <a:pt x="172" y="23"/>
                  <a:pt x="172" y="23"/>
                  <a:pt x="172" y="23"/>
                </a:cubicBezTo>
                <a:cubicBezTo>
                  <a:pt x="172" y="23"/>
                  <a:pt x="160" y="28"/>
                  <a:pt x="159" y="28"/>
                </a:cubicBezTo>
                <a:cubicBezTo>
                  <a:pt x="158" y="28"/>
                  <a:pt x="159" y="23"/>
                  <a:pt x="159" y="23"/>
                </a:cubicBezTo>
                <a:cubicBezTo>
                  <a:pt x="157" y="24"/>
                  <a:pt x="157" y="24"/>
                  <a:pt x="157" y="24"/>
                </a:cubicBezTo>
                <a:cubicBezTo>
                  <a:pt x="157" y="24"/>
                  <a:pt x="157" y="28"/>
                  <a:pt x="157" y="29"/>
                </a:cubicBezTo>
                <a:cubicBezTo>
                  <a:pt x="157" y="29"/>
                  <a:pt x="155" y="31"/>
                  <a:pt x="154" y="32"/>
                </a:cubicBezTo>
                <a:cubicBezTo>
                  <a:pt x="153" y="32"/>
                  <a:pt x="150" y="27"/>
                  <a:pt x="150" y="27"/>
                </a:cubicBezTo>
                <a:cubicBezTo>
                  <a:pt x="149" y="29"/>
                  <a:pt x="149" y="29"/>
                  <a:pt x="149" y="29"/>
                </a:cubicBezTo>
                <a:cubicBezTo>
                  <a:pt x="149" y="29"/>
                  <a:pt x="152" y="33"/>
                  <a:pt x="152" y="34"/>
                </a:cubicBezTo>
                <a:cubicBezTo>
                  <a:pt x="151" y="36"/>
                  <a:pt x="147" y="38"/>
                  <a:pt x="145" y="40"/>
                </a:cubicBezTo>
                <a:cubicBezTo>
                  <a:pt x="143" y="41"/>
                  <a:pt x="141" y="44"/>
                  <a:pt x="140" y="46"/>
                </a:cubicBezTo>
                <a:cubicBezTo>
                  <a:pt x="140" y="47"/>
                  <a:pt x="134" y="53"/>
                  <a:pt x="133" y="53"/>
                </a:cubicBezTo>
                <a:cubicBezTo>
                  <a:pt x="132" y="53"/>
                  <a:pt x="133" y="45"/>
                  <a:pt x="133" y="42"/>
                </a:cubicBezTo>
                <a:cubicBezTo>
                  <a:pt x="133" y="39"/>
                  <a:pt x="131" y="28"/>
                  <a:pt x="131" y="28"/>
                </a:cubicBezTo>
                <a:cubicBezTo>
                  <a:pt x="129" y="30"/>
                  <a:pt x="129" y="30"/>
                  <a:pt x="129" y="30"/>
                </a:cubicBezTo>
                <a:cubicBezTo>
                  <a:pt x="129" y="30"/>
                  <a:pt x="129" y="32"/>
                  <a:pt x="130" y="33"/>
                </a:cubicBezTo>
                <a:cubicBezTo>
                  <a:pt x="131" y="35"/>
                  <a:pt x="131" y="42"/>
                  <a:pt x="130" y="48"/>
                </a:cubicBezTo>
                <a:cubicBezTo>
                  <a:pt x="130" y="54"/>
                  <a:pt x="129" y="52"/>
                  <a:pt x="127" y="50"/>
                </a:cubicBezTo>
                <a:cubicBezTo>
                  <a:pt x="126" y="48"/>
                  <a:pt x="124" y="44"/>
                  <a:pt x="123" y="42"/>
                </a:cubicBezTo>
                <a:cubicBezTo>
                  <a:pt x="122" y="40"/>
                  <a:pt x="121" y="38"/>
                  <a:pt x="120" y="36"/>
                </a:cubicBezTo>
                <a:cubicBezTo>
                  <a:pt x="119" y="34"/>
                  <a:pt x="118" y="32"/>
                  <a:pt x="118" y="32"/>
                </a:cubicBezTo>
                <a:cubicBezTo>
                  <a:pt x="118" y="32"/>
                  <a:pt x="119" y="30"/>
                  <a:pt x="120" y="28"/>
                </a:cubicBezTo>
                <a:cubicBezTo>
                  <a:pt x="120" y="27"/>
                  <a:pt x="126" y="27"/>
                  <a:pt x="126" y="27"/>
                </a:cubicBezTo>
                <a:cubicBezTo>
                  <a:pt x="127" y="26"/>
                  <a:pt x="127" y="26"/>
                  <a:pt x="127" y="26"/>
                </a:cubicBezTo>
                <a:cubicBezTo>
                  <a:pt x="127" y="26"/>
                  <a:pt x="121" y="26"/>
                  <a:pt x="120" y="26"/>
                </a:cubicBezTo>
                <a:cubicBezTo>
                  <a:pt x="119" y="25"/>
                  <a:pt x="120" y="24"/>
                  <a:pt x="120" y="22"/>
                </a:cubicBezTo>
                <a:cubicBezTo>
                  <a:pt x="120" y="20"/>
                  <a:pt x="120" y="14"/>
                  <a:pt x="120" y="14"/>
                </a:cubicBezTo>
                <a:cubicBezTo>
                  <a:pt x="119" y="14"/>
                  <a:pt x="119" y="14"/>
                  <a:pt x="119" y="14"/>
                </a:cubicBezTo>
                <a:cubicBezTo>
                  <a:pt x="119" y="14"/>
                  <a:pt x="119" y="16"/>
                  <a:pt x="119" y="18"/>
                </a:cubicBezTo>
                <a:cubicBezTo>
                  <a:pt x="119" y="21"/>
                  <a:pt x="119" y="23"/>
                  <a:pt x="119" y="23"/>
                </a:cubicBezTo>
                <a:cubicBezTo>
                  <a:pt x="119" y="23"/>
                  <a:pt x="119" y="25"/>
                  <a:pt x="118" y="26"/>
                </a:cubicBezTo>
                <a:cubicBezTo>
                  <a:pt x="118" y="27"/>
                  <a:pt x="116" y="28"/>
                  <a:pt x="116" y="28"/>
                </a:cubicBezTo>
                <a:cubicBezTo>
                  <a:pt x="113" y="23"/>
                  <a:pt x="113" y="23"/>
                  <a:pt x="113" y="23"/>
                </a:cubicBezTo>
                <a:cubicBezTo>
                  <a:pt x="112" y="25"/>
                  <a:pt x="112" y="25"/>
                  <a:pt x="112" y="25"/>
                </a:cubicBezTo>
                <a:cubicBezTo>
                  <a:pt x="112" y="25"/>
                  <a:pt x="113" y="26"/>
                  <a:pt x="114" y="28"/>
                </a:cubicBezTo>
                <a:cubicBezTo>
                  <a:pt x="114" y="30"/>
                  <a:pt x="114" y="32"/>
                  <a:pt x="115" y="34"/>
                </a:cubicBezTo>
                <a:cubicBezTo>
                  <a:pt x="116" y="35"/>
                  <a:pt x="118" y="40"/>
                  <a:pt x="118" y="41"/>
                </a:cubicBezTo>
                <a:cubicBezTo>
                  <a:pt x="119" y="42"/>
                  <a:pt x="124" y="50"/>
                  <a:pt x="124" y="50"/>
                </a:cubicBezTo>
                <a:cubicBezTo>
                  <a:pt x="124" y="50"/>
                  <a:pt x="118" y="48"/>
                  <a:pt x="115" y="46"/>
                </a:cubicBezTo>
                <a:cubicBezTo>
                  <a:pt x="111" y="44"/>
                  <a:pt x="109" y="43"/>
                  <a:pt x="107" y="41"/>
                </a:cubicBezTo>
                <a:cubicBezTo>
                  <a:pt x="104" y="40"/>
                  <a:pt x="93" y="31"/>
                  <a:pt x="91" y="29"/>
                </a:cubicBezTo>
                <a:cubicBezTo>
                  <a:pt x="88" y="26"/>
                  <a:pt x="77" y="16"/>
                  <a:pt x="76" y="15"/>
                </a:cubicBezTo>
                <a:cubicBezTo>
                  <a:pt x="75" y="14"/>
                  <a:pt x="78" y="12"/>
                  <a:pt x="78" y="11"/>
                </a:cubicBezTo>
                <a:cubicBezTo>
                  <a:pt x="79" y="10"/>
                  <a:pt x="83" y="7"/>
                  <a:pt x="85" y="5"/>
                </a:cubicBezTo>
                <a:cubicBezTo>
                  <a:pt x="87" y="3"/>
                  <a:pt x="89" y="3"/>
                  <a:pt x="89" y="3"/>
                </a:cubicBezTo>
                <a:cubicBezTo>
                  <a:pt x="89" y="2"/>
                  <a:pt x="89" y="2"/>
                  <a:pt x="89" y="2"/>
                </a:cubicBezTo>
                <a:cubicBezTo>
                  <a:pt x="89" y="2"/>
                  <a:pt x="89" y="2"/>
                  <a:pt x="85" y="4"/>
                </a:cubicBezTo>
                <a:cubicBezTo>
                  <a:pt x="81" y="6"/>
                  <a:pt x="73" y="15"/>
                  <a:pt x="73" y="15"/>
                </a:cubicBezTo>
                <a:cubicBezTo>
                  <a:pt x="73" y="15"/>
                  <a:pt x="70" y="12"/>
                  <a:pt x="69" y="11"/>
                </a:cubicBezTo>
                <a:cubicBezTo>
                  <a:pt x="68" y="9"/>
                  <a:pt x="58" y="6"/>
                  <a:pt x="57" y="6"/>
                </a:cubicBezTo>
                <a:cubicBezTo>
                  <a:pt x="56" y="5"/>
                  <a:pt x="50" y="0"/>
                  <a:pt x="50" y="0"/>
                </a:cubicBezTo>
                <a:cubicBezTo>
                  <a:pt x="49" y="2"/>
                  <a:pt x="49" y="2"/>
                  <a:pt x="49" y="2"/>
                </a:cubicBezTo>
                <a:cubicBezTo>
                  <a:pt x="49" y="2"/>
                  <a:pt x="52" y="3"/>
                  <a:pt x="54" y="5"/>
                </a:cubicBezTo>
                <a:cubicBezTo>
                  <a:pt x="56" y="7"/>
                  <a:pt x="60" y="9"/>
                  <a:pt x="62" y="9"/>
                </a:cubicBezTo>
                <a:cubicBezTo>
                  <a:pt x="65" y="10"/>
                  <a:pt x="72" y="15"/>
                  <a:pt x="72" y="16"/>
                </a:cubicBezTo>
                <a:cubicBezTo>
                  <a:pt x="72" y="17"/>
                  <a:pt x="67" y="17"/>
                  <a:pt x="64" y="18"/>
                </a:cubicBezTo>
                <a:cubicBezTo>
                  <a:pt x="61" y="18"/>
                  <a:pt x="54" y="19"/>
                  <a:pt x="54" y="19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8" y="20"/>
                  <a:pt x="60" y="20"/>
                </a:cubicBezTo>
                <a:cubicBezTo>
                  <a:pt x="62" y="19"/>
                  <a:pt x="71" y="17"/>
                  <a:pt x="73" y="18"/>
                </a:cubicBezTo>
                <a:cubicBezTo>
                  <a:pt x="76" y="18"/>
                  <a:pt x="82" y="25"/>
                  <a:pt x="84" y="27"/>
                </a:cubicBezTo>
                <a:cubicBezTo>
                  <a:pt x="87" y="29"/>
                  <a:pt x="100" y="40"/>
                  <a:pt x="102" y="42"/>
                </a:cubicBezTo>
                <a:cubicBezTo>
                  <a:pt x="104" y="43"/>
                  <a:pt x="110" y="47"/>
                  <a:pt x="113" y="49"/>
                </a:cubicBezTo>
                <a:cubicBezTo>
                  <a:pt x="117" y="50"/>
                  <a:pt x="122" y="53"/>
                  <a:pt x="123" y="53"/>
                </a:cubicBezTo>
                <a:cubicBezTo>
                  <a:pt x="124" y="54"/>
                  <a:pt x="125" y="57"/>
                  <a:pt x="127" y="58"/>
                </a:cubicBezTo>
                <a:cubicBezTo>
                  <a:pt x="128" y="60"/>
                  <a:pt x="129" y="63"/>
                  <a:pt x="130" y="66"/>
                </a:cubicBezTo>
                <a:cubicBezTo>
                  <a:pt x="131" y="68"/>
                  <a:pt x="132" y="71"/>
                  <a:pt x="132" y="73"/>
                </a:cubicBezTo>
                <a:cubicBezTo>
                  <a:pt x="133" y="75"/>
                  <a:pt x="135" y="81"/>
                  <a:pt x="136" y="84"/>
                </a:cubicBezTo>
                <a:cubicBezTo>
                  <a:pt x="138" y="87"/>
                  <a:pt x="138" y="92"/>
                  <a:pt x="138" y="92"/>
                </a:cubicBezTo>
                <a:cubicBezTo>
                  <a:pt x="138" y="92"/>
                  <a:pt x="136" y="89"/>
                  <a:pt x="135" y="89"/>
                </a:cubicBezTo>
                <a:cubicBezTo>
                  <a:pt x="135" y="88"/>
                  <a:pt x="131" y="86"/>
                  <a:pt x="128" y="85"/>
                </a:cubicBezTo>
                <a:cubicBezTo>
                  <a:pt x="125" y="84"/>
                  <a:pt x="118" y="80"/>
                  <a:pt x="116" y="78"/>
                </a:cubicBezTo>
                <a:cubicBezTo>
                  <a:pt x="113" y="77"/>
                  <a:pt x="113" y="76"/>
                  <a:pt x="111" y="74"/>
                </a:cubicBezTo>
                <a:cubicBezTo>
                  <a:pt x="109" y="72"/>
                  <a:pt x="108" y="68"/>
                  <a:pt x="107" y="66"/>
                </a:cubicBezTo>
                <a:cubicBezTo>
                  <a:pt x="106" y="64"/>
                  <a:pt x="103" y="59"/>
                  <a:pt x="103" y="58"/>
                </a:cubicBezTo>
                <a:cubicBezTo>
                  <a:pt x="103" y="57"/>
                  <a:pt x="104" y="53"/>
                  <a:pt x="104" y="53"/>
                </a:cubicBezTo>
                <a:cubicBezTo>
                  <a:pt x="102" y="53"/>
                  <a:pt x="102" y="53"/>
                  <a:pt x="102" y="53"/>
                </a:cubicBezTo>
                <a:cubicBezTo>
                  <a:pt x="101" y="57"/>
                  <a:pt x="101" y="57"/>
                  <a:pt x="101" y="57"/>
                </a:cubicBezTo>
                <a:cubicBezTo>
                  <a:pt x="97" y="56"/>
                  <a:pt x="97" y="56"/>
                  <a:pt x="97" y="56"/>
                </a:cubicBezTo>
                <a:cubicBezTo>
                  <a:pt x="96" y="57"/>
                  <a:pt x="96" y="57"/>
                  <a:pt x="96" y="57"/>
                </a:cubicBezTo>
                <a:cubicBezTo>
                  <a:pt x="96" y="57"/>
                  <a:pt x="101" y="59"/>
                  <a:pt x="102" y="60"/>
                </a:cubicBezTo>
                <a:cubicBezTo>
                  <a:pt x="103" y="61"/>
                  <a:pt x="105" y="66"/>
                  <a:pt x="105" y="67"/>
                </a:cubicBezTo>
                <a:cubicBezTo>
                  <a:pt x="106" y="69"/>
                  <a:pt x="111" y="78"/>
                  <a:pt x="111" y="78"/>
                </a:cubicBezTo>
                <a:cubicBezTo>
                  <a:pt x="111" y="78"/>
                  <a:pt x="108" y="79"/>
                  <a:pt x="106" y="79"/>
                </a:cubicBezTo>
                <a:cubicBezTo>
                  <a:pt x="104" y="80"/>
                  <a:pt x="99" y="80"/>
                  <a:pt x="98" y="79"/>
                </a:cubicBezTo>
                <a:cubicBezTo>
                  <a:pt x="97" y="79"/>
                  <a:pt x="91" y="76"/>
                  <a:pt x="89" y="74"/>
                </a:cubicBezTo>
                <a:cubicBezTo>
                  <a:pt x="86" y="72"/>
                  <a:pt x="82" y="65"/>
                  <a:pt x="82" y="64"/>
                </a:cubicBezTo>
                <a:cubicBezTo>
                  <a:pt x="81" y="62"/>
                  <a:pt x="82" y="63"/>
                  <a:pt x="82" y="63"/>
                </a:cubicBezTo>
                <a:cubicBezTo>
                  <a:pt x="82" y="61"/>
                  <a:pt x="82" y="61"/>
                  <a:pt x="82" y="61"/>
                </a:cubicBezTo>
                <a:cubicBezTo>
                  <a:pt x="79" y="62"/>
                  <a:pt x="79" y="62"/>
                  <a:pt x="79" y="62"/>
                </a:cubicBezTo>
                <a:cubicBezTo>
                  <a:pt x="77" y="61"/>
                  <a:pt x="77" y="61"/>
                  <a:pt x="77" y="61"/>
                </a:cubicBezTo>
                <a:cubicBezTo>
                  <a:pt x="75" y="63"/>
                  <a:pt x="75" y="63"/>
                  <a:pt x="75" y="63"/>
                </a:cubicBezTo>
                <a:cubicBezTo>
                  <a:pt x="75" y="63"/>
                  <a:pt x="78" y="64"/>
                  <a:pt x="79" y="65"/>
                </a:cubicBezTo>
                <a:cubicBezTo>
                  <a:pt x="81" y="66"/>
                  <a:pt x="83" y="71"/>
                  <a:pt x="83" y="71"/>
                </a:cubicBezTo>
                <a:cubicBezTo>
                  <a:pt x="83" y="71"/>
                  <a:pt x="82" y="72"/>
                  <a:pt x="81" y="72"/>
                </a:cubicBezTo>
                <a:cubicBezTo>
                  <a:pt x="81" y="72"/>
                  <a:pt x="69" y="71"/>
                  <a:pt x="66" y="70"/>
                </a:cubicBezTo>
                <a:cubicBezTo>
                  <a:pt x="62" y="69"/>
                  <a:pt x="62" y="68"/>
                  <a:pt x="62" y="68"/>
                </a:cubicBezTo>
                <a:cubicBezTo>
                  <a:pt x="61" y="69"/>
                  <a:pt x="61" y="69"/>
                  <a:pt x="61" y="69"/>
                </a:cubicBezTo>
                <a:cubicBezTo>
                  <a:pt x="61" y="69"/>
                  <a:pt x="58" y="68"/>
                  <a:pt x="57" y="68"/>
                </a:cubicBezTo>
                <a:cubicBezTo>
                  <a:pt x="55" y="68"/>
                  <a:pt x="45" y="64"/>
                  <a:pt x="42" y="61"/>
                </a:cubicBezTo>
                <a:cubicBezTo>
                  <a:pt x="40" y="59"/>
                  <a:pt x="30" y="50"/>
                  <a:pt x="30" y="50"/>
                </a:cubicBezTo>
                <a:cubicBezTo>
                  <a:pt x="30" y="50"/>
                  <a:pt x="29" y="52"/>
                  <a:pt x="30" y="52"/>
                </a:cubicBezTo>
                <a:cubicBezTo>
                  <a:pt x="30" y="53"/>
                  <a:pt x="34" y="57"/>
                  <a:pt x="37" y="58"/>
                </a:cubicBezTo>
                <a:cubicBezTo>
                  <a:pt x="40" y="60"/>
                  <a:pt x="42" y="65"/>
                  <a:pt x="44" y="66"/>
                </a:cubicBezTo>
                <a:cubicBezTo>
                  <a:pt x="46" y="67"/>
                  <a:pt x="49" y="68"/>
                  <a:pt x="52" y="69"/>
                </a:cubicBezTo>
                <a:cubicBezTo>
                  <a:pt x="55" y="69"/>
                  <a:pt x="70" y="74"/>
                  <a:pt x="72" y="74"/>
                </a:cubicBezTo>
                <a:cubicBezTo>
                  <a:pt x="74" y="75"/>
                  <a:pt x="82" y="74"/>
                  <a:pt x="83" y="74"/>
                </a:cubicBezTo>
                <a:cubicBezTo>
                  <a:pt x="84" y="74"/>
                  <a:pt x="86" y="76"/>
                  <a:pt x="87" y="77"/>
                </a:cubicBezTo>
                <a:cubicBezTo>
                  <a:pt x="89" y="78"/>
                  <a:pt x="93" y="81"/>
                  <a:pt x="93" y="81"/>
                </a:cubicBezTo>
                <a:cubicBezTo>
                  <a:pt x="94" y="81"/>
                  <a:pt x="99" y="83"/>
                  <a:pt x="101" y="83"/>
                </a:cubicBezTo>
                <a:cubicBezTo>
                  <a:pt x="103" y="83"/>
                  <a:pt x="112" y="81"/>
                  <a:pt x="113" y="81"/>
                </a:cubicBezTo>
                <a:cubicBezTo>
                  <a:pt x="114" y="81"/>
                  <a:pt x="116" y="83"/>
                  <a:pt x="116" y="83"/>
                </a:cubicBezTo>
                <a:cubicBezTo>
                  <a:pt x="114" y="84"/>
                  <a:pt x="114" y="84"/>
                  <a:pt x="114" y="84"/>
                </a:cubicBezTo>
                <a:cubicBezTo>
                  <a:pt x="114" y="84"/>
                  <a:pt x="112" y="86"/>
                  <a:pt x="106" y="89"/>
                </a:cubicBezTo>
                <a:cubicBezTo>
                  <a:pt x="100" y="93"/>
                  <a:pt x="92" y="94"/>
                  <a:pt x="92" y="94"/>
                </a:cubicBezTo>
                <a:cubicBezTo>
                  <a:pt x="92" y="94"/>
                  <a:pt x="92" y="95"/>
                  <a:pt x="94" y="95"/>
                </a:cubicBezTo>
                <a:cubicBezTo>
                  <a:pt x="95" y="95"/>
                  <a:pt x="102" y="93"/>
                  <a:pt x="105" y="91"/>
                </a:cubicBezTo>
                <a:cubicBezTo>
                  <a:pt x="109" y="90"/>
                  <a:pt x="115" y="85"/>
                  <a:pt x="118" y="85"/>
                </a:cubicBezTo>
                <a:cubicBezTo>
                  <a:pt x="120" y="84"/>
                  <a:pt x="121" y="86"/>
                  <a:pt x="123" y="87"/>
                </a:cubicBezTo>
                <a:cubicBezTo>
                  <a:pt x="126" y="88"/>
                  <a:pt x="128" y="90"/>
                  <a:pt x="130" y="90"/>
                </a:cubicBezTo>
                <a:cubicBezTo>
                  <a:pt x="132" y="91"/>
                  <a:pt x="135" y="93"/>
                  <a:pt x="137" y="95"/>
                </a:cubicBezTo>
                <a:cubicBezTo>
                  <a:pt x="139" y="96"/>
                  <a:pt x="138" y="98"/>
                  <a:pt x="139" y="99"/>
                </a:cubicBezTo>
                <a:cubicBezTo>
                  <a:pt x="140" y="101"/>
                  <a:pt x="140" y="104"/>
                  <a:pt x="141" y="107"/>
                </a:cubicBezTo>
                <a:cubicBezTo>
                  <a:pt x="141" y="110"/>
                  <a:pt x="143" y="114"/>
                  <a:pt x="144" y="116"/>
                </a:cubicBezTo>
                <a:cubicBezTo>
                  <a:pt x="145" y="118"/>
                  <a:pt x="144" y="122"/>
                  <a:pt x="144" y="122"/>
                </a:cubicBezTo>
                <a:cubicBezTo>
                  <a:pt x="143" y="125"/>
                  <a:pt x="143" y="125"/>
                  <a:pt x="143" y="125"/>
                </a:cubicBezTo>
                <a:cubicBezTo>
                  <a:pt x="143" y="125"/>
                  <a:pt x="147" y="128"/>
                  <a:pt x="148" y="129"/>
                </a:cubicBezTo>
                <a:cubicBezTo>
                  <a:pt x="149" y="130"/>
                  <a:pt x="158" y="137"/>
                  <a:pt x="160" y="138"/>
                </a:cubicBezTo>
                <a:cubicBezTo>
                  <a:pt x="162" y="139"/>
                  <a:pt x="164" y="143"/>
                  <a:pt x="164" y="143"/>
                </a:cubicBezTo>
                <a:cubicBezTo>
                  <a:pt x="163" y="145"/>
                  <a:pt x="163" y="145"/>
                  <a:pt x="163" y="145"/>
                </a:cubicBezTo>
                <a:cubicBezTo>
                  <a:pt x="163" y="145"/>
                  <a:pt x="165" y="145"/>
                  <a:pt x="166" y="146"/>
                </a:cubicBezTo>
                <a:cubicBezTo>
                  <a:pt x="167" y="147"/>
                  <a:pt x="172" y="152"/>
                  <a:pt x="174" y="154"/>
                </a:cubicBezTo>
                <a:cubicBezTo>
                  <a:pt x="176" y="155"/>
                  <a:pt x="179" y="157"/>
                  <a:pt x="182" y="159"/>
                </a:cubicBezTo>
                <a:cubicBezTo>
                  <a:pt x="180" y="159"/>
                  <a:pt x="178" y="159"/>
                  <a:pt x="177" y="160"/>
                </a:cubicBezTo>
                <a:cubicBezTo>
                  <a:pt x="167" y="161"/>
                  <a:pt x="160" y="163"/>
                  <a:pt x="156" y="163"/>
                </a:cubicBezTo>
                <a:cubicBezTo>
                  <a:pt x="152" y="163"/>
                  <a:pt x="143" y="156"/>
                  <a:pt x="142" y="153"/>
                </a:cubicBezTo>
                <a:cubicBezTo>
                  <a:pt x="140" y="151"/>
                  <a:pt x="129" y="145"/>
                  <a:pt x="127" y="142"/>
                </a:cubicBezTo>
                <a:cubicBezTo>
                  <a:pt x="124" y="140"/>
                  <a:pt x="119" y="133"/>
                  <a:pt x="117" y="131"/>
                </a:cubicBezTo>
                <a:cubicBezTo>
                  <a:pt x="115" y="128"/>
                  <a:pt x="107" y="125"/>
                  <a:pt x="107" y="125"/>
                </a:cubicBezTo>
                <a:cubicBezTo>
                  <a:pt x="104" y="127"/>
                  <a:pt x="104" y="127"/>
                  <a:pt x="104" y="127"/>
                </a:cubicBezTo>
                <a:cubicBezTo>
                  <a:pt x="104" y="127"/>
                  <a:pt x="107" y="128"/>
                  <a:pt x="112" y="131"/>
                </a:cubicBezTo>
                <a:cubicBezTo>
                  <a:pt x="117" y="133"/>
                  <a:pt x="120" y="140"/>
                  <a:pt x="124" y="144"/>
                </a:cubicBezTo>
                <a:cubicBezTo>
                  <a:pt x="129" y="148"/>
                  <a:pt x="134" y="151"/>
                  <a:pt x="139" y="156"/>
                </a:cubicBezTo>
                <a:cubicBezTo>
                  <a:pt x="145" y="161"/>
                  <a:pt x="147" y="165"/>
                  <a:pt x="152" y="169"/>
                </a:cubicBezTo>
                <a:cubicBezTo>
                  <a:pt x="158" y="172"/>
                  <a:pt x="164" y="167"/>
                  <a:pt x="181" y="165"/>
                </a:cubicBezTo>
                <a:cubicBezTo>
                  <a:pt x="186" y="165"/>
                  <a:pt x="191" y="164"/>
                  <a:pt x="194" y="164"/>
                </a:cubicBezTo>
                <a:cubicBezTo>
                  <a:pt x="194" y="164"/>
                  <a:pt x="194" y="164"/>
                  <a:pt x="194" y="164"/>
                </a:cubicBezTo>
                <a:cubicBezTo>
                  <a:pt x="196" y="164"/>
                  <a:pt x="201" y="167"/>
                  <a:pt x="202" y="168"/>
                </a:cubicBezTo>
                <a:cubicBezTo>
                  <a:pt x="203" y="168"/>
                  <a:pt x="204" y="170"/>
                  <a:pt x="205" y="172"/>
                </a:cubicBezTo>
                <a:cubicBezTo>
                  <a:pt x="206" y="173"/>
                  <a:pt x="206" y="182"/>
                  <a:pt x="207" y="184"/>
                </a:cubicBezTo>
                <a:cubicBezTo>
                  <a:pt x="207" y="185"/>
                  <a:pt x="210" y="188"/>
                  <a:pt x="211" y="190"/>
                </a:cubicBezTo>
                <a:cubicBezTo>
                  <a:pt x="213" y="193"/>
                  <a:pt x="215" y="199"/>
                  <a:pt x="215" y="200"/>
                </a:cubicBezTo>
                <a:cubicBezTo>
                  <a:pt x="215" y="201"/>
                  <a:pt x="210" y="200"/>
                  <a:pt x="206" y="200"/>
                </a:cubicBezTo>
                <a:cubicBezTo>
                  <a:pt x="202" y="199"/>
                  <a:pt x="200" y="200"/>
                  <a:pt x="196" y="200"/>
                </a:cubicBezTo>
                <a:cubicBezTo>
                  <a:pt x="192" y="201"/>
                  <a:pt x="191" y="200"/>
                  <a:pt x="187" y="200"/>
                </a:cubicBezTo>
                <a:cubicBezTo>
                  <a:pt x="183" y="200"/>
                  <a:pt x="171" y="197"/>
                  <a:pt x="166" y="197"/>
                </a:cubicBezTo>
                <a:cubicBezTo>
                  <a:pt x="161" y="197"/>
                  <a:pt x="157" y="196"/>
                  <a:pt x="153" y="195"/>
                </a:cubicBezTo>
                <a:cubicBezTo>
                  <a:pt x="150" y="194"/>
                  <a:pt x="144" y="193"/>
                  <a:pt x="142" y="194"/>
                </a:cubicBezTo>
                <a:cubicBezTo>
                  <a:pt x="140" y="194"/>
                  <a:pt x="131" y="194"/>
                  <a:pt x="126" y="193"/>
                </a:cubicBezTo>
                <a:cubicBezTo>
                  <a:pt x="122" y="191"/>
                  <a:pt x="122" y="188"/>
                  <a:pt x="120" y="186"/>
                </a:cubicBezTo>
                <a:cubicBezTo>
                  <a:pt x="119" y="184"/>
                  <a:pt x="118" y="178"/>
                  <a:pt x="117" y="176"/>
                </a:cubicBezTo>
                <a:cubicBezTo>
                  <a:pt x="116" y="174"/>
                  <a:pt x="114" y="168"/>
                  <a:pt x="113" y="165"/>
                </a:cubicBezTo>
                <a:cubicBezTo>
                  <a:pt x="112" y="163"/>
                  <a:pt x="108" y="157"/>
                  <a:pt x="106" y="153"/>
                </a:cubicBezTo>
                <a:cubicBezTo>
                  <a:pt x="104" y="149"/>
                  <a:pt x="98" y="143"/>
                  <a:pt x="96" y="141"/>
                </a:cubicBezTo>
                <a:cubicBezTo>
                  <a:pt x="94" y="138"/>
                  <a:pt x="89" y="134"/>
                  <a:pt x="87" y="132"/>
                </a:cubicBezTo>
                <a:cubicBezTo>
                  <a:pt x="85" y="130"/>
                  <a:pt x="74" y="122"/>
                  <a:pt x="72" y="121"/>
                </a:cubicBezTo>
                <a:cubicBezTo>
                  <a:pt x="70" y="120"/>
                  <a:pt x="67" y="121"/>
                  <a:pt x="67" y="121"/>
                </a:cubicBezTo>
                <a:cubicBezTo>
                  <a:pt x="66" y="117"/>
                  <a:pt x="66" y="117"/>
                  <a:pt x="66" y="117"/>
                </a:cubicBezTo>
                <a:cubicBezTo>
                  <a:pt x="64" y="118"/>
                  <a:pt x="64" y="118"/>
                  <a:pt x="64" y="118"/>
                </a:cubicBezTo>
                <a:cubicBezTo>
                  <a:pt x="65" y="122"/>
                  <a:pt x="65" y="122"/>
                  <a:pt x="65" y="122"/>
                </a:cubicBezTo>
                <a:cubicBezTo>
                  <a:pt x="65" y="122"/>
                  <a:pt x="63" y="122"/>
                  <a:pt x="62" y="122"/>
                </a:cubicBezTo>
                <a:cubicBezTo>
                  <a:pt x="61" y="122"/>
                  <a:pt x="56" y="121"/>
                  <a:pt x="56" y="121"/>
                </a:cubicBezTo>
                <a:cubicBezTo>
                  <a:pt x="56" y="121"/>
                  <a:pt x="57" y="123"/>
                  <a:pt x="58" y="123"/>
                </a:cubicBezTo>
                <a:cubicBezTo>
                  <a:pt x="59" y="123"/>
                  <a:pt x="62" y="124"/>
                  <a:pt x="63" y="124"/>
                </a:cubicBezTo>
                <a:cubicBezTo>
                  <a:pt x="65" y="124"/>
                  <a:pt x="69" y="123"/>
                  <a:pt x="70" y="123"/>
                </a:cubicBezTo>
                <a:cubicBezTo>
                  <a:pt x="72" y="123"/>
                  <a:pt x="79" y="128"/>
                  <a:pt x="79" y="129"/>
                </a:cubicBezTo>
                <a:cubicBezTo>
                  <a:pt x="79" y="130"/>
                  <a:pt x="73" y="131"/>
                  <a:pt x="71" y="132"/>
                </a:cubicBezTo>
                <a:cubicBezTo>
                  <a:pt x="70" y="132"/>
                  <a:pt x="65" y="135"/>
                  <a:pt x="63" y="136"/>
                </a:cubicBezTo>
                <a:cubicBezTo>
                  <a:pt x="61" y="136"/>
                  <a:pt x="56" y="130"/>
                  <a:pt x="55" y="128"/>
                </a:cubicBezTo>
                <a:cubicBezTo>
                  <a:pt x="53" y="126"/>
                  <a:pt x="45" y="124"/>
                  <a:pt x="45" y="124"/>
                </a:cubicBezTo>
                <a:cubicBezTo>
                  <a:pt x="45" y="124"/>
                  <a:pt x="48" y="125"/>
                  <a:pt x="50" y="126"/>
                </a:cubicBezTo>
                <a:cubicBezTo>
                  <a:pt x="51" y="127"/>
                  <a:pt x="54" y="129"/>
                  <a:pt x="55" y="132"/>
                </a:cubicBezTo>
                <a:cubicBezTo>
                  <a:pt x="56" y="134"/>
                  <a:pt x="59" y="138"/>
                  <a:pt x="62" y="137"/>
                </a:cubicBezTo>
                <a:cubicBezTo>
                  <a:pt x="65" y="137"/>
                  <a:pt x="67" y="136"/>
                  <a:pt x="70" y="135"/>
                </a:cubicBezTo>
                <a:cubicBezTo>
                  <a:pt x="72" y="133"/>
                  <a:pt x="76" y="132"/>
                  <a:pt x="78" y="131"/>
                </a:cubicBezTo>
                <a:cubicBezTo>
                  <a:pt x="81" y="131"/>
                  <a:pt x="84" y="135"/>
                  <a:pt x="87" y="137"/>
                </a:cubicBezTo>
                <a:cubicBezTo>
                  <a:pt x="90" y="139"/>
                  <a:pt x="95" y="149"/>
                  <a:pt x="95" y="149"/>
                </a:cubicBezTo>
                <a:cubicBezTo>
                  <a:pt x="95" y="149"/>
                  <a:pt x="90" y="150"/>
                  <a:pt x="87" y="150"/>
                </a:cubicBezTo>
                <a:cubicBezTo>
                  <a:pt x="84" y="150"/>
                  <a:pt x="77" y="150"/>
                  <a:pt x="73" y="150"/>
                </a:cubicBezTo>
                <a:cubicBezTo>
                  <a:pt x="69" y="150"/>
                  <a:pt x="65" y="150"/>
                  <a:pt x="62" y="149"/>
                </a:cubicBezTo>
                <a:cubicBezTo>
                  <a:pt x="59" y="148"/>
                  <a:pt x="52" y="147"/>
                  <a:pt x="52" y="147"/>
                </a:cubicBezTo>
                <a:cubicBezTo>
                  <a:pt x="52" y="147"/>
                  <a:pt x="52" y="149"/>
                  <a:pt x="55" y="149"/>
                </a:cubicBezTo>
                <a:cubicBezTo>
                  <a:pt x="58" y="149"/>
                  <a:pt x="60" y="150"/>
                  <a:pt x="65" y="151"/>
                </a:cubicBezTo>
                <a:cubicBezTo>
                  <a:pt x="69" y="153"/>
                  <a:pt x="69" y="152"/>
                  <a:pt x="73" y="151"/>
                </a:cubicBezTo>
                <a:cubicBezTo>
                  <a:pt x="76" y="151"/>
                  <a:pt x="78" y="152"/>
                  <a:pt x="83" y="152"/>
                </a:cubicBezTo>
                <a:cubicBezTo>
                  <a:pt x="88" y="152"/>
                  <a:pt x="95" y="150"/>
                  <a:pt x="97" y="151"/>
                </a:cubicBezTo>
                <a:cubicBezTo>
                  <a:pt x="99" y="152"/>
                  <a:pt x="100" y="154"/>
                  <a:pt x="105" y="160"/>
                </a:cubicBezTo>
                <a:cubicBezTo>
                  <a:pt x="110" y="167"/>
                  <a:pt x="112" y="178"/>
                  <a:pt x="112" y="178"/>
                </a:cubicBezTo>
                <a:cubicBezTo>
                  <a:pt x="112" y="178"/>
                  <a:pt x="111" y="178"/>
                  <a:pt x="109" y="177"/>
                </a:cubicBezTo>
                <a:cubicBezTo>
                  <a:pt x="108" y="175"/>
                  <a:pt x="105" y="175"/>
                  <a:pt x="103" y="174"/>
                </a:cubicBezTo>
                <a:cubicBezTo>
                  <a:pt x="101" y="174"/>
                  <a:pt x="100" y="173"/>
                  <a:pt x="98" y="171"/>
                </a:cubicBezTo>
                <a:cubicBezTo>
                  <a:pt x="96" y="169"/>
                  <a:pt x="95" y="168"/>
                  <a:pt x="93" y="167"/>
                </a:cubicBezTo>
                <a:cubicBezTo>
                  <a:pt x="91" y="166"/>
                  <a:pt x="87" y="165"/>
                  <a:pt x="85" y="163"/>
                </a:cubicBezTo>
                <a:cubicBezTo>
                  <a:pt x="83" y="162"/>
                  <a:pt x="81" y="163"/>
                  <a:pt x="78" y="163"/>
                </a:cubicBezTo>
                <a:cubicBezTo>
                  <a:pt x="75" y="163"/>
                  <a:pt x="72" y="163"/>
                  <a:pt x="70" y="164"/>
                </a:cubicBezTo>
                <a:cubicBezTo>
                  <a:pt x="69" y="164"/>
                  <a:pt x="67" y="165"/>
                  <a:pt x="64" y="165"/>
                </a:cubicBezTo>
                <a:cubicBezTo>
                  <a:pt x="62" y="165"/>
                  <a:pt x="60" y="163"/>
                  <a:pt x="60" y="163"/>
                </a:cubicBezTo>
                <a:cubicBezTo>
                  <a:pt x="58" y="164"/>
                  <a:pt x="58" y="164"/>
                  <a:pt x="58" y="164"/>
                </a:cubicBezTo>
                <a:cubicBezTo>
                  <a:pt x="58" y="164"/>
                  <a:pt x="61" y="166"/>
                  <a:pt x="62" y="166"/>
                </a:cubicBezTo>
                <a:cubicBezTo>
                  <a:pt x="64" y="166"/>
                  <a:pt x="68" y="166"/>
                  <a:pt x="68" y="166"/>
                </a:cubicBezTo>
                <a:cubicBezTo>
                  <a:pt x="59" y="172"/>
                  <a:pt x="59" y="172"/>
                  <a:pt x="59" y="172"/>
                </a:cubicBezTo>
                <a:cubicBezTo>
                  <a:pt x="59" y="172"/>
                  <a:pt x="60" y="174"/>
                  <a:pt x="61" y="173"/>
                </a:cubicBezTo>
                <a:cubicBezTo>
                  <a:pt x="61" y="172"/>
                  <a:pt x="67" y="169"/>
                  <a:pt x="70" y="167"/>
                </a:cubicBezTo>
                <a:cubicBezTo>
                  <a:pt x="73" y="165"/>
                  <a:pt x="78" y="164"/>
                  <a:pt x="80" y="165"/>
                </a:cubicBezTo>
                <a:cubicBezTo>
                  <a:pt x="83" y="165"/>
                  <a:pt x="89" y="167"/>
                  <a:pt x="91" y="168"/>
                </a:cubicBezTo>
                <a:cubicBezTo>
                  <a:pt x="94" y="169"/>
                  <a:pt x="96" y="173"/>
                  <a:pt x="98" y="175"/>
                </a:cubicBezTo>
                <a:cubicBezTo>
                  <a:pt x="100" y="176"/>
                  <a:pt x="108" y="179"/>
                  <a:pt x="112" y="181"/>
                </a:cubicBezTo>
                <a:cubicBezTo>
                  <a:pt x="116" y="183"/>
                  <a:pt x="118" y="191"/>
                  <a:pt x="118" y="192"/>
                </a:cubicBezTo>
                <a:cubicBezTo>
                  <a:pt x="118" y="193"/>
                  <a:pt x="112" y="190"/>
                  <a:pt x="110" y="190"/>
                </a:cubicBezTo>
                <a:cubicBezTo>
                  <a:pt x="108" y="190"/>
                  <a:pt x="105" y="192"/>
                  <a:pt x="102" y="193"/>
                </a:cubicBezTo>
                <a:cubicBezTo>
                  <a:pt x="99" y="193"/>
                  <a:pt x="94" y="192"/>
                  <a:pt x="91" y="191"/>
                </a:cubicBezTo>
                <a:cubicBezTo>
                  <a:pt x="88" y="191"/>
                  <a:pt x="81" y="190"/>
                  <a:pt x="80" y="190"/>
                </a:cubicBezTo>
                <a:cubicBezTo>
                  <a:pt x="78" y="190"/>
                  <a:pt x="74" y="187"/>
                  <a:pt x="72" y="186"/>
                </a:cubicBezTo>
                <a:cubicBezTo>
                  <a:pt x="71" y="185"/>
                  <a:pt x="66" y="184"/>
                  <a:pt x="65" y="183"/>
                </a:cubicBezTo>
                <a:cubicBezTo>
                  <a:pt x="63" y="183"/>
                  <a:pt x="63" y="181"/>
                  <a:pt x="63" y="181"/>
                </a:cubicBezTo>
                <a:cubicBezTo>
                  <a:pt x="62" y="182"/>
                  <a:pt x="62" y="182"/>
                  <a:pt x="62" y="182"/>
                </a:cubicBezTo>
                <a:cubicBezTo>
                  <a:pt x="62" y="184"/>
                  <a:pt x="62" y="184"/>
                  <a:pt x="62" y="184"/>
                </a:cubicBezTo>
                <a:cubicBezTo>
                  <a:pt x="59" y="183"/>
                  <a:pt x="59" y="183"/>
                  <a:pt x="59" y="183"/>
                </a:cubicBezTo>
                <a:cubicBezTo>
                  <a:pt x="58" y="185"/>
                  <a:pt x="58" y="185"/>
                  <a:pt x="58" y="185"/>
                </a:cubicBezTo>
                <a:cubicBezTo>
                  <a:pt x="58" y="185"/>
                  <a:pt x="63" y="186"/>
                  <a:pt x="66" y="186"/>
                </a:cubicBezTo>
                <a:cubicBezTo>
                  <a:pt x="69" y="186"/>
                  <a:pt x="72" y="188"/>
                  <a:pt x="72" y="189"/>
                </a:cubicBezTo>
                <a:cubicBezTo>
                  <a:pt x="71" y="189"/>
                  <a:pt x="67" y="192"/>
                  <a:pt x="64" y="192"/>
                </a:cubicBezTo>
                <a:cubicBezTo>
                  <a:pt x="62" y="191"/>
                  <a:pt x="56" y="191"/>
                  <a:pt x="54" y="191"/>
                </a:cubicBezTo>
                <a:cubicBezTo>
                  <a:pt x="51" y="191"/>
                  <a:pt x="49" y="192"/>
                  <a:pt x="47" y="192"/>
                </a:cubicBezTo>
                <a:cubicBezTo>
                  <a:pt x="45" y="193"/>
                  <a:pt x="43" y="192"/>
                  <a:pt x="41" y="192"/>
                </a:cubicBezTo>
                <a:cubicBezTo>
                  <a:pt x="39" y="192"/>
                  <a:pt x="38" y="189"/>
                  <a:pt x="37" y="189"/>
                </a:cubicBezTo>
                <a:cubicBezTo>
                  <a:pt x="35" y="188"/>
                  <a:pt x="32" y="187"/>
                  <a:pt x="31" y="186"/>
                </a:cubicBezTo>
                <a:cubicBezTo>
                  <a:pt x="30" y="185"/>
                  <a:pt x="31" y="182"/>
                  <a:pt x="31" y="182"/>
                </a:cubicBezTo>
                <a:cubicBezTo>
                  <a:pt x="30" y="182"/>
                  <a:pt x="30" y="182"/>
                  <a:pt x="30" y="182"/>
                </a:cubicBezTo>
                <a:cubicBezTo>
                  <a:pt x="30" y="182"/>
                  <a:pt x="30" y="185"/>
                  <a:pt x="30" y="187"/>
                </a:cubicBezTo>
                <a:cubicBezTo>
                  <a:pt x="30" y="189"/>
                  <a:pt x="27" y="189"/>
                  <a:pt x="27" y="189"/>
                </a:cubicBezTo>
                <a:cubicBezTo>
                  <a:pt x="27" y="189"/>
                  <a:pt x="28" y="190"/>
                  <a:pt x="29" y="190"/>
                </a:cubicBezTo>
                <a:cubicBezTo>
                  <a:pt x="31" y="189"/>
                  <a:pt x="32" y="190"/>
                  <a:pt x="35" y="191"/>
                </a:cubicBezTo>
                <a:cubicBezTo>
                  <a:pt x="39" y="192"/>
                  <a:pt x="37" y="194"/>
                  <a:pt x="39" y="195"/>
                </a:cubicBezTo>
                <a:cubicBezTo>
                  <a:pt x="41" y="196"/>
                  <a:pt x="42" y="194"/>
                  <a:pt x="46" y="195"/>
                </a:cubicBezTo>
                <a:cubicBezTo>
                  <a:pt x="49" y="195"/>
                  <a:pt x="50" y="195"/>
                  <a:pt x="52" y="194"/>
                </a:cubicBezTo>
                <a:cubicBezTo>
                  <a:pt x="54" y="193"/>
                  <a:pt x="58" y="193"/>
                  <a:pt x="60" y="194"/>
                </a:cubicBezTo>
                <a:cubicBezTo>
                  <a:pt x="62" y="194"/>
                  <a:pt x="67" y="194"/>
                  <a:pt x="68" y="194"/>
                </a:cubicBezTo>
                <a:cubicBezTo>
                  <a:pt x="70" y="194"/>
                  <a:pt x="73" y="191"/>
                  <a:pt x="74" y="191"/>
                </a:cubicBezTo>
                <a:cubicBezTo>
                  <a:pt x="75" y="190"/>
                  <a:pt x="79" y="192"/>
                  <a:pt x="79" y="193"/>
                </a:cubicBezTo>
                <a:cubicBezTo>
                  <a:pt x="79" y="194"/>
                  <a:pt x="70" y="202"/>
                  <a:pt x="70" y="202"/>
                </a:cubicBezTo>
                <a:cubicBezTo>
                  <a:pt x="71" y="203"/>
                  <a:pt x="71" y="203"/>
                  <a:pt x="71" y="203"/>
                </a:cubicBezTo>
                <a:cubicBezTo>
                  <a:pt x="72" y="202"/>
                  <a:pt x="72" y="202"/>
                  <a:pt x="72" y="202"/>
                </a:cubicBezTo>
                <a:cubicBezTo>
                  <a:pt x="72" y="202"/>
                  <a:pt x="72" y="202"/>
                  <a:pt x="72" y="201"/>
                </a:cubicBezTo>
                <a:cubicBezTo>
                  <a:pt x="73" y="200"/>
                  <a:pt x="80" y="193"/>
                  <a:pt x="81" y="193"/>
                </a:cubicBezTo>
                <a:cubicBezTo>
                  <a:pt x="82" y="193"/>
                  <a:pt x="83" y="193"/>
                  <a:pt x="85" y="193"/>
                </a:cubicBezTo>
                <a:cubicBezTo>
                  <a:pt x="87" y="193"/>
                  <a:pt x="90" y="194"/>
                  <a:pt x="93" y="195"/>
                </a:cubicBezTo>
                <a:cubicBezTo>
                  <a:pt x="96" y="196"/>
                  <a:pt x="99" y="196"/>
                  <a:pt x="102" y="196"/>
                </a:cubicBezTo>
                <a:cubicBezTo>
                  <a:pt x="105" y="196"/>
                  <a:pt x="108" y="194"/>
                  <a:pt x="111" y="193"/>
                </a:cubicBezTo>
                <a:cubicBezTo>
                  <a:pt x="113" y="193"/>
                  <a:pt x="114" y="194"/>
                  <a:pt x="116" y="195"/>
                </a:cubicBezTo>
                <a:cubicBezTo>
                  <a:pt x="118" y="196"/>
                  <a:pt x="120" y="197"/>
                  <a:pt x="124" y="198"/>
                </a:cubicBezTo>
                <a:cubicBezTo>
                  <a:pt x="127" y="199"/>
                  <a:pt x="127" y="198"/>
                  <a:pt x="132" y="199"/>
                </a:cubicBezTo>
                <a:cubicBezTo>
                  <a:pt x="136" y="200"/>
                  <a:pt x="143" y="198"/>
                  <a:pt x="146" y="199"/>
                </a:cubicBezTo>
                <a:cubicBezTo>
                  <a:pt x="149" y="199"/>
                  <a:pt x="150" y="199"/>
                  <a:pt x="153" y="200"/>
                </a:cubicBezTo>
                <a:cubicBezTo>
                  <a:pt x="155" y="201"/>
                  <a:pt x="159" y="202"/>
                  <a:pt x="162" y="202"/>
                </a:cubicBezTo>
                <a:cubicBezTo>
                  <a:pt x="165" y="202"/>
                  <a:pt x="166" y="202"/>
                  <a:pt x="170" y="203"/>
                </a:cubicBezTo>
                <a:cubicBezTo>
                  <a:pt x="174" y="203"/>
                  <a:pt x="178" y="204"/>
                  <a:pt x="181" y="205"/>
                </a:cubicBezTo>
                <a:cubicBezTo>
                  <a:pt x="183" y="205"/>
                  <a:pt x="194" y="206"/>
                  <a:pt x="196" y="207"/>
                </a:cubicBezTo>
                <a:cubicBezTo>
                  <a:pt x="199" y="207"/>
                  <a:pt x="204" y="206"/>
                  <a:pt x="206" y="205"/>
                </a:cubicBezTo>
                <a:cubicBezTo>
                  <a:pt x="209" y="205"/>
                  <a:pt x="212" y="205"/>
                  <a:pt x="214" y="206"/>
                </a:cubicBezTo>
                <a:cubicBezTo>
                  <a:pt x="217" y="206"/>
                  <a:pt x="216" y="208"/>
                  <a:pt x="217" y="210"/>
                </a:cubicBezTo>
                <a:cubicBezTo>
                  <a:pt x="217" y="211"/>
                  <a:pt x="218" y="213"/>
                  <a:pt x="219" y="216"/>
                </a:cubicBezTo>
                <a:cubicBezTo>
                  <a:pt x="220" y="219"/>
                  <a:pt x="223" y="224"/>
                  <a:pt x="225" y="227"/>
                </a:cubicBezTo>
                <a:cubicBezTo>
                  <a:pt x="227" y="230"/>
                  <a:pt x="230" y="235"/>
                  <a:pt x="231" y="238"/>
                </a:cubicBezTo>
                <a:cubicBezTo>
                  <a:pt x="233" y="240"/>
                  <a:pt x="239" y="247"/>
                  <a:pt x="241" y="250"/>
                </a:cubicBezTo>
                <a:cubicBezTo>
                  <a:pt x="243" y="253"/>
                  <a:pt x="245" y="258"/>
                  <a:pt x="246" y="260"/>
                </a:cubicBezTo>
                <a:cubicBezTo>
                  <a:pt x="248" y="262"/>
                  <a:pt x="247" y="262"/>
                  <a:pt x="248" y="263"/>
                </a:cubicBezTo>
                <a:cubicBezTo>
                  <a:pt x="250" y="265"/>
                  <a:pt x="252" y="274"/>
                  <a:pt x="254" y="278"/>
                </a:cubicBezTo>
                <a:cubicBezTo>
                  <a:pt x="256" y="281"/>
                  <a:pt x="258" y="291"/>
                  <a:pt x="259" y="293"/>
                </a:cubicBezTo>
                <a:cubicBezTo>
                  <a:pt x="260" y="295"/>
                  <a:pt x="259" y="297"/>
                  <a:pt x="257" y="298"/>
                </a:cubicBezTo>
                <a:cubicBezTo>
                  <a:pt x="256" y="298"/>
                  <a:pt x="255" y="297"/>
                  <a:pt x="253" y="296"/>
                </a:cubicBezTo>
                <a:cubicBezTo>
                  <a:pt x="251" y="296"/>
                  <a:pt x="250" y="294"/>
                  <a:pt x="248" y="293"/>
                </a:cubicBezTo>
                <a:cubicBezTo>
                  <a:pt x="246" y="292"/>
                  <a:pt x="245" y="292"/>
                  <a:pt x="243" y="292"/>
                </a:cubicBezTo>
                <a:cubicBezTo>
                  <a:pt x="240" y="292"/>
                  <a:pt x="239" y="292"/>
                  <a:pt x="237" y="292"/>
                </a:cubicBezTo>
                <a:cubicBezTo>
                  <a:pt x="236" y="291"/>
                  <a:pt x="232" y="291"/>
                  <a:pt x="232" y="291"/>
                </a:cubicBezTo>
                <a:cubicBezTo>
                  <a:pt x="232" y="291"/>
                  <a:pt x="231" y="290"/>
                  <a:pt x="229" y="289"/>
                </a:cubicBezTo>
                <a:cubicBezTo>
                  <a:pt x="227" y="287"/>
                  <a:pt x="225" y="286"/>
                  <a:pt x="223" y="285"/>
                </a:cubicBezTo>
                <a:cubicBezTo>
                  <a:pt x="222" y="283"/>
                  <a:pt x="218" y="282"/>
                  <a:pt x="216" y="281"/>
                </a:cubicBezTo>
                <a:cubicBezTo>
                  <a:pt x="213" y="280"/>
                  <a:pt x="210" y="279"/>
                  <a:pt x="208" y="278"/>
                </a:cubicBezTo>
                <a:cubicBezTo>
                  <a:pt x="206" y="277"/>
                  <a:pt x="205" y="275"/>
                  <a:pt x="205" y="274"/>
                </a:cubicBezTo>
                <a:cubicBezTo>
                  <a:pt x="205" y="272"/>
                  <a:pt x="208" y="269"/>
                  <a:pt x="209" y="268"/>
                </a:cubicBezTo>
                <a:cubicBezTo>
                  <a:pt x="211" y="267"/>
                  <a:pt x="213" y="264"/>
                  <a:pt x="214" y="264"/>
                </a:cubicBezTo>
                <a:cubicBezTo>
                  <a:pt x="214" y="264"/>
                  <a:pt x="216" y="265"/>
                  <a:pt x="216" y="265"/>
                </a:cubicBezTo>
                <a:cubicBezTo>
                  <a:pt x="217" y="265"/>
                  <a:pt x="217" y="265"/>
                  <a:pt x="217" y="265"/>
                </a:cubicBezTo>
                <a:cubicBezTo>
                  <a:pt x="216" y="263"/>
                  <a:pt x="216" y="263"/>
                  <a:pt x="216" y="263"/>
                </a:cubicBezTo>
                <a:cubicBezTo>
                  <a:pt x="220" y="262"/>
                  <a:pt x="220" y="262"/>
                  <a:pt x="220" y="262"/>
                </a:cubicBezTo>
                <a:cubicBezTo>
                  <a:pt x="220" y="262"/>
                  <a:pt x="219" y="260"/>
                  <a:pt x="218" y="260"/>
                </a:cubicBezTo>
                <a:cubicBezTo>
                  <a:pt x="217" y="261"/>
                  <a:pt x="211" y="262"/>
                  <a:pt x="211" y="262"/>
                </a:cubicBezTo>
                <a:cubicBezTo>
                  <a:pt x="211" y="260"/>
                  <a:pt x="211" y="260"/>
                  <a:pt x="211" y="260"/>
                </a:cubicBezTo>
                <a:cubicBezTo>
                  <a:pt x="209" y="260"/>
                  <a:pt x="209" y="260"/>
                  <a:pt x="209" y="260"/>
                </a:cubicBezTo>
                <a:cubicBezTo>
                  <a:pt x="209" y="260"/>
                  <a:pt x="209" y="262"/>
                  <a:pt x="209" y="264"/>
                </a:cubicBezTo>
                <a:cubicBezTo>
                  <a:pt x="209" y="265"/>
                  <a:pt x="201" y="272"/>
                  <a:pt x="200" y="270"/>
                </a:cubicBezTo>
                <a:cubicBezTo>
                  <a:pt x="199" y="268"/>
                  <a:pt x="196" y="260"/>
                  <a:pt x="196" y="259"/>
                </a:cubicBezTo>
                <a:cubicBezTo>
                  <a:pt x="196" y="257"/>
                  <a:pt x="195" y="251"/>
                  <a:pt x="194" y="250"/>
                </a:cubicBezTo>
                <a:cubicBezTo>
                  <a:pt x="194" y="248"/>
                  <a:pt x="194" y="243"/>
                  <a:pt x="194" y="241"/>
                </a:cubicBezTo>
                <a:cubicBezTo>
                  <a:pt x="195" y="240"/>
                  <a:pt x="197" y="240"/>
                  <a:pt x="197" y="240"/>
                </a:cubicBezTo>
                <a:cubicBezTo>
                  <a:pt x="197" y="236"/>
                  <a:pt x="197" y="236"/>
                  <a:pt x="197" y="236"/>
                </a:cubicBezTo>
                <a:cubicBezTo>
                  <a:pt x="197" y="236"/>
                  <a:pt x="194" y="237"/>
                  <a:pt x="193" y="237"/>
                </a:cubicBezTo>
                <a:cubicBezTo>
                  <a:pt x="192" y="237"/>
                  <a:pt x="192" y="234"/>
                  <a:pt x="192" y="234"/>
                </a:cubicBezTo>
                <a:cubicBezTo>
                  <a:pt x="189" y="235"/>
                  <a:pt x="189" y="235"/>
                  <a:pt x="189" y="235"/>
                </a:cubicBezTo>
                <a:cubicBezTo>
                  <a:pt x="189" y="235"/>
                  <a:pt x="189" y="236"/>
                  <a:pt x="189" y="237"/>
                </a:cubicBezTo>
                <a:cubicBezTo>
                  <a:pt x="190" y="239"/>
                  <a:pt x="190" y="242"/>
                  <a:pt x="190" y="243"/>
                </a:cubicBezTo>
                <a:cubicBezTo>
                  <a:pt x="190" y="244"/>
                  <a:pt x="189" y="248"/>
                  <a:pt x="189" y="249"/>
                </a:cubicBezTo>
                <a:cubicBezTo>
                  <a:pt x="189" y="250"/>
                  <a:pt x="187" y="251"/>
                  <a:pt x="186" y="251"/>
                </a:cubicBezTo>
                <a:cubicBezTo>
                  <a:pt x="186" y="251"/>
                  <a:pt x="181" y="252"/>
                  <a:pt x="180" y="251"/>
                </a:cubicBezTo>
                <a:cubicBezTo>
                  <a:pt x="178" y="251"/>
                  <a:pt x="177" y="248"/>
                  <a:pt x="175" y="246"/>
                </a:cubicBezTo>
                <a:cubicBezTo>
                  <a:pt x="174" y="243"/>
                  <a:pt x="174" y="242"/>
                  <a:pt x="175" y="240"/>
                </a:cubicBezTo>
                <a:cubicBezTo>
                  <a:pt x="175" y="238"/>
                  <a:pt x="176" y="237"/>
                  <a:pt x="177" y="237"/>
                </a:cubicBezTo>
                <a:cubicBezTo>
                  <a:pt x="179" y="236"/>
                  <a:pt x="182" y="234"/>
                  <a:pt x="182" y="234"/>
                </a:cubicBezTo>
                <a:cubicBezTo>
                  <a:pt x="184" y="232"/>
                  <a:pt x="184" y="232"/>
                  <a:pt x="184" y="232"/>
                </a:cubicBezTo>
                <a:cubicBezTo>
                  <a:pt x="184" y="231"/>
                  <a:pt x="184" y="231"/>
                  <a:pt x="184" y="231"/>
                </a:cubicBezTo>
                <a:cubicBezTo>
                  <a:pt x="184" y="231"/>
                  <a:pt x="178" y="236"/>
                  <a:pt x="177" y="236"/>
                </a:cubicBezTo>
                <a:cubicBezTo>
                  <a:pt x="175" y="236"/>
                  <a:pt x="177" y="230"/>
                  <a:pt x="178" y="227"/>
                </a:cubicBezTo>
                <a:cubicBezTo>
                  <a:pt x="179" y="225"/>
                  <a:pt x="186" y="220"/>
                  <a:pt x="186" y="220"/>
                </a:cubicBezTo>
                <a:cubicBezTo>
                  <a:pt x="185" y="218"/>
                  <a:pt x="185" y="218"/>
                  <a:pt x="185" y="218"/>
                </a:cubicBezTo>
                <a:cubicBezTo>
                  <a:pt x="181" y="221"/>
                  <a:pt x="181" y="221"/>
                  <a:pt x="181" y="221"/>
                </a:cubicBezTo>
                <a:cubicBezTo>
                  <a:pt x="181" y="221"/>
                  <a:pt x="177" y="226"/>
                  <a:pt x="177" y="225"/>
                </a:cubicBezTo>
                <a:cubicBezTo>
                  <a:pt x="176" y="224"/>
                  <a:pt x="174" y="220"/>
                  <a:pt x="174" y="220"/>
                </a:cubicBezTo>
                <a:cubicBezTo>
                  <a:pt x="174" y="220"/>
                  <a:pt x="173" y="221"/>
                  <a:pt x="174" y="222"/>
                </a:cubicBezTo>
                <a:cubicBezTo>
                  <a:pt x="174" y="223"/>
                  <a:pt x="175" y="226"/>
                  <a:pt x="175" y="227"/>
                </a:cubicBezTo>
                <a:cubicBezTo>
                  <a:pt x="175" y="229"/>
                  <a:pt x="175" y="231"/>
                  <a:pt x="174" y="232"/>
                </a:cubicBezTo>
                <a:cubicBezTo>
                  <a:pt x="174" y="233"/>
                  <a:pt x="174" y="237"/>
                  <a:pt x="174" y="237"/>
                </a:cubicBezTo>
                <a:cubicBezTo>
                  <a:pt x="174" y="237"/>
                  <a:pt x="173" y="236"/>
                  <a:pt x="172" y="235"/>
                </a:cubicBezTo>
                <a:cubicBezTo>
                  <a:pt x="172" y="235"/>
                  <a:pt x="170" y="236"/>
                  <a:pt x="169" y="236"/>
                </a:cubicBezTo>
                <a:cubicBezTo>
                  <a:pt x="167" y="237"/>
                  <a:pt x="166" y="237"/>
                  <a:pt x="166" y="237"/>
                </a:cubicBezTo>
                <a:cubicBezTo>
                  <a:pt x="166" y="239"/>
                  <a:pt x="166" y="239"/>
                  <a:pt x="166" y="239"/>
                </a:cubicBezTo>
                <a:cubicBezTo>
                  <a:pt x="166" y="239"/>
                  <a:pt x="169" y="238"/>
                  <a:pt x="170" y="237"/>
                </a:cubicBezTo>
                <a:cubicBezTo>
                  <a:pt x="171" y="237"/>
                  <a:pt x="172" y="237"/>
                  <a:pt x="172" y="238"/>
                </a:cubicBezTo>
                <a:cubicBezTo>
                  <a:pt x="173" y="239"/>
                  <a:pt x="171" y="242"/>
                  <a:pt x="171" y="243"/>
                </a:cubicBezTo>
                <a:cubicBezTo>
                  <a:pt x="171" y="244"/>
                  <a:pt x="172" y="248"/>
                  <a:pt x="172" y="248"/>
                </a:cubicBezTo>
                <a:cubicBezTo>
                  <a:pt x="172" y="248"/>
                  <a:pt x="170" y="246"/>
                  <a:pt x="169" y="245"/>
                </a:cubicBezTo>
                <a:cubicBezTo>
                  <a:pt x="168" y="244"/>
                  <a:pt x="167" y="242"/>
                  <a:pt x="167" y="242"/>
                </a:cubicBezTo>
                <a:cubicBezTo>
                  <a:pt x="166" y="241"/>
                  <a:pt x="162" y="238"/>
                  <a:pt x="161" y="237"/>
                </a:cubicBezTo>
                <a:cubicBezTo>
                  <a:pt x="160" y="236"/>
                  <a:pt x="158" y="233"/>
                  <a:pt x="158" y="233"/>
                </a:cubicBezTo>
                <a:cubicBezTo>
                  <a:pt x="157" y="234"/>
                  <a:pt x="157" y="234"/>
                  <a:pt x="157" y="234"/>
                </a:cubicBezTo>
                <a:cubicBezTo>
                  <a:pt x="157" y="234"/>
                  <a:pt x="159" y="237"/>
                  <a:pt x="159" y="237"/>
                </a:cubicBezTo>
                <a:cubicBezTo>
                  <a:pt x="159" y="238"/>
                  <a:pt x="153" y="238"/>
                  <a:pt x="153" y="238"/>
                </a:cubicBezTo>
                <a:cubicBezTo>
                  <a:pt x="153" y="238"/>
                  <a:pt x="153" y="240"/>
                  <a:pt x="155" y="240"/>
                </a:cubicBezTo>
                <a:cubicBezTo>
                  <a:pt x="156" y="239"/>
                  <a:pt x="160" y="239"/>
                  <a:pt x="160" y="239"/>
                </a:cubicBezTo>
                <a:cubicBezTo>
                  <a:pt x="160" y="239"/>
                  <a:pt x="163" y="241"/>
                  <a:pt x="164" y="242"/>
                </a:cubicBezTo>
                <a:cubicBezTo>
                  <a:pt x="166" y="243"/>
                  <a:pt x="166" y="245"/>
                  <a:pt x="166" y="245"/>
                </a:cubicBezTo>
                <a:cubicBezTo>
                  <a:pt x="166" y="245"/>
                  <a:pt x="164" y="247"/>
                  <a:pt x="163" y="248"/>
                </a:cubicBezTo>
                <a:cubicBezTo>
                  <a:pt x="162" y="248"/>
                  <a:pt x="158" y="248"/>
                  <a:pt x="156" y="248"/>
                </a:cubicBezTo>
                <a:cubicBezTo>
                  <a:pt x="153" y="248"/>
                  <a:pt x="151" y="247"/>
                  <a:pt x="150" y="246"/>
                </a:cubicBezTo>
                <a:cubicBezTo>
                  <a:pt x="148" y="245"/>
                  <a:pt x="144" y="242"/>
                  <a:pt x="143" y="240"/>
                </a:cubicBezTo>
                <a:cubicBezTo>
                  <a:pt x="142" y="238"/>
                  <a:pt x="140" y="233"/>
                  <a:pt x="140" y="232"/>
                </a:cubicBezTo>
                <a:cubicBezTo>
                  <a:pt x="139" y="230"/>
                  <a:pt x="140" y="226"/>
                  <a:pt x="140" y="225"/>
                </a:cubicBezTo>
                <a:cubicBezTo>
                  <a:pt x="141" y="224"/>
                  <a:pt x="144" y="223"/>
                  <a:pt x="144" y="223"/>
                </a:cubicBezTo>
                <a:cubicBezTo>
                  <a:pt x="144" y="223"/>
                  <a:pt x="141" y="224"/>
                  <a:pt x="140" y="222"/>
                </a:cubicBezTo>
                <a:cubicBezTo>
                  <a:pt x="140" y="221"/>
                  <a:pt x="139" y="217"/>
                  <a:pt x="139" y="217"/>
                </a:cubicBezTo>
                <a:cubicBezTo>
                  <a:pt x="139" y="217"/>
                  <a:pt x="139" y="221"/>
                  <a:pt x="139" y="223"/>
                </a:cubicBezTo>
                <a:cubicBezTo>
                  <a:pt x="139" y="226"/>
                  <a:pt x="138" y="227"/>
                  <a:pt x="138" y="227"/>
                </a:cubicBezTo>
                <a:cubicBezTo>
                  <a:pt x="138" y="227"/>
                  <a:pt x="137" y="226"/>
                  <a:pt x="136" y="226"/>
                </a:cubicBezTo>
                <a:cubicBezTo>
                  <a:pt x="135" y="226"/>
                  <a:pt x="130" y="226"/>
                  <a:pt x="130" y="226"/>
                </a:cubicBezTo>
                <a:cubicBezTo>
                  <a:pt x="130" y="226"/>
                  <a:pt x="133" y="227"/>
                  <a:pt x="134" y="227"/>
                </a:cubicBezTo>
                <a:cubicBezTo>
                  <a:pt x="136" y="227"/>
                  <a:pt x="138" y="228"/>
                  <a:pt x="138" y="228"/>
                </a:cubicBezTo>
                <a:cubicBezTo>
                  <a:pt x="138" y="228"/>
                  <a:pt x="138" y="233"/>
                  <a:pt x="138" y="234"/>
                </a:cubicBezTo>
                <a:cubicBezTo>
                  <a:pt x="139" y="236"/>
                  <a:pt x="140" y="239"/>
                  <a:pt x="140" y="239"/>
                </a:cubicBezTo>
                <a:cubicBezTo>
                  <a:pt x="140" y="239"/>
                  <a:pt x="138" y="238"/>
                  <a:pt x="137" y="237"/>
                </a:cubicBezTo>
                <a:cubicBezTo>
                  <a:pt x="137" y="237"/>
                  <a:pt x="134" y="236"/>
                  <a:pt x="133" y="235"/>
                </a:cubicBezTo>
                <a:cubicBezTo>
                  <a:pt x="132" y="235"/>
                  <a:pt x="130" y="233"/>
                  <a:pt x="129" y="232"/>
                </a:cubicBezTo>
                <a:cubicBezTo>
                  <a:pt x="127" y="232"/>
                  <a:pt x="123" y="227"/>
                  <a:pt x="123" y="227"/>
                </a:cubicBezTo>
                <a:cubicBezTo>
                  <a:pt x="122" y="228"/>
                  <a:pt x="122" y="228"/>
                  <a:pt x="122" y="228"/>
                </a:cubicBezTo>
                <a:cubicBezTo>
                  <a:pt x="122" y="228"/>
                  <a:pt x="124" y="230"/>
                  <a:pt x="124" y="231"/>
                </a:cubicBezTo>
                <a:cubicBezTo>
                  <a:pt x="124" y="232"/>
                  <a:pt x="120" y="231"/>
                  <a:pt x="120" y="231"/>
                </a:cubicBezTo>
                <a:cubicBezTo>
                  <a:pt x="120" y="232"/>
                  <a:pt x="120" y="232"/>
                  <a:pt x="120" y="232"/>
                </a:cubicBezTo>
                <a:cubicBezTo>
                  <a:pt x="120" y="232"/>
                  <a:pt x="122" y="233"/>
                  <a:pt x="124" y="233"/>
                </a:cubicBezTo>
                <a:cubicBezTo>
                  <a:pt x="126" y="233"/>
                  <a:pt x="127" y="234"/>
                  <a:pt x="128" y="234"/>
                </a:cubicBezTo>
                <a:cubicBezTo>
                  <a:pt x="129" y="235"/>
                  <a:pt x="129" y="236"/>
                  <a:pt x="130" y="236"/>
                </a:cubicBezTo>
                <a:cubicBezTo>
                  <a:pt x="131" y="237"/>
                  <a:pt x="132" y="237"/>
                  <a:pt x="133" y="237"/>
                </a:cubicBezTo>
                <a:cubicBezTo>
                  <a:pt x="134" y="238"/>
                  <a:pt x="135" y="238"/>
                  <a:pt x="136" y="238"/>
                </a:cubicBezTo>
                <a:cubicBezTo>
                  <a:pt x="137" y="239"/>
                  <a:pt x="137" y="239"/>
                  <a:pt x="137" y="240"/>
                </a:cubicBezTo>
                <a:cubicBezTo>
                  <a:pt x="138" y="240"/>
                  <a:pt x="140" y="241"/>
                  <a:pt x="141" y="241"/>
                </a:cubicBezTo>
                <a:cubicBezTo>
                  <a:pt x="141" y="241"/>
                  <a:pt x="143" y="243"/>
                  <a:pt x="143" y="244"/>
                </a:cubicBezTo>
                <a:cubicBezTo>
                  <a:pt x="144" y="245"/>
                  <a:pt x="141" y="245"/>
                  <a:pt x="139" y="244"/>
                </a:cubicBezTo>
                <a:cubicBezTo>
                  <a:pt x="136" y="244"/>
                  <a:pt x="133" y="243"/>
                  <a:pt x="130" y="242"/>
                </a:cubicBezTo>
                <a:cubicBezTo>
                  <a:pt x="127" y="241"/>
                  <a:pt x="124" y="241"/>
                  <a:pt x="124" y="241"/>
                </a:cubicBezTo>
                <a:cubicBezTo>
                  <a:pt x="124" y="241"/>
                  <a:pt x="123" y="242"/>
                  <a:pt x="126" y="242"/>
                </a:cubicBezTo>
                <a:cubicBezTo>
                  <a:pt x="129" y="242"/>
                  <a:pt x="129" y="243"/>
                  <a:pt x="132" y="244"/>
                </a:cubicBezTo>
                <a:cubicBezTo>
                  <a:pt x="134" y="245"/>
                  <a:pt x="140" y="246"/>
                  <a:pt x="142" y="246"/>
                </a:cubicBezTo>
                <a:cubicBezTo>
                  <a:pt x="144" y="246"/>
                  <a:pt x="143" y="247"/>
                  <a:pt x="145" y="248"/>
                </a:cubicBezTo>
                <a:cubicBezTo>
                  <a:pt x="146" y="249"/>
                  <a:pt x="149" y="250"/>
                  <a:pt x="149" y="251"/>
                </a:cubicBezTo>
                <a:cubicBezTo>
                  <a:pt x="149" y="253"/>
                  <a:pt x="141" y="255"/>
                  <a:pt x="138" y="255"/>
                </a:cubicBezTo>
                <a:cubicBezTo>
                  <a:pt x="134" y="255"/>
                  <a:pt x="128" y="254"/>
                  <a:pt x="127" y="254"/>
                </a:cubicBezTo>
                <a:cubicBezTo>
                  <a:pt x="125" y="254"/>
                  <a:pt x="121" y="257"/>
                  <a:pt x="119" y="257"/>
                </a:cubicBezTo>
                <a:cubicBezTo>
                  <a:pt x="117" y="257"/>
                  <a:pt x="115" y="255"/>
                  <a:pt x="115" y="255"/>
                </a:cubicBezTo>
                <a:cubicBezTo>
                  <a:pt x="114" y="257"/>
                  <a:pt x="114" y="257"/>
                  <a:pt x="114" y="257"/>
                </a:cubicBezTo>
                <a:cubicBezTo>
                  <a:pt x="117" y="258"/>
                  <a:pt x="117" y="258"/>
                  <a:pt x="117" y="258"/>
                </a:cubicBezTo>
                <a:cubicBezTo>
                  <a:pt x="117" y="258"/>
                  <a:pt x="112" y="261"/>
                  <a:pt x="110" y="261"/>
                </a:cubicBezTo>
                <a:cubicBezTo>
                  <a:pt x="108" y="261"/>
                  <a:pt x="104" y="260"/>
                  <a:pt x="101" y="259"/>
                </a:cubicBezTo>
                <a:cubicBezTo>
                  <a:pt x="98" y="258"/>
                  <a:pt x="86" y="255"/>
                  <a:pt x="84" y="255"/>
                </a:cubicBezTo>
                <a:cubicBezTo>
                  <a:pt x="82" y="254"/>
                  <a:pt x="73" y="253"/>
                  <a:pt x="73" y="252"/>
                </a:cubicBezTo>
                <a:cubicBezTo>
                  <a:pt x="72" y="251"/>
                  <a:pt x="73" y="250"/>
                  <a:pt x="73" y="250"/>
                </a:cubicBezTo>
                <a:cubicBezTo>
                  <a:pt x="71" y="250"/>
                  <a:pt x="71" y="250"/>
                  <a:pt x="71" y="250"/>
                </a:cubicBezTo>
                <a:cubicBezTo>
                  <a:pt x="71" y="252"/>
                  <a:pt x="71" y="252"/>
                  <a:pt x="71" y="252"/>
                </a:cubicBezTo>
                <a:cubicBezTo>
                  <a:pt x="69" y="252"/>
                  <a:pt x="69" y="252"/>
                  <a:pt x="69" y="252"/>
                </a:cubicBezTo>
                <a:cubicBezTo>
                  <a:pt x="68" y="253"/>
                  <a:pt x="68" y="253"/>
                  <a:pt x="68" y="253"/>
                </a:cubicBezTo>
                <a:cubicBezTo>
                  <a:pt x="68" y="253"/>
                  <a:pt x="73" y="254"/>
                  <a:pt x="77" y="255"/>
                </a:cubicBezTo>
                <a:cubicBezTo>
                  <a:pt x="81" y="256"/>
                  <a:pt x="84" y="256"/>
                  <a:pt x="91" y="258"/>
                </a:cubicBezTo>
                <a:cubicBezTo>
                  <a:pt x="98" y="260"/>
                  <a:pt x="103" y="262"/>
                  <a:pt x="103" y="263"/>
                </a:cubicBezTo>
                <a:cubicBezTo>
                  <a:pt x="103" y="264"/>
                  <a:pt x="101" y="265"/>
                  <a:pt x="101" y="265"/>
                </a:cubicBezTo>
                <a:cubicBezTo>
                  <a:pt x="102" y="267"/>
                  <a:pt x="102" y="267"/>
                  <a:pt x="102" y="267"/>
                </a:cubicBezTo>
                <a:cubicBezTo>
                  <a:pt x="106" y="263"/>
                  <a:pt x="106" y="263"/>
                  <a:pt x="106" y="263"/>
                </a:cubicBezTo>
                <a:cubicBezTo>
                  <a:pt x="106" y="263"/>
                  <a:pt x="110" y="263"/>
                  <a:pt x="110" y="264"/>
                </a:cubicBezTo>
                <a:cubicBezTo>
                  <a:pt x="110" y="265"/>
                  <a:pt x="107" y="266"/>
                  <a:pt x="107" y="266"/>
                </a:cubicBezTo>
                <a:cubicBezTo>
                  <a:pt x="108" y="267"/>
                  <a:pt x="108" y="267"/>
                  <a:pt x="108" y="267"/>
                </a:cubicBezTo>
                <a:cubicBezTo>
                  <a:pt x="108" y="267"/>
                  <a:pt x="113" y="265"/>
                  <a:pt x="114" y="264"/>
                </a:cubicBezTo>
                <a:cubicBezTo>
                  <a:pt x="115" y="263"/>
                  <a:pt x="115" y="262"/>
                  <a:pt x="117" y="261"/>
                </a:cubicBezTo>
                <a:cubicBezTo>
                  <a:pt x="120" y="260"/>
                  <a:pt x="123" y="258"/>
                  <a:pt x="125" y="258"/>
                </a:cubicBezTo>
                <a:cubicBezTo>
                  <a:pt x="126" y="258"/>
                  <a:pt x="131" y="257"/>
                  <a:pt x="134" y="257"/>
                </a:cubicBezTo>
                <a:cubicBezTo>
                  <a:pt x="137" y="257"/>
                  <a:pt x="140" y="258"/>
                  <a:pt x="143" y="258"/>
                </a:cubicBezTo>
                <a:cubicBezTo>
                  <a:pt x="146" y="258"/>
                  <a:pt x="149" y="256"/>
                  <a:pt x="153" y="256"/>
                </a:cubicBezTo>
                <a:cubicBezTo>
                  <a:pt x="157" y="255"/>
                  <a:pt x="161" y="255"/>
                  <a:pt x="162" y="255"/>
                </a:cubicBezTo>
                <a:cubicBezTo>
                  <a:pt x="162" y="255"/>
                  <a:pt x="160" y="257"/>
                  <a:pt x="160" y="257"/>
                </a:cubicBezTo>
                <a:cubicBezTo>
                  <a:pt x="161" y="259"/>
                  <a:pt x="161" y="259"/>
                  <a:pt x="161" y="259"/>
                </a:cubicBezTo>
                <a:cubicBezTo>
                  <a:pt x="161" y="259"/>
                  <a:pt x="164" y="257"/>
                  <a:pt x="165" y="256"/>
                </a:cubicBezTo>
                <a:cubicBezTo>
                  <a:pt x="166" y="256"/>
                  <a:pt x="167" y="251"/>
                  <a:pt x="169" y="251"/>
                </a:cubicBezTo>
                <a:cubicBezTo>
                  <a:pt x="171" y="251"/>
                  <a:pt x="173" y="253"/>
                  <a:pt x="174" y="254"/>
                </a:cubicBezTo>
                <a:cubicBezTo>
                  <a:pt x="174" y="255"/>
                  <a:pt x="179" y="257"/>
                  <a:pt x="180" y="257"/>
                </a:cubicBezTo>
                <a:cubicBezTo>
                  <a:pt x="181" y="258"/>
                  <a:pt x="185" y="257"/>
                  <a:pt x="187" y="257"/>
                </a:cubicBezTo>
                <a:cubicBezTo>
                  <a:pt x="188" y="257"/>
                  <a:pt x="189" y="259"/>
                  <a:pt x="189" y="259"/>
                </a:cubicBezTo>
                <a:cubicBezTo>
                  <a:pt x="185" y="259"/>
                  <a:pt x="185" y="259"/>
                  <a:pt x="185" y="259"/>
                </a:cubicBezTo>
                <a:cubicBezTo>
                  <a:pt x="185" y="261"/>
                  <a:pt x="185" y="261"/>
                  <a:pt x="185" y="261"/>
                </a:cubicBezTo>
                <a:cubicBezTo>
                  <a:pt x="185" y="261"/>
                  <a:pt x="188" y="261"/>
                  <a:pt x="189" y="261"/>
                </a:cubicBezTo>
                <a:cubicBezTo>
                  <a:pt x="191" y="262"/>
                  <a:pt x="191" y="263"/>
                  <a:pt x="191" y="265"/>
                </a:cubicBezTo>
                <a:cubicBezTo>
                  <a:pt x="191" y="266"/>
                  <a:pt x="192" y="266"/>
                  <a:pt x="192" y="267"/>
                </a:cubicBezTo>
                <a:cubicBezTo>
                  <a:pt x="193" y="269"/>
                  <a:pt x="193" y="272"/>
                  <a:pt x="193" y="272"/>
                </a:cubicBezTo>
                <a:cubicBezTo>
                  <a:pt x="193" y="272"/>
                  <a:pt x="191" y="272"/>
                  <a:pt x="190" y="272"/>
                </a:cubicBezTo>
                <a:cubicBezTo>
                  <a:pt x="189" y="271"/>
                  <a:pt x="189" y="271"/>
                  <a:pt x="189" y="271"/>
                </a:cubicBezTo>
                <a:cubicBezTo>
                  <a:pt x="188" y="271"/>
                  <a:pt x="188" y="271"/>
                  <a:pt x="188" y="271"/>
                </a:cubicBezTo>
                <a:cubicBezTo>
                  <a:pt x="188" y="271"/>
                  <a:pt x="186" y="271"/>
                  <a:pt x="182" y="271"/>
                </a:cubicBezTo>
                <a:cubicBezTo>
                  <a:pt x="178" y="271"/>
                  <a:pt x="172" y="270"/>
                  <a:pt x="172" y="270"/>
                </a:cubicBezTo>
                <a:cubicBezTo>
                  <a:pt x="172" y="270"/>
                  <a:pt x="171" y="270"/>
                  <a:pt x="170" y="271"/>
                </a:cubicBezTo>
                <a:cubicBezTo>
                  <a:pt x="169" y="272"/>
                  <a:pt x="164" y="273"/>
                  <a:pt x="159" y="274"/>
                </a:cubicBezTo>
                <a:cubicBezTo>
                  <a:pt x="154" y="275"/>
                  <a:pt x="154" y="275"/>
                  <a:pt x="150" y="275"/>
                </a:cubicBezTo>
                <a:cubicBezTo>
                  <a:pt x="146" y="275"/>
                  <a:pt x="143" y="275"/>
                  <a:pt x="139" y="275"/>
                </a:cubicBezTo>
                <a:cubicBezTo>
                  <a:pt x="135" y="275"/>
                  <a:pt x="131" y="274"/>
                  <a:pt x="129" y="274"/>
                </a:cubicBezTo>
                <a:cubicBezTo>
                  <a:pt x="127" y="274"/>
                  <a:pt x="122" y="274"/>
                  <a:pt x="120" y="273"/>
                </a:cubicBezTo>
                <a:cubicBezTo>
                  <a:pt x="117" y="273"/>
                  <a:pt x="113" y="273"/>
                  <a:pt x="111" y="273"/>
                </a:cubicBezTo>
                <a:cubicBezTo>
                  <a:pt x="109" y="274"/>
                  <a:pt x="107" y="276"/>
                  <a:pt x="106" y="276"/>
                </a:cubicBezTo>
                <a:cubicBezTo>
                  <a:pt x="104" y="276"/>
                  <a:pt x="102" y="274"/>
                  <a:pt x="99" y="272"/>
                </a:cubicBezTo>
                <a:cubicBezTo>
                  <a:pt x="95" y="270"/>
                  <a:pt x="96" y="268"/>
                  <a:pt x="96" y="268"/>
                </a:cubicBezTo>
                <a:cubicBezTo>
                  <a:pt x="95" y="267"/>
                  <a:pt x="95" y="267"/>
                  <a:pt x="95" y="267"/>
                </a:cubicBezTo>
                <a:cubicBezTo>
                  <a:pt x="95" y="267"/>
                  <a:pt x="95" y="270"/>
                  <a:pt x="94" y="270"/>
                </a:cubicBezTo>
                <a:cubicBezTo>
                  <a:pt x="94" y="270"/>
                  <a:pt x="92" y="269"/>
                  <a:pt x="92" y="269"/>
                </a:cubicBezTo>
                <a:cubicBezTo>
                  <a:pt x="92" y="269"/>
                  <a:pt x="92" y="271"/>
                  <a:pt x="93" y="271"/>
                </a:cubicBezTo>
                <a:cubicBezTo>
                  <a:pt x="93" y="271"/>
                  <a:pt x="97" y="274"/>
                  <a:pt x="98" y="274"/>
                </a:cubicBezTo>
                <a:cubicBezTo>
                  <a:pt x="99" y="275"/>
                  <a:pt x="102" y="277"/>
                  <a:pt x="102" y="278"/>
                </a:cubicBezTo>
                <a:cubicBezTo>
                  <a:pt x="102" y="278"/>
                  <a:pt x="98" y="278"/>
                  <a:pt x="95" y="278"/>
                </a:cubicBezTo>
                <a:cubicBezTo>
                  <a:pt x="91" y="279"/>
                  <a:pt x="87" y="279"/>
                  <a:pt x="83" y="279"/>
                </a:cubicBezTo>
                <a:cubicBezTo>
                  <a:pt x="80" y="279"/>
                  <a:pt x="76" y="279"/>
                  <a:pt x="72" y="280"/>
                </a:cubicBezTo>
                <a:cubicBezTo>
                  <a:pt x="69" y="280"/>
                  <a:pt x="68" y="279"/>
                  <a:pt x="67" y="278"/>
                </a:cubicBezTo>
                <a:cubicBezTo>
                  <a:pt x="65" y="277"/>
                  <a:pt x="58" y="276"/>
                  <a:pt x="57" y="275"/>
                </a:cubicBezTo>
                <a:cubicBezTo>
                  <a:pt x="56" y="274"/>
                  <a:pt x="56" y="272"/>
                  <a:pt x="56" y="272"/>
                </a:cubicBezTo>
                <a:cubicBezTo>
                  <a:pt x="57" y="270"/>
                  <a:pt x="57" y="270"/>
                  <a:pt x="57" y="270"/>
                </a:cubicBezTo>
                <a:cubicBezTo>
                  <a:pt x="57" y="269"/>
                  <a:pt x="57" y="269"/>
                  <a:pt x="57" y="269"/>
                </a:cubicBezTo>
                <a:cubicBezTo>
                  <a:pt x="55" y="270"/>
                  <a:pt x="55" y="270"/>
                  <a:pt x="55" y="270"/>
                </a:cubicBezTo>
                <a:cubicBezTo>
                  <a:pt x="55" y="268"/>
                  <a:pt x="55" y="268"/>
                  <a:pt x="55" y="268"/>
                </a:cubicBezTo>
                <a:cubicBezTo>
                  <a:pt x="53" y="269"/>
                  <a:pt x="53" y="269"/>
                  <a:pt x="53" y="269"/>
                </a:cubicBezTo>
                <a:cubicBezTo>
                  <a:pt x="54" y="271"/>
                  <a:pt x="54" y="271"/>
                  <a:pt x="54" y="271"/>
                </a:cubicBezTo>
                <a:cubicBezTo>
                  <a:pt x="54" y="271"/>
                  <a:pt x="55" y="274"/>
                  <a:pt x="54" y="275"/>
                </a:cubicBezTo>
                <a:cubicBezTo>
                  <a:pt x="53" y="276"/>
                  <a:pt x="49" y="276"/>
                  <a:pt x="49" y="276"/>
                </a:cubicBezTo>
                <a:cubicBezTo>
                  <a:pt x="49" y="277"/>
                  <a:pt x="49" y="277"/>
                  <a:pt x="49" y="277"/>
                </a:cubicBezTo>
                <a:cubicBezTo>
                  <a:pt x="49" y="277"/>
                  <a:pt x="50" y="277"/>
                  <a:pt x="52" y="277"/>
                </a:cubicBezTo>
                <a:cubicBezTo>
                  <a:pt x="55" y="277"/>
                  <a:pt x="58" y="278"/>
                  <a:pt x="62" y="279"/>
                </a:cubicBezTo>
                <a:cubicBezTo>
                  <a:pt x="65" y="280"/>
                  <a:pt x="67" y="281"/>
                  <a:pt x="67" y="281"/>
                </a:cubicBezTo>
                <a:cubicBezTo>
                  <a:pt x="67" y="281"/>
                  <a:pt x="67" y="281"/>
                  <a:pt x="65" y="281"/>
                </a:cubicBezTo>
                <a:cubicBezTo>
                  <a:pt x="63" y="282"/>
                  <a:pt x="61" y="282"/>
                  <a:pt x="59" y="282"/>
                </a:cubicBezTo>
                <a:cubicBezTo>
                  <a:pt x="58" y="282"/>
                  <a:pt x="54" y="281"/>
                  <a:pt x="51" y="281"/>
                </a:cubicBezTo>
                <a:cubicBezTo>
                  <a:pt x="49" y="281"/>
                  <a:pt x="44" y="282"/>
                  <a:pt x="41" y="282"/>
                </a:cubicBezTo>
                <a:cubicBezTo>
                  <a:pt x="39" y="282"/>
                  <a:pt x="37" y="281"/>
                  <a:pt x="36" y="280"/>
                </a:cubicBezTo>
                <a:cubicBezTo>
                  <a:pt x="34" y="280"/>
                  <a:pt x="31" y="280"/>
                  <a:pt x="30" y="279"/>
                </a:cubicBezTo>
                <a:cubicBezTo>
                  <a:pt x="29" y="279"/>
                  <a:pt x="29" y="276"/>
                  <a:pt x="28" y="275"/>
                </a:cubicBezTo>
                <a:cubicBezTo>
                  <a:pt x="27" y="274"/>
                  <a:pt x="23" y="271"/>
                  <a:pt x="22" y="270"/>
                </a:cubicBezTo>
                <a:cubicBezTo>
                  <a:pt x="21" y="270"/>
                  <a:pt x="19" y="268"/>
                  <a:pt x="19" y="268"/>
                </a:cubicBezTo>
                <a:cubicBezTo>
                  <a:pt x="18" y="268"/>
                  <a:pt x="18" y="268"/>
                  <a:pt x="18" y="268"/>
                </a:cubicBezTo>
                <a:cubicBezTo>
                  <a:pt x="18" y="268"/>
                  <a:pt x="19" y="270"/>
                  <a:pt x="21" y="271"/>
                </a:cubicBezTo>
                <a:cubicBezTo>
                  <a:pt x="22" y="272"/>
                  <a:pt x="25" y="274"/>
                  <a:pt x="26" y="276"/>
                </a:cubicBezTo>
                <a:cubicBezTo>
                  <a:pt x="28" y="277"/>
                  <a:pt x="28" y="279"/>
                  <a:pt x="28" y="279"/>
                </a:cubicBezTo>
                <a:cubicBezTo>
                  <a:pt x="28" y="279"/>
                  <a:pt x="26" y="279"/>
                  <a:pt x="24" y="279"/>
                </a:cubicBezTo>
                <a:cubicBezTo>
                  <a:pt x="23" y="279"/>
                  <a:pt x="17" y="279"/>
                  <a:pt x="12" y="279"/>
                </a:cubicBezTo>
                <a:cubicBezTo>
                  <a:pt x="7" y="279"/>
                  <a:pt x="0" y="280"/>
                  <a:pt x="0" y="280"/>
                </a:cubicBezTo>
                <a:cubicBezTo>
                  <a:pt x="0" y="281"/>
                  <a:pt x="0" y="281"/>
                  <a:pt x="0" y="281"/>
                </a:cubicBezTo>
                <a:cubicBezTo>
                  <a:pt x="0" y="281"/>
                  <a:pt x="8" y="281"/>
                  <a:pt x="12" y="281"/>
                </a:cubicBezTo>
                <a:cubicBezTo>
                  <a:pt x="15" y="281"/>
                  <a:pt x="18" y="281"/>
                  <a:pt x="20" y="281"/>
                </a:cubicBezTo>
                <a:cubicBezTo>
                  <a:pt x="22" y="281"/>
                  <a:pt x="24" y="281"/>
                  <a:pt x="26" y="281"/>
                </a:cubicBezTo>
                <a:cubicBezTo>
                  <a:pt x="28" y="281"/>
                  <a:pt x="31" y="282"/>
                  <a:pt x="34" y="282"/>
                </a:cubicBezTo>
                <a:cubicBezTo>
                  <a:pt x="36" y="283"/>
                  <a:pt x="38" y="284"/>
                  <a:pt x="39" y="284"/>
                </a:cubicBezTo>
                <a:cubicBezTo>
                  <a:pt x="41" y="284"/>
                  <a:pt x="43" y="284"/>
                  <a:pt x="45" y="284"/>
                </a:cubicBezTo>
                <a:cubicBezTo>
                  <a:pt x="47" y="285"/>
                  <a:pt x="53" y="284"/>
                  <a:pt x="55" y="284"/>
                </a:cubicBezTo>
                <a:cubicBezTo>
                  <a:pt x="57" y="284"/>
                  <a:pt x="59" y="285"/>
                  <a:pt x="60" y="285"/>
                </a:cubicBezTo>
                <a:cubicBezTo>
                  <a:pt x="62" y="286"/>
                  <a:pt x="63" y="285"/>
                  <a:pt x="65" y="284"/>
                </a:cubicBezTo>
                <a:cubicBezTo>
                  <a:pt x="67" y="283"/>
                  <a:pt x="69" y="283"/>
                  <a:pt x="71" y="283"/>
                </a:cubicBezTo>
                <a:cubicBezTo>
                  <a:pt x="73" y="283"/>
                  <a:pt x="74" y="282"/>
                  <a:pt x="77" y="282"/>
                </a:cubicBezTo>
                <a:cubicBezTo>
                  <a:pt x="79" y="282"/>
                  <a:pt x="81" y="282"/>
                  <a:pt x="84" y="282"/>
                </a:cubicBezTo>
                <a:cubicBezTo>
                  <a:pt x="87" y="281"/>
                  <a:pt x="90" y="282"/>
                  <a:pt x="93" y="281"/>
                </a:cubicBezTo>
                <a:cubicBezTo>
                  <a:pt x="95" y="281"/>
                  <a:pt x="100" y="281"/>
                  <a:pt x="102" y="281"/>
                </a:cubicBezTo>
                <a:cubicBezTo>
                  <a:pt x="103" y="281"/>
                  <a:pt x="107" y="280"/>
                  <a:pt x="108" y="279"/>
                </a:cubicBezTo>
                <a:cubicBezTo>
                  <a:pt x="109" y="279"/>
                  <a:pt x="112" y="277"/>
                  <a:pt x="112" y="277"/>
                </a:cubicBezTo>
                <a:cubicBezTo>
                  <a:pt x="113" y="276"/>
                  <a:pt x="115" y="276"/>
                  <a:pt x="116" y="276"/>
                </a:cubicBezTo>
                <a:cubicBezTo>
                  <a:pt x="118" y="276"/>
                  <a:pt x="117" y="277"/>
                  <a:pt x="117" y="277"/>
                </a:cubicBezTo>
                <a:cubicBezTo>
                  <a:pt x="116" y="278"/>
                  <a:pt x="116" y="279"/>
                  <a:pt x="116" y="280"/>
                </a:cubicBezTo>
                <a:cubicBezTo>
                  <a:pt x="115" y="281"/>
                  <a:pt x="115" y="282"/>
                  <a:pt x="114" y="283"/>
                </a:cubicBezTo>
                <a:cubicBezTo>
                  <a:pt x="113" y="285"/>
                  <a:pt x="112" y="287"/>
                  <a:pt x="110" y="289"/>
                </a:cubicBezTo>
                <a:cubicBezTo>
                  <a:pt x="108" y="291"/>
                  <a:pt x="104" y="295"/>
                  <a:pt x="103" y="297"/>
                </a:cubicBezTo>
                <a:cubicBezTo>
                  <a:pt x="102" y="298"/>
                  <a:pt x="100" y="303"/>
                  <a:pt x="100" y="304"/>
                </a:cubicBezTo>
                <a:cubicBezTo>
                  <a:pt x="100" y="306"/>
                  <a:pt x="100" y="310"/>
                  <a:pt x="99" y="311"/>
                </a:cubicBezTo>
                <a:cubicBezTo>
                  <a:pt x="98" y="312"/>
                  <a:pt x="95" y="314"/>
                  <a:pt x="92" y="315"/>
                </a:cubicBezTo>
                <a:cubicBezTo>
                  <a:pt x="89" y="316"/>
                  <a:pt x="87" y="317"/>
                  <a:pt x="85" y="318"/>
                </a:cubicBezTo>
                <a:cubicBezTo>
                  <a:pt x="82" y="318"/>
                  <a:pt x="82" y="318"/>
                  <a:pt x="80" y="318"/>
                </a:cubicBezTo>
                <a:cubicBezTo>
                  <a:pt x="79" y="317"/>
                  <a:pt x="76" y="316"/>
                  <a:pt x="75" y="315"/>
                </a:cubicBezTo>
                <a:cubicBezTo>
                  <a:pt x="74" y="314"/>
                  <a:pt x="72" y="314"/>
                  <a:pt x="72" y="314"/>
                </a:cubicBezTo>
                <a:cubicBezTo>
                  <a:pt x="72" y="314"/>
                  <a:pt x="71" y="313"/>
                  <a:pt x="71" y="313"/>
                </a:cubicBezTo>
                <a:cubicBezTo>
                  <a:pt x="71" y="313"/>
                  <a:pt x="70" y="314"/>
                  <a:pt x="69" y="314"/>
                </a:cubicBezTo>
                <a:cubicBezTo>
                  <a:pt x="68" y="314"/>
                  <a:pt x="66" y="314"/>
                  <a:pt x="66" y="314"/>
                </a:cubicBezTo>
                <a:cubicBezTo>
                  <a:pt x="65" y="314"/>
                  <a:pt x="65" y="315"/>
                  <a:pt x="65" y="315"/>
                </a:cubicBezTo>
                <a:cubicBezTo>
                  <a:pt x="68" y="316"/>
                  <a:pt x="68" y="316"/>
                  <a:pt x="68" y="316"/>
                </a:cubicBezTo>
                <a:cubicBezTo>
                  <a:pt x="69" y="317"/>
                  <a:pt x="69" y="317"/>
                  <a:pt x="69" y="317"/>
                </a:cubicBezTo>
                <a:cubicBezTo>
                  <a:pt x="69" y="317"/>
                  <a:pt x="71" y="316"/>
                  <a:pt x="72" y="316"/>
                </a:cubicBezTo>
                <a:cubicBezTo>
                  <a:pt x="73" y="316"/>
                  <a:pt x="74" y="317"/>
                  <a:pt x="76" y="318"/>
                </a:cubicBezTo>
                <a:cubicBezTo>
                  <a:pt x="77" y="319"/>
                  <a:pt x="80" y="319"/>
                  <a:pt x="80" y="319"/>
                </a:cubicBezTo>
                <a:cubicBezTo>
                  <a:pt x="80" y="320"/>
                  <a:pt x="80" y="320"/>
                  <a:pt x="80" y="320"/>
                </a:cubicBezTo>
                <a:cubicBezTo>
                  <a:pt x="80" y="320"/>
                  <a:pt x="81" y="321"/>
                  <a:pt x="84" y="320"/>
                </a:cubicBezTo>
                <a:cubicBezTo>
                  <a:pt x="88" y="320"/>
                  <a:pt x="90" y="318"/>
                  <a:pt x="93" y="317"/>
                </a:cubicBezTo>
                <a:cubicBezTo>
                  <a:pt x="96" y="316"/>
                  <a:pt x="100" y="314"/>
                  <a:pt x="101" y="312"/>
                </a:cubicBezTo>
                <a:cubicBezTo>
                  <a:pt x="102" y="310"/>
                  <a:pt x="102" y="307"/>
                  <a:pt x="102" y="305"/>
                </a:cubicBezTo>
                <a:cubicBezTo>
                  <a:pt x="103" y="303"/>
                  <a:pt x="104" y="300"/>
                  <a:pt x="105" y="298"/>
                </a:cubicBezTo>
                <a:cubicBezTo>
                  <a:pt x="107" y="296"/>
                  <a:pt x="109" y="292"/>
                  <a:pt x="111" y="291"/>
                </a:cubicBezTo>
                <a:cubicBezTo>
                  <a:pt x="113" y="290"/>
                  <a:pt x="116" y="285"/>
                  <a:pt x="116" y="284"/>
                </a:cubicBezTo>
                <a:cubicBezTo>
                  <a:pt x="117" y="283"/>
                  <a:pt x="117" y="282"/>
                  <a:pt x="117" y="281"/>
                </a:cubicBezTo>
                <a:cubicBezTo>
                  <a:pt x="118" y="280"/>
                  <a:pt x="119" y="278"/>
                  <a:pt x="120" y="277"/>
                </a:cubicBezTo>
                <a:cubicBezTo>
                  <a:pt x="120" y="276"/>
                  <a:pt x="126" y="277"/>
                  <a:pt x="127" y="277"/>
                </a:cubicBezTo>
                <a:cubicBezTo>
                  <a:pt x="129" y="277"/>
                  <a:pt x="132" y="278"/>
                  <a:pt x="134" y="278"/>
                </a:cubicBezTo>
                <a:cubicBezTo>
                  <a:pt x="136" y="279"/>
                  <a:pt x="139" y="279"/>
                  <a:pt x="141" y="279"/>
                </a:cubicBezTo>
                <a:cubicBezTo>
                  <a:pt x="143" y="278"/>
                  <a:pt x="148" y="279"/>
                  <a:pt x="151" y="278"/>
                </a:cubicBezTo>
                <a:cubicBezTo>
                  <a:pt x="153" y="278"/>
                  <a:pt x="155" y="278"/>
                  <a:pt x="155" y="278"/>
                </a:cubicBezTo>
                <a:cubicBezTo>
                  <a:pt x="156" y="279"/>
                  <a:pt x="156" y="279"/>
                  <a:pt x="156" y="279"/>
                </a:cubicBezTo>
                <a:cubicBezTo>
                  <a:pt x="158" y="278"/>
                  <a:pt x="158" y="278"/>
                  <a:pt x="158" y="278"/>
                </a:cubicBezTo>
                <a:cubicBezTo>
                  <a:pt x="160" y="279"/>
                  <a:pt x="160" y="279"/>
                  <a:pt x="160" y="279"/>
                </a:cubicBezTo>
                <a:cubicBezTo>
                  <a:pt x="160" y="279"/>
                  <a:pt x="161" y="278"/>
                  <a:pt x="162" y="277"/>
                </a:cubicBezTo>
                <a:cubicBezTo>
                  <a:pt x="162" y="277"/>
                  <a:pt x="165" y="276"/>
                  <a:pt x="166" y="276"/>
                </a:cubicBezTo>
                <a:cubicBezTo>
                  <a:pt x="168" y="276"/>
                  <a:pt x="173" y="275"/>
                  <a:pt x="174" y="274"/>
                </a:cubicBezTo>
                <a:cubicBezTo>
                  <a:pt x="176" y="274"/>
                  <a:pt x="178" y="275"/>
                  <a:pt x="179" y="275"/>
                </a:cubicBezTo>
                <a:cubicBezTo>
                  <a:pt x="181" y="275"/>
                  <a:pt x="186" y="275"/>
                  <a:pt x="187" y="275"/>
                </a:cubicBezTo>
                <a:cubicBezTo>
                  <a:pt x="188" y="276"/>
                  <a:pt x="188" y="276"/>
                  <a:pt x="188" y="276"/>
                </a:cubicBezTo>
                <a:cubicBezTo>
                  <a:pt x="188" y="276"/>
                  <a:pt x="191" y="276"/>
                  <a:pt x="193" y="277"/>
                </a:cubicBezTo>
                <a:cubicBezTo>
                  <a:pt x="194" y="277"/>
                  <a:pt x="197" y="279"/>
                  <a:pt x="199" y="281"/>
                </a:cubicBezTo>
                <a:cubicBezTo>
                  <a:pt x="201" y="283"/>
                  <a:pt x="204" y="286"/>
                  <a:pt x="207" y="288"/>
                </a:cubicBezTo>
                <a:cubicBezTo>
                  <a:pt x="210" y="289"/>
                  <a:pt x="215" y="290"/>
                  <a:pt x="218" y="292"/>
                </a:cubicBezTo>
                <a:cubicBezTo>
                  <a:pt x="221" y="294"/>
                  <a:pt x="222" y="295"/>
                  <a:pt x="223" y="296"/>
                </a:cubicBezTo>
                <a:cubicBezTo>
                  <a:pt x="225" y="298"/>
                  <a:pt x="226" y="298"/>
                  <a:pt x="226" y="298"/>
                </a:cubicBezTo>
                <a:cubicBezTo>
                  <a:pt x="225" y="299"/>
                  <a:pt x="225" y="299"/>
                  <a:pt x="225" y="299"/>
                </a:cubicBezTo>
                <a:cubicBezTo>
                  <a:pt x="225" y="299"/>
                  <a:pt x="225" y="299"/>
                  <a:pt x="225" y="299"/>
                </a:cubicBezTo>
                <a:cubicBezTo>
                  <a:pt x="226" y="300"/>
                  <a:pt x="226" y="300"/>
                  <a:pt x="226" y="300"/>
                </a:cubicBezTo>
                <a:cubicBezTo>
                  <a:pt x="229" y="299"/>
                  <a:pt x="229" y="299"/>
                  <a:pt x="229" y="299"/>
                </a:cubicBezTo>
                <a:cubicBezTo>
                  <a:pt x="229" y="299"/>
                  <a:pt x="231" y="300"/>
                  <a:pt x="235" y="301"/>
                </a:cubicBezTo>
                <a:cubicBezTo>
                  <a:pt x="238" y="302"/>
                  <a:pt x="243" y="302"/>
                  <a:pt x="244" y="302"/>
                </a:cubicBezTo>
                <a:cubicBezTo>
                  <a:pt x="245" y="302"/>
                  <a:pt x="246" y="304"/>
                  <a:pt x="247" y="305"/>
                </a:cubicBezTo>
                <a:cubicBezTo>
                  <a:pt x="249" y="306"/>
                  <a:pt x="252" y="307"/>
                  <a:pt x="254" y="307"/>
                </a:cubicBezTo>
                <a:cubicBezTo>
                  <a:pt x="256" y="307"/>
                  <a:pt x="257" y="309"/>
                  <a:pt x="257" y="310"/>
                </a:cubicBezTo>
                <a:cubicBezTo>
                  <a:pt x="258" y="311"/>
                  <a:pt x="259" y="312"/>
                  <a:pt x="260" y="314"/>
                </a:cubicBezTo>
                <a:cubicBezTo>
                  <a:pt x="261" y="316"/>
                  <a:pt x="262" y="318"/>
                  <a:pt x="263" y="320"/>
                </a:cubicBezTo>
                <a:cubicBezTo>
                  <a:pt x="265" y="323"/>
                  <a:pt x="266" y="327"/>
                  <a:pt x="268" y="330"/>
                </a:cubicBezTo>
                <a:cubicBezTo>
                  <a:pt x="269" y="331"/>
                  <a:pt x="270" y="332"/>
                  <a:pt x="271" y="334"/>
                </a:cubicBezTo>
                <a:cubicBezTo>
                  <a:pt x="271" y="335"/>
                  <a:pt x="271" y="337"/>
                  <a:pt x="272" y="338"/>
                </a:cubicBezTo>
                <a:cubicBezTo>
                  <a:pt x="272" y="338"/>
                  <a:pt x="272" y="339"/>
                  <a:pt x="272" y="339"/>
                </a:cubicBezTo>
                <a:cubicBezTo>
                  <a:pt x="272" y="339"/>
                  <a:pt x="272" y="340"/>
                  <a:pt x="271" y="340"/>
                </a:cubicBezTo>
                <a:cubicBezTo>
                  <a:pt x="271" y="341"/>
                  <a:pt x="271" y="342"/>
                  <a:pt x="271" y="343"/>
                </a:cubicBezTo>
                <a:cubicBezTo>
                  <a:pt x="271" y="343"/>
                  <a:pt x="272" y="344"/>
                  <a:pt x="272" y="344"/>
                </a:cubicBezTo>
                <a:cubicBezTo>
                  <a:pt x="273" y="345"/>
                  <a:pt x="273" y="346"/>
                  <a:pt x="271" y="347"/>
                </a:cubicBezTo>
                <a:cubicBezTo>
                  <a:pt x="270" y="347"/>
                  <a:pt x="271" y="348"/>
                  <a:pt x="271" y="349"/>
                </a:cubicBezTo>
                <a:cubicBezTo>
                  <a:pt x="272" y="350"/>
                  <a:pt x="274" y="351"/>
                  <a:pt x="273" y="352"/>
                </a:cubicBezTo>
                <a:cubicBezTo>
                  <a:pt x="272" y="353"/>
                  <a:pt x="273" y="354"/>
                  <a:pt x="274" y="355"/>
                </a:cubicBezTo>
                <a:cubicBezTo>
                  <a:pt x="274" y="356"/>
                  <a:pt x="274" y="357"/>
                  <a:pt x="274" y="357"/>
                </a:cubicBezTo>
                <a:cubicBezTo>
                  <a:pt x="274" y="358"/>
                  <a:pt x="273" y="358"/>
                  <a:pt x="273" y="358"/>
                </a:cubicBezTo>
                <a:cubicBezTo>
                  <a:pt x="273" y="358"/>
                  <a:pt x="272" y="358"/>
                  <a:pt x="272" y="358"/>
                </a:cubicBezTo>
                <a:cubicBezTo>
                  <a:pt x="271" y="357"/>
                  <a:pt x="271" y="357"/>
                  <a:pt x="271" y="356"/>
                </a:cubicBezTo>
                <a:cubicBezTo>
                  <a:pt x="269" y="357"/>
                  <a:pt x="269" y="358"/>
                  <a:pt x="270" y="360"/>
                </a:cubicBezTo>
                <a:cubicBezTo>
                  <a:pt x="274" y="365"/>
                  <a:pt x="276" y="370"/>
                  <a:pt x="275" y="376"/>
                </a:cubicBezTo>
                <a:cubicBezTo>
                  <a:pt x="274" y="376"/>
                  <a:pt x="274" y="375"/>
                  <a:pt x="273" y="374"/>
                </a:cubicBezTo>
                <a:cubicBezTo>
                  <a:pt x="273" y="374"/>
                  <a:pt x="273" y="374"/>
                  <a:pt x="273" y="374"/>
                </a:cubicBezTo>
                <a:cubicBezTo>
                  <a:pt x="273" y="375"/>
                  <a:pt x="274" y="377"/>
                  <a:pt x="274" y="378"/>
                </a:cubicBezTo>
                <a:cubicBezTo>
                  <a:pt x="262" y="373"/>
                  <a:pt x="249" y="367"/>
                  <a:pt x="246" y="366"/>
                </a:cubicBezTo>
                <a:cubicBezTo>
                  <a:pt x="241" y="365"/>
                  <a:pt x="224" y="356"/>
                  <a:pt x="217" y="354"/>
                </a:cubicBezTo>
                <a:cubicBezTo>
                  <a:pt x="213" y="352"/>
                  <a:pt x="208" y="352"/>
                  <a:pt x="195" y="350"/>
                </a:cubicBezTo>
                <a:cubicBezTo>
                  <a:pt x="193" y="350"/>
                  <a:pt x="189" y="347"/>
                  <a:pt x="185" y="347"/>
                </a:cubicBezTo>
                <a:cubicBezTo>
                  <a:pt x="181" y="346"/>
                  <a:pt x="177" y="343"/>
                  <a:pt x="172" y="343"/>
                </a:cubicBezTo>
                <a:cubicBezTo>
                  <a:pt x="165" y="343"/>
                  <a:pt x="157" y="348"/>
                  <a:pt x="149" y="350"/>
                </a:cubicBezTo>
                <a:cubicBezTo>
                  <a:pt x="133" y="352"/>
                  <a:pt x="118" y="351"/>
                  <a:pt x="118" y="351"/>
                </a:cubicBezTo>
                <a:cubicBezTo>
                  <a:pt x="117" y="351"/>
                  <a:pt x="116" y="351"/>
                  <a:pt x="117" y="352"/>
                </a:cubicBezTo>
                <a:cubicBezTo>
                  <a:pt x="117" y="352"/>
                  <a:pt x="133" y="354"/>
                  <a:pt x="149" y="352"/>
                </a:cubicBezTo>
                <a:cubicBezTo>
                  <a:pt x="157" y="352"/>
                  <a:pt x="165" y="346"/>
                  <a:pt x="172" y="346"/>
                </a:cubicBezTo>
                <a:cubicBezTo>
                  <a:pt x="178" y="346"/>
                  <a:pt x="181" y="350"/>
                  <a:pt x="185" y="350"/>
                </a:cubicBezTo>
                <a:cubicBezTo>
                  <a:pt x="188" y="350"/>
                  <a:pt x="190" y="353"/>
                  <a:pt x="191" y="354"/>
                </a:cubicBezTo>
                <a:cubicBezTo>
                  <a:pt x="204" y="357"/>
                  <a:pt x="210" y="357"/>
                  <a:pt x="214" y="358"/>
                </a:cubicBezTo>
                <a:cubicBezTo>
                  <a:pt x="220" y="360"/>
                  <a:pt x="240" y="370"/>
                  <a:pt x="247" y="372"/>
                </a:cubicBezTo>
                <a:cubicBezTo>
                  <a:pt x="251" y="373"/>
                  <a:pt x="264" y="379"/>
                  <a:pt x="275" y="384"/>
                </a:cubicBezTo>
                <a:cubicBezTo>
                  <a:pt x="276" y="387"/>
                  <a:pt x="276" y="389"/>
                  <a:pt x="277" y="392"/>
                </a:cubicBezTo>
                <a:cubicBezTo>
                  <a:pt x="277" y="394"/>
                  <a:pt x="277" y="397"/>
                  <a:pt x="277" y="400"/>
                </a:cubicBezTo>
                <a:cubicBezTo>
                  <a:pt x="278" y="401"/>
                  <a:pt x="279" y="403"/>
                  <a:pt x="280" y="405"/>
                </a:cubicBezTo>
                <a:cubicBezTo>
                  <a:pt x="284" y="412"/>
                  <a:pt x="286" y="420"/>
                  <a:pt x="286" y="427"/>
                </a:cubicBezTo>
                <a:cubicBezTo>
                  <a:pt x="287" y="433"/>
                  <a:pt x="288" y="439"/>
                  <a:pt x="290" y="445"/>
                </a:cubicBezTo>
                <a:cubicBezTo>
                  <a:pt x="292" y="451"/>
                  <a:pt x="293" y="457"/>
                  <a:pt x="293" y="463"/>
                </a:cubicBezTo>
                <a:cubicBezTo>
                  <a:pt x="294" y="468"/>
                  <a:pt x="293" y="474"/>
                  <a:pt x="292" y="480"/>
                </a:cubicBezTo>
                <a:cubicBezTo>
                  <a:pt x="292" y="480"/>
                  <a:pt x="292" y="480"/>
                  <a:pt x="292" y="481"/>
                </a:cubicBezTo>
                <a:cubicBezTo>
                  <a:pt x="289" y="485"/>
                  <a:pt x="290" y="490"/>
                  <a:pt x="290" y="494"/>
                </a:cubicBezTo>
                <a:cubicBezTo>
                  <a:pt x="291" y="498"/>
                  <a:pt x="291" y="502"/>
                  <a:pt x="291" y="505"/>
                </a:cubicBezTo>
                <a:cubicBezTo>
                  <a:pt x="291" y="513"/>
                  <a:pt x="291" y="520"/>
                  <a:pt x="291" y="528"/>
                </a:cubicBezTo>
                <a:cubicBezTo>
                  <a:pt x="292" y="535"/>
                  <a:pt x="291" y="543"/>
                  <a:pt x="291" y="550"/>
                </a:cubicBezTo>
                <a:cubicBezTo>
                  <a:pt x="290" y="560"/>
                  <a:pt x="290" y="569"/>
                  <a:pt x="290" y="579"/>
                </a:cubicBezTo>
                <a:cubicBezTo>
                  <a:pt x="290" y="587"/>
                  <a:pt x="289" y="595"/>
                  <a:pt x="288" y="603"/>
                </a:cubicBezTo>
                <a:cubicBezTo>
                  <a:pt x="288" y="606"/>
                  <a:pt x="286" y="608"/>
                  <a:pt x="283" y="609"/>
                </a:cubicBezTo>
                <a:cubicBezTo>
                  <a:pt x="280" y="610"/>
                  <a:pt x="278" y="612"/>
                  <a:pt x="279" y="614"/>
                </a:cubicBezTo>
                <a:cubicBezTo>
                  <a:pt x="279" y="615"/>
                  <a:pt x="280" y="615"/>
                  <a:pt x="280" y="616"/>
                </a:cubicBezTo>
                <a:cubicBezTo>
                  <a:pt x="284" y="622"/>
                  <a:pt x="285" y="628"/>
                  <a:pt x="285" y="634"/>
                </a:cubicBezTo>
                <a:cubicBezTo>
                  <a:pt x="285" y="641"/>
                  <a:pt x="284" y="648"/>
                  <a:pt x="285" y="655"/>
                </a:cubicBezTo>
                <a:cubicBezTo>
                  <a:pt x="285" y="657"/>
                  <a:pt x="285" y="659"/>
                  <a:pt x="285" y="661"/>
                </a:cubicBezTo>
                <a:cubicBezTo>
                  <a:pt x="285" y="662"/>
                  <a:pt x="284" y="670"/>
                  <a:pt x="286" y="670"/>
                </a:cubicBezTo>
                <a:cubicBezTo>
                  <a:pt x="288" y="671"/>
                  <a:pt x="293" y="670"/>
                  <a:pt x="293" y="670"/>
                </a:cubicBezTo>
                <a:cubicBezTo>
                  <a:pt x="293" y="670"/>
                  <a:pt x="303" y="672"/>
                  <a:pt x="308" y="671"/>
                </a:cubicBezTo>
                <a:cubicBezTo>
                  <a:pt x="313" y="671"/>
                  <a:pt x="324" y="668"/>
                  <a:pt x="324" y="668"/>
                </a:cubicBezTo>
                <a:cubicBezTo>
                  <a:pt x="324" y="668"/>
                  <a:pt x="324" y="659"/>
                  <a:pt x="324" y="655"/>
                </a:cubicBezTo>
                <a:cubicBezTo>
                  <a:pt x="323" y="652"/>
                  <a:pt x="325" y="643"/>
                  <a:pt x="325" y="638"/>
                </a:cubicBezTo>
                <a:cubicBezTo>
                  <a:pt x="324" y="634"/>
                  <a:pt x="325" y="613"/>
                  <a:pt x="325" y="610"/>
                </a:cubicBezTo>
                <a:cubicBezTo>
                  <a:pt x="325" y="606"/>
                  <a:pt x="326" y="576"/>
                  <a:pt x="326" y="572"/>
                </a:cubicBezTo>
                <a:cubicBezTo>
                  <a:pt x="326" y="567"/>
                  <a:pt x="327" y="554"/>
                  <a:pt x="328" y="544"/>
                </a:cubicBezTo>
                <a:cubicBezTo>
                  <a:pt x="328" y="535"/>
                  <a:pt x="328" y="508"/>
                  <a:pt x="328" y="496"/>
                </a:cubicBezTo>
                <a:cubicBezTo>
                  <a:pt x="328" y="484"/>
                  <a:pt x="327" y="471"/>
                  <a:pt x="327" y="464"/>
                </a:cubicBezTo>
                <a:cubicBezTo>
                  <a:pt x="326" y="456"/>
                  <a:pt x="326" y="432"/>
                  <a:pt x="326" y="427"/>
                </a:cubicBezTo>
                <a:cubicBezTo>
                  <a:pt x="327" y="423"/>
                  <a:pt x="334" y="418"/>
                  <a:pt x="336" y="415"/>
                </a:cubicBezTo>
                <a:cubicBezTo>
                  <a:pt x="338" y="412"/>
                  <a:pt x="339" y="410"/>
                  <a:pt x="344" y="405"/>
                </a:cubicBezTo>
                <a:cubicBezTo>
                  <a:pt x="349" y="401"/>
                  <a:pt x="350" y="395"/>
                  <a:pt x="352" y="389"/>
                </a:cubicBezTo>
                <a:cubicBezTo>
                  <a:pt x="355" y="383"/>
                  <a:pt x="361" y="378"/>
                  <a:pt x="369" y="367"/>
                </a:cubicBezTo>
                <a:cubicBezTo>
                  <a:pt x="377" y="357"/>
                  <a:pt x="382" y="354"/>
                  <a:pt x="385" y="350"/>
                </a:cubicBezTo>
                <a:cubicBezTo>
                  <a:pt x="388" y="346"/>
                  <a:pt x="389" y="344"/>
                  <a:pt x="395" y="341"/>
                </a:cubicBezTo>
                <a:cubicBezTo>
                  <a:pt x="401" y="337"/>
                  <a:pt x="413" y="333"/>
                  <a:pt x="423" y="332"/>
                </a:cubicBezTo>
                <a:cubicBezTo>
                  <a:pt x="433" y="330"/>
                  <a:pt x="440" y="330"/>
                  <a:pt x="447" y="330"/>
                </a:cubicBezTo>
                <a:cubicBezTo>
                  <a:pt x="454" y="329"/>
                  <a:pt x="454" y="330"/>
                  <a:pt x="456" y="332"/>
                </a:cubicBezTo>
                <a:cubicBezTo>
                  <a:pt x="458" y="333"/>
                  <a:pt x="461" y="336"/>
                  <a:pt x="463" y="338"/>
                </a:cubicBezTo>
                <a:cubicBezTo>
                  <a:pt x="464" y="340"/>
                  <a:pt x="466" y="342"/>
                  <a:pt x="466" y="342"/>
                </a:cubicBezTo>
                <a:cubicBezTo>
                  <a:pt x="468" y="341"/>
                  <a:pt x="468" y="341"/>
                  <a:pt x="468" y="341"/>
                </a:cubicBezTo>
                <a:cubicBezTo>
                  <a:pt x="467" y="338"/>
                  <a:pt x="467" y="338"/>
                  <a:pt x="467" y="338"/>
                </a:cubicBezTo>
                <a:cubicBezTo>
                  <a:pt x="467" y="338"/>
                  <a:pt x="465" y="335"/>
                  <a:pt x="470" y="335"/>
                </a:cubicBezTo>
                <a:cubicBezTo>
                  <a:pt x="475" y="336"/>
                  <a:pt x="481" y="338"/>
                  <a:pt x="490" y="339"/>
                </a:cubicBezTo>
                <a:cubicBezTo>
                  <a:pt x="499" y="340"/>
                  <a:pt x="502" y="343"/>
                  <a:pt x="509" y="345"/>
                </a:cubicBezTo>
                <a:cubicBezTo>
                  <a:pt x="516" y="346"/>
                  <a:pt x="525" y="350"/>
                  <a:pt x="531" y="351"/>
                </a:cubicBezTo>
                <a:cubicBezTo>
                  <a:pt x="537" y="351"/>
                  <a:pt x="543" y="352"/>
                  <a:pt x="551" y="348"/>
                </a:cubicBezTo>
                <a:cubicBezTo>
                  <a:pt x="559" y="345"/>
                  <a:pt x="561" y="347"/>
                  <a:pt x="561" y="347"/>
                </a:cubicBezTo>
                <a:cubicBezTo>
                  <a:pt x="562" y="344"/>
                  <a:pt x="562" y="344"/>
                  <a:pt x="562" y="344"/>
                </a:cubicBezTo>
                <a:cubicBezTo>
                  <a:pt x="556" y="345"/>
                  <a:pt x="556" y="345"/>
                  <a:pt x="556" y="345"/>
                </a:cubicBezTo>
                <a:cubicBezTo>
                  <a:pt x="556" y="345"/>
                  <a:pt x="560" y="340"/>
                  <a:pt x="562" y="337"/>
                </a:cubicBezTo>
                <a:cubicBezTo>
                  <a:pt x="564" y="334"/>
                  <a:pt x="562" y="331"/>
                  <a:pt x="562" y="331"/>
                </a:cubicBezTo>
                <a:close/>
                <a:moveTo>
                  <a:pt x="296" y="274"/>
                </a:moveTo>
                <a:cubicBezTo>
                  <a:pt x="296" y="272"/>
                  <a:pt x="295" y="270"/>
                  <a:pt x="295" y="267"/>
                </a:cubicBezTo>
                <a:cubicBezTo>
                  <a:pt x="294" y="265"/>
                  <a:pt x="292" y="257"/>
                  <a:pt x="290" y="251"/>
                </a:cubicBezTo>
                <a:cubicBezTo>
                  <a:pt x="289" y="245"/>
                  <a:pt x="290" y="239"/>
                  <a:pt x="290" y="235"/>
                </a:cubicBezTo>
                <a:cubicBezTo>
                  <a:pt x="290" y="232"/>
                  <a:pt x="289" y="219"/>
                  <a:pt x="289" y="219"/>
                </a:cubicBezTo>
                <a:cubicBezTo>
                  <a:pt x="289" y="219"/>
                  <a:pt x="297" y="217"/>
                  <a:pt x="300" y="216"/>
                </a:cubicBezTo>
                <a:cubicBezTo>
                  <a:pt x="302" y="216"/>
                  <a:pt x="304" y="217"/>
                  <a:pt x="306" y="217"/>
                </a:cubicBezTo>
                <a:cubicBezTo>
                  <a:pt x="306" y="218"/>
                  <a:pt x="306" y="219"/>
                  <a:pt x="306" y="220"/>
                </a:cubicBezTo>
                <a:cubicBezTo>
                  <a:pt x="306" y="226"/>
                  <a:pt x="307" y="238"/>
                  <a:pt x="307" y="241"/>
                </a:cubicBezTo>
                <a:cubicBezTo>
                  <a:pt x="308" y="244"/>
                  <a:pt x="307" y="256"/>
                  <a:pt x="306" y="263"/>
                </a:cubicBezTo>
                <a:cubicBezTo>
                  <a:pt x="306" y="264"/>
                  <a:pt x="306" y="266"/>
                  <a:pt x="305" y="268"/>
                </a:cubicBezTo>
                <a:cubicBezTo>
                  <a:pt x="300" y="272"/>
                  <a:pt x="296" y="276"/>
                  <a:pt x="296" y="276"/>
                </a:cubicBezTo>
                <a:cubicBezTo>
                  <a:pt x="296" y="276"/>
                  <a:pt x="296" y="275"/>
                  <a:pt x="296" y="274"/>
                </a:cubicBezTo>
                <a:close/>
                <a:moveTo>
                  <a:pt x="305" y="215"/>
                </a:moveTo>
                <a:cubicBezTo>
                  <a:pt x="304" y="215"/>
                  <a:pt x="302" y="214"/>
                  <a:pt x="302" y="214"/>
                </a:cubicBezTo>
                <a:cubicBezTo>
                  <a:pt x="302" y="214"/>
                  <a:pt x="304" y="213"/>
                  <a:pt x="305" y="212"/>
                </a:cubicBezTo>
                <a:cubicBezTo>
                  <a:pt x="305" y="213"/>
                  <a:pt x="305" y="214"/>
                  <a:pt x="305" y="215"/>
                </a:cubicBezTo>
                <a:close/>
                <a:moveTo>
                  <a:pt x="299" y="214"/>
                </a:moveTo>
                <a:cubicBezTo>
                  <a:pt x="298" y="215"/>
                  <a:pt x="288" y="217"/>
                  <a:pt x="288" y="217"/>
                </a:cubicBezTo>
                <a:cubicBezTo>
                  <a:pt x="288" y="217"/>
                  <a:pt x="288" y="217"/>
                  <a:pt x="287" y="214"/>
                </a:cubicBezTo>
                <a:cubicBezTo>
                  <a:pt x="286" y="212"/>
                  <a:pt x="284" y="194"/>
                  <a:pt x="283" y="188"/>
                </a:cubicBezTo>
                <a:cubicBezTo>
                  <a:pt x="283" y="187"/>
                  <a:pt x="282" y="186"/>
                  <a:pt x="282" y="186"/>
                </a:cubicBezTo>
                <a:cubicBezTo>
                  <a:pt x="283" y="187"/>
                  <a:pt x="285" y="187"/>
                  <a:pt x="286" y="188"/>
                </a:cubicBezTo>
                <a:cubicBezTo>
                  <a:pt x="291" y="191"/>
                  <a:pt x="297" y="195"/>
                  <a:pt x="301" y="199"/>
                </a:cubicBezTo>
                <a:cubicBezTo>
                  <a:pt x="303" y="201"/>
                  <a:pt x="304" y="205"/>
                  <a:pt x="305" y="210"/>
                </a:cubicBezTo>
                <a:cubicBezTo>
                  <a:pt x="302" y="211"/>
                  <a:pt x="300" y="213"/>
                  <a:pt x="299" y="214"/>
                </a:cubicBezTo>
                <a:close/>
                <a:moveTo>
                  <a:pt x="305" y="274"/>
                </a:moveTo>
                <a:cubicBezTo>
                  <a:pt x="306" y="285"/>
                  <a:pt x="306" y="298"/>
                  <a:pt x="306" y="298"/>
                </a:cubicBezTo>
                <a:cubicBezTo>
                  <a:pt x="306" y="298"/>
                  <a:pt x="301" y="292"/>
                  <a:pt x="301" y="290"/>
                </a:cubicBezTo>
                <a:cubicBezTo>
                  <a:pt x="301" y="288"/>
                  <a:pt x="298" y="285"/>
                  <a:pt x="297" y="283"/>
                </a:cubicBezTo>
                <a:cubicBezTo>
                  <a:pt x="297" y="282"/>
                  <a:pt x="302" y="278"/>
                  <a:pt x="305" y="274"/>
                </a:cubicBezTo>
                <a:close/>
                <a:moveTo>
                  <a:pt x="294" y="393"/>
                </a:moveTo>
                <a:cubicBezTo>
                  <a:pt x="294" y="394"/>
                  <a:pt x="294" y="395"/>
                  <a:pt x="295" y="396"/>
                </a:cubicBezTo>
                <a:cubicBezTo>
                  <a:pt x="295" y="397"/>
                  <a:pt x="295" y="398"/>
                  <a:pt x="295" y="400"/>
                </a:cubicBezTo>
                <a:cubicBezTo>
                  <a:pt x="295" y="401"/>
                  <a:pt x="295" y="401"/>
                  <a:pt x="295" y="402"/>
                </a:cubicBezTo>
                <a:cubicBezTo>
                  <a:pt x="293" y="401"/>
                  <a:pt x="294" y="400"/>
                  <a:pt x="293" y="399"/>
                </a:cubicBezTo>
                <a:cubicBezTo>
                  <a:pt x="293" y="397"/>
                  <a:pt x="293" y="395"/>
                  <a:pt x="292" y="393"/>
                </a:cubicBezTo>
                <a:cubicBezTo>
                  <a:pt x="293" y="393"/>
                  <a:pt x="293" y="393"/>
                  <a:pt x="294" y="393"/>
                </a:cubicBezTo>
                <a:close/>
                <a:moveTo>
                  <a:pt x="274" y="163"/>
                </a:moveTo>
                <a:cubicBezTo>
                  <a:pt x="273" y="160"/>
                  <a:pt x="273" y="144"/>
                  <a:pt x="273" y="142"/>
                </a:cubicBezTo>
                <a:cubicBezTo>
                  <a:pt x="274" y="141"/>
                  <a:pt x="277" y="136"/>
                  <a:pt x="278" y="135"/>
                </a:cubicBezTo>
                <a:cubicBezTo>
                  <a:pt x="280" y="133"/>
                  <a:pt x="290" y="136"/>
                  <a:pt x="292" y="136"/>
                </a:cubicBezTo>
                <a:cubicBezTo>
                  <a:pt x="295" y="136"/>
                  <a:pt x="304" y="134"/>
                  <a:pt x="309" y="133"/>
                </a:cubicBezTo>
                <a:cubicBezTo>
                  <a:pt x="312" y="132"/>
                  <a:pt x="314" y="134"/>
                  <a:pt x="315" y="135"/>
                </a:cubicBezTo>
                <a:cubicBezTo>
                  <a:pt x="316" y="140"/>
                  <a:pt x="316" y="144"/>
                  <a:pt x="316" y="146"/>
                </a:cubicBezTo>
                <a:cubicBezTo>
                  <a:pt x="315" y="150"/>
                  <a:pt x="306" y="160"/>
                  <a:pt x="307" y="165"/>
                </a:cubicBezTo>
                <a:cubicBezTo>
                  <a:pt x="308" y="170"/>
                  <a:pt x="306" y="178"/>
                  <a:pt x="303" y="182"/>
                </a:cubicBezTo>
                <a:cubicBezTo>
                  <a:pt x="299" y="185"/>
                  <a:pt x="294" y="179"/>
                  <a:pt x="285" y="173"/>
                </a:cubicBezTo>
                <a:cubicBezTo>
                  <a:pt x="283" y="172"/>
                  <a:pt x="281" y="171"/>
                  <a:pt x="279" y="170"/>
                </a:cubicBezTo>
                <a:cubicBezTo>
                  <a:pt x="277" y="167"/>
                  <a:pt x="275" y="165"/>
                  <a:pt x="274" y="163"/>
                </a:cubicBezTo>
                <a:close/>
                <a:moveTo>
                  <a:pt x="194" y="156"/>
                </a:moveTo>
                <a:cubicBezTo>
                  <a:pt x="193" y="155"/>
                  <a:pt x="187" y="155"/>
                  <a:pt x="185" y="153"/>
                </a:cubicBezTo>
                <a:cubicBezTo>
                  <a:pt x="182" y="152"/>
                  <a:pt x="179" y="149"/>
                  <a:pt x="177" y="147"/>
                </a:cubicBezTo>
                <a:cubicBezTo>
                  <a:pt x="175" y="145"/>
                  <a:pt x="172" y="143"/>
                  <a:pt x="171" y="142"/>
                </a:cubicBezTo>
                <a:cubicBezTo>
                  <a:pt x="170" y="141"/>
                  <a:pt x="168" y="136"/>
                  <a:pt x="167" y="135"/>
                </a:cubicBezTo>
                <a:cubicBezTo>
                  <a:pt x="166" y="134"/>
                  <a:pt x="163" y="132"/>
                  <a:pt x="163" y="132"/>
                </a:cubicBezTo>
                <a:cubicBezTo>
                  <a:pt x="163" y="132"/>
                  <a:pt x="168" y="131"/>
                  <a:pt x="169" y="130"/>
                </a:cubicBezTo>
                <a:cubicBezTo>
                  <a:pt x="171" y="130"/>
                  <a:pt x="174" y="129"/>
                  <a:pt x="177" y="128"/>
                </a:cubicBezTo>
                <a:cubicBezTo>
                  <a:pt x="179" y="126"/>
                  <a:pt x="184" y="129"/>
                  <a:pt x="186" y="129"/>
                </a:cubicBezTo>
                <a:cubicBezTo>
                  <a:pt x="189" y="129"/>
                  <a:pt x="194" y="128"/>
                  <a:pt x="197" y="129"/>
                </a:cubicBezTo>
                <a:cubicBezTo>
                  <a:pt x="199" y="129"/>
                  <a:pt x="201" y="129"/>
                  <a:pt x="203" y="129"/>
                </a:cubicBezTo>
                <a:cubicBezTo>
                  <a:pt x="203" y="131"/>
                  <a:pt x="203" y="134"/>
                  <a:pt x="203" y="135"/>
                </a:cubicBezTo>
                <a:cubicBezTo>
                  <a:pt x="203" y="138"/>
                  <a:pt x="202" y="139"/>
                  <a:pt x="203" y="141"/>
                </a:cubicBezTo>
                <a:cubicBezTo>
                  <a:pt x="203" y="144"/>
                  <a:pt x="203" y="149"/>
                  <a:pt x="203" y="151"/>
                </a:cubicBezTo>
                <a:cubicBezTo>
                  <a:pt x="203" y="151"/>
                  <a:pt x="203" y="153"/>
                  <a:pt x="203" y="154"/>
                </a:cubicBezTo>
                <a:cubicBezTo>
                  <a:pt x="201" y="155"/>
                  <a:pt x="198" y="155"/>
                  <a:pt x="195" y="156"/>
                </a:cubicBezTo>
                <a:cubicBezTo>
                  <a:pt x="195" y="156"/>
                  <a:pt x="194" y="156"/>
                  <a:pt x="194" y="156"/>
                </a:cubicBezTo>
                <a:close/>
                <a:moveTo>
                  <a:pt x="260" y="262"/>
                </a:moveTo>
                <a:cubicBezTo>
                  <a:pt x="257" y="257"/>
                  <a:pt x="251" y="244"/>
                  <a:pt x="249" y="242"/>
                </a:cubicBezTo>
                <a:cubicBezTo>
                  <a:pt x="246" y="241"/>
                  <a:pt x="233" y="221"/>
                  <a:pt x="231" y="218"/>
                </a:cubicBezTo>
                <a:cubicBezTo>
                  <a:pt x="229" y="214"/>
                  <a:pt x="224" y="197"/>
                  <a:pt x="223" y="193"/>
                </a:cubicBezTo>
                <a:cubicBezTo>
                  <a:pt x="222" y="190"/>
                  <a:pt x="214" y="180"/>
                  <a:pt x="213" y="177"/>
                </a:cubicBezTo>
                <a:cubicBezTo>
                  <a:pt x="212" y="175"/>
                  <a:pt x="213" y="167"/>
                  <a:pt x="211" y="162"/>
                </a:cubicBezTo>
                <a:cubicBezTo>
                  <a:pt x="213" y="162"/>
                  <a:pt x="215" y="162"/>
                  <a:pt x="216" y="162"/>
                </a:cubicBezTo>
                <a:cubicBezTo>
                  <a:pt x="231" y="161"/>
                  <a:pt x="221" y="162"/>
                  <a:pt x="226" y="163"/>
                </a:cubicBezTo>
                <a:cubicBezTo>
                  <a:pt x="232" y="164"/>
                  <a:pt x="236" y="166"/>
                  <a:pt x="239" y="167"/>
                </a:cubicBezTo>
                <a:cubicBezTo>
                  <a:pt x="243" y="169"/>
                  <a:pt x="252" y="174"/>
                  <a:pt x="256" y="175"/>
                </a:cubicBezTo>
                <a:cubicBezTo>
                  <a:pt x="261" y="177"/>
                  <a:pt x="264" y="177"/>
                  <a:pt x="269" y="178"/>
                </a:cubicBezTo>
                <a:cubicBezTo>
                  <a:pt x="270" y="178"/>
                  <a:pt x="272" y="179"/>
                  <a:pt x="274" y="180"/>
                </a:cubicBezTo>
                <a:cubicBezTo>
                  <a:pt x="274" y="180"/>
                  <a:pt x="274" y="181"/>
                  <a:pt x="274" y="181"/>
                </a:cubicBezTo>
                <a:cubicBezTo>
                  <a:pt x="275" y="184"/>
                  <a:pt x="278" y="206"/>
                  <a:pt x="279" y="211"/>
                </a:cubicBezTo>
                <a:cubicBezTo>
                  <a:pt x="281" y="216"/>
                  <a:pt x="282" y="223"/>
                  <a:pt x="282" y="229"/>
                </a:cubicBezTo>
                <a:cubicBezTo>
                  <a:pt x="282" y="234"/>
                  <a:pt x="282" y="240"/>
                  <a:pt x="282" y="240"/>
                </a:cubicBezTo>
                <a:cubicBezTo>
                  <a:pt x="278" y="244"/>
                  <a:pt x="278" y="244"/>
                  <a:pt x="278" y="244"/>
                </a:cubicBezTo>
                <a:cubicBezTo>
                  <a:pt x="278" y="244"/>
                  <a:pt x="280" y="246"/>
                  <a:pt x="281" y="248"/>
                </a:cubicBezTo>
                <a:cubicBezTo>
                  <a:pt x="282" y="250"/>
                  <a:pt x="281" y="254"/>
                  <a:pt x="281" y="256"/>
                </a:cubicBezTo>
                <a:cubicBezTo>
                  <a:pt x="281" y="257"/>
                  <a:pt x="284" y="263"/>
                  <a:pt x="286" y="267"/>
                </a:cubicBezTo>
                <a:cubicBezTo>
                  <a:pt x="287" y="270"/>
                  <a:pt x="287" y="278"/>
                  <a:pt x="287" y="278"/>
                </a:cubicBezTo>
                <a:cubicBezTo>
                  <a:pt x="287" y="280"/>
                  <a:pt x="287" y="280"/>
                  <a:pt x="287" y="280"/>
                </a:cubicBezTo>
                <a:cubicBezTo>
                  <a:pt x="284" y="282"/>
                  <a:pt x="284" y="282"/>
                  <a:pt x="284" y="282"/>
                </a:cubicBezTo>
                <a:cubicBezTo>
                  <a:pt x="284" y="282"/>
                  <a:pt x="285" y="287"/>
                  <a:pt x="286" y="288"/>
                </a:cubicBezTo>
                <a:cubicBezTo>
                  <a:pt x="288" y="290"/>
                  <a:pt x="292" y="296"/>
                  <a:pt x="294" y="298"/>
                </a:cubicBezTo>
                <a:cubicBezTo>
                  <a:pt x="297" y="301"/>
                  <a:pt x="304" y="311"/>
                  <a:pt x="303" y="328"/>
                </a:cubicBezTo>
                <a:cubicBezTo>
                  <a:pt x="302" y="344"/>
                  <a:pt x="297" y="342"/>
                  <a:pt x="294" y="338"/>
                </a:cubicBezTo>
                <a:cubicBezTo>
                  <a:pt x="291" y="335"/>
                  <a:pt x="290" y="332"/>
                  <a:pt x="288" y="329"/>
                </a:cubicBezTo>
                <a:cubicBezTo>
                  <a:pt x="286" y="327"/>
                  <a:pt x="273" y="305"/>
                  <a:pt x="272" y="302"/>
                </a:cubicBezTo>
                <a:cubicBezTo>
                  <a:pt x="271" y="299"/>
                  <a:pt x="268" y="286"/>
                  <a:pt x="268" y="281"/>
                </a:cubicBezTo>
                <a:cubicBezTo>
                  <a:pt x="267" y="275"/>
                  <a:pt x="262" y="267"/>
                  <a:pt x="260" y="262"/>
                </a:cubicBezTo>
                <a:close/>
                <a:moveTo>
                  <a:pt x="289" y="384"/>
                </a:moveTo>
                <a:cubicBezTo>
                  <a:pt x="288" y="382"/>
                  <a:pt x="288" y="380"/>
                  <a:pt x="287" y="378"/>
                </a:cubicBezTo>
                <a:cubicBezTo>
                  <a:pt x="285" y="369"/>
                  <a:pt x="285" y="361"/>
                  <a:pt x="283" y="352"/>
                </a:cubicBezTo>
                <a:cubicBezTo>
                  <a:pt x="286" y="356"/>
                  <a:pt x="289" y="361"/>
                  <a:pt x="290" y="363"/>
                </a:cubicBezTo>
                <a:cubicBezTo>
                  <a:pt x="292" y="367"/>
                  <a:pt x="293" y="376"/>
                  <a:pt x="293" y="382"/>
                </a:cubicBezTo>
                <a:cubicBezTo>
                  <a:pt x="293" y="383"/>
                  <a:pt x="293" y="384"/>
                  <a:pt x="293" y="385"/>
                </a:cubicBezTo>
                <a:cubicBezTo>
                  <a:pt x="292" y="385"/>
                  <a:pt x="291" y="385"/>
                  <a:pt x="291" y="385"/>
                </a:cubicBezTo>
                <a:cubicBezTo>
                  <a:pt x="290" y="385"/>
                  <a:pt x="290" y="385"/>
                  <a:pt x="290" y="385"/>
                </a:cubicBezTo>
                <a:cubicBezTo>
                  <a:pt x="290" y="385"/>
                  <a:pt x="290" y="384"/>
                  <a:pt x="289" y="384"/>
                </a:cubicBezTo>
                <a:close/>
                <a:moveTo>
                  <a:pt x="325" y="404"/>
                </a:moveTo>
                <a:cubicBezTo>
                  <a:pt x="322" y="407"/>
                  <a:pt x="321" y="403"/>
                  <a:pt x="319" y="400"/>
                </a:cubicBezTo>
                <a:cubicBezTo>
                  <a:pt x="320" y="396"/>
                  <a:pt x="320" y="393"/>
                  <a:pt x="321" y="389"/>
                </a:cubicBezTo>
                <a:cubicBezTo>
                  <a:pt x="321" y="389"/>
                  <a:pt x="320" y="388"/>
                  <a:pt x="320" y="388"/>
                </a:cubicBezTo>
                <a:cubicBezTo>
                  <a:pt x="321" y="388"/>
                  <a:pt x="321" y="388"/>
                  <a:pt x="321" y="388"/>
                </a:cubicBezTo>
                <a:cubicBezTo>
                  <a:pt x="324" y="389"/>
                  <a:pt x="326" y="391"/>
                  <a:pt x="328" y="393"/>
                </a:cubicBezTo>
                <a:cubicBezTo>
                  <a:pt x="330" y="394"/>
                  <a:pt x="328" y="401"/>
                  <a:pt x="325" y="404"/>
                </a:cubicBezTo>
                <a:close/>
                <a:moveTo>
                  <a:pt x="343" y="380"/>
                </a:moveTo>
                <a:cubicBezTo>
                  <a:pt x="343" y="385"/>
                  <a:pt x="335" y="388"/>
                  <a:pt x="335" y="388"/>
                </a:cubicBezTo>
                <a:cubicBezTo>
                  <a:pt x="335" y="388"/>
                  <a:pt x="328" y="383"/>
                  <a:pt x="325" y="382"/>
                </a:cubicBezTo>
                <a:cubicBezTo>
                  <a:pt x="324" y="382"/>
                  <a:pt x="321" y="382"/>
                  <a:pt x="319" y="381"/>
                </a:cubicBezTo>
                <a:cubicBezTo>
                  <a:pt x="318" y="380"/>
                  <a:pt x="318" y="379"/>
                  <a:pt x="318" y="378"/>
                </a:cubicBezTo>
                <a:cubicBezTo>
                  <a:pt x="318" y="371"/>
                  <a:pt x="319" y="367"/>
                  <a:pt x="320" y="359"/>
                </a:cubicBezTo>
                <a:cubicBezTo>
                  <a:pt x="321" y="352"/>
                  <a:pt x="323" y="347"/>
                  <a:pt x="324" y="339"/>
                </a:cubicBezTo>
                <a:cubicBezTo>
                  <a:pt x="334" y="349"/>
                  <a:pt x="334" y="349"/>
                  <a:pt x="334" y="349"/>
                </a:cubicBezTo>
                <a:cubicBezTo>
                  <a:pt x="334" y="349"/>
                  <a:pt x="341" y="360"/>
                  <a:pt x="342" y="364"/>
                </a:cubicBezTo>
                <a:cubicBezTo>
                  <a:pt x="343" y="367"/>
                  <a:pt x="344" y="375"/>
                  <a:pt x="343" y="380"/>
                </a:cubicBezTo>
                <a:close/>
              </a:path>
            </a:pathLst>
          </a:custGeom>
          <a:gradFill flip="none" rotWithShape="1">
            <a:gsLst>
              <a:gs pos="0">
                <a:srgbClr val="C49A6C">
                  <a:shade val="30000"/>
                  <a:satMod val="115000"/>
                </a:srgbClr>
              </a:gs>
              <a:gs pos="50000">
                <a:srgbClr val="C49A6C">
                  <a:shade val="67500"/>
                  <a:satMod val="115000"/>
                </a:srgbClr>
              </a:gs>
              <a:gs pos="100000">
                <a:srgbClr val="C49A6C">
                  <a:shade val="100000"/>
                  <a:satMod val="115000"/>
                </a:srgbClr>
              </a:gs>
            </a:gsLst>
            <a:lin ang="8100000" scaled="1"/>
            <a:tileRect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5"/>
          <p:cNvSpPr/>
          <p:nvPr/>
        </p:nvSpPr>
        <p:spPr bwMode="auto">
          <a:xfrm rot="4380000">
            <a:off x="5432812" y="2809875"/>
            <a:ext cx="547173" cy="446762"/>
          </a:xfrm>
          <a:custGeom>
            <a:avLst/>
            <a:gdLst>
              <a:gd name="T0" fmla="*/ 442 w 501"/>
              <a:gd name="T1" fmla="*/ 374 h 409"/>
              <a:gd name="T2" fmla="*/ 168 w 501"/>
              <a:gd name="T3" fmla="*/ 264 h 409"/>
              <a:gd name="T4" fmla="*/ 0 w 501"/>
              <a:gd name="T5" fmla="*/ 7 h 409"/>
              <a:gd name="T6" fmla="*/ 451 w 501"/>
              <a:gd name="T7" fmla="*/ 171 h 409"/>
              <a:gd name="T8" fmla="*/ 463 w 501"/>
              <a:gd name="T9" fmla="*/ 357 h 409"/>
              <a:gd name="T10" fmla="*/ 442 w 501"/>
              <a:gd name="T11" fmla="*/ 374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1" h="409">
                <a:moveTo>
                  <a:pt x="442" y="374"/>
                </a:moveTo>
                <a:cubicBezTo>
                  <a:pt x="324" y="409"/>
                  <a:pt x="212" y="382"/>
                  <a:pt x="168" y="264"/>
                </a:cubicBezTo>
                <a:cubicBezTo>
                  <a:pt x="122" y="144"/>
                  <a:pt x="81" y="59"/>
                  <a:pt x="0" y="7"/>
                </a:cubicBezTo>
                <a:cubicBezTo>
                  <a:pt x="181" y="0"/>
                  <a:pt x="347" y="28"/>
                  <a:pt x="451" y="171"/>
                </a:cubicBezTo>
                <a:cubicBezTo>
                  <a:pt x="501" y="243"/>
                  <a:pt x="495" y="305"/>
                  <a:pt x="463" y="357"/>
                </a:cubicBezTo>
                <a:lnTo>
                  <a:pt x="442" y="374"/>
                </a:lnTo>
                <a:close/>
              </a:path>
            </a:pathLst>
          </a:custGeom>
          <a:solidFill>
            <a:srgbClr val="D5E27D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Freeform 5"/>
          <p:cNvSpPr/>
          <p:nvPr/>
        </p:nvSpPr>
        <p:spPr bwMode="auto">
          <a:xfrm rot="6300000">
            <a:off x="6803142" y="2955290"/>
            <a:ext cx="547173" cy="446762"/>
          </a:xfrm>
          <a:custGeom>
            <a:avLst/>
            <a:gdLst>
              <a:gd name="T0" fmla="*/ 442 w 501"/>
              <a:gd name="T1" fmla="*/ 374 h 409"/>
              <a:gd name="T2" fmla="*/ 168 w 501"/>
              <a:gd name="T3" fmla="*/ 264 h 409"/>
              <a:gd name="T4" fmla="*/ 0 w 501"/>
              <a:gd name="T5" fmla="*/ 7 h 409"/>
              <a:gd name="T6" fmla="*/ 451 w 501"/>
              <a:gd name="T7" fmla="*/ 171 h 409"/>
              <a:gd name="T8" fmla="*/ 463 w 501"/>
              <a:gd name="T9" fmla="*/ 357 h 409"/>
              <a:gd name="T10" fmla="*/ 442 w 501"/>
              <a:gd name="T11" fmla="*/ 374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1" h="409">
                <a:moveTo>
                  <a:pt x="442" y="374"/>
                </a:moveTo>
                <a:cubicBezTo>
                  <a:pt x="324" y="409"/>
                  <a:pt x="212" y="382"/>
                  <a:pt x="168" y="264"/>
                </a:cubicBezTo>
                <a:cubicBezTo>
                  <a:pt x="122" y="144"/>
                  <a:pt x="81" y="59"/>
                  <a:pt x="0" y="7"/>
                </a:cubicBezTo>
                <a:cubicBezTo>
                  <a:pt x="181" y="0"/>
                  <a:pt x="347" y="28"/>
                  <a:pt x="451" y="171"/>
                </a:cubicBezTo>
                <a:cubicBezTo>
                  <a:pt x="501" y="243"/>
                  <a:pt x="495" y="305"/>
                  <a:pt x="463" y="357"/>
                </a:cubicBezTo>
                <a:lnTo>
                  <a:pt x="442" y="374"/>
                </a:lnTo>
                <a:close/>
              </a:path>
            </a:pathLst>
          </a:custGeom>
          <a:solidFill>
            <a:srgbClr val="4C874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reeform 5"/>
          <p:cNvSpPr/>
          <p:nvPr/>
        </p:nvSpPr>
        <p:spPr bwMode="auto">
          <a:xfrm rot="480000">
            <a:off x="4409440" y="2660650"/>
            <a:ext cx="692150" cy="565150"/>
          </a:xfrm>
          <a:custGeom>
            <a:avLst/>
            <a:gdLst>
              <a:gd name="T0" fmla="*/ 442 w 501"/>
              <a:gd name="T1" fmla="*/ 374 h 409"/>
              <a:gd name="T2" fmla="*/ 168 w 501"/>
              <a:gd name="T3" fmla="*/ 264 h 409"/>
              <a:gd name="T4" fmla="*/ 0 w 501"/>
              <a:gd name="T5" fmla="*/ 7 h 409"/>
              <a:gd name="T6" fmla="*/ 451 w 501"/>
              <a:gd name="T7" fmla="*/ 171 h 409"/>
              <a:gd name="T8" fmla="*/ 463 w 501"/>
              <a:gd name="T9" fmla="*/ 357 h 409"/>
              <a:gd name="T10" fmla="*/ 442 w 501"/>
              <a:gd name="T11" fmla="*/ 374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1" h="409">
                <a:moveTo>
                  <a:pt x="442" y="374"/>
                </a:moveTo>
                <a:cubicBezTo>
                  <a:pt x="324" y="409"/>
                  <a:pt x="212" y="382"/>
                  <a:pt x="168" y="264"/>
                </a:cubicBezTo>
                <a:cubicBezTo>
                  <a:pt x="122" y="144"/>
                  <a:pt x="81" y="59"/>
                  <a:pt x="0" y="7"/>
                </a:cubicBezTo>
                <a:cubicBezTo>
                  <a:pt x="181" y="0"/>
                  <a:pt x="347" y="28"/>
                  <a:pt x="451" y="171"/>
                </a:cubicBezTo>
                <a:cubicBezTo>
                  <a:pt x="501" y="243"/>
                  <a:pt x="495" y="305"/>
                  <a:pt x="463" y="357"/>
                </a:cubicBezTo>
                <a:lnTo>
                  <a:pt x="442" y="374"/>
                </a:lnTo>
                <a:close/>
              </a:path>
            </a:pathLst>
          </a:custGeom>
          <a:solidFill>
            <a:srgbClr val="4C874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Freeform 5"/>
          <p:cNvSpPr/>
          <p:nvPr/>
        </p:nvSpPr>
        <p:spPr bwMode="auto">
          <a:xfrm rot="18060000">
            <a:off x="4622165" y="4956175"/>
            <a:ext cx="464820" cy="379730"/>
          </a:xfrm>
          <a:custGeom>
            <a:avLst/>
            <a:gdLst>
              <a:gd name="T0" fmla="*/ 442 w 501"/>
              <a:gd name="T1" fmla="*/ 374 h 409"/>
              <a:gd name="T2" fmla="*/ 168 w 501"/>
              <a:gd name="T3" fmla="*/ 264 h 409"/>
              <a:gd name="T4" fmla="*/ 0 w 501"/>
              <a:gd name="T5" fmla="*/ 7 h 409"/>
              <a:gd name="T6" fmla="*/ 451 w 501"/>
              <a:gd name="T7" fmla="*/ 171 h 409"/>
              <a:gd name="T8" fmla="*/ 463 w 501"/>
              <a:gd name="T9" fmla="*/ 357 h 409"/>
              <a:gd name="T10" fmla="*/ 442 w 501"/>
              <a:gd name="T11" fmla="*/ 374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1" h="409">
                <a:moveTo>
                  <a:pt x="442" y="374"/>
                </a:moveTo>
                <a:cubicBezTo>
                  <a:pt x="324" y="409"/>
                  <a:pt x="212" y="382"/>
                  <a:pt x="168" y="264"/>
                </a:cubicBezTo>
                <a:cubicBezTo>
                  <a:pt x="122" y="144"/>
                  <a:pt x="81" y="59"/>
                  <a:pt x="0" y="7"/>
                </a:cubicBezTo>
                <a:cubicBezTo>
                  <a:pt x="181" y="0"/>
                  <a:pt x="347" y="28"/>
                  <a:pt x="451" y="171"/>
                </a:cubicBezTo>
                <a:cubicBezTo>
                  <a:pt x="501" y="243"/>
                  <a:pt x="495" y="305"/>
                  <a:pt x="463" y="357"/>
                </a:cubicBezTo>
                <a:lnTo>
                  <a:pt x="442" y="374"/>
                </a:lnTo>
                <a:close/>
              </a:path>
            </a:pathLst>
          </a:custGeom>
          <a:solidFill>
            <a:srgbClr val="617247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Freeform 5"/>
          <p:cNvSpPr/>
          <p:nvPr/>
        </p:nvSpPr>
        <p:spPr bwMode="auto">
          <a:xfrm rot="7560000">
            <a:off x="7421245" y="4789170"/>
            <a:ext cx="464820" cy="379730"/>
          </a:xfrm>
          <a:custGeom>
            <a:avLst/>
            <a:gdLst>
              <a:gd name="T0" fmla="*/ 442 w 501"/>
              <a:gd name="T1" fmla="*/ 374 h 409"/>
              <a:gd name="T2" fmla="*/ 168 w 501"/>
              <a:gd name="T3" fmla="*/ 264 h 409"/>
              <a:gd name="T4" fmla="*/ 0 w 501"/>
              <a:gd name="T5" fmla="*/ 7 h 409"/>
              <a:gd name="T6" fmla="*/ 451 w 501"/>
              <a:gd name="T7" fmla="*/ 171 h 409"/>
              <a:gd name="T8" fmla="*/ 463 w 501"/>
              <a:gd name="T9" fmla="*/ 357 h 409"/>
              <a:gd name="T10" fmla="*/ 442 w 501"/>
              <a:gd name="T11" fmla="*/ 374 h 4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1" h="409">
                <a:moveTo>
                  <a:pt x="442" y="374"/>
                </a:moveTo>
                <a:cubicBezTo>
                  <a:pt x="324" y="409"/>
                  <a:pt x="212" y="382"/>
                  <a:pt x="168" y="264"/>
                </a:cubicBezTo>
                <a:cubicBezTo>
                  <a:pt x="122" y="144"/>
                  <a:pt x="81" y="59"/>
                  <a:pt x="0" y="7"/>
                </a:cubicBezTo>
                <a:cubicBezTo>
                  <a:pt x="181" y="0"/>
                  <a:pt x="347" y="28"/>
                  <a:pt x="451" y="171"/>
                </a:cubicBezTo>
                <a:cubicBezTo>
                  <a:pt x="501" y="243"/>
                  <a:pt x="495" y="305"/>
                  <a:pt x="463" y="357"/>
                </a:cubicBezTo>
                <a:lnTo>
                  <a:pt x="442" y="374"/>
                </a:lnTo>
                <a:close/>
              </a:path>
            </a:pathLst>
          </a:custGeom>
          <a:solidFill>
            <a:srgbClr val="617247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Shape 6922"/>
          <p:cNvSpPr/>
          <p:nvPr/>
        </p:nvSpPr>
        <p:spPr>
          <a:xfrm>
            <a:off x="7566660" y="3016250"/>
            <a:ext cx="3748405" cy="441960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B5B5B5"/>
              </a:buClr>
              <a:defRPr sz="1100">
                <a:solidFill>
                  <a:srgbClr val="B5B5B5"/>
                </a:solidFill>
                <a:uFill>
                  <a:solidFill>
                    <a:srgbClr val="B5B5B5"/>
                  </a:solidFill>
                </a:uFill>
              </a:defRPr>
            </a:lvl1pPr>
          </a:lstStyle>
          <a:p>
            <a:pPr lvl="0" algn="l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kumimoji="0" lang="en-US" altLang="zh-CN" sz="10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Shape 6923"/>
          <p:cNvSpPr/>
          <p:nvPr/>
        </p:nvSpPr>
        <p:spPr>
          <a:xfrm>
            <a:off x="7566660" y="2670175"/>
            <a:ext cx="1593850" cy="352425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36C0A6"/>
              </a:buClr>
              <a:buFont typeface="ArialUnicodeMS"/>
              <a:defRPr b="1">
                <a:solidFill>
                  <a:srgbClr val="36C0A6"/>
                </a:solidFill>
                <a:uFill>
                  <a:solidFill>
                    <a:srgbClr val="36C0A6"/>
                  </a:solidFill>
                </a:uFill>
                <a:latin typeface="ArialUnicodeMS"/>
                <a:ea typeface="ArialUnicodeMS"/>
                <a:cs typeface="ArialUnicodeMS"/>
                <a:sym typeface="ArialUnicodeMS"/>
              </a:defRPr>
            </a:lvl1pPr>
          </a:lstStyle>
          <a:p>
            <a:pPr lvl="0" algn="l">
              <a:defRPr b="0">
                <a:solidFill>
                  <a:srgbClr val="000000"/>
                </a:solidFill>
                <a:uFillTx/>
              </a:defRPr>
            </a:pPr>
            <a:r>
              <a:rPr lang="en-US" altLang="zh-CN" spc="42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Verdana" panose="020B0604030504040204" charset="0"/>
                <a:ea typeface="方正舒体" panose="02010601030101010101" charset="-122"/>
                <a:cs typeface="Oswald Light"/>
                <a:sym typeface="+mn-ea"/>
              </a:rPr>
              <a:t>KEYWORD</a:t>
            </a:r>
            <a:endParaRPr lang="en-US" altLang="zh-CN" spc="42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>
                <a:solidFill>
                  <a:srgbClr val="36C0A6"/>
                </a:solidFill>
              </a:uFill>
              <a:latin typeface="Verdana" panose="020B0604030504040204" charset="0"/>
              <a:ea typeface="方正舒体" panose="02010601030101010101" charset="-122"/>
              <a:cs typeface="Oswald Light"/>
              <a:sym typeface="+mn-ea"/>
            </a:endParaRPr>
          </a:p>
        </p:txBody>
      </p:sp>
      <p:sp>
        <p:nvSpPr>
          <p:cNvPr id="8" name="Shape 6922"/>
          <p:cNvSpPr/>
          <p:nvPr/>
        </p:nvSpPr>
        <p:spPr>
          <a:xfrm>
            <a:off x="8064500" y="4924425"/>
            <a:ext cx="3748405" cy="441960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B5B5B5"/>
              </a:buClr>
              <a:defRPr sz="1100">
                <a:solidFill>
                  <a:srgbClr val="B5B5B5"/>
                </a:solidFill>
                <a:uFill>
                  <a:solidFill>
                    <a:srgbClr val="B5B5B5"/>
                  </a:solidFill>
                </a:uFill>
              </a:defRPr>
            </a:lvl1pPr>
          </a:lstStyle>
          <a:p>
            <a:pPr lvl="0" algn="l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kumimoji="0" lang="en-US" altLang="zh-CN" sz="10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" name="Shape 6923"/>
          <p:cNvSpPr/>
          <p:nvPr/>
        </p:nvSpPr>
        <p:spPr>
          <a:xfrm>
            <a:off x="8064500" y="4578350"/>
            <a:ext cx="1593850" cy="352425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36C0A6"/>
              </a:buClr>
              <a:buFont typeface="ArialUnicodeMS"/>
              <a:defRPr b="1">
                <a:solidFill>
                  <a:srgbClr val="36C0A6"/>
                </a:solidFill>
                <a:uFill>
                  <a:solidFill>
                    <a:srgbClr val="36C0A6"/>
                  </a:solidFill>
                </a:uFill>
                <a:latin typeface="ArialUnicodeMS"/>
                <a:ea typeface="ArialUnicodeMS"/>
                <a:cs typeface="ArialUnicodeMS"/>
                <a:sym typeface="ArialUnicodeMS"/>
              </a:defRPr>
            </a:lvl1pPr>
          </a:lstStyle>
          <a:p>
            <a:pPr lvl="0" algn="l">
              <a:defRPr b="0">
                <a:solidFill>
                  <a:srgbClr val="000000"/>
                </a:solidFill>
                <a:uFillTx/>
              </a:defRPr>
            </a:pPr>
            <a:r>
              <a:rPr lang="en-US" altLang="zh-CN" spc="42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Verdana" panose="020B0604030504040204" charset="0"/>
                <a:ea typeface="方正舒体" panose="02010601030101010101" charset="-122"/>
                <a:cs typeface="Oswald Light"/>
                <a:sym typeface="+mn-ea"/>
              </a:rPr>
              <a:t>KEYWORD</a:t>
            </a:r>
            <a:endParaRPr lang="en-US" altLang="zh-CN" spc="42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>
                <a:solidFill>
                  <a:srgbClr val="36C0A6"/>
                </a:solidFill>
              </a:uFill>
              <a:latin typeface="Verdana" panose="020B0604030504040204" charset="0"/>
              <a:ea typeface="方正舒体" panose="02010601030101010101" charset="-122"/>
              <a:cs typeface="Oswald Light"/>
              <a:sym typeface="+mn-ea"/>
            </a:endParaRPr>
          </a:p>
        </p:txBody>
      </p:sp>
      <p:sp>
        <p:nvSpPr>
          <p:cNvPr id="10" name="Shape 6922"/>
          <p:cNvSpPr/>
          <p:nvPr/>
        </p:nvSpPr>
        <p:spPr>
          <a:xfrm>
            <a:off x="533400" y="5174615"/>
            <a:ext cx="3748405" cy="441960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B5B5B5"/>
              </a:buClr>
              <a:defRPr sz="1100">
                <a:solidFill>
                  <a:srgbClr val="B5B5B5"/>
                </a:solidFill>
                <a:uFill>
                  <a:solidFill>
                    <a:srgbClr val="B5B5B5"/>
                  </a:solidFill>
                </a:uFill>
              </a:defRPr>
            </a:lvl1pPr>
          </a:lstStyle>
          <a:p>
            <a:pPr lvl="0" algn="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kumimoji="0" lang="en-US" altLang="zh-CN" sz="10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" name="Shape 6923"/>
          <p:cNvSpPr/>
          <p:nvPr/>
        </p:nvSpPr>
        <p:spPr>
          <a:xfrm>
            <a:off x="2687955" y="4828540"/>
            <a:ext cx="1593850" cy="352425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36C0A6"/>
              </a:buClr>
              <a:buFont typeface="ArialUnicodeMS"/>
              <a:defRPr b="1">
                <a:solidFill>
                  <a:srgbClr val="36C0A6"/>
                </a:solidFill>
                <a:uFill>
                  <a:solidFill>
                    <a:srgbClr val="36C0A6"/>
                  </a:solidFill>
                </a:uFill>
                <a:latin typeface="ArialUnicodeMS"/>
                <a:ea typeface="ArialUnicodeMS"/>
                <a:cs typeface="ArialUnicodeMS"/>
                <a:sym typeface="ArialUnicodeMS"/>
              </a:defRPr>
            </a:lvl1pPr>
          </a:lstStyle>
          <a:p>
            <a:pPr lvl="0" algn="r">
              <a:defRPr b="0">
                <a:solidFill>
                  <a:srgbClr val="000000"/>
                </a:solidFill>
                <a:uFillTx/>
              </a:defRPr>
            </a:pPr>
            <a:r>
              <a:rPr lang="en-US" altLang="zh-CN" spc="42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Verdana" panose="020B0604030504040204" charset="0"/>
                <a:ea typeface="方正舒体" panose="02010601030101010101" charset="-122"/>
                <a:cs typeface="Oswald Light"/>
                <a:sym typeface="+mn-ea"/>
              </a:rPr>
              <a:t>KEYWORD</a:t>
            </a:r>
            <a:endParaRPr lang="en-US" altLang="zh-CN" spc="42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>
                <a:solidFill>
                  <a:srgbClr val="36C0A6"/>
                </a:solidFill>
              </a:uFill>
              <a:latin typeface="Verdana" panose="020B0604030504040204" charset="0"/>
              <a:ea typeface="方正舒体" panose="02010601030101010101" charset="-122"/>
              <a:cs typeface="Oswald Light"/>
              <a:sym typeface="+mn-ea"/>
            </a:endParaRPr>
          </a:p>
        </p:txBody>
      </p:sp>
      <p:sp>
        <p:nvSpPr>
          <p:cNvPr id="13" name="Shape 6922"/>
          <p:cNvSpPr/>
          <p:nvPr/>
        </p:nvSpPr>
        <p:spPr>
          <a:xfrm>
            <a:off x="533400" y="2172970"/>
            <a:ext cx="3748405" cy="441960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B5B5B5"/>
              </a:buClr>
              <a:defRPr sz="1100">
                <a:solidFill>
                  <a:srgbClr val="B5B5B5"/>
                </a:solidFill>
                <a:uFill>
                  <a:solidFill>
                    <a:srgbClr val="B5B5B5"/>
                  </a:solidFill>
                </a:uFill>
              </a:defRPr>
            </a:lvl1pPr>
          </a:lstStyle>
          <a:p>
            <a:pPr lvl="0" algn="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kumimoji="0" lang="en-US" altLang="zh-CN" sz="10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4" name="Shape 6923"/>
          <p:cNvSpPr/>
          <p:nvPr/>
        </p:nvSpPr>
        <p:spPr>
          <a:xfrm>
            <a:off x="2687955" y="1826895"/>
            <a:ext cx="1593850" cy="352425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36C0A6"/>
              </a:buClr>
              <a:buFont typeface="ArialUnicodeMS"/>
              <a:defRPr b="1">
                <a:solidFill>
                  <a:srgbClr val="36C0A6"/>
                </a:solidFill>
                <a:uFill>
                  <a:solidFill>
                    <a:srgbClr val="36C0A6"/>
                  </a:solidFill>
                </a:uFill>
                <a:latin typeface="ArialUnicodeMS"/>
                <a:ea typeface="ArialUnicodeMS"/>
                <a:cs typeface="ArialUnicodeMS"/>
                <a:sym typeface="ArialUnicodeMS"/>
              </a:defRPr>
            </a:lvl1pPr>
          </a:lstStyle>
          <a:p>
            <a:pPr lvl="0" algn="r">
              <a:defRPr b="0">
                <a:solidFill>
                  <a:srgbClr val="000000"/>
                </a:solidFill>
                <a:uFillTx/>
              </a:defRPr>
            </a:pPr>
            <a:r>
              <a:rPr lang="en-US" altLang="zh-CN" spc="42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Verdana" panose="020B0604030504040204" charset="0"/>
                <a:ea typeface="方正舒体" panose="02010601030101010101" charset="-122"/>
                <a:cs typeface="Oswald Light"/>
                <a:sym typeface="+mn-ea"/>
              </a:rPr>
              <a:t>KEYWORD</a:t>
            </a:r>
            <a:endParaRPr lang="en-US" altLang="zh-CN" spc="42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>
                <a:solidFill>
                  <a:srgbClr val="36C0A6"/>
                </a:solidFill>
              </a:uFill>
              <a:latin typeface="Verdana" panose="020B0604030504040204" charset="0"/>
              <a:ea typeface="方正舒体" panose="02010601030101010101" charset="-122"/>
              <a:cs typeface="Oswald Light"/>
              <a:sym typeface="+mn-ea"/>
            </a:endParaRPr>
          </a:p>
        </p:txBody>
      </p:sp>
      <p:sp>
        <p:nvSpPr>
          <p:cNvPr id="15" name="Shape 6922"/>
          <p:cNvSpPr/>
          <p:nvPr/>
        </p:nvSpPr>
        <p:spPr>
          <a:xfrm>
            <a:off x="5137150" y="1599565"/>
            <a:ext cx="2055495" cy="807720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B5B5B5"/>
              </a:buClr>
              <a:defRPr sz="1100">
                <a:solidFill>
                  <a:srgbClr val="B5B5B5"/>
                </a:solidFill>
                <a:uFill>
                  <a:solidFill>
                    <a:srgbClr val="B5B5B5"/>
                  </a:solidFill>
                </a:uFill>
              </a:defRPr>
            </a:lvl1pPr>
          </a:lstStyle>
          <a:p>
            <a:pPr lvl="0" algn="ctr" defTabSz="1216025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kumimoji="0" lang="en-US" altLang="zh-CN" sz="10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6" name="Shape 6923"/>
          <p:cNvSpPr/>
          <p:nvPr/>
        </p:nvSpPr>
        <p:spPr>
          <a:xfrm>
            <a:off x="5302250" y="1253490"/>
            <a:ext cx="1593850" cy="352425"/>
          </a:xfrm>
          <a:prstGeom prst="rect">
            <a:avLst/>
          </a:prstGeom>
          <a:ln w="12700">
            <a:round/>
          </a:ln>
        </p:spPr>
        <p:txBody>
          <a:bodyPr wrap="square" lIns="38100" tIns="38100" rIns="38100" bIns="38100">
            <a:spAutoFit/>
          </a:bodyPr>
          <a:lstStyle>
            <a:lvl1pPr>
              <a:buClr>
                <a:srgbClr val="36C0A6"/>
              </a:buClr>
              <a:buFont typeface="ArialUnicodeMS"/>
              <a:defRPr b="1">
                <a:solidFill>
                  <a:srgbClr val="36C0A6"/>
                </a:solidFill>
                <a:uFill>
                  <a:solidFill>
                    <a:srgbClr val="36C0A6"/>
                  </a:solidFill>
                </a:uFill>
                <a:latin typeface="ArialUnicodeMS"/>
                <a:ea typeface="ArialUnicodeMS"/>
                <a:cs typeface="ArialUnicodeMS"/>
                <a:sym typeface="ArialUnicodeMS"/>
              </a:defRPr>
            </a:lvl1pPr>
          </a:lstStyle>
          <a:p>
            <a:pPr lvl="0" algn="ctr">
              <a:defRPr b="0">
                <a:solidFill>
                  <a:srgbClr val="000000"/>
                </a:solidFill>
                <a:uFillTx/>
              </a:defRPr>
            </a:pPr>
            <a:r>
              <a:rPr lang="en-US" altLang="zh-CN" spc="42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Verdana" panose="020B0604030504040204" charset="0"/>
                <a:ea typeface="方正舒体" panose="02010601030101010101" charset="-122"/>
                <a:cs typeface="Oswald Light"/>
                <a:sym typeface="+mn-ea"/>
              </a:rPr>
              <a:t>KEYWORD</a:t>
            </a:r>
            <a:endParaRPr lang="en-US" altLang="zh-CN" spc="42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>
                <a:solidFill>
                  <a:srgbClr val="36C0A6"/>
                </a:solidFill>
              </a:uFill>
              <a:latin typeface="Verdana" panose="020B0604030504040204" charset="0"/>
              <a:ea typeface="方正舒体" panose="02010601030101010101" charset="-122"/>
              <a:cs typeface="Oswald Light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"/>
          <p:cNvPicPr>
            <a:picLocks noChangeAspect="1"/>
          </p:cNvPicPr>
          <p:nvPr/>
        </p:nvPicPr>
        <p:blipFill>
          <a:blip r:embed="rId2"/>
          <a:srcRect l="46371" b="36445"/>
          <a:stretch>
            <a:fillRect/>
          </a:stretch>
        </p:blipFill>
        <p:spPr>
          <a:xfrm flipH="1">
            <a:off x="10789285" y="4290060"/>
            <a:ext cx="1400175" cy="2578100"/>
          </a:xfrm>
          <a:prstGeom prst="rect">
            <a:avLst/>
          </a:prstGeom>
        </p:spPr>
      </p:pic>
      <p:pic>
        <p:nvPicPr>
          <p:cNvPr id="8" name="图片 7" descr="C:\Users\影\Desktop\21.jpg21"/>
          <p:cNvPicPr>
            <a:picLocks noChangeAspect="1"/>
          </p:cNvPicPr>
          <p:nvPr/>
        </p:nvPicPr>
        <p:blipFill>
          <a:blip r:embed="rId3"/>
          <a:srcRect r="30141"/>
          <a:stretch>
            <a:fillRect/>
          </a:stretch>
        </p:blipFill>
        <p:spPr>
          <a:xfrm>
            <a:off x="696595" y="2150745"/>
            <a:ext cx="4149090" cy="3756660"/>
          </a:xfrm>
          <a:prstGeom prst="hexagon">
            <a:avLst/>
          </a:prstGeom>
        </p:spPr>
      </p:pic>
      <p:pic>
        <p:nvPicPr>
          <p:cNvPr id="2" name="图片 1" descr="C:\Users\影\Desktop\21.jpg21"/>
          <p:cNvPicPr>
            <a:picLocks noChangeAspect="1"/>
          </p:cNvPicPr>
          <p:nvPr/>
        </p:nvPicPr>
        <p:blipFill>
          <a:blip r:embed="rId3"/>
          <a:srcRect r="30141"/>
          <a:stretch>
            <a:fillRect/>
          </a:stretch>
        </p:blipFill>
        <p:spPr>
          <a:xfrm>
            <a:off x="4314825" y="1318260"/>
            <a:ext cx="2054860" cy="1860550"/>
          </a:xfrm>
          <a:prstGeom prst="hexagon">
            <a:avLst/>
          </a:prstGeom>
        </p:spPr>
      </p:pic>
      <p:sp>
        <p:nvSpPr>
          <p:cNvPr id="4" name="六边形 3"/>
          <p:cNvSpPr/>
          <p:nvPr/>
        </p:nvSpPr>
        <p:spPr>
          <a:xfrm>
            <a:off x="4589780" y="4714240"/>
            <a:ext cx="689610" cy="579120"/>
          </a:xfrm>
          <a:prstGeom prst="hexagon">
            <a:avLst/>
          </a:prstGeom>
          <a:solidFill>
            <a:srgbClr val="8AA2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>
            <a:off x="4966970" y="3696970"/>
            <a:ext cx="1026795" cy="862330"/>
          </a:xfrm>
          <a:prstGeom prst="hexagon">
            <a:avLst/>
          </a:prstGeom>
          <a:solidFill>
            <a:srgbClr val="D5E2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六边形 6"/>
          <p:cNvSpPr/>
          <p:nvPr/>
        </p:nvSpPr>
        <p:spPr>
          <a:xfrm>
            <a:off x="804545" y="1813560"/>
            <a:ext cx="689610" cy="579120"/>
          </a:xfrm>
          <a:prstGeom prst="hexagon">
            <a:avLst/>
          </a:prstGeom>
          <a:solidFill>
            <a:srgbClr val="4C87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449060" y="3541568"/>
            <a:ext cx="33528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noProof="0" dirty="0">
                <a:ln>
                  <a:noFill/>
                </a:ln>
                <a:solidFill>
                  <a:srgbClr val="225E41"/>
                </a:solidFill>
                <a:uLnTx/>
                <a:uFillTx/>
                <a:ea typeface="方正舒体" panose="02010601030101010101" charset="-122"/>
                <a:sym typeface="+mn-ea"/>
              </a:rPr>
              <a:t>ADD YOUR TEXT HERE</a:t>
            </a:r>
            <a:endParaRPr lang="en-US" altLang="zh-CN" sz="2800" noProof="0" dirty="0">
              <a:ln>
                <a:noFill/>
              </a:ln>
              <a:solidFill>
                <a:srgbClr val="225E41"/>
              </a:solidFill>
              <a:uLnTx/>
              <a:uFillTx/>
              <a:latin typeface="微软雅黑" panose="020B0503020204020204" charset="-122"/>
              <a:ea typeface="方正舒体" panose="0201060103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49060" y="4154805"/>
            <a:ext cx="4979035" cy="1452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1000" kern="0" noProof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  <a:p>
            <a:pPr indent="0" algn="l" fontAlgn="auto">
              <a:lnSpc>
                <a:spcPct val="150000"/>
              </a:lnSpc>
            </a:pPr>
            <a:endParaRPr lang="en-US" altLang="zh-CN" sz="9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"/>
          <p:cNvPicPr>
            <a:picLocks noChangeAspect="1"/>
          </p:cNvPicPr>
          <p:nvPr/>
        </p:nvPicPr>
        <p:blipFill>
          <a:blip r:embed="rId2"/>
          <a:srcRect l="46371" b="36445"/>
          <a:stretch>
            <a:fillRect/>
          </a:stretch>
        </p:blipFill>
        <p:spPr>
          <a:xfrm flipH="1">
            <a:off x="10789285" y="4290060"/>
            <a:ext cx="1400175" cy="2578100"/>
          </a:xfrm>
          <a:prstGeom prst="rect">
            <a:avLst/>
          </a:prstGeom>
        </p:spPr>
      </p:pic>
      <p:sp>
        <p:nvSpPr>
          <p:cNvPr id="22" name="Color 6"/>
          <p:cNvSpPr/>
          <p:nvPr/>
        </p:nvSpPr>
        <p:spPr bwMode="auto">
          <a:xfrm>
            <a:off x="1618615" y="2651125"/>
            <a:ext cx="1863725" cy="1109345"/>
          </a:xfrm>
          <a:custGeom>
            <a:avLst/>
            <a:gdLst>
              <a:gd name="T0" fmla="*/ 0 w 765"/>
              <a:gd name="T1" fmla="*/ 0 h 453"/>
              <a:gd name="T2" fmla="*/ 96 w 765"/>
              <a:gd name="T3" fmla="*/ 85 h 453"/>
              <a:gd name="T4" fmla="*/ 295 w 765"/>
              <a:gd name="T5" fmla="*/ 390 h 453"/>
              <a:gd name="T6" fmla="*/ 428 w 765"/>
              <a:gd name="T7" fmla="*/ 453 h 453"/>
              <a:gd name="T8" fmla="*/ 765 w 765"/>
              <a:gd name="T9" fmla="*/ 453 h 453"/>
              <a:gd name="T10" fmla="*/ 632 w 765"/>
              <a:gd name="T11" fmla="*/ 390 h 453"/>
              <a:gd name="T12" fmla="*/ 433 w 765"/>
              <a:gd name="T13" fmla="*/ 85 h 453"/>
              <a:gd name="T14" fmla="*/ 337 w 765"/>
              <a:gd name="T15" fmla="*/ 0 h 453"/>
              <a:gd name="T16" fmla="*/ 0 w 765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5" h="453">
                <a:moveTo>
                  <a:pt x="0" y="0"/>
                </a:moveTo>
                <a:cubicBezTo>
                  <a:pt x="0" y="0"/>
                  <a:pt x="46" y="3"/>
                  <a:pt x="96" y="85"/>
                </a:cubicBezTo>
                <a:cubicBezTo>
                  <a:pt x="143" y="161"/>
                  <a:pt x="271" y="357"/>
                  <a:pt x="295" y="390"/>
                </a:cubicBezTo>
                <a:cubicBezTo>
                  <a:pt x="324" y="428"/>
                  <a:pt x="359" y="453"/>
                  <a:pt x="428" y="453"/>
                </a:cubicBezTo>
                <a:cubicBezTo>
                  <a:pt x="765" y="453"/>
                  <a:pt x="765" y="453"/>
                  <a:pt x="765" y="453"/>
                </a:cubicBezTo>
                <a:cubicBezTo>
                  <a:pt x="696" y="453"/>
                  <a:pt x="661" y="428"/>
                  <a:pt x="632" y="390"/>
                </a:cubicBezTo>
                <a:cubicBezTo>
                  <a:pt x="608" y="357"/>
                  <a:pt x="480" y="161"/>
                  <a:pt x="433" y="85"/>
                </a:cubicBezTo>
                <a:cubicBezTo>
                  <a:pt x="383" y="3"/>
                  <a:pt x="337" y="0"/>
                  <a:pt x="337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D5E27D"/>
          </a:solidFill>
          <a:ln>
            <a:noFill/>
          </a:ln>
        </p:spPr>
        <p:txBody>
          <a:bodyPr vert="horz" wrap="square" lIns="0" tIns="0" rIns="0" bIns="0" numCol="1" anchor="t" anchorCtr="0" compatLnSpc="1"/>
          <a:lstStyle/>
          <a:p>
            <a:pPr>
              <a:lnSpc>
                <a:spcPct val="120000"/>
              </a:lnSpc>
            </a:pPr>
            <a:endParaRPr lang="en-US" sz="1515" dirty="0">
              <a:solidFill>
                <a:schemeClr val="bg1">
                  <a:lumMod val="65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3" name="Color 6"/>
          <p:cNvSpPr/>
          <p:nvPr/>
        </p:nvSpPr>
        <p:spPr bwMode="auto">
          <a:xfrm flipH="1">
            <a:off x="2527935" y="2651125"/>
            <a:ext cx="1863725" cy="1109345"/>
          </a:xfrm>
          <a:custGeom>
            <a:avLst/>
            <a:gdLst>
              <a:gd name="T0" fmla="*/ 0 w 765"/>
              <a:gd name="T1" fmla="*/ 0 h 453"/>
              <a:gd name="T2" fmla="*/ 96 w 765"/>
              <a:gd name="T3" fmla="*/ 85 h 453"/>
              <a:gd name="T4" fmla="*/ 295 w 765"/>
              <a:gd name="T5" fmla="*/ 390 h 453"/>
              <a:gd name="T6" fmla="*/ 428 w 765"/>
              <a:gd name="T7" fmla="*/ 453 h 453"/>
              <a:gd name="T8" fmla="*/ 765 w 765"/>
              <a:gd name="T9" fmla="*/ 453 h 453"/>
              <a:gd name="T10" fmla="*/ 632 w 765"/>
              <a:gd name="T11" fmla="*/ 390 h 453"/>
              <a:gd name="T12" fmla="*/ 433 w 765"/>
              <a:gd name="T13" fmla="*/ 85 h 453"/>
              <a:gd name="T14" fmla="*/ 337 w 765"/>
              <a:gd name="T15" fmla="*/ 0 h 453"/>
              <a:gd name="T16" fmla="*/ 0 w 765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5" h="453">
                <a:moveTo>
                  <a:pt x="0" y="0"/>
                </a:moveTo>
                <a:cubicBezTo>
                  <a:pt x="0" y="0"/>
                  <a:pt x="46" y="3"/>
                  <a:pt x="96" y="85"/>
                </a:cubicBezTo>
                <a:cubicBezTo>
                  <a:pt x="143" y="161"/>
                  <a:pt x="271" y="357"/>
                  <a:pt x="295" y="390"/>
                </a:cubicBezTo>
                <a:cubicBezTo>
                  <a:pt x="324" y="428"/>
                  <a:pt x="359" y="453"/>
                  <a:pt x="428" y="453"/>
                </a:cubicBezTo>
                <a:cubicBezTo>
                  <a:pt x="765" y="453"/>
                  <a:pt x="765" y="453"/>
                  <a:pt x="765" y="453"/>
                </a:cubicBezTo>
                <a:cubicBezTo>
                  <a:pt x="696" y="453"/>
                  <a:pt x="661" y="428"/>
                  <a:pt x="632" y="390"/>
                </a:cubicBezTo>
                <a:cubicBezTo>
                  <a:pt x="608" y="357"/>
                  <a:pt x="480" y="161"/>
                  <a:pt x="433" y="85"/>
                </a:cubicBezTo>
                <a:cubicBezTo>
                  <a:pt x="383" y="3"/>
                  <a:pt x="337" y="0"/>
                  <a:pt x="337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8AA26A"/>
          </a:solidFill>
          <a:ln>
            <a:noFill/>
          </a:ln>
        </p:spPr>
        <p:txBody>
          <a:bodyPr vert="horz" wrap="square" lIns="0" tIns="0" rIns="0" bIns="0" numCol="1" anchor="t" anchorCtr="0" compatLnSpc="1"/>
          <a:lstStyle/>
          <a:p>
            <a:pPr>
              <a:lnSpc>
                <a:spcPct val="120000"/>
              </a:lnSpc>
            </a:pPr>
            <a:endParaRPr lang="en-US" sz="1515" dirty="0">
              <a:solidFill>
                <a:schemeClr val="bg1">
                  <a:lumMod val="65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4" name="Color 6"/>
          <p:cNvSpPr/>
          <p:nvPr/>
        </p:nvSpPr>
        <p:spPr bwMode="auto">
          <a:xfrm>
            <a:off x="3798570" y="2651125"/>
            <a:ext cx="1863725" cy="1109345"/>
          </a:xfrm>
          <a:custGeom>
            <a:avLst/>
            <a:gdLst>
              <a:gd name="T0" fmla="*/ 0 w 765"/>
              <a:gd name="T1" fmla="*/ 0 h 453"/>
              <a:gd name="T2" fmla="*/ 96 w 765"/>
              <a:gd name="T3" fmla="*/ 85 h 453"/>
              <a:gd name="T4" fmla="*/ 295 w 765"/>
              <a:gd name="T5" fmla="*/ 390 h 453"/>
              <a:gd name="T6" fmla="*/ 428 w 765"/>
              <a:gd name="T7" fmla="*/ 453 h 453"/>
              <a:gd name="T8" fmla="*/ 765 w 765"/>
              <a:gd name="T9" fmla="*/ 453 h 453"/>
              <a:gd name="T10" fmla="*/ 632 w 765"/>
              <a:gd name="T11" fmla="*/ 390 h 453"/>
              <a:gd name="T12" fmla="*/ 433 w 765"/>
              <a:gd name="T13" fmla="*/ 85 h 453"/>
              <a:gd name="T14" fmla="*/ 337 w 765"/>
              <a:gd name="T15" fmla="*/ 0 h 453"/>
              <a:gd name="T16" fmla="*/ 0 w 765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5" h="453">
                <a:moveTo>
                  <a:pt x="0" y="0"/>
                </a:moveTo>
                <a:cubicBezTo>
                  <a:pt x="0" y="0"/>
                  <a:pt x="46" y="3"/>
                  <a:pt x="96" y="85"/>
                </a:cubicBezTo>
                <a:cubicBezTo>
                  <a:pt x="143" y="161"/>
                  <a:pt x="271" y="357"/>
                  <a:pt x="295" y="390"/>
                </a:cubicBezTo>
                <a:cubicBezTo>
                  <a:pt x="324" y="428"/>
                  <a:pt x="359" y="453"/>
                  <a:pt x="428" y="453"/>
                </a:cubicBezTo>
                <a:cubicBezTo>
                  <a:pt x="765" y="453"/>
                  <a:pt x="765" y="453"/>
                  <a:pt x="765" y="453"/>
                </a:cubicBezTo>
                <a:cubicBezTo>
                  <a:pt x="696" y="453"/>
                  <a:pt x="661" y="428"/>
                  <a:pt x="632" y="390"/>
                </a:cubicBezTo>
                <a:cubicBezTo>
                  <a:pt x="608" y="357"/>
                  <a:pt x="480" y="161"/>
                  <a:pt x="433" y="85"/>
                </a:cubicBezTo>
                <a:cubicBezTo>
                  <a:pt x="383" y="3"/>
                  <a:pt x="337" y="0"/>
                  <a:pt x="337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7DA049"/>
          </a:solidFill>
          <a:ln>
            <a:noFill/>
          </a:ln>
        </p:spPr>
        <p:txBody>
          <a:bodyPr vert="horz" wrap="square" lIns="0" tIns="0" rIns="0" bIns="0" numCol="1" anchor="t" anchorCtr="0" compatLnSpc="1"/>
          <a:lstStyle/>
          <a:p>
            <a:pPr>
              <a:lnSpc>
                <a:spcPct val="120000"/>
              </a:lnSpc>
            </a:pPr>
            <a:endParaRPr lang="en-US" sz="1515" dirty="0">
              <a:solidFill>
                <a:schemeClr val="bg1">
                  <a:lumMod val="65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5" name="Color 6"/>
          <p:cNvSpPr/>
          <p:nvPr/>
        </p:nvSpPr>
        <p:spPr bwMode="auto">
          <a:xfrm flipH="1">
            <a:off x="4707890" y="2651125"/>
            <a:ext cx="1863725" cy="1109345"/>
          </a:xfrm>
          <a:custGeom>
            <a:avLst/>
            <a:gdLst>
              <a:gd name="T0" fmla="*/ 0 w 765"/>
              <a:gd name="T1" fmla="*/ 0 h 453"/>
              <a:gd name="T2" fmla="*/ 96 w 765"/>
              <a:gd name="T3" fmla="*/ 85 h 453"/>
              <a:gd name="T4" fmla="*/ 295 w 765"/>
              <a:gd name="T5" fmla="*/ 390 h 453"/>
              <a:gd name="T6" fmla="*/ 428 w 765"/>
              <a:gd name="T7" fmla="*/ 453 h 453"/>
              <a:gd name="T8" fmla="*/ 765 w 765"/>
              <a:gd name="T9" fmla="*/ 453 h 453"/>
              <a:gd name="T10" fmla="*/ 632 w 765"/>
              <a:gd name="T11" fmla="*/ 390 h 453"/>
              <a:gd name="T12" fmla="*/ 433 w 765"/>
              <a:gd name="T13" fmla="*/ 85 h 453"/>
              <a:gd name="T14" fmla="*/ 337 w 765"/>
              <a:gd name="T15" fmla="*/ 0 h 453"/>
              <a:gd name="T16" fmla="*/ 0 w 765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5" h="453">
                <a:moveTo>
                  <a:pt x="0" y="0"/>
                </a:moveTo>
                <a:cubicBezTo>
                  <a:pt x="0" y="0"/>
                  <a:pt x="46" y="3"/>
                  <a:pt x="96" y="85"/>
                </a:cubicBezTo>
                <a:cubicBezTo>
                  <a:pt x="143" y="161"/>
                  <a:pt x="271" y="357"/>
                  <a:pt x="295" y="390"/>
                </a:cubicBezTo>
                <a:cubicBezTo>
                  <a:pt x="324" y="428"/>
                  <a:pt x="359" y="453"/>
                  <a:pt x="428" y="453"/>
                </a:cubicBezTo>
                <a:cubicBezTo>
                  <a:pt x="765" y="453"/>
                  <a:pt x="765" y="453"/>
                  <a:pt x="765" y="453"/>
                </a:cubicBezTo>
                <a:cubicBezTo>
                  <a:pt x="696" y="453"/>
                  <a:pt x="661" y="428"/>
                  <a:pt x="632" y="390"/>
                </a:cubicBezTo>
                <a:cubicBezTo>
                  <a:pt x="608" y="357"/>
                  <a:pt x="480" y="161"/>
                  <a:pt x="433" y="85"/>
                </a:cubicBezTo>
                <a:cubicBezTo>
                  <a:pt x="383" y="3"/>
                  <a:pt x="337" y="0"/>
                  <a:pt x="337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8AA26A"/>
          </a:solidFill>
          <a:ln>
            <a:noFill/>
          </a:ln>
        </p:spPr>
        <p:txBody>
          <a:bodyPr vert="horz" wrap="square" lIns="0" tIns="0" rIns="0" bIns="0" numCol="1" anchor="t" anchorCtr="0" compatLnSpc="1"/>
          <a:lstStyle/>
          <a:p>
            <a:pPr>
              <a:lnSpc>
                <a:spcPct val="120000"/>
              </a:lnSpc>
            </a:pPr>
            <a:endParaRPr lang="en-US" sz="1515" dirty="0">
              <a:solidFill>
                <a:schemeClr val="bg1">
                  <a:lumMod val="65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7" name="Color 6"/>
          <p:cNvSpPr/>
          <p:nvPr/>
        </p:nvSpPr>
        <p:spPr bwMode="auto">
          <a:xfrm>
            <a:off x="6057900" y="2651125"/>
            <a:ext cx="1863725" cy="1109345"/>
          </a:xfrm>
          <a:custGeom>
            <a:avLst/>
            <a:gdLst>
              <a:gd name="T0" fmla="*/ 0 w 765"/>
              <a:gd name="T1" fmla="*/ 0 h 453"/>
              <a:gd name="T2" fmla="*/ 96 w 765"/>
              <a:gd name="T3" fmla="*/ 85 h 453"/>
              <a:gd name="T4" fmla="*/ 295 w 765"/>
              <a:gd name="T5" fmla="*/ 390 h 453"/>
              <a:gd name="T6" fmla="*/ 428 w 765"/>
              <a:gd name="T7" fmla="*/ 453 h 453"/>
              <a:gd name="T8" fmla="*/ 765 w 765"/>
              <a:gd name="T9" fmla="*/ 453 h 453"/>
              <a:gd name="T10" fmla="*/ 632 w 765"/>
              <a:gd name="T11" fmla="*/ 390 h 453"/>
              <a:gd name="T12" fmla="*/ 433 w 765"/>
              <a:gd name="T13" fmla="*/ 85 h 453"/>
              <a:gd name="T14" fmla="*/ 337 w 765"/>
              <a:gd name="T15" fmla="*/ 0 h 453"/>
              <a:gd name="T16" fmla="*/ 0 w 765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5" h="453">
                <a:moveTo>
                  <a:pt x="0" y="0"/>
                </a:moveTo>
                <a:cubicBezTo>
                  <a:pt x="0" y="0"/>
                  <a:pt x="46" y="3"/>
                  <a:pt x="96" y="85"/>
                </a:cubicBezTo>
                <a:cubicBezTo>
                  <a:pt x="143" y="161"/>
                  <a:pt x="271" y="357"/>
                  <a:pt x="295" y="390"/>
                </a:cubicBezTo>
                <a:cubicBezTo>
                  <a:pt x="324" y="428"/>
                  <a:pt x="359" y="453"/>
                  <a:pt x="428" y="453"/>
                </a:cubicBezTo>
                <a:cubicBezTo>
                  <a:pt x="765" y="453"/>
                  <a:pt x="765" y="453"/>
                  <a:pt x="765" y="453"/>
                </a:cubicBezTo>
                <a:cubicBezTo>
                  <a:pt x="696" y="453"/>
                  <a:pt x="661" y="428"/>
                  <a:pt x="632" y="390"/>
                </a:cubicBezTo>
                <a:cubicBezTo>
                  <a:pt x="608" y="357"/>
                  <a:pt x="480" y="161"/>
                  <a:pt x="433" y="85"/>
                </a:cubicBezTo>
                <a:cubicBezTo>
                  <a:pt x="383" y="3"/>
                  <a:pt x="337" y="0"/>
                  <a:pt x="337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4C8741"/>
          </a:solidFill>
          <a:ln>
            <a:noFill/>
          </a:ln>
        </p:spPr>
        <p:txBody>
          <a:bodyPr vert="horz" wrap="square" lIns="0" tIns="0" rIns="0" bIns="0" numCol="1" anchor="t" anchorCtr="0" compatLnSpc="1"/>
          <a:lstStyle/>
          <a:p>
            <a:pPr>
              <a:lnSpc>
                <a:spcPct val="120000"/>
              </a:lnSpc>
            </a:pPr>
            <a:endParaRPr lang="en-US" sz="1515" dirty="0">
              <a:solidFill>
                <a:schemeClr val="bg1">
                  <a:lumMod val="65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8" name="Color 6"/>
          <p:cNvSpPr/>
          <p:nvPr/>
        </p:nvSpPr>
        <p:spPr bwMode="auto">
          <a:xfrm flipH="1">
            <a:off x="6967220" y="2651125"/>
            <a:ext cx="1863725" cy="1109345"/>
          </a:xfrm>
          <a:custGeom>
            <a:avLst/>
            <a:gdLst>
              <a:gd name="T0" fmla="*/ 0 w 765"/>
              <a:gd name="T1" fmla="*/ 0 h 453"/>
              <a:gd name="T2" fmla="*/ 96 w 765"/>
              <a:gd name="T3" fmla="*/ 85 h 453"/>
              <a:gd name="T4" fmla="*/ 295 w 765"/>
              <a:gd name="T5" fmla="*/ 390 h 453"/>
              <a:gd name="T6" fmla="*/ 428 w 765"/>
              <a:gd name="T7" fmla="*/ 453 h 453"/>
              <a:gd name="T8" fmla="*/ 765 w 765"/>
              <a:gd name="T9" fmla="*/ 453 h 453"/>
              <a:gd name="T10" fmla="*/ 632 w 765"/>
              <a:gd name="T11" fmla="*/ 390 h 453"/>
              <a:gd name="T12" fmla="*/ 433 w 765"/>
              <a:gd name="T13" fmla="*/ 85 h 453"/>
              <a:gd name="T14" fmla="*/ 337 w 765"/>
              <a:gd name="T15" fmla="*/ 0 h 453"/>
              <a:gd name="T16" fmla="*/ 0 w 765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5" h="453">
                <a:moveTo>
                  <a:pt x="0" y="0"/>
                </a:moveTo>
                <a:cubicBezTo>
                  <a:pt x="0" y="0"/>
                  <a:pt x="46" y="3"/>
                  <a:pt x="96" y="85"/>
                </a:cubicBezTo>
                <a:cubicBezTo>
                  <a:pt x="143" y="161"/>
                  <a:pt x="271" y="357"/>
                  <a:pt x="295" y="390"/>
                </a:cubicBezTo>
                <a:cubicBezTo>
                  <a:pt x="324" y="428"/>
                  <a:pt x="359" y="453"/>
                  <a:pt x="428" y="453"/>
                </a:cubicBezTo>
                <a:cubicBezTo>
                  <a:pt x="765" y="453"/>
                  <a:pt x="765" y="453"/>
                  <a:pt x="765" y="453"/>
                </a:cubicBezTo>
                <a:cubicBezTo>
                  <a:pt x="696" y="453"/>
                  <a:pt x="661" y="428"/>
                  <a:pt x="632" y="390"/>
                </a:cubicBezTo>
                <a:cubicBezTo>
                  <a:pt x="608" y="357"/>
                  <a:pt x="480" y="161"/>
                  <a:pt x="433" y="85"/>
                </a:cubicBezTo>
                <a:cubicBezTo>
                  <a:pt x="383" y="3"/>
                  <a:pt x="337" y="0"/>
                  <a:pt x="337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D5E27D"/>
          </a:solidFill>
          <a:ln>
            <a:noFill/>
          </a:ln>
        </p:spPr>
        <p:txBody>
          <a:bodyPr vert="horz" wrap="square" lIns="0" tIns="0" rIns="0" bIns="0" numCol="1" anchor="t" anchorCtr="0" compatLnSpc="1"/>
          <a:lstStyle/>
          <a:p>
            <a:pPr>
              <a:lnSpc>
                <a:spcPct val="120000"/>
              </a:lnSpc>
            </a:pPr>
            <a:endParaRPr lang="en-US" sz="1515" dirty="0">
              <a:solidFill>
                <a:schemeClr val="bg1">
                  <a:lumMod val="65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9" name="Color 6"/>
          <p:cNvSpPr/>
          <p:nvPr/>
        </p:nvSpPr>
        <p:spPr bwMode="auto">
          <a:xfrm>
            <a:off x="8032750" y="2651125"/>
            <a:ext cx="1863725" cy="1109345"/>
          </a:xfrm>
          <a:custGeom>
            <a:avLst/>
            <a:gdLst>
              <a:gd name="T0" fmla="*/ 0 w 765"/>
              <a:gd name="T1" fmla="*/ 0 h 453"/>
              <a:gd name="T2" fmla="*/ 96 w 765"/>
              <a:gd name="T3" fmla="*/ 85 h 453"/>
              <a:gd name="T4" fmla="*/ 295 w 765"/>
              <a:gd name="T5" fmla="*/ 390 h 453"/>
              <a:gd name="T6" fmla="*/ 428 w 765"/>
              <a:gd name="T7" fmla="*/ 453 h 453"/>
              <a:gd name="T8" fmla="*/ 765 w 765"/>
              <a:gd name="T9" fmla="*/ 453 h 453"/>
              <a:gd name="T10" fmla="*/ 632 w 765"/>
              <a:gd name="T11" fmla="*/ 390 h 453"/>
              <a:gd name="T12" fmla="*/ 433 w 765"/>
              <a:gd name="T13" fmla="*/ 85 h 453"/>
              <a:gd name="T14" fmla="*/ 337 w 765"/>
              <a:gd name="T15" fmla="*/ 0 h 453"/>
              <a:gd name="T16" fmla="*/ 0 w 765"/>
              <a:gd name="T17" fmla="*/ 0 h 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65" h="453">
                <a:moveTo>
                  <a:pt x="0" y="0"/>
                </a:moveTo>
                <a:cubicBezTo>
                  <a:pt x="0" y="0"/>
                  <a:pt x="46" y="3"/>
                  <a:pt x="96" y="85"/>
                </a:cubicBezTo>
                <a:cubicBezTo>
                  <a:pt x="143" y="161"/>
                  <a:pt x="271" y="357"/>
                  <a:pt x="295" y="390"/>
                </a:cubicBezTo>
                <a:cubicBezTo>
                  <a:pt x="324" y="428"/>
                  <a:pt x="359" y="453"/>
                  <a:pt x="428" y="453"/>
                </a:cubicBezTo>
                <a:cubicBezTo>
                  <a:pt x="765" y="453"/>
                  <a:pt x="765" y="453"/>
                  <a:pt x="765" y="453"/>
                </a:cubicBezTo>
                <a:cubicBezTo>
                  <a:pt x="696" y="453"/>
                  <a:pt x="661" y="428"/>
                  <a:pt x="632" y="390"/>
                </a:cubicBezTo>
                <a:cubicBezTo>
                  <a:pt x="608" y="357"/>
                  <a:pt x="480" y="161"/>
                  <a:pt x="433" y="85"/>
                </a:cubicBezTo>
                <a:cubicBezTo>
                  <a:pt x="383" y="3"/>
                  <a:pt x="337" y="0"/>
                  <a:pt x="337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8AA26A"/>
          </a:solidFill>
          <a:ln>
            <a:noFill/>
          </a:ln>
        </p:spPr>
        <p:txBody>
          <a:bodyPr vert="horz" wrap="square" lIns="0" tIns="0" rIns="0" bIns="0" numCol="1" anchor="t" anchorCtr="0" compatLnSpc="1"/>
          <a:lstStyle/>
          <a:p>
            <a:pPr>
              <a:lnSpc>
                <a:spcPct val="120000"/>
              </a:lnSpc>
            </a:pPr>
            <a:endParaRPr lang="en-US" sz="1515" dirty="0">
              <a:solidFill>
                <a:schemeClr val="bg1">
                  <a:lumMod val="65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  <a:cs typeface="League Gothic Regular"/>
              <a:sym typeface="Arial" panose="020B0604020202020204" pitchFamily="34" charset="0"/>
            </a:endParaRPr>
          </a:p>
        </p:txBody>
      </p:sp>
      <p:sp>
        <p:nvSpPr>
          <p:cNvPr id="10" name="Shape 1590"/>
          <p:cNvSpPr/>
          <p:nvPr/>
        </p:nvSpPr>
        <p:spPr>
          <a:xfrm>
            <a:off x="1923415" y="4367213"/>
            <a:ext cx="1875155" cy="109791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11" name="Shape 1591"/>
          <p:cNvSpPr/>
          <p:nvPr/>
        </p:nvSpPr>
        <p:spPr>
          <a:xfrm>
            <a:off x="1744224" y="3989353"/>
            <a:ext cx="2232730" cy="378460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/>
            <a:r>
              <a:rPr lang="en-US" altLang="zh-CN" sz="18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+mn-lt"/>
                <a:ea typeface="方正舒体" panose="02010601030101010101" charset="-122"/>
                <a:sym typeface="+mn-ea"/>
              </a:rPr>
              <a:t>YOUR TEXT </a:t>
            </a:r>
            <a:endParaRPr>
              <a:solidFill>
                <a:srgbClr val="53585F"/>
              </a:solidFill>
            </a:endParaRPr>
          </a:p>
        </p:txBody>
      </p:sp>
      <p:sp>
        <p:nvSpPr>
          <p:cNvPr id="12" name="Shape 1590"/>
          <p:cNvSpPr/>
          <p:nvPr/>
        </p:nvSpPr>
        <p:spPr>
          <a:xfrm>
            <a:off x="4307205" y="4367213"/>
            <a:ext cx="1875155" cy="109791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13" name="Shape 1591"/>
          <p:cNvSpPr/>
          <p:nvPr/>
        </p:nvSpPr>
        <p:spPr>
          <a:xfrm>
            <a:off x="4128014" y="3989353"/>
            <a:ext cx="2232730" cy="378460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/>
            <a:r>
              <a:rPr lang="en-US" altLang="zh-CN" sz="18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+mn-lt"/>
                <a:ea typeface="方正舒体" panose="02010601030101010101" charset="-122"/>
                <a:sym typeface="+mn-ea"/>
              </a:rPr>
              <a:t>YOUR TEXT </a:t>
            </a:r>
            <a:endParaRPr>
              <a:solidFill>
                <a:srgbClr val="53585F"/>
              </a:solidFill>
            </a:endParaRPr>
          </a:p>
        </p:txBody>
      </p:sp>
      <p:sp>
        <p:nvSpPr>
          <p:cNvPr id="14" name="Shape 1590"/>
          <p:cNvSpPr/>
          <p:nvPr/>
        </p:nvSpPr>
        <p:spPr>
          <a:xfrm>
            <a:off x="6571615" y="4367213"/>
            <a:ext cx="1875155" cy="109791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15" name="Shape 1591"/>
          <p:cNvSpPr/>
          <p:nvPr/>
        </p:nvSpPr>
        <p:spPr>
          <a:xfrm>
            <a:off x="6392424" y="3989353"/>
            <a:ext cx="2232730" cy="378460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/>
            <a:r>
              <a:rPr lang="en-US" altLang="zh-CN" sz="18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+mn-lt"/>
                <a:ea typeface="方正舒体" panose="02010601030101010101" charset="-122"/>
                <a:sym typeface="+mn-ea"/>
              </a:rPr>
              <a:t>YOUR TEXT </a:t>
            </a:r>
            <a:endParaRPr>
              <a:solidFill>
                <a:srgbClr val="53585F"/>
              </a:solidFill>
            </a:endParaRPr>
          </a:p>
        </p:txBody>
      </p:sp>
      <p:sp>
        <p:nvSpPr>
          <p:cNvPr id="16" name="Shape 1590"/>
          <p:cNvSpPr/>
          <p:nvPr/>
        </p:nvSpPr>
        <p:spPr>
          <a:xfrm>
            <a:off x="3099435" y="1140460"/>
            <a:ext cx="2079625" cy="93154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17" name="Shape 1591"/>
          <p:cNvSpPr/>
          <p:nvPr/>
        </p:nvSpPr>
        <p:spPr>
          <a:xfrm>
            <a:off x="3023114" y="2072288"/>
            <a:ext cx="2232730" cy="378460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/>
            <a:r>
              <a:rPr lang="en-US" altLang="zh-CN" sz="18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+mn-lt"/>
                <a:ea typeface="方正舒体" panose="02010601030101010101" charset="-122"/>
                <a:sym typeface="+mn-ea"/>
              </a:rPr>
              <a:t>YOUR TEXT </a:t>
            </a:r>
            <a:endParaRPr>
              <a:solidFill>
                <a:srgbClr val="53585F"/>
              </a:solidFill>
            </a:endParaRPr>
          </a:p>
        </p:txBody>
      </p:sp>
      <p:sp>
        <p:nvSpPr>
          <p:cNvPr id="18" name="Shape 1590"/>
          <p:cNvSpPr/>
          <p:nvPr/>
        </p:nvSpPr>
        <p:spPr>
          <a:xfrm>
            <a:off x="5483225" y="1140460"/>
            <a:ext cx="2079625" cy="93154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19" name="Shape 1591"/>
          <p:cNvSpPr/>
          <p:nvPr/>
        </p:nvSpPr>
        <p:spPr>
          <a:xfrm>
            <a:off x="5406904" y="2072288"/>
            <a:ext cx="2232730" cy="378460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/>
            <a:r>
              <a:rPr lang="en-US" altLang="zh-CN" sz="18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+mn-lt"/>
                <a:ea typeface="方正舒体" panose="02010601030101010101" charset="-122"/>
                <a:sym typeface="+mn-ea"/>
              </a:rPr>
              <a:t>YOUR TEXT </a:t>
            </a:r>
            <a:endParaRPr>
              <a:solidFill>
                <a:srgbClr val="53585F"/>
              </a:solidFill>
            </a:endParaRPr>
          </a:p>
        </p:txBody>
      </p:sp>
      <p:sp>
        <p:nvSpPr>
          <p:cNvPr id="20" name="Shape 1590"/>
          <p:cNvSpPr/>
          <p:nvPr/>
        </p:nvSpPr>
        <p:spPr>
          <a:xfrm>
            <a:off x="7747635" y="1140460"/>
            <a:ext cx="2079625" cy="931545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</a:lstStyle>
          <a:p>
            <a:pPr lvl="0" algn="ctr"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21" name="Shape 1591"/>
          <p:cNvSpPr/>
          <p:nvPr/>
        </p:nvSpPr>
        <p:spPr>
          <a:xfrm>
            <a:off x="7671314" y="2072288"/>
            <a:ext cx="2232730" cy="378460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 anchor="ctr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/>
            <a:r>
              <a:rPr lang="en-US" altLang="zh-CN" sz="1800" b="1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uLnTx/>
                <a:uFillTx/>
                <a:latin typeface="+mn-lt"/>
                <a:ea typeface="方正舒体" panose="02010601030101010101" charset="-122"/>
                <a:sym typeface="+mn-ea"/>
              </a:rPr>
              <a:t>YOUR TEXT </a:t>
            </a:r>
            <a:endParaRPr>
              <a:solidFill>
                <a:srgbClr val="53585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4810125" y="1070610"/>
            <a:ext cx="2592705" cy="471678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762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40815" y="3029585"/>
            <a:ext cx="3757295" cy="5834380"/>
          </a:xfrm>
          <a:prstGeom prst="rect">
            <a:avLst/>
          </a:prstGeom>
        </p:spPr>
      </p:pic>
      <p:pic>
        <p:nvPicPr>
          <p:cNvPr id="6" name="图片 5" descr="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50500" y="3448685"/>
            <a:ext cx="2445385" cy="4201795"/>
          </a:xfrm>
          <a:prstGeom prst="rect">
            <a:avLst/>
          </a:prstGeom>
        </p:spPr>
      </p:pic>
      <p:pic>
        <p:nvPicPr>
          <p:cNvPr id="7" name="图片 6" descr="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543685" y="-687070"/>
            <a:ext cx="3386455" cy="2080260"/>
          </a:xfrm>
          <a:prstGeom prst="rect">
            <a:avLst/>
          </a:prstGeom>
        </p:spPr>
      </p:pic>
      <p:pic>
        <p:nvPicPr>
          <p:cNvPr id="8" name="图片 7" descr="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51365" y="-543560"/>
            <a:ext cx="4235450" cy="2060575"/>
          </a:xfrm>
          <a:prstGeom prst="rect">
            <a:avLst/>
          </a:prstGeom>
        </p:spPr>
      </p:pic>
      <p:pic>
        <p:nvPicPr>
          <p:cNvPr id="9" name="图片 8" descr="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67815" y="5554980"/>
            <a:ext cx="1666240" cy="2317115"/>
          </a:xfrm>
          <a:prstGeom prst="rect">
            <a:avLst/>
          </a:prstGeom>
        </p:spPr>
      </p:pic>
      <p:pic>
        <p:nvPicPr>
          <p:cNvPr id="12" name="图片 11" descr="7"/>
          <p:cNvPicPr>
            <a:picLocks noChangeAspect="1"/>
          </p:cNvPicPr>
          <p:nvPr/>
        </p:nvPicPr>
        <p:blipFill>
          <a:blip r:embed="rId8"/>
          <a:srcRect l="37896" b="50487"/>
          <a:stretch>
            <a:fillRect/>
          </a:stretch>
        </p:blipFill>
        <p:spPr>
          <a:xfrm rot="16200000">
            <a:off x="6424930" y="4813935"/>
            <a:ext cx="1308100" cy="54927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710555" y="1814830"/>
            <a:ext cx="109410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rgbClr val="7DA049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谢谢观看</a:t>
            </a: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4422140" y="4198620"/>
            <a:ext cx="587375" cy="588010"/>
          </a:xfrm>
          <a:prstGeom prst="line">
            <a:avLst/>
          </a:prstGeom>
          <a:ln w="3175">
            <a:solidFill>
              <a:srgbClr val="7DA0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4290695" y="4533265"/>
            <a:ext cx="850265" cy="850900"/>
          </a:xfrm>
          <a:prstGeom prst="line">
            <a:avLst/>
          </a:prstGeom>
          <a:ln w="3175">
            <a:solidFill>
              <a:srgbClr val="7DA0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24" descr="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09770" y="3752215"/>
            <a:ext cx="499745" cy="44640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H="1">
            <a:off x="7163435" y="1393190"/>
            <a:ext cx="587375" cy="588010"/>
          </a:xfrm>
          <a:prstGeom prst="line">
            <a:avLst/>
          </a:prstGeom>
          <a:ln w="3175">
            <a:solidFill>
              <a:srgbClr val="7DA0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036820" y="1070610"/>
            <a:ext cx="2592705" cy="471678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762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40815" y="3029585"/>
            <a:ext cx="3757295" cy="5834380"/>
          </a:xfrm>
          <a:prstGeom prst="rect">
            <a:avLst/>
          </a:prstGeom>
        </p:spPr>
      </p:pic>
      <p:pic>
        <p:nvPicPr>
          <p:cNvPr id="6" name="图片 5" descr="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50500" y="3448685"/>
            <a:ext cx="2445385" cy="4201795"/>
          </a:xfrm>
          <a:prstGeom prst="rect">
            <a:avLst/>
          </a:prstGeom>
        </p:spPr>
      </p:pic>
      <p:pic>
        <p:nvPicPr>
          <p:cNvPr id="7" name="图片 6" descr="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543685" y="-687070"/>
            <a:ext cx="3386455" cy="2080260"/>
          </a:xfrm>
          <a:prstGeom prst="rect">
            <a:avLst/>
          </a:prstGeom>
        </p:spPr>
      </p:pic>
      <p:pic>
        <p:nvPicPr>
          <p:cNvPr id="8" name="图片 7" descr="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51365" y="-543560"/>
            <a:ext cx="4235450" cy="2060575"/>
          </a:xfrm>
          <a:prstGeom prst="rect">
            <a:avLst/>
          </a:prstGeom>
        </p:spPr>
      </p:pic>
      <p:pic>
        <p:nvPicPr>
          <p:cNvPr id="9" name="图片 8" descr="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67815" y="5554980"/>
            <a:ext cx="1666240" cy="2317115"/>
          </a:xfrm>
          <a:prstGeom prst="rect">
            <a:avLst/>
          </a:prstGeom>
        </p:spPr>
      </p:pic>
      <p:pic>
        <p:nvPicPr>
          <p:cNvPr id="12" name="图片 11" descr="7"/>
          <p:cNvPicPr>
            <a:picLocks noChangeAspect="1"/>
          </p:cNvPicPr>
          <p:nvPr/>
        </p:nvPicPr>
        <p:blipFill>
          <a:blip r:embed="rId8"/>
          <a:srcRect l="37896" b="50487"/>
          <a:stretch>
            <a:fillRect/>
          </a:stretch>
        </p:blipFill>
        <p:spPr>
          <a:xfrm rot="16200000">
            <a:off x="6651625" y="4813935"/>
            <a:ext cx="1308100" cy="54927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382260" y="2072640"/>
            <a:ext cx="109410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rgbClr val="7DA049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第一节</a:t>
            </a:r>
          </a:p>
        </p:txBody>
      </p:sp>
      <p:cxnSp>
        <p:nvCxnSpPr>
          <p:cNvPr id="21" name="直接连接符 20"/>
          <p:cNvCxnSpPr/>
          <p:nvPr/>
        </p:nvCxnSpPr>
        <p:spPr>
          <a:xfrm flipH="1">
            <a:off x="4813935" y="2577465"/>
            <a:ext cx="587375" cy="588010"/>
          </a:xfrm>
          <a:prstGeom prst="line">
            <a:avLst/>
          </a:prstGeom>
          <a:ln w="3175">
            <a:solidFill>
              <a:srgbClr val="7DA0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4342130" y="3104515"/>
            <a:ext cx="850265" cy="850900"/>
          </a:xfrm>
          <a:prstGeom prst="line">
            <a:avLst/>
          </a:prstGeom>
          <a:ln w="3175">
            <a:solidFill>
              <a:srgbClr val="7DA0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24" descr="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92650" y="2719070"/>
            <a:ext cx="499745" cy="4464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161405" y="1517015"/>
            <a:ext cx="551815" cy="34963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>
                <a:solidFill>
                  <a:srgbClr val="7DA049"/>
                </a:solidFill>
              </a:rPr>
              <a:t>单击此处输入您的标题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514465" y="1889125"/>
            <a:ext cx="459740" cy="41211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900">
                <a:solidFill>
                  <a:srgbClr val="7DA049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单击此处输入您的文本，</a:t>
            </a:r>
            <a:r>
              <a:rPr lang="zh-CN" altLang="en-US" sz="900">
                <a:solidFill>
                  <a:srgbClr val="7DA049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单击此处输入您的文本，单击此处输入您的文本，</a:t>
            </a:r>
            <a:endParaRPr lang="zh-CN" altLang="en-US" sz="900">
              <a:solidFill>
                <a:srgbClr val="7DA049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900">
              <a:solidFill>
                <a:srgbClr val="7DA04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387475" y="4627880"/>
            <a:ext cx="22472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r>
              <a: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</a:t>
            </a:r>
            <a:r>
              <a: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.C</a:t>
            </a:r>
            <a:r>
              <a: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.C</a:t>
            </a:r>
            <a:r>
              <a: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.C</a:t>
            </a:r>
            <a:r>
              <a: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919980" y="4627880"/>
            <a:ext cx="22472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r>
              <a: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</a:t>
            </a:r>
            <a:r>
              <a: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.C</a:t>
            </a:r>
            <a:r>
              <a: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.C</a:t>
            </a:r>
            <a:r>
              <a: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.C</a:t>
            </a:r>
            <a:r>
              <a: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493125" y="4627880"/>
            <a:ext cx="22472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r>
              <a: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</a:t>
            </a:r>
            <a:r>
              <a: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.C</a:t>
            </a:r>
            <a:r>
              <a: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.C</a:t>
            </a:r>
            <a:r>
              <a: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.C</a:t>
            </a:r>
            <a:r>
              <a: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</a:t>
            </a:r>
          </a:p>
        </p:txBody>
      </p:sp>
      <p:pic>
        <p:nvPicPr>
          <p:cNvPr id="6" name="图片 5" descr="1"/>
          <p:cNvPicPr>
            <a:picLocks noChangeAspect="1"/>
          </p:cNvPicPr>
          <p:nvPr/>
        </p:nvPicPr>
        <p:blipFill>
          <a:blip r:embed="rId2"/>
          <a:srcRect l="46371" b="36445"/>
          <a:stretch>
            <a:fillRect/>
          </a:stretch>
        </p:blipFill>
        <p:spPr>
          <a:xfrm flipH="1">
            <a:off x="10789285" y="4290060"/>
            <a:ext cx="1400175" cy="2578100"/>
          </a:xfrm>
          <a:prstGeom prst="rect">
            <a:avLst/>
          </a:prstGeom>
        </p:spPr>
      </p:pic>
      <p:sp>
        <p:nvSpPr>
          <p:cNvPr id="59" name="Teardrop 82"/>
          <p:cNvSpPr/>
          <p:nvPr/>
        </p:nvSpPr>
        <p:spPr>
          <a:xfrm rot="16200000">
            <a:off x="2016760" y="1151255"/>
            <a:ext cx="759460" cy="759460"/>
          </a:xfrm>
          <a:prstGeom prst="teardrop">
            <a:avLst>
              <a:gd name="adj" fmla="val 84975"/>
            </a:avLst>
          </a:prstGeom>
          <a:solidFill>
            <a:srgbClr val="7DA0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A80B9"/>
              </a:solidFill>
              <a:cs typeface="+mn-ea"/>
              <a:sym typeface="+mn-lt"/>
            </a:endParaRPr>
          </a:p>
        </p:txBody>
      </p:sp>
      <p:grpSp>
        <p:nvGrpSpPr>
          <p:cNvPr id="60" name="Group 3"/>
          <p:cNvGrpSpPr/>
          <p:nvPr/>
        </p:nvGrpSpPr>
        <p:grpSpPr>
          <a:xfrm>
            <a:off x="9255760" y="1143635"/>
            <a:ext cx="759460" cy="759460"/>
            <a:chOff x="9358777" y="1899512"/>
            <a:chExt cx="759173" cy="759173"/>
          </a:xfrm>
        </p:grpSpPr>
        <p:sp>
          <p:nvSpPr>
            <p:cNvPr id="61" name="Teardrop 84"/>
            <p:cNvSpPr/>
            <p:nvPr/>
          </p:nvSpPr>
          <p:spPr>
            <a:xfrm rot="16200000">
              <a:off x="9358777" y="1899512"/>
              <a:ext cx="759173" cy="759173"/>
            </a:xfrm>
            <a:prstGeom prst="teardrop">
              <a:avLst>
                <a:gd name="adj" fmla="val 84975"/>
              </a:avLst>
            </a:prstGeom>
            <a:solidFill>
              <a:srgbClr val="D5E2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2A80B9"/>
                </a:solidFill>
                <a:cs typeface="+mn-ea"/>
                <a:sym typeface="+mn-lt"/>
              </a:endParaRPr>
            </a:p>
          </p:txBody>
        </p:sp>
        <p:sp>
          <p:nvSpPr>
            <p:cNvPr id="62" name="Freeform 53"/>
            <p:cNvSpPr/>
            <p:nvPr/>
          </p:nvSpPr>
          <p:spPr bwMode="auto">
            <a:xfrm>
              <a:off x="9580311" y="2135099"/>
              <a:ext cx="376490" cy="307279"/>
            </a:xfrm>
            <a:custGeom>
              <a:avLst/>
              <a:gdLst>
                <a:gd name="T0" fmla="*/ 307 w 382"/>
                <a:gd name="T1" fmla="*/ 135 h 312"/>
                <a:gd name="T2" fmla="*/ 362 w 382"/>
                <a:gd name="T3" fmla="*/ 71 h 312"/>
                <a:gd name="T4" fmla="*/ 238 w 382"/>
                <a:gd name="T5" fmla="*/ 25 h 312"/>
                <a:gd name="T6" fmla="*/ 229 w 382"/>
                <a:gd name="T7" fmla="*/ 19 h 312"/>
                <a:gd name="T8" fmla="*/ 229 w 382"/>
                <a:gd name="T9" fmla="*/ 134 h 312"/>
                <a:gd name="T10" fmla="*/ 180 w 382"/>
                <a:gd name="T11" fmla="*/ 214 h 312"/>
                <a:gd name="T12" fmla="*/ 86 w 382"/>
                <a:gd name="T13" fmla="*/ 189 h 312"/>
                <a:gd name="T14" fmla="*/ 129 w 382"/>
                <a:gd name="T15" fmla="*/ 97 h 312"/>
                <a:gd name="T16" fmla="*/ 190 w 382"/>
                <a:gd name="T17" fmla="*/ 93 h 312"/>
                <a:gd name="T18" fmla="*/ 190 w 382"/>
                <a:gd name="T19" fmla="*/ 4 h 312"/>
                <a:gd name="T20" fmla="*/ 154 w 382"/>
                <a:gd name="T21" fmla="*/ 0 h 312"/>
                <a:gd name="T22" fmla="*/ 0 w 382"/>
                <a:gd name="T23" fmla="*/ 156 h 312"/>
                <a:gd name="T24" fmla="*/ 154 w 382"/>
                <a:gd name="T25" fmla="*/ 312 h 312"/>
                <a:gd name="T26" fmla="*/ 308 w 382"/>
                <a:gd name="T27" fmla="*/ 156 h 312"/>
                <a:gd name="T28" fmla="*/ 307 w 382"/>
                <a:gd name="T29" fmla="*/ 13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82" h="312">
                  <a:moveTo>
                    <a:pt x="307" y="135"/>
                  </a:moveTo>
                  <a:cubicBezTo>
                    <a:pt x="354" y="122"/>
                    <a:pt x="382" y="72"/>
                    <a:pt x="362" y="71"/>
                  </a:cubicBezTo>
                  <a:cubicBezTo>
                    <a:pt x="311" y="68"/>
                    <a:pt x="267" y="43"/>
                    <a:pt x="238" y="25"/>
                  </a:cubicBezTo>
                  <a:cubicBezTo>
                    <a:pt x="235" y="23"/>
                    <a:pt x="232" y="21"/>
                    <a:pt x="229" y="19"/>
                  </a:cubicBezTo>
                  <a:cubicBezTo>
                    <a:pt x="229" y="134"/>
                    <a:pt x="229" y="134"/>
                    <a:pt x="229" y="134"/>
                  </a:cubicBezTo>
                  <a:cubicBezTo>
                    <a:pt x="229" y="172"/>
                    <a:pt x="206" y="202"/>
                    <a:pt x="180" y="214"/>
                  </a:cubicBezTo>
                  <a:cubicBezTo>
                    <a:pt x="142" y="233"/>
                    <a:pt x="100" y="221"/>
                    <a:pt x="86" y="189"/>
                  </a:cubicBezTo>
                  <a:cubicBezTo>
                    <a:pt x="72" y="157"/>
                    <a:pt x="91" y="116"/>
                    <a:pt x="129" y="97"/>
                  </a:cubicBezTo>
                  <a:cubicBezTo>
                    <a:pt x="150" y="87"/>
                    <a:pt x="172" y="86"/>
                    <a:pt x="190" y="93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78" y="1"/>
                    <a:pt x="166" y="0"/>
                    <a:pt x="154" y="0"/>
                  </a:cubicBezTo>
                  <a:cubicBezTo>
                    <a:pt x="69" y="0"/>
                    <a:pt x="0" y="70"/>
                    <a:pt x="0" y="156"/>
                  </a:cubicBezTo>
                  <a:cubicBezTo>
                    <a:pt x="0" y="242"/>
                    <a:pt x="69" y="312"/>
                    <a:pt x="154" y="312"/>
                  </a:cubicBezTo>
                  <a:cubicBezTo>
                    <a:pt x="239" y="312"/>
                    <a:pt x="308" y="242"/>
                    <a:pt x="308" y="156"/>
                  </a:cubicBezTo>
                  <a:cubicBezTo>
                    <a:pt x="308" y="149"/>
                    <a:pt x="308" y="142"/>
                    <a:pt x="307" y="1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sp>
        <p:nvSpPr>
          <p:cNvPr id="63" name="Teardrop 83"/>
          <p:cNvSpPr/>
          <p:nvPr/>
        </p:nvSpPr>
        <p:spPr>
          <a:xfrm rot="16200000">
            <a:off x="5640070" y="1143635"/>
            <a:ext cx="759460" cy="759460"/>
          </a:xfrm>
          <a:prstGeom prst="teardrop">
            <a:avLst>
              <a:gd name="adj" fmla="val 84975"/>
            </a:avLst>
          </a:prstGeom>
          <a:solidFill>
            <a:srgbClr val="61724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/>
              </a:solidFill>
              <a:sym typeface="+mn-lt"/>
            </a:endParaRPr>
          </a:p>
        </p:txBody>
      </p:sp>
      <p:sp>
        <p:nvSpPr>
          <p:cNvPr id="64" name="Teardrop 86"/>
          <p:cNvSpPr/>
          <p:nvPr/>
        </p:nvSpPr>
        <p:spPr>
          <a:xfrm rot="16200000">
            <a:off x="5640070" y="3497580"/>
            <a:ext cx="759460" cy="759460"/>
          </a:xfrm>
          <a:prstGeom prst="teardrop">
            <a:avLst>
              <a:gd name="adj" fmla="val 84975"/>
            </a:avLst>
          </a:prstGeom>
          <a:solidFill>
            <a:srgbClr val="8AA2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2A80B9"/>
              </a:solidFill>
              <a:cs typeface="+mn-ea"/>
              <a:sym typeface="+mn-lt"/>
            </a:endParaRPr>
          </a:p>
        </p:txBody>
      </p:sp>
      <p:sp>
        <p:nvSpPr>
          <p:cNvPr id="65" name="Teardrop 87"/>
          <p:cNvSpPr/>
          <p:nvPr/>
        </p:nvSpPr>
        <p:spPr>
          <a:xfrm rot="16200000">
            <a:off x="9242425" y="3497580"/>
            <a:ext cx="759460" cy="759460"/>
          </a:xfrm>
          <a:prstGeom prst="teardrop">
            <a:avLst>
              <a:gd name="adj" fmla="val 84975"/>
            </a:avLst>
          </a:prstGeom>
          <a:solidFill>
            <a:srgbClr val="61724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/>
              </a:solidFill>
              <a:sym typeface="+mn-lt"/>
            </a:endParaRPr>
          </a:p>
        </p:txBody>
      </p:sp>
      <p:grpSp>
        <p:nvGrpSpPr>
          <p:cNvPr id="66" name="Group 4"/>
          <p:cNvGrpSpPr/>
          <p:nvPr/>
        </p:nvGrpSpPr>
        <p:grpSpPr>
          <a:xfrm>
            <a:off x="2016760" y="3496945"/>
            <a:ext cx="759460" cy="759460"/>
            <a:chOff x="2119522" y="4253638"/>
            <a:chExt cx="759173" cy="759173"/>
          </a:xfrm>
          <a:solidFill>
            <a:srgbClr val="D5E27D"/>
          </a:solidFill>
        </p:grpSpPr>
        <p:sp>
          <p:nvSpPr>
            <p:cNvPr id="67" name="Teardrop 85"/>
            <p:cNvSpPr/>
            <p:nvPr/>
          </p:nvSpPr>
          <p:spPr>
            <a:xfrm rot="16200000">
              <a:off x="2119522" y="4253638"/>
              <a:ext cx="759173" cy="759173"/>
            </a:xfrm>
            <a:prstGeom prst="teardrop">
              <a:avLst>
                <a:gd name="adj" fmla="val 84975"/>
              </a:avLst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68" name="AutoShape 48"/>
            <p:cNvSpPr/>
            <p:nvPr/>
          </p:nvSpPr>
          <p:spPr bwMode="auto">
            <a:xfrm>
              <a:off x="2368841" y="4455705"/>
              <a:ext cx="309720" cy="315161"/>
            </a:xfrm>
            <a:custGeom>
              <a:avLst/>
              <a:gdLst>
                <a:gd name="T0" fmla="*/ 0 w 21600"/>
                <a:gd name="T1" fmla="*/ 11506 h 21600"/>
                <a:gd name="T2" fmla="*/ 7091 w 21600"/>
                <a:gd name="T3" fmla="*/ 14436 h 21600"/>
                <a:gd name="T4" fmla="*/ 10145 w 21600"/>
                <a:gd name="T5" fmla="*/ 21600 h 21600"/>
                <a:gd name="T6" fmla="*/ 14291 w 21600"/>
                <a:gd name="T7" fmla="*/ 21600 h 21600"/>
                <a:gd name="T8" fmla="*/ 0 w 21600"/>
                <a:gd name="T9" fmla="*/ 7381 h 21600"/>
                <a:gd name="T10" fmla="*/ 0 w 21600"/>
                <a:gd name="T11" fmla="*/ 11506 h 21600"/>
                <a:gd name="T12" fmla="*/ 0 w 21600"/>
                <a:gd name="T13" fmla="*/ 4125 h 21600"/>
                <a:gd name="T14" fmla="*/ 17455 w 21600"/>
                <a:gd name="T15" fmla="*/ 21600 h 21600"/>
                <a:gd name="T16" fmla="*/ 21600 w 21600"/>
                <a:gd name="T17" fmla="*/ 21600 h 21600"/>
                <a:gd name="T18" fmla="*/ 0 w 21600"/>
                <a:gd name="T19" fmla="*/ 0 h 21600"/>
                <a:gd name="T20" fmla="*/ 0 w 21600"/>
                <a:gd name="T21" fmla="*/ 4125 h 21600"/>
                <a:gd name="T22" fmla="*/ 5782 w 21600"/>
                <a:gd name="T23" fmla="*/ 18669 h 21600"/>
                <a:gd name="T24" fmla="*/ 2836 w 21600"/>
                <a:gd name="T25" fmla="*/ 21600 h 21600"/>
                <a:gd name="T26" fmla="*/ 0 w 21600"/>
                <a:gd name="T27" fmla="*/ 18669 h 21600"/>
                <a:gd name="T28" fmla="*/ 2836 w 21600"/>
                <a:gd name="T29" fmla="*/ 15847 h 21600"/>
                <a:gd name="T30" fmla="*/ 5782 w 21600"/>
                <a:gd name="T31" fmla="*/ 18669 h 21600"/>
                <a:gd name="T32" fmla="*/ 5782 w 21600"/>
                <a:gd name="T33" fmla="*/ 18669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600" h="21600">
                  <a:moveTo>
                    <a:pt x="0" y="11506"/>
                  </a:moveTo>
                  <a:cubicBezTo>
                    <a:pt x="2727" y="11506"/>
                    <a:pt x="5236" y="12482"/>
                    <a:pt x="7091" y="14436"/>
                  </a:cubicBezTo>
                  <a:cubicBezTo>
                    <a:pt x="9055" y="16390"/>
                    <a:pt x="10145" y="18886"/>
                    <a:pt x="10145" y="21600"/>
                  </a:cubicBezTo>
                  <a:cubicBezTo>
                    <a:pt x="14291" y="21600"/>
                    <a:pt x="14291" y="21600"/>
                    <a:pt x="14291" y="21600"/>
                  </a:cubicBezTo>
                  <a:cubicBezTo>
                    <a:pt x="14291" y="13785"/>
                    <a:pt x="7855" y="7381"/>
                    <a:pt x="0" y="7381"/>
                  </a:cubicBezTo>
                  <a:lnTo>
                    <a:pt x="0" y="11506"/>
                  </a:lnTo>
                  <a:close/>
                  <a:moveTo>
                    <a:pt x="0" y="4125"/>
                  </a:moveTo>
                  <a:cubicBezTo>
                    <a:pt x="9600" y="4125"/>
                    <a:pt x="17455" y="11940"/>
                    <a:pt x="17455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9660"/>
                    <a:pt x="11891" y="0"/>
                    <a:pt x="0" y="0"/>
                  </a:cubicBezTo>
                  <a:lnTo>
                    <a:pt x="0" y="4125"/>
                  </a:lnTo>
                  <a:close/>
                  <a:moveTo>
                    <a:pt x="5782" y="18669"/>
                  </a:moveTo>
                  <a:cubicBezTo>
                    <a:pt x="5782" y="20297"/>
                    <a:pt x="4473" y="21600"/>
                    <a:pt x="2836" y="21600"/>
                  </a:cubicBezTo>
                  <a:cubicBezTo>
                    <a:pt x="1309" y="21600"/>
                    <a:pt x="0" y="20297"/>
                    <a:pt x="0" y="18669"/>
                  </a:cubicBezTo>
                  <a:cubicBezTo>
                    <a:pt x="0" y="17150"/>
                    <a:pt x="1309" y="15847"/>
                    <a:pt x="2836" y="15847"/>
                  </a:cubicBezTo>
                  <a:cubicBezTo>
                    <a:pt x="4473" y="15847"/>
                    <a:pt x="5782" y="17150"/>
                    <a:pt x="5782" y="18669"/>
                  </a:cubicBezTo>
                  <a:close/>
                  <a:moveTo>
                    <a:pt x="5782" y="18669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2253615" y="1365885"/>
            <a:ext cx="285750" cy="329565"/>
            <a:chOff x="5710556" y="3216593"/>
            <a:chExt cx="444500" cy="512763"/>
          </a:xfrm>
          <a:solidFill>
            <a:srgbClr val="FFFFFF"/>
          </a:solidFill>
        </p:grpSpPr>
        <p:sp>
          <p:nvSpPr>
            <p:cNvPr id="70" name="Oval 16"/>
            <p:cNvSpPr>
              <a:spLocks noChangeArrowheads="1"/>
            </p:cNvSpPr>
            <p:nvPr/>
          </p:nvSpPr>
          <p:spPr bwMode="auto">
            <a:xfrm>
              <a:off x="5772468" y="3216593"/>
              <a:ext cx="331788" cy="3254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Oval 17"/>
            <p:cNvSpPr>
              <a:spLocks noChangeArrowheads="1"/>
            </p:cNvSpPr>
            <p:nvPr/>
          </p:nvSpPr>
          <p:spPr bwMode="auto">
            <a:xfrm>
              <a:off x="5759768" y="3400743"/>
              <a:ext cx="42863" cy="714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18"/>
            <p:cNvSpPr/>
            <p:nvPr/>
          </p:nvSpPr>
          <p:spPr bwMode="auto">
            <a:xfrm>
              <a:off x="5756593" y="3634106"/>
              <a:ext cx="177800" cy="95250"/>
            </a:xfrm>
            <a:custGeom>
              <a:avLst/>
              <a:gdLst>
                <a:gd name="T0" fmla="*/ 1 w 46"/>
                <a:gd name="T1" fmla="*/ 15 h 25"/>
                <a:gd name="T2" fmla="*/ 25 w 46"/>
                <a:gd name="T3" fmla="*/ 24 h 25"/>
                <a:gd name="T4" fmla="*/ 45 w 46"/>
                <a:gd name="T5" fmla="*/ 10 h 25"/>
                <a:gd name="T6" fmla="*/ 21 w 46"/>
                <a:gd name="T7" fmla="*/ 1 h 25"/>
                <a:gd name="T8" fmla="*/ 1 w 46"/>
                <a:gd name="T9" fmla="*/ 1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25">
                  <a:moveTo>
                    <a:pt x="1" y="15"/>
                  </a:moveTo>
                  <a:cubicBezTo>
                    <a:pt x="2" y="21"/>
                    <a:pt x="12" y="25"/>
                    <a:pt x="25" y="24"/>
                  </a:cubicBezTo>
                  <a:cubicBezTo>
                    <a:pt x="37" y="23"/>
                    <a:pt x="46" y="17"/>
                    <a:pt x="45" y="10"/>
                  </a:cubicBezTo>
                  <a:cubicBezTo>
                    <a:pt x="44" y="4"/>
                    <a:pt x="33" y="0"/>
                    <a:pt x="21" y="1"/>
                  </a:cubicBezTo>
                  <a:cubicBezTo>
                    <a:pt x="9" y="2"/>
                    <a:pt x="0" y="9"/>
                    <a:pt x="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Oval 19"/>
            <p:cNvSpPr>
              <a:spLocks noChangeArrowheads="1"/>
            </p:cNvSpPr>
            <p:nvPr/>
          </p:nvSpPr>
          <p:spPr bwMode="auto">
            <a:xfrm>
              <a:off x="6077268" y="3400743"/>
              <a:ext cx="46038" cy="714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20"/>
            <p:cNvSpPr/>
            <p:nvPr/>
          </p:nvSpPr>
          <p:spPr bwMode="auto">
            <a:xfrm>
              <a:off x="5937568" y="3629343"/>
              <a:ext cx="174625" cy="100013"/>
            </a:xfrm>
            <a:custGeom>
              <a:avLst/>
              <a:gdLst>
                <a:gd name="T0" fmla="*/ 44 w 45"/>
                <a:gd name="T1" fmla="*/ 16 h 26"/>
                <a:gd name="T2" fmla="*/ 21 w 45"/>
                <a:gd name="T3" fmla="*/ 25 h 26"/>
                <a:gd name="T4" fmla="*/ 1 w 45"/>
                <a:gd name="T5" fmla="*/ 11 h 26"/>
                <a:gd name="T6" fmla="*/ 24 w 45"/>
                <a:gd name="T7" fmla="*/ 2 h 26"/>
                <a:gd name="T8" fmla="*/ 44 w 45"/>
                <a:gd name="T9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6">
                  <a:moveTo>
                    <a:pt x="44" y="16"/>
                  </a:moveTo>
                  <a:cubicBezTo>
                    <a:pt x="43" y="22"/>
                    <a:pt x="33" y="26"/>
                    <a:pt x="21" y="25"/>
                  </a:cubicBezTo>
                  <a:cubicBezTo>
                    <a:pt x="9" y="23"/>
                    <a:pt x="0" y="17"/>
                    <a:pt x="1" y="11"/>
                  </a:cubicBezTo>
                  <a:cubicBezTo>
                    <a:pt x="2" y="4"/>
                    <a:pt x="12" y="0"/>
                    <a:pt x="24" y="2"/>
                  </a:cubicBezTo>
                  <a:cubicBezTo>
                    <a:pt x="36" y="3"/>
                    <a:pt x="45" y="10"/>
                    <a:pt x="4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Oval 21"/>
            <p:cNvSpPr>
              <a:spLocks noChangeArrowheads="1"/>
            </p:cNvSpPr>
            <p:nvPr/>
          </p:nvSpPr>
          <p:spPr bwMode="auto">
            <a:xfrm>
              <a:off x="5772468" y="3427731"/>
              <a:ext cx="320675" cy="263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22"/>
            <p:cNvSpPr/>
            <p:nvPr/>
          </p:nvSpPr>
          <p:spPr bwMode="auto">
            <a:xfrm>
              <a:off x="5710556" y="3427731"/>
              <a:ext cx="123825" cy="182563"/>
            </a:xfrm>
            <a:custGeom>
              <a:avLst/>
              <a:gdLst>
                <a:gd name="T0" fmla="*/ 23 w 32"/>
                <a:gd name="T1" fmla="*/ 28 h 48"/>
                <a:gd name="T2" fmla="*/ 5 w 32"/>
                <a:gd name="T3" fmla="*/ 46 h 48"/>
                <a:gd name="T4" fmla="*/ 6 w 32"/>
                <a:gd name="T5" fmla="*/ 20 h 48"/>
                <a:gd name="T6" fmla="*/ 27 w 32"/>
                <a:gd name="T7" fmla="*/ 2 h 48"/>
                <a:gd name="T8" fmla="*/ 23 w 32"/>
                <a:gd name="T9" fmla="*/ 2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48">
                  <a:moveTo>
                    <a:pt x="23" y="28"/>
                  </a:moveTo>
                  <a:cubicBezTo>
                    <a:pt x="17" y="40"/>
                    <a:pt x="8" y="48"/>
                    <a:pt x="5" y="46"/>
                  </a:cubicBezTo>
                  <a:cubicBezTo>
                    <a:pt x="1" y="44"/>
                    <a:pt x="0" y="32"/>
                    <a:pt x="6" y="20"/>
                  </a:cubicBezTo>
                  <a:cubicBezTo>
                    <a:pt x="12" y="8"/>
                    <a:pt x="22" y="0"/>
                    <a:pt x="27" y="2"/>
                  </a:cubicBezTo>
                  <a:cubicBezTo>
                    <a:pt x="32" y="5"/>
                    <a:pt x="29" y="16"/>
                    <a:pt x="2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23"/>
            <p:cNvSpPr/>
            <p:nvPr/>
          </p:nvSpPr>
          <p:spPr bwMode="auto">
            <a:xfrm>
              <a:off x="6042343" y="3430906"/>
              <a:ext cx="112713" cy="184150"/>
            </a:xfrm>
            <a:custGeom>
              <a:avLst/>
              <a:gdLst>
                <a:gd name="T0" fmla="*/ 7 w 29"/>
                <a:gd name="T1" fmla="*/ 28 h 48"/>
                <a:gd name="T2" fmla="*/ 24 w 29"/>
                <a:gd name="T3" fmla="*/ 47 h 48"/>
                <a:gd name="T4" fmla="*/ 24 w 29"/>
                <a:gd name="T5" fmla="*/ 21 h 48"/>
                <a:gd name="T6" fmla="*/ 5 w 29"/>
                <a:gd name="T7" fmla="*/ 2 h 48"/>
                <a:gd name="T8" fmla="*/ 7 w 29"/>
                <a:gd name="T9" fmla="*/ 2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8">
                  <a:moveTo>
                    <a:pt x="7" y="28"/>
                  </a:moveTo>
                  <a:cubicBezTo>
                    <a:pt x="13" y="39"/>
                    <a:pt x="21" y="48"/>
                    <a:pt x="24" y="47"/>
                  </a:cubicBezTo>
                  <a:cubicBezTo>
                    <a:pt x="27" y="47"/>
                    <a:pt x="29" y="34"/>
                    <a:pt x="24" y="21"/>
                  </a:cubicBezTo>
                  <a:cubicBezTo>
                    <a:pt x="19" y="9"/>
                    <a:pt x="10" y="0"/>
                    <a:pt x="5" y="2"/>
                  </a:cubicBezTo>
                  <a:cubicBezTo>
                    <a:pt x="0" y="4"/>
                    <a:pt x="1" y="16"/>
                    <a:pt x="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5779770" y="3698240"/>
            <a:ext cx="480060" cy="357505"/>
            <a:chOff x="3582988" y="4683125"/>
            <a:chExt cx="557212" cy="484188"/>
          </a:xfrm>
          <a:solidFill>
            <a:srgbClr val="FFFFFF"/>
          </a:solidFill>
        </p:grpSpPr>
        <p:sp>
          <p:nvSpPr>
            <p:cNvPr id="79" name="Freeform 5"/>
            <p:cNvSpPr>
              <a:spLocks noEditPoints="1"/>
            </p:cNvSpPr>
            <p:nvPr/>
          </p:nvSpPr>
          <p:spPr bwMode="auto">
            <a:xfrm>
              <a:off x="3582988" y="4756150"/>
              <a:ext cx="511175" cy="411163"/>
            </a:xfrm>
            <a:custGeom>
              <a:avLst/>
              <a:gdLst>
                <a:gd name="T0" fmla="*/ 111 w 134"/>
                <a:gd name="T1" fmla="*/ 45 h 107"/>
                <a:gd name="T2" fmla="*/ 108 w 134"/>
                <a:gd name="T3" fmla="*/ 41 h 107"/>
                <a:gd name="T4" fmla="*/ 107 w 134"/>
                <a:gd name="T5" fmla="*/ 25 h 107"/>
                <a:gd name="T6" fmla="*/ 78 w 134"/>
                <a:gd name="T7" fmla="*/ 26 h 107"/>
                <a:gd name="T8" fmla="*/ 73 w 134"/>
                <a:gd name="T9" fmla="*/ 19 h 107"/>
                <a:gd name="T10" fmla="*/ 50 w 134"/>
                <a:gd name="T11" fmla="*/ 7 h 107"/>
                <a:gd name="T12" fmla="*/ 12 w 134"/>
                <a:gd name="T13" fmla="*/ 39 h 107"/>
                <a:gd name="T14" fmla="*/ 2 w 134"/>
                <a:gd name="T15" fmla="*/ 68 h 107"/>
                <a:gd name="T16" fmla="*/ 57 w 134"/>
                <a:gd name="T17" fmla="*/ 105 h 107"/>
                <a:gd name="T18" fmla="*/ 124 w 134"/>
                <a:gd name="T19" fmla="*/ 76 h 107"/>
                <a:gd name="T20" fmla="*/ 111 w 134"/>
                <a:gd name="T21" fmla="*/ 45 h 107"/>
                <a:gd name="T22" fmla="*/ 59 w 134"/>
                <a:gd name="T23" fmla="*/ 97 h 107"/>
                <a:gd name="T24" fmla="*/ 16 w 134"/>
                <a:gd name="T25" fmla="*/ 70 h 107"/>
                <a:gd name="T26" fmla="*/ 59 w 134"/>
                <a:gd name="T27" fmla="*/ 40 h 107"/>
                <a:gd name="T28" fmla="*/ 103 w 134"/>
                <a:gd name="T29" fmla="*/ 65 h 107"/>
                <a:gd name="T30" fmla="*/ 59 w 134"/>
                <a:gd name="T31" fmla="*/ 9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4" h="107">
                  <a:moveTo>
                    <a:pt x="111" y="45"/>
                  </a:moveTo>
                  <a:cubicBezTo>
                    <a:pt x="105" y="44"/>
                    <a:pt x="108" y="41"/>
                    <a:pt x="108" y="41"/>
                  </a:cubicBezTo>
                  <a:cubicBezTo>
                    <a:pt x="108" y="41"/>
                    <a:pt x="113" y="32"/>
                    <a:pt x="107" y="25"/>
                  </a:cubicBezTo>
                  <a:cubicBezTo>
                    <a:pt x="98" y="17"/>
                    <a:pt x="78" y="26"/>
                    <a:pt x="78" y="26"/>
                  </a:cubicBezTo>
                  <a:cubicBezTo>
                    <a:pt x="70" y="28"/>
                    <a:pt x="72" y="25"/>
                    <a:pt x="73" y="19"/>
                  </a:cubicBezTo>
                  <a:cubicBezTo>
                    <a:pt x="73" y="12"/>
                    <a:pt x="71" y="0"/>
                    <a:pt x="50" y="7"/>
                  </a:cubicBezTo>
                  <a:cubicBezTo>
                    <a:pt x="30" y="14"/>
                    <a:pt x="12" y="39"/>
                    <a:pt x="12" y="39"/>
                  </a:cubicBezTo>
                  <a:cubicBezTo>
                    <a:pt x="0" y="55"/>
                    <a:pt x="2" y="68"/>
                    <a:pt x="2" y="68"/>
                  </a:cubicBezTo>
                  <a:cubicBezTo>
                    <a:pt x="5" y="96"/>
                    <a:pt x="34" y="103"/>
                    <a:pt x="57" y="105"/>
                  </a:cubicBezTo>
                  <a:cubicBezTo>
                    <a:pt x="82" y="107"/>
                    <a:pt x="115" y="97"/>
                    <a:pt x="124" y="76"/>
                  </a:cubicBezTo>
                  <a:cubicBezTo>
                    <a:pt x="134" y="54"/>
                    <a:pt x="116" y="46"/>
                    <a:pt x="111" y="45"/>
                  </a:cubicBezTo>
                  <a:close/>
                  <a:moveTo>
                    <a:pt x="59" y="97"/>
                  </a:moveTo>
                  <a:cubicBezTo>
                    <a:pt x="35" y="98"/>
                    <a:pt x="16" y="86"/>
                    <a:pt x="16" y="70"/>
                  </a:cubicBezTo>
                  <a:cubicBezTo>
                    <a:pt x="16" y="54"/>
                    <a:pt x="35" y="41"/>
                    <a:pt x="59" y="40"/>
                  </a:cubicBezTo>
                  <a:cubicBezTo>
                    <a:pt x="83" y="39"/>
                    <a:pt x="103" y="49"/>
                    <a:pt x="103" y="65"/>
                  </a:cubicBezTo>
                  <a:cubicBezTo>
                    <a:pt x="103" y="81"/>
                    <a:pt x="83" y="96"/>
                    <a:pt x="59" y="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6"/>
            <p:cNvSpPr>
              <a:spLocks noEditPoints="1"/>
            </p:cNvSpPr>
            <p:nvPr/>
          </p:nvSpPr>
          <p:spPr bwMode="auto">
            <a:xfrm>
              <a:off x="3697288" y="4941888"/>
              <a:ext cx="203200" cy="179388"/>
            </a:xfrm>
            <a:custGeom>
              <a:avLst/>
              <a:gdLst>
                <a:gd name="T0" fmla="*/ 24 w 53"/>
                <a:gd name="T1" fmla="*/ 3 h 47"/>
                <a:gd name="T2" fmla="*/ 3 w 53"/>
                <a:gd name="T3" fmla="*/ 28 h 47"/>
                <a:gd name="T4" fmla="*/ 9 w 53"/>
                <a:gd name="T5" fmla="*/ 39 h 47"/>
                <a:gd name="T6" fmla="*/ 46 w 53"/>
                <a:gd name="T7" fmla="*/ 33 h 47"/>
                <a:gd name="T8" fmla="*/ 24 w 53"/>
                <a:gd name="T9" fmla="*/ 3 h 47"/>
                <a:gd name="T10" fmla="*/ 18 w 53"/>
                <a:gd name="T11" fmla="*/ 35 h 47"/>
                <a:gd name="T12" fmla="*/ 10 w 53"/>
                <a:gd name="T13" fmla="*/ 29 h 47"/>
                <a:gd name="T14" fmla="*/ 18 w 53"/>
                <a:gd name="T15" fmla="*/ 20 h 47"/>
                <a:gd name="T16" fmla="*/ 26 w 53"/>
                <a:gd name="T17" fmla="*/ 27 h 47"/>
                <a:gd name="T18" fmla="*/ 18 w 53"/>
                <a:gd name="T19" fmla="*/ 35 h 47"/>
                <a:gd name="T20" fmla="*/ 33 w 53"/>
                <a:gd name="T21" fmla="*/ 22 h 47"/>
                <a:gd name="T22" fmla="*/ 28 w 53"/>
                <a:gd name="T23" fmla="*/ 22 h 47"/>
                <a:gd name="T24" fmla="*/ 29 w 53"/>
                <a:gd name="T25" fmla="*/ 17 h 47"/>
                <a:gd name="T26" fmla="*/ 34 w 53"/>
                <a:gd name="T27" fmla="*/ 18 h 47"/>
                <a:gd name="T28" fmla="*/ 33 w 53"/>
                <a:gd name="T29" fmla="*/ 2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" h="47">
                  <a:moveTo>
                    <a:pt x="24" y="3"/>
                  </a:moveTo>
                  <a:cubicBezTo>
                    <a:pt x="0" y="6"/>
                    <a:pt x="3" y="28"/>
                    <a:pt x="3" y="28"/>
                  </a:cubicBezTo>
                  <a:cubicBezTo>
                    <a:pt x="3" y="28"/>
                    <a:pt x="3" y="35"/>
                    <a:pt x="9" y="39"/>
                  </a:cubicBezTo>
                  <a:cubicBezTo>
                    <a:pt x="24" y="47"/>
                    <a:pt x="38" y="42"/>
                    <a:pt x="46" y="33"/>
                  </a:cubicBezTo>
                  <a:cubicBezTo>
                    <a:pt x="53" y="23"/>
                    <a:pt x="49" y="0"/>
                    <a:pt x="24" y="3"/>
                  </a:cubicBezTo>
                  <a:close/>
                  <a:moveTo>
                    <a:pt x="18" y="35"/>
                  </a:moveTo>
                  <a:cubicBezTo>
                    <a:pt x="14" y="35"/>
                    <a:pt x="10" y="32"/>
                    <a:pt x="10" y="29"/>
                  </a:cubicBezTo>
                  <a:cubicBezTo>
                    <a:pt x="10" y="25"/>
                    <a:pt x="13" y="21"/>
                    <a:pt x="18" y="20"/>
                  </a:cubicBezTo>
                  <a:cubicBezTo>
                    <a:pt x="23" y="20"/>
                    <a:pt x="26" y="23"/>
                    <a:pt x="26" y="27"/>
                  </a:cubicBezTo>
                  <a:cubicBezTo>
                    <a:pt x="26" y="31"/>
                    <a:pt x="23" y="34"/>
                    <a:pt x="18" y="35"/>
                  </a:cubicBezTo>
                  <a:close/>
                  <a:moveTo>
                    <a:pt x="33" y="22"/>
                  </a:moveTo>
                  <a:cubicBezTo>
                    <a:pt x="31" y="24"/>
                    <a:pt x="29" y="23"/>
                    <a:pt x="28" y="22"/>
                  </a:cubicBezTo>
                  <a:cubicBezTo>
                    <a:pt x="28" y="21"/>
                    <a:pt x="28" y="18"/>
                    <a:pt x="29" y="17"/>
                  </a:cubicBezTo>
                  <a:cubicBezTo>
                    <a:pt x="31" y="16"/>
                    <a:pt x="33" y="16"/>
                    <a:pt x="34" y="18"/>
                  </a:cubicBezTo>
                  <a:cubicBezTo>
                    <a:pt x="35" y="19"/>
                    <a:pt x="34" y="21"/>
                    <a:pt x="3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7"/>
            <p:cNvSpPr/>
            <p:nvPr/>
          </p:nvSpPr>
          <p:spPr bwMode="auto">
            <a:xfrm>
              <a:off x="3952875" y="4683125"/>
              <a:ext cx="187325" cy="215900"/>
            </a:xfrm>
            <a:custGeom>
              <a:avLst/>
              <a:gdLst>
                <a:gd name="T0" fmla="*/ 49 w 49"/>
                <a:gd name="T1" fmla="*/ 51 h 56"/>
                <a:gd name="T2" fmla="*/ 49 w 49"/>
                <a:gd name="T3" fmla="*/ 50 h 56"/>
                <a:gd name="T4" fmla="*/ 49 w 49"/>
                <a:gd name="T5" fmla="*/ 43 h 56"/>
                <a:gd name="T6" fmla="*/ 6 w 49"/>
                <a:gd name="T7" fmla="*/ 0 h 56"/>
                <a:gd name="T8" fmla="*/ 0 w 49"/>
                <a:gd name="T9" fmla="*/ 6 h 56"/>
                <a:gd name="T10" fmla="*/ 6 w 49"/>
                <a:gd name="T11" fmla="*/ 12 h 56"/>
                <a:gd name="T12" fmla="*/ 37 w 49"/>
                <a:gd name="T13" fmla="*/ 43 h 56"/>
                <a:gd name="T14" fmla="*/ 37 w 49"/>
                <a:gd name="T15" fmla="*/ 49 h 56"/>
                <a:gd name="T16" fmla="*/ 37 w 49"/>
                <a:gd name="T17" fmla="*/ 49 h 56"/>
                <a:gd name="T18" fmla="*/ 37 w 49"/>
                <a:gd name="T19" fmla="*/ 50 h 56"/>
                <a:gd name="T20" fmla="*/ 43 w 49"/>
                <a:gd name="T21" fmla="*/ 56 h 56"/>
                <a:gd name="T22" fmla="*/ 49 w 49"/>
                <a:gd name="T23" fmla="*/ 51 h 56"/>
                <a:gd name="T24" fmla="*/ 49 w 49"/>
                <a:gd name="T25" fmla="*/ 51 h 56"/>
                <a:gd name="T26" fmla="*/ 49 w 49"/>
                <a:gd name="T27" fmla="*/ 5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" h="56">
                  <a:moveTo>
                    <a:pt x="49" y="51"/>
                  </a:moveTo>
                  <a:cubicBezTo>
                    <a:pt x="49" y="51"/>
                    <a:pt x="49" y="50"/>
                    <a:pt x="49" y="50"/>
                  </a:cubicBezTo>
                  <a:cubicBezTo>
                    <a:pt x="49" y="48"/>
                    <a:pt x="49" y="46"/>
                    <a:pt x="49" y="43"/>
                  </a:cubicBezTo>
                  <a:cubicBezTo>
                    <a:pt x="49" y="19"/>
                    <a:pt x="30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23" y="12"/>
                    <a:pt x="37" y="26"/>
                    <a:pt x="37" y="43"/>
                  </a:cubicBezTo>
                  <a:cubicBezTo>
                    <a:pt x="37" y="45"/>
                    <a:pt x="37" y="47"/>
                    <a:pt x="37" y="49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49"/>
                    <a:pt x="37" y="50"/>
                    <a:pt x="37" y="50"/>
                  </a:cubicBezTo>
                  <a:cubicBezTo>
                    <a:pt x="37" y="53"/>
                    <a:pt x="40" y="56"/>
                    <a:pt x="43" y="56"/>
                  </a:cubicBezTo>
                  <a:cubicBezTo>
                    <a:pt x="46" y="56"/>
                    <a:pt x="48" y="54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8"/>
            <p:cNvSpPr/>
            <p:nvPr/>
          </p:nvSpPr>
          <p:spPr bwMode="auto">
            <a:xfrm>
              <a:off x="3957638" y="4756150"/>
              <a:ext cx="111125" cy="123825"/>
            </a:xfrm>
            <a:custGeom>
              <a:avLst/>
              <a:gdLst>
                <a:gd name="T0" fmla="*/ 29 w 29"/>
                <a:gd name="T1" fmla="*/ 27 h 32"/>
                <a:gd name="T2" fmla="*/ 29 w 29"/>
                <a:gd name="T3" fmla="*/ 24 h 32"/>
                <a:gd name="T4" fmla="*/ 5 w 29"/>
                <a:gd name="T5" fmla="*/ 0 h 32"/>
                <a:gd name="T6" fmla="*/ 0 w 29"/>
                <a:gd name="T7" fmla="*/ 5 h 32"/>
                <a:gd name="T8" fmla="*/ 5 w 29"/>
                <a:gd name="T9" fmla="*/ 10 h 32"/>
                <a:gd name="T10" fmla="*/ 19 w 29"/>
                <a:gd name="T11" fmla="*/ 24 h 32"/>
                <a:gd name="T12" fmla="*/ 19 w 29"/>
                <a:gd name="T13" fmla="*/ 26 h 32"/>
                <a:gd name="T14" fmla="*/ 19 w 29"/>
                <a:gd name="T15" fmla="*/ 26 h 32"/>
                <a:gd name="T16" fmla="*/ 19 w 29"/>
                <a:gd name="T17" fmla="*/ 27 h 32"/>
                <a:gd name="T18" fmla="*/ 24 w 29"/>
                <a:gd name="T19" fmla="*/ 32 h 32"/>
                <a:gd name="T20" fmla="*/ 29 w 29"/>
                <a:gd name="T21" fmla="*/ 27 h 32"/>
                <a:gd name="T22" fmla="*/ 29 w 29"/>
                <a:gd name="T23" fmla="*/ 27 h 32"/>
                <a:gd name="T24" fmla="*/ 29 w 29"/>
                <a:gd name="T25" fmla="*/ 27 h 32"/>
                <a:gd name="T26" fmla="*/ 29 w 29"/>
                <a:gd name="T27" fmla="*/ 27 h 32"/>
                <a:gd name="T28" fmla="*/ 29 w 29"/>
                <a:gd name="T29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32">
                  <a:moveTo>
                    <a:pt x="29" y="27"/>
                  </a:moveTo>
                  <a:cubicBezTo>
                    <a:pt x="29" y="26"/>
                    <a:pt x="29" y="25"/>
                    <a:pt x="29" y="24"/>
                  </a:cubicBezTo>
                  <a:cubicBezTo>
                    <a:pt x="29" y="11"/>
                    <a:pt x="18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ubicBezTo>
                    <a:pt x="13" y="10"/>
                    <a:pt x="19" y="17"/>
                    <a:pt x="19" y="24"/>
                  </a:cubicBezTo>
                  <a:cubicBezTo>
                    <a:pt x="19" y="25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7"/>
                    <a:pt x="19" y="27"/>
                  </a:cubicBezTo>
                  <a:cubicBezTo>
                    <a:pt x="19" y="30"/>
                    <a:pt x="21" y="32"/>
                    <a:pt x="24" y="32"/>
                  </a:cubicBezTo>
                  <a:cubicBezTo>
                    <a:pt x="26" y="32"/>
                    <a:pt x="28" y="30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3" name="Group 39"/>
          <p:cNvGrpSpPr>
            <a:grpSpLocks noChangeAspect="1"/>
          </p:cNvGrpSpPr>
          <p:nvPr/>
        </p:nvGrpSpPr>
        <p:grpSpPr bwMode="auto">
          <a:xfrm>
            <a:off x="5826125" y="1363980"/>
            <a:ext cx="387350" cy="318135"/>
            <a:chOff x="3645" y="1999"/>
            <a:chExt cx="392" cy="322"/>
          </a:xfrm>
          <a:solidFill>
            <a:schemeClr val="bg1"/>
          </a:solidFill>
        </p:grpSpPr>
        <p:sp>
          <p:nvSpPr>
            <p:cNvPr id="84" name="Freeform 40"/>
            <p:cNvSpPr>
              <a:spLocks noEditPoints="1"/>
            </p:cNvSpPr>
            <p:nvPr/>
          </p:nvSpPr>
          <p:spPr bwMode="auto">
            <a:xfrm>
              <a:off x="3645" y="1999"/>
              <a:ext cx="279" cy="255"/>
            </a:xfrm>
            <a:custGeom>
              <a:avLst/>
              <a:gdLst>
                <a:gd name="T0" fmla="*/ 113 w 116"/>
                <a:gd name="T1" fmla="*/ 41 h 106"/>
                <a:gd name="T2" fmla="*/ 116 w 116"/>
                <a:gd name="T3" fmla="*/ 41 h 106"/>
                <a:gd name="T4" fmla="*/ 58 w 116"/>
                <a:gd name="T5" fmla="*/ 0 h 106"/>
                <a:gd name="T6" fmla="*/ 0 w 116"/>
                <a:gd name="T7" fmla="*/ 49 h 106"/>
                <a:gd name="T8" fmla="*/ 23 w 116"/>
                <a:gd name="T9" fmla="*/ 88 h 106"/>
                <a:gd name="T10" fmla="*/ 23 w 116"/>
                <a:gd name="T11" fmla="*/ 88 h 106"/>
                <a:gd name="T12" fmla="*/ 18 w 116"/>
                <a:gd name="T13" fmla="*/ 106 h 106"/>
                <a:gd name="T14" fmla="*/ 39 w 116"/>
                <a:gd name="T15" fmla="*/ 95 h 106"/>
                <a:gd name="T16" fmla="*/ 40 w 116"/>
                <a:gd name="T17" fmla="*/ 95 h 106"/>
                <a:gd name="T18" fmla="*/ 58 w 116"/>
                <a:gd name="T19" fmla="*/ 98 h 106"/>
                <a:gd name="T20" fmla="*/ 62 w 116"/>
                <a:gd name="T21" fmla="*/ 98 h 106"/>
                <a:gd name="T22" fmla="*/ 60 w 116"/>
                <a:gd name="T23" fmla="*/ 86 h 106"/>
                <a:gd name="T24" fmla="*/ 113 w 116"/>
                <a:gd name="T25" fmla="*/ 41 h 106"/>
                <a:gd name="T26" fmla="*/ 78 w 116"/>
                <a:gd name="T27" fmla="*/ 24 h 106"/>
                <a:gd name="T28" fmla="*/ 87 w 116"/>
                <a:gd name="T29" fmla="*/ 32 h 106"/>
                <a:gd name="T30" fmla="*/ 78 w 116"/>
                <a:gd name="T31" fmla="*/ 40 h 106"/>
                <a:gd name="T32" fmla="*/ 70 w 116"/>
                <a:gd name="T33" fmla="*/ 32 h 106"/>
                <a:gd name="T34" fmla="*/ 78 w 116"/>
                <a:gd name="T35" fmla="*/ 24 h 106"/>
                <a:gd name="T36" fmla="*/ 38 w 116"/>
                <a:gd name="T37" fmla="*/ 40 h 106"/>
                <a:gd name="T38" fmla="*/ 30 w 116"/>
                <a:gd name="T39" fmla="*/ 32 h 106"/>
                <a:gd name="T40" fmla="*/ 38 w 116"/>
                <a:gd name="T41" fmla="*/ 24 h 106"/>
                <a:gd name="T42" fmla="*/ 46 w 116"/>
                <a:gd name="T43" fmla="*/ 32 h 106"/>
                <a:gd name="T44" fmla="*/ 38 w 116"/>
                <a:gd name="T45" fmla="*/ 4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6" h="106">
                  <a:moveTo>
                    <a:pt x="113" y="41"/>
                  </a:moveTo>
                  <a:cubicBezTo>
                    <a:pt x="114" y="41"/>
                    <a:pt x="115" y="41"/>
                    <a:pt x="116" y="41"/>
                  </a:cubicBezTo>
                  <a:cubicBezTo>
                    <a:pt x="111" y="18"/>
                    <a:pt x="87" y="0"/>
                    <a:pt x="58" y="0"/>
                  </a:cubicBezTo>
                  <a:cubicBezTo>
                    <a:pt x="26" y="0"/>
                    <a:pt x="0" y="22"/>
                    <a:pt x="0" y="49"/>
                  </a:cubicBezTo>
                  <a:cubicBezTo>
                    <a:pt x="0" y="65"/>
                    <a:pt x="9" y="79"/>
                    <a:pt x="23" y="88"/>
                  </a:cubicBezTo>
                  <a:cubicBezTo>
                    <a:pt x="23" y="88"/>
                    <a:pt x="23" y="88"/>
                    <a:pt x="23" y="88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39" y="95"/>
                    <a:pt x="39" y="95"/>
                    <a:pt x="39" y="95"/>
                  </a:cubicBezTo>
                  <a:cubicBezTo>
                    <a:pt x="39" y="95"/>
                    <a:pt x="39" y="95"/>
                    <a:pt x="40" y="95"/>
                  </a:cubicBezTo>
                  <a:cubicBezTo>
                    <a:pt x="45" y="97"/>
                    <a:pt x="52" y="98"/>
                    <a:pt x="58" y="98"/>
                  </a:cubicBezTo>
                  <a:cubicBezTo>
                    <a:pt x="59" y="98"/>
                    <a:pt x="61" y="98"/>
                    <a:pt x="62" y="98"/>
                  </a:cubicBezTo>
                  <a:cubicBezTo>
                    <a:pt x="61" y="94"/>
                    <a:pt x="60" y="90"/>
                    <a:pt x="60" y="86"/>
                  </a:cubicBezTo>
                  <a:cubicBezTo>
                    <a:pt x="60" y="61"/>
                    <a:pt x="84" y="41"/>
                    <a:pt x="113" y="41"/>
                  </a:cubicBezTo>
                  <a:close/>
                  <a:moveTo>
                    <a:pt x="78" y="24"/>
                  </a:moveTo>
                  <a:cubicBezTo>
                    <a:pt x="83" y="24"/>
                    <a:pt x="87" y="28"/>
                    <a:pt x="87" y="32"/>
                  </a:cubicBezTo>
                  <a:cubicBezTo>
                    <a:pt x="87" y="37"/>
                    <a:pt x="83" y="40"/>
                    <a:pt x="78" y="40"/>
                  </a:cubicBezTo>
                  <a:cubicBezTo>
                    <a:pt x="74" y="40"/>
                    <a:pt x="70" y="37"/>
                    <a:pt x="70" y="32"/>
                  </a:cubicBezTo>
                  <a:cubicBezTo>
                    <a:pt x="70" y="28"/>
                    <a:pt x="74" y="24"/>
                    <a:pt x="78" y="24"/>
                  </a:cubicBezTo>
                  <a:close/>
                  <a:moveTo>
                    <a:pt x="38" y="40"/>
                  </a:moveTo>
                  <a:cubicBezTo>
                    <a:pt x="33" y="40"/>
                    <a:pt x="30" y="37"/>
                    <a:pt x="30" y="32"/>
                  </a:cubicBezTo>
                  <a:cubicBezTo>
                    <a:pt x="30" y="28"/>
                    <a:pt x="33" y="24"/>
                    <a:pt x="38" y="24"/>
                  </a:cubicBezTo>
                  <a:cubicBezTo>
                    <a:pt x="42" y="24"/>
                    <a:pt x="46" y="28"/>
                    <a:pt x="46" y="32"/>
                  </a:cubicBezTo>
                  <a:cubicBezTo>
                    <a:pt x="46" y="37"/>
                    <a:pt x="42" y="40"/>
                    <a:pt x="3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Freeform 41"/>
            <p:cNvSpPr>
              <a:spLocks noEditPoints="1"/>
            </p:cNvSpPr>
            <p:nvPr/>
          </p:nvSpPr>
          <p:spPr bwMode="auto">
            <a:xfrm>
              <a:off x="3799" y="2107"/>
              <a:ext cx="238" cy="214"/>
            </a:xfrm>
            <a:custGeom>
              <a:avLst/>
              <a:gdLst>
                <a:gd name="T0" fmla="*/ 0 w 99"/>
                <a:gd name="T1" fmla="*/ 41 h 89"/>
                <a:gd name="T2" fmla="*/ 50 w 99"/>
                <a:gd name="T3" fmla="*/ 82 h 89"/>
                <a:gd name="T4" fmla="*/ 65 w 99"/>
                <a:gd name="T5" fmla="*/ 80 h 89"/>
                <a:gd name="T6" fmla="*/ 66 w 99"/>
                <a:gd name="T7" fmla="*/ 80 h 89"/>
                <a:gd name="T8" fmla="*/ 84 w 99"/>
                <a:gd name="T9" fmla="*/ 89 h 89"/>
                <a:gd name="T10" fmla="*/ 79 w 99"/>
                <a:gd name="T11" fmla="*/ 74 h 89"/>
                <a:gd name="T12" fmla="*/ 80 w 99"/>
                <a:gd name="T13" fmla="*/ 74 h 89"/>
                <a:gd name="T14" fmla="*/ 99 w 99"/>
                <a:gd name="T15" fmla="*/ 41 h 89"/>
                <a:gd name="T16" fmla="*/ 50 w 99"/>
                <a:gd name="T17" fmla="*/ 0 h 89"/>
                <a:gd name="T18" fmla="*/ 0 w 99"/>
                <a:gd name="T19" fmla="*/ 41 h 89"/>
                <a:gd name="T20" fmla="*/ 60 w 99"/>
                <a:gd name="T21" fmla="*/ 27 h 89"/>
                <a:gd name="T22" fmla="*/ 67 w 99"/>
                <a:gd name="T23" fmla="*/ 20 h 89"/>
                <a:gd name="T24" fmla="*/ 74 w 99"/>
                <a:gd name="T25" fmla="*/ 27 h 89"/>
                <a:gd name="T26" fmla="*/ 67 w 99"/>
                <a:gd name="T27" fmla="*/ 34 h 89"/>
                <a:gd name="T28" fmla="*/ 60 w 99"/>
                <a:gd name="T29" fmla="*/ 27 h 89"/>
                <a:gd name="T30" fmla="*/ 26 w 99"/>
                <a:gd name="T31" fmla="*/ 27 h 89"/>
                <a:gd name="T32" fmla="*/ 33 w 99"/>
                <a:gd name="T33" fmla="*/ 20 h 89"/>
                <a:gd name="T34" fmla="*/ 40 w 99"/>
                <a:gd name="T35" fmla="*/ 27 h 89"/>
                <a:gd name="T36" fmla="*/ 33 w 99"/>
                <a:gd name="T37" fmla="*/ 34 h 89"/>
                <a:gd name="T38" fmla="*/ 26 w 99"/>
                <a:gd name="T39" fmla="*/ 2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9" h="89">
                  <a:moveTo>
                    <a:pt x="0" y="41"/>
                  </a:moveTo>
                  <a:cubicBezTo>
                    <a:pt x="0" y="64"/>
                    <a:pt x="23" y="82"/>
                    <a:pt x="50" y="82"/>
                  </a:cubicBezTo>
                  <a:cubicBezTo>
                    <a:pt x="55" y="82"/>
                    <a:pt x="60" y="82"/>
                    <a:pt x="65" y="80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84" y="89"/>
                    <a:pt x="84" y="89"/>
                    <a:pt x="84" y="89"/>
                  </a:cubicBezTo>
                  <a:cubicBezTo>
                    <a:pt x="79" y="74"/>
                    <a:pt x="79" y="74"/>
                    <a:pt x="79" y="74"/>
                  </a:cubicBezTo>
                  <a:cubicBezTo>
                    <a:pt x="79" y="74"/>
                    <a:pt x="80" y="74"/>
                    <a:pt x="80" y="74"/>
                  </a:cubicBezTo>
                  <a:cubicBezTo>
                    <a:pt x="91" y="66"/>
                    <a:pt x="99" y="55"/>
                    <a:pt x="99" y="41"/>
                  </a:cubicBezTo>
                  <a:cubicBezTo>
                    <a:pt x="99" y="18"/>
                    <a:pt x="77" y="0"/>
                    <a:pt x="50" y="0"/>
                  </a:cubicBezTo>
                  <a:cubicBezTo>
                    <a:pt x="23" y="0"/>
                    <a:pt x="0" y="18"/>
                    <a:pt x="0" y="41"/>
                  </a:cubicBezTo>
                  <a:close/>
                  <a:moveTo>
                    <a:pt x="60" y="27"/>
                  </a:moveTo>
                  <a:cubicBezTo>
                    <a:pt x="60" y="23"/>
                    <a:pt x="63" y="20"/>
                    <a:pt x="67" y="20"/>
                  </a:cubicBezTo>
                  <a:cubicBezTo>
                    <a:pt x="71" y="20"/>
                    <a:pt x="74" y="23"/>
                    <a:pt x="74" y="27"/>
                  </a:cubicBezTo>
                  <a:cubicBezTo>
                    <a:pt x="74" y="31"/>
                    <a:pt x="71" y="34"/>
                    <a:pt x="67" y="34"/>
                  </a:cubicBezTo>
                  <a:cubicBezTo>
                    <a:pt x="63" y="34"/>
                    <a:pt x="60" y="31"/>
                    <a:pt x="60" y="27"/>
                  </a:cubicBezTo>
                  <a:close/>
                  <a:moveTo>
                    <a:pt x="26" y="27"/>
                  </a:moveTo>
                  <a:cubicBezTo>
                    <a:pt x="26" y="23"/>
                    <a:pt x="29" y="20"/>
                    <a:pt x="33" y="20"/>
                  </a:cubicBezTo>
                  <a:cubicBezTo>
                    <a:pt x="36" y="20"/>
                    <a:pt x="40" y="23"/>
                    <a:pt x="40" y="27"/>
                  </a:cubicBezTo>
                  <a:cubicBezTo>
                    <a:pt x="40" y="31"/>
                    <a:pt x="36" y="34"/>
                    <a:pt x="33" y="34"/>
                  </a:cubicBezTo>
                  <a:cubicBezTo>
                    <a:pt x="29" y="34"/>
                    <a:pt x="26" y="31"/>
                    <a:pt x="26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411335" y="3676015"/>
            <a:ext cx="421005" cy="401955"/>
            <a:chOff x="5815013" y="3160713"/>
            <a:chExt cx="561975" cy="536575"/>
          </a:xfrm>
          <a:solidFill>
            <a:schemeClr val="bg1"/>
          </a:solidFill>
        </p:grpSpPr>
        <p:sp>
          <p:nvSpPr>
            <p:cNvPr id="87" name="Freeform 28"/>
            <p:cNvSpPr/>
            <p:nvPr/>
          </p:nvSpPr>
          <p:spPr bwMode="auto">
            <a:xfrm>
              <a:off x="5815013" y="3160713"/>
              <a:ext cx="561975" cy="536575"/>
            </a:xfrm>
            <a:custGeom>
              <a:avLst/>
              <a:gdLst>
                <a:gd name="T0" fmla="*/ 43 w 147"/>
                <a:gd name="T1" fmla="*/ 95 h 140"/>
                <a:gd name="T2" fmla="*/ 90 w 147"/>
                <a:gd name="T3" fmla="*/ 66 h 140"/>
                <a:gd name="T4" fmla="*/ 33 w 147"/>
                <a:gd name="T5" fmla="*/ 59 h 140"/>
                <a:gd name="T6" fmla="*/ 109 w 147"/>
                <a:gd name="T7" fmla="*/ 58 h 140"/>
                <a:gd name="T8" fmla="*/ 109 w 147"/>
                <a:gd name="T9" fmla="*/ 63 h 140"/>
                <a:gd name="T10" fmla="*/ 66 w 147"/>
                <a:gd name="T11" fmla="*/ 94 h 140"/>
                <a:gd name="T12" fmla="*/ 112 w 147"/>
                <a:gd name="T13" fmla="*/ 97 h 140"/>
                <a:gd name="T14" fmla="*/ 110 w 147"/>
                <a:gd name="T15" fmla="*/ 89 h 140"/>
                <a:gd name="T16" fmla="*/ 147 w 147"/>
                <a:gd name="T17" fmla="*/ 54 h 140"/>
                <a:gd name="T18" fmla="*/ 96 w 147"/>
                <a:gd name="T19" fmla="*/ 46 h 140"/>
                <a:gd name="T20" fmla="*/ 74 w 147"/>
                <a:gd name="T21" fmla="*/ 0 h 140"/>
                <a:gd name="T22" fmla="*/ 51 w 147"/>
                <a:gd name="T23" fmla="*/ 46 h 140"/>
                <a:gd name="T24" fmla="*/ 0 w 147"/>
                <a:gd name="T25" fmla="*/ 54 h 140"/>
                <a:gd name="T26" fmla="*/ 37 w 147"/>
                <a:gd name="T27" fmla="*/ 89 h 140"/>
                <a:gd name="T28" fmla="*/ 28 w 147"/>
                <a:gd name="T29" fmla="*/ 140 h 140"/>
                <a:gd name="T30" fmla="*/ 74 w 147"/>
                <a:gd name="T31" fmla="*/ 116 h 140"/>
                <a:gd name="T32" fmla="*/ 119 w 147"/>
                <a:gd name="T33" fmla="*/ 140 h 140"/>
                <a:gd name="T34" fmla="*/ 112 w 147"/>
                <a:gd name="T35" fmla="*/ 98 h 140"/>
                <a:gd name="T36" fmla="*/ 43 w 147"/>
                <a:gd name="T37" fmla="*/ 101 h 140"/>
                <a:gd name="T38" fmla="*/ 43 w 147"/>
                <a:gd name="T39" fmla="*/ 95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7" h="140">
                  <a:moveTo>
                    <a:pt x="43" y="95"/>
                  </a:moveTo>
                  <a:cubicBezTo>
                    <a:pt x="47" y="91"/>
                    <a:pt x="90" y="66"/>
                    <a:pt x="90" y="66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109" y="58"/>
                    <a:pt x="109" y="58"/>
                    <a:pt x="109" y="58"/>
                  </a:cubicBezTo>
                  <a:cubicBezTo>
                    <a:pt x="109" y="58"/>
                    <a:pt x="112" y="60"/>
                    <a:pt x="109" y="63"/>
                  </a:cubicBezTo>
                  <a:cubicBezTo>
                    <a:pt x="106" y="66"/>
                    <a:pt x="66" y="94"/>
                    <a:pt x="66" y="94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0" y="89"/>
                    <a:pt x="110" y="89"/>
                    <a:pt x="110" y="89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96" y="46"/>
                    <a:pt x="96" y="46"/>
                    <a:pt x="96" y="46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37" y="89"/>
                    <a:pt x="37" y="89"/>
                    <a:pt x="37" y="89"/>
                  </a:cubicBezTo>
                  <a:cubicBezTo>
                    <a:pt x="28" y="140"/>
                    <a:pt x="28" y="140"/>
                    <a:pt x="28" y="140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119" y="140"/>
                    <a:pt x="119" y="140"/>
                    <a:pt x="119" y="140"/>
                  </a:cubicBezTo>
                  <a:cubicBezTo>
                    <a:pt x="112" y="98"/>
                    <a:pt x="112" y="98"/>
                    <a:pt x="112" y="98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3" y="101"/>
                    <a:pt x="40" y="98"/>
                    <a:pt x="43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Freeform 29"/>
            <p:cNvSpPr/>
            <p:nvPr/>
          </p:nvSpPr>
          <p:spPr bwMode="auto">
            <a:xfrm>
              <a:off x="6243638" y="3532188"/>
              <a:ext cx="26988" cy="4763"/>
            </a:xfrm>
            <a:custGeom>
              <a:avLst/>
              <a:gdLst>
                <a:gd name="T0" fmla="*/ 0 w 17"/>
                <a:gd name="T1" fmla="*/ 0 h 3"/>
                <a:gd name="T2" fmla="*/ 0 w 17"/>
                <a:gd name="T3" fmla="*/ 3 h 3"/>
                <a:gd name="T4" fmla="*/ 17 w 17"/>
                <a:gd name="T5" fmla="*/ 3 h 3"/>
                <a:gd name="T6" fmla="*/ 0 w 17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3">
                  <a:moveTo>
                    <a:pt x="0" y="0"/>
                  </a:moveTo>
                  <a:lnTo>
                    <a:pt x="0" y="3"/>
                  </a:lnTo>
                  <a:lnTo>
                    <a:pt x="17" y="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1808480" y="1989455"/>
            <a:ext cx="1180465" cy="306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KEYWORD</a:t>
            </a:r>
            <a:r>
              <a:rPr lang="en-US" altLang="zh-CN" sz="1400" b="1" dirty="0">
                <a:solidFill>
                  <a:schemeClr val="tx1">
                    <a:alpha val="92000"/>
                  </a:schemeClr>
                </a:solidFill>
                <a:latin typeface="+mn-lt"/>
                <a:ea typeface="微软雅黑" panose="020B0503020204020204" charset="-122"/>
                <a:cs typeface="Arial" panose="020B0604020202020204" pitchFamily="34" charset="0"/>
              </a:rPr>
              <a:t> </a:t>
            </a:r>
          </a:p>
        </p:txBody>
      </p:sp>
      <p:sp>
        <p:nvSpPr>
          <p:cNvPr id="9" name="矩形 8"/>
          <p:cNvSpPr/>
          <p:nvPr/>
        </p:nvSpPr>
        <p:spPr>
          <a:xfrm>
            <a:off x="5407025" y="1998345"/>
            <a:ext cx="1180465" cy="306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KEYWORD</a:t>
            </a:r>
            <a:r>
              <a:rPr lang="en-US" altLang="zh-CN" sz="1400" b="1" dirty="0">
                <a:solidFill>
                  <a:schemeClr val="tx1">
                    <a:alpha val="92000"/>
                  </a:schemeClr>
                </a:solidFill>
                <a:latin typeface="+mn-lt"/>
                <a:ea typeface="微软雅黑" panose="020B0503020204020204" charset="-122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3" name="矩形 12"/>
          <p:cNvSpPr/>
          <p:nvPr/>
        </p:nvSpPr>
        <p:spPr>
          <a:xfrm>
            <a:off x="9031605" y="1989455"/>
            <a:ext cx="1180465" cy="306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KEYWORD</a:t>
            </a:r>
            <a:endParaRPr lang="en-US" altLang="zh-CN" sz="1400" b="1" dirty="0">
              <a:solidFill>
                <a:schemeClr val="tx1">
                  <a:alpha val="92000"/>
                </a:schemeClr>
              </a:solidFill>
              <a:latin typeface="+mn-lt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808480" y="4334510"/>
            <a:ext cx="1180465" cy="306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KEYWORD</a:t>
            </a:r>
            <a:r>
              <a:rPr lang="en-US" altLang="zh-CN" sz="1400" b="1" dirty="0">
                <a:solidFill>
                  <a:schemeClr val="tx1">
                    <a:alpha val="92000"/>
                  </a:schemeClr>
                </a:solidFill>
                <a:latin typeface="+mn-lt"/>
                <a:ea typeface="微软雅黑" panose="020B0503020204020204" charset="-122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3" name="矩形 22"/>
          <p:cNvSpPr/>
          <p:nvPr/>
        </p:nvSpPr>
        <p:spPr>
          <a:xfrm>
            <a:off x="5375910" y="4334510"/>
            <a:ext cx="1180465" cy="306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KEYWORD</a:t>
            </a:r>
            <a:r>
              <a:rPr lang="en-US" altLang="zh-CN" sz="1400" b="1" dirty="0">
                <a:solidFill>
                  <a:schemeClr val="tx1">
                    <a:alpha val="92000"/>
                  </a:schemeClr>
                </a:solidFill>
                <a:latin typeface="+mn-lt"/>
                <a:ea typeface="微软雅黑" panose="020B0503020204020204" charset="-122"/>
                <a:cs typeface="Arial" panose="020B0604020202020204" pitchFamily="34" charset="0"/>
              </a:rPr>
              <a:t> </a:t>
            </a:r>
          </a:p>
        </p:txBody>
      </p:sp>
      <p:sp>
        <p:nvSpPr>
          <p:cNvPr id="26" name="矩形 25"/>
          <p:cNvSpPr/>
          <p:nvPr/>
        </p:nvSpPr>
        <p:spPr>
          <a:xfrm>
            <a:off x="9031605" y="4334510"/>
            <a:ext cx="1180465" cy="306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KEYWORD</a:t>
            </a:r>
            <a:r>
              <a:rPr lang="en-US" altLang="zh-CN" sz="1400" b="1" dirty="0">
                <a:solidFill>
                  <a:schemeClr val="tx1">
                    <a:alpha val="92000"/>
                  </a:schemeClr>
                </a:solidFill>
                <a:latin typeface="+mn-lt"/>
                <a:ea typeface="微软雅黑" panose="020B0503020204020204" charset="-122"/>
                <a:cs typeface="Arial" panose="020B0604020202020204" pitchFamily="34" charset="0"/>
              </a:rPr>
              <a:t> 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1275080" y="2240280"/>
            <a:ext cx="22472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r>
              <a: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</a:t>
            </a:r>
            <a:r>
              <a: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.C</a:t>
            </a:r>
            <a:r>
              <a: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.C</a:t>
            </a:r>
            <a:r>
              <a: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.C</a:t>
            </a:r>
            <a:r>
              <a: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842510" y="2240280"/>
            <a:ext cx="22472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r>
              <a: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</a:t>
            </a:r>
            <a:r>
              <a: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.C</a:t>
            </a:r>
            <a:r>
              <a: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.C</a:t>
            </a:r>
            <a:r>
              <a: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.C</a:t>
            </a:r>
            <a:r>
              <a: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498205" y="2240280"/>
            <a:ext cx="22472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r>
              <a: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</a:t>
            </a:r>
            <a:r>
              <a: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.C</a:t>
            </a:r>
            <a:r>
              <a: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.C</a:t>
            </a:r>
            <a:r>
              <a: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.C</a:t>
            </a:r>
            <a:r>
              <a: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1"/>
          <p:cNvPicPr>
            <a:picLocks noChangeAspect="1"/>
          </p:cNvPicPr>
          <p:nvPr/>
        </p:nvPicPr>
        <p:blipFill>
          <a:blip r:embed="rId2"/>
          <a:srcRect l="46371" b="36445"/>
          <a:stretch>
            <a:fillRect/>
          </a:stretch>
        </p:blipFill>
        <p:spPr>
          <a:xfrm flipH="1">
            <a:off x="10789285" y="4290060"/>
            <a:ext cx="1400175" cy="2578100"/>
          </a:xfrm>
          <a:prstGeom prst="rect">
            <a:avLst/>
          </a:prstGeom>
        </p:spPr>
      </p:pic>
      <p:pic>
        <p:nvPicPr>
          <p:cNvPr id="7" name="图片 6" descr="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105" y="1200150"/>
            <a:ext cx="3505200" cy="468249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646295" y="1200150"/>
            <a:ext cx="636270" cy="2630170"/>
          </a:xfrm>
          <a:prstGeom prst="rect">
            <a:avLst/>
          </a:prstGeom>
          <a:noFill/>
          <a:ln>
            <a:solidFill>
              <a:srgbClr val="8AA26A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8AA26A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491990" y="1325880"/>
            <a:ext cx="736600" cy="35439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>
                <a:solidFill>
                  <a:srgbClr val="7DA049"/>
                </a:solidFill>
                <a:latin typeface="微软雅黑" panose="020B0503020204020204" charset="-122"/>
                <a:ea typeface="微软雅黑" panose="020B0503020204020204" charset="-122"/>
              </a:rPr>
              <a:t>单击此处输入您的文本</a:t>
            </a:r>
          </a:p>
          <a:p>
            <a:endParaRPr lang="zh-CN" altLang="en-US">
              <a:solidFill>
                <a:srgbClr val="7DA049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92445" y="1325880"/>
            <a:ext cx="4518660" cy="112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592445" y="2586990"/>
            <a:ext cx="4518660" cy="112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538345" y="5039995"/>
            <a:ext cx="662686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Click here to enter your text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.</a:t>
            </a:r>
            <a:endParaRPr lang="en-US" altLang="zh-CN" sz="900" kern="0" noProof="0" dirty="0" smtClean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656455" y="4730115"/>
            <a:ext cx="1656715" cy="172720"/>
            <a:chOff x="7214" y="7331"/>
            <a:chExt cx="3412" cy="356"/>
          </a:xfrm>
        </p:grpSpPr>
        <p:sp>
          <p:nvSpPr>
            <p:cNvPr id="16" name="矩形 15"/>
            <p:cNvSpPr/>
            <p:nvPr/>
          </p:nvSpPr>
          <p:spPr>
            <a:xfrm>
              <a:off x="7214" y="7331"/>
              <a:ext cx="357" cy="357"/>
            </a:xfrm>
            <a:prstGeom prst="rect">
              <a:avLst/>
            </a:prstGeom>
            <a:solidFill>
              <a:srgbClr val="8AA2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7882" y="7331"/>
              <a:ext cx="357" cy="357"/>
            </a:xfrm>
            <a:prstGeom prst="rect">
              <a:avLst/>
            </a:prstGeom>
            <a:solidFill>
              <a:srgbClr val="6172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8600" y="7331"/>
              <a:ext cx="357" cy="357"/>
            </a:xfrm>
            <a:prstGeom prst="rect">
              <a:avLst/>
            </a:prstGeom>
            <a:solidFill>
              <a:srgbClr val="D5E2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421" y="7331"/>
              <a:ext cx="357" cy="357"/>
            </a:xfrm>
            <a:prstGeom prst="rect">
              <a:avLst/>
            </a:prstGeom>
            <a:solidFill>
              <a:srgbClr val="8AA2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10270" y="7331"/>
              <a:ext cx="357" cy="357"/>
            </a:xfrm>
            <a:prstGeom prst="rect">
              <a:avLst/>
            </a:prstGeom>
            <a:solidFill>
              <a:srgbClr val="D5E2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3" name="直接连接符 22"/>
          <p:cNvCxnSpPr/>
          <p:nvPr/>
        </p:nvCxnSpPr>
        <p:spPr>
          <a:xfrm flipH="1">
            <a:off x="5193665" y="1200150"/>
            <a:ext cx="375285" cy="375920"/>
          </a:xfrm>
          <a:prstGeom prst="line">
            <a:avLst/>
          </a:prstGeom>
          <a:ln w="3175">
            <a:solidFill>
              <a:srgbClr val="7DA0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4491990" y="3543300"/>
            <a:ext cx="287020" cy="287020"/>
          </a:xfrm>
          <a:prstGeom prst="line">
            <a:avLst/>
          </a:prstGeom>
          <a:ln w="3175">
            <a:solidFill>
              <a:srgbClr val="7DA0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426210" y="1783715"/>
            <a:ext cx="1854835" cy="1649730"/>
            <a:chOff x="3840" y="3803"/>
            <a:chExt cx="2242" cy="1994"/>
          </a:xfrm>
        </p:grpSpPr>
        <p:sp>
          <p:nvSpPr>
            <p:cNvPr id="12" name="Freeform 11"/>
            <p:cNvSpPr/>
            <p:nvPr/>
          </p:nvSpPr>
          <p:spPr>
            <a:xfrm>
              <a:off x="3840" y="3803"/>
              <a:ext cx="2242" cy="1994"/>
            </a:xfrm>
            <a:custGeom>
              <a:avLst/>
              <a:gdLst>
                <a:gd name="connsiteX0" fmla="*/ 0 w 2438400"/>
                <a:gd name="connsiteY0" fmla="*/ 361252 h 2167466"/>
                <a:gd name="connsiteX1" fmla="*/ 361252 w 2438400"/>
                <a:gd name="connsiteY1" fmla="*/ 0 h 2167466"/>
                <a:gd name="connsiteX2" fmla="*/ 2077148 w 2438400"/>
                <a:gd name="connsiteY2" fmla="*/ 0 h 2167466"/>
                <a:gd name="connsiteX3" fmla="*/ 2438400 w 2438400"/>
                <a:gd name="connsiteY3" fmla="*/ 361252 h 2167466"/>
                <a:gd name="connsiteX4" fmla="*/ 2438400 w 2438400"/>
                <a:gd name="connsiteY4" fmla="*/ 1806214 h 2167466"/>
                <a:gd name="connsiteX5" fmla="*/ 2077148 w 2438400"/>
                <a:gd name="connsiteY5" fmla="*/ 2167466 h 2167466"/>
                <a:gd name="connsiteX6" fmla="*/ 361252 w 2438400"/>
                <a:gd name="connsiteY6" fmla="*/ 2167466 h 2167466"/>
                <a:gd name="connsiteX7" fmla="*/ 0 w 2438400"/>
                <a:gd name="connsiteY7" fmla="*/ 1806214 h 2167466"/>
                <a:gd name="connsiteX8" fmla="*/ 0 w 2438400"/>
                <a:gd name="connsiteY8" fmla="*/ 361252 h 216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38400" h="2167466">
                  <a:moveTo>
                    <a:pt x="0" y="361252"/>
                  </a:moveTo>
                  <a:cubicBezTo>
                    <a:pt x="0" y="161738"/>
                    <a:pt x="161738" y="0"/>
                    <a:pt x="361252" y="0"/>
                  </a:cubicBezTo>
                  <a:lnTo>
                    <a:pt x="2077148" y="0"/>
                  </a:lnTo>
                  <a:cubicBezTo>
                    <a:pt x="2276662" y="0"/>
                    <a:pt x="2438400" y="161738"/>
                    <a:pt x="2438400" y="361252"/>
                  </a:cubicBezTo>
                  <a:lnTo>
                    <a:pt x="2438400" y="1806214"/>
                  </a:lnTo>
                  <a:cubicBezTo>
                    <a:pt x="2438400" y="2005728"/>
                    <a:pt x="2276662" y="2167466"/>
                    <a:pt x="2077148" y="2167466"/>
                  </a:cubicBezTo>
                  <a:lnTo>
                    <a:pt x="361252" y="2167466"/>
                  </a:lnTo>
                  <a:cubicBezTo>
                    <a:pt x="161738" y="2167466"/>
                    <a:pt x="0" y="2005728"/>
                    <a:pt x="0" y="1806214"/>
                  </a:cubicBezTo>
                  <a:lnTo>
                    <a:pt x="0" y="361252"/>
                  </a:lnTo>
                  <a:close/>
                </a:path>
              </a:pathLst>
            </a:custGeom>
            <a:solidFill>
              <a:srgbClr val="D5E27D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338217" tIns="338217" rIns="338217" bIns="338217" spcCol="1270" anchor="ctr"/>
            <a:lstStyle/>
            <a:p>
              <a:pPr marL="0" marR="0" lvl="0" indent="0" algn="ctr" defTabSz="27114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en-GB" sz="6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6" name="Group 14"/>
            <p:cNvGrpSpPr/>
            <p:nvPr/>
          </p:nvGrpSpPr>
          <p:grpSpPr>
            <a:xfrm>
              <a:off x="4583" y="4492"/>
              <a:ext cx="756" cy="616"/>
              <a:chOff x="10074275" y="4479132"/>
              <a:chExt cx="464344" cy="377825"/>
            </a:xfrm>
            <a:solidFill>
              <a:schemeClr val="bg2"/>
            </a:solidFill>
          </p:grpSpPr>
          <p:sp>
            <p:nvSpPr>
              <p:cNvPr id="16" name="AutoShape 5"/>
              <p:cNvSpPr/>
              <p:nvPr/>
            </p:nvSpPr>
            <p:spPr bwMode="auto">
              <a:xfrm>
                <a:off x="10393363" y="4595019"/>
                <a:ext cx="87313" cy="1166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999" y="18900"/>
                    </a:moveTo>
                    <a:lnTo>
                      <a:pt x="3600" y="18900"/>
                    </a:lnTo>
                    <a:lnTo>
                      <a:pt x="3600" y="2700"/>
                    </a:lnTo>
                    <a:lnTo>
                      <a:pt x="7200" y="2700"/>
                    </a:lnTo>
                    <a:lnTo>
                      <a:pt x="17999" y="14850"/>
                    </a:lnTo>
                    <a:cubicBezTo>
                      <a:pt x="17999" y="14850"/>
                      <a:pt x="17999" y="18900"/>
                      <a:pt x="17999" y="18900"/>
                    </a:cubicBezTo>
                    <a:close/>
                    <a:moveTo>
                      <a:pt x="10195" y="1202"/>
                    </a:moveTo>
                    <a:cubicBezTo>
                      <a:pt x="9527" y="450"/>
                      <a:pt x="8402" y="0"/>
                      <a:pt x="7200" y="0"/>
                    </a:cubicBezTo>
                    <a:lnTo>
                      <a:pt x="3600" y="0"/>
                    </a:lnTo>
                    <a:cubicBezTo>
                      <a:pt x="1610" y="0"/>
                      <a:pt x="0" y="1207"/>
                      <a:pt x="0" y="2700"/>
                    </a:cubicBezTo>
                    <a:lnTo>
                      <a:pt x="0" y="18900"/>
                    </a:lnTo>
                    <a:cubicBezTo>
                      <a:pt x="0" y="20392"/>
                      <a:pt x="1610" y="21599"/>
                      <a:pt x="3600" y="21599"/>
                    </a:cubicBezTo>
                    <a:lnTo>
                      <a:pt x="17999" y="21599"/>
                    </a:lnTo>
                    <a:cubicBezTo>
                      <a:pt x="19989" y="21599"/>
                      <a:pt x="21600" y="20392"/>
                      <a:pt x="21600" y="18900"/>
                    </a:cubicBezTo>
                    <a:lnTo>
                      <a:pt x="21600" y="14850"/>
                    </a:lnTo>
                    <a:cubicBezTo>
                      <a:pt x="21600" y="14317"/>
                      <a:pt x="21389" y="13795"/>
                      <a:pt x="20995" y="13352"/>
                    </a:cubicBezTo>
                    <a:cubicBezTo>
                      <a:pt x="20995" y="13352"/>
                      <a:pt x="10195" y="1202"/>
                      <a:pt x="10195" y="1202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Gill Sans" pitchFamily="2" charset="0"/>
                </a:endParaRPr>
              </a:p>
            </p:txBody>
          </p:sp>
          <p:sp>
            <p:nvSpPr>
              <p:cNvPr id="17" name="AutoShape 6"/>
              <p:cNvSpPr/>
              <p:nvPr/>
            </p:nvSpPr>
            <p:spPr bwMode="auto">
              <a:xfrm>
                <a:off x="10074275" y="4479132"/>
                <a:ext cx="464344" cy="3778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50" y="16615"/>
                    </a:moveTo>
                    <a:cubicBezTo>
                      <a:pt x="20250" y="17074"/>
                      <a:pt x="19948" y="17446"/>
                      <a:pt x="19575" y="17446"/>
                    </a:cubicBezTo>
                    <a:lnTo>
                      <a:pt x="18803" y="17446"/>
                    </a:lnTo>
                    <a:cubicBezTo>
                      <a:pt x="18501" y="16016"/>
                      <a:pt x="17453" y="14953"/>
                      <a:pt x="16200" y="14953"/>
                    </a:cubicBezTo>
                    <a:cubicBezTo>
                      <a:pt x="14945" y="14953"/>
                      <a:pt x="13897" y="16016"/>
                      <a:pt x="13595" y="17446"/>
                    </a:cubicBezTo>
                    <a:lnTo>
                      <a:pt x="10029" y="17446"/>
                    </a:lnTo>
                    <a:cubicBezTo>
                      <a:pt x="9727" y="16016"/>
                      <a:pt x="8679" y="14953"/>
                      <a:pt x="7425" y="14953"/>
                    </a:cubicBezTo>
                    <a:cubicBezTo>
                      <a:pt x="6170" y="14953"/>
                      <a:pt x="5122" y="16016"/>
                      <a:pt x="4820" y="17446"/>
                    </a:cubicBezTo>
                    <a:lnTo>
                      <a:pt x="4050" y="17446"/>
                    </a:lnTo>
                    <a:cubicBezTo>
                      <a:pt x="3677" y="17446"/>
                      <a:pt x="3375" y="17074"/>
                      <a:pt x="3375" y="16615"/>
                    </a:cubicBezTo>
                    <a:lnTo>
                      <a:pt x="3375" y="14123"/>
                    </a:lnTo>
                    <a:lnTo>
                      <a:pt x="12150" y="14123"/>
                    </a:lnTo>
                    <a:cubicBezTo>
                      <a:pt x="13266" y="14123"/>
                      <a:pt x="14175" y="13005"/>
                      <a:pt x="14175" y="11630"/>
                    </a:cubicBezTo>
                    <a:lnTo>
                      <a:pt x="14175" y="5815"/>
                    </a:lnTo>
                    <a:lnTo>
                      <a:pt x="16875" y="5815"/>
                    </a:lnTo>
                    <a:cubicBezTo>
                      <a:pt x="17100" y="5815"/>
                      <a:pt x="17311" y="5954"/>
                      <a:pt x="17436" y="6185"/>
                    </a:cubicBezTo>
                    <a:lnTo>
                      <a:pt x="20136" y="11169"/>
                    </a:lnTo>
                    <a:cubicBezTo>
                      <a:pt x="20210" y="11306"/>
                      <a:pt x="20250" y="11466"/>
                      <a:pt x="20250" y="11630"/>
                    </a:cubicBezTo>
                    <a:cubicBezTo>
                      <a:pt x="20250" y="11630"/>
                      <a:pt x="20250" y="16615"/>
                      <a:pt x="20250" y="16615"/>
                    </a:cubicBezTo>
                    <a:close/>
                    <a:moveTo>
                      <a:pt x="16200" y="19938"/>
                    </a:moveTo>
                    <a:cubicBezTo>
                      <a:pt x="15454" y="19938"/>
                      <a:pt x="14850" y="19193"/>
                      <a:pt x="14850" y="18276"/>
                    </a:cubicBezTo>
                    <a:cubicBezTo>
                      <a:pt x="14850" y="17360"/>
                      <a:pt x="15454" y="16615"/>
                      <a:pt x="16200" y="16615"/>
                    </a:cubicBezTo>
                    <a:cubicBezTo>
                      <a:pt x="16945" y="16615"/>
                      <a:pt x="17550" y="17360"/>
                      <a:pt x="17550" y="18276"/>
                    </a:cubicBezTo>
                    <a:cubicBezTo>
                      <a:pt x="17550" y="19193"/>
                      <a:pt x="16945" y="19938"/>
                      <a:pt x="16200" y="19938"/>
                    </a:cubicBezTo>
                    <a:moveTo>
                      <a:pt x="7425" y="19938"/>
                    </a:moveTo>
                    <a:cubicBezTo>
                      <a:pt x="6679" y="19938"/>
                      <a:pt x="6075" y="19193"/>
                      <a:pt x="6075" y="18276"/>
                    </a:cubicBezTo>
                    <a:cubicBezTo>
                      <a:pt x="6075" y="17360"/>
                      <a:pt x="6679" y="16615"/>
                      <a:pt x="7425" y="16615"/>
                    </a:cubicBezTo>
                    <a:cubicBezTo>
                      <a:pt x="8170" y="16615"/>
                      <a:pt x="8775" y="17360"/>
                      <a:pt x="8775" y="18276"/>
                    </a:cubicBezTo>
                    <a:cubicBezTo>
                      <a:pt x="8775" y="19193"/>
                      <a:pt x="8170" y="19938"/>
                      <a:pt x="7425" y="19938"/>
                    </a:cubicBezTo>
                    <a:moveTo>
                      <a:pt x="2024" y="12461"/>
                    </a:moveTo>
                    <a:cubicBezTo>
                      <a:pt x="1652" y="12461"/>
                      <a:pt x="1349" y="12089"/>
                      <a:pt x="1349" y="11630"/>
                    </a:cubicBezTo>
                    <a:lnTo>
                      <a:pt x="1349" y="2492"/>
                    </a:lnTo>
                    <a:cubicBezTo>
                      <a:pt x="1349" y="2033"/>
                      <a:pt x="1652" y="1661"/>
                      <a:pt x="2024" y="1661"/>
                    </a:cubicBezTo>
                    <a:lnTo>
                      <a:pt x="12150" y="1661"/>
                    </a:lnTo>
                    <a:cubicBezTo>
                      <a:pt x="12523" y="1661"/>
                      <a:pt x="12825" y="2033"/>
                      <a:pt x="12825" y="2492"/>
                    </a:cubicBezTo>
                    <a:lnTo>
                      <a:pt x="12825" y="4153"/>
                    </a:lnTo>
                    <a:lnTo>
                      <a:pt x="12825" y="5815"/>
                    </a:lnTo>
                    <a:lnTo>
                      <a:pt x="12825" y="11630"/>
                    </a:lnTo>
                    <a:cubicBezTo>
                      <a:pt x="12825" y="12089"/>
                      <a:pt x="12523" y="12461"/>
                      <a:pt x="12150" y="12461"/>
                    </a:cubicBezTo>
                    <a:cubicBezTo>
                      <a:pt x="12150" y="12461"/>
                      <a:pt x="2024" y="12461"/>
                      <a:pt x="2024" y="12461"/>
                    </a:cubicBezTo>
                    <a:close/>
                    <a:moveTo>
                      <a:pt x="21259" y="10248"/>
                    </a:moveTo>
                    <a:lnTo>
                      <a:pt x="18559" y="5263"/>
                    </a:lnTo>
                    <a:cubicBezTo>
                      <a:pt x="18182" y="4568"/>
                      <a:pt x="17552" y="4153"/>
                      <a:pt x="16875" y="4153"/>
                    </a:cubicBezTo>
                    <a:lnTo>
                      <a:pt x="14175" y="4153"/>
                    </a:lnTo>
                    <a:lnTo>
                      <a:pt x="14175" y="2492"/>
                    </a:lnTo>
                    <a:cubicBezTo>
                      <a:pt x="14175" y="1117"/>
                      <a:pt x="13266" y="0"/>
                      <a:pt x="12150" y="0"/>
                    </a:cubicBezTo>
                    <a:lnTo>
                      <a:pt x="2024" y="0"/>
                    </a:lnTo>
                    <a:cubicBezTo>
                      <a:pt x="908" y="0"/>
                      <a:pt x="0" y="1117"/>
                      <a:pt x="0" y="2492"/>
                    </a:cubicBezTo>
                    <a:lnTo>
                      <a:pt x="0" y="11630"/>
                    </a:lnTo>
                    <a:cubicBezTo>
                      <a:pt x="0" y="13005"/>
                      <a:pt x="908" y="14123"/>
                      <a:pt x="2024" y="14123"/>
                    </a:cubicBezTo>
                    <a:lnTo>
                      <a:pt x="2025" y="14123"/>
                    </a:lnTo>
                    <a:lnTo>
                      <a:pt x="2025" y="16615"/>
                    </a:lnTo>
                    <a:cubicBezTo>
                      <a:pt x="2025" y="17989"/>
                      <a:pt x="2933" y="19107"/>
                      <a:pt x="4050" y="19107"/>
                    </a:cubicBezTo>
                    <a:lnTo>
                      <a:pt x="4820" y="19107"/>
                    </a:lnTo>
                    <a:cubicBezTo>
                      <a:pt x="5122" y="20537"/>
                      <a:pt x="6170" y="21600"/>
                      <a:pt x="7425" y="21600"/>
                    </a:cubicBezTo>
                    <a:cubicBezTo>
                      <a:pt x="8679" y="21600"/>
                      <a:pt x="9727" y="20537"/>
                      <a:pt x="10029" y="19107"/>
                    </a:cubicBezTo>
                    <a:lnTo>
                      <a:pt x="13595" y="19107"/>
                    </a:lnTo>
                    <a:cubicBezTo>
                      <a:pt x="13897" y="20537"/>
                      <a:pt x="14945" y="21600"/>
                      <a:pt x="16200" y="21600"/>
                    </a:cubicBezTo>
                    <a:cubicBezTo>
                      <a:pt x="17453" y="21600"/>
                      <a:pt x="18501" y="20537"/>
                      <a:pt x="18803" y="19107"/>
                    </a:cubicBezTo>
                    <a:lnTo>
                      <a:pt x="19575" y="19107"/>
                    </a:lnTo>
                    <a:cubicBezTo>
                      <a:pt x="20691" y="19107"/>
                      <a:pt x="21599" y="17989"/>
                      <a:pt x="21599" y="16615"/>
                    </a:cubicBezTo>
                    <a:lnTo>
                      <a:pt x="21599" y="11630"/>
                    </a:lnTo>
                    <a:cubicBezTo>
                      <a:pt x="21599" y="11137"/>
                      <a:pt x="21482" y="10658"/>
                      <a:pt x="21259" y="1024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lt"/>
                  <a:ea typeface="+mn-ea"/>
                  <a:cs typeface="+mn-cs"/>
                  <a:sym typeface="Gill Sans" pitchFamily="2" charset="0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6259830" y="1764030"/>
            <a:ext cx="1854835" cy="1649730"/>
            <a:chOff x="9072" y="3803"/>
            <a:chExt cx="2242" cy="1994"/>
          </a:xfrm>
        </p:grpSpPr>
        <p:sp>
          <p:nvSpPr>
            <p:cNvPr id="10" name="Freeform 9"/>
            <p:cNvSpPr/>
            <p:nvPr/>
          </p:nvSpPr>
          <p:spPr>
            <a:xfrm>
              <a:off x="9072" y="3803"/>
              <a:ext cx="2242" cy="1994"/>
            </a:xfrm>
            <a:custGeom>
              <a:avLst/>
              <a:gdLst>
                <a:gd name="connsiteX0" fmla="*/ 0 w 2438400"/>
                <a:gd name="connsiteY0" fmla="*/ 361252 h 2167466"/>
                <a:gd name="connsiteX1" fmla="*/ 361252 w 2438400"/>
                <a:gd name="connsiteY1" fmla="*/ 0 h 2167466"/>
                <a:gd name="connsiteX2" fmla="*/ 2077148 w 2438400"/>
                <a:gd name="connsiteY2" fmla="*/ 0 h 2167466"/>
                <a:gd name="connsiteX3" fmla="*/ 2438400 w 2438400"/>
                <a:gd name="connsiteY3" fmla="*/ 361252 h 2167466"/>
                <a:gd name="connsiteX4" fmla="*/ 2438400 w 2438400"/>
                <a:gd name="connsiteY4" fmla="*/ 1806214 h 2167466"/>
                <a:gd name="connsiteX5" fmla="*/ 2077148 w 2438400"/>
                <a:gd name="connsiteY5" fmla="*/ 2167466 h 2167466"/>
                <a:gd name="connsiteX6" fmla="*/ 361252 w 2438400"/>
                <a:gd name="connsiteY6" fmla="*/ 2167466 h 2167466"/>
                <a:gd name="connsiteX7" fmla="*/ 0 w 2438400"/>
                <a:gd name="connsiteY7" fmla="*/ 1806214 h 2167466"/>
                <a:gd name="connsiteX8" fmla="*/ 0 w 2438400"/>
                <a:gd name="connsiteY8" fmla="*/ 361252 h 216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38400" h="2167466">
                  <a:moveTo>
                    <a:pt x="0" y="361252"/>
                  </a:moveTo>
                  <a:cubicBezTo>
                    <a:pt x="0" y="161738"/>
                    <a:pt x="161738" y="0"/>
                    <a:pt x="361252" y="0"/>
                  </a:cubicBezTo>
                  <a:lnTo>
                    <a:pt x="2077148" y="0"/>
                  </a:lnTo>
                  <a:cubicBezTo>
                    <a:pt x="2276662" y="0"/>
                    <a:pt x="2438400" y="161738"/>
                    <a:pt x="2438400" y="361252"/>
                  </a:cubicBezTo>
                  <a:lnTo>
                    <a:pt x="2438400" y="1806214"/>
                  </a:lnTo>
                  <a:cubicBezTo>
                    <a:pt x="2438400" y="2005728"/>
                    <a:pt x="2276662" y="2167466"/>
                    <a:pt x="2077148" y="2167466"/>
                  </a:cubicBezTo>
                  <a:lnTo>
                    <a:pt x="361252" y="2167466"/>
                  </a:lnTo>
                  <a:cubicBezTo>
                    <a:pt x="161738" y="2167466"/>
                    <a:pt x="0" y="2005728"/>
                    <a:pt x="0" y="1806214"/>
                  </a:cubicBezTo>
                  <a:lnTo>
                    <a:pt x="0" y="361252"/>
                  </a:lnTo>
                  <a:close/>
                </a:path>
              </a:pathLst>
            </a:custGeom>
            <a:solidFill>
              <a:srgbClr val="617247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338217" tIns="338217" rIns="338217" bIns="338217" spcCol="1270" anchor="ctr"/>
            <a:lstStyle/>
            <a:p>
              <a:pPr marL="0" marR="0" lvl="0" indent="0" algn="ctr" defTabSz="27114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en-GB" sz="6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7" name="Group 17"/>
            <p:cNvGrpSpPr/>
            <p:nvPr/>
          </p:nvGrpSpPr>
          <p:grpSpPr>
            <a:xfrm>
              <a:off x="9933" y="4350"/>
              <a:ext cx="521" cy="758"/>
              <a:chOff x="10146507" y="3505994"/>
              <a:chExt cx="319881" cy="465138"/>
            </a:xfrm>
            <a:solidFill>
              <a:schemeClr val="bg2"/>
            </a:solidFill>
          </p:grpSpPr>
          <p:sp>
            <p:nvSpPr>
              <p:cNvPr id="19" name="AutoShape 30"/>
              <p:cNvSpPr/>
              <p:nvPr/>
            </p:nvSpPr>
            <p:spPr bwMode="auto">
              <a:xfrm>
                <a:off x="10146507" y="3505994"/>
                <a:ext cx="319881" cy="465138"/>
              </a:xfrm>
              <a:custGeom>
                <a:avLst/>
                <a:gdLst>
                  <a:gd name="T0" fmla="*/ 10383 w 20767"/>
                  <a:gd name="T1" fmla="*/ 10800 h 21600"/>
                  <a:gd name="T2" fmla="*/ 10383 w 20767"/>
                  <a:gd name="T3" fmla="*/ 10800 h 21600"/>
                  <a:gd name="T4" fmla="*/ 10383 w 20767"/>
                  <a:gd name="T5" fmla="*/ 10800 h 21600"/>
                  <a:gd name="T6" fmla="*/ 10383 w 20767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67" h="21600">
                    <a:moveTo>
                      <a:pt x="18566" y="16551"/>
                    </a:moveTo>
                    <a:cubicBezTo>
                      <a:pt x="17960" y="18284"/>
                      <a:pt x="17274" y="20249"/>
                      <a:pt x="9436" y="20249"/>
                    </a:cubicBezTo>
                    <a:cubicBezTo>
                      <a:pt x="4711" y="20249"/>
                      <a:pt x="1888" y="17809"/>
                      <a:pt x="1888" y="15451"/>
                    </a:cubicBezTo>
                    <a:cubicBezTo>
                      <a:pt x="1888" y="13645"/>
                      <a:pt x="2349" y="12161"/>
                      <a:pt x="2835" y="10591"/>
                    </a:cubicBezTo>
                    <a:cubicBezTo>
                      <a:pt x="3454" y="8600"/>
                      <a:pt x="4088" y="6563"/>
                      <a:pt x="3813" y="3868"/>
                    </a:cubicBezTo>
                    <a:cubicBezTo>
                      <a:pt x="6723" y="6750"/>
                      <a:pt x="7759" y="10567"/>
                      <a:pt x="7759" y="10567"/>
                    </a:cubicBezTo>
                    <a:cubicBezTo>
                      <a:pt x="7759" y="10567"/>
                      <a:pt x="10468" y="7846"/>
                      <a:pt x="11196" y="6582"/>
                    </a:cubicBezTo>
                    <a:cubicBezTo>
                      <a:pt x="11755" y="7395"/>
                      <a:pt x="12267" y="10124"/>
                      <a:pt x="12267" y="12825"/>
                    </a:cubicBezTo>
                    <a:cubicBezTo>
                      <a:pt x="12267" y="12825"/>
                      <a:pt x="14773" y="11347"/>
                      <a:pt x="16653" y="9127"/>
                    </a:cubicBezTo>
                    <a:cubicBezTo>
                      <a:pt x="18632" y="11666"/>
                      <a:pt x="19346" y="14320"/>
                      <a:pt x="18566" y="16551"/>
                    </a:cubicBezTo>
                    <a:moveTo>
                      <a:pt x="16041" y="6075"/>
                    </a:moveTo>
                    <a:cubicBezTo>
                      <a:pt x="15982" y="7879"/>
                      <a:pt x="14088" y="9404"/>
                      <a:pt x="14088" y="9404"/>
                    </a:cubicBezTo>
                    <a:cubicBezTo>
                      <a:pt x="14088" y="6046"/>
                      <a:pt x="10380" y="3375"/>
                      <a:pt x="10380" y="3375"/>
                    </a:cubicBezTo>
                    <a:cubicBezTo>
                      <a:pt x="10380" y="3375"/>
                      <a:pt x="10330" y="5373"/>
                      <a:pt x="8452" y="7389"/>
                    </a:cubicBezTo>
                    <a:cubicBezTo>
                      <a:pt x="6574" y="2686"/>
                      <a:pt x="938" y="0"/>
                      <a:pt x="938" y="0"/>
                    </a:cubicBezTo>
                    <a:cubicBezTo>
                      <a:pt x="3756" y="7389"/>
                      <a:pt x="0" y="10076"/>
                      <a:pt x="0" y="15451"/>
                    </a:cubicBezTo>
                    <a:cubicBezTo>
                      <a:pt x="0" y="18604"/>
                      <a:pt x="3730" y="21599"/>
                      <a:pt x="9436" y="21599"/>
                    </a:cubicBezTo>
                    <a:cubicBezTo>
                      <a:pt x="17888" y="21599"/>
                      <a:pt x="19523" y="19379"/>
                      <a:pt x="20396" y="16878"/>
                    </a:cubicBezTo>
                    <a:cubicBezTo>
                      <a:pt x="21599" y="13436"/>
                      <a:pt x="19797" y="9432"/>
                      <a:pt x="16041" y="607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pitchFamily="2" charset="0"/>
                  <a:ea typeface="+mn-ea"/>
                  <a:cs typeface="+mn-cs"/>
                  <a:sym typeface="Gill Sans" pitchFamily="2" charset="0"/>
                </a:endParaRPr>
              </a:p>
            </p:txBody>
          </p:sp>
          <p:sp>
            <p:nvSpPr>
              <p:cNvPr id="20" name="AutoShape 31"/>
              <p:cNvSpPr/>
              <p:nvPr/>
            </p:nvSpPr>
            <p:spPr bwMode="auto">
              <a:xfrm>
                <a:off x="10205244" y="3709194"/>
                <a:ext cx="205581" cy="166688"/>
              </a:xfrm>
              <a:custGeom>
                <a:avLst/>
                <a:gdLst>
                  <a:gd name="T0" fmla="*/ 10641 w 21282"/>
                  <a:gd name="T1" fmla="*/ 10800 h 21600"/>
                  <a:gd name="T2" fmla="*/ 10641 w 21282"/>
                  <a:gd name="T3" fmla="*/ 10800 h 21600"/>
                  <a:gd name="T4" fmla="*/ 10641 w 21282"/>
                  <a:gd name="T5" fmla="*/ 10800 h 21600"/>
                  <a:gd name="T6" fmla="*/ 10641 w 21282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282" h="21600">
                    <a:moveTo>
                      <a:pt x="20698" y="5891"/>
                    </a:moveTo>
                    <a:lnTo>
                      <a:pt x="19424" y="7749"/>
                    </a:lnTo>
                    <a:cubicBezTo>
                      <a:pt x="17846" y="10064"/>
                      <a:pt x="16352" y="12259"/>
                      <a:pt x="12365" y="14784"/>
                    </a:cubicBezTo>
                    <a:cubicBezTo>
                      <a:pt x="11794" y="12631"/>
                      <a:pt x="11275" y="10259"/>
                      <a:pt x="11275" y="6631"/>
                    </a:cubicBezTo>
                    <a:lnTo>
                      <a:pt x="11275" y="3408"/>
                    </a:lnTo>
                    <a:lnTo>
                      <a:pt x="9000" y="7893"/>
                    </a:lnTo>
                    <a:cubicBezTo>
                      <a:pt x="8233" y="9421"/>
                      <a:pt x="7598" y="10690"/>
                      <a:pt x="6649" y="12373"/>
                    </a:cubicBezTo>
                    <a:cubicBezTo>
                      <a:pt x="5211" y="8296"/>
                      <a:pt x="4195" y="5281"/>
                      <a:pt x="3422" y="2545"/>
                    </a:cubicBezTo>
                    <a:lnTo>
                      <a:pt x="2705" y="0"/>
                    </a:lnTo>
                    <a:lnTo>
                      <a:pt x="1926" y="2847"/>
                    </a:lnTo>
                    <a:cubicBezTo>
                      <a:pt x="936" y="6469"/>
                      <a:pt x="0" y="9891"/>
                      <a:pt x="0" y="18771"/>
                    </a:cubicBezTo>
                    <a:cubicBezTo>
                      <a:pt x="0" y="19292"/>
                      <a:pt x="333" y="19714"/>
                      <a:pt x="749" y="19714"/>
                    </a:cubicBezTo>
                    <a:cubicBezTo>
                      <a:pt x="1162" y="19714"/>
                      <a:pt x="1499" y="19292"/>
                      <a:pt x="1499" y="18771"/>
                    </a:cubicBezTo>
                    <a:cubicBezTo>
                      <a:pt x="1499" y="11964"/>
                      <a:pt x="2037" y="8594"/>
                      <a:pt x="2758" y="5681"/>
                    </a:cubicBezTo>
                    <a:cubicBezTo>
                      <a:pt x="3537" y="8174"/>
                      <a:pt x="4520" y="11009"/>
                      <a:pt x="5812" y="14638"/>
                    </a:cubicBezTo>
                    <a:lnTo>
                      <a:pt x="6339" y="16117"/>
                    </a:lnTo>
                    <a:lnTo>
                      <a:pt x="7100" y="14811"/>
                    </a:lnTo>
                    <a:cubicBezTo>
                      <a:pt x="8344" y="12681"/>
                      <a:pt x="9085" y="11248"/>
                      <a:pt x="9896" y="9638"/>
                    </a:cubicBezTo>
                    <a:cubicBezTo>
                      <a:pt x="10133" y="12428"/>
                      <a:pt x="10681" y="14428"/>
                      <a:pt x="11223" y="16408"/>
                    </a:cubicBezTo>
                    <a:lnTo>
                      <a:pt x="11495" y="17404"/>
                    </a:lnTo>
                    <a:lnTo>
                      <a:pt x="12253" y="16953"/>
                    </a:lnTo>
                    <a:cubicBezTo>
                      <a:pt x="16306" y="14531"/>
                      <a:pt x="18203" y="12327"/>
                      <a:pt x="19708" y="10211"/>
                    </a:cubicBezTo>
                    <a:cubicBezTo>
                      <a:pt x="19942" y="13727"/>
                      <a:pt x="19573" y="17574"/>
                      <a:pt x="18698" y="20305"/>
                    </a:cubicBezTo>
                    <a:cubicBezTo>
                      <a:pt x="18543" y="20787"/>
                      <a:pt x="18730" y="21336"/>
                      <a:pt x="19114" y="21531"/>
                    </a:cubicBezTo>
                    <a:cubicBezTo>
                      <a:pt x="19204" y="21577"/>
                      <a:pt x="19301" y="21599"/>
                      <a:pt x="19395" y="21599"/>
                    </a:cubicBezTo>
                    <a:cubicBezTo>
                      <a:pt x="19690" y="21599"/>
                      <a:pt x="19972" y="21377"/>
                      <a:pt x="20089" y="21008"/>
                    </a:cubicBezTo>
                    <a:cubicBezTo>
                      <a:pt x="21251" y="17380"/>
                      <a:pt x="21600" y="12213"/>
                      <a:pt x="20976" y="7841"/>
                    </a:cubicBezTo>
                    <a:cubicBezTo>
                      <a:pt x="20976" y="7841"/>
                      <a:pt x="20698" y="5891"/>
                      <a:pt x="20698" y="589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pitchFamily="2" charset="0"/>
                  <a:ea typeface="+mn-ea"/>
                  <a:cs typeface="+mn-cs"/>
                  <a:sym typeface="Gill Sans" pitchFamily="2" charset="0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3856990" y="1804035"/>
            <a:ext cx="1854835" cy="1649730"/>
            <a:chOff x="6457" y="3803"/>
            <a:chExt cx="2242" cy="1994"/>
          </a:xfrm>
        </p:grpSpPr>
        <p:sp>
          <p:nvSpPr>
            <p:cNvPr id="9" name="Freeform 8"/>
            <p:cNvSpPr/>
            <p:nvPr/>
          </p:nvSpPr>
          <p:spPr>
            <a:xfrm>
              <a:off x="6457" y="3803"/>
              <a:ext cx="2242" cy="1994"/>
            </a:xfrm>
            <a:custGeom>
              <a:avLst/>
              <a:gdLst>
                <a:gd name="connsiteX0" fmla="*/ 0 w 2438400"/>
                <a:gd name="connsiteY0" fmla="*/ 361252 h 2167466"/>
                <a:gd name="connsiteX1" fmla="*/ 361252 w 2438400"/>
                <a:gd name="connsiteY1" fmla="*/ 0 h 2167466"/>
                <a:gd name="connsiteX2" fmla="*/ 2077148 w 2438400"/>
                <a:gd name="connsiteY2" fmla="*/ 0 h 2167466"/>
                <a:gd name="connsiteX3" fmla="*/ 2438400 w 2438400"/>
                <a:gd name="connsiteY3" fmla="*/ 361252 h 2167466"/>
                <a:gd name="connsiteX4" fmla="*/ 2438400 w 2438400"/>
                <a:gd name="connsiteY4" fmla="*/ 1806214 h 2167466"/>
                <a:gd name="connsiteX5" fmla="*/ 2077148 w 2438400"/>
                <a:gd name="connsiteY5" fmla="*/ 2167466 h 2167466"/>
                <a:gd name="connsiteX6" fmla="*/ 361252 w 2438400"/>
                <a:gd name="connsiteY6" fmla="*/ 2167466 h 2167466"/>
                <a:gd name="connsiteX7" fmla="*/ 0 w 2438400"/>
                <a:gd name="connsiteY7" fmla="*/ 1806214 h 2167466"/>
                <a:gd name="connsiteX8" fmla="*/ 0 w 2438400"/>
                <a:gd name="connsiteY8" fmla="*/ 361252 h 216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38400" h="2167466">
                  <a:moveTo>
                    <a:pt x="0" y="361252"/>
                  </a:moveTo>
                  <a:cubicBezTo>
                    <a:pt x="0" y="161738"/>
                    <a:pt x="161738" y="0"/>
                    <a:pt x="361252" y="0"/>
                  </a:cubicBezTo>
                  <a:lnTo>
                    <a:pt x="2077148" y="0"/>
                  </a:lnTo>
                  <a:cubicBezTo>
                    <a:pt x="2276662" y="0"/>
                    <a:pt x="2438400" y="161738"/>
                    <a:pt x="2438400" y="361252"/>
                  </a:cubicBezTo>
                  <a:lnTo>
                    <a:pt x="2438400" y="1806214"/>
                  </a:lnTo>
                  <a:cubicBezTo>
                    <a:pt x="2438400" y="2005728"/>
                    <a:pt x="2276662" y="2167466"/>
                    <a:pt x="2077148" y="2167466"/>
                  </a:cubicBezTo>
                  <a:lnTo>
                    <a:pt x="361252" y="2167466"/>
                  </a:lnTo>
                  <a:cubicBezTo>
                    <a:pt x="161738" y="2167466"/>
                    <a:pt x="0" y="2005728"/>
                    <a:pt x="0" y="1806214"/>
                  </a:cubicBezTo>
                  <a:lnTo>
                    <a:pt x="0" y="361252"/>
                  </a:lnTo>
                  <a:close/>
                </a:path>
              </a:pathLst>
            </a:custGeom>
            <a:solidFill>
              <a:srgbClr val="7DA049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338217" tIns="338217" rIns="338217" bIns="338217" spcCol="1270" anchor="ctr"/>
            <a:lstStyle/>
            <a:p>
              <a:pPr marL="0" marR="0" lvl="0" indent="0" algn="ctr" defTabSz="27114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en-GB" sz="6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5" name="Group 20"/>
            <p:cNvGrpSpPr/>
            <p:nvPr/>
          </p:nvGrpSpPr>
          <p:grpSpPr>
            <a:xfrm>
              <a:off x="7199" y="4350"/>
              <a:ext cx="756" cy="758"/>
              <a:chOff x="8216107" y="3505994"/>
              <a:chExt cx="464344" cy="465138"/>
            </a:xfrm>
            <a:solidFill>
              <a:schemeClr val="bg2"/>
            </a:solidFill>
          </p:grpSpPr>
          <p:sp>
            <p:nvSpPr>
              <p:cNvPr id="22" name="AutoShape 33"/>
              <p:cNvSpPr/>
              <p:nvPr/>
            </p:nvSpPr>
            <p:spPr bwMode="auto">
              <a:xfrm>
                <a:off x="8216107" y="3680619"/>
                <a:ext cx="464344" cy="290513"/>
              </a:xfrm>
              <a:custGeom>
                <a:avLst/>
                <a:gdLst>
                  <a:gd name="T0" fmla="*/ 10752 w 21505"/>
                  <a:gd name="T1" fmla="*/ 10800 h 21600"/>
                  <a:gd name="T2" fmla="*/ 10752 w 21505"/>
                  <a:gd name="T3" fmla="*/ 10800 h 21600"/>
                  <a:gd name="T4" fmla="*/ 10752 w 21505"/>
                  <a:gd name="T5" fmla="*/ 10800 h 21600"/>
                  <a:gd name="T6" fmla="*/ 10752 w 21505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505" h="21600">
                    <a:moveTo>
                      <a:pt x="17472" y="17279"/>
                    </a:moveTo>
                    <a:lnTo>
                      <a:pt x="17472" y="18899"/>
                    </a:lnTo>
                    <a:cubicBezTo>
                      <a:pt x="17472" y="19198"/>
                      <a:pt x="17321" y="19439"/>
                      <a:pt x="17136" y="19439"/>
                    </a:cubicBezTo>
                    <a:lnTo>
                      <a:pt x="4368" y="19439"/>
                    </a:lnTo>
                    <a:cubicBezTo>
                      <a:pt x="4182" y="19439"/>
                      <a:pt x="4032" y="19198"/>
                      <a:pt x="4032" y="18899"/>
                    </a:cubicBezTo>
                    <a:lnTo>
                      <a:pt x="4032" y="17279"/>
                    </a:lnTo>
                    <a:lnTo>
                      <a:pt x="1344" y="12419"/>
                    </a:lnTo>
                    <a:cubicBezTo>
                      <a:pt x="1344" y="12121"/>
                      <a:pt x="1494" y="11879"/>
                      <a:pt x="1680" y="11879"/>
                    </a:cubicBezTo>
                    <a:lnTo>
                      <a:pt x="3360" y="11879"/>
                    </a:lnTo>
                    <a:lnTo>
                      <a:pt x="4032" y="11879"/>
                    </a:lnTo>
                    <a:lnTo>
                      <a:pt x="4704" y="11879"/>
                    </a:lnTo>
                    <a:lnTo>
                      <a:pt x="5376" y="11879"/>
                    </a:lnTo>
                    <a:lnTo>
                      <a:pt x="6048" y="11879"/>
                    </a:lnTo>
                    <a:lnTo>
                      <a:pt x="6720" y="11879"/>
                    </a:lnTo>
                    <a:lnTo>
                      <a:pt x="7392" y="11879"/>
                    </a:lnTo>
                    <a:lnTo>
                      <a:pt x="8064" y="11879"/>
                    </a:lnTo>
                    <a:lnTo>
                      <a:pt x="8736" y="11879"/>
                    </a:lnTo>
                    <a:lnTo>
                      <a:pt x="12768" y="11879"/>
                    </a:lnTo>
                    <a:lnTo>
                      <a:pt x="13440" y="11879"/>
                    </a:lnTo>
                    <a:lnTo>
                      <a:pt x="14112" y="11879"/>
                    </a:lnTo>
                    <a:lnTo>
                      <a:pt x="14784" y="11879"/>
                    </a:lnTo>
                    <a:lnTo>
                      <a:pt x="15456" y="11879"/>
                    </a:lnTo>
                    <a:lnTo>
                      <a:pt x="16128" y="11879"/>
                    </a:lnTo>
                    <a:lnTo>
                      <a:pt x="16800" y="11879"/>
                    </a:lnTo>
                    <a:lnTo>
                      <a:pt x="17472" y="11879"/>
                    </a:lnTo>
                    <a:lnTo>
                      <a:pt x="18144" y="11879"/>
                    </a:lnTo>
                    <a:lnTo>
                      <a:pt x="19824" y="11879"/>
                    </a:lnTo>
                    <a:cubicBezTo>
                      <a:pt x="20009" y="11879"/>
                      <a:pt x="20160" y="12121"/>
                      <a:pt x="20160" y="12419"/>
                    </a:cubicBezTo>
                    <a:cubicBezTo>
                      <a:pt x="20160" y="12419"/>
                      <a:pt x="17472" y="17279"/>
                      <a:pt x="17472" y="17279"/>
                    </a:cubicBezTo>
                    <a:close/>
                    <a:moveTo>
                      <a:pt x="10752" y="4320"/>
                    </a:moveTo>
                    <a:cubicBezTo>
                      <a:pt x="8625" y="4320"/>
                      <a:pt x="6826" y="6601"/>
                      <a:pt x="6246" y="9719"/>
                    </a:cubicBezTo>
                    <a:lnTo>
                      <a:pt x="5552" y="9719"/>
                    </a:lnTo>
                    <a:cubicBezTo>
                      <a:pt x="6152" y="6000"/>
                      <a:pt x="8252" y="3239"/>
                      <a:pt x="10752" y="3239"/>
                    </a:cubicBezTo>
                    <a:cubicBezTo>
                      <a:pt x="12934" y="3239"/>
                      <a:pt x="14813" y="5344"/>
                      <a:pt x="15654" y="8353"/>
                    </a:cubicBezTo>
                    <a:lnTo>
                      <a:pt x="15054" y="8835"/>
                    </a:lnTo>
                    <a:cubicBezTo>
                      <a:pt x="14323" y="6180"/>
                      <a:pt x="12671" y="4320"/>
                      <a:pt x="10752" y="4320"/>
                    </a:cubicBezTo>
                    <a:moveTo>
                      <a:pt x="10752" y="8639"/>
                    </a:moveTo>
                    <a:cubicBezTo>
                      <a:pt x="10158" y="8639"/>
                      <a:pt x="9630" y="9061"/>
                      <a:pt x="9260" y="9719"/>
                    </a:cubicBezTo>
                    <a:lnTo>
                      <a:pt x="8437" y="9719"/>
                    </a:lnTo>
                    <a:cubicBezTo>
                      <a:pt x="8904" y="8435"/>
                      <a:pt x="9761" y="7560"/>
                      <a:pt x="10752" y="7560"/>
                    </a:cubicBezTo>
                    <a:cubicBezTo>
                      <a:pt x="11742" y="7560"/>
                      <a:pt x="12600" y="8435"/>
                      <a:pt x="13066" y="9719"/>
                    </a:cubicBezTo>
                    <a:lnTo>
                      <a:pt x="12244" y="9719"/>
                    </a:lnTo>
                    <a:cubicBezTo>
                      <a:pt x="11874" y="9061"/>
                      <a:pt x="11345" y="8639"/>
                      <a:pt x="10752" y="8639"/>
                    </a:cubicBezTo>
                    <a:moveTo>
                      <a:pt x="13827" y="9719"/>
                    </a:moveTo>
                    <a:cubicBezTo>
                      <a:pt x="13307" y="7816"/>
                      <a:pt x="12126" y="6479"/>
                      <a:pt x="10752" y="6479"/>
                    </a:cubicBezTo>
                    <a:cubicBezTo>
                      <a:pt x="9378" y="6479"/>
                      <a:pt x="8197" y="7816"/>
                      <a:pt x="7676" y="9719"/>
                    </a:cubicBezTo>
                    <a:lnTo>
                      <a:pt x="6955" y="9719"/>
                    </a:lnTo>
                    <a:cubicBezTo>
                      <a:pt x="7510" y="7207"/>
                      <a:pt x="9001" y="5400"/>
                      <a:pt x="10752" y="5400"/>
                    </a:cubicBezTo>
                    <a:cubicBezTo>
                      <a:pt x="12409" y="5400"/>
                      <a:pt x="13834" y="7015"/>
                      <a:pt x="14454" y="9317"/>
                    </a:cubicBezTo>
                    <a:lnTo>
                      <a:pt x="13953" y="9719"/>
                    </a:lnTo>
                    <a:cubicBezTo>
                      <a:pt x="13953" y="9719"/>
                      <a:pt x="13827" y="9719"/>
                      <a:pt x="13827" y="9719"/>
                    </a:cubicBezTo>
                    <a:close/>
                    <a:moveTo>
                      <a:pt x="10752" y="1080"/>
                    </a:moveTo>
                    <a:cubicBezTo>
                      <a:pt x="13459" y="1080"/>
                      <a:pt x="15792" y="3672"/>
                      <a:pt x="16856" y="7388"/>
                    </a:cubicBezTo>
                    <a:lnTo>
                      <a:pt x="16256" y="7869"/>
                    </a:lnTo>
                    <a:cubicBezTo>
                      <a:pt x="15305" y="4504"/>
                      <a:pt x="13201" y="2160"/>
                      <a:pt x="10752" y="2160"/>
                    </a:cubicBezTo>
                    <a:cubicBezTo>
                      <a:pt x="7874" y="2160"/>
                      <a:pt x="5470" y="5392"/>
                      <a:pt x="4858" y="9719"/>
                    </a:cubicBezTo>
                    <a:lnTo>
                      <a:pt x="4167" y="9719"/>
                    </a:lnTo>
                    <a:cubicBezTo>
                      <a:pt x="4792" y="4796"/>
                      <a:pt x="7507" y="1080"/>
                      <a:pt x="10752" y="1080"/>
                    </a:cubicBezTo>
                    <a:moveTo>
                      <a:pt x="17336" y="9719"/>
                    </a:moveTo>
                    <a:lnTo>
                      <a:pt x="16958" y="9719"/>
                    </a:lnTo>
                    <a:lnTo>
                      <a:pt x="17294" y="9449"/>
                    </a:lnTo>
                    <a:cubicBezTo>
                      <a:pt x="17307" y="9540"/>
                      <a:pt x="17325" y="9628"/>
                      <a:pt x="17336" y="9719"/>
                    </a:cubicBezTo>
                    <a:moveTo>
                      <a:pt x="19824" y="9719"/>
                    </a:moveTo>
                    <a:lnTo>
                      <a:pt x="18016" y="9719"/>
                    </a:lnTo>
                    <a:cubicBezTo>
                      <a:pt x="17986" y="9461"/>
                      <a:pt x="17948" y="9209"/>
                      <a:pt x="17908" y="8957"/>
                    </a:cubicBezTo>
                    <a:lnTo>
                      <a:pt x="21132" y="6366"/>
                    </a:lnTo>
                    <a:cubicBezTo>
                      <a:pt x="21464" y="6099"/>
                      <a:pt x="21599" y="5450"/>
                      <a:pt x="21433" y="4916"/>
                    </a:cubicBezTo>
                    <a:cubicBezTo>
                      <a:pt x="21267" y="4383"/>
                      <a:pt x="20864" y="4169"/>
                      <a:pt x="20532" y="4433"/>
                    </a:cubicBezTo>
                    <a:lnTo>
                      <a:pt x="17456" y="6905"/>
                    </a:lnTo>
                    <a:cubicBezTo>
                      <a:pt x="16282" y="2836"/>
                      <a:pt x="13721" y="0"/>
                      <a:pt x="10752" y="0"/>
                    </a:cubicBezTo>
                    <a:cubicBezTo>
                      <a:pt x="7135" y="0"/>
                      <a:pt x="4122" y="4198"/>
                      <a:pt x="3488" y="9719"/>
                    </a:cubicBezTo>
                    <a:lnTo>
                      <a:pt x="1680" y="9719"/>
                    </a:lnTo>
                    <a:cubicBezTo>
                      <a:pt x="754" y="9719"/>
                      <a:pt x="0" y="10930"/>
                      <a:pt x="0" y="12419"/>
                    </a:cubicBezTo>
                    <a:cubicBezTo>
                      <a:pt x="0" y="12949"/>
                      <a:pt x="121" y="13459"/>
                      <a:pt x="339" y="13855"/>
                    </a:cubicBezTo>
                    <a:lnTo>
                      <a:pt x="2688" y="18101"/>
                    </a:lnTo>
                    <a:lnTo>
                      <a:pt x="2688" y="18899"/>
                    </a:lnTo>
                    <a:cubicBezTo>
                      <a:pt x="2688" y="20389"/>
                      <a:pt x="3442" y="21599"/>
                      <a:pt x="4368" y="21599"/>
                    </a:cubicBezTo>
                    <a:lnTo>
                      <a:pt x="17136" y="21599"/>
                    </a:lnTo>
                    <a:cubicBezTo>
                      <a:pt x="18062" y="21599"/>
                      <a:pt x="18816" y="20389"/>
                      <a:pt x="18816" y="18899"/>
                    </a:cubicBezTo>
                    <a:lnTo>
                      <a:pt x="18816" y="18101"/>
                    </a:lnTo>
                    <a:lnTo>
                      <a:pt x="21165" y="13855"/>
                    </a:lnTo>
                    <a:cubicBezTo>
                      <a:pt x="21383" y="13459"/>
                      <a:pt x="21504" y="12949"/>
                      <a:pt x="21504" y="12419"/>
                    </a:cubicBezTo>
                    <a:cubicBezTo>
                      <a:pt x="21504" y="10930"/>
                      <a:pt x="20750" y="9719"/>
                      <a:pt x="19824" y="971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pitchFamily="2" charset="0"/>
                  <a:ea typeface="+mn-ea"/>
                  <a:cs typeface="+mn-cs"/>
                  <a:sym typeface="Gill Sans" pitchFamily="2" charset="0"/>
                </a:endParaRPr>
              </a:p>
            </p:txBody>
          </p:sp>
          <p:sp>
            <p:nvSpPr>
              <p:cNvPr id="23" name="AutoShape 34"/>
              <p:cNvSpPr/>
              <p:nvPr/>
            </p:nvSpPr>
            <p:spPr bwMode="auto">
              <a:xfrm>
                <a:off x="8331994" y="3564732"/>
                <a:ext cx="33338" cy="108744"/>
              </a:xfrm>
              <a:custGeom>
                <a:avLst/>
                <a:gdLst>
                  <a:gd name="T0" fmla="+- 0 10758 2273"/>
                  <a:gd name="T1" fmla="*/ T0 w 16970"/>
                  <a:gd name="T2" fmla="*/ 10800 h 21600"/>
                  <a:gd name="T3" fmla="+- 0 10758 2273"/>
                  <a:gd name="T4" fmla="*/ T3 w 16970"/>
                  <a:gd name="T5" fmla="*/ 10800 h 21600"/>
                  <a:gd name="T6" fmla="+- 0 10758 2273"/>
                  <a:gd name="T7" fmla="*/ T6 w 16970"/>
                  <a:gd name="T8" fmla="*/ 10800 h 21600"/>
                  <a:gd name="T9" fmla="+- 0 10758 2273"/>
                  <a:gd name="T10" fmla="*/ T9 w 16970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16970" h="21600">
                    <a:moveTo>
                      <a:pt x="1763" y="20770"/>
                    </a:moveTo>
                    <a:cubicBezTo>
                      <a:pt x="1785" y="20787"/>
                      <a:pt x="1800" y="20804"/>
                      <a:pt x="1822" y="20820"/>
                    </a:cubicBezTo>
                    <a:lnTo>
                      <a:pt x="1840" y="20820"/>
                    </a:lnTo>
                    <a:cubicBezTo>
                      <a:pt x="2471" y="21282"/>
                      <a:pt x="3719" y="21600"/>
                      <a:pt x="5169" y="21600"/>
                    </a:cubicBezTo>
                    <a:cubicBezTo>
                      <a:pt x="7249" y="21600"/>
                      <a:pt x="8949" y="20947"/>
                      <a:pt x="8949" y="20151"/>
                    </a:cubicBezTo>
                    <a:cubicBezTo>
                      <a:pt x="8949" y="20027"/>
                      <a:pt x="8890" y="19906"/>
                      <a:pt x="8813" y="19791"/>
                    </a:cubicBezTo>
                    <a:cubicBezTo>
                      <a:pt x="8827" y="19771"/>
                      <a:pt x="8827" y="19755"/>
                      <a:pt x="8805" y="19735"/>
                    </a:cubicBezTo>
                    <a:cubicBezTo>
                      <a:pt x="5994" y="17195"/>
                      <a:pt x="8670" y="14408"/>
                      <a:pt x="11954" y="11407"/>
                    </a:cubicBezTo>
                    <a:cubicBezTo>
                      <a:pt x="15517" y="8164"/>
                      <a:pt x="19327" y="4564"/>
                      <a:pt x="15125" y="902"/>
                    </a:cubicBezTo>
                    <a:cubicBezTo>
                      <a:pt x="14593" y="374"/>
                      <a:pt x="13264" y="0"/>
                      <a:pt x="11701" y="0"/>
                    </a:cubicBezTo>
                    <a:cubicBezTo>
                      <a:pt x="9671" y="0"/>
                      <a:pt x="8016" y="632"/>
                      <a:pt x="8016" y="1411"/>
                    </a:cubicBezTo>
                    <a:cubicBezTo>
                      <a:pt x="8016" y="1583"/>
                      <a:pt x="8108" y="1746"/>
                      <a:pt x="8259" y="1898"/>
                    </a:cubicBezTo>
                    <a:cubicBezTo>
                      <a:pt x="8259" y="1904"/>
                      <a:pt x="8259" y="1909"/>
                      <a:pt x="8266" y="1915"/>
                    </a:cubicBezTo>
                    <a:cubicBezTo>
                      <a:pt x="8273" y="1923"/>
                      <a:pt x="8281" y="1932"/>
                      <a:pt x="8295" y="1940"/>
                    </a:cubicBezTo>
                    <a:lnTo>
                      <a:pt x="8325" y="1974"/>
                    </a:lnTo>
                    <a:cubicBezTo>
                      <a:pt x="11360" y="4592"/>
                      <a:pt x="8424" y="7275"/>
                      <a:pt x="5106" y="10305"/>
                    </a:cubicBezTo>
                    <a:cubicBezTo>
                      <a:pt x="1605" y="13500"/>
                      <a:pt x="-2273" y="17040"/>
                      <a:pt x="1635" y="20649"/>
                    </a:cubicBezTo>
                    <a:cubicBezTo>
                      <a:pt x="1671" y="20691"/>
                      <a:pt x="1719" y="20730"/>
                      <a:pt x="1763" y="2077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pitchFamily="2" charset="0"/>
                  <a:ea typeface="+mn-ea"/>
                  <a:cs typeface="+mn-cs"/>
                  <a:sym typeface="Gill Sans" pitchFamily="2" charset="0"/>
                </a:endParaRPr>
              </a:p>
            </p:txBody>
          </p:sp>
          <p:sp>
            <p:nvSpPr>
              <p:cNvPr id="24" name="AutoShape 35"/>
              <p:cNvSpPr/>
              <p:nvPr/>
            </p:nvSpPr>
            <p:spPr bwMode="auto">
              <a:xfrm>
                <a:off x="8506619" y="3564732"/>
                <a:ext cx="32544" cy="108744"/>
              </a:xfrm>
              <a:custGeom>
                <a:avLst/>
                <a:gdLst>
                  <a:gd name="T0" fmla="+- 0 10758 2273"/>
                  <a:gd name="T1" fmla="*/ T0 w 16970"/>
                  <a:gd name="T2" fmla="*/ 10800 h 21600"/>
                  <a:gd name="T3" fmla="+- 0 10758 2273"/>
                  <a:gd name="T4" fmla="*/ T3 w 16970"/>
                  <a:gd name="T5" fmla="*/ 10800 h 21600"/>
                  <a:gd name="T6" fmla="+- 0 10758 2273"/>
                  <a:gd name="T7" fmla="*/ T6 w 16970"/>
                  <a:gd name="T8" fmla="*/ 10800 h 21600"/>
                  <a:gd name="T9" fmla="+- 0 10758 2273"/>
                  <a:gd name="T10" fmla="*/ T9 w 16970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16970" h="21600">
                    <a:moveTo>
                      <a:pt x="1763" y="20770"/>
                    </a:moveTo>
                    <a:cubicBezTo>
                      <a:pt x="1785" y="20787"/>
                      <a:pt x="1800" y="20804"/>
                      <a:pt x="1822" y="20820"/>
                    </a:cubicBezTo>
                    <a:lnTo>
                      <a:pt x="1840" y="20820"/>
                    </a:lnTo>
                    <a:cubicBezTo>
                      <a:pt x="2471" y="21282"/>
                      <a:pt x="3719" y="21600"/>
                      <a:pt x="5169" y="21600"/>
                    </a:cubicBezTo>
                    <a:cubicBezTo>
                      <a:pt x="7249" y="21600"/>
                      <a:pt x="8949" y="20950"/>
                      <a:pt x="8949" y="20151"/>
                    </a:cubicBezTo>
                    <a:cubicBezTo>
                      <a:pt x="8949" y="20027"/>
                      <a:pt x="8890" y="19906"/>
                      <a:pt x="8813" y="19791"/>
                    </a:cubicBezTo>
                    <a:cubicBezTo>
                      <a:pt x="8827" y="19771"/>
                      <a:pt x="8827" y="19755"/>
                      <a:pt x="8805" y="19735"/>
                    </a:cubicBezTo>
                    <a:cubicBezTo>
                      <a:pt x="5994" y="17195"/>
                      <a:pt x="8670" y="14408"/>
                      <a:pt x="11954" y="11407"/>
                    </a:cubicBezTo>
                    <a:cubicBezTo>
                      <a:pt x="15517" y="8164"/>
                      <a:pt x="19327" y="4564"/>
                      <a:pt x="15125" y="902"/>
                    </a:cubicBezTo>
                    <a:cubicBezTo>
                      <a:pt x="14593" y="374"/>
                      <a:pt x="13264" y="0"/>
                      <a:pt x="11701" y="0"/>
                    </a:cubicBezTo>
                    <a:cubicBezTo>
                      <a:pt x="9671" y="0"/>
                      <a:pt x="8016" y="632"/>
                      <a:pt x="8016" y="1411"/>
                    </a:cubicBezTo>
                    <a:cubicBezTo>
                      <a:pt x="8016" y="1583"/>
                      <a:pt x="8108" y="1746"/>
                      <a:pt x="8259" y="1898"/>
                    </a:cubicBezTo>
                    <a:cubicBezTo>
                      <a:pt x="8259" y="1904"/>
                      <a:pt x="8259" y="1909"/>
                      <a:pt x="8266" y="1915"/>
                    </a:cubicBezTo>
                    <a:cubicBezTo>
                      <a:pt x="8273" y="1923"/>
                      <a:pt x="8281" y="1932"/>
                      <a:pt x="8295" y="1940"/>
                    </a:cubicBezTo>
                    <a:lnTo>
                      <a:pt x="8325" y="1974"/>
                    </a:lnTo>
                    <a:cubicBezTo>
                      <a:pt x="11360" y="4592"/>
                      <a:pt x="8424" y="7275"/>
                      <a:pt x="5106" y="10305"/>
                    </a:cubicBezTo>
                    <a:cubicBezTo>
                      <a:pt x="1605" y="13500"/>
                      <a:pt x="-2273" y="17040"/>
                      <a:pt x="1635" y="20649"/>
                    </a:cubicBezTo>
                    <a:cubicBezTo>
                      <a:pt x="1671" y="20691"/>
                      <a:pt x="1719" y="20730"/>
                      <a:pt x="1763" y="2077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pitchFamily="2" charset="0"/>
                  <a:ea typeface="+mn-ea"/>
                  <a:cs typeface="+mn-cs"/>
                  <a:sym typeface="Gill Sans" pitchFamily="2" charset="0"/>
                </a:endParaRPr>
              </a:p>
            </p:txBody>
          </p:sp>
          <p:sp>
            <p:nvSpPr>
              <p:cNvPr id="25" name="AutoShape 36"/>
              <p:cNvSpPr/>
              <p:nvPr/>
            </p:nvSpPr>
            <p:spPr bwMode="auto">
              <a:xfrm>
                <a:off x="8433594" y="3505994"/>
                <a:ext cx="33338" cy="109538"/>
              </a:xfrm>
              <a:custGeom>
                <a:avLst/>
                <a:gdLst>
                  <a:gd name="T0" fmla="+- 0 10758 2273"/>
                  <a:gd name="T1" fmla="*/ T0 w 16970"/>
                  <a:gd name="T2" fmla="*/ 10800 h 21600"/>
                  <a:gd name="T3" fmla="+- 0 10758 2273"/>
                  <a:gd name="T4" fmla="*/ T3 w 16970"/>
                  <a:gd name="T5" fmla="*/ 10800 h 21600"/>
                  <a:gd name="T6" fmla="+- 0 10758 2273"/>
                  <a:gd name="T7" fmla="*/ T6 w 16970"/>
                  <a:gd name="T8" fmla="*/ 10800 h 21600"/>
                  <a:gd name="T9" fmla="+- 0 10758 2273"/>
                  <a:gd name="T10" fmla="*/ T9 w 16970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16970" h="21600">
                    <a:moveTo>
                      <a:pt x="1763" y="20770"/>
                    </a:moveTo>
                    <a:cubicBezTo>
                      <a:pt x="1785" y="20787"/>
                      <a:pt x="1800" y="20804"/>
                      <a:pt x="1822" y="20820"/>
                    </a:cubicBezTo>
                    <a:lnTo>
                      <a:pt x="1840" y="20820"/>
                    </a:lnTo>
                    <a:cubicBezTo>
                      <a:pt x="2471" y="21282"/>
                      <a:pt x="3719" y="21600"/>
                      <a:pt x="5169" y="21600"/>
                    </a:cubicBezTo>
                    <a:cubicBezTo>
                      <a:pt x="7249" y="21600"/>
                      <a:pt x="8949" y="20950"/>
                      <a:pt x="8949" y="20151"/>
                    </a:cubicBezTo>
                    <a:cubicBezTo>
                      <a:pt x="8949" y="20027"/>
                      <a:pt x="8890" y="19906"/>
                      <a:pt x="8813" y="19791"/>
                    </a:cubicBezTo>
                    <a:cubicBezTo>
                      <a:pt x="8827" y="19771"/>
                      <a:pt x="8827" y="19755"/>
                      <a:pt x="8805" y="19735"/>
                    </a:cubicBezTo>
                    <a:cubicBezTo>
                      <a:pt x="5994" y="17195"/>
                      <a:pt x="8670" y="14408"/>
                      <a:pt x="11954" y="11407"/>
                    </a:cubicBezTo>
                    <a:cubicBezTo>
                      <a:pt x="15517" y="8164"/>
                      <a:pt x="19327" y="4564"/>
                      <a:pt x="15125" y="902"/>
                    </a:cubicBezTo>
                    <a:cubicBezTo>
                      <a:pt x="14593" y="374"/>
                      <a:pt x="13264" y="0"/>
                      <a:pt x="11701" y="0"/>
                    </a:cubicBezTo>
                    <a:cubicBezTo>
                      <a:pt x="9671" y="0"/>
                      <a:pt x="8016" y="632"/>
                      <a:pt x="8016" y="1411"/>
                    </a:cubicBezTo>
                    <a:cubicBezTo>
                      <a:pt x="8016" y="1583"/>
                      <a:pt x="8108" y="1749"/>
                      <a:pt x="8259" y="1898"/>
                    </a:cubicBezTo>
                    <a:cubicBezTo>
                      <a:pt x="8259" y="1904"/>
                      <a:pt x="8259" y="1909"/>
                      <a:pt x="8266" y="1915"/>
                    </a:cubicBezTo>
                    <a:cubicBezTo>
                      <a:pt x="8273" y="1923"/>
                      <a:pt x="8281" y="1932"/>
                      <a:pt x="8295" y="1940"/>
                    </a:cubicBezTo>
                    <a:lnTo>
                      <a:pt x="8325" y="1974"/>
                    </a:lnTo>
                    <a:cubicBezTo>
                      <a:pt x="11360" y="4592"/>
                      <a:pt x="8424" y="7275"/>
                      <a:pt x="5106" y="10305"/>
                    </a:cubicBezTo>
                    <a:cubicBezTo>
                      <a:pt x="1605" y="13500"/>
                      <a:pt x="-2273" y="17040"/>
                      <a:pt x="1635" y="20649"/>
                    </a:cubicBezTo>
                    <a:cubicBezTo>
                      <a:pt x="1675" y="20691"/>
                      <a:pt x="1719" y="20730"/>
                      <a:pt x="1763" y="2077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pitchFamily="2" charset="0"/>
                  <a:ea typeface="+mn-ea"/>
                  <a:cs typeface="+mn-cs"/>
                  <a:sym typeface="Gill Sans" pitchFamily="2" charset="0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8662035" y="1803400"/>
            <a:ext cx="1854835" cy="1649730"/>
            <a:chOff x="11690" y="3803"/>
            <a:chExt cx="2242" cy="1994"/>
          </a:xfrm>
        </p:grpSpPr>
        <p:sp>
          <p:nvSpPr>
            <p:cNvPr id="3" name="Freeform 10"/>
            <p:cNvSpPr/>
            <p:nvPr/>
          </p:nvSpPr>
          <p:spPr>
            <a:xfrm>
              <a:off x="11690" y="3803"/>
              <a:ext cx="2242" cy="1994"/>
            </a:xfrm>
            <a:custGeom>
              <a:avLst/>
              <a:gdLst>
                <a:gd name="connsiteX0" fmla="*/ 0 w 2438400"/>
                <a:gd name="connsiteY0" fmla="*/ 361252 h 2167466"/>
                <a:gd name="connsiteX1" fmla="*/ 361252 w 2438400"/>
                <a:gd name="connsiteY1" fmla="*/ 0 h 2167466"/>
                <a:gd name="connsiteX2" fmla="*/ 2077148 w 2438400"/>
                <a:gd name="connsiteY2" fmla="*/ 0 h 2167466"/>
                <a:gd name="connsiteX3" fmla="*/ 2438400 w 2438400"/>
                <a:gd name="connsiteY3" fmla="*/ 361252 h 2167466"/>
                <a:gd name="connsiteX4" fmla="*/ 2438400 w 2438400"/>
                <a:gd name="connsiteY4" fmla="*/ 1806214 h 2167466"/>
                <a:gd name="connsiteX5" fmla="*/ 2077148 w 2438400"/>
                <a:gd name="connsiteY5" fmla="*/ 2167466 h 2167466"/>
                <a:gd name="connsiteX6" fmla="*/ 361252 w 2438400"/>
                <a:gd name="connsiteY6" fmla="*/ 2167466 h 2167466"/>
                <a:gd name="connsiteX7" fmla="*/ 0 w 2438400"/>
                <a:gd name="connsiteY7" fmla="*/ 1806214 h 2167466"/>
                <a:gd name="connsiteX8" fmla="*/ 0 w 2438400"/>
                <a:gd name="connsiteY8" fmla="*/ 361252 h 216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38400" h="2167466">
                  <a:moveTo>
                    <a:pt x="0" y="361252"/>
                  </a:moveTo>
                  <a:cubicBezTo>
                    <a:pt x="0" y="161738"/>
                    <a:pt x="161738" y="0"/>
                    <a:pt x="361252" y="0"/>
                  </a:cubicBezTo>
                  <a:lnTo>
                    <a:pt x="2077148" y="0"/>
                  </a:lnTo>
                  <a:cubicBezTo>
                    <a:pt x="2276662" y="0"/>
                    <a:pt x="2438400" y="161738"/>
                    <a:pt x="2438400" y="361252"/>
                  </a:cubicBezTo>
                  <a:lnTo>
                    <a:pt x="2438400" y="1806214"/>
                  </a:lnTo>
                  <a:cubicBezTo>
                    <a:pt x="2438400" y="2005728"/>
                    <a:pt x="2276662" y="2167466"/>
                    <a:pt x="2077148" y="2167466"/>
                  </a:cubicBezTo>
                  <a:lnTo>
                    <a:pt x="361252" y="2167466"/>
                  </a:lnTo>
                  <a:cubicBezTo>
                    <a:pt x="161738" y="2167466"/>
                    <a:pt x="0" y="2005728"/>
                    <a:pt x="0" y="1806214"/>
                  </a:cubicBezTo>
                  <a:lnTo>
                    <a:pt x="0" y="361252"/>
                  </a:lnTo>
                  <a:close/>
                </a:path>
              </a:pathLst>
            </a:custGeom>
            <a:solidFill>
              <a:srgbClr val="8AA26A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338217" tIns="338217" rIns="338217" bIns="338217" spcCol="1270" anchor="ctr"/>
            <a:lstStyle/>
            <a:p>
              <a:pPr marL="0" marR="0" lvl="0" indent="0" algn="ctr" defTabSz="271145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endParaRPr kumimoji="0" lang="en-GB" sz="61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18" name="Group 25"/>
            <p:cNvGrpSpPr/>
            <p:nvPr/>
          </p:nvGrpSpPr>
          <p:grpSpPr>
            <a:xfrm>
              <a:off x="12431" y="4422"/>
              <a:ext cx="758" cy="756"/>
              <a:chOff x="2581275" y="2582069"/>
              <a:chExt cx="465138" cy="464344"/>
            </a:xfrm>
            <a:solidFill>
              <a:schemeClr val="bg2"/>
            </a:solidFill>
          </p:grpSpPr>
          <p:sp>
            <p:nvSpPr>
              <p:cNvPr id="27" name="AutoShape 128"/>
              <p:cNvSpPr/>
              <p:nvPr/>
            </p:nvSpPr>
            <p:spPr bwMode="auto">
              <a:xfrm>
                <a:off x="2581275" y="2582069"/>
                <a:ext cx="465138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850" y="12150"/>
                    </a:moveTo>
                    <a:cubicBezTo>
                      <a:pt x="13851" y="12150"/>
                      <a:pt x="12926" y="11859"/>
                      <a:pt x="12124" y="11386"/>
                    </a:cubicBezTo>
                    <a:lnTo>
                      <a:pt x="11892" y="11618"/>
                    </a:lnTo>
                    <a:lnTo>
                      <a:pt x="11132" y="12377"/>
                    </a:lnTo>
                    <a:lnTo>
                      <a:pt x="9846" y="13663"/>
                    </a:lnTo>
                    <a:cubicBezTo>
                      <a:pt x="9593" y="13916"/>
                      <a:pt x="9451" y="14260"/>
                      <a:pt x="9451" y="14617"/>
                    </a:cubicBezTo>
                    <a:lnTo>
                      <a:pt x="9451" y="16200"/>
                    </a:lnTo>
                    <a:lnTo>
                      <a:pt x="8101" y="16200"/>
                    </a:lnTo>
                    <a:cubicBezTo>
                      <a:pt x="7356" y="16200"/>
                      <a:pt x="6751" y="16804"/>
                      <a:pt x="6751" y="17549"/>
                    </a:cubicBezTo>
                    <a:lnTo>
                      <a:pt x="6751" y="18900"/>
                    </a:lnTo>
                    <a:lnTo>
                      <a:pt x="5170" y="18900"/>
                    </a:lnTo>
                    <a:cubicBezTo>
                      <a:pt x="4812" y="18900"/>
                      <a:pt x="4469" y="19042"/>
                      <a:pt x="4216" y="19295"/>
                    </a:cubicBezTo>
                    <a:lnTo>
                      <a:pt x="3259" y="20252"/>
                    </a:lnTo>
                    <a:lnTo>
                      <a:pt x="1352" y="20249"/>
                    </a:lnTo>
                    <a:lnTo>
                      <a:pt x="1350" y="18326"/>
                    </a:lnTo>
                    <a:lnTo>
                      <a:pt x="9223" y="10467"/>
                    </a:lnTo>
                    <a:cubicBezTo>
                      <a:pt x="9223" y="10467"/>
                      <a:pt x="9223" y="10467"/>
                      <a:pt x="9224" y="10468"/>
                    </a:cubicBezTo>
                    <a:lnTo>
                      <a:pt x="10215" y="9477"/>
                    </a:lnTo>
                    <a:cubicBezTo>
                      <a:pt x="9741" y="8674"/>
                      <a:pt x="9451" y="7748"/>
                      <a:pt x="9451" y="6750"/>
                    </a:cubicBezTo>
                    <a:cubicBezTo>
                      <a:pt x="9451" y="3767"/>
                      <a:pt x="11869" y="1350"/>
                      <a:pt x="14850" y="1350"/>
                    </a:cubicBezTo>
                    <a:cubicBezTo>
                      <a:pt x="17832" y="1350"/>
                      <a:pt x="20250" y="3767"/>
                      <a:pt x="20250" y="6750"/>
                    </a:cubicBezTo>
                    <a:cubicBezTo>
                      <a:pt x="20250" y="9732"/>
                      <a:pt x="17832" y="12150"/>
                      <a:pt x="14850" y="12150"/>
                    </a:cubicBezTo>
                    <a:moveTo>
                      <a:pt x="14850" y="0"/>
                    </a:moveTo>
                    <a:cubicBezTo>
                      <a:pt x="11123" y="0"/>
                      <a:pt x="8101" y="3022"/>
                      <a:pt x="8101" y="6750"/>
                    </a:cubicBezTo>
                    <a:cubicBezTo>
                      <a:pt x="8101" y="7617"/>
                      <a:pt x="8283" y="8438"/>
                      <a:pt x="8582" y="9199"/>
                    </a:cubicBezTo>
                    <a:lnTo>
                      <a:pt x="383" y="17400"/>
                    </a:lnTo>
                    <a:cubicBezTo>
                      <a:pt x="146" y="17637"/>
                      <a:pt x="0" y="17863"/>
                      <a:pt x="0" y="18225"/>
                    </a:cubicBezTo>
                    <a:lnTo>
                      <a:pt x="0" y="20249"/>
                    </a:lnTo>
                    <a:cubicBezTo>
                      <a:pt x="0" y="20972"/>
                      <a:pt x="626" y="21599"/>
                      <a:pt x="1349" y="21599"/>
                    </a:cubicBezTo>
                    <a:lnTo>
                      <a:pt x="3374" y="21599"/>
                    </a:lnTo>
                    <a:cubicBezTo>
                      <a:pt x="3736" y="21599"/>
                      <a:pt x="3965" y="21455"/>
                      <a:pt x="4202" y="21219"/>
                    </a:cubicBezTo>
                    <a:lnTo>
                      <a:pt x="5170" y="20249"/>
                    </a:lnTo>
                    <a:lnTo>
                      <a:pt x="6751" y="20249"/>
                    </a:lnTo>
                    <a:cubicBezTo>
                      <a:pt x="7496" y="20249"/>
                      <a:pt x="8101" y="19645"/>
                      <a:pt x="8101" y="18900"/>
                    </a:cubicBezTo>
                    <a:lnTo>
                      <a:pt x="8101" y="17549"/>
                    </a:lnTo>
                    <a:lnTo>
                      <a:pt x="9451" y="17549"/>
                    </a:lnTo>
                    <a:cubicBezTo>
                      <a:pt x="10196" y="17549"/>
                      <a:pt x="10801" y="16945"/>
                      <a:pt x="10801" y="16200"/>
                    </a:cubicBezTo>
                    <a:lnTo>
                      <a:pt x="10801" y="14617"/>
                    </a:lnTo>
                    <a:lnTo>
                      <a:pt x="12400" y="13018"/>
                    </a:lnTo>
                    <a:cubicBezTo>
                      <a:pt x="13162" y="13317"/>
                      <a:pt x="13982" y="13500"/>
                      <a:pt x="14850" y="13500"/>
                    </a:cubicBezTo>
                    <a:cubicBezTo>
                      <a:pt x="18577" y="13500"/>
                      <a:pt x="21599" y="10477"/>
                      <a:pt x="21599" y="6750"/>
                    </a:cubicBezTo>
                    <a:cubicBezTo>
                      <a:pt x="21599" y="3022"/>
                      <a:pt x="18577" y="0"/>
                      <a:pt x="1485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pitchFamily="2" charset="0"/>
                  <a:ea typeface="+mn-ea"/>
                  <a:cs typeface="+mn-cs"/>
                  <a:sym typeface="Gill Sans" pitchFamily="2" charset="0"/>
                </a:endParaRPr>
              </a:p>
            </p:txBody>
          </p:sp>
          <p:sp>
            <p:nvSpPr>
              <p:cNvPr id="28" name="AutoShape 129"/>
              <p:cNvSpPr/>
              <p:nvPr/>
            </p:nvSpPr>
            <p:spPr bwMode="auto">
              <a:xfrm>
                <a:off x="2871788" y="2640013"/>
                <a:ext cx="115888" cy="115888"/>
              </a:xfrm>
              <a:custGeom>
                <a:avLst/>
                <a:gdLst>
                  <a:gd name="T0" fmla="*/ 10800 w 21600"/>
                  <a:gd name="T1" fmla="+- 0 10800 134"/>
                  <a:gd name="T2" fmla="*/ 10800 h 21333"/>
                  <a:gd name="T3" fmla="*/ 10800 w 21600"/>
                  <a:gd name="T4" fmla="+- 0 10800 134"/>
                  <a:gd name="T5" fmla="*/ 10800 h 21333"/>
                  <a:gd name="T6" fmla="*/ 10800 w 21600"/>
                  <a:gd name="T7" fmla="+- 0 10800 134"/>
                  <a:gd name="T8" fmla="*/ 10800 h 21333"/>
                  <a:gd name="T9" fmla="*/ 10800 w 21600"/>
                  <a:gd name="T10" fmla="+- 0 10800 134"/>
                  <a:gd name="T11" fmla="*/ 10800 h 21333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</a:cxnLst>
                <a:rect l="0" t="0" r="r" b="b"/>
                <a:pathLst>
                  <a:path w="21600" h="21333">
                    <a:moveTo>
                      <a:pt x="13008" y="18684"/>
                    </a:moveTo>
                    <a:cubicBezTo>
                      <a:pt x="9017" y="15850"/>
                      <a:pt x="5542" y="12415"/>
                      <a:pt x="2694" y="8570"/>
                    </a:cubicBezTo>
                    <a:cubicBezTo>
                      <a:pt x="3736" y="5628"/>
                      <a:pt x="5693" y="3697"/>
                      <a:pt x="8585" y="2647"/>
                    </a:cubicBezTo>
                    <a:cubicBezTo>
                      <a:pt x="12578" y="5489"/>
                      <a:pt x="16048" y="8911"/>
                      <a:pt x="18889" y="12809"/>
                    </a:cubicBezTo>
                    <a:cubicBezTo>
                      <a:pt x="17836" y="15730"/>
                      <a:pt x="15883" y="17647"/>
                      <a:pt x="13008" y="18684"/>
                    </a:cubicBezTo>
                    <a:moveTo>
                      <a:pt x="21110" y="11295"/>
                    </a:moveTo>
                    <a:cubicBezTo>
                      <a:pt x="18081" y="7130"/>
                      <a:pt x="14396" y="3496"/>
                      <a:pt x="10161" y="484"/>
                    </a:cubicBezTo>
                    <a:cubicBezTo>
                      <a:pt x="9468" y="-8"/>
                      <a:pt x="8579" y="-134"/>
                      <a:pt x="7778" y="145"/>
                    </a:cubicBezTo>
                    <a:cubicBezTo>
                      <a:pt x="4027" y="1450"/>
                      <a:pt x="1463" y="3983"/>
                      <a:pt x="145" y="7687"/>
                    </a:cubicBezTo>
                    <a:cubicBezTo>
                      <a:pt x="46" y="7962"/>
                      <a:pt x="0" y="8252"/>
                      <a:pt x="0" y="8537"/>
                    </a:cubicBezTo>
                    <a:cubicBezTo>
                      <a:pt x="0" y="9071"/>
                      <a:pt x="167" y="9596"/>
                      <a:pt x="487" y="10041"/>
                    </a:cubicBezTo>
                    <a:cubicBezTo>
                      <a:pt x="3525" y="14213"/>
                      <a:pt x="7211" y="17850"/>
                      <a:pt x="11431" y="20850"/>
                    </a:cubicBezTo>
                    <a:cubicBezTo>
                      <a:pt x="12122" y="21338"/>
                      <a:pt x="13010" y="21466"/>
                      <a:pt x="13812" y="21188"/>
                    </a:cubicBezTo>
                    <a:cubicBezTo>
                      <a:pt x="17563" y="19893"/>
                      <a:pt x="20133" y="17356"/>
                      <a:pt x="21451" y="13647"/>
                    </a:cubicBezTo>
                    <a:cubicBezTo>
                      <a:pt x="21551" y="13372"/>
                      <a:pt x="21600" y="13081"/>
                      <a:pt x="21600" y="12796"/>
                    </a:cubicBezTo>
                    <a:cubicBezTo>
                      <a:pt x="21600" y="12265"/>
                      <a:pt x="21429" y="11740"/>
                      <a:pt x="21110" y="1129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rtl="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120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latin typeface="Gill Sans" pitchFamily="2" charset="0"/>
                  <a:ea typeface="+mn-ea"/>
                  <a:cs typeface="+mn-cs"/>
                  <a:sym typeface="Gill Sans" pitchFamily="2" charset="0"/>
                </a:endParaRPr>
              </a:p>
            </p:txBody>
          </p:sp>
        </p:grpSp>
      </p:grpSp>
      <p:sp>
        <p:nvSpPr>
          <p:cNvPr id="29" name="文本框 28"/>
          <p:cNvSpPr txBox="1"/>
          <p:nvPr/>
        </p:nvSpPr>
        <p:spPr>
          <a:xfrm>
            <a:off x="1104900" y="3857625"/>
            <a:ext cx="249745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ADD YOUR TEXT HERE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230630" y="4225925"/>
            <a:ext cx="224599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r>
              <a:rPr lang="zh-CN" altLang="en-US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en-US" altLang="zh-CN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</a:t>
            </a:r>
            <a:r>
              <a:rPr lang="zh-CN" altLang="en-US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.C</a:t>
            </a:r>
            <a:r>
              <a:rPr lang="zh-CN" altLang="en-US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.C</a:t>
            </a:r>
            <a:r>
              <a:rPr lang="zh-CN" altLang="en-US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.C</a:t>
            </a:r>
            <a:r>
              <a:rPr lang="zh-CN" altLang="en-US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3535680" y="3857625"/>
            <a:ext cx="249745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ADD YOUR TEXT HERE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3661410" y="4225925"/>
            <a:ext cx="224599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r>
              <a:rPr lang="zh-CN" altLang="en-US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en-US" altLang="zh-CN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</a:t>
            </a:r>
            <a:r>
              <a:rPr lang="zh-CN" altLang="en-US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.C</a:t>
            </a:r>
            <a:r>
              <a:rPr lang="zh-CN" altLang="en-US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.C</a:t>
            </a:r>
            <a:r>
              <a:rPr lang="zh-CN" altLang="en-US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.C</a:t>
            </a:r>
            <a:r>
              <a:rPr lang="zh-CN" altLang="en-US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5938520" y="3857625"/>
            <a:ext cx="249745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ADD YOUR TEXT HERE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6064250" y="4225925"/>
            <a:ext cx="224599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r>
              <a:rPr lang="zh-CN" altLang="en-US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en-US" altLang="zh-CN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</a:t>
            </a:r>
            <a:r>
              <a:rPr lang="zh-CN" altLang="en-US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.C</a:t>
            </a:r>
            <a:r>
              <a:rPr lang="zh-CN" altLang="en-US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.C</a:t>
            </a:r>
            <a:r>
              <a:rPr lang="zh-CN" altLang="en-US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.C</a:t>
            </a:r>
            <a:r>
              <a:rPr lang="zh-CN" altLang="en-US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8298180" y="3857625"/>
            <a:ext cx="2497455" cy="287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ADD YOUR TEXT HERE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8434705" y="4225925"/>
            <a:ext cx="224599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r>
              <a:rPr lang="zh-CN" altLang="en-US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en-US" altLang="zh-CN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</a:t>
            </a:r>
            <a:r>
              <a:rPr lang="zh-CN" altLang="en-US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.C</a:t>
            </a:r>
            <a:r>
              <a:rPr lang="zh-CN" altLang="en-US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.C</a:t>
            </a:r>
            <a:r>
              <a:rPr lang="zh-CN" altLang="en-US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.C</a:t>
            </a:r>
            <a:r>
              <a:rPr lang="zh-CN" altLang="en-US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</a:t>
            </a:r>
          </a:p>
        </p:txBody>
      </p:sp>
      <p:pic>
        <p:nvPicPr>
          <p:cNvPr id="2" name="图片 1" descr="1"/>
          <p:cNvPicPr>
            <a:picLocks noChangeAspect="1"/>
          </p:cNvPicPr>
          <p:nvPr/>
        </p:nvPicPr>
        <p:blipFill>
          <a:blip r:embed="rId2"/>
          <a:srcRect l="46371" b="36445"/>
          <a:stretch>
            <a:fillRect/>
          </a:stretch>
        </p:blipFill>
        <p:spPr>
          <a:xfrm flipH="1">
            <a:off x="10789285" y="4290060"/>
            <a:ext cx="1400175" cy="257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3"/>
          <p:cNvSpPr/>
          <p:nvPr/>
        </p:nvSpPr>
        <p:spPr bwMode="auto">
          <a:xfrm>
            <a:off x="3878580" y="3016885"/>
            <a:ext cx="2192020" cy="1349375"/>
          </a:xfrm>
          <a:custGeom>
            <a:avLst/>
            <a:gdLst>
              <a:gd name="T0" fmla="*/ 112 w 112"/>
              <a:gd name="T1" fmla="*/ 69 h 69"/>
              <a:gd name="T2" fmla="*/ 87 w 112"/>
              <a:gd name="T3" fmla="*/ 55 h 69"/>
              <a:gd name="T4" fmla="*/ 25 w 112"/>
              <a:gd name="T5" fmla="*/ 55 h 69"/>
              <a:gd name="T6" fmla="*/ 0 w 112"/>
              <a:gd name="T7" fmla="*/ 30 h 69"/>
              <a:gd name="T8" fmla="*/ 0 w 112"/>
              <a:gd name="T9" fmla="*/ 25 h 69"/>
              <a:gd name="T10" fmla="*/ 25 w 112"/>
              <a:gd name="T11" fmla="*/ 0 h 69"/>
              <a:gd name="T12" fmla="*/ 87 w 112"/>
              <a:gd name="T13" fmla="*/ 0 h 69"/>
              <a:gd name="T14" fmla="*/ 112 w 112"/>
              <a:gd name="T15" fmla="*/ 25 h 69"/>
              <a:gd name="T16" fmla="*/ 112 w 112"/>
              <a:gd name="T17" fmla="*/ 6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2" h="69">
                <a:moveTo>
                  <a:pt x="112" y="69"/>
                </a:moveTo>
                <a:cubicBezTo>
                  <a:pt x="107" y="61"/>
                  <a:pt x="98" y="55"/>
                  <a:pt x="87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11" y="55"/>
                  <a:pt x="0" y="43"/>
                  <a:pt x="0" y="30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11"/>
                  <a:pt x="11" y="0"/>
                  <a:pt x="25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101" y="0"/>
                  <a:pt x="112" y="11"/>
                  <a:pt x="112" y="25"/>
                </a:cubicBezTo>
                <a:lnTo>
                  <a:pt x="112" y="69"/>
                </a:lnTo>
                <a:close/>
              </a:path>
            </a:pathLst>
          </a:custGeom>
          <a:solidFill>
            <a:srgbClr val="61724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Freeform 56"/>
          <p:cNvSpPr/>
          <p:nvPr/>
        </p:nvSpPr>
        <p:spPr bwMode="auto">
          <a:xfrm>
            <a:off x="4392295" y="2085340"/>
            <a:ext cx="1666875" cy="999490"/>
          </a:xfrm>
          <a:custGeom>
            <a:avLst/>
            <a:gdLst>
              <a:gd name="T0" fmla="*/ 85 w 85"/>
              <a:gd name="T1" fmla="*/ 51 h 51"/>
              <a:gd name="T2" fmla="*/ 66 w 85"/>
              <a:gd name="T3" fmla="*/ 40 h 51"/>
              <a:gd name="T4" fmla="*/ 19 w 85"/>
              <a:gd name="T5" fmla="*/ 40 h 51"/>
              <a:gd name="T6" fmla="*/ 0 w 85"/>
              <a:gd name="T7" fmla="*/ 22 h 51"/>
              <a:gd name="T8" fmla="*/ 0 w 85"/>
              <a:gd name="T9" fmla="*/ 18 h 51"/>
              <a:gd name="T10" fmla="*/ 19 w 85"/>
              <a:gd name="T11" fmla="*/ 0 h 51"/>
              <a:gd name="T12" fmla="*/ 66 w 85"/>
              <a:gd name="T13" fmla="*/ 0 h 51"/>
              <a:gd name="T14" fmla="*/ 85 w 85"/>
              <a:gd name="T15" fmla="*/ 18 h 51"/>
              <a:gd name="T16" fmla="*/ 85 w 85"/>
              <a:gd name="T17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5" h="51">
                <a:moveTo>
                  <a:pt x="85" y="51"/>
                </a:moveTo>
                <a:cubicBezTo>
                  <a:pt x="81" y="45"/>
                  <a:pt x="74" y="40"/>
                  <a:pt x="66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9" y="40"/>
                  <a:pt x="0" y="32"/>
                  <a:pt x="0" y="22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9" y="0"/>
                  <a:pt x="19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76" y="0"/>
                  <a:pt x="85" y="8"/>
                  <a:pt x="85" y="18"/>
                </a:cubicBezTo>
                <a:lnTo>
                  <a:pt x="85" y="51"/>
                </a:lnTo>
                <a:close/>
              </a:path>
            </a:pathLst>
          </a:custGeom>
          <a:solidFill>
            <a:srgbClr val="8AA26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Freeform 58"/>
          <p:cNvSpPr/>
          <p:nvPr/>
        </p:nvSpPr>
        <p:spPr bwMode="auto">
          <a:xfrm>
            <a:off x="6178550" y="2579370"/>
            <a:ext cx="1957070" cy="1192530"/>
          </a:xfrm>
          <a:custGeom>
            <a:avLst/>
            <a:gdLst>
              <a:gd name="T0" fmla="*/ 0 w 100"/>
              <a:gd name="T1" fmla="*/ 61 h 61"/>
              <a:gd name="T2" fmla="*/ 22 w 100"/>
              <a:gd name="T3" fmla="*/ 48 h 61"/>
              <a:gd name="T4" fmla="*/ 78 w 100"/>
              <a:gd name="T5" fmla="*/ 48 h 61"/>
              <a:gd name="T6" fmla="*/ 100 w 100"/>
              <a:gd name="T7" fmla="*/ 26 h 61"/>
              <a:gd name="T8" fmla="*/ 100 w 100"/>
              <a:gd name="T9" fmla="*/ 22 h 61"/>
              <a:gd name="T10" fmla="*/ 78 w 100"/>
              <a:gd name="T11" fmla="*/ 0 h 61"/>
              <a:gd name="T12" fmla="*/ 22 w 100"/>
              <a:gd name="T13" fmla="*/ 0 h 61"/>
              <a:gd name="T14" fmla="*/ 0 w 100"/>
              <a:gd name="T15" fmla="*/ 22 h 61"/>
              <a:gd name="T16" fmla="*/ 0 w 100"/>
              <a:gd name="T17" fmla="*/ 6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0" h="61">
                <a:moveTo>
                  <a:pt x="0" y="61"/>
                </a:moveTo>
                <a:cubicBezTo>
                  <a:pt x="4" y="54"/>
                  <a:pt x="13" y="48"/>
                  <a:pt x="22" y="48"/>
                </a:cubicBezTo>
                <a:cubicBezTo>
                  <a:pt x="78" y="48"/>
                  <a:pt x="78" y="48"/>
                  <a:pt x="78" y="48"/>
                </a:cubicBezTo>
                <a:cubicBezTo>
                  <a:pt x="90" y="48"/>
                  <a:pt x="100" y="38"/>
                  <a:pt x="100" y="26"/>
                </a:cubicBezTo>
                <a:cubicBezTo>
                  <a:pt x="100" y="22"/>
                  <a:pt x="100" y="22"/>
                  <a:pt x="100" y="22"/>
                </a:cubicBezTo>
                <a:cubicBezTo>
                  <a:pt x="100" y="10"/>
                  <a:pt x="90" y="0"/>
                  <a:pt x="78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lnTo>
                  <a:pt x="0" y="61"/>
                </a:lnTo>
                <a:close/>
              </a:path>
            </a:pathLst>
          </a:custGeom>
          <a:solidFill>
            <a:srgbClr val="7DA04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Freeform 60"/>
          <p:cNvSpPr/>
          <p:nvPr/>
        </p:nvSpPr>
        <p:spPr bwMode="auto">
          <a:xfrm>
            <a:off x="6178550" y="1798955"/>
            <a:ext cx="1409065" cy="861060"/>
          </a:xfrm>
          <a:custGeom>
            <a:avLst/>
            <a:gdLst>
              <a:gd name="T0" fmla="*/ 0 w 72"/>
              <a:gd name="T1" fmla="*/ 44 h 44"/>
              <a:gd name="T2" fmla="*/ 16 w 72"/>
              <a:gd name="T3" fmla="*/ 34 h 44"/>
              <a:gd name="T4" fmla="*/ 56 w 72"/>
              <a:gd name="T5" fmla="*/ 34 h 44"/>
              <a:gd name="T6" fmla="*/ 72 w 72"/>
              <a:gd name="T7" fmla="*/ 18 h 44"/>
              <a:gd name="T8" fmla="*/ 72 w 72"/>
              <a:gd name="T9" fmla="*/ 16 h 44"/>
              <a:gd name="T10" fmla="*/ 56 w 72"/>
              <a:gd name="T11" fmla="*/ 0 h 44"/>
              <a:gd name="T12" fmla="*/ 16 w 72"/>
              <a:gd name="T13" fmla="*/ 0 h 44"/>
              <a:gd name="T14" fmla="*/ 0 w 72"/>
              <a:gd name="T15" fmla="*/ 16 h 44"/>
              <a:gd name="T16" fmla="*/ 0 w 72"/>
              <a:gd name="T17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2" h="44">
                <a:moveTo>
                  <a:pt x="0" y="44"/>
                </a:moveTo>
                <a:cubicBezTo>
                  <a:pt x="3" y="38"/>
                  <a:pt x="9" y="34"/>
                  <a:pt x="1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65" y="34"/>
                  <a:pt x="72" y="27"/>
                  <a:pt x="72" y="18"/>
                </a:cubicBezTo>
                <a:cubicBezTo>
                  <a:pt x="72" y="16"/>
                  <a:pt x="72" y="16"/>
                  <a:pt x="72" y="16"/>
                </a:cubicBezTo>
                <a:cubicBezTo>
                  <a:pt x="72" y="7"/>
                  <a:pt x="65" y="0"/>
                  <a:pt x="5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lnTo>
                  <a:pt x="0" y="44"/>
                </a:lnTo>
                <a:close/>
              </a:path>
            </a:pathLst>
          </a:custGeom>
          <a:solidFill>
            <a:srgbClr val="D5E27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4455160" y="3411220"/>
            <a:ext cx="328930" cy="325755"/>
            <a:chOff x="8469313" y="3354388"/>
            <a:chExt cx="479426" cy="477837"/>
          </a:xfrm>
          <a:solidFill>
            <a:schemeClr val="bg1"/>
          </a:solidFill>
        </p:grpSpPr>
        <p:sp>
          <p:nvSpPr>
            <p:cNvPr id="28" name="Rectangle 27"/>
            <p:cNvSpPr>
              <a:spLocks noChangeArrowheads="1"/>
            </p:cNvSpPr>
            <p:nvPr/>
          </p:nvSpPr>
          <p:spPr bwMode="auto">
            <a:xfrm>
              <a:off x="8528051" y="3441700"/>
              <a:ext cx="357188" cy="301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9" name="Freeform 28"/>
            <p:cNvSpPr/>
            <p:nvPr/>
          </p:nvSpPr>
          <p:spPr bwMode="auto">
            <a:xfrm>
              <a:off x="8648701" y="3530600"/>
              <a:ext cx="85725" cy="90487"/>
            </a:xfrm>
            <a:custGeom>
              <a:avLst/>
              <a:gdLst>
                <a:gd name="T0" fmla="*/ 3 w 23"/>
                <a:gd name="T1" fmla="*/ 22 h 24"/>
                <a:gd name="T2" fmla="*/ 0 w 23"/>
                <a:gd name="T3" fmla="*/ 21 h 24"/>
                <a:gd name="T4" fmla="*/ 0 w 23"/>
                <a:gd name="T5" fmla="*/ 4 h 24"/>
                <a:gd name="T6" fmla="*/ 4 w 23"/>
                <a:gd name="T7" fmla="*/ 0 h 24"/>
                <a:gd name="T8" fmla="*/ 21 w 23"/>
                <a:gd name="T9" fmla="*/ 0 h 24"/>
                <a:gd name="T10" fmla="*/ 22 w 23"/>
                <a:gd name="T11" fmla="*/ 3 h 24"/>
                <a:gd name="T12" fmla="*/ 3 w 23"/>
                <a:gd name="T13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4">
                  <a:moveTo>
                    <a:pt x="3" y="22"/>
                  </a:moveTo>
                  <a:cubicBezTo>
                    <a:pt x="1" y="24"/>
                    <a:pt x="0" y="23"/>
                    <a:pt x="0" y="2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3" y="0"/>
                    <a:pt x="23" y="1"/>
                    <a:pt x="22" y="3"/>
                  </a:cubicBezTo>
                  <a:lnTo>
                    <a:pt x="3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8656638" y="3538538"/>
              <a:ext cx="250825" cy="252412"/>
            </a:xfrm>
            <a:custGeom>
              <a:avLst/>
              <a:gdLst>
                <a:gd name="T0" fmla="*/ 61 w 67"/>
                <a:gd name="T1" fmla="*/ 27 h 67"/>
                <a:gd name="T2" fmla="*/ 48 w 67"/>
                <a:gd name="T3" fmla="*/ 27 h 67"/>
                <a:gd name="T4" fmla="*/ 37 w 67"/>
                <a:gd name="T5" fmla="*/ 16 h 67"/>
                <a:gd name="T6" fmla="*/ 37 w 67"/>
                <a:gd name="T7" fmla="*/ 3 h 67"/>
                <a:gd name="T8" fmla="*/ 25 w 67"/>
                <a:gd name="T9" fmla="*/ 4 h 67"/>
                <a:gd name="T10" fmla="*/ 4 w 67"/>
                <a:gd name="T11" fmla="*/ 25 h 67"/>
                <a:gd name="T12" fmla="*/ 2 w 67"/>
                <a:gd name="T13" fmla="*/ 37 h 67"/>
                <a:gd name="T14" fmla="*/ 16 w 67"/>
                <a:gd name="T15" fmla="*/ 37 h 67"/>
                <a:gd name="T16" fmla="*/ 27 w 67"/>
                <a:gd name="T17" fmla="*/ 48 h 67"/>
                <a:gd name="T18" fmla="*/ 27 w 67"/>
                <a:gd name="T19" fmla="*/ 62 h 67"/>
                <a:gd name="T20" fmla="*/ 32 w 67"/>
                <a:gd name="T21" fmla="*/ 67 h 67"/>
                <a:gd name="T22" fmla="*/ 39 w 67"/>
                <a:gd name="T23" fmla="*/ 60 h 67"/>
                <a:gd name="T24" fmla="*/ 60 w 67"/>
                <a:gd name="T25" fmla="*/ 39 h 67"/>
                <a:gd name="T26" fmla="*/ 67 w 67"/>
                <a:gd name="T27" fmla="*/ 32 h 67"/>
                <a:gd name="T28" fmla="*/ 61 w 67"/>
                <a:gd name="T29" fmla="*/ 27 h 67"/>
                <a:gd name="T30" fmla="*/ 43 w 67"/>
                <a:gd name="T31" fmla="*/ 31 h 67"/>
                <a:gd name="T32" fmla="*/ 44 w 67"/>
                <a:gd name="T33" fmla="*/ 44 h 67"/>
                <a:gd name="T34" fmla="*/ 31 w 67"/>
                <a:gd name="T35" fmla="*/ 43 h 67"/>
                <a:gd name="T36" fmla="*/ 21 w 67"/>
                <a:gd name="T37" fmla="*/ 33 h 67"/>
                <a:gd name="T38" fmla="*/ 20 w 67"/>
                <a:gd name="T39" fmla="*/ 20 h 67"/>
                <a:gd name="T40" fmla="*/ 33 w 67"/>
                <a:gd name="T41" fmla="*/ 21 h 67"/>
                <a:gd name="T42" fmla="*/ 43 w 67"/>
                <a:gd name="T43" fmla="*/ 3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7" h="67">
                  <a:moveTo>
                    <a:pt x="61" y="27"/>
                  </a:moveTo>
                  <a:cubicBezTo>
                    <a:pt x="58" y="31"/>
                    <a:pt x="51" y="31"/>
                    <a:pt x="48" y="27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3" y="13"/>
                    <a:pt x="33" y="6"/>
                    <a:pt x="37" y="3"/>
                  </a:cubicBezTo>
                  <a:cubicBezTo>
                    <a:pt x="33" y="0"/>
                    <a:pt x="28" y="1"/>
                    <a:pt x="25" y="4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1" y="28"/>
                    <a:pt x="0" y="33"/>
                    <a:pt x="2" y="37"/>
                  </a:cubicBezTo>
                  <a:cubicBezTo>
                    <a:pt x="6" y="33"/>
                    <a:pt x="12" y="34"/>
                    <a:pt x="16" y="37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30" y="52"/>
                    <a:pt x="30" y="58"/>
                    <a:pt x="27" y="62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7" y="32"/>
                    <a:pt x="67" y="32"/>
                    <a:pt x="67" y="32"/>
                  </a:cubicBezTo>
                  <a:lnTo>
                    <a:pt x="61" y="27"/>
                  </a:lnTo>
                  <a:close/>
                  <a:moveTo>
                    <a:pt x="43" y="31"/>
                  </a:moveTo>
                  <a:cubicBezTo>
                    <a:pt x="47" y="35"/>
                    <a:pt x="47" y="41"/>
                    <a:pt x="44" y="44"/>
                  </a:cubicBezTo>
                  <a:cubicBezTo>
                    <a:pt x="41" y="48"/>
                    <a:pt x="35" y="47"/>
                    <a:pt x="31" y="4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17" y="29"/>
                    <a:pt x="16" y="23"/>
                    <a:pt x="20" y="20"/>
                  </a:cubicBezTo>
                  <a:cubicBezTo>
                    <a:pt x="23" y="17"/>
                    <a:pt x="29" y="17"/>
                    <a:pt x="33" y="21"/>
                  </a:cubicBezTo>
                  <a:lnTo>
                    <a:pt x="43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1" name="Freeform 30"/>
            <p:cNvSpPr/>
            <p:nvPr/>
          </p:nvSpPr>
          <p:spPr bwMode="auto">
            <a:xfrm>
              <a:off x="8788401" y="3673475"/>
              <a:ext cx="160338" cy="158750"/>
            </a:xfrm>
            <a:custGeom>
              <a:avLst/>
              <a:gdLst>
                <a:gd name="T0" fmla="*/ 35 w 43"/>
                <a:gd name="T1" fmla="*/ 0 h 42"/>
                <a:gd name="T2" fmla="*/ 31 w 43"/>
                <a:gd name="T3" fmla="*/ 4 h 42"/>
                <a:gd name="T4" fmla="*/ 5 w 43"/>
                <a:gd name="T5" fmla="*/ 30 h 42"/>
                <a:gd name="T6" fmla="*/ 0 w 43"/>
                <a:gd name="T7" fmla="*/ 35 h 42"/>
                <a:gd name="T8" fmla="*/ 5 w 43"/>
                <a:gd name="T9" fmla="*/ 40 h 42"/>
                <a:gd name="T10" fmla="*/ 14 w 43"/>
                <a:gd name="T11" fmla="*/ 40 h 42"/>
                <a:gd name="T12" fmla="*/ 41 w 43"/>
                <a:gd name="T13" fmla="*/ 13 h 42"/>
                <a:gd name="T14" fmla="*/ 41 w 43"/>
                <a:gd name="T15" fmla="*/ 5 h 42"/>
                <a:gd name="T16" fmla="*/ 35 w 43"/>
                <a:gd name="T1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42">
                  <a:moveTo>
                    <a:pt x="35" y="0"/>
                  </a:moveTo>
                  <a:cubicBezTo>
                    <a:pt x="31" y="4"/>
                    <a:pt x="31" y="4"/>
                    <a:pt x="31" y="4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8" y="42"/>
                    <a:pt x="12" y="42"/>
                    <a:pt x="14" y="40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3" y="11"/>
                    <a:pt x="43" y="7"/>
                    <a:pt x="41" y="5"/>
                  </a:cubicBezTo>
                  <a:lnTo>
                    <a:pt x="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2" name="Rectangle 31"/>
            <p:cNvSpPr>
              <a:spLocks noChangeArrowheads="1"/>
            </p:cNvSpPr>
            <p:nvPr/>
          </p:nvSpPr>
          <p:spPr bwMode="auto">
            <a:xfrm>
              <a:off x="8528051" y="3502025"/>
              <a:ext cx="60325" cy="149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3" name="Freeform 32"/>
            <p:cNvSpPr>
              <a:spLocks noEditPoints="1"/>
            </p:cNvSpPr>
            <p:nvPr/>
          </p:nvSpPr>
          <p:spPr bwMode="auto">
            <a:xfrm>
              <a:off x="8469313" y="3354388"/>
              <a:ext cx="476250" cy="387350"/>
            </a:xfrm>
            <a:custGeom>
              <a:avLst/>
              <a:gdLst>
                <a:gd name="T0" fmla="*/ 120 w 127"/>
                <a:gd name="T1" fmla="*/ 0 h 103"/>
                <a:gd name="T2" fmla="*/ 7 w 127"/>
                <a:gd name="T3" fmla="*/ 0 h 103"/>
                <a:gd name="T4" fmla="*/ 0 w 127"/>
                <a:gd name="T5" fmla="*/ 6 h 103"/>
                <a:gd name="T6" fmla="*/ 0 w 127"/>
                <a:gd name="T7" fmla="*/ 96 h 103"/>
                <a:gd name="T8" fmla="*/ 7 w 127"/>
                <a:gd name="T9" fmla="*/ 103 h 103"/>
                <a:gd name="T10" fmla="*/ 64 w 127"/>
                <a:gd name="T11" fmla="*/ 103 h 103"/>
                <a:gd name="T12" fmla="*/ 64 w 127"/>
                <a:gd name="T13" fmla="*/ 102 h 103"/>
                <a:gd name="T14" fmla="*/ 56 w 127"/>
                <a:gd name="T15" fmla="*/ 95 h 103"/>
                <a:gd name="T16" fmla="*/ 8 w 127"/>
                <a:gd name="T17" fmla="*/ 95 h 103"/>
                <a:gd name="T18" fmla="*/ 8 w 127"/>
                <a:gd name="T19" fmla="*/ 15 h 103"/>
                <a:gd name="T20" fmla="*/ 119 w 127"/>
                <a:gd name="T21" fmla="*/ 15 h 103"/>
                <a:gd name="T22" fmla="*/ 119 w 127"/>
                <a:gd name="T23" fmla="*/ 73 h 103"/>
                <a:gd name="T24" fmla="*/ 120 w 127"/>
                <a:gd name="T25" fmla="*/ 74 h 103"/>
                <a:gd name="T26" fmla="*/ 120 w 127"/>
                <a:gd name="T27" fmla="*/ 74 h 103"/>
                <a:gd name="T28" fmla="*/ 126 w 127"/>
                <a:gd name="T29" fmla="*/ 79 h 103"/>
                <a:gd name="T30" fmla="*/ 127 w 127"/>
                <a:gd name="T31" fmla="*/ 80 h 103"/>
                <a:gd name="T32" fmla="*/ 127 w 127"/>
                <a:gd name="T33" fmla="*/ 6 h 103"/>
                <a:gd name="T34" fmla="*/ 120 w 127"/>
                <a:gd name="T35" fmla="*/ 0 h 103"/>
                <a:gd name="T36" fmla="*/ 15 w 127"/>
                <a:gd name="T37" fmla="*/ 10 h 103"/>
                <a:gd name="T38" fmla="*/ 8 w 127"/>
                <a:gd name="T39" fmla="*/ 10 h 103"/>
                <a:gd name="T40" fmla="*/ 8 w 127"/>
                <a:gd name="T41" fmla="*/ 5 h 103"/>
                <a:gd name="T42" fmla="*/ 15 w 127"/>
                <a:gd name="T43" fmla="*/ 5 h 103"/>
                <a:gd name="T44" fmla="*/ 15 w 127"/>
                <a:gd name="T45" fmla="*/ 10 h 103"/>
                <a:gd name="T46" fmla="*/ 119 w 127"/>
                <a:gd name="T47" fmla="*/ 10 h 103"/>
                <a:gd name="T48" fmla="*/ 88 w 127"/>
                <a:gd name="T49" fmla="*/ 10 h 103"/>
                <a:gd name="T50" fmla="*/ 88 w 127"/>
                <a:gd name="T51" fmla="*/ 5 h 103"/>
                <a:gd name="T52" fmla="*/ 119 w 127"/>
                <a:gd name="T53" fmla="*/ 5 h 103"/>
                <a:gd name="T54" fmla="*/ 119 w 127"/>
                <a:gd name="T55" fmla="*/ 1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7" h="103">
                  <a:moveTo>
                    <a:pt x="120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0"/>
                    <a:pt x="3" y="103"/>
                    <a:pt x="7" y="103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4" y="103"/>
                    <a:pt x="64" y="102"/>
                    <a:pt x="64" y="102"/>
                  </a:cubicBezTo>
                  <a:cubicBezTo>
                    <a:pt x="56" y="95"/>
                    <a:pt x="56" y="95"/>
                    <a:pt x="56" y="95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119" y="15"/>
                    <a:pt x="119" y="15"/>
                    <a:pt x="119" y="15"/>
                  </a:cubicBezTo>
                  <a:cubicBezTo>
                    <a:pt x="119" y="73"/>
                    <a:pt x="119" y="73"/>
                    <a:pt x="119" y="73"/>
                  </a:cubicBezTo>
                  <a:cubicBezTo>
                    <a:pt x="120" y="74"/>
                    <a:pt x="120" y="74"/>
                    <a:pt x="120" y="74"/>
                  </a:cubicBezTo>
                  <a:cubicBezTo>
                    <a:pt x="120" y="74"/>
                    <a:pt x="120" y="74"/>
                    <a:pt x="120" y="74"/>
                  </a:cubicBezTo>
                  <a:cubicBezTo>
                    <a:pt x="126" y="79"/>
                    <a:pt x="126" y="79"/>
                    <a:pt x="126" y="79"/>
                  </a:cubicBezTo>
                  <a:cubicBezTo>
                    <a:pt x="127" y="80"/>
                    <a:pt x="127" y="80"/>
                    <a:pt x="127" y="80"/>
                  </a:cubicBezTo>
                  <a:cubicBezTo>
                    <a:pt x="127" y="6"/>
                    <a:pt x="127" y="6"/>
                    <a:pt x="127" y="6"/>
                  </a:cubicBezTo>
                  <a:cubicBezTo>
                    <a:pt x="127" y="3"/>
                    <a:pt x="124" y="0"/>
                    <a:pt x="120" y="0"/>
                  </a:cubicBezTo>
                  <a:close/>
                  <a:moveTo>
                    <a:pt x="15" y="10"/>
                  </a:moveTo>
                  <a:cubicBezTo>
                    <a:pt x="8" y="10"/>
                    <a:pt x="8" y="10"/>
                    <a:pt x="8" y="10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15" y="5"/>
                    <a:pt x="15" y="5"/>
                    <a:pt x="15" y="5"/>
                  </a:cubicBezTo>
                  <a:lnTo>
                    <a:pt x="15" y="10"/>
                  </a:lnTo>
                  <a:close/>
                  <a:moveTo>
                    <a:pt x="119" y="10"/>
                  </a:moveTo>
                  <a:cubicBezTo>
                    <a:pt x="88" y="10"/>
                    <a:pt x="88" y="10"/>
                    <a:pt x="88" y="10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119" y="5"/>
                    <a:pt x="119" y="5"/>
                    <a:pt x="119" y="5"/>
                  </a:cubicBezTo>
                  <a:lnTo>
                    <a:pt x="119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6638925" y="2903855"/>
            <a:ext cx="320040" cy="316230"/>
            <a:chOff x="8334375" y="4232275"/>
            <a:chExt cx="466725" cy="463550"/>
          </a:xfrm>
          <a:solidFill>
            <a:schemeClr val="bg1"/>
          </a:solidFill>
        </p:grpSpPr>
        <p:sp>
          <p:nvSpPr>
            <p:cNvPr id="36" name="Freeform 35"/>
            <p:cNvSpPr/>
            <p:nvPr/>
          </p:nvSpPr>
          <p:spPr bwMode="auto">
            <a:xfrm>
              <a:off x="8421688" y="4494213"/>
              <a:ext cx="292100" cy="33338"/>
            </a:xfrm>
            <a:custGeom>
              <a:avLst/>
              <a:gdLst>
                <a:gd name="T0" fmla="*/ 65 w 78"/>
                <a:gd name="T1" fmla="*/ 0 h 9"/>
                <a:gd name="T2" fmla="*/ 12 w 78"/>
                <a:gd name="T3" fmla="*/ 0 h 9"/>
                <a:gd name="T4" fmla="*/ 0 w 78"/>
                <a:gd name="T5" fmla="*/ 9 h 9"/>
                <a:gd name="T6" fmla="*/ 78 w 78"/>
                <a:gd name="T7" fmla="*/ 9 h 9"/>
                <a:gd name="T8" fmla="*/ 65 w 7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9">
                  <a:moveTo>
                    <a:pt x="65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1" y="4"/>
                    <a:pt x="0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6" y="4"/>
                    <a:pt x="71" y="0"/>
                    <a:pt x="6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7" name="Freeform 36"/>
            <p:cNvSpPr>
              <a:spLocks noEditPoints="1"/>
            </p:cNvSpPr>
            <p:nvPr/>
          </p:nvSpPr>
          <p:spPr bwMode="auto">
            <a:xfrm>
              <a:off x="8416925" y="4565650"/>
              <a:ext cx="296863" cy="130175"/>
            </a:xfrm>
            <a:custGeom>
              <a:avLst/>
              <a:gdLst>
                <a:gd name="T0" fmla="*/ 0 w 79"/>
                <a:gd name="T1" fmla="*/ 0 h 35"/>
                <a:gd name="T2" fmla="*/ 0 w 79"/>
                <a:gd name="T3" fmla="*/ 22 h 35"/>
                <a:gd name="T4" fmla="*/ 13 w 79"/>
                <a:gd name="T5" fmla="*/ 35 h 35"/>
                <a:gd name="T6" fmla="*/ 66 w 79"/>
                <a:gd name="T7" fmla="*/ 35 h 35"/>
                <a:gd name="T8" fmla="*/ 79 w 79"/>
                <a:gd name="T9" fmla="*/ 22 h 35"/>
                <a:gd name="T10" fmla="*/ 79 w 79"/>
                <a:gd name="T11" fmla="*/ 0 h 35"/>
                <a:gd name="T12" fmla="*/ 0 w 79"/>
                <a:gd name="T13" fmla="*/ 0 h 35"/>
                <a:gd name="T14" fmla="*/ 22 w 79"/>
                <a:gd name="T15" fmla="*/ 25 h 35"/>
                <a:gd name="T16" fmla="*/ 13 w 79"/>
                <a:gd name="T17" fmla="*/ 25 h 35"/>
                <a:gd name="T18" fmla="*/ 10 w 79"/>
                <a:gd name="T19" fmla="*/ 22 h 35"/>
                <a:gd name="T20" fmla="*/ 13 w 79"/>
                <a:gd name="T21" fmla="*/ 20 h 35"/>
                <a:gd name="T22" fmla="*/ 22 w 79"/>
                <a:gd name="T23" fmla="*/ 20 h 35"/>
                <a:gd name="T24" fmla="*/ 25 w 79"/>
                <a:gd name="T25" fmla="*/ 22 h 35"/>
                <a:gd name="T26" fmla="*/ 22 w 79"/>
                <a:gd name="T27" fmla="*/ 25 h 35"/>
                <a:gd name="T28" fmla="*/ 42 w 79"/>
                <a:gd name="T29" fmla="*/ 15 h 35"/>
                <a:gd name="T30" fmla="*/ 13 w 79"/>
                <a:gd name="T31" fmla="*/ 15 h 35"/>
                <a:gd name="T32" fmla="*/ 10 w 79"/>
                <a:gd name="T33" fmla="*/ 13 h 35"/>
                <a:gd name="T34" fmla="*/ 13 w 79"/>
                <a:gd name="T35" fmla="*/ 10 h 35"/>
                <a:gd name="T36" fmla="*/ 42 w 79"/>
                <a:gd name="T37" fmla="*/ 10 h 35"/>
                <a:gd name="T38" fmla="*/ 45 w 79"/>
                <a:gd name="T39" fmla="*/ 13 h 35"/>
                <a:gd name="T40" fmla="*/ 42 w 79"/>
                <a:gd name="T41" fmla="*/ 1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9" h="35">
                  <a:moveTo>
                    <a:pt x="0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9"/>
                    <a:pt x="6" y="35"/>
                    <a:pt x="13" y="35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73" y="35"/>
                    <a:pt x="79" y="29"/>
                    <a:pt x="79" y="22"/>
                  </a:cubicBezTo>
                  <a:cubicBezTo>
                    <a:pt x="79" y="0"/>
                    <a:pt x="79" y="0"/>
                    <a:pt x="79" y="0"/>
                  </a:cubicBezTo>
                  <a:lnTo>
                    <a:pt x="0" y="0"/>
                  </a:lnTo>
                  <a:close/>
                  <a:moveTo>
                    <a:pt x="22" y="25"/>
                  </a:moveTo>
                  <a:cubicBezTo>
                    <a:pt x="13" y="25"/>
                    <a:pt x="13" y="25"/>
                    <a:pt x="13" y="25"/>
                  </a:cubicBezTo>
                  <a:cubicBezTo>
                    <a:pt x="11" y="25"/>
                    <a:pt x="10" y="24"/>
                    <a:pt x="10" y="22"/>
                  </a:cubicBezTo>
                  <a:cubicBezTo>
                    <a:pt x="10" y="21"/>
                    <a:pt x="11" y="20"/>
                    <a:pt x="13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4" y="20"/>
                    <a:pt x="25" y="21"/>
                    <a:pt x="25" y="22"/>
                  </a:cubicBezTo>
                  <a:cubicBezTo>
                    <a:pt x="25" y="24"/>
                    <a:pt x="24" y="25"/>
                    <a:pt x="22" y="25"/>
                  </a:cubicBezTo>
                  <a:close/>
                  <a:moveTo>
                    <a:pt x="42" y="15"/>
                  </a:moveTo>
                  <a:cubicBezTo>
                    <a:pt x="13" y="15"/>
                    <a:pt x="13" y="15"/>
                    <a:pt x="13" y="15"/>
                  </a:cubicBezTo>
                  <a:cubicBezTo>
                    <a:pt x="11" y="15"/>
                    <a:pt x="10" y="14"/>
                    <a:pt x="10" y="13"/>
                  </a:cubicBezTo>
                  <a:cubicBezTo>
                    <a:pt x="10" y="11"/>
                    <a:pt x="11" y="10"/>
                    <a:pt x="13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3" y="10"/>
                    <a:pt x="45" y="11"/>
                    <a:pt x="45" y="13"/>
                  </a:cubicBezTo>
                  <a:cubicBezTo>
                    <a:pt x="45" y="14"/>
                    <a:pt x="43" y="15"/>
                    <a:pt x="4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8" name="Freeform 37"/>
            <p:cNvSpPr>
              <a:spLocks noEditPoints="1"/>
            </p:cNvSpPr>
            <p:nvPr/>
          </p:nvSpPr>
          <p:spPr bwMode="auto">
            <a:xfrm>
              <a:off x="8334375" y="4232275"/>
              <a:ext cx="466725" cy="377825"/>
            </a:xfrm>
            <a:custGeom>
              <a:avLst/>
              <a:gdLst>
                <a:gd name="T0" fmla="*/ 117 w 124"/>
                <a:gd name="T1" fmla="*/ 0 h 101"/>
                <a:gd name="T2" fmla="*/ 7 w 124"/>
                <a:gd name="T3" fmla="*/ 0 h 101"/>
                <a:gd name="T4" fmla="*/ 0 w 124"/>
                <a:gd name="T5" fmla="*/ 7 h 101"/>
                <a:gd name="T6" fmla="*/ 0 w 124"/>
                <a:gd name="T7" fmla="*/ 94 h 101"/>
                <a:gd name="T8" fmla="*/ 7 w 124"/>
                <a:gd name="T9" fmla="*/ 101 h 101"/>
                <a:gd name="T10" fmla="*/ 15 w 124"/>
                <a:gd name="T11" fmla="*/ 101 h 101"/>
                <a:gd name="T12" fmla="*/ 15 w 124"/>
                <a:gd name="T13" fmla="*/ 93 h 101"/>
                <a:gd name="T14" fmla="*/ 7 w 124"/>
                <a:gd name="T15" fmla="*/ 93 h 101"/>
                <a:gd name="T16" fmla="*/ 7 w 124"/>
                <a:gd name="T17" fmla="*/ 15 h 101"/>
                <a:gd name="T18" fmla="*/ 116 w 124"/>
                <a:gd name="T19" fmla="*/ 15 h 101"/>
                <a:gd name="T20" fmla="*/ 116 w 124"/>
                <a:gd name="T21" fmla="*/ 93 h 101"/>
                <a:gd name="T22" fmla="*/ 108 w 124"/>
                <a:gd name="T23" fmla="*/ 93 h 101"/>
                <a:gd name="T24" fmla="*/ 108 w 124"/>
                <a:gd name="T25" fmla="*/ 101 h 101"/>
                <a:gd name="T26" fmla="*/ 117 w 124"/>
                <a:gd name="T27" fmla="*/ 101 h 101"/>
                <a:gd name="T28" fmla="*/ 124 w 124"/>
                <a:gd name="T29" fmla="*/ 94 h 101"/>
                <a:gd name="T30" fmla="*/ 124 w 124"/>
                <a:gd name="T31" fmla="*/ 7 h 101"/>
                <a:gd name="T32" fmla="*/ 117 w 124"/>
                <a:gd name="T33" fmla="*/ 0 h 101"/>
                <a:gd name="T34" fmla="*/ 14 w 124"/>
                <a:gd name="T35" fmla="*/ 11 h 101"/>
                <a:gd name="T36" fmla="*/ 7 w 124"/>
                <a:gd name="T37" fmla="*/ 11 h 101"/>
                <a:gd name="T38" fmla="*/ 7 w 124"/>
                <a:gd name="T39" fmla="*/ 5 h 101"/>
                <a:gd name="T40" fmla="*/ 14 w 124"/>
                <a:gd name="T41" fmla="*/ 5 h 101"/>
                <a:gd name="T42" fmla="*/ 14 w 124"/>
                <a:gd name="T43" fmla="*/ 11 h 101"/>
                <a:gd name="T44" fmla="*/ 116 w 124"/>
                <a:gd name="T45" fmla="*/ 11 h 101"/>
                <a:gd name="T46" fmla="*/ 85 w 124"/>
                <a:gd name="T47" fmla="*/ 11 h 101"/>
                <a:gd name="T48" fmla="*/ 85 w 124"/>
                <a:gd name="T49" fmla="*/ 5 h 101"/>
                <a:gd name="T50" fmla="*/ 116 w 124"/>
                <a:gd name="T51" fmla="*/ 5 h 101"/>
                <a:gd name="T52" fmla="*/ 116 w 124"/>
                <a:gd name="T53" fmla="*/ 1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4" h="101">
                  <a:moveTo>
                    <a:pt x="11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8"/>
                    <a:pt x="3" y="101"/>
                    <a:pt x="7" y="101"/>
                  </a:cubicBezTo>
                  <a:cubicBezTo>
                    <a:pt x="15" y="101"/>
                    <a:pt x="15" y="101"/>
                    <a:pt x="15" y="101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7" y="93"/>
                    <a:pt x="7" y="93"/>
                    <a:pt x="7" y="93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116" y="15"/>
                    <a:pt x="116" y="15"/>
                    <a:pt x="116" y="15"/>
                  </a:cubicBezTo>
                  <a:cubicBezTo>
                    <a:pt x="116" y="93"/>
                    <a:pt x="116" y="93"/>
                    <a:pt x="116" y="93"/>
                  </a:cubicBezTo>
                  <a:cubicBezTo>
                    <a:pt x="108" y="93"/>
                    <a:pt x="108" y="93"/>
                    <a:pt x="108" y="93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117" y="101"/>
                    <a:pt x="117" y="101"/>
                    <a:pt x="117" y="101"/>
                  </a:cubicBezTo>
                  <a:cubicBezTo>
                    <a:pt x="121" y="101"/>
                    <a:pt x="124" y="98"/>
                    <a:pt x="124" y="94"/>
                  </a:cubicBezTo>
                  <a:cubicBezTo>
                    <a:pt x="124" y="7"/>
                    <a:pt x="124" y="7"/>
                    <a:pt x="124" y="7"/>
                  </a:cubicBezTo>
                  <a:cubicBezTo>
                    <a:pt x="124" y="3"/>
                    <a:pt x="121" y="0"/>
                    <a:pt x="117" y="0"/>
                  </a:cubicBezTo>
                  <a:close/>
                  <a:moveTo>
                    <a:pt x="14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14" y="5"/>
                    <a:pt x="14" y="5"/>
                    <a:pt x="14" y="5"/>
                  </a:cubicBezTo>
                  <a:lnTo>
                    <a:pt x="14" y="11"/>
                  </a:lnTo>
                  <a:close/>
                  <a:moveTo>
                    <a:pt x="116" y="11"/>
                  </a:moveTo>
                  <a:cubicBezTo>
                    <a:pt x="85" y="11"/>
                    <a:pt x="85" y="11"/>
                    <a:pt x="85" y="11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116" y="5"/>
                    <a:pt x="116" y="5"/>
                    <a:pt x="116" y="5"/>
                  </a:cubicBezTo>
                  <a:lnTo>
                    <a:pt x="116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9" name="Freeform 38"/>
            <p:cNvSpPr/>
            <p:nvPr/>
          </p:nvSpPr>
          <p:spPr bwMode="auto">
            <a:xfrm>
              <a:off x="8443913" y="4318000"/>
              <a:ext cx="82550" cy="146050"/>
            </a:xfrm>
            <a:custGeom>
              <a:avLst/>
              <a:gdLst>
                <a:gd name="T0" fmla="*/ 0 w 22"/>
                <a:gd name="T1" fmla="*/ 13 h 39"/>
                <a:gd name="T2" fmla="*/ 9 w 22"/>
                <a:gd name="T3" fmla="*/ 22 h 39"/>
                <a:gd name="T4" fmla="*/ 15 w 22"/>
                <a:gd name="T5" fmla="*/ 27 h 39"/>
                <a:gd name="T6" fmla="*/ 10 w 22"/>
                <a:gd name="T7" fmla="*/ 30 h 39"/>
                <a:gd name="T8" fmla="*/ 2 w 22"/>
                <a:gd name="T9" fmla="*/ 28 h 39"/>
                <a:gd name="T10" fmla="*/ 0 w 22"/>
                <a:gd name="T11" fmla="*/ 33 h 39"/>
                <a:gd name="T12" fmla="*/ 9 w 22"/>
                <a:gd name="T13" fmla="*/ 36 h 39"/>
                <a:gd name="T14" fmla="*/ 9 w 22"/>
                <a:gd name="T15" fmla="*/ 36 h 39"/>
                <a:gd name="T16" fmla="*/ 9 w 22"/>
                <a:gd name="T17" fmla="*/ 36 h 39"/>
                <a:gd name="T18" fmla="*/ 9 w 22"/>
                <a:gd name="T19" fmla="*/ 37 h 39"/>
                <a:gd name="T20" fmla="*/ 11 w 22"/>
                <a:gd name="T21" fmla="*/ 39 h 39"/>
                <a:gd name="T22" fmla="*/ 14 w 22"/>
                <a:gd name="T23" fmla="*/ 37 h 39"/>
                <a:gd name="T24" fmla="*/ 14 w 22"/>
                <a:gd name="T25" fmla="*/ 36 h 39"/>
                <a:gd name="T26" fmla="*/ 14 w 22"/>
                <a:gd name="T27" fmla="*/ 36 h 39"/>
                <a:gd name="T28" fmla="*/ 14 w 22"/>
                <a:gd name="T29" fmla="*/ 35 h 39"/>
                <a:gd name="T30" fmla="*/ 22 w 22"/>
                <a:gd name="T31" fmla="*/ 26 h 39"/>
                <a:gd name="T32" fmla="*/ 14 w 22"/>
                <a:gd name="T33" fmla="*/ 16 h 39"/>
                <a:gd name="T34" fmla="*/ 8 w 22"/>
                <a:gd name="T35" fmla="*/ 12 h 39"/>
                <a:gd name="T36" fmla="*/ 12 w 22"/>
                <a:gd name="T37" fmla="*/ 9 h 39"/>
                <a:gd name="T38" fmla="*/ 20 w 22"/>
                <a:gd name="T39" fmla="*/ 11 h 39"/>
                <a:gd name="T40" fmla="*/ 21 w 22"/>
                <a:gd name="T41" fmla="*/ 5 h 39"/>
                <a:gd name="T42" fmla="*/ 14 w 22"/>
                <a:gd name="T43" fmla="*/ 4 h 39"/>
                <a:gd name="T44" fmla="*/ 14 w 22"/>
                <a:gd name="T45" fmla="*/ 3 h 39"/>
                <a:gd name="T46" fmla="*/ 14 w 22"/>
                <a:gd name="T47" fmla="*/ 3 h 39"/>
                <a:gd name="T48" fmla="*/ 14 w 22"/>
                <a:gd name="T49" fmla="*/ 3 h 39"/>
                <a:gd name="T50" fmla="*/ 11 w 22"/>
                <a:gd name="T51" fmla="*/ 0 h 39"/>
                <a:gd name="T52" fmla="*/ 9 w 22"/>
                <a:gd name="T53" fmla="*/ 3 h 39"/>
                <a:gd name="T54" fmla="*/ 9 w 22"/>
                <a:gd name="T55" fmla="*/ 3 h 39"/>
                <a:gd name="T56" fmla="*/ 9 w 22"/>
                <a:gd name="T57" fmla="*/ 4 h 39"/>
                <a:gd name="T58" fmla="*/ 9 w 22"/>
                <a:gd name="T59" fmla="*/ 4 h 39"/>
                <a:gd name="T60" fmla="*/ 0 w 22"/>
                <a:gd name="T61" fmla="*/ 1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" h="39">
                  <a:moveTo>
                    <a:pt x="0" y="13"/>
                  </a:moveTo>
                  <a:cubicBezTo>
                    <a:pt x="0" y="18"/>
                    <a:pt x="4" y="20"/>
                    <a:pt x="9" y="22"/>
                  </a:cubicBezTo>
                  <a:cubicBezTo>
                    <a:pt x="13" y="23"/>
                    <a:pt x="15" y="25"/>
                    <a:pt x="15" y="27"/>
                  </a:cubicBezTo>
                  <a:cubicBezTo>
                    <a:pt x="15" y="29"/>
                    <a:pt x="13" y="30"/>
                    <a:pt x="10" y="30"/>
                  </a:cubicBezTo>
                  <a:cubicBezTo>
                    <a:pt x="7" y="30"/>
                    <a:pt x="4" y="29"/>
                    <a:pt x="2" y="2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" y="34"/>
                    <a:pt x="5" y="35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8"/>
                    <a:pt x="10" y="39"/>
                    <a:pt x="11" y="39"/>
                  </a:cubicBezTo>
                  <a:cubicBezTo>
                    <a:pt x="12" y="39"/>
                    <a:pt x="14" y="38"/>
                    <a:pt x="14" y="37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9" y="34"/>
                    <a:pt x="22" y="30"/>
                    <a:pt x="22" y="26"/>
                  </a:cubicBezTo>
                  <a:cubicBezTo>
                    <a:pt x="22" y="21"/>
                    <a:pt x="20" y="19"/>
                    <a:pt x="14" y="16"/>
                  </a:cubicBezTo>
                  <a:cubicBezTo>
                    <a:pt x="10" y="15"/>
                    <a:pt x="8" y="14"/>
                    <a:pt x="8" y="12"/>
                  </a:cubicBezTo>
                  <a:cubicBezTo>
                    <a:pt x="8" y="11"/>
                    <a:pt x="9" y="9"/>
                    <a:pt x="12" y="9"/>
                  </a:cubicBezTo>
                  <a:cubicBezTo>
                    <a:pt x="16" y="9"/>
                    <a:pt x="18" y="11"/>
                    <a:pt x="20" y="11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9" y="5"/>
                    <a:pt x="17" y="4"/>
                    <a:pt x="14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1"/>
                    <a:pt x="13" y="0"/>
                    <a:pt x="11" y="0"/>
                  </a:cubicBezTo>
                  <a:cubicBezTo>
                    <a:pt x="10" y="0"/>
                    <a:pt x="9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4" y="5"/>
                    <a:pt x="0" y="9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0" name="Freeform 39"/>
            <p:cNvSpPr/>
            <p:nvPr/>
          </p:nvSpPr>
          <p:spPr bwMode="auto">
            <a:xfrm>
              <a:off x="8575675" y="4321175"/>
              <a:ext cx="146050" cy="142875"/>
            </a:xfrm>
            <a:custGeom>
              <a:avLst/>
              <a:gdLst>
                <a:gd name="T0" fmla="*/ 33 w 39"/>
                <a:gd name="T1" fmla="*/ 7 h 38"/>
                <a:gd name="T2" fmla="*/ 3 w 39"/>
                <a:gd name="T3" fmla="*/ 0 h 38"/>
                <a:gd name="T4" fmla="*/ 0 w 39"/>
                <a:gd name="T5" fmla="*/ 2 h 38"/>
                <a:gd name="T6" fmla="*/ 7 w 39"/>
                <a:gd name="T7" fmla="*/ 33 h 38"/>
                <a:gd name="T8" fmla="*/ 11 w 39"/>
                <a:gd name="T9" fmla="*/ 34 h 38"/>
                <a:gd name="T10" fmla="*/ 17 w 39"/>
                <a:gd name="T11" fmla="*/ 28 h 38"/>
                <a:gd name="T12" fmla="*/ 28 w 39"/>
                <a:gd name="T13" fmla="*/ 38 h 38"/>
                <a:gd name="T14" fmla="*/ 39 w 39"/>
                <a:gd name="T15" fmla="*/ 28 h 38"/>
                <a:gd name="T16" fmla="*/ 28 w 39"/>
                <a:gd name="T17" fmla="*/ 17 h 38"/>
                <a:gd name="T18" fmla="*/ 34 w 39"/>
                <a:gd name="T19" fmla="*/ 11 h 38"/>
                <a:gd name="T20" fmla="*/ 33 w 39"/>
                <a:gd name="T21" fmla="*/ 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" h="38">
                  <a:moveTo>
                    <a:pt x="33" y="7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5"/>
                    <a:pt x="9" y="36"/>
                    <a:pt x="11" y="34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6" y="9"/>
                    <a:pt x="35" y="7"/>
                    <a:pt x="3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3" name="Group 63"/>
          <p:cNvGrpSpPr/>
          <p:nvPr/>
        </p:nvGrpSpPr>
        <p:grpSpPr>
          <a:xfrm>
            <a:off x="7890193" y="1673547"/>
            <a:ext cx="3753486" cy="945515"/>
            <a:chOff x="9520145" y="4923030"/>
            <a:chExt cx="3753165" cy="944584"/>
          </a:xfrm>
        </p:grpSpPr>
        <p:sp>
          <p:nvSpPr>
            <p:cNvPr id="4" name="Rectangle 64"/>
            <p:cNvSpPr/>
            <p:nvPr/>
          </p:nvSpPr>
          <p:spPr>
            <a:xfrm>
              <a:off x="9520145" y="5159652"/>
              <a:ext cx="3753165" cy="7079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l" fontAlgn="auto">
                <a:lnSpc>
                  <a:spcPct val="150000"/>
                </a:lnSpc>
              </a:pPr>
              <a:r>
                <a:rPr lang="en-US" altLang="zh-CN" sz="9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C</a:t>
              </a:r>
              <a:r>
                <a: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lick here to add your text</a:t>
              </a:r>
              <a:r>
                <a:rPr lang="en-US" altLang="zh-CN" sz="9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.C</a:t>
              </a:r>
              <a:r>
                <a: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lick here to add your text</a:t>
              </a:r>
              <a:r>
                <a:rPr lang="en-US" altLang="zh-CN" sz="9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.C</a:t>
              </a:r>
              <a:r>
                <a: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lick here to add your text</a:t>
              </a:r>
              <a:r>
                <a:rPr lang="en-US" altLang="zh-CN" sz="9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.C</a:t>
              </a:r>
              <a:r>
                <a: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lick here to add your text</a:t>
              </a:r>
              <a:r>
                <a:rPr lang="en-US" altLang="zh-CN" sz="9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.C</a:t>
              </a:r>
              <a:r>
                <a: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lick here to add your text</a:t>
              </a:r>
              <a:r>
                <a:rPr lang="en-US" altLang="zh-CN" sz="9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.</a:t>
              </a:r>
              <a:endPara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5" name="TextBox 65"/>
            <p:cNvSpPr txBox="1"/>
            <p:nvPr/>
          </p:nvSpPr>
          <p:spPr>
            <a:xfrm>
              <a:off x="9520145" y="4923030"/>
              <a:ext cx="2203262" cy="3190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algn="l" eaLnBrk="1" hangingPunct="1"/>
              <a:r>
                <a:rPr lang="en-US" altLang="zh-CN" sz="14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ADD YOUR TEXT HERE</a:t>
              </a:r>
              <a:endPara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sp>
        <p:nvSpPr>
          <p:cNvPr id="7" name="Rectangle 64"/>
          <p:cNvSpPr/>
          <p:nvPr/>
        </p:nvSpPr>
        <p:spPr>
          <a:xfrm>
            <a:off x="8367395" y="2941320"/>
            <a:ext cx="3275965" cy="1013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 fontAlgn="auto">
              <a:lnSpc>
                <a:spcPct val="150000"/>
              </a:lnSpc>
            </a:pPr>
            <a:r>
              <a:rPr lang="en-US" altLang="zh-CN" sz="9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Click here to add your text.Click here to add your text.Click here to add your text.Click here to add your text.Click here to add your text.</a:t>
            </a:r>
          </a:p>
          <a:p>
            <a:pPr lvl="0" algn="l" eaLnBrk="1" hangingPunct="1"/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lvl="0" algn="l" eaLnBrk="1" hangingPunct="1"/>
            <a:endParaRPr lang="en-GB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charset="0"/>
              <a:ea typeface="Calibri" panose="020F0502020204030204" charset="0"/>
              <a:sym typeface="+mn-ea"/>
            </a:endParaRPr>
          </a:p>
        </p:txBody>
      </p:sp>
      <p:sp>
        <p:nvSpPr>
          <p:cNvPr id="2" name="TextBox 65"/>
          <p:cNvSpPr txBox="1"/>
          <p:nvPr/>
        </p:nvSpPr>
        <p:spPr>
          <a:xfrm>
            <a:off x="8367395" y="2704465"/>
            <a:ext cx="2203450" cy="3194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l" eaLnBrk="1" hangingPunct="1"/>
            <a:r>
              <a:rPr lang="en-US" altLang="zh-CN" sz="14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ADD YOUR TEXT HERE</a:t>
            </a:r>
            <a:endParaRPr lang="en-US" altLang="zh-CN" sz="1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9" name="Group 63"/>
          <p:cNvGrpSpPr/>
          <p:nvPr/>
        </p:nvGrpSpPr>
        <p:grpSpPr>
          <a:xfrm>
            <a:off x="487679" y="2088837"/>
            <a:ext cx="3753486" cy="945515"/>
            <a:chOff x="9520145" y="4923030"/>
            <a:chExt cx="3753165" cy="944584"/>
          </a:xfrm>
        </p:grpSpPr>
        <p:sp>
          <p:nvSpPr>
            <p:cNvPr id="14" name="Rectangle 64"/>
            <p:cNvSpPr/>
            <p:nvPr/>
          </p:nvSpPr>
          <p:spPr>
            <a:xfrm>
              <a:off x="9520145" y="5159652"/>
              <a:ext cx="3753165" cy="7079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r" fontAlgn="auto">
                <a:lnSpc>
                  <a:spcPct val="150000"/>
                </a:lnSpc>
              </a:pPr>
              <a:r>
                <a:rPr lang="en-US" altLang="zh-CN" sz="9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C</a:t>
              </a:r>
              <a:r>
                <a: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lick here to add your text</a:t>
              </a:r>
              <a:r>
                <a:rPr lang="en-US" altLang="zh-CN" sz="9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.C</a:t>
              </a:r>
              <a:r>
                <a: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lick here to add your text</a:t>
              </a:r>
              <a:r>
                <a:rPr lang="en-US" altLang="zh-CN" sz="9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.C</a:t>
              </a:r>
              <a:r>
                <a: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lick here to add your text</a:t>
              </a:r>
              <a:r>
                <a:rPr lang="en-US" altLang="zh-CN" sz="9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.C</a:t>
              </a:r>
              <a:r>
                <a: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lick here to add your text</a:t>
              </a:r>
              <a:r>
                <a:rPr lang="en-US" altLang="zh-CN" sz="9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.C</a:t>
              </a:r>
              <a:r>
                <a:rPr lang="zh-CN" altLang="en-US" sz="9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lick here to add your text</a:t>
              </a:r>
              <a:r>
                <a:rPr lang="en-US" altLang="zh-CN" sz="9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.</a:t>
              </a:r>
              <a:endPara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15" name="TextBox 65"/>
            <p:cNvSpPr txBox="1"/>
            <p:nvPr/>
          </p:nvSpPr>
          <p:spPr>
            <a:xfrm>
              <a:off x="11070048" y="4923030"/>
              <a:ext cx="2203262" cy="3190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algn="r" eaLnBrk="1" hangingPunct="1"/>
              <a:r>
                <a:rPr lang="en-US" altLang="zh-CN" sz="1400" b="1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ADD YOUR TEXT HERE</a:t>
              </a:r>
              <a:endPara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sp>
        <p:nvSpPr>
          <p:cNvPr id="16" name="Rectangle 64"/>
          <p:cNvSpPr/>
          <p:nvPr/>
        </p:nvSpPr>
        <p:spPr>
          <a:xfrm>
            <a:off x="436880" y="3411220"/>
            <a:ext cx="3275965" cy="1013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r" fontAlgn="auto">
              <a:lnSpc>
                <a:spcPct val="150000"/>
              </a:lnSpc>
            </a:pPr>
            <a:r>
              <a:rPr lang="en-US" altLang="zh-CN" sz="9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Click here to add your text.Click here to add your text.Click here to add your text.Click here to add your text.Click here to add your text.</a:t>
            </a:r>
          </a:p>
          <a:p>
            <a:pPr lvl="0" algn="r" eaLnBrk="1" hangingPunct="1"/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lvl="0" algn="r" eaLnBrk="1" hangingPunct="1"/>
            <a:endParaRPr lang="en-GB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 charset="0"/>
              <a:ea typeface="Calibri" panose="020F0502020204030204" charset="0"/>
              <a:sym typeface="+mn-ea"/>
            </a:endParaRPr>
          </a:p>
        </p:txBody>
      </p:sp>
      <p:sp>
        <p:nvSpPr>
          <p:cNvPr id="17" name="TextBox 65"/>
          <p:cNvSpPr txBox="1"/>
          <p:nvPr/>
        </p:nvSpPr>
        <p:spPr>
          <a:xfrm>
            <a:off x="1509395" y="3174365"/>
            <a:ext cx="2203450" cy="31940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r" eaLnBrk="1" hangingPunct="1"/>
            <a:r>
              <a:rPr lang="en-US" altLang="zh-CN" sz="1400" b="1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ADD YOUR TEXT HERE</a:t>
            </a:r>
            <a:endParaRPr lang="en-US" altLang="zh-CN" sz="14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9" name="TextBox 22"/>
          <p:cNvSpPr txBox="1"/>
          <p:nvPr/>
        </p:nvSpPr>
        <p:spPr>
          <a:xfrm>
            <a:off x="1871980" y="5254625"/>
            <a:ext cx="8447405" cy="67945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indent="0" algn="ctr" fontAlgn="auto">
              <a:lnSpc>
                <a:spcPct val="100000"/>
              </a:lnSpc>
            </a:pPr>
            <a:r>
              <a:rPr lang="en-US" altLang="zh-CN" sz="100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Verdana" panose="020B0604030504040204" charset="0"/>
                <a:ea typeface="方正舒体" panose="02010601030101010101" charset="-122"/>
                <a:sym typeface="+mn-ea"/>
              </a:rPr>
              <a:t>Lorme ipsum dolor sit,consecteturadipsiicing elit.Lorme ipsum dolor sit,consectetur adipsiicing elit.Lorme ipsum dolor sit,consecteturadipsiicing elit.Lorme ipsum dolor sit,consectetur adipsiicing elit.Lorme ipsum dolor sit,consecteturadipsiicing elit.Lorme ipsum dolor sit,consectetur adipsiicing elit.</a:t>
            </a:r>
            <a:endParaRPr lang="en-US" altLang="zh-CN" sz="1000" kern="0" noProof="0" dirty="0" smtClean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uLnTx/>
              <a:uFillTx/>
              <a:latin typeface="Verdana" panose="020B0604030504040204" charset="0"/>
              <a:ea typeface="方正舒体" panose="02010601030101010101" charset="-122"/>
              <a:sym typeface="+mn-ea"/>
            </a:endParaRPr>
          </a:p>
          <a:p>
            <a:pPr indent="0" algn="ctr" fontAlgn="auto">
              <a:lnSpc>
                <a:spcPct val="100000"/>
              </a:lnSpc>
            </a:pPr>
            <a:endParaRPr lang="en-US" altLang="zh-CN" sz="1000" kern="0" noProof="1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6110605" y="1250315"/>
            <a:ext cx="0" cy="3836035"/>
          </a:xfrm>
          <a:prstGeom prst="line">
            <a:avLst/>
          </a:prstGeom>
          <a:ln>
            <a:solidFill>
              <a:srgbClr val="8AA2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 descr="1"/>
          <p:cNvPicPr>
            <a:picLocks noChangeAspect="1"/>
          </p:cNvPicPr>
          <p:nvPr/>
        </p:nvPicPr>
        <p:blipFill>
          <a:blip r:embed="rId2"/>
          <a:srcRect l="46371" b="36445"/>
          <a:stretch>
            <a:fillRect/>
          </a:stretch>
        </p:blipFill>
        <p:spPr>
          <a:xfrm flipH="1">
            <a:off x="10789285" y="4290060"/>
            <a:ext cx="1400175" cy="257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"/>
          <p:cNvPicPr>
            <a:picLocks noChangeAspect="1"/>
          </p:cNvPicPr>
          <p:nvPr/>
        </p:nvPicPr>
        <p:blipFill>
          <a:blip r:embed="rId2"/>
          <a:srcRect l="46371" b="36445"/>
          <a:stretch>
            <a:fillRect/>
          </a:stretch>
        </p:blipFill>
        <p:spPr>
          <a:xfrm flipH="1">
            <a:off x="10800715" y="4268470"/>
            <a:ext cx="1400175" cy="2578100"/>
          </a:xfrm>
          <a:prstGeom prst="rect">
            <a:avLst/>
          </a:prstGeom>
        </p:spPr>
      </p:pic>
      <p:cxnSp>
        <p:nvCxnSpPr>
          <p:cNvPr id="19" name="直接连接符 18"/>
          <p:cNvCxnSpPr/>
          <p:nvPr/>
        </p:nvCxnSpPr>
        <p:spPr>
          <a:xfrm>
            <a:off x="1873250" y="2930525"/>
            <a:ext cx="934720" cy="59118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1" name="组合 80"/>
          <p:cNvGrpSpPr/>
          <p:nvPr/>
        </p:nvGrpSpPr>
        <p:grpSpPr>
          <a:xfrm>
            <a:off x="1163955" y="2348865"/>
            <a:ext cx="780415" cy="780415"/>
            <a:chOff x="934222" y="2322879"/>
            <a:chExt cx="672029" cy="672029"/>
          </a:xfrm>
        </p:grpSpPr>
        <p:sp>
          <p:nvSpPr>
            <p:cNvPr id="82" name="椭圆 81"/>
            <p:cNvSpPr/>
            <p:nvPr/>
          </p:nvSpPr>
          <p:spPr>
            <a:xfrm>
              <a:off x="934222" y="2322879"/>
              <a:ext cx="672029" cy="672029"/>
            </a:xfrm>
            <a:prstGeom prst="ellipse">
              <a:avLst/>
            </a:prstGeom>
            <a:solidFill>
              <a:srgbClr val="7DA0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83" name="Freeform 25"/>
            <p:cNvSpPr>
              <a:spLocks noEditPoints="1"/>
            </p:cNvSpPr>
            <p:nvPr/>
          </p:nvSpPr>
          <p:spPr bwMode="auto">
            <a:xfrm>
              <a:off x="1004560" y="2513140"/>
              <a:ext cx="531352" cy="354868"/>
            </a:xfrm>
            <a:custGeom>
              <a:avLst/>
              <a:gdLst>
                <a:gd name="T0" fmla="*/ 10 w 115"/>
                <a:gd name="T1" fmla="*/ 0 h 76"/>
                <a:gd name="T2" fmla="*/ 14 w 115"/>
                <a:gd name="T3" fmla="*/ 42 h 76"/>
                <a:gd name="T4" fmla="*/ 24 w 115"/>
                <a:gd name="T5" fmla="*/ 43 h 76"/>
                <a:gd name="T6" fmla="*/ 54 w 115"/>
                <a:gd name="T7" fmla="*/ 24 h 76"/>
                <a:gd name="T8" fmla="*/ 71 w 115"/>
                <a:gd name="T9" fmla="*/ 28 h 76"/>
                <a:gd name="T10" fmla="*/ 42 w 115"/>
                <a:gd name="T11" fmla="*/ 12 h 76"/>
                <a:gd name="T12" fmla="*/ 26 w 115"/>
                <a:gd name="T13" fmla="*/ 13 h 76"/>
                <a:gd name="T14" fmla="*/ 20 w 115"/>
                <a:gd name="T15" fmla="*/ 22 h 76"/>
                <a:gd name="T16" fmla="*/ 25 w 115"/>
                <a:gd name="T17" fmla="*/ 5 h 76"/>
                <a:gd name="T18" fmla="*/ 115 w 115"/>
                <a:gd name="T19" fmla="*/ 32 h 76"/>
                <a:gd name="T20" fmla="*/ 100 w 115"/>
                <a:gd name="T21" fmla="*/ 38 h 76"/>
                <a:gd name="T22" fmla="*/ 84 w 115"/>
                <a:gd name="T23" fmla="*/ 46 h 76"/>
                <a:gd name="T24" fmla="*/ 74 w 115"/>
                <a:gd name="T25" fmla="*/ 69 h 76"/>
                <a:gd name="T26" fmla="*/ 67 w 115"/>
                <a:gd name="T27" fmla="*/ 76 h 76"/>
                <a:gd name="T28" fmla="*/ 64 w 115"/>
                <a:gd name="T29" fmla="*/ 64 h 76"/>
                <a:gd name="T30" fmla="*/ 53 w 115"/>
                <a:gd name="T31" fmla="*/ 73 h 76"/>
                <a:gd name="T32" fmla="*/ 53 w 115"/>
                <a:gd name="T33" fmla="*/ 59 h 76"/>
                <a:gd name="T34" fmla="*/ 40 w 115"/>
                <a:gd name="T35" fmla="*/ 68 h 76"/>
                <a:gd name="T36" fmla="*/ 48 w 115"/>
                <a:gd name="T37" fmla="*/ 48 h 76"/>
                <a:gd name="T38" fmla="*/ 31 w 115"/>
                <a:gd name="T39" fmla="*/ 59 h 76"/>
                <a:gd name="T40" fmla="*/ 50 w 115"/>
                <a:gd name="T41" fmla="*/ 30 h 76"/>
                <a:gd name="T42" fmla="*/ 69 w 115"/>
                <a:gd name="T43" fmla="*/ 37 h 76"/>
                <a:gd name="T44" fmla="*/ 69 w 115"/>
                <a:gd name="T45" fmla="*/ 19 h 76"/>
                <a:gd name="T46" fmla="*/ 89 w 115"/>
                <a:gd name="T47" fmla="*/ 27 h 76"/>
                <a:gd name="T48" fmla="*/ 81 w 115"/>
                <a:gd name="T49" fmla="*/ 14 h 76"/>
                <a:gd name="T50" fmla="*/ 79 w 115"/>
                <a:gd name="T51" fmla="*/ 12 h 76"/>
                <a:gd name="T52" fmla="*/ 97 w 115"/>
                <a:gd name="T53" fmla="*/ 52 h 76"/>
                <a:gd name="T54" fmla="*/ 85 w 115"/>
                <a:gd name="T55" fmla="*/ 53 h 76"/>
                <a:gd name="T56" fmla="*/ 97 w 115"/>
                <a:gd name="T57" fmla="*/ 52 h 76"/>
                <a:gd name="T58" fmla="*/ 86 w 115"/>
                <a:gd name="T59" fmla="*/ 67 h 76"/>
                <a:gd name="T60" fmla="*/ 76 w 115"/>
                <a:gd name="T61" fmla="*/ 63 h 76"/>
                <a:gd name="T62" fmla="*/ 87 w 115"/>
                <a:gd name="T63" fmla="*/ 65 h 76"/>
                <a:gd name="T64" fmla="*/ 81 w 115"/>
                <a:gd name="T65" fmla="*/ 54 h 76"/>
                <a:gd name="T66" fmla="*/ 87 w 115"/>
                <a:gd name="T67" fmla="*/ 6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5" h="76">
                  <a:moveTo>
                    <a:pt x="25" y="5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5" y="5"/>
                    <a:pt x="25" y="5"/>
                    <a:pt x="25" y="5"/>
                  </a:cubicBezTo>
                  <a:close/>
                  <a:moveTo>
                    <a:pt x="91" y="2"/>
                  </a:moveTo>
                  <a:cubicBezTo>
                    <a:pt x="115" y="32"/>
                    <a:pt x="115" y="32"/>
                    <a:pt x="115" y="32"/>
                  </a:cubicBezTo>
                  <a:cubicBezTo>
                    <a:pt x="103" y="42"/>
                    <a:pt x="103" y="42"/>
                    <a:pt x="103" y="42"/>
                  </a:cubicBezTo>
                  <a:cubicBezTo>
                    <a:pt x="100" y="38"/>
                    <a:pt x="100" y="38"/>
                    <a:pt x="100" y="38"/>
                  </a:cubicBezTo>
                  <a:cubicBezTo>
                    <a:pt x="92" y="48"/>
                    <a:pt x="92" y="48"/>
                    <a:pt x="92" y="48"/>
                  </a:cubicBezTo>
                  <a:cubicBezTo>
                    <a:pt x="84" y="46"/>
                    <a:pt x="84" y="46"/>
                    <a:pt x="84" y="46"/>
                  </a:cubicBezTo>
                  <a:cubicBezTo>
                    <a:pt x="78" y="49"/>
                    <a:pt x="71" y="55"/>
                    <a:pt x="70" y="62"/>
                  </a:cubicBezTo>
                  <a:cubicBezTo>
                    <a:pt x="74" y="69"/>
                    <a:pt x="74" y="69"/>
                    <a:pt x="74" y="69"/>
                  </a:cubicBezTo>
                  <a:cubicBezTo>
                    <a:pt x="73" y="71"/>
                    <a:pt x="73" y="71"/>
                    <a:pt x="73" y="71"/>
                  </a:cubicBezTo>
                  <a:cubicBezTo>
                    <a:pt x="71" y="73"/>
                    <a:pt x="69" y="74"/>
                    <a:pt x="67" y="76"/>
                  </a:cubicBezTo>
                  <a:cubicBezTo>
                    <a:pt x="65" y="75"/>
                    <a:pt x="63" y="73"/>
                    <a:pt x="61" y="72"/>
                  </a:cubicBezTo>
                  <a:cubicBezTo>
                    <a:pt x="61" y="69"/>
                    <a:pt x="64" y="65"/>
                    <a:pt x="64" y="64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1" y="66"/>
                    <a:pt x="55" y="71"/>
                    <a:pt x="53" y="73"/>
                  </a:cubicBezTo>
                  <a:cubicBezTo>
                    <a:pt x="51" y="72"/>
                    <a:pt x="49" y="71"/>
                    <a:pt x="46" y="69"/>
                  </a:cubicBezTo>
                  <a:cubicBezTo>
                    <a:pt x="47" y="67"/>
                    <a:pt x="52" y="61"/>
                    <a:pt x="53" y="59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48" y="63"/>
                    <a:pt x="43" y="67"/>
                    <a:pt x="40" y="68"/>
                  </a:cubicBezTo>
                  <a:cubicBezTo>
                    <a:pt x="33" y="63"/>
                    <a:pt x="33" y="63"/>
                    <a:pt x="33" y="63"/>
                  </a:cubicBezTo>
                  <a:cubicBezTo>
                    <a:pt x="37" y="57"/>
                    <a:pt x="43" y="52"/>
                    <a:pt x="48" y="48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3" y="49"/>
                    <a:pt x="35" y="56"/>
                    <a:pt x="31" y="59"/>
                  </a:cubicBezTo>
                  <a:cubicBezTo>
                    <a:pt x="27" y="58"/>
                    <a:pt x="25" y="56"/>
                    <a:pt x="24" y="52"/>
                  </a:cubicBezTo>
                  <a:cubicBezTo>
                    <a:pt x="32" y="45"/>
                    <a:pt x="41" y="37"/>
                    <a:pt x="50" y="30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69" y="37"/>
                    <a:pt x="69" y="37"/>
                    <a:pt x="69" y="37"/>
                  </a:cubicBezTo>
                  <a:cubicBezTo>
                    <a:pt x="76" y="30"/>
                    <a:pt x="76" y="30"/>
                    <a:pt x="76" y="30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72" y="17"/>
                    <a:pt x="74" y="16"/>
                    <a:pt x="76" y="15"/>
                  </a:cubicBezTo>
                  <a:cubicBezTo>
                    <a:pt x="89" y="27"/>
                    <a:pt x="89" y="27"/>
                    <a:pt x="89" y="27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91" y="2"/>
                    <a:pt x="91" y="2"/>
                    <a:pt x="91" y="2"/>
                  </a:cubicBezTo>
                  <a:close/>
                  <a:moveTo>
                    <a:pt x="97" y="52"/>
                  </a:moveTo>
                  <a:cubicBezTo>
                    <a:pt x="87" y="50"/>
                    <a:pt x="87" y="50"/>
                    <a:pt x="87" y="50"/>
                  </a:cubicBezTo>
                  <a:cubicBezTo>
                    <a:pt x="85" y="53"/>
                    <a:pt x="85" y="53"/>
                    <a:pt x="85" y="53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4" y="56"/>
                    <a:pt x="95" y="54"/>
                    <a:pt x="97" y="52"/>
                  </a:cubicBezTo>
                  <a:close/>
                  <a:moveTo>
                    <a:pt x="80" y="71"/>
                  </a:moveTo>
                  <a:cubicBezTo>
                    <a:pt x="82" y="70"/>
                    <a:pt x="84" y="68"/>
                    <a:pt x="86" y="67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76" y="63"/>
                    <a:pt x="76" y="63"/>
                    <a:pt x="76" y="63"/>
                  </a:cubicBezTo>
                  <a:cubicBezTo>
                    <a:pt x="80" y="71"/>
                    <a:pt x="80" y="71"/>
                    <a:pt x="80" y="71"/>
                  </a:cubicBezTo>
                  <a:close/>
                  <a:moveTo>
                    <a:pt x="87" y="65"/>
                  </a:moveTo>
                  <a:cubicBezTo>
                    <a:pt x="89" y="64"/>
                    <a:pt x="90" y="62"/>
                    <a:pt x="91" y="60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78" y="57"/>
                    <a:pt x="78" y="57"/>
                    <a:pt x="78" y="57"/>
                  </a:cubicBezTo>
                  <a:lnTo>
                    <a:pt x="87" y="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801620" y="3320415"/>
            <a:ext cx="780415" cy="780415"/>
            <a:chOff x="3027427" y="4029437"/>
            <a:chExt cx="672029" cy="672029"/>
          </a:xfrm>
        </p:grpSpPr>
        <p:sp>
          <p:nvSpPr>
            <p:cNvPr id="78" name="椭圆 77"/>
            <p:cNvSpPr/>
            <p:nvPr/>
          </p:nvSpPr>
          <p:spPr>
            <a:xfrm>
              <a:off x="3027427" y="4029437"/>
              <a:ext cx="672029" cy="672029"/>
            </a:xfrm>
            <a:prstGeom prst="ellipse">
              <a:avLst/>
            </a:prstGeom>
            <a:solidFill>
              <a:srgbClr val="6172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3196481" y="4113527"/>
              <a:ext cx="333919" cy="527241"/>
              <a:chOff x="9262097" y="1333500"/>
              <a:chExt cx="2654300" cy="4191000"/>
            </a:xfrm>
            <a:solidFill>
              <a:schemeClr val="bg1"/>
            </a:solidFill>
          </p:grpSpPr>
          <p:sp>
            <p:nvSpPr>
              <p:cNvPr id="74" name="Freeform 5"/>
              <p:cNvSpPr>
                <a:spLocks noEditPoints="1"/>
              </p:cNvSpPr>
              <p:nvPr/>
            </p:nvSpPr>
            <p:spPr bwMode="auto">
              <a:xfrm>
                <a:off x="9262097" y="1333500"/>
                <a:ext cx="2654300" cy="3822700"/>
              </a:xfrm>
              <a:custGeom>
                <a:avLst/>
                <a:gdLst>
                  <a:gd name="T0" fmla="*/ 705 w 705"/>
                  <a:gd name="T1" fmla="*/ 353 h 1017"/>
                  <a:gd name="T2" fmla="*/ 352 w 705"/>
                  <a:gd name="T3" fmla="*/ 0 h 1017"/>
                  <a:gd name="T4" fmla="*/ 0 w 705"/>
                  <a:gd name="T5" fmla="*/ 353 h 1017"/>
                  <a:gd name="T6" fmla="*/ 170 w 705"/>
                  <a:gd name="T7" fmla="*/ 654 h 1017"/>
                  <a:gd name="T8" fmla="*/ 155 w 705"/>
                  <a:gd name="T9" fmla="*/ 721 h 1017"/>
                  <a:gd name="T10" fmla="*/ 125 w 705"/>
                  <a:gd name="T11" fmla="*/ 742 h 1017"/>
                  <a:gd name="T12" fmla="*/ 124 w 705"/>
                  <a:gd name="T13" fmla="*/ 859 h 1017"/>
                  <a:gd name="T14" fmla="*/ 125 w 705"/>
                  <a:gd name="T15" fmla="*/ 873 h 1017"/>
                  <a:gd name="T16" fmla="*/ 124 w 705"/>
                  <a:gd name="T17" fmla="*/ 991 h 1017"/>
                  <a:gd name="T18" fmla="*/ 161 w 705"/>
                  <a:gd name="T19" fmla="*/ 1014 h 1017"/>
                  <a:gd name="T20" fmla="*/ 582 w 705"/>
                  <a:gd name="T21" fmla="*/ 977 h 1017"/>
                  <a:gd name="T22" fmla="*/ 604 w 705"/>
                  <a:gd name="T23" fmla="*/ 899 h 1017"/>
                  <a:gd name="T24" fmla="*/ 588 w 705"/>
                  <a:gd name="T25" fmla="*/ 832 h 1017"/>
                  <a:gd name="T26" fmla="*/ 604 w 705"/>
                  <a:gd name="T27" fmla="*/ 768 h 1017"/>
                  <a:gd name="T28" fmla="*/ 581 w 705"/>
                  <a:gd name="T29" fmla="*/ 683 h 1017"/>
                  <a:gd name="T30" fmla="*/ 541 w 705"/>
                  <a:gd name="T31" fmla="*/ 687 h 1017"/>
                  <a:gd name="T32" fmla="*/ 656 w 705"/>
                  <a:gd name="T33" fmla="*/ 532 h 1017"/>
                  <a:gd name="T34" fmla="*/ 185 w 705"/>
                  <a:gd name="T35" fmla="*/ 939 h 1017"/>
                  <a:gd name="T36" fmla="*/ 186 w 705"/>
                  <a:gd name="T37" fmla="*/ 923 h 1017"/>
                  <a:gd name="T38" fmla="*/ 531 w 705"/>
                  <a:gd name="T39" fmla="*/ 899 h 1017"/>
                  <a:gd name="T40" fmla="*/ 530 w 705"/>
                  <a:gd name="T41" fmla="*/ 777 h 1017"/>
                  <a:gd name="T42" fmla="*/ 185 w 705"/>
                  <a:gd name="T43" fmla="*/ 802 h 1017"/>
                  <a:gd name="T44" fmla="*/ 530 w 705"/>
                  <a:gd name="T45" fmla="*/ 761 h 1017"/>
                  <a:gd name="T46" fmla="*/ 530 w 705"/>
                  <a:gd name="T47" fmla="*/ 777 h 1017"/>
                  <a:gd name="T48" fmla="*/ 289 w 705"/>
                  <a:gd name="T49" fmla="*/ 442 h 1017"/>
                  <a:gd name="T50" fmla="*/ 320 w 705"/>
                  <a:gd name="T51" fmla="*/ 434 h 1017"/>
                  <a:gd name="T52" fmla="*/ 380 w 705"/>
                  <a:gd name="T53" fmla="*/ 435 h 1017"/>
                  <a:gd name="T54" fmla="*/ 424 w 705"/>
                  <a:gd name="T55" fmla="*/ 443 h 1017"/>
                  <a:gd name="T56" fmla="*/ 372 w 705"/>
                  <a:gd name="T57" fmla="*/ 528 h 1017"/>
                  <a:gd name="T58" fmla="*/ 372 w 705"/>
                  <a:gd name="T59" fmla="*/ 701 h 1017"/>
                  <a:gd name="T60" fmla="*/ 342 w 705"/>
                  <a:gd name="T61" fmla="*/ 533 h 1017"/>
                  <a:gd name="T62" fmla="*/ 339 w 705"/>
                  <a:gd name="T63" fmla="*/ 523 h 1017"/>
                  <a:gd name="T64" fmla="*/ 468 w 705"/>
                  <a:gd name="T65" fmla="*/ 608 h 1017"/>
                  <a:gd name="T66" fmla="*/ 468 w 705"/>
                  <a:gd name="T67" fmla="*/ 693 h 1017"/>
                  <a:gd name="T68" fmla="*/ 408 w 705"/>
                  <a:gd name="T69" fmla="*/ 538 h 1017"/>
                  <a:gd name="T70" fmla="*/ 453 w 705"/>
                  <a:gd name="T71" fmla="*/ 397 h 1017"/>
                  <a:gd name="T72" fmla="*/ 415 w 705"/>
                  <a:gd name="T73" fmla="*/ 426 h 1017"/>
                  <a:gd name="T74" fmla="*/ 379 w 705"/>
                  <a:gd name="T75" fmla="*/ 410 h 1017"/>
                  <a:gd name="T76" fmla="*/ 351 w 705"/>
                  <a:gd name="T77" fmla="*/ 427 h 1017"/>
                  <a:gd name="T78" fmla="*/ 319 w 705"/>
                  <a:gd name="T79" fmla="*/ 411 h 1017"/>
                  <a:gd name="T80" fmla="*/ 292 w 705"/>
                  <a:gd name="T81" fmla="*/ 424 h 1017"/>
                  <a:gd name="T82" fmla="*/ 261 w 705"/>
                  <a:gd name="T83" fmla="*/ 397 h 1017"/>
                  <a:gd name="T84" fmla="*/ 305 w 705"/>
                  <a:gd name="T85" fmla="*/ 538 h 1017"/>
                  <a:gd name="T86" fmla="*/ 244 w 705"/>
                  <a:gd name="T87" fmla="*/ 701 h 1017"/>
                  <a:gd name="T88" fmla="*/ 244 w 705"/>
                  <a:gd name="T89" fmla="*/ 611 h 1017"/>
                  <a:gd name="T90" fmla="*/ 113 w 705"/>
                  <a:gd name="T91" fmla="*/ 498 h 1017"/>
                  <a:gd name="T92" fmla="*/ 155 w 705"/>
                  <a:gd name="T93" fmla="*/ 155 h 1017"/>
                  <a:gd name="T94" fmla="*/ 550 w 705"/>
                  <a:gd name="T95" fmla="*/ 155 h 1017"/>
                  <a:gd name="T96" fmla="*/ 593 w 705"/>
                  <a:gd name="T97" fmla="*/ 495 h 10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05" h="1017">
                    <a:moveTo>
                      <a:pt x="656" y="532"/>
                    </a:moveTo>
                    <a:cubicBezTo>
                      <a:pt x="687" y="479"/>
                      <a:pt x="705" y="418"/>
                      <a:pt x="705" y="353"/>
                    </a:cubicBezTo>
                    <a:cubicBezTo>
                      <a:pt x="705" y="255"/>
                      <a:pt x="665" y="167"/>
                      <a:pt x="602" y="103"/>
                    </a:cubicBezTo>
                    <a:cubicBezTo>
                      <a:pt x="538" y="40"/>
                      <a:pt x="450" y="0"/>
                      <a:pt x="352" y="0"/>
                    </a:cubicBezTo>
                    <a:cubicBezTo>
                      <a:pt x="255" y="0"/>
                      <a:pt x="167" y="40"/>
                      <a:pt x="103" y="103"/>
                    </a:cubicBezTo>
                    <a:cubicBezTo>
                      <a:pt x="39" y="167"/>
                      <a:pt x="0" y="255"/>
                      <a:pt x="0" y="353"/>
                    </a:cubicBezTo>
                    <a:cubicBezTo>
                      <a:pt x="0" y="419"/>
                      <a:pt x="18" y="482"/>
                      <a:pt x="51" y="535"/>
                    </a:cubicBezTo>
                    <a:cubicBezTo>
                      <a:pt x="81" y="584"/>
                      <a:pt x="122" y="625"/>
                      <a:pt x="170" y="654"/>
                    </a:cubicBezTo>
                    <a:cubicBezTo>
                      <a:pt x="170" y="719"/>
                      <a:pt x="170" y="719"/>
                      <a:pt x="170" y="719"/>
                    </a:cubicBezTo>
                    <a:cubicBezTo>
                      <a:pt x="155" y="721"/>
                      <a:pt x="155" y="721"/>
                      <a:pt x="155" y="721"/>
                    </a:cubicBezTo>
                    <a:cubicBezTo>
                      <a:pt x="134" y="723"/>
                      <a:pt x="134" y="723"/>
                      <a:pt x="134" y="723"/>
                    </a:cubicBezTo>
                    <a:cubicBezTo>
                      <a:pt x="125" y="742"/>
                      <a:pt x="125" y="742"/>
                      <a:pt x="125" y="742"/>
                    </a:cubicBezTo>
                    <a:cubicBezTo>
                      <a:pt x="115" y="764"/>
                      <a:pt x="111" y="785"/>
                      <a:pt x="112" y="805"/>
                    </a:cubicBezTo>
                    <a:cubicBezTo>
                      <a:pt x="113" y="825"/>
                      <a:pt x="118" y="842"/>
                      <a:pt x="124" y="859"/>
                    </a:cubicBezTo>
                    <a:cubicBezTo>
                      <a:pt x="128" y="868"/>
                      <a:pt x="128" y="868"/>
                      <a:pt x="128" y="868"/>
                    </a:cubicBezTo>
                    <a:cubicBezTo>
                      <a:pt x="125" y="873"/>
                      <a:pt x="125" y="873"/>
                      <a:pt x="125" y="873"/>
                    </a:cubicBezTo>
                    <a:cubicBezTo>
                      <a:pt x="115" y="895"/>
                      <a:pt x="111" y="916"/>
                      <a:pt x="112" y="937"/>
                    </a:cubicBezTo>
                    <a:cubicBezTo>
                      <a:pt x="113" y="956"/>
                      <a:pt x="118" y="974"/>
                      <a:pt x="124" y="991"/>
                    </a:cubicBezTo>
                    <a:cubicBezTo>
                      <a:pt x="134" y="1017"/>
                      <a:pt x="134" y="1017"/>
                      <a:pt x="134" y="1017"/>
                    </a:cubicBezTo>
                    <a:cubicBezTo>
                      <a:pt x="161" y="1014"/>
                      <a:pt x="161" y="1014"/>
                      <a:pt x="161" y="1014"/>
                    </a:cubicBezTo>
                    <a:cubicBezTo>
                      <a:pt x="561" y="979"/>
                      <a:pt x="561" y="979"/>
                      <a:pt x="561" y="979"/>
                    </a:cubicBezTo>
                    <a:cubicBezTo>
                      <a:pt x="582" y="977"/>
                      <a:pt x="582" y="977"/>
                      <a:pt x="582" y="977"/>
                    </a:cubicBezTo>
                    <a:cubicBezTo>
                      <a:pt x="591" y="958"/>
                      <a:pt x="591" y="958"/>
                      <a:pt x="591" y="958"/>
                    </a:cubicBezTo>
                    <a:cubicBezTo>
                      <a:pt x="599" y="939"/>
                      <a:pt x="604" y="919"/>
                      <a:pt x="604" y="899"/>
                    </a:cubicBezTo>
                    <a:cubicBezTo>
                      <a:pt x="604" y="880"/>
                      <a:pt x="600" y="860"/>
                      <a:pt x="591" y="839"/>
                    </a:cubicBezTo>
                    <a:cubicBezTo>
                      <a:pt x="588" y="832"/>
                      <a:pt x="588" y="832"/>
                      <a:pt x="588" y="832"/>
                    </a:cubicBezTo>
                    <a:cubicBezTo>
                      <a:pt x="591" y="826"/>
                      <a:pt x="591" y="826"/>
                      <a:pt x="591" y="826"/>
                    </a:cubicBezTo>
                    <a:cubicBezTo>
                      <a:pt x="599" y="807"/>
                      <a:pt x="604" y="788"/>
                      <a:pt x="604" y="768"/>
                    </a:cubicBezTo>
                    <a:cubicBezTo>
                      <a:pt x="604" y="748"/>
                      <a:pt x="600" y="728"/>
                      <a:pt x="591" y="708"/>
                    </a:cubicBezTo>
                    <a:cubicBezTo>
                      <a:pt x="581" y="683"/>
                      <a:pt x="581" y="683"/>
                      <a:pt x="581" y="683"/>
                    </a:cubicBezTo>
                    <a:cubicBezTo>
                      <a:pt x="554" y="686"/>
                      <a:pt x="554" y="686"/>
                      <a:pt x="554" y="686"/>
                    </a:cubicBezTo>
                    <a:cubicBezTo>
                      <a:pt x="541" y="687"/>
                      <a:pt x="541" y="687"/>
                      <a:pt x="541" y="687"/>
                    </a:cubicBezTo>
                    <a:cubicBezTo>
                      <a:pt x="541" y="650"/>
                      <a:pt x="541" y="650"/>
                      <a:pt x="541" y="650"/>
                    </a:cubicBezTo>
                    <a:cubicBezTo>
                      <a:pt x="588" y="621"/>
                      <a:pt x="627" y="580"/>
                      <a:pt x="656" y="532"/>
                    </a:cubicBezTo>
                    <a:close/>
                    <a:moveTo>
                      <a:pt x="530" y="908"/>
                    </a:moveTo>
                    <a:cubicBezTo>
                      <a:pt x="185" y="939"/>
                      <a:pt x="185" y="939"/>
                      <a:pt x="185" y="939"/>
                    </a:cubicBezTo>
                    <a:cubicBezTo>
                      <a:pt x="185" y="937"/>
                      <a:pt x="185" y="935"/>
                      <a:pt x="185" y="934"/>
                    </a:cubicBezTo>
                    <a:cubicBezTo>
                      <a:pt x="185" y="930"/>
                      <a:pt x="185" y="927"/>
                      <a:pt x="186" y="923"/>
                    </a:cubicBezTo>
                    <a:cubicBezTo>
                      <a:pt x="530" y="893"/>
                      <a:pt x="530" y="893"/>
                      <a:pt x="530" y="893"/>
                    </a:cubicBezTo>
                    <a:cubicBezTo>
                      <a:pt x="531" y="895"/>
                      <a:pt x="531" y="897"/>
                      <a:pt x="531" y="899"/>
                    </a:cubicBezTo>
                    <a:cubicBezTo>
                      <a:pt x="531" y="902"/>
                      <a:pt x="530" y="905"/>
                      <a:pt x="530" y="908"/>
                    </a:cubicBezTo>
                    <a:close/>
                    <a:moveTo>
                      <a:pt x="530" y="777"/>
                    </a:moveTo>
                    <a:cubicBezTo>
                      <a:pt x="185" y="807"/>
                      <a:pt x="185" y="807"/>
                      <a:pt x="185" y="807"/>
                    </a:cubicBezTo>
                    <a:cubicBezTo>
                      <a:pt x="185" y="806"/>
                      <a:pt x="185" y="804"/>
                      <a:pt x="185" y="802"/>
                    </a:cubicBezTo>
                    <a:cubicBezTo>
                      <a:pt x="185" y="799"/>
                      <a:pt x="185" y="795"/>
                      <a:pt x="186" y="792"/>
                    </a:cubicBezTo>
                    <a:cubicBezTo>
                      <a:pt x="530" y="761"/>
                      <a:pt x="530" y="761"/>
                      <a:pt x="530" y="761"/>
                    </a:cubicBezTo>
                    <a:cubicBezTo>
                      <a:pt x="531" y="763"/>
                      <a:pt x="531" y="766"/>
                      <a:pt x="531" y="768"/>
                    </a:cubicBezTo>
                    <a:cubicBezTo>
                      <a:pt x="531" y="771"/>
                      <a:pt x="530" y="774"/>
                      <a:pt x="530" y="777"/>
                    </a:cubicBezTo>
                    <a:close/>
                    <a:moveTo>
                      <a:pt x="339" y="523"/>
                    </a:moveTo>
                    <a:cubicBezTo>
                      <a:pt x="289" y="442"/>
                      <a:pt x="289" y="442"/>
                      <a:pt x="289" y="442"/>
                    </a:cubicBezTo>
                    <a:cubicBezTo>
                      <a:pt x="290" y="443"/>
                      <a:pt x="291" y="443"/>
                      <a:pt x="292" y="443"/>
                    </a:cubicBezTo>
                    <a:cubicBezTo>
                      <a:pt x="302" y="443"/>
                      <a:pt x="311" y="440"/>
                      <a:pt x="320" y="434"/>
                    </a:cubicBezTo>
                    <a:cubicBezTo>
                      <a:pt x="330" y="441"/>
                      <a:pt x="340" y="445"/>
                      <a:pt x="350" y="446"/>
                    </a:cubicBezTo>
                    <a:cubicBezTo>
                      <a:pt x="361" y="446"/>
                      <a:pt x="371" y="443"/>
                      <a:pt x="380" y="435"/>
                    </a:cubicBezTo>
                    <a:cubicBezTo>
                      <a:pt x="392" y="443"/>
                      <a:pt x="404" y="446"/>
                      <a:pt x="416" y="445"/>
                    </a:cubicBezTo>
                    <a:cubicBezTo>
                      <a:pt x="419" y="444"/>
                      <a:pt x="422" y="444"/>
                      <a:pt x="424" y="443"/>
                    </a:cubicBezTo>
                    <a:cubicBezTo>
                      <a:pt x="374" y="523"/>
                      <a:pt x="374" y="523"/>
                      <a:pt x="374" y="523"/>
                    </a:cubicBezTo>
                    <a:cubicBezTo>
                      <a:pt x="372" y="528"/>
                      <a:pt x="372" y="528"/>
                      <a:pt x="372" y="528"/>
                    </a:cubicBezTo>
                    <a:cubicBezTo>
                      <a:pt x="372" y="533"/>
                      <a:pt x="372" y="533"/>
                      <a:pt x="372" y="533"/>
                    </a:cubicBezTo>
                    <a:cubicBezTo>
                      <a:pt x="372" y="701"/>
                      <a:pt x="372" y="701"/>
                      <a:pt x="372" y="701"/>
                    </a:cubicBezTo>
                    <a:cubicBezTo>
                      <a:pt x="342" y="701"/>
                      <a:pt x="342" y="701"/>
                      <a:pt x="342" y="701"/>
                    </a:cubicBezTo>
                    <a:cubicBezTo>
                      <a:pt x="342" y="533"/>
                      <a:pt x="342" y="533"/>
                      <a:pt x="342" y="533"/>
                    </a:cubicBezTo>
                    <a:cubicBezTo>
                      <a:pt x="342" y="528"/>
                      <a:pt x="342" y="528"/>
                      <a:pt x="342" y="528"/>
                    </a:cubicBezTo>
                    <a:lnTo>
                      <a:pt x="339" y="523"/>
                    </a:lnTo>
                    <a:close/>
                    <a:moveTo>
                      <a:pt x="487" y="598"/>
                    </a:moveTo>
                    <a:cubicBezTo>
                      <a:pt x="468" y="608"/>
                      <a:pt x="468" y="608"/>
                      <a:pt x="468" y="608"/>
                    </a:cubicBezTo>
                    <a:cubicBezTo>
                      <a:pt x="468" y="630"/>
                      <a:pt x="468" y="630"/>
                      <a:pt x="468" y="630"/>
                    </a:cubicBezTo>
                    <a:cubicBezTo>
                      <a:pt x="468" y="693"/>
                      <a:pt x="468" y="693"/>
                      <a:pt x="468" y="693"/>
                    </a:cubicBezTo>
                    <a:cubicBezTo>
                      <a:pt x="408" y="698"/>
                      <a:pt x="408" y="698"/>
                      <a:pt x="408" y="698"/>
                    </a:cubicBezTo>
                    <a:cubicBezTo>
                      <a:pt x="408" y="538"/>
                      <a:pt x="408" y="538"/>
                      <a:pt x="408" y="538"/>
                    </a:cubicBezTo>
                    <a:cubicBezTo>
                      <a:pt x="484" y="416"/>
                      <a:pt x="484" y="416"/>
                      <a:pt x="484" y="416"/>
                    </a:cubicBezTo>
                    <a:cubicBezTo>
                      <a:pt x="453" y="397"/>
                      <a:pt x="453" y="397"/>
                      <a:pt x="453" y="397"/>
                    </a:cubicBezTo>
                    <a:cubicBezTo>
                      <a:pt x="440" y="418"/>
                      <a:pt x="440" y="418"/>
                      <a:pt x="440" y="418"/>
                    </a:cubicBezTo>
                    <a:cubicBezTo>
                      <a:pt x="431" y="422"/>
                      <a:pt x="423" y="426"/>
                      <a:pt x="415" y="426"/>
                    </a:cubicBezTo>
                    <a:cubicBezTo>
                      <a:pt x="405" y="427"/>
                      <a:pt x="396" y="425"/>
                      <a:pt x="385" y="416"/>
                    </a:cubicBezTo>
                    <a:cubicBezTo>
                      <a:pt x="379" y="410"/>
                      <a:pt x="379" y="410"/>
                      <a:pt x="379" y="410"/>
                    </a:cubicBezTo>
                    <a:cubicBezTo>
                      <a:pt x="373" y="417"/>
                      <a:pt x="373" y="417"/>
                      <a:pt x="373" y="417"/>
                    </a:cubicBezTo>
                    <a:cubicBezTo>
                      <a:pt x="365" y="424"/>
                      <a:pt x="358" y="428"/>
                      <a:pt x="351" y="427"/>
                    </a:cubicBezTo>
                    <a:cubicBezTo>
                      <a:pt x="343" y="427"/>
                      <a:pt x="334" y="423"/>
                      <a:pt x="325" y="416"/>
                    </a:cubicBezTo>
                    <a:cubicBezTo>
                      <a:pt x="319" y="411"/>
                      <a:pt x="319" y="411"/>
                      <a:pt x="319" y="411"/>
                    </a:cubicBezTo>
                    <a:cubicBezTo>
                      <a:pt x="313" y="416"/>
                      <a:pt x="313" y="416"/>
                      <a:pt x="313" y="416"/>
                    </a:cubicBezTo>
                    <a:cubicBezTo>
                      <a:pt x="307" y="422"/>
                      <a:pt x="300" y="424"/>
                      <a:pt x="292" y="424"/>
                    </a:cubicBezTo>
                    <a:cubicBezTo>
                      <a:pt x="287" y="424"/>
                      <a:pt x="281" y="423"/>
                      <a:pt x="275" y="420"/>
                    </a:cubicBezTo>
                    <a:cubicBezTo>
                      <a:pt x="261" y="397"/>
                      <a:pt x="261" y="397"/>
                      <a:pt x="261" y="397"/>
                    </a:cubicBezTo>
                    <a:cubicBezTo>
                      <a:pt x="230" y="416"/>
                      <a:pt x="230" y="416"/>
                      <a:pt x="230" y="416"/>
                    </a:cubicBezTo>
                    <a:cubicBezTo>
                      <a:pt x="305" y="538"/>
                      <a:pt x="305" y="538"/>
                      <a:pt x="305" y="538"/>
                    </a:cubicBezTo>
                    <a:cubicBezTo>
                      <a:pt x="305" y="701"/>
                      <a:pt x="305" y="701"/>
                      <a:pt x="305" y="701"/>
                    </a:cubicBezTo>
                    <a:cubicBezTo>
                      <a:pt x="244" y="701"/>
                      <a:pt x="244" y="701"/>
                      <a:pt x="244" y="701"/>
                    </a:cubicBezTo>
                    <a:cubicBezTo>
                      <a:pt x="244" y="633"/>
                      <a:pt x="244" y="633"/>
                      <a:pt x="244" y="633"/>
                    </a:cubicBezTo>
                    <a:cubicBezTo>
                      <a:pt x="244" y="611"/>
                      <a:pt x="244" y="611"/>
                      <a:pt x="244" y="611"/>
                    </a:cubicBezTo>
                    <a:cubicBezTo>
                      <a:pt x="224" y="601"/>
                      <a:pt x="224" y="601"/>
                      <a:pt x="224" y="601"/>
                    </a:cubicBezTo>
                    <a:cubicBezTo>
                      <a:pt x="178" y="577"/>
                      <a:pt x="140" y="541"/>
                      <a:pt x="113" y="498"/>
                    </a:cubicBezTo>
                    <a:cubicBezTo>
                      <a:pt x="88" y="456"/>
                      <a:pt x="73" y="406"/>
                      <a:pt x="73" y="353"/>
                    </a:cubicBezTo>
                    <a:cubicBezTo>
                      <a:pt x="73" y="276"/>
                      <a:pt x="104" y="206"/>
                      <a:pt x="155" y="155"/>
                    </a:cubicBezTo>
                    <a:cubicBezTo>
                      <a:pt x="205" y="105"/>
                      <a:pt x="275" y="73"/>
                      <a:pt x="352" y="73"/>
                    </a:cubicBezTo>
                    <a:cubicBezTo>
                      <a:pt x="429" y="73"/>
                      <a:pt x="499" y="105"/>
                      <a:pt x="550" y="155"/>
                    </a:cubicBezTo>
                    <a:cubicBezTo>
                      <a:pt x="600" y="206"/>
                      <a:pt x="632" y="276"/>
                      <a:pt x="632" y="353"/>
                    </a:cubicBezTo>
                    <a:cubicBezTo>
                      <a:pt x="632" y="405"/>
                      <a:pt x="617" y="453"/>
                      <a:pt x="593" y="495"/>
                    </a:cubicBezTo>
                    <a:cubicBezTo>
                      <a:pt x="567" y="538"/>
                      <a:pt x="531" y="573"/>
                      <a:pt x="487" y="5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75" name="Freeform 6"/>
              <p:cNvSpPr/>
              <p:nvPr/>
            </p:nvSpPr>
            <p:spPr bwMode="auto">
              <a:xfrm>
                <a:off x="10220947" y="5130800"/>
                <a:ext cx="760413" cy="393700"/>
              </a:xfrm>
              <a:custGeom>
                <a:avLst/>
                <a:gdLst>
                  <a:gd name="T0" fmla="*/ 202 w 202"/>
                  <a:gd name="T1" fmla="*/ 0 h 105"/>
                  <a:gd name="T2" fmla="*/ 0 w 202"/>
                  <a:gd name="T3" fmla="*/ 18 h 105"/>
                  <a:gd name="T4" fmla="*/ 101 w 202"/>
                  <a:gd name="T5" fmla="*/ 105 h 105"/>
                  <a:gd name="T6" fmla="*/ 202 w 202"/>
                  <a:gd name="T7" fmla="*/ 4 h 105"/>
                  <a:gd name="T8" fmla="*/ 202 w 202"/>
                  <a:gd name="T9" fmla="*/ 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2" h="105">
                    <a:moveTo>
                      <a:pt x="202" y="0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7" y="67"/>
                      <a:pt x="50" y="105"/>
                      <a:pt x="101" y="105"/>
                    </a:cubicBezTo>
                    <a:cubicBezTo>
                      <a:pt x="157" y="105"/>
                      <a:pt x="202" y="60"/>
                      <a:pt x="202" y="4"/>
                    </a:cubicBezTo>
                    <a:cubicBezTo>
                      <a:pt x="202" y="3"/>
                      <a:pt x="202" y="1"/>
                      <a:pt x="20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4829810" y="2348865"/>
            <a:ext cx="780415" cy="780415"/>
            <a:chOff x="4773683" y="3192971"/>
            <a:chExt cx="672029" cy="672029"/>
          </a:xfrm>
        </p:grpSpPr>
        <p:sp>
          <p:nvSpPr>
            <p:cNvPr id="71" name="椭圆 70"/>
            <p:cNvSpPr/>
            <p:nvPr/>
          </p:nvSpPr>
          <p:spPr>
            <a:xfrm>
              <a:off x="4773683" y="3192971"/>
              <a:ext cx="672029" cy="672029"/>
            </a:xfrm>
            <a:prstGeom prst="ellipse">
              <a:avLst/>
            </a:prstGeom>
            <a:solidFill>
              <a:srgbClr val="D5E2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8" name="Freeform 10"/>
            <p:cNvSpPr>
              <a:spLocks noEditPoints="1"/>
            </p:cNvSpPr>
            <p:nvPr/>
          </p:nvSpPr>
          <p:spPr bwMode="auto">
            <a:xfrm>
              <a:off x="4984629" y="3305870"/>
              <a:ext cx="250135" cy="446230"/>
            </a:xfrm>
            <a:custGeom>
              <a:avLst/>
              <a:gdLst>
                <a:gd name="T0" fmla="*/ 1726 w 1870"/>
                <a:gd name="T1" fmla="*/ 1236 h 3336"/>
                <a:gd name="T2" fmla="*/ 1840 w 1870"/>
                <a:gd name="T3" fmla="*/ 710 h 3336"/>
                <a:gd name="T4" fmla="*/ 1863 w 1870"/>
                <a:gd name="T5" fmla="*/ 608 h 3336"/>
                <a:gd name="T6" fmla="*/ 1759 w 1870"/>
                <a:gd name="T7" fmla="*/ 585 h 3336"/>
                <a:gd name="T8" fmla="*/ 1728 w 1870"/>
                <a:gd name="T9" fmla="*/ 578 h 3336"/>
                <a:gd name="T10" fmla="*/ 1764 w 1870"/>
                <a:gd name="T11" fmla="*/ 417 h 3336"/>
                <a:gd name="T12" fmla="*/ 1652 w 1870"/>
                <a:gd name="T13" fmla="*/ 391 h 3336"/>
                <a:gd name="T14" fmla="*/ 1707 w 1870"/>
                <a:gd name="T15" fmla="*/ 144 h 3336"/>
                <a:gd name="T16" fmla="*/ 1335 w 1870"/>
                <a:gd name="T17" fmla="*/ 192 h 3336"/>
                <a:gd name="T18" fmla="*/ 1309 w 1870"/>
                <a:gd name="T19" fmla="*/ 315 h 3336"/>
                <a:gd name="T20" fmla="*/ 1202 w 1870"/>
                <a:gd name="T21" fmla="*/ 291 h 3336"/>
                <a:gd name="T22" fmla="*/ 1166 w 1870"/>
                <a:gd name="T23" fmla="*/ 455 h 3336"/>
                <a:gd name="T24" fmla="*/ 1126 w 1870"/>
                <a:gd name="T25" fmla="*/ 445 h 3336"/>
                <a:gd name="T26" fmla="*/ 1022 w 1870"/>
                <a:gd name="T27" fmla="*/ 424 h 3336"/>
                <a:gd name="T28" fmla="*/ 1001 w 1870"/>
                <a:gd name="T29" fmla="*/ 526 h 3336"/>
                <a:gd name="T30" fmla="*/ 913 w 1870"/>
                <a:gd name="T31" fmla="*/ 923 h 3336"/>
                <a:gd name="T32" fmla="*/ 740 w 1870"/>
                <a:gd name="T33" fmla="*/ 421 h 3336"/>
                <a:gd name="T34" fmla="*/ 730 w 1870"/>
                <a:gd name="T35" fmla="*/ 391 h 3336"/>
                <a:gd name="T36" fmla="*/ 702 w 1870"/>
                <a:gd name="T37" fmla="*/ 369 h 3336"/>
                <a:gd name="T38" fmla="*/ 309 w 1870"/>
                <a:gd name="T39" fmla="*/ 88 h 3336"/>
                <a:gd name="T40" fmla="*/ 188 w 1870"/>
                <a:gd name="T41" fmla="*/ 0 h 3336"/>
                <a:gd name="T42" fmla="*/ 145 w 1870"/>
                <a:gd name="T43" fmla="*/ 142 h 3336"/>
                <a:gd name="T44" fmla="*/ 10 w 1870"/>
                <a:gd name="T45" fmla="*/ 606 h 3336"/>
                <a:gd name="T46" fmla="*/ 0 w 1870"/>
                <a:gd name="T47" fmla="*/ 639 h 3336"/>
                <a:gd name="T48" fmla="*/ 10 w 1870"/>
                <a:gd name="T49" fmla="*/ 670 h 3336"/>
                <a:gd name="T50" fmla="*/ 204 w 1870"/>
                <a:gd name="T51" fmla="*/ 1236 h 3336"/>
                <a:gd name="T52" fmla="*/ 17 w 1870"/>
                <a:gd name="T53" fmla="*/ 1236 h 3336"/>
                <a:gd name="T54" fmla="*/ 306 w 1870"/>
                <a:gd name="T55" fmla="*/ 3336 h 3336"/>
                <a:gd name="T56" fmla="*/ 1515 w 1870"/>
                <a:gd name="T57" fmla="*/ 3336 h 3336"/>
                <a:gd name="T58" fmla="*/ 1870 w 1870"/>
                <a:gd name="T59" fmla="*/ 1236 h 3336"/>
                <a:gd name="T60" fmla="*/ 1726 w 1870"/>
                <a:gd name="T61" fmla="*/ 1236 h 3336"/>
                <a:gd name="T62" fmla="*/ 427 w 1870"/>
                <a:gd name="T63" fmla="*/ 1236 h 3336"/>
                <a:gd name="T64" fmla="*/ 221 w 1870"/>
                <a:gd name="T65" fmla="*/ 632 h 3336"/>
                <a:gd name="T66" fmla="*/ 550 w 1870"/>
                <a:gd name="T67" fmla="*/ 521 h 3336"/>
                <a:gd name="T68" fmla="*/ 794 w 1870"/>
                <a:gd name="T69" fmla="*/ 1236 h 3336"/>
                <a:gd name="T70" fmla="*/ 427 w 1870"/>
                <a:gd name="T71" fmla="*/ 1236 h 3336"/>
                <a:gd name="T72" fmla="*/ 1292 w 1870"/>
                <a:gd name="T73" fmla="*/ 3033 h 3336"/>
                <a:gd name="T74" fmla="*/ 906 w 1870"/>
                <a:gd name="T75" fmla="*/ 3033 h 3336"/>
                <a:gd name="T76" fmla="*/ 1133 w 1870"/>
                <a:gd name="T77" fmla="*/ 1470 h 3336"/>
                <a:gd name="T78" fmla="*/ 1520 w 1870"/>
                <a:gd name="T79" fmla="*/ 1470 h 3336"/>
                <a:gd name="T80" fmla="*/ 1292 w 1870"/>
                <a:gd name="T81" fmla="*/ 3033 h 3336"/>
                <a:gd name="T82" fmla="*/ 1508 w 1870"/>
                <a:gd name="T83" fmla="*/ 1236 h 3336"/>
                <a:gd name="T84" fmla="*/ 1060 w 1870"/>
                <a:gd name="T85" fmla="*/ 1236 h 3336"/>
                <a:gd name="T86" fmla="*/ 1183 w 1870"/>
                <a:gd name="T87" fmla="*/ 675 h 3336"/>
                <a:gd name="T88" fmla="*/ 1612 w 1870"/>
                <a:gd name="T89" fmla="*/ 769 h 3336"/>
                <a:gd name="T90" fmla="*/ 1508 w 1870"/>
                <a:gd name="T91" fmla="*/ 1236 h 3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70" h="3336">
                  <a:moveTo>
                    <a:pt x="1726" y="1236"/>
                  </a:moveTo>
                  <a:lnTo>
                    <a:pt x="1840" y="710"/>
                  </a:lnTo>
                  <a:lnTo>
                    <a:pt x="1863" y="608"/>
                  </a:lnTo>
                  <a:lnTo>
                    <a:pt x="1759" y="585"/>
                  </a:lnTo>
                  <a:lnTo>
                    <a:pt x="1728" y="578"/>
                  </a:lnTo>
                  <a:lnTo>
                    <a:pt x="1764" y="417"/>
                  </a:lnTo>
                  <a:lnTo>
                    <a:pt x="1652" y="391"/>
                  </a:lnTo>
                  <a:lnTo>
                    <a:pt x="1707" y="144"/>
                  </a:lnTo>
                  <a:lnTo>
                    <a:pt x="1335" y="192"/>
                  </a:lnTo>
                  <a:lnTo>
                    <a:pt x="1309" y="315"/>
                  </a:lnTo>
                  <a:lnTo>
                    <a:pt x="1202" y="291"/>
                  </a:lnTo>
                  <a:lnTo>
                    <a:pt x="1166" y="455"/>
                  </a:lnTo>
                  <a:lnTo>
                    <a:pt x="1126" y="445"/>
                  </a:lnTo>
                  <a:lnTo>
                    <a:pt x="1022" y="424"/>
                  </a:lnTo>
                  <a:lnTo>
                    <a:pt x="1001" y="526"/>
                  </a:lnTo>
                  <a:lnTo>
                    <a:pt x="913" y="923"/>
                  </a:lnTo>
                  <a:lnTo>
                    <a:pt x="740" y="421"/>
                  </a:lnTo>
                  <a:lnTo>
                    <a:pt x="730" y="391"/>
                  </a:lnTo>
                  <a:lnTo>
                    <a:pt x="702" y="369"/>
                  </a:lnTo>
                  <a:lnTo>
                    <a:pt x="309" y="88"/>
                  </a:lnTo>
                  <a:lnTo>
                    <a:pt x="188" y="0"/>
                  </a:lnTo>
                  <a:lnTo>
                    <a:pt x="145" y="142"/>
                  </a:lnTo>
                  <a:lnTo>
                    <a:pt x="10" y="606"/>
                  </a:lnTo>
                  <a:lnTo>
                    <a:pt x="0" y="639"/>
                  </a:lnTo>
                  <a:lnTo>
                    <a:pt x="10" y="670"/>
                  </a:lnTo>
                  <a:lnTo>
                    <a:pt x="204" y="1236"/>
                  </a:lnTo>
                  <a:lnTo>
                    <a:pt x="17" y="1236"/>
                  </a:lnTo>
                  <a:lnTo>
                    <a:pt x="306" y="3336"/>
                  </a:lnTo>
                  <a:lnTo>
                    <a:pt x="1515" y="3336"/>
                  </a:lnTo>
                  <a:lnTo>
                    <a:pt x="1870" y="1236"/>
                  </a:lnTo>
                  <a:lnTo>
                    <a:pt x="1726" y="1236"/>
                  </a:lnTo>
                  <a:close/>
                  <a:moveTo>
                    <a:pt x="427" y="1236"/>
                  </a:moveTo>
                  <a:lnTo>
                    <a:pt x="221" y="632"/>
                  </a:lnTo>
                  <a:lnTo>
                    <a:pt x="550" y="521"/>
                  </a:lnTo>
                  <a:lnTo>
                    <a:pt x="794" y="1236"/>
                  </a:lnTo>
                  <a:lnTo>
                    <a:pt x="427" y="1236"/>
                  </a:lnTo>
                  <a:close/>
                  <a:moveTo>
                    <a:pt x="1292" y="3033"/>
                  </a:moveTo>
                  <a:lnTo>
                    <a:pt x="906" y="3033"/>
                  </a:lnTo>
                  <a:lnTo>
                    <a:pt x="1133" y="1470"/>
                  </a:lnTo>
                  <a:lnTo>
                    <a:pt x="1520" y="1470"/>
                  </a:lnTo>
                  <a:lnTo>
                    <a:pt x="1292" y="3033"/>
                  </a:lnTo>
                  <a:close/>
                  <a:moveTo>
                    <a:pt x="1508" y="1236"/>
                  </a:moveTo>
                  <a:lnTo>
                    <a:pt x="1060" y="1236"/>
                  </a:lnTo>
                  <a:lnTo>
                    <a:pt x="1183" y="675"/>
                  </a:lnTo>
                  <a:lnTo>
                    <a:pt x="1612" y="769"/>
                  </a:lnTo>
                  <a:lnTo>
                    <a:pt x="1508" y="1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454775" y="4148455"/>
            <a:ext cx="780415" cy="780415"/>
            <a:chOff x="6172825" y="4742123"/>
            <a:chExt cx="672029" cy="672029"/>
          </a:xfrm>
        </p:grpSpPr>
        <p:sp>
          <p:nvSpPr>
            <p:cNvPr id="66" name="椭圆 65"/>
            <p:cNvSpPr/>
            <p:nvPr/>
          </p:nvSpPr>
          <p:spPr>
            <a:xfrm>
              <a:off x="6172825" y="4742123"/>
              <a:ext cx="672029" cy="672029"/>
            </a:xfrm>
            <a:prstGeom prst="ellipse">
              <a:avLst/>
            </a:prstGeom>
            <a:solidFill>
              <a:srgbClr val="4C87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6264106" y="4787774"/>
              <a:ext cx="489469" cy="538243"/>
              <a:chOff x="4298950" y="1449388"/>
              <a:chExt cx="3600450" cy="3959225"/>
            </a:xfrm>
            <a:solidFill>
              <a:schemeClr val="bg1"/>
            </a:solidFill>
          </p:grpSpPr>
          <p:sp>
            <p:nvSpPr>
              <p:cNvPr id="51" name="Freeform 14"/>
              <p:cNvSpPr/>
              <p:nvPr/>
            </p:nvSpPr>
            <p:spPr bwMode="auto">
              <a:xfrm>
                <a:off x="4852988" y="3543301"/>
                <a:ext cx="357188" cy="123825"/>
              </a:xfrm>
              <a:custGeom>
                <a:avLst/>
                <a:gdLst>
                  <a:gd name="T0" fmla="*/ 0 w 225"/>
                  <a:gd name="T1" fmla="*/ 0 h 78"/>
                  <a:gd name="T2" fmla="*/ 225 w 225"/>
                  <a:gd name="T3" fmla="*/ 0 h 78"/>
                  <a:gd name="T4" fmla="*/ 225 w 225"/>
                  <a:gd name="T5" fmla="*/ 78 h 78"/>
                  <a:gd name="T6" fmla="*/ 0 w 225"/>
                  <a:gd name="T7" fmla="*/ 78 h 78"/>
                  <a:gd name="T8" fmla="*/ 0 w 225"/>
                  <a:gd name="T9" fmla="*/ 0 h 78"/>
                  <a:gd name="T10" fmla="*/ 0 w 225"/>
                  <a:gd name="T11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5" h="78">
                    <a:moveTo>
                      <a:pt x="0" y="0"/>
                    </a:moveTo>
                    <a:lnTo>
                      <a:pt x="225" y="0"/>
                    </a:lnTo>
                    <a:lnTo>
                      <a:pt x="225" y="78"/>
                    </a:lnTo>
                    <a:lnTo>
                      <a:pt x="0" y="7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52" name="Freeform 15"/>
              <p:cNvSpPr/>
              <p:nvPr/>
            </p:nvSpPr>
            <p:spPr bwMode="auto">
              <a:xfrm>
                <a:off x="5556250" y="2768601"/>
                <a:ext cx="1155700" cy="1095375"/>
              </a:xfrm>
              <a:custGeom>
                <a:avLst/>
                <a:gdLst>
                  <a:gd name="T0" fmla="*/ 156 w 307"/>
                  <a:gd name="T1" fmla="*/ 176 h 291"/>
                  <a:gd name="T2" fmla="*/ 181 w 307"/>
                  <a:gd name="T3" fmla="*/ 182 h 291"/>
                  <a:gd name="T4" fmla="*/ 280 w 307"/>
                  <a:gd name="T5" fmla="*/ 87 h 291"/>
                  <a:gd name="T6" fmla="*/ 307 w 307"/>
                  <a:gd name="T7" fmla="*/ 112 h 291"/>
                  <a:gd name="T8" fmla="*/ 212 w 307"/>
                  <a:gd name="T9" fmla="*/ 222 h 291"/>
                  <a:gd name="T10" fmla="*/ 213 w 307"/>
                  <a:gd name="T11" fmla="*/ 233 h 291"/>
                  <a:gd name="T12" fmla="*/ 156 w 307"/>
                  <a:gd name="T13" fmla="*/ 291 h 291"/>
                  <a:gd name="T14" fmla="*/ 98 w 307"/>
                  <a:gd name="T15" fmla="*/ 233 h 291"/>
                  <a:gd name="T16" fmla="*/ 109 w 307"/>
                  <a:gd name="T17" fmla="*/ 201 h 291"/>
                  <a:gd name="T18" fmla="*/ 0 w 307"/>
                  <a:gd name="T19" fmla="*/ 16 h 291"/>
                  <a:gd name="T20" fmla="*/ 29 w 307"/>
                  <a:gd name="T21" fmla="*/ 0 h 291"/>
                  <a:gd name="T22" fmla="*/ 139 w 307"/>
                  <a:gd name="T23" fmla="*/ 178 h 291"/>
                  <a:gd name="T24" fmla="*/ 156 w 307"/>
                  <a:gd name="T25" fmla="*/ 176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7" h="291">
                    <a:moveTo>
                      <a:pt x="156" y="176"/>
                    </a:moveTo>
                    <a:cubicBezTo>
                      <a:pt x="165" y="176"/>
                      <a:pt x="173" y="178"/>
                      <a:pt x="181" y="182"/>
                    </a:cubicBezTo>
                    <a:cubicBezTo>
                      <a:pt x="210" y="146"/>
                      <a:pt x="243" y="114"/>
                      <a:pt x="280" y="87"/>
                    </a:cubicBezTo>
                    <a:cubicBezTo>
                      <a:pt x="289" y="95"/>
                      <a:pt x="298" y="104"/>
                      <a:pt x="307" y="112"/>
                    </a:cubicBezTo>
                    <a:cubicBezTo>
                      <a:pt x="279" y="155"/>
                      <a:pt x="247" y="191"/>
                      <a:pt x="212" y="222"/>
                    </a:cubicBezTo>
                    <a:cubicBezTo>
                      <a:pt x="213" y="226"/>
                      <a:pt x="213" y="229"/>
                      <a:pt x="213" y="233"/>
                    </a:cubicBezTo>
                    <a:cubicBezTo>
                      <a:pt x="213" y="265"/>
                      <a:pt x="187" y="291"/>
                      <a:pt x="156" y="291"/>
                    </a:cubicBezTo>
                    <a:cubicBezTo>
                      <a:pt x="124" y="291"/>
                      <a:pt x="98" y="265"/>
                      <a:pt x="98" y="233"/>
                    </a:cubicBezTo>
                    <a:cubicBezTo>
                      <a:pt x="98" y="221"/>
                      <a:pt x="102" y="210"/>
                      <a:pt x="109" y="201"/>
                    </a:cubicBezTo>
                    <a:cubicBezTo>
                      <a:pt x="66" y="143"/>
                      <a:pt x="30" y="82"/>
                      <a:pt x="0" y="16"/>
                    </a:cubicBezTo>
                    <a:cubicBezTo>
                      <a:pt x="10" y="11"/>
                      <a:pt x="20" y="5"/>
                      <a:pt x="29" y="0"/>
                    </a:cubicBezTo>
                    <a:cubicBezTo>
                      <a:pt x="72" y="57"/>
                      <a:pt x="109" y="116"/>
                      <a:pt x="139" y="178"/>
                    </a:cubicBezTo>
                    <a:cubicBezTo>
                      <a:pt x="144" y="177"/>
                      <a:pt x="150" y="176"/>
                      <a:pt x="156" y="1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53" name="Freeform 16"/>
              <p:cNvSpPr/>
              <p:nvPr/>
            </p:nvSpPr>
            <p:spPr bwMode="auto">
              <a:xfrm>
                <a:off x="4298950" y="1449388"/>
                <a:ext cx="3536950" cy="3959225"/>
              </a:xfrm>
              <a:custGeom>
                <a:avLst/>
                <a:gdLst>
                  <a:gd name="T0" fmla="*/ 408 w 940"/>
                  <a:gd name="T1" fmla="*/ 214 h 1053"/>
                  <a:gd name="T2" fmla="*/ 407 w 940"/>
                  <a:gd name="T3" fmla="*/ 312 h 1053"/>
                  <a:gd name="T4" fmla="*/ 678 w 940"/>
                  <a:gd name="T5" fmla="*/ 157 h 1053"/>
                  <a:gd name="T6" fmla="*/ 408 w 940"/>
                  <a:gd name="T7" fmla="*/ 0 h 1053"/>
                  <a:gd name="T8" fmla="*/ 408 w 940"/>
                  <a:gd name="T9" fmla="*/ 101 h 1053"/>
                  <a:gd name="T10" fmla="*/ 140 w 940"/>
                  <a:gd name="T11" fmla="*/ 236 h 1053"/>
                  <a:gd name="T12" fmla="*/ 0 w 940"/>
                  <a:gd name="T13" fmla="*/ 574 h 1053"/>
                  <a:gd name="T14" fmla="*/ 140 w 940"/>
                  <a:gd name="T15" fmla="*/ 913 h 1053"/>
                  <a:gd name="T16" fmla="*/ 479 w 940"/>
                  <a:gd name="T17" fmla="*/ 1053 h 1053"/>
                  <a:gd name="T18" fmla="*/ 817 w 940"/>
                  <a:gd name="T19" fmla="*/ 913 h 1053"/>
                  <a:gd name="T20" fmla="*/ 934 w 940"/>
                  <a:gd name="T21" fmla="*/ 721 h 1053"/>
                  <a:gd name="T22" fmla="*/ 940 w 940"/>
                  <a:gd name="T23" fmla="*/ 704 h 1053"/>
                  <a:gd name="T24" fmla="*/ 833 w 940"/>
                  <a:gd name="T25" fmla="*/ 672 h 1053"/>
                  <a:gd name="T26" fmla="*/ 827 w 940"/>
                  <a:gd name="T27" fmla="*/ 688 h 1053"/>
                  <a:gd name="T28" fmla="*/ 738 w 940"/>
                  <a:gd name="T29" fmla="*/ 834 h 1053"/>
                  <a:gd name="T30" fmla="*/ 479 w 940"/>
                  <a:gd name="T31" fmla="*/ 941 h 1053"/>
                  <a:gd name="T32" fmla="*/ 219 w 940"/>
                  <a:gd name="T33" fmla="*/ 834 h 1053"/>
                  <a:gd name="T34" fmla="*/ 112 w 940"/>
                  <a:gd name="T35" fmla="*/ 574 h 1053"/>
                  <a:gd name="T36" fmla="*/ 219 w 940"/>
                  <a:gd name="T37" fmla="*/ 315 h 1053"/>
                  <a:gd name="T38" fmla="*/ 408 w 940"/>
                  <a:gd name="T39" fmla="*/ 214 h 10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40" h="1053">
                    <a:moveTo>
                      <a:pt x="408" y="214"/>
                    </a:moveTo>
                    <a:cubicBezTo>
                      <a:pt x="407" y="312"/>
                      <a:pt x="407" y="312"/>
                      <a:pt x="407" y="312"/>
                    </a:cubicBezTo>
                    <a:cubicBezTo>
                      <a:pt x="678" y="157"/>
                      <a:pt x="678" y="157"/>
                      <a:pt x="678" y="157"/>
                    </a:cubicBezTo>
                    <a:cubicBezTo>
                      <a:pt x="408" y="0"/>
                      <a:pt x="408" y="0"/>
                      <a:pt x="408" y="0"/>
                    </a:cubicBezTo>
                    <a:cubicBezTo>
                      <a:pt x="408" y="101"/>
                      <a:pt x="408" y="101"/>
                      <a:pt x="408" y="101"/>
                    </a:cubicBezTo>
                    <a:cubicBezTo>
                      <a:pt x="306" y="116"/>
                      <a:pt x="213" y="163"/>
                      <a:pt x="140" y="236"/>
                    </a:cubicBezTo>
                    <a:cubicBezTo>
                      <a:pt x="50" y="326"/>
                      <a:pt x="0" y="447"/>
                      <a:pt x="0" y="574"/>
                    </a:cubicBezTo>
                    <a:cubicBezTo>
                      <a:pt x="0" y="702"/>
                      <a:pt x="50" y="823"/>
                      <a:pt x="140" y="913"/>
                    </a:cubicBezTo>
                    <a:cubicBezTo>
                      <a:pt x="230" y="1003"/>
                      <a:pt x="351" y="1053"/>
                      <a:pt x="479" y="1053"/>
                    </a:cubicBezTo>
                    <a:cubicBezTo>
                      <a:pt x="606" y="1053"/>
                      <a:pt x="727" y="1003"/>
                      <a:pt x="817" y="913"/>
                    </a:cubicBezTo>
                    <a:cubicBezTo>
                      <a:pt x="871" y="859"/>
                      <a:pt x="911" y="793"/>
                      <a:pt x="934" y="721"/>
                    </a:cubicBezTo>
                    <a:cubicBezTo>
                      <a:pt x="940" y="704"/>
                      <a:pt x="940" y="704"/>
                      <a:pt x="940" y="704"/>
                    </a:cubicBezTo>
                    <a:cubicBezTo>
                      <a:pt x="833" y="672"/>
                      <a:pt x="833" y="672"/>
                      <a:pt x="833" y="672"/>
                    </a:cubicBezTo>
                    <a:cubicBezTo>
                      <a:pt x="827" y="688"/>
                      <a:pt x="827" y="688"/>
                      <a:pt x="827" y="688"/>
                    </a:cubicBezTo>
                    <a:cubicBezTo>
                      <a:pt x="809" y="743"/>
                      <a:pt x="779" y="793"/>
                      <a:pt x="738" y="834"/>
                    </a:cubicBezTo>
                    <a:cubicBezTo>
                      <a:pt x="669" y="903"/>
                      <a:pt x="576" y="941"/>
                      <a:pt x="479" y="941"/>
                    </a:cubicBezTo>
                    <a:cubicBezTo>
                      <a:pt x="381" y="941"/>
                      <a:pt x="288" y="903"/>
                      <a:pt x="219" y="834"/>
                    </a:cubicBezTo>
                    <a:cubicBezTo>
                      <a:pt x="150" y="765"/>
                      <a:pt x="112" y="672"/>
                      <a:pt x="112" y="574"/>
                    </a:cubicBezTo>
                    <a:cubicBezTo>
                      <a:pt x="112" y="477"/>
                      <a:pt x="150" y="384"/>
                      <a:pt x="219" y="315"/>
                    </a:cubicBezTo>
                    <a:cubicBezTo>
                      <a:pt x="271" y="263"/>
                      <a:pt x="336" y="228"/>
                      <a:pt x="408" y="2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54" name="Freeform 17"/>
              <p:cNvSpPr/>
              <p:nvPr/>
            </p:nvSpPr>
            <p:spPr bwMode="auto">
              <a:xfrm>
                <a:off x="7377113" y="2935288"/>
                <a:ext cx="519113" cy="525463"/>
              </a:xfrm>
              <a:custGeom>
                <a:avLst/>
                <a:gdLst>
                  <a:gd name="T0" fmla="*/ 23 w 138"/>
                  <a:gd name="T1" fmla="*/ 124 h 140"/>
                  <a:gd name="T2" fmla="*/ 6 w 138"/>
                  <a:gd name="T3" fmla="*/ 55 h 140"/>
                  <a:gd name="T4" fmla="*/ 0 w 138"/>
                  <a:gd name="T5" fmla="*/ 39 h 140"/>
                  <a:gd name="T6" fmla="*/ 105 w 138"/>
                  <a:gd name="T7" fmla="*/ 0 h 140"/>
                  <a:gd name="T8" fmla="*/ 111 w 138"/>
                  <a:gd name="T9" fmla="*/ 17 h 140"/>
                  <a:gd name="T10" fmla="*/ 135 w 138"/>
                  <a:gd name="T11" fmla="*/ 117 h 140"/>
                  <a:gd name="T12" fmla="*/ 138 w 138"/>
                  <a:gd name="T13" fmla="*/ 136 h 140"/>
                  <a:gd name="T14" fmla="*/ 26 w 138"/>
                  <a:gd name="T15" fmla="*/ 140 h 140"/>
                  <a:gd name="T16" fmla="*/ 23 w 138"/>
                  <a:gd name="T17" fmla="*/ 124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8" h="140">
                    <a:moveTo>
                      <a:pt x="23" y="124"/>
                    </a:moveTo>
                    <a:cubicBezTo>
                      <a:pt x="20" y="101"/>
                      <a:pt x="14" y="78"/>
                      <a:pt x="6" y="55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11" y="17"/>
                      <a:pt x="111" y="17"/>
                      <a:pt x="111" y="17"/>
                    </a:cubicBezTo>
                    <a:cubicBezTo>
                      <a:pt x="123" y="49"/>
                      <a:pt x="131" y="82"/>
                      <a:pt x="135" y="117"/>
                    </a:cubicBezTo>
                    <a:cubicBezTo>
                      <a:pt x="138" y="136"/>
                      <a:pt x="138" y="136"/>
                      <a:pt x="138" y="136"/>
                    </a:cubicBezTo>
                    <a:cubicBezTo>
                      <a:pt x="26" y="140"/>
                      <a:pt x="26" y="140"/>
                      <a:pt x="26" y="140"/>
                    </a:cubicBezTo>
                    <a:cubicBezTo>
                      <a:pt x="23" y="124"/>
                      <a:pt x="23" y="124"/>
                      <a:pt x="23" y="1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55" name="Freeform 18"/>
              <p:cNvSpPr/>
              <p:nvPr/>
            </p:nvSpPr>
            <p:spPr bwMode="auto">
              <a:xfrm>
                <a:off x="7445375" y="3502026"/>
                <a:ext cx="454025" cy="538163"/>
              </a:xfrm>
              <a:custGeom>
                <a:avLst/>
                <a:gdLst>
                  <a:gd name="T0" fmla="*/ 3 w 121"/>
                  <a:gd name="T1" fmla="*/ 95 h 143"/>
                  <a:gd name="T2" fmla="*/ 9 w 121"/>
                  <a:gd name="T3" fmla="*/ 28 h 143"/>
                  <a:gd name="T4" fmla="*/ 9 w 121"/>
                  <a:gd name="T5" fmla="*/ 22 h 143"/>
                  <a:gd name="T6" fmla="*/ 9 w 121"/>
                  <a:gd name="T7" fmla="*/ 4 h 143"/>
                  <a:gd name="T8" fmla="*/ 121 w 121"/>
                  <a:gd name="T9" fmla="*/ 0 h 143"/>
                  <a:gd name="T10" fmla="*/ 121 w 121"/>
                  <a:gd name="T11" fmla="*/ 18 h 143"/>
                  <a:gd name="T12" fmla="*/ 121 w 121"/>
                  <a:gd name="T13" fmla="*/ 28 h 143"/>
                  <a:gd name="T14" fmla="*/ 112 w 121"/>
                  <a:gd name="T15" fmla="*/ 124 h 143"/>
                  <a:gd name="T16" fmla="*/ 108 w 121"/>
                  <a:gd name="T17" fmla="*/ 143 h 143"/>
                  <a:gd name="T18" fmla="*/ 0 w 121"/>
                  <a:gd name="T19" fmla="*/ 111 h 143"/>
                  <a:gd name="T20" fmla="*/ 3 w 121"/>
                  <a:gd name="T21" fmla="*/ 9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1" h="143">
                    <a:moveTo>
                      <a:pt x="3" y="95"/>
                    </a:moveTo>
                    <a:cubicBezTo>
                      <a:pt x="7" y="73"/>
                      <a:pt x="9" y="51"/>
                      <a:pt x="9" y="28"/>
                    </a:cubicBezTo>
                    <a:cubicBezTo>
                      <a:pt x="9" y="26"/>
                      <a:pt x="9" y="24"/>
                      <a:pt x="9" y="22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21" y="0"/>
                      <a:pt x="121" y="0"/>
                      <a:pt x="121" y="0"/>
                    </a:cubicBezTo>
                    <a:cubicBezTo>
                      <a:pt x="121" y="18"/>
                      <a:pt x="121" y="18"/>
                      <a:pt x="121" y="18"/>
                    </a:cubicBezTo>
                    <a:cubicBezTo>
                      <a:pt x="121" y="22"/>
                      <a:pt x="121" y="25"/>
                      <a:pt x="121" y="28"/>
                    </a:cubicBezTo>
                    <a:cubicBezTo>
                      <a:pt x="121" y="60"/>
                      <a:pt x="118" y="93"/>
                      <a:pt x="112" y="124"/>
                    </a:cubicBezTo>
                    <a:cubicBezTo>
                      <a:pt x="108" y="143"/>
                      <a:pt x="108" y="143"/>
                      <a:pt x="108" y="143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3" y="95"/>
                      <a:pt x="3" y="95"/>
                      <a:pt x="3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56" name="Freeform 19"/>
              <p:cNvSpPr/>
              <p:nvPr/>
            </p:nvSpPr>
            <p:spPr bwMode="auto">
              <a:xfrm>
                <a:off x="7154863" y="2460626"/>
                <a:ext cx="595313" cy="568325"/>
              </a:xfrm>
              <a:custGeom>
                <a:avLst/>
                <a:gdLst>
                  <a:gd name="T0" fmla="*/ 45 w 158"/>
                  <a:gd name="T1" fmla="*/ 137 h 151"/>
                  <a:gd name="T2" fmla="*/ 11 w 158"/>
                  <a:gd name="T3" fmla="*/ 83 h 151"/>
                  <a:gd name="T4" fmla="*/ 0 w 158"/>
                  <a:gd name="T5" fmla="*/ 69 h 151"/>
                  <a:gd name="T6" fmla="*/ 89 w 158"/>
                  <a:gd name="T7" fmla="*/ 0 h 151"/>
                  <a:gd name="T8" fmla="*/ 99 w 158"/>
                  <a:gd name="T9" fmla="*/ 14 h 151"/>
                  <a:gd name="T10" fmla="*/ 149 w 158"/>
                  <a:gd name="T11" fmla="*/ 94 h 151"/>
                  <a:gd name="T12" fmla="*/ 158 w 158"/>
                  <a:gd name="T13" fmla="*/ 112 h 151"/>
                  <a:gd name="T14" fmla="*/ 53 w 158"/>
                  <a:gd name="T15" fmla="*/ 151 h 151"/>
                  <a:gd name="T16" fmla="*/ 45 w 158"/>
                  <a:gd name="T17" fmla="*/ 13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8" h="151">
                    <a:moveTo>
                      <a:pt x="45" y="137"/>
                    </a:moveTo>
                    <a:cubicBezTo>
                      <a:pt x="36" y="118"/>
                      <a:pt x="24" y="100"/>
                      <a:pt x="11" y="83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99" y="14"/>
                      <a:pt x="99" y="14"/>
                      <a:pt x="99" y="14"/>
                    </a:cubicBezTo>
                    <a:cubicBezTo>
                      <a:pt x="119" y="39"/>
                      <a:pt x="135" y="66"/>
                      <a:pt x="149" y="94"/>
                    </a:cubicBezTo>
                    <a:cubicBezTo>
                      <a:pt x="158" y="112"/>
                      <a:pt x="158" y="112"/>
                      <a:pt x="158" y="112"/>
                    </a:cubicBezTo>
                    <a:cubicBezTo>
                      <a:pt x="53" y="151"/>
                      <a:pt x="53" y="151"/>
                      <a:pt x="53" y="151"/>
                    </a:cubicBezTo>
                    <a:cubicBezTo>
                      <a:pt x="45" y="137"/>
                      <a:pt x="45" y="137"/>
                      <a:pt x="45" y="1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57" name="Freeform 20"/>
              <p:cNvSpPr/>
              <p:nvPr/>
            </p:nvSpPr>
            <p:spPr bwMode="auto">
              <a:xfrm>
                <a:off x="6816725" y="2095501"/>
                <a:ext cx="631825" cy="579438"/>
              </a:xfrm>
              <a:custGeom>
                <a:avLst/>
                <a:gdLst>
                  <a:gd name="T0" fmla="*/ 80 w 168"/>
                  <a:gd name="T1" fmla="*/ 154 h 154"/>
                  <a:gd name="T2" fmla="*/ 69 w 168"/>
                  <a:gd name="T3" fmla="*/ 143 h 154"/>
                  <a:gd name="T4" fmla="*/ 16 w 168"/>
                  <a:gd name="T5" fmla="*/ 99 h 154"/>
                  <a:gd name="T6" fmla="*/ 0 w 168"/>
                  <a:gd name="T7" fmla="*/ 88 h 154"/>
                  <a:gd name="T8" fmla="*/ 70 w 168"/>
                  <a:gd name="T9" fmla="*/ 0 h 154"/>
                  <a:gd name="T10" fmla="*/ 83 w 168"/>
                  <a:gd name="T11" fmla="*/ 10 h 154"/>
                  <a:gd name="T12" fmla="*/ 148 w 168"/>
                  <a:gd name="T13" fmla="*/ 64 h 154"/>
                  <a:gd name="T14" fmla="*/ 155 w 168"/>
                  <a:gd name="T15" fmla="*/ 71 h 154"/>
                  <a:gd name="T16" fmla="*/ 168 w 168"/>
                  <a:gd name="T17" fmla="*/ 85 h 154"/>
                  <a:gd name="T18" fmla="*/ 80 w 168"/>
                  <a:gd name="T19" fmla="*/ 15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8" h="154">
                    <a:moveTo>
                      <a:pt x="80" y="154"/>
                    </a:moveTo>
                    <a:cubicBezTo>
                      <a:pt x="69" y="143"/>
                      <a:pt x="69" y="143"/>
                      <a:pt x="69" y="143"/>
                    </a:cubicBezTo>
                    <a:cubicBezTo>
                      <a:pt x="53" y="127"/>
                      <a:pt x="35" y="112"/>
                      <a:pt x="16" y="99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107" y="26"/>
                      <a:pt x="128" y="44"/>
                      <a:pt x="148" y="64"/>
                    </a:cubicBezTo>
                    <a:cubicBezTo>
                      <a:pt x="150" y="66"/>
                      <a:pt x="153" y="69"/>
                      <a:pt x="155" y="71"/>
                    </a:cubicBezTo>
                    <a:cubicBezTo>
                      <a:pt x="168" y="85"/>
                      <a:pt x="168" y="85"/>
                      <a:pt x="168" y="85"/>
                    </a:cubicBezTo>
                    <a:cubicBezTo>
                      <a:pt x="80" y="154"/>
                      <a:pt x="80" y="154"/>
                      <a:pt x="80" y="1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58" name="Freeform 21"/>
              <p:cNvSpPr/>
              <p:nvPr/>
            </p:nvSpPr>
            <p:spPr bwMode="auto">
              <a:xfrm>
                <a:off x="6102350" y="4476751"/>
                <a:ext cx="123825" cy="357188"/>
              </a:xfrm>
              <a:custGeom>
                <a:avLst/>
                <a:gdLst>
                  <a:gd name="T0" fmla="*/ 0 w 78"/>
                  <a:gd name="T1" fmla="*/ 225 h 225"/>
                  <a:gd name="T2" fmla="*/ 0 w 78"/>
                  <a:gd name="T3" fmla="*/ 0 h 225"/>
                  <a:gd name="T4" fmla="*/ 78 w 78"/>
                  <a:gd name="T5" fmla="*/ 0 h 225"/>
                  <a:gd name="T6" fmla="*/ 78 w 78"/>
                  <a:gd name="T7" fmla="*/ 225 h 225"/>
                  <a:gd name="T8" fmla="*/ 0 w 78"/>
                  <a:gd name="T9" fmla="*/ 225 h 225"/>
                  <a:gd name="T10" fmla="*/ 0 w 78"/>
                  <a:gd name="T11" fmla="*/ 225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225">
                    <a:moveTo>
                      <a:pt x="0" y="225"/>
                    </a:moveTo>
                    <a:lnTo>
                      <a:pt x="0" y="0"/>
                    </a:lnTo>
                    <a:lnTo>
                      <a:pt x="78" y="0"/>
                    </a:lnTo>
                    <a:lnTo>
                      <a:pt x="78" y="225"/>
                    </a:lnTo>
                    <a:lnTo>
                      <a:pt x="0" y="225"/>
                    </a:lnTo>
                    <a:lnTo>
                      <a:pt x="0" y="2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59" name="Freeform 22"/>
              <p:cNvSpPr/>
              <p:nvPr/>
            </p:nvSpPr>
            <p:spPr bwMode="auto">
              <a:xfrm>
                <a:off x="6753225" y="4133851"/>
                <a:ext cx="338138" cy="342900"/>
              </a:xfrm>
              <a:custGeom>
                <a:avLst/>
                <a:gdLst>
                  <a:gd name="T0" fmla="*/ 158 w 213"/>
                  <a:gd name="T1" fmla="*/ 216 h 216"/>
                  <a:gd name="T2" fmla="*/ 0 w 213"/>
                  <a:gd name="T3" fmla="*/ 57 h 216"/>
                  <a:gd name="T4" fmla="*/ 54 w 213"/>
                  <a:gd name="T5" fmla="*/ 0 h 216"/>
                  <a:gd name="T6" fmla="*/ 213 w 213"/>
                  <a:gd name="T7" fmla="*/ 161 h 216"/>
                  <a:gd name="T8" fmla="*/ 158 w 213"/>
                  <a:gd name="T9" fmla="*/ 216 h 216"/>
                  <a:gd name="T10" fmla="*/ 158 w 213"/>
                  <a:gd name="T11" fmla="*/ 216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3" h="216">
                    <a:moveTo>
                      <a:pt x="158" y="216"/>
                    </a:moveTo>
                    <a:lnTo>
                      <a:pt x="0" y="57"/>
                    </a:lnTo>
                    <a:lnTo>
                      <a:pt x="54" y="0"/>
                    </a:lnTo>
                    <a:lnTo>
                      <a:pt x="213" y="161"/>
                    </a:lnTo>
                    <a:lnTo>
                      <a:pt x="158" y="216"/>
                    </a:lnTo>
                    <a:lnTo>
                      <a:pt x="158" y="21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60" name="Freeform 23"/>
              <p:cNvSpPr/>
              <p:nvPr/>
            </p:nvSpPr>
            <p:spPr bwMode="auto">
              <a:xfrm>
                <a:off x="5210175" y="4194176"/>
                <a:ext cx="338138" cy="338138"/>
              </a:xfrm>
              <a:custGeom>
                <a:avLst/>
                <a:gdLst>
                  <a:gd name="T0" fmla="*/ 0 w 213"/>
                  <a:gd name="T1" fmla="*/ 159 h 213"/>
                  <a:gd name="T2" fmla="*/ 159 w 213"/>
                  <a:gd name="T3" fmla="*/ 0 h 213"/>
                  <a:gd name="T4" fmla="*/ 213 w 213"/>
                  <a:gd name="T5" fmla="*/ 54 h 213"/>
                  <a:gd name="T6" fmla="*/ 54 w 213"/>
                  <a:gd name="T7" fmla="*/ 213 h 213"/>
                  <a:gd name="T8" fmla="*/ 0 w 213"/>
                  <a:gd name="T9" fmla="*/ 159 h 213"/>
                  <a:gd name="T10" fmla="*/ 0 w 213"/>
                  <a:gd name="T11" fmla="*/ 159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3" h="213">
                    <a:moveTo>
                      <a:pt x="0" y="159"/>
                    </a:moveTo>
                    <a:lnTo>
                      <a:pt x="159" y="0"/>
                    </a:lnTo>
                    <a:lnTo>
                      <a:pt x="213" y="54"/>
                    </a:lnTo>
                    <a:lnTo>
                      <a:pt x="54" y="213"/>
                    </a:lnTo>
                    <a:lnTo>
                      <a:pt x="0" y="159"/>
                    </a:lnTo>
                    <a:lnTo>
                      <a:pt x="0" y="15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61" name="Freeform 24"/>
              <p:cNvSpPr/>
              <p:nvPr/>
            </p:nvSpPr>
            <p:spPr bwMode="auto">
              <a:xfrm>
                <a:off x="5149850" y="2652713"/>
                <a:ext cx="342900" cy="338138"/>
              </a:xfrm>
              <a:custGeom>
                <a:avLst/>
                <a:gdLst>
                  <a:gd name="T0" fmla="*/ 57 w 216"/>
                  <a:gd name="T1" fmla="*/ 0 h 213"/>
                  <a:gd name="T2" fmla="*/ 216 w 216"/>
                  <a:gd name="T3" fmla="*/ 159 h 213"/>
                  <a:gd name="T4" fmla="*/ 161 w 216"/>
                  <a:gd name="T5" fmla="*/ 213 h 213"/>
                  <a:gd name="T6" fmla="*/ 0 w 216"/>
                  <a:gd name="T7" fmla="*/ 54 h 213"/>
                  <a:gd name="T8" fmla="*/ 57 w 216"/>
                  <a:gd name="T9" fmla="*/ 0 h 213"/>
                  <a:gd name="T10" fmla="*/ 57 w 216"/>
                  <a:gd name="T11" fmla="*/ 0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6" h="213">
                    <a:moveTo>
                      <a:pt x="57" y="0"/>
                    </a:moveTo>
                    <a:lnTo>
                      <a:pt x="216" y="159"/>
                    </a:lnTo>
                    <a:lnTo>
                      <a:pt x="161" y="213"/>
                    </a:lnTo>
                    <a:lnTo>
                      <a:pt x="0" y="54"/>
                    </a:lnTo>
                    <a:lnTo>
                      <a:pt x="57" y="0"/>
                    </a:lnTo>
                    <a:lnTo>
                      <a:pt x="5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62" name="Freeform 25"/>
              <p:cNvSpPr/>
              <p:nvPr/>
            </p:nvSpPr>
            <p:spPr bwMode="auto">
              <a:xfrm>
                <a:off x="6692900" y="2592388"/>
                <a:ext cx="341313" cy="342900"/>
              </a:xfrm>
              <a:custGeom>
                <a:avLst/>
                <a:gdLst>
                  <a:gd name="T0" fmla="*/ 215 w 215"/>
                  <a:gd name="T1" fmla="*/ 57 h 216"/>
                  <a:gd name="T2" fmla="*/ 161 w 215"/>
                  <a:gd name="T3" fmla="*/ 0 h 216"/>
                  <a:gd name="T4" fmla="*/ 0 w 215"/>
                  <a:gd name="T5" fmla="*/ 161 h 216"/>
                  <a:gd name="T6" fmla="*/ 57 w 215"/>
                  <a:gd name="T7" fmla="*/ 216 h 216"/>
                  <a:gd name="T8" fmla="*/ 215 w 215"/>
                  <a:gd name="T9" fmla="*/ 57 h 216"/>
                  <a:gd name="T10" fmla="*/ 215 w 215"/>
                  <a:gd name="T11" fmla="*/ 57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5" h="216">
                    <a:moveTo>
                      <a:pt x="215" y="57"/>
                    </a:moveTo>
                    <a:lnTo>
                      <a:pt x="161" y="0"/>
                    </a:lnTo>
                    <a:lnTo>
                      <a:pt x="0" y="161"/>
                    </a:lnTo>
                    <a:lnTo>
                      <a:pt x="57" y="216"/>
                    </a:lnTo>
                    <a:lnTo>
                      <a:pt x="215" y="57"/>
                    </a:lnTo>
                    <a:lnTo>
                      <a:pt x="215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63" name="Rectangle 26"/>
              <p:cNvSpPr>
                <a:spLocks noChangeArrowheads="1"/>
              </p:cNvSpPr>
              <p:nvPr/>
            </p:nvSpPr>
            <p:spPr bwMode="auto">
              <a:xfrm>
                <a:off x="7034213" y="3460751"/>
                <a:ext cx="357188" cy="1238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8454390" y="3124835"/>
            <a:ext cx="780415" cy="780415"/>
            <a:chOff x="7894263" y="3861029"/>
            <a:chExt cx="672029" cy="672029"/>
          </a:xfrm>
        </p:grpSpPr>
        <p:sp>
          <p:nvSpPr>
            <p:cNvPr id="48" name="椭圆 47"/>
            <p:cNvSpPr/>
            <p:nvPr/>
          </p:nvSpPr>
          <p:spPr>
            <a:xfrm>
              <a:off x="7894263" y="3861029"/>
              <a:ext cx="672029" cy="672029"/>
            </a:xfrm>
            <a:prstGeom prst="ellipse">
              <a:avLst/>
            </a:prstGeom>
            <a:solidFill>
              <a:srgbClr val="7DA0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8036508" y="4002061"/>
              <a:ext cx="400079" cy="400998"/>
              <a:chOff x="4024313" y="1354138"/>
              <a:chExt cx="4143375" cy="4152900"/>
            </a:xfrm>
            <a:solidFill>
              <a:schemeClr val="bg1"/>
            </a:solidFill>
          </p:grpSpPr>
          <p:sp>
            <p:nvSpPr>
              <p:cNvPr id="38" name="Freeform 30"/>
              <p:cNvSpPr/>
              <p:nvPr/>
            </p:nvSpPr>
            <p:spPr bwMode="auto">
              <a:xfrm>
                <a:off x="5197476" y="2343151"/>
                <a:ext cx="1951038" cy="654050"/>
              </a:xfrm>
              <a:custGeom>
                <a:avLst/>
                <a:gdLst>
                  <a:gd name="T0" fmla="*/ 1229 w 1229"/>
                  <a:gd name="T1" fmla="*/ 12 h 412"/>
                  <a:gd name="T2" fmla="*/ 1118 w 1229"/>
                  <a:gd name="T3" fmla="*/ 7 h 412"/>
                  <a:gd name="T4" fmla="*/ 1006 w 1229"/>
                  <a:gd name="T5" fmla="*/ 0 h 412"/>
                  <a:gd name="T6" fmla="*/ 1037 w 1229"/>
                  <a:gd name="T7" fmla="*/ 61 h 412"/>
                  <a:gd name="T8" fmla="*/ 604 w 1229"/>
                  <a:gd name="T9" fmla="*/ 308 h 412"/>
                  <a:gd name="T10" fmla="*/ 426 w 1229"/>
                  <a:gd name="T11" fmla="*/ 182 h 412"/>
                  <a:gd name="T12" fmla="*/ 407 w 1229"/>
                  <a:gd name="T13" fmla="*/ 170 h 412"/>
                  <a:gd name="T14" fmla="*/ 386 w 1229"/>
                  <a:gd name="T15" fmla="*/ 177 h 412"/>
                  <a:gd name="T16" fmla="*/ 0 w 1229"/>
                  <a:gd name="T17" fmla="*/ 324 h 412"/>
                  <a:gd name="T18" fmla="*/ 33 w 1229"/>
                  <a:gd name="T19" fmla="*/ 407 h 412"/>
                  <a:gd name="T20" fmla="*/ 395 w 1229"/>
                  <a:gd name="T21" fmla="*/ 270 h 412"/>
                  <a:gd name="T22" fmla="*/ 575 w 1229"/>
                  <a:gd name="T23" fmla="*/ 397 h 412"/>
                  <a:gd name="T24" fmla="*/ 599 w 1229"/>
                  <a:gd name="T25" fmla="*/ 412 h 412"/>
                  <a:gd name="T26" fmla="*/ 623 w 1229"/>
                  <a:gd name="T27" fmla="*/ 400 h 412"/>
                  <a:gd name="T28" fmla="*/ 1080 w 1229"/>
                  <a:gd name="T29" fmla="*/ 142 h 412"/>
                  <a:gd name="T30" fmla="*/ 1108 w 1229"/>
                  <a:gd name="T31" fmla="*/ 199 h 412"/>
                  <a:gd name="T32" fmla="*/ 1170 w 1229"/>
                  <a:gd name="T33" fmla="*/ 106 h 412"/>
                  <a:gd name="T34" fmla="*/ 1229 w 1229"/>
                  <a:gd name="T35" fmla="*/ 12 h 412"/>
                  <a:gd name="T36" fmla="*/ 1229 w 1229"/>
                  <a:gd name="T37" fmla="*/ 12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29" h="412">
                    <a:moveTo>
                      <a:pt x="1229" y="12"/>
                    </a:moveTo>
                    <a:lnTo>
                      <a:pt x="1118" y="7"/>
                    </a:lnTo>
                    <a:lnTo>
                      <a:pt x="1006" y="0"/>
                    </a:lnTo>
                    <a:lnTo>
                      <a:pt x="1037" y="61"/>
                    </a:lnTo>
                    <a:lnTo>
                      <a:pt x="604" y="308"/>
                    </a:lnTo>
                    <a:lnTo>
                      <a:pt x="426" y="182"/>
                    </a:lnTo>
                    <a:lnTo>
                      <a:pt x="407" y="170"/>
                    </a:lnTo>
                    <a:lnTo>
                      <a:pt x="386" y="177"/>
                    </a:lnTo>
                    <a:lnTo>
                      <a:pt x="0" y="324"/>
                    </a:lnTo>
                    <a:lnTo>
                      <a:pt x="33" y="407"/>
                    </a:lnTo>
                    <a:lnTo>
                      <a:pt x="395" y="270"/>
                    </a:lnTo>
                    <a:lnTo>
                      <a:pt x="575" y="397"/>
                    </a:lnTo>
                    <a:lnTo>
                      <a:pt x="599" y="412"/>
                    </a:lnTo>
                    <a:lnTo>
                      <a:pt x="623" y="400"/>
                    </a:lnTo>
                    <a:lnTo>
                      <a:pt x="1080" y="142"/>
                    </a:lnTo>
                    <a:lnTo>
                      <a:pt x="1108" y="199"/>
                    </a:lnTo>
                    <a:lnTo>
                      <a:pt x="1170" y="106"/>
                    </a:lnTo>
                    <a:lnTo>
                      <a:pt x="1229" y="12"/>
                    </a:lnTo>
                    <a:lnTo>
                      <a:pt x="1229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39" name="Freeform 31"/>
              <p:cNvSpPr/>
              <p:nvPr/>
            </p:nvSpPr>
            <p:spPr bwMode="auto">
              <a:xfrm>
                <a:off x="6791326" y="2816226"/>
                <a:ext cx="198438" cy="654050"/>
              </a:xfrm>
              <a:custGeom>
                <a:avLst/>
                <a:gdLst>
                  <a:gd name="T0" fmla="*/ 0 w 125"/>
                  <a:gd name="T1" fmla="*/ 0 h 412"/>
                  <a:gd name="T2" fmla="*/ 0 w 125"/>
                  <a:gd name="T3" fmla="*/ 412 h 412"/>
                  <a:gd name="T4" fmla="*/ 125 w 125"/>
                  <a:gd name="T5" fmla="*/ 412 h 412"/>
                  <a:gd name="T6" fmla="*/ 125 w 125"/>
                  <a:gd name="T7" fmla="*/ 0 h 412"/>
                  <a:gd name="T8" fmla="*/ 0 w 125"/>
                  <a:gd name="T9" fmla="*/ 0 h 412"/>
                  <a:gd name="T10" fmla="*/ 0 w 125"/>
                  <a:gd name="T11" fmla="*/ 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5" h="412">
                    <a:moveTo>
                      <a:pt x="0" y="0"/>
                    </a:moveTo>
                    <a:lnTo>
                      <a:pt x="0" y="412"/>
                    </a:lnTo>
                    <a:lnTo>
                      <a:pt x="125" y="412"/>
                    </a:lnTo>
                    <a:lnTo>
                      <a:pt x="125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40" name="Freeform 32"/>
              <p:cNvSpPr/>
              <p:nvPr/>
            </p:nvSpPr>
            <p:spPr bwMode="auto">
              <a:xfrm>
                <a:off x="6475413" y="2997201"/>
                <a:ext cx="203200" cy="473075"/>
              </a:xfrm>
              <a:custGeom>
                <a:avLst/>
                <a:gdLst>
                  <a:gd name="T0" fmla="*/ 0 w 128"/>
                  <a:gd name="T1" fmla="*/ 0 h 298"/>
                  <a:gd name="T2" fmla="*/ 0 w 128"/>
                  <a:gd name="T3" fmla="*/ 298 h 298"/>
                  <a:gd name="T4" fmla="*/ 128 w 128"/>
                  <a:gd name="T5" fmla="*/ 298 h 298"/>
                  <a:gd name="T6" fmla="*/ 128 w 128"/>
                  <a:gd name="T7" fmla="*/ 0 h 298"/>
                  <a:gd name="T8" fmla="*/ 0 w 128"/>
                  <a:gd name="T9" fmla="*/ 0 h 298"/>
                  <a:gd name="T10" fmla="*/ 0 w 128"/>
                  <a:gd name="T11" fmla="*/ 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8" h="298">
                    <a:moveTo>
                      <a:pt x="0" y="0"/>
                    </a:moveTo>
                    <a:lnTo>
                      <a:pt x="0" y="298"/>
                    </a:lnTo>
                    <a:lnTo>
                      <a:pt x="128" y="298"/>
                    </a:lnTo>
                    <a:lnTo>
                      <a:pt x="12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41" name="Freeform 33"/>
              <p:cNvSpPr/>
              <p:nvPr/>
            </p:nvSpPr>
            <p:spPr bwMode="auto">
              <a:xfrm>
                <a:off x="6159501" y="3230563"/>
                <a:ext cx="203200" cy="239713"/>
              </a:xfrm>
              <a:custGeom>
                <a:avLst/>
                <a:gdLst>
                  <a:gd name="T0" fmla="*/ 0 w 128"/>
                  <a:gd name="T1" fmla="*/ 0 h 151"/>
                  <a:gd name="T2" fmla="*/ 0 w 128"/>
                  <a:gd name="T3" fmla="*/ 151 h 151"/>
                  <a:gd name="T4" fmla="*/ 128 w 128"/>
                  <a:gd name="T5" fmla="*/ 151 h 151"/>
                  <a:gd name="T6" fmla="*/ 128 w 128"/>
                  <a:gd name="T7" fmla="*/ 0 h 151"/>
                  <a:gd name="T8" fmla="*/ 0 w 128"/>
                  <a:gd name="T9" fmla="*/ 0 h 151"/>
                  <a:gd name="T10" fmla="*/ 0 w 128"/>
                  <a:gd name="T11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8" h="151">
                    <a:moveTo>
                      <a:pt x="0" y="0"/>
                    </a:moveTo>
                    <a:lnTo>
                      <a:pt x="0" y="151"/>
                    </a:lnTo>
                    <a:lnTo>
                      <a:pt x="128" y="151"/>
                    </a:lnTo>
                    <a:lnTo>
                      <a:pt x="12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42" name="Freeform 34"/>
              <p:cNvSpPr/>
              <p:nvPr/>
            </p:nvSpPr>
            <p:spPr bwMode="auto">
              <a:xfrm>
                <a:off x="5848351" y="3074988"/>
                <a:ext cx="198438" cy="395288"/>
              </a:xfrm>
              <a:custGeom>
                <a:avLst/>
                <a:gdLst>
                  <a:gd name="T0" fmla="*/ 0 w 125"/>
                  <a:gd name="T1" fmla="*/ 0 h 249"/>
                  <a:gd name="T2" fmla="*/ 0 w 125"/>
                  <a:gd name="T3" fmla="*/ 249 h 249"/>
                  <a:gd name="T4" fmla="*/ 125 w 125"/>
                  <a:gd name="T5" fmla="*/ 249 h 249"/>
                  <a:gd name="T6" fmla="*/ 125 w 125"/>
                  <a:gd name="T7" fmla="*/ 0 h 249"/>
                  <a:gd name="T8" fmla="*/ 0 w 125"/>
                  <a:gd name="T9" fmla="*/ 0 h 249"/>
                  <a:gd name="T10" fmla="*/ 0 w 125"/>
                  <a:gd name="T11" fmla="*/ 0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5" h="249">
                    <a:moveTo>
                      <a:pt x="0" y="0"/>
                    </a:moveTo>
                    <a:lnTo>
                      <a:pt x="0" y="249"/>
                    </a:lnTo>
                    <a:lnTo>
                      <a:pt x="125" y="249"/>
                    </a:lnTo>
                    <a:lnTo>
                      <a:pt x="125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43" name="Freeform 35"/>
              <p:cNvSpPr/>
              <p:nvPr/>
            </p:nvSpPr>
            <p:spPr bwMode="auto">
              <a:xfrm>
                <a:off x="5527676" y="3033713"/>
                <a:ext cx="200025" cy="436563"/>
              </a:xfrm>
              <a:custGeom>
                <a:avLst/>
                <a:gdLst>
                  <a:gd name="T0" fmla="*/ 0 w 126"/>
                  <a:gd name="T1" fmla="*/ 0 h 275"/>
                  <a:gd name="T2" fmla="*/ 0 w 126"/>
                  <a:gd name="T3" fmla="*/ 275 h 275"/>
                  <a:gd name="T4" fmla="*/ 126 w 126"/>
                  <a:gd name="T5" fmla="*/ 275 h 275"/>
                  <a:gd name="T6" fmla="*/ 126 w 126"/>
                  <a:gd name="T7" fmla="*/ 0 h 275"/>
                  <a:gd name="T8" fmla="*/ 0 w 126"/>
                  <a:gd name="T9" fmla="*/ 0 h 275"/>
                  <a:gd name="T10" fmla="*/ 0 w 126"/>
                  <a:gd name="T11" fmla="*/ 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6" h="275">
                    <a:moveTo>
                      <a:pt x="0" y="0"/>
                    </a:moveTo>
                    <a:lnTo>
                      <a:pt x="0" y="275"/>
                    </a:lnTo>
                    <a:lnTo>
                      <a:pt x="126" y="275"/>
                    </a:lnTo>
                    <a:lnTo>
                      <a:pt x="126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44" name="Freeform 36"/>
              <p:cNvSpPr/>
              <p:nvPr/>
            </p:nvSpPr>
            <p:spPr bwMode="auto">
              <a:xfrm>
                <a:off x="5216526" y="3151188"/>
                <a:ext cx="198438" cy="319088"/>
              </a:xfrm>
              <a:custGeom>
                <a:avLst/>
                <a:gdLst>
                  <a:gd name="T0" fmla="*/ 0 w 125"/>
                  <a:gd name="T1" fmla="*/ 0 h 201"/>
                  <a:gd name="T2" fmla="*/ 0 w 125"/>
                  <a:gd name="T3" fmla="*/ 201 h 201"/>
                  <a:gd name="T4" fmla="*/ 125 w 125"/>
                  <a:gd name="T5" fmla="*/ 201 h 201"/>
                  <a:gd name="T6" fmla="*/ 125 w 125"/>
                  <a:gd name="T7" fmla="*/ 0 h 201"/>
                  <a:gd name="T8" fmla="*/ 0 w 125"/>
                  <a:gd name="T9" fmla="*/ 0 h 201"/>
                  <a:gd name="T10" fmla="*/ 0 w 125"/>
                  <a:gd name="T11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5" h="201">
                    <a:moveTo>
                      <a:pt x="0" y="0"/>
                    </a:moveTo>
                    <a:lnTo>
                      <a:pt x="0" y="201"/>
                    </a:lnTo>
                    <a:lnTo>
                      <a:pt x="125" y="201"/>
                    </a:lnTo>
                    <a:lnTo>
                      <a:pt x="125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45" name="Freeform 37"/>
              <p:cNvSpPr>
                <a:spLocks noEditPoints="1"/>
              </p:cNvSpPr>
              <p:nvPr/>
            </p:nvSpPr>
            <p:spPr bwMode="auto">
              <a:xfrm>
                <a:off x="4024313" y="1354138"/>
                <a:ext cx="4143375" cy="4152900"/>
              </a:xfrm>
              <a:custGeom>
                <a:avLst/>
                <a:gdLst>
                  <a:gd name="T0" fmla="*/ 2610 w 2610"/>
                  <a:gd name="T1" fmla="*/ 258 h 2616"/>
                  <a:gd name="T2" fmla="*/ 2610 w 2610"/>
                  <a:gd name="T3" fmla="*/ 0 h 2616"/>
                  <a:gd name="T4" fmla="*/ 0 w 2610"/>
                  <a:gd name="T5" fmla="*/ 0 h 2616"/>
                  <a:gd name="T6" fmla="*/ 0 w 2610"/>
                  <a:gd name="T7" fmla="*/ 258 h 2616"/>
                  <a:gd name="T8" fmla="*/ 90 w 2610"/>
                  <a:gd name="T9" fmla="*/ 258 h 2616"/>
                  <a:gd name="T10" fmla="*/ 90 w 2610"/>
                  <a:gd name="T11" fmla="*/ 1596 h 2616"/>
                  <a:gd name="T12" fmla="*/ 0 w 2610"/>
                  <a:gd name="T13" fmla="*/ 1596 h 2616"/>
                  <a:gd name="T14" fmla="*/ 0 w 2610"/>
                  <a:gd name="T15" fmla="*/ 1854 h 2616"/>
                  <a:gd name="T16" fmla="*/ 1175 w 2610"/>
                  <a:gd name="T17" fmla="*/ 1854 h 2616"/>
                  <a:gd name="T18" fmla="*/ 1175 w 2610"/>
                  <a:gd name="T19" fmla="*/ 2361 h 2616"/>
                  <a:gd name="T20" fmla="*/ 651 w 2610"/>
                  <a:gd name="T21" fmla="*/ 2361 h 2616"/>
                  <a:gd name="T22" fmla="*/ 651 w 2610"/>
                  <a:gd name="T23" fmla="*/ 2616 h 2616"/>
                  <a:gd name="T24" fmla="*/ 1956 w 2610"/>
                  <a:gd name="T25" fmla="*/ 2616 h 2616"/>
                  <a:gd name="T26" fmla="*/ 1956 w 2610"/>
                  <a:gd name="T27" fmla="*/ 2361 h 2616"/>
                  <a:gd name="T28" fmla="*/ 1433 w 2610"/>
                  <a:gd name="T29" fmla="*/ 2361 h 2616"/>
                  <a:gd name="T30" fmla="*/ 1433 w 2610"/>
                  <a:gd name="T31" fmla="*/ 1854 h 2616"/>
                  <a:gd name="T32" fmla="*/ 2610 w 2610"/>
                  <a:gd name="T33" fmla="*/ 1854 h 2616"/>
                  <a:gd name="T34" fmla="*/ 2610 w 2610"/>
                  <a:gd name="T35" fmla="*/ 1596 h 2616"/>
                  <a:gd name="T36" fmla="*/ 2512 w 2610"/>
                  <a:gd name="T37" fmla="*/ 1596 h 2616"/>
                  <a:gd name="T38" fmla="*/ 2512 w 2610"/>
                  <a:gd name="T39" fmla="*/ 258 h 2616"/>
                  <a:gd name="T40" fmla="*/ 2610 w 2610"/>
                  <a:gd name="T41" fmla="*/ 258 h 2616"/>
                  <a:gd name="T42" fmla="*/ 2243 w 2610"/>
                  <a:gd name="T43" fmla="*/ 1582 h 2616"/>
                  <a:gd name="T44" fmla="*/ 358 w 2610"/>
                  <a:gd name="T45" fmla="*/ 1582 h 2616"/>
                  <a:gd name="T46" fmla="*/ 358 w 2610"/>
                  <a:gd name="T47" fmla="*/ 270 h 2616"/>
                  <a:gd name="T48" fmla="*/ 2243 w 2610"/>
                  <a:gd name="T49" fmla="*/ 270 h 2616"/>
                  <a:gd name="T50" fmla="*/ 2243 w 2610"/>
                  <a:gd name="T51" fmla="*/ 1582 h 2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610" h="2616">
                    <a:moveTo>
                      <a:pt x="2610" y="258"/>
                    </a:moveTo>
                    <a:lnTo>
                      <a:pt x="2610" y="0"/>
                    </a:lnTo>
                    <a:lnTo>
                      <a:pt x="0" y="0"/>
                    </a:lnTo>
                    <a:lnTo>
                      <a:pt x="0" y="258"/>
                    </a:lnTo>
                    <a:lnTo>
                      <a:pt x="90" y="258"/>
                    </a:lnTo>
                    <a:lnTo>
                      <a:pt x="90" y="1596"/>
                    </a:lnTo>
                    <a:lnTo>
                      <a:pt x="0" y="1596"/>
                    </a:lnTo>
                    <a:lnTo>
                      <a:pt x="0" y="1854"/>
                    </a:lnTo>
                    <a:lnTo>
                      <a:pt x="1175" y="1854"/>
                    </a:lnTo>
                    <a:lnTo>
                      <a:pt x="1175" y="2361"/>
                    </a:lnTo>
                    <a:lnTo>
                      <a:pt x="651" y="2361"/>
                    </a:lnTo>
                    <a:lnTo>
                      <a:pt x="651" y="2616"/>
                    </a:lnTo>
                    <a:lnTo>
                      <a:pt x="1956" y="2616"/>
                    </a:lnTo>
                    <a:lnTo>
                      <a:pt x="1956" y="2361"/>
                    </a:lnTo>
                    <a:lnTo>
                      <a:pt x="1433" y="2361"/>
                    </a:lnTo>
                    <a:lnTo>
                      <a:pt x="1433" y="1854"/>
                    </a:lnTo>
                    <a:lnTo>
                      <a:pt x="2610" y="1854"/>
                    </a:lnTo>
                    <a:lnTo>
                      <a:pt x="2610" y="1596"/>
                    </a:lnTo>
                    <a:lnTo>
                      <a:pt x="2512" y="1596"/>
                    </a:lnTo>
                    <a:lnTo>
                      <a:pt x="2512" y="258"/>
                    </a:lnTo>
                    <a:lnTo>
                      <a:pt x="2610" y="258"/>
                    </a:lnTo>
                    <a:close/>
                    <a:moveTo>
                      <a:pt x="2243" y="1582"/>
                    </a:moveTo>
                    <a:lnTo>
                      <a:pt x="358" y="1582"/>
                    </a:lnTo>
                    <a:lnTo>
                      <a:pt x="358" y="270"/>
                    </a:lnTo>
                    <a:lnTo>
                      <a:pt x="2243" y="270"/>
                    </a:lnTo>
                    <a:lnTo>
                      <a:pt x="2243" y="15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10020935" y="1997075"/>
            <a:ext cx="780415" cy="780415"/>
            <a:chOff x="9243283" y="2890144"/>
            <a:chExt cx="672029" cy="672029"/>
          </a:xfrm>
        </p:grpSpPr>
        <p:sp>
          <p:nvSpPr>
            <p:cNvPr id="35" name="椭圆 34"/>
            <p:cNvSpPr/>
            <p:nvPr/>
          </p:nvSpPr>
          <p:spPr>
            <a:xfrm>
              <a:off x="9243283" y="2890144"/>
              <a:ext cx="672029" cy="672029"/>
            </a:xfrm>
            <a:prstGeom prst="ellipse">
              <a:avLst/>
            </a:prstGeom>
            <a:solidFill>
              <a:srgbClr val="D5E27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9327140" y="3011257"/>
              <a:ext cx="500648" cy="390636"/>
              <a:chOff x="8949623" y="1963738"/>
              <a:chExt cx="3763963" cy="2936876"/>
            </a:xfrm>
            <a:solidFill>
              <a:schemeClr val="bg1"/>
            </a:solidFill>
          </p:grpSpPr>
          <p:sp>
            <p:nvSpPr>
              <p:cNvPr id="27" name="Freeform 41"/>
              <p:cNvSpPr/>
              <p:nvPr/>
            </p:nvSpPr>
            <p:spPr bwMode="auto">
              <a:xfrm>
                <a:off x="10105323" y="3703638"/>
                <a:ext cx="642938" cy="1196975"/>
              </a:xfrm>
              <a:custGeom>
                <a:avLst/>
                <a:gdLst>
                  <a:gd name="T0" fmla="*/ 28 w 171"/>
                  <a:gd name="T1" fmla="*/ 318 h 318"/>
                  <a:gd name="T2" fmla="*/ 143 w 171"/>
                  <a:gd name="T3" fmla="*/ 318 h 318"/>
                  <a:gd name="T4" fmla="*/ 171 w 171"/>
                  <a:gd name="T5" fmla="*/ 291 h 318"/>
                  <a:gd name="T6" fmla="*/ 171 w 171"/>
                  <a:gd name="T7" fmla="*/ 43 h 318"/>
                  <a:gd name="T8" fmla="*/ 93 w 171"/>
                  <a:gd name="T9" fmla="*/ 0 h 318"/>
                  <a:gd name="T10" fmla="*/ 0 w 171"/>
                  <a:gd name="T11" fmla="*/ 55 h 318"/>
                  <a:gd name="T12" fmla="*/ 0 w 171"/>
                  <a:gd name="T13" fmla="*/ 291 h 318"/>
                  <a:gd name="T14" fmla="*/ 28 w 171"/>
                  <a:gd name="T15" fmla="*/ 318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1" h="318">
                    <a:moveTo>
                      <a:pt x="28" y="318"/>
                    </a:moveTo>
                    <a:cubicBezTo>
                      <a:pt x="66" y="318"/>
                      <a:pt x="105" y="318"/>
                      <a:pt x="143" y="318"/>
                    </a:cubicBezTo>
                    <a:cubicBezTo>
                      <a:pt x="158" y="318"/>
                      <a:pt x="171" y="306"/>
                      <a:pt x="171" y="291"/>
                    </a:cubicBezTo>
                    <a:cubicBezTo>
                      <a:pt x="171" y="43"/>
                      <a:pt x="171" y="43"/>
                      <a:pt x="171" y="43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291"/>
                      <a:pt x="0" y="291"/>
                      <a:pt x="0" y="291"/>
                    </a:cubicBezTo>
                    <a:cubicBezTo>
                      <a:pt x="0" y="306"/>
                      <a:pt x="13" y="318"/>
                      <a:pt x="28" y="3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8" name="Freeform 42"/>
              <p:cNvSpPr/>
              <p:nvPr/>
            </p:nvSpPr>
            <p:spPr bwMode="auto">
              <a:xfrm>
                <a:off x="8949623" y="1963738"/>
                <a:ext cx="3763963" cy="2203450"/>
              </a:xfrm>
              <a:custGeom>
                <a:avLst/>
                <a:gdLst>
                  <a:gd name="T0" fmla="*/ 0 w 2371"/>
                  <a:gd name="T1" fmla="*/ 1208 h 1388"/>
                  <a:gd name="T2" fmla="*/ 891 w 2371"/>
                  <a:gd name="T3" fmla="*/ 681 h 1388"/>
                  <a:gd name="T4" fmla="*/ 943 w 2371"/>
                  <a:gd name="T5" fmla="*/ 650 h 1388"/>
                  <a:gd name="T6" fmla="*/ 995 w 2371"/>
                  <a:gd name="T7" fmla="*/ 679 h 1388"/>
                  <a:gd name="T8" fmla="*/ 1263 w 2371"/>
                  <a:gd name="T9" fmla="*/ 826 h 1388"/>
                  <a:gd name="T10" fmla="*/ 1976 w 2371"/>
                  <a:gd name="T11" fmla="*/ 214 h 1388"/>
                  <a:gd name="T12" fmla="*/ 1874 w 2371"/>
                  <a:gd name="T13" fmla="*/ 98 h 1388"/>
                  <a:gd name="T14" fmla="*/ 2123 w 2371"/>
                  <a:gd name="T15" fmla="*/ 48 h 1388"/>
                  <a:gd name="T16" fmla="*/ 2371 w 2371"/>
                  <a:gd name="T17" fmla="*/ 0 h 1388"/>
                  <a:gd name="T18" fmla="*/ 2291 w 2371"/>
                  <a:gd name="T19" fmla="*/ 240 h 1388"/>
                  <a:gd name="T20" fmla="*/ 2208 w 2371"/>
                  <a:gd name="T21" fmla="*/ 482 h 1388"/>
                  <a:gd name="T22" fmla="*/ 2113 w 2371"/>
                  <a:gd name="T23" fmla="*/ 373 h 1388"/>
                  <a:gd name="T24" fmla="*/ 1343 w 2371"/>
                  <a:gd name="T25" fmla="*/ 1032 h 1388"/>
                  <a:gd name="T26" fmla="*/ 1289 w 2371"/>
                  <a:gd name="T27" fmla="*/ 1080 h 1388"/>
                  <a:gd name="T28" fmla="*/ 1225 w 2371"/>
                  <a:gd name="T29" fmla="*/ 1046 h 1388"/>
                  <a:gd name="T30" fmla="*/ 945 w 2371"/>
                  <a:gd name="T31" fmla="*/ 892 h 1388"/>
                  <a:gd name="T32" fmla="*/ 109 w 2371"/>
                  <a:gd name="T33" fmla="*/ 1388 h 1388"/>
                  <a:gd name="T34" fmla="*/ 0 w 2371"/>
                  <a:gd name="T35" fmla="*/ 1208 h 1388"/>
                  <a:gd name="T36" fmla="*/ 0 w 2371"/>
                  <a:gd name="T37" fmla="*/ 1208 h 1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71" h="1388">
                    <a:moveTo>
                      <a:pt x="0" y="1208"/>
                    </a:moveTo>
                    <a:lnTo>
                      <a:pt x="891" y="681"/>
                    </a:lnTo>
                    <a:lnTo>
                      <a:pt x="943" y="650"/>
                    </a:lnTo>
                    <a:lnTo>
                      <a:pt x="995" y="679"/>
                    </a:lnTo>
                    <a:lnTo>
                      <a:pt x="1263" y="826"/>
                    </a:lnTo>
                    <a:lnTo>
                      <a:pt x="1976" y="214"/>
                    </a:lnTo>
                    <a:lnTo>
                      <a:pt x="1874" y="98"/>
                    </a:lnTo>
                    <a:lnTo>
                      <a:pt x="2123" y="48"/>
                    </a:lnTo>
                    <a:lnTo>
                      <a:pt x="2371" y="0"/>
                    </a:lnTo>
                    <a:lnTo>
                      <a:pt x="2291" y="240"/>
                    </a:lnTo>
                    <a:lnTo>
                      <a:pt x="2208" y="482"/>
                    </a:lnTo>
                    <a:lnTo>
                      <a:pt x="2113" y="373"/>
                    </a:lnTo>
                    <a:lnTo>
                      <a:pt x="1343" y="1032"/>
                    </a:lnTo>
                    <a:lnTo>
                      <a:pt x="1289" y="1080"/>
                    </a:lnTo>
                    <a:lnTo>
                      <a:pt x="1225" y="1046"/>
                    </a:lnTo>
                    <a:lnTo>
                      <a:pt x="945" y="892"/>
                    </a:lnTo>
                    <a:lnTo>
                      <a:pt x="109" y="1388"/>
                    </a:lnTo>
                    <a:lnTo>
                      <a:pt x="0" y="1208"/>
                    </a:lnTo>
                    <a:lnTo>
                      <a:pt x="0" y="120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29" name="Freeform 43"/>
              <p:cNvSpPr/>
              <p:nvPr/>
            </p:nvSpPr>
            <p:spPr bwMode="auto">
              <a:xfrm>
                <a:off x="9206798" y="4065588"/>
                <a:ext cx="638175" cy="835025"/>
              </a:xfrm>
              <a:custGeom>
                <a:avLst/>
                <a:gdLst>
                  <a:gd name="T0" fmla="*/ 27 w 170"/>
                  <a:gd name="T1" fmla="*/ 222 h 222"/>
                  <a:gd name="T2" fmla="*/ 142 w 170"/>
                  <a:gd name="T3" fmla="*/ 222 h 222"/>
                  <a:gd name="T4" fmla="*/ 170 w 170"/>
                  <a:gd name="T5" fmla="*/ 195 h 222"/>
                  <a:gd name="T6" fmla="*/ 170 w 170"/>
                  <a:gd name="T7" fmla="*/ 0 h 222"/>
                  <a:gd name="T8" fmla="*/ 0 w 170"/>
                  <a:gd name="T9" fmla="*/ 101 h 222"/>
                  <a:gd name="T10" fmla="*/ 0 w 170"/>
                  <a:gd name="T11" fmla="*/ 195 h 222"/>
                  <a:gd name="T12" fmla="*/ 27 w 170"/>
                  <a:gd name="T13" fmla="*/ 222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0" h="222">
                    <a:moveTo>
                      <a:pt x="27" y="222"/>
                    </a:moveTo>
                    <a:cubicBezTo>
                      <a:pt x="142" y="222"/>
                      <a:pt x="142" y="222"/>
                      <a:pt x="142" y="222"/>
                    </a:cubicBezTo>
                    <a:cubicBezTo>
                      <a:pt x="158" y="222"/>
                      <a:pt x="170" y="210"/>
                      <a:pt x="170" y="195"/>
                    </a:cubicBezTo>
                    <a:cubicBezTo>
                      <a:pt x="170" y="0"/>
                      <a:pt x="170" y="0"/>
                      <a:pt x="170" y="0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0" y="195"/>
                      <a:pt x="0" y="195"/>
                      <a:pt x="0" y="195"/>
                    </a:cubicBezTo>
                    <a:cubicBezTo>
                      <a:pt x="0" y="210"/>
                      <a:pt x="12" y="222"/>
                      <a:pt x="27" y="2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30" name="Freeform 44"/>
              <p:cNvSpPr/>
              <p:nvPr/>
            </p:nvSpPr>
            <p:spPr bwMode="auto">
              <a:xfrm>
                <a:off x="11007023" y="3470276"/>
                <a:ext cx="639763" cy="1430338"/>
              </a:xfrm>
              <a:custGeom>
                <a:avLst/>
                <a:gdLst>
                  <a:gd name="T0" fmla="*/ 28 w 170"/>
                  <a:gd name="T1" fmla="*/ 380 h 380"/>
                  <a:gd name="T2" fmla="*/ 142 w 170"/>
                  <a:gd name="T3" fmla="*/ 380 h 380"/>
                  <a:gd name="T4" fmla="*/ 170 w 170"/>
                  <a:gd name="T5" fmla="*/ 353 h 380"/>
                  <a:gd name="T6" fmla="*/ 170 w 170"/>
                  <a:gd name="T7" fmla="*/ 4 h 380"/>
                  <a:gd name="T8" fmla="*/ 170 w 170"/>
                  <a:gd name="T9" fmla="*/ 0 h 380"/>
                  <a:gd name="T10" fmla="*/ 2 w 170"/>
                  <a:gd name="T11" fmla="*/ 144 h 380"/>
                  <a:gd name="T12" fmla="*/ 0 w 170"/>
                  <a:gd name="T13" fmla="*/ 143 h 380"/>
                  <a:gd name="T14" fmla="*/ 0 w 170"/>
                  <a:gd name="T15" fmla="*/ 353 h 380"/>
                  <a:gd name="T16" fmla="*/ 28 w 170"/>
                  <a:gd name="T17" fmla="*/ 380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0" h="380">
                    <a:moveTo>
                      <a:pt x="28" y="380"/>
                    </a:moveTo>
                    <a:cubicBezTo>
                      <a:pt x="66" y="380"/>
                      <a:pt x="104" y="380"/>
                      <a:pt x="142" y="380"/>
                    </a:cubicBezTo>
                    <a:cubicBezTo>
                      <a:pt x="158" y="380"/>
                      <a:pt x="170" y="368"/>
                      <a:pt x="170" y="353"/>
                    </a:cubicBezTo>
                    <a:cubicBezTo>
                      <a:pt x="170" y="237"/>
                      <a:pt x="170" y="121"/>
                      <a:pt x="170" y="4"/>
                    </a:cubicBezTo>
                    <a:cubicBezTo>
                      <a:pt x="170" y="3"/>
                      <a:pt x="170" y="2"/>
                      <a:pt x="170" y="0"/>
                    </a:cubicBezTo>
                    <a:cubicBezTo>
                      <a:pt x="2" y="144"/>
                      <a:pt x="2" y="144"/>
                      <a:pt x="2" y="144"/>
                    </a:cubicBezTo>
                    <a:cubicBezTo>
                      <a:pt x="0" y="143"/>
                      <a:pt x="0" y="143"/>
                      <a:pt x="0" y="143"/>
                    </a:cubicBezTo>
                    <a:cubicBezTo>
                      <a:pt x="0" y="353"/>
                      <a:pt x="0" y="353"/>
                      <a:pt x="0" y="353"/>
                    </a:cubicBezTo>
                    <a:cubicBezTo>
                      <a:pt x="0" y="368"/>
                      <a:pt x="12" y="380"/>
                      <a:pt x="28" y="3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  <p:sp>
            <p:nvSpPr>
              <p:cNvPr id="31" name="Freeform 45"/>
              <p:cNvSpPr/>
              <p:nvPr/>
            </p:nvSpPr>
            <p:spPr bwMode="auto">
              <a:xfrm>
                <a:off x="11905548" y="2921001"/>
                <a:ext cx="642938" cy="1979613"/>
              </a:xfrm>
              <a:custGeom>
                <a:avLst/>
                <a:gdLst>
                  <a:gd name="T0" fmla="*/ 28 w 171"/>
                  <a:gd name="T1" fmla="*/ 526 h 526"/>
                  <a:gd name="T2" fmla="*/ 143 w 171"/>
                  <a:gd name="T3" fmla="*/ 526 h 526"/>
                  <a:gd name="T4" fmla="*/ 171 w 171"/>
                  <a:gd name="T5" fmla="*/ 499 h 526"/>
                  <a:gd name="T6" fmla="*/ 171 w 171"/>
                  <a:gd name="T7" fmla="*/ 78 h 526"/>
                  <a:gd name="T8" fmla="*/ 102 w 171"/>
                  <a:gd name="T9" fmla="*/ 0 h 526"/>
                  <a:gd name="T10" fmla="*/ 0 w 171"/>
                  <a:gd name="T11" fmla="*/ 87 h 526"/>
                  <a:gd name="T12" fmla="*/ 0 w 171"/>
                  <a:gd name="T13" fmla="*/ 499 h 526"/>
                  <a:gd name="T14" fmla="*/ 28 w 171"/>
                  <a:gd name="T15" fmla="*/ 526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1" h="526">
                    <a:moveTo>
                      <a:pt x="28" y="526"/>
                    </a:moveTo>
                    <a:cubicBezTo>
                      <a:pt x="143" y="526"/>
                      <a:pt x="143" y="526"/>
                      <a:pt x="143" y="526"/>
                    </a:cubicBezTo>
                    <a:cubicBezTo>
                      <a:pt x="158" y="526"/>
                      <a:pt x="171" y="514"/>
                      <a:pt x="171" y="499"/>
                    </a:cubicBezTo>
                    <a:cubicBezTo>
                      <a:pt x="171" y="78"/>
                      <a:pt x="171" y="78"/>
                      <a:pt x="171" y="78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499"/>
                      <a:pt x="0" y="499"/>
                      <a:pt x="0" y="499"/>
                    </a:cubicBezTo>
                    <a:cubicBezTo>
                      <a:pt x="0" y="514"/>
                      <a:pt x="13" y="526"/>
                      <a:pt x="28" y="5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>
                  <a:solidFill>
                    <a:schemeClr val="bg1">
                      <a:lumMod val="5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endParaRPr>
              </a:p>
            </p:txBody>
          </p:sp>
        </p:grpSp>
      </p:grpSp>
      <p:cxnSp>
        <p:nvCxnSpPr>
          <p:cNvPr id="20" name="直接连接符 19"/>
          <p:cNvCxnSpPr/>
          <p:nvPr/>
        </p:nvCxnSpPr>
        <p:spPr>
          <a:xfrm>
            <a:off x="3566795" y="3821430"/>
            <a:ext cx="1642745" cy="2349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5209540" y="3129280"/>
            <a:ext cx="10795" cy="73914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5193030" y="3858895"/>
            <a:ext cx="1315085" cy="57023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7200265" y="3689350"/>
            <a:ext cx="1313815" cy="77597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9281795" y="2575560"/>
            <a:ext cx="876300" cy="84899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4128135" y="1392555"/>
            <a:ext cx="2247265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r>
              <a: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</a:t>
            </a:r>
            <a:r>
              <a: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3923665" y="1899285"/>
            <a:ext cx="258191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KEYWORD</a:t>
            </a:r>
          </a:p>
        </p:txBody>
      </p:sp>
      <p:sp>
        <p:nvSpPr>
          <p:cNvPr id="84" name="文本框 83"/>
          <p:cNvSpPr txBox="1"/>
          <p:nvPr/>
        </p:nvSpPr>
        <p:spPr>
          <a:xfrm>
            <a:off x="9322435" y="985520"/>
            <a:ext cx="2247265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r>
              <a: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</a:t>
            </a:r>
            <a:r>
              <a: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</a:t>
            </a:r>
          </a:p>
        </p:txBody>
      </p:sp>
      <p:sp>
        <p:nvSpPr>
          <p:cNvPr id="85" name="文本框 84"/>
          <p:cNvSpPr txBox="1"/>
          <p:nvPr/>
        </p:nvSpPr>
        <p:spPr>
          <a:xfrm>
            <a:off x="9117965" y="1492250"/>
            <a:ext cx="258191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KEYWORD</a:t>
            </a:r>
          </a:p>
        </p:txBody>
      </p:sp>
      <p:sp>
        <p:nvSpPr>
          <p:cNvPr id="86" name="文本框 85"/>
          <p:cNvSpPr txBox="1"/>
          <p:nvPr/>
        </p:nvSpPr>
        <p:spPr>
          <a:xfrm>
            <a:off x="5814695" y="3091815"/>
            <a:ext cx="2247265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r>
              <a: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</a:t>
            </a:r>
            <a:r>
              <a: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</a:t>
            </a:r>
          </a:p>
        </p:txBody>
      </p:sp>
      <p:sp>
        <p:nvSpPr>
          <p:cNvPr id="87" name="文本框 86"/>
          <p:cNvSpPr txBox="1"/>
          <p:nvPr/>
        </p:nvSpPr>
        <p:spPr>
          <a:xfrm>
            <a:off x="5610225" y="3598545"/>
            <a:ext cx="258191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KEYWORD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2070100" y="4465320"/>
            <a:ext cx="2247265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r>
              <a: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</a:t>
            </a:r>
            <a:r>
              <a: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1905000" y="4259580"/>
            <a:ext cx="258191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KEYWORD</a:t>
            </a:r>
          </a:p>
        </p:txBody>
      </p:sp>
      <p:sp>
        <p:nvSpPr>
          <p:cNvPr id="90" name="文本框 89"/>
          <p:cNvSpPr txBox="1"/>
          <p:nvPr/>
        </p:nvSpPr>
        <p:spPr>
          <a:xfrm>
            <a:off x="7780020" y="4293870"/>
            <a:ext cx="2247265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r>
              <a: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</a:t>
            </a:r>
            <a:r>
              <a: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</a:t>
            </a:r>
          </a:p>
        </p:txBody>
      </p:sp>
      <p:sp>
        <p:nvSpPr>
          <p:cNvPr id="91" name="文本框 90"/>
          <p:cNvSpPr txBox="1"/>
          <p:nvPr/>
        </p:nvSpPr>
        <p:spPr>
          <a:xfrm>
            <a:off x="7614920" y="4088130"/>
            <a:ext cx="258191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KEYWORD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431165" y="1438275"/>
            <a:ext cx="2247265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r>
              <a: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C</a:t>
            </a:r>
            <a:r>
              <a:rPr lang="zh-CN" altLang="en-US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lick here to add your text</a:t>
            </a: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</a:t>
            </a:r>
          </a:p>
        </p:txBody>
      </p:sp>
      <p:sp>
        <p:nvSpPr>
          <p:cNvPr id="93" name="文本框 92"/>
          <p:cNvSpPr txBox="1"/>
          <p:nvPr/>
        </p:nvSpPr>
        <p:spPr>
          <a:xfrm>
            <a:off x="226695" y="1945005"/>
            <a:ext cx="258191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KEYWORD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H_Other_1"/>
          <p:cNvSpPr>
            <a:spLocks noChangeArrowheads="1"/>
          </p:cNvSpPr>
          <p:nvPr/>
        </p:nvSpPr>
        <p:spPr bwMode="auto">
          <a:xfrm>
            <a:off x="4481830" y="1763395"/>
            <a:ext cx="3091815" cy="3108960"/>
          </a:xfrm>
          <a:prstGeom prst="ellipse">
            <a:avLst/>
          </a:prstGeom>
          <a:noFill/>
          <a:ln w="53975" cmpd="dbl">
            <a:solidFill>
              <a:srgbClr val="8AA26A"/>
            </a:solidFill>
            <a:bevel/>
          </a:ln>
        </p:spPr>
        <p:txBody>
          <a:bodyPr anchor="ctr">
            <a:normAutofit/>
          </a:bodyPr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80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Calibri" panose="020F0502020204030204" charset="0"/>
            </a:endParaRPr>
          </a:p>
        </p:txBody>
      </p:sp>
      <p:sp>
        <p:nvSpPr>
          <p:cNvPr id="3" name="MH_Other_2"/>
          <p:cNvSpPr>
            <a:spLocks noChangeArrowheads="1"/>
          </p:cNvSpPr>
          <p:nvPr/>
        </p:nvSpPr>
        <p:spPr bwMode="auto">
          <a:xfrm>
            <a:off x="4363085" y="1718945"/>
            <a:ext cx="970915" cy="975995"/>
          </a:xfrm>
          <a:prstGeom prst="ellipse">
            <a:avLst/>
          </a:prstGeom>
          <a:solidFill>
            <a:srgbClr val="8AA26A"/>
          </a:solidFill>
          <a:ln w="28575">
            <a:noFill/>
            <a:bevel/>
          </a:ln>
        </p:spPr>
        <p:txBody>
          <a:bodyPr anchor="ctr">
            <a:normAutofit fontScale="57500" lnSpcReduction="20000"/>
          </a:bodyPr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80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Calibri" panose="020F0502020204030204" charset="0"/>
            </a:endParaRPr>
          </a:p>
        </p:txBody>
      </p:sp>
      <p:sp>
        <p:nvSpPr>
          <p:cNvPr id="6" name="MH_Other_3"/>
          <p:cNvSpPr>
            <a:spLocks noChangeArrowheads="1"/>
          </p:cNvSpPr>
          <p:nvPr/>
        </p:nvSpPr>
        <p:spPr bwMode="auto">
          <a:xfrm>
            <a:off x="3916045" y="2830830"/>
            <a:ext cx="970280" cy="975995"/>
          </a:xfrm>
          <a:prstGeom prst="ellipse">
            <a:avLst/>
          </a:prstGeom>
          <a:solidFill>
            <a:srgbClr val="7DA049"/>
          </a:solidFill>
          <a:ln w="28575">
            <a:noFill/>
            <a:bevel/>
          </a:ln>
        </p:spPr>
        <p:txBody>
          <a:bodyPr anchor="ctr">
            <a:normAutofit fontScale="57500" lnSpcReduction="20000"/>
          </a:bodyPr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80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Calibri" panose="020F0502020204030204" charset="0"/>
            </a:endParaRPr>
          </a:p>
        </p:txBody>
      </p:sp>
      <p:sp>
        <p:nvSpPr>
          <p:cNvPr id="7" name="MH_Other_4"/>
          <p:cNvSpPr>
            <a:spLocks noChangeArrowheads="1"/>
          </p:cNvSpPr>
          <p:nvPr/>
        </p:nvSpPr>
        <p:spPr bwMode="auto">
          <a:xfrm>
            <a:off x="4363085" y="3996690"/>
            <a:ext cx="970915" cy="975995"/>
          </a:xfrm>
          <a:prstGeom prst="ellipse">
            <a:avLst/>
          </a:prstGeom>
          <a:solidFill>
            <a:srgbClr val="D5E27D"/>
          </a:solidFill>
          <a:ln w="28575">
            <a:noFill/>
            <a:bevel/>
          </a:ln>
        </p:spPr>
        <p:txBody>
          <a:bodyPr anchor="ctr">
            <a:normAutofit fontScale="57500" lnSpcReduction="20000"/>
          </a:bodyPr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80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Calibri" panose="020F0502020204030204" charset="0"/>
            </a:endParaRPr>
          </a:p>
        </p:txBody>
      </p:sp>
      <p:sp>
        <p:nvSpPr>
          <p:cNvPr id="4" name="MH_Other_5"/>
          <p:cNvSpPr>
            <a:spLocks noChangeArrowheads="1"/>
          </p:cNvSpPr>
          <p:nvPr/>
        </p:nvSpPr>
        <p:spPr bwMode="auto">
          <a:xfrm>
            <a:off x="6692265" y="1696720"/>
            <a:ext cx="970280" cy="975995"/>
          </a:xfrm>
          <a:prstGeom prst="ellipse">
            <a:avLst/>
          </a:prstGeom>
          <a:solidFill>
            <a:srgbClr val="D5E27D"/>
          </a:solidFill>
          <a:ln w="28575">
            <a:noFill/>
            <a:bevel/>
          </a:ln>
        </p:spPr>
        <p:txBody>
          <a:bodyPr anchor="ctr">
            <a:normAutofit fontScale="57500" lnSpcReduction="20000"/>
          </a:bodyPr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80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Calibri" panose="020F0502020204030204" charset="0"/>
            </a:endParaRPr>
          </a:p>
        </p:txBody>
      </p:sp>
      <p:sp>
        <p:nvSpPr>
          <p:cNvPr id="9" name="MH_Other_6"/>
          <p:cNvSpPr>
            <a:spLocks noChangeArrowheads="1"/>
          </p:cNvSpPr>
          <p:nvPr/>
        </p:nvSpPr>
        <p:spPr bwMode="auto">
          <a:xfrm>
            <a:off x="7080250" y="2830830"/>
            <a:ext cx="972185" cy="975995"/>
          </a:xfrm>
          <a:prstGeom prst="ellipse">
            <a:avLst/>
          </a:prstGeom>
          <a:solidFill>
            <a:srgbClr val="87B35B"/>
          </a:solidFill>
          <a:ln w="28575">
            <a:noFill/>
            <a:bevel/>
          </a:ln>
        </p:spPr>
        <p:txBody>
          <a:bodyPr anchor="ctr">
            <a:normAutofit fontScale="57500" lnSpcReduction="20000"/>
          </a:bodyPr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80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Calibri" panose="020F0502020204030204" charset="0"/>
            </a:endParaRPr>
          </a:p>
        </p:txBody>
      </p:sp>
      <p:sp>
        <p:nvSpPr>
          <p:cNvPr id="10" name="MH_Other_7"/>
          <p:cNvSpPr>
            <a:spLocks noChangeArrowheads="1"/>
          </p:cNvSpPr>
          <p:nvPr/>
        </p:nvSpPr>
        <p:spPr bwMode="auto">
          <a:xfrm>
            <a:off x="6692265" y="3996690"/>
            <a:ext cx="970280" cy="975995"/>
          </a:xfrm>
          <a:prstGeom prst="ellipse">
            <a:avLst/>
          </a:prstGeom>
          <a:solidFill>
            <a:srgbClr val="8AA26A"/>
          </a:solidFill>
          <a:ln w="28575">
            <a:noFill/>
            <a:bevel/>
          </a:ln>
        </p:spPr>
        <p:txBody>
          <a:bodyPr anchor="ctr">
            <a:normAutofit fontScale="57500" lnSpcReduction="20000"/>
          </a:bodyPr>
          <a:lstStyle/>
          <a:p>
            <a:pPr marL="0" marR="0" lvl="0" indent="0" algn="ctr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80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Calibri" panose="020F0502020204030204" charset="0"/>
            </a:endParaRPr>
          </a:p>
        </p:txBody>
      </p:sp>
      <p:sp>
        <p:nvSpPr>
          <p:cNvPr id="3081" name="MH_Other_8"/>
          <p:cNvSpPr/>
          <p:nvPr/>
        </p:nvSpPr>
        <p:spPr>
          <a:xfrm>
            <a:off x="4613910" y="1973580"/>
            <a:ext cx="523240" cy="443230"/>
          </a:xfrm>
          <a:custGeom>
            <a:avLst/>
            <a:gdLst/>
            <a:ahLst/>
            <a:cxnLst>
              <a:cxn ang="0">
                <a:pos x="232840" y="261210"/>
              </a:cxn>
              <a:cxn ang="0">
                <a:pos x="235194" y="261210"/>
              </a:cxn>
              <a:cxn ang="0">
                <a:pos x="235194" y="263503"/>
              </a:cxn>
              <a:cxn ang="0">
                <a:pos x="232840" y="263503"/>
              </a:cxn>
              <a:cxn ang="0">
                <a:pos x="232840" y="261211"/>
              </a:cxn>
              <a:cxn ang="0">
                <a:pos x="185802" y="215385"/>
              </a:cxn>
              <a:cxn ang="0">
                <a:pos x="232840" y="261211"/>
              </a:cxn>
              <a:cxn ang="0">
                <a:pos x="148171" y="297874"/>
              </a:cxn>
              <a:cxn ang="0">
                <a:pos x="420993" y="45830"/>
              </a:cxn>
              <a:cxn ang="0">
                <a:pos x="439808" y="64161"/>
              </a:cxn>
              <a:cxn ang="0">
                <a:pos x="244599" y="252045"/>
              </a:cxn>
              <a:cxn ang="0">
                <a:pos x="225783" y="233714"/>
              </a:cxn>
              <a:cxn ang="0">
                <a:pos x="388065" y="18331"/>
              </a:cxn>
              <a:cxn ang="0">
                <a:pos x="411586" y="36663"/>
              </a:cxn>
              <a:cxn ang="0">
                <a:pos x="216376" y="222257"/>
              </a:cxn>
              <a:cxn ang="0">
                <a:pos x="197560" y="203929"/>
              </a:cxn>
              <a:cxn ang="0">
                <a:pos x="431282" y="1163"/>
              </a:cxn>
              <a:cxn ang="0">
                <a:pos x="446079" y="8706"/>
              </a:cxn>
              <a:cxn ang="0">
                <a:pos x="449216" y="50412"/>
              </a:cxn>
              <a:cxn ang="0">
                <a:pos x="402176" y="8706"/>
              </a:cxn>
              <a:cxn ang="0">
                <a:pos x="431282" y="1163"/>
              </a:cxn>
              <a:cxn ang="0">
                <a:pos x="0" y="0"/>
              </a:cxn>
              <a:cxn ang="0">
                <a:pos x="376306" y="0"/>
              </a:cxn>
              <a:cxn ang="0">
                <a:pos x="326914" y="45830"/>
              </a:cxn>
              <a:cxn ang="0">
                <a:pos x="47038" y="45830"/>
              </a:cxn>
              <a:cxn ang="0">
                <a:pos x="47038" y="332244"/>
              </a:cxn>
              <a:cxn ang="0">
                <a:pos x="345732" y="332244"/>
              </a:cxn>
              <a:cxn ang="0">
                <a:pos x="345732" y="185601"/>
              </a:cxn>
              <a:cxn ang="0">
                <a:pos x="392770" y="139772"/>
              </a:cxn>
              <a:cxn ang="0">
                <a:pos x="392770" y="378070"/>
              </a:cxn>
              <a:cxn ang="0">
                <a:pos x="0" y="378070"/>
              </a:cxn>
            </a:cxnLst>
            <a:rect l="0" t="0" r="0" b="0"/>
            <a:pathLst>
              <a:path w="446557" h="379580">
                <a:moveTo>
                  <a:pt x="227659" y="262254"/>
                </a:moveTo>
                <a:lnTo>
                  <a:pt x="229960" y="262254"/>
                </a:lnTo>
                <a:lnTo>
                  <a:pt x="229960" y="264556"/>
                </a:lnTo>
                <a:lnTo>
                  <a:pt x="227659" y="264556"/>
                </a:lnTo>
                <a:lnTo>
                  <a:pt x="227659" y="262255"/>
                </a:lnTo>
                <a:lnTo>
                  <a:pt x="227659" y="262254"/>
                </a:lnTo>
                <a:close/>
                <a:moveTo>
                  <a:pt x="181667" y="216245"/>
                </a:moveTo>
                <a:lnTo>
                  <a:pt x="227659" y="262255"/>
                </a:lnTo>
                <a:lnTo>
                  <a:pt x="144874" y="299062"/>
                </a:lnTo>
                <a:lnTo>
                  <a:pt x="181667" y="216245"/>
                </a:lnTo>
                <a:close/>
                <a:moveTo>
                  <a:pt x="411624" y="46010"/>
                </a:moveTo>
                <a:lnTo>
                  <a:pt x="430021" y="64414"/>
                </a:lnTo>
                <a:lnTo>
                  <a:pt x="239156" y="253053"/>
                </a:lnTo>
                <a:lnTo>
                  <a:pt x="220759" y="234649"/>
                </a:lnTo>
                <a:lnTo>
                  <a:pt x="411624" y="46010"/>
                </a:lnTo>
                <a:close/>
                <a:moveTo>
                  <a:pt x="379430" y="18403"/>
                </a:moveTo>
                <a:lnTo>
                  <a:pt x="402426" y="36807"/>
                </a:lnTo>
                <a:lnTo>
                  <a:pt x="211561" y="223146"/>
                </a:lnTo>
                <a:lnTo>
                  <a:pt x="193164" y="204742"/>
                </a:lnTo>
                <a:lnTo>
                  <a:pt x="379430" y="18403"/>
                </a:lnTo>
                <a:close/>
                <a:moveTo>
                  <a:pt x="421685" y="1172"/>
                </a:moveTo>
                <a:cubicBezTo>
                  <a:pt x="426572" y="2013"/>
                  <a:pt x="431554" y="4256"/>
                  <a:pt x="436153" y="8742"/>
                </a:cubicBezTo>
                <a:cubicBezTo>
                  <a:pt x="457616" y="29676"/>
                  <a:pt x="439220" y="50610"/>
                  <a:pt x="439220" y="50610"/>
                </a:cubicBezTo>
                <a:cubicBezTo>
                  <a:pt x="439220" y="50610"/>
                  <a:pt x="439220" y="50610"/>
                  <a:pt x="393228" y="8742"/>
                </a:cubicBezTo>
                <a:cubicBezTo>
                  <a:pt x="393228" y="8742"/>
                  <a:pt x="407026" y="-1352"/>
                  <a:pt x="421685" y="1172"/>
                </a:cubicBezTo>
                <a:close/>
                <a:moveTo>
                  <a:pt x="0" y="0"/>
                </a:moveTo>
                <a:lnTo>
                  <a:pt x="367933" y="0"/>
                </a:lnTo>
                <a:lnTo>
                  <a:pt x="319642" y="46010"/>
                </a:lnTo>
                <a:lnTo>
                  <a:pt x="45992" y="46010"/>
                </a:lnTo>
                <a:lnTo>
                  <a:pt x="45992" y="333570"/>
                </a:lnTo>
                <a:lnTo>
                  <a:pt x="338039" y="333570"/>
                </a:lnTo>
                <a:lnTo>
                  <a:pt x="338039" y="186339"/>
                </a:lnTo>
                <a:lnTo>
                  <a:pt x="384030" y="140330"/>
                </a:lnTo>
                <a:lnTo>
                  <a:pt x="384030" y="379580"/>
                </a:lnTo>
                <a:lnTo>
                  <a:pt x="0" y="37958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82" name="MH_Other_9"/>
          <p:cNvSpPr>
            <a:spLocks noEditPoints="1"/>
          </p:cNvSpPr>
          <p:nvPr/>
        </p:nvSpPr>
        <p:spPr>
          <a:xfrm>
            <a:off x="4138930" y="3081020"/>
            <a:ext cx="502285" cy="495935"/>
          </a:xfrm>
          <a:custGeom>
            <a:avLst/>
            <a:gdLst>
              <a:gd name="txL" fmla="*/ 0 w 95"/>
              <a:gd name="txT" fmla="*/ 0 h 93"/>
              <a:gd name="txR" fmla="*/ 95 w 95"/>
              <a:gd name="txB" fmla="*/ 93 h 93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95" h="93">
                <a:moveTo>
                  <a:pt x="82" y="57"/>
                </a:moveTo>
                <a:cubicBezTo>
                  <a:pt x="82" y="57"/>
                  <a:pt x="95" y="52"/>
                  <a:pt x="95" y="51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0"/>
                  <a:pt x="82" y="36"/>
                  <a:pt x="82" y="36"/>
                </a:cubicBezTo>
                <a:cubicBezTo>
                  <a:pt x="80" y="30"/>
                  <a:pt x="80" y="30"/>
                  <a:pt x="80" y="30"/>
                </a:cubicBezTo>
                <a:cubicBezTo>
                  <a:pt x="80" y="30"/>
                  <a:pt x="85" y="17"/>
                  <a:pt x="85" y="17"/>
                </a:cubicBezTo>
                <a:cubicBezTo>
                  <a:pt x="77" y="10"/>
                  <a:pt x="77" y="10"/>
                  <a:pt x="77" y="10"/>
                </a:cubicBezTo>
                <a:cubicBezTo>
                  <a:pt x="77" y="9"/>
                  <a:pt x="64" y="15"/>
                  <a:pt x="64" y="15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13"/>
                  <a:pt x="53" y="0"/>
                  <a:pt x="53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37" y="13"/>
                  <a:pt x="37" y="13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18" y="10"/>
                  <a:pt x="18" y="10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8"/>
                  <a:pt x="16" y="30"/>
                  <a:pt x="16" y="30"/>
                </a:cubicBezTo>
                <a:cubicBezTo>
                  <a:pt x="13" y="36"/>
                  <a:pt x="13" y="36"/>
                  <a:pt x="13" y="36"/>
                </a:cubicBezTo>
                <a:cubicBezTo>
                  <a:pt x="13" y="36"/>
                  <a:pt x="0" y="41"/>
                  <a:pt x="0" y="41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2"/>
                  <a:pt x="13" y="57"/>
                  <a:pt x="13" y="57"/>
                </a:cubicBezTo>
                <a:cubicBezTo>
                  <a:pt x="16" y="63"/>
                  <a:pt x="16" y="63"/>
                  <a:pt x="16" y="63"/>
                </a:cubicBezTo>
                <a:cubicBezTo>
                  <a:pt x="16" y="63"/>
                  <a:pt x="10" y="75"/>
                  <a:pt x="11" y="76"/>
                </a:cubicBezTo>
                <a:cubicBezTo>
                  <a:pt x="18" y="83"/>
                  <a:pt x="18" y="83"/>
                  <a:pt x="18" y="83"/>
                </a:cubicBezTo>
                <a:cubicBezTo>
                  <a:pt x="19" y="84"/>
                  <a:pt x="31" y="78"/>
                  <a:pt x="31" y="78"/>
                </a:cubicBezTo>
                <a:cubicBezTo>
                  <a:pt x="37" y="80"/>
                  <a:pt x="37" y="80"/>
                  <a:pt x="37" y="80"/>
                </a:cubicBezTo>
                <a:cubicBezTo>
                  <a:pt x="37" y="80"/>
                  <a:pt x="42" y="93"/>
                  <a:pt x="43" y="93"/>
                </a:cubicBezTo>
                <a:cubicBezTo>
                  <a:pt x="53" y="93"/>
                  <a:pt x="53" y="93"/>
                  <a:pt x="53" y="93"/>
                </a:cubicBezTo>
                <a:cubicBezTo>
                  <a:pt x="54" y="93"/>
                  <a:pt x="59" y="80"/>
                  <a:pt x="59" y="80"/>
                </a:cubicBezTo>
                <a:cubicBezTo>
                  <a:pt x="64" y="78"/>
                  <a:pt x="64" y="78"/>
                  <a:pt x="64" y="78"/>
                </a:cubicBezTo>
                <a:cubicBezTo>
                  <a:pt x="64" y="78"/>
                  <a:pt x="77" y="83"/>
                  <a:pt x="78" y="83"/>
                </a:cubicBezTo>
                <a:cubicBezTo>
                  <a:pt x="85" y="75"/>
                  <a:pt x="85" y="75"/>
                  <a:pt x="85" y="75"/>
                </a:cubicBezTo>
                <a:cubicBezTo>
                  <a:pt x="86" y="75"/>
                  <a:pt x="80" y="63"/>
                  <a:pt x="80" y="63"/>
                </a:cubicBezTo>
                <a:lnTo>
                  <a:pt x="82" y="57"/>
                </a:lnTo>
                <a:close/>
                <a:moveTo>
                  <a:pt x="48" y="61"/>
                </a:moveTo>
                <a:cubicBezTo>
                  <a:pt x="39" y="61"/>
                  <a:pt x="33" y="55"/>
                  <a:pt x="33" y="46"/>
                </a:cubicBezTo>
                <a:cubicBezTo>
                  <a:pt x="33" y="38"/>
                  <a:pt x="39" y="32"/>
                  <a:pt x="48" y="32"/>
                </a:cubicBezTo>
                <a:cubicBezTo>
                  <a:pt x="56" y="32"/>
                  <a:pt x="63" y="38"/>
                  <a:pt x="63" y="46"/>
                </a:cubicBezTo>
                <a:cubicBezTo>
                  <a:pt x="63" y="55"/>
                  <a:pt x="56" y="61"/>
                  <a:pt x="48" y="6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MH_Other_10"/>
          <p:cNvSpPr>
            <a:spLocks noChangeArrowheads="1"/>
          </p:cNvSpPr>
          <p:nvPr/>
        </p:nvSpPr>
        <p:spPr bwMode="auto">
          <a:xfrm>
            <a:off x="4337050" y="3276600"/>
            <a:ext cx="104140" cy="100330"/>
          </a:xfrm>
          <a:prstGeom prst="ellipse">
            <a:avLst/>
          </a:prstGeom>
          <a:solidFill>
            <a:schemeClr val="bg1">
              <a:lumMod val="95000"/>
            </a:schemeClr>
          </a:solidFill>
          <a:ln w="9525">
            <a:noFill/>
            <a:bevel/>
          </a:ln>
        </p:spPr>
        <p:txBody>
          <a:bodyPr>
            <a:normAutofit fontScale="25000" lnSpcReduction="20000"/>
          </a:bodyPr>
          <a:lstStyle/>
          <a:p>
            <a:pPr marL="0" marR="0" lv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Calibri" panose="020F0502020204030204" charset="0"/>
            </a:endParaRPr>
          </a:p>
        </p:txBody>
      </p:sp>
      <p:sp>
        <p:nvSpPr>
          <p:cNvPr id="20" name="MH_Other_11"/>
          <p:cNvSpPr>
            <a:spLocks noChangeArrowheads="1"/>
          </p:cNvSpPr>
          <p:nvPr/>
        </p:nvSpPr>
        <p:spPr bwMode="auto">
          <a:xfrm>
            <a:off x="7360285" y="3248025"/>
            <a:ext cx="412115" cy="172720"/>
          </a:xfrm>
          <a:custGeom>
            <a:avLst/>
            <a:gdLst>
              <a:gd name="T0" fmla="*/ 162226 w 98"/>
              <a:gd name="T1" fmla="*/ 53909 h 40"/>
              <a:gd name="T2" fmla="*/ 6621 w 98"/>
              <a:gd name="T3" fmla="*/ 0 h 40"/>
              <a:gd name="T4" fmla="*/ 0 w 98"/>
              <a:gd name="T5" fmla="*/ 16847 h 40"/>
              <a:gd name="T6" fmla="*/ 0 w 98"/>
              <a:gd name="T7" fmla="*/ 67386 h 40"/>
              <a:gd name="T8" fmla="*/ 162226 w 98"/>
              <a:gd name="T9" fmla="*/ 134772 h 40"/>
              <a:gd name="T10" fmla="*/ 324452 w 98"/>
              <a:gd name="T11" fmla="*/ 67386 h 40"/>
              <a:gd name="T12" fmla="*/ 324452 w 98"/>
              <a:gd name="T13" fmla="*/ 16847 h 40"/>
              <a:gd name="T14" fmla="*/ 317831 w 98"/>
              <a:gd name="T15" fmla="*/ 0 h 40"/>
              <a:gd name="T16" fmla="*/ 162226 w 98"/>
              <a:gd name="T17" fmla="*/ 53909 h 4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8"/>
              <a:gd name="T28" fmla="*/ 0 h 40"/>
              <a:gd name="T29" fmla="*/ 98 w 98"/>
              <a:gd name="T30" fmla="*/ 40 h 4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8" h="40">
                <a:moveTo>
                  <a:pt x="49" y="16"/>
                </a:moveTo>
                <a:cubicBezTo>
                  <a:pt x="26" y="16"/>
                  <a:pt x="7" y="9"/>
                  <a:pt x="2" y="0"/>
                </a:cubicBezTo>
                <a:cubicBezTo>
                  <a:pt x="1" y="2"/>
                  <a:pt x="0" y="3"/>
                  <a:pt x="0" y="5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31"/>
                  <a:pt x="22" y="40"/>
                  <a:pt x="49" y="40"/>
                </a:cubicBezTo>
                <a:cubicBezTo>
                  <a:pt x="76" y="40"/>
                  <a:pt x="98" y="31"/>
                  <a:pt x="98" y="20"/>
                </a:cubicBezTo>
                <a:cubicBezTo>
                  <a:pt x="98" y="5"/>
                  <a:pt x="98" y="5"/>
                  <a:pt x="98" y="5"/>
                </a:cubicBezTo>
                <a:cubicBezTo>
                  <a:pt x="98" y="3"/>
                  <a:pt x="97" y="2"/>
                  <a:pt x="96" y="0"/>
                </a:cubicBezTo>
                <a:cubicBezTo>
                  <a:pt x="91" y="9"/>
                  <a:pt x="72" y="16"/>
                  <a:pt x="49" y="1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mpd="sng">
            <a:noFill/>
            <a:bevel/>
          </a:ln>
        </p:spPr>
        <p:txBody>
          <a:bodyPr>
            <a:normAutofit fontScale="35000" lnSpcReduction="20000"/>
          </a:bodyPr>
          <a:lstStyle/>
          <a:p>
            <a:pPr marL="0" marR="0" lv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21" name="MH_Other_12"/>
          <p:cNvSpPr>
            <a:spLocks noChangeArrowheads="1"/>
          </p:cNvSpPr>
          <p:nvPr/>
        </p:nvSpPr>
        <p:spPr bwMode="auto">
          <a:xfrm>
            <a:off x="7360285" y="3382010"/>
            <a:ext cx="412115" cy="169545"/>
          </a:xfrm>
          <a:custGeom>
            <a:avLst/>
            <a:gdLst>
              <a:gd name="T0" fmla="*/ 162226 w 98"/>
              <a:gd name="T1" fmla="*/ 49604 h 40"/>
              <a:gd name="T2" fmla="*/ 6621 w 98"/>
              <a:gd name="T3" fmla="*/ 0 h 40"/>
              <a:gd name="T4" fmla="*/ 0 w 98"/>
              <a:gd name="T5" fmla="*/ 13228 h 40"/>
              <a:gd name="T6" fmla="*/ 0 w 98"/>
              <a:gd name="T7" fmla="*/ 62832 h 40"/>
              <a:gd name="T8" fmla="*/ 162226 w 98"/>
              <a:gd name="T9" fmla="*/ 132277 h 40"/>
              <a:gd name="T10" fmla="*/ 324452 w 98"/>
              <a:gd name="T11" fmla="*/ 62832 h 40"/>
              <a:gd name="T12" fmla="*/ 324452 w 98"/>
              <a:gd name="T13" fmla="*/ 13228 h 40"/>
              <a:gd name="T14" fmla="*/ 317831 w 98"/>
              <a:gd name="T15" fmla="*/ 0 h 40"/>
              <a:gd name="T16" fmla="*/ 162226 w 98"/>
              <a:gd name="T17" fmla="*/ 49604 h 4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8"/>
              <a:gd name="T28" fmla="*/ 0 h 40"/>
              <a:gd name="T29" fmla="*/ 98 w 98"/>
              <a:gd name="T30" fmla="*/ 40 h 4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8" h="40">
                <a:moveTo>
                  <a:pt x="49" y="15"/>
                </a:moveTo>
                <a:cubicBezTo>
                  <a:pt x="26" y="15"/>
                  <a:pt x="7" y="9"/>
                  <a:pt x="2" y="0"/>
                </a:cubicBezTo>
                <a:cubicBezTo>
                  <a:pt x="1" y="1"/>
                  <a:pt x="0" y="3"/>
                  <a:pt x="0" y="4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31"/>
                  <a:pt x="22" y="40"/>
                  <a:pt x="49" y="40"/>
                </a:cubicBezTo>
                <a:cubicBezTo>
                  <a:pt x="76" y="40"/>
                  <a:pt x="98" y="31"/>
                  <a:pt x="98" y="19"/>
                </a:cubicBezTo>
                <a:cubicBezTo>
                  <a:pt x="98" y="4"/>
                  <a:pt x="98" y="4"/>
                  <a:pt x="98" y="4"/>
                </a:cubicBezTo>
                <a:cubicBezTo>
                  <a:pt x="98" y="3"/>
                  <a:pt x="97" y="1"/>
                  <a:pt x="96" y="0"/>
                </a:cubicBezTo>
                <a:cubicBezTo>
                  <a:pt x="91" y="9"/>
                  <a:pt x="72" y="15"/>
                  <a:pt x="49" y="1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mpd="sng">
            <a:noFill/>
            <a:bevel/>
          </a:ln>
        </p:spPr>
        <p:txBody>
          <a:bodyPr>
            <a:normAutofit fontScale="35000" lnSpcReduction="20000"/>
          </a:bodyPr>
          <a:lstStyle/>
          <a:p>
            <a:pPr marL="0" marR="0" lv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22" name="MH_Other_13"/>
          <p:cNvSpPr>
            <a:spLocks noChangeArrowheads="1"/>
          </p:cNvSpPr>
          <p:nvPr/>
        </p:nvSpPr>
        <p:spPr bwMode="auto">
          <a:xfrm>
            <a:off x="7360285" y="3122295"/>
            <a:ext cx="412115" cy="174625"/>
          </a:xfrm>
          <a:custGeom>
            <a:avLst/>
            <a:gdLst>
              <a:gd name="T0" fmla="*/ 317831 w 98"/>
              <a:gd name="T1" fmla="*/ 0 h 41"/>
              <a:gd name="T2" fmla="*/ 162226 w 98"/>
              <a:gd name="T3" fmla="*/ 50220 h 41"/>
              <a:gd name="T4" fmla="*/ 6621 w 98"/>
              <a:gd name="T5" fmla="*/ 0 h 41"/>
              <a:gd name="T6" fmla="*/ 0 w 98"/>
              <a:gd name="T7" fmla="*/ 16740 h 41"/>
              <a:gd name="T8" fmla="*/ 0 w 98"/>
              <a:gd name="T9" fmla="*/ 66960 h 41"/>
              <a:gd name="T10" fmla="*/ 162226 w 98"/>
              <a:gd name="T11" fmla="*/ 137269 h 41"/>
              <a:gd name="T12" fmla="*/ 324452 w 98"/>
              <a:gd name="T13" fmla="*/ 66960 h 41"/>
              <a:gd name="T14" fmla="*/ 324452 w 98"/>
              <a:gd name="T15" fmla="*/ 16740 h 41"/>
              <a:gd name="T16" fmla="*/ 317831 w 98"/>
              <a:gd name="T17" fmla="*/ 0 h 4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8"/>
              <a:gd name="T28" fmla="*/ 0 h 41"/>
              <a:gd name="T29" fmla="*/ 98 w 98"/>
              <a:gd name="T30" fmla="*/ 41 h 4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8" h="41">
                <a:moveTo>
                  <a:pt x="96" y="0"/>
                </a:moveTo>
                <a:cubicBezTo>
                  <a:pt x="95" y="9"/>
                  <a:pt x="75" y="15"/>
                  <a:pt x="49" y="15"/>
                </a:cubicBezTo>
                <a:cubicBezTo>
                  <a:pt x="24" y="15"/>
                  <a:pt x="3" y="9"/>
                  <a:pt x="2" y="0"/>
                </a:cubicBezTo>
                <a:cubicBezTo>
                  <a:pt x="1" y="2"/>
                  <a:pt x="0" y="3"/>
                  <a:pt x="0" y="5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31"/>
                  <a:pt x="22" y="41"/>
                  <a:pt x="49" y="41"/>
                </a:cubicBezTo>
                <a:cubicBezTo>
                  <a:pt x="76" y="41"/>
                  <a:pt x="98" y="31"/>
                  <a:pt x="98" y="20"/>
                </a:cubicBezTo>
                <a:cubicBezTo>
                  <a:pt x="98" y="5"/>
                  <a:pt x="98" y="5"/>
                  <a:pt x="98" y="5"/>
                </a:cubicBezTo>
                <a:cubicBezTo>
                  <a:pt x="98" y="3"/>
                  <a:pt x="97" y="2"/>
                  <a:pt x="9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mpd="sng">
            <a:noFill/>
            <a:bevel/>
          </a:ln>
        </p:spPr>
        <p:txBody>
          <a:bodyPr>
            <a:normAutofit fontScale="35000" lnSpcReduction="20000"/>
          </a:bodyPr>
          <a:lstStyle/>
          <a:p>
            <a:pPr marL="0" marR="0" lv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23" name="MH_Other_14"/>
          <p:cNvSpPr>
            <a:spLocks noChangeArrowheads="1"/>
          </p:cNvSpPr>
          <p:nvPr/>
        </p:nvSpPr>
        <p:spPr bwMode="auto">
          <a:xfrm>
            <a:off x="7366000" y="3032760"/>
            <a:ext cx="403225" cy="137160"/>
          </a:xfrm>
          <a:prstGeom prst="ellipse">
            <a:avLst/>
          </a:prstGeom>
          <a:solidFill>
            <a:schemeClr val="bg1">
              <a:lumMod val="95000"/>
            </a:schemeClr>
          </a:solidFill>
          <a:ln w="9525">
            <a:noFill/>
            <a:bevel/>
          </a:ln>
        </p:spPr>
        <p:txBody>
          <a:bodyPr>
            <a:normAutofit fontScale="25000" lnSpcReduction="20000"/>
          </a:bodyPr>
          <a:lstStyle/>
          <a:p>
            <a:pPr marL="0" marR="0" lv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Calibri" panose="020F0502020204030204" charset="0"/>
            </a:endParaRPr>
          </a:p>
        </p:txBody>
      </p:sp>
      <p:sp>
        <p:nvSpPr>
          <p:cNvPr id="3088" name="MH_Other_15"/>
          <p:cNvSpPr>
            <a:spLocks noEditPoints="1"/>
          </p:cNvSpPr>
          <p:nvPr/>
        </p:nvSpPr>
        <p:spPr>
          <a:xfrm>
            <a:off x="4569460" y="4246880"/>
            <a:ext cx="482600" cy="474980"/>
          </a:xfrm>
          <a:custGeom>
            <a:avLst/>
            <a:gdLst>
              <a:gd name="txL" fmla="*/ 0 w 113"/>
              <a:gd name="txT" fmla="*/ 0 h 112"/>
              <a:gd name="txR" fmla="*/ 113 w 113"/>
              <a:gd name="txB" fmla="*/ 112 h 112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13" h="112">
                <a:moveTo>
                  <a:pt x="14" y="13"/>
                </a:moveTo>
                <a:cubicBezTo>
                  <a:pt x="0" y="27"/>
                  <a:pt x="0" y="49"/>
                  <a:pt x="14" y="63"/>
                </a:cubicBezTo>
                <a:cubicBezTo>
                  <a:pt x="23" y="72"/>
                  <a:pt x="37" y="75"/>
                  <a:pt x="49" y="71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82"/>
                  <a:pt x="70" y="74"/>
                  <a:pt x="75" y="79"/>
                </a:cubicBezTo>
                <a:cubicBezTo>
                  <a:pt x="79" y="83"/>
                  <a:pt x="76" y="89"/>
                  <a:pt x="75" y="93"/>
                </a:cubicBezTo>
                <a:cubicBezTo>
                  <a:pt x="74" y="95"/>
                  <a:pt x="73" y="99"/>
                  <a:pt x="78" y="97"/>
                </a:cubicBezTo>
                <a:cubicBezTo>
                  <a:pt x="81" y="96"/>
                  <a:pt x="88" y="92"/>
                  <a:pt x="92" y="97"/>
                </a:cubicBezTo>
                <a:cubicBezTo>
                  <a:pt x="97" y="102"/>
                  <a:pt x="91" y="112"/>
                  <a:pt x="91" y="112"/>
                </a:cubicBezTo>
                <a:cubicBezTo>
                  <a:pt x="113" y="112"/>
                  <a:pt x="113" y="112"/>
                  <a:pt x="113" y="112"/>
                </a:cubicBezTo>
                <a:cubicBezTo>
                  <a:pt x="113" y="91"/>
                  <a:pt x="113" y="91"/>
                  <a:pt x="113" y="91"/>
                </a:cubicBezTo>
                <a:cubicBezTo>
                  <a:pt x="71" y="49"/>
                  <a:pt x="71" y="49"/>
                  <a:pt x="71" y="49"/>
                </a:cubicBezTo>
                <a:cubicBezTo>
                  <a:pt x="75" y="37"/>
                  <a:pt x="72" y="23"/>
                  <a:pt x="63" y="13"/>
                </a:cubicBezTo>
                <a:cubicBezTo>
                  <a:pt x="49" y="0"/>
                  <a:pt x="27" y="0"/>
                  <a:pt x="14" y="13"/>
                </a:cubicBezTo>
                <a:close/>
                <a:moveTo>
                  <a:pt x="17" y="53"/>
                </a:moveTo>
                <a:cubicBezTo>
                  <a:pt x="11" y="43"/>
                  <a:pt x="12" y="29"/>
                  <a:pt x="20" y="20"/>
                </a:cubicBezTo>
                <a:cubicBezTo>
                  <a:pt x="29" y="12"/>
                  <a:pt x="43" y="11"/>
                  <a:pt x="53" y="17"/>
                </a:cubicBezTo>
                <a:lnTo>
                  <a:pt x="17" y="5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89" name="MH_Other_16"/>
          <p:cNvSpPr>
            <a:spLocks noEditPoints="1"/>
          </p:cNvSpPr>
          <p:nvPr/>
        </p:nvSpPr>
        <p:spPr>
          <a:xfrm>
            <a:off x="6924040" y="4219575"/>
            <a:ext cx="508635" cy="502285"/>
          </a:xfrm>
          <a:custGeom>
            <a:avLst/>
            <a:gdLst>
              <a:gd name="txL" fmla="*/ 0 w 120"/>
              <a:gd name="txT" fmla="*/ 0 h 118"/>
              <a:gd name="txR" fmla="*/ 120 w 120"/>
              <a:gd name="txB" fmla="*/ 118 h 118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20" h="118">
                <a:moveTo>
                  <a:pt x="53" y="35"/>
                </a:moveTo>
                <a:cubicBezTo>
                  <a:pt x="56" y="26"/>
                  <a:pt x="54" y="16"/>
                  <a:pt x="47" y="9"/>
                </a:cubicBezTo>
                <a:cubicBezTo>
                  <a:pt x="40" y="2"/>
                  <a:pt x="30" y="0"/>
                  <a:pt x="21" y="2"/>
                </a:cubicBezTo>
                <a:cubicBezTo>
                  <a:pt x="36" y="17"/>
                  <a:pt x="36" y="17"/>
                  <a:pt x="36" y="17"/>
                </a:cubicBezTo>
                <a:cubicBezTo>
                  <a:pt x="32" y="32"/>
                  <a:pt x="32" y="32"/>
                  <a:pt x="32" y="32"/>
                </a:cubicBezTo>
                <a:cubicBezTo>
                  <a:pt x="17" y="36"/>
                  <a:pt x="17" y="36"/>
                  <a:pt x="17" y="36"/>
                </a:cubicBezTo>
                <a:cubicBezTo>
                  <a:pt x="2" y="21"/>
                  <a:pt x="2" y="21"/>
                  <a:pt x="2" y="21"/>
                </a:cubicBezTo>
                <a:cubicBezTo>
                  <a:pt x="0" y="30"/>
                  <a:pt x="2" y="40"/>
                  <a:pt x="9" y="47"/>
                </a:cubicBezTo>
                <a:cubicBezTo>
                  <a:pt x="17" y="54"/>
                  <a:pt x="27" y="56"/>
                  <a:pt x="36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00" y="117"/>
                  <a:pt x="103" y="118"/>
                  <a:pt x="107" y="118"/>
                </a:cubicBezTo>
                <a:cubicBezTo>
                  <a:pt x="110" y="118"/>
                  <a:pt x="113" y="117"/>
                  <a:pt x="115" y="115"/>
                </a:cubicBezTo>
                <a:cubicBezTo>
                  <a:pt x="120" y="110"/>
                  <a:pt x="120" y="102"/>
                  <a:pt x="115" y="97"/>
                </a:cubicBezTo>
                <a:lnTo>
                  <a:pt x="53" y="35"/>
                </a:lnTo>
                <a:close/>
                <a:moveTo>
                  <a:pt x="108" y="113"/>
                </a:moveTo>
                <a:cubicBezTo>
                  <a:pt x="105" y="113"/>
                  <a:pt x="103" y="110"/>
                  <a:pt x="103" y="108"/>
                </a:cubicBezTo>
                <a:cubicBezTo>
                  <a:pt x="103" y="105"/>
                  <a:pt x="105" y="103"/>
                  <a:pt x="108" y="103"/>
                </a:cubicBezTo>
                <a:cubicBezTo>
                  <a:pt x="110" y="103"/>
                  <a:pt x="113" y="105"/>
                  <a:pt x="113" y="108"/>
                </a:cubicBezTo>
                <a:cubicBezTo>
                  <a:pt x="113" y="110"/>
                  <a:pt x="110" y="113"/>
                  <a:pt x="108" y="11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90" name="MH_Other_17"/>
          <p:cNvSpPr>
            <a:spLocks noEditPoints="1"/>
          </p:cNvSpPr>
          <p:nvPr/>
        </p:nvSpPr>
        <p:spPr>
          <a:xfrm>
            <a:off x="6912610" y="1877060"/>
            <a:ext cx="236220" cy="430530"/>
          </a:xfrm>
          <a:custGeom>
            <a:avLst/>
            <a:gdLst>
              <a:gd name="txL" fmla="*/ 0 w 50"/>
              <a:gd name="txT" fmla="*/ 0 h 90"/>
              <a:gd name="txR" fmla="*/ 50 w 50"/>
              <a:gd name="txB" fmla="*/ 90 h 90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50" h="90">
                <a:moveTo>
                  <a:pt x="50" y="83"/>
                </a:moveTo>
                <a:cubicBezTo>
                  <a:pt x="50" y="7"/>
                  <a:pt x="50" y="7"/>
                  <a:pt x="50" y="7"/>
                </a:cubicBezTo>
                <a:cubicBezTo>
                  <a:pt x="50" y="3"/>
                  <a:pt x="47" y="0"/>
                  <a:pt x="44" y="0"/>
                </a:cubicBezTo>
                <a:cubicBezTo>
                  <a:pt x="6" y="0"/>
                  <a:pt x="6" y="0"/>
                  <a:pt x="6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7"/>
                  <a:pt x="3" y="90"/>
                  <a:pt x="6" y="90"/>
                </a:cubicBezTo>
                <a:cubicBezTo>
                  <a:pt x="44" y="90"/>
                  <a:pt x="44" y="90"/>
                  <a:pt x="44" y="90"/>
                </a:cubicBezTo>
                <a:cubicBezTo>
                  <a:pt x="47" y="90"/>
                  <a:pt x="50" y="87"/>
                  <a:pt x="50" y="83"/>
                </a:cubicBezTo>
                <a:close/>
                <a:moveTo>
                  <a:pt x="39" y="5"/>
                </a:moveTo>
                <a:cubicBezTo>
                  <a:pt x="40" y="5"/>
                  <a:pt x="41" y="5"/>
                  <a:pt x="41" y="6"/>
                </a:cubicBezTo>
                <a:cubicBezTo>
                  <a:pt x="41" y="7"/>
                  <a:pt x="40" y="8"/>
                  <a:pt x="39" y="8"/>
                </a:cubicBezTo>
                <a:cubicBezTo>
                  <a:pt x="38" y="8"/>
                  <a:pt x="38" y="7"/>
                  <a:pt x="38" y="6"/>
                </a:cubicBezTo>
                <a:cubicBezTo>
                  <a:pt x="38" y="5"/>
                  <a:pt x="38" y="5"/>
                  <a:pt x="39" y="5"/>
                </a:cubicBezTo>
                <a:close/>
                <a:moveTo>
                  <a:pt x="16" y="5"/>
                </a:moveTo>
                <a:cubicBezTo>
                  <a:pt x="34" y="5"/>
                  <a:pt x="34" y="5"/>
                  <a:pt x="34" y="5"/>
                </a:cubicBezTo>
                <a:cubicBezTo>
                  <a:pt x="34" y="7"/>
                  <a:pt x="34" y="7"/>
                  <a:pt x="34" y="7"/>
                </a:cubicBezTo>
                <a:cubicBezTo>
                  <a:pt x="16" y="7"/>
                  <a:pt x="16" y="7"/>
                  <a:pt x="16" y="7"/>
                </a:cubicBezTo>
                <a:lnTo>
                  <a:pt x="16" y="5"/>
                </a:lnTo>
                <a:close/>
                <a:moveTo>
                  <a:pt x="5" y="69"/>
                </a:moveTo>
                <a:cubicBezTo>
                  <a:pt x="5" y="11"/>
                  <a:pt x="5" y="11"/>
                  <a:pt x="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69"/>
                  <a:pt x="45" y="69"/>
                  <a:pt x="45" y="69"/>
                </a:cubicBezTo>
                <a:lnTo>
                  <a:pt x="5" y="69"/>
                </a:lnTo>
                <a:close/>
                <a:moveTo>
                  <a:pt x="25" y="83"/>
                </a:moveTo>
                <a:cubicBezTo>
                  <a:pt x="23" y="83"/>
                  <a:pt x="21" y="81"/>
                  <a:pt x="21" y="79"/>
                </a:cubicBezTo>
                <a:cubicBezTo>
                  <a:pt x="21" y="77"/>
                  <a:pt x="23" y="75"/>
                  <a:pt x="25" y="75"/>
                </a:cubicBezTo>
                <a:cubicBezTo>
                  <a:pt x="27" y="75"/>
                  <a:pt x="29" y="77"/>
                  <a:pt x="29" y="79"/>
                </a:cubicBezTo>
                <a:cubicBezTo>
                  <a:pt x="29" y="81"/>
                  <a:pt x="27" y="83"/>
                  <a:pt x="25" y="8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91" name="MH_Other_18"/>
          <p:cNvSpPr>
            <a:spLocks noEditPoints="1"/>
          </p:cNvSpPr>
          <p:nvPr/>
        </p:nvSpPr>
        <p:spPr>
          <a:xfrm>
            <a:off x="7190105" y="2038350"/>
            <a:ext cx="242570" cy="430530"/>
          </a:xfrm>
          <a:custGeom>
            <a:avLst/>
            <a:gdLst>
              <a:gd name="txL" fmla="*/ 0 w 51"/>
              <a:gd name="txT" fmla="*/ 0 h 90"/>
              <a:gd name="txR" fmla="*/ 51 w 51"/>
              <a:gd name="txB" fmla="*/ 90 h 90"/>
            </a:gdLst>
            <a:ahLst/>
            <a:cxnLst>
              <a:cxn ang="0">
                <a:pos x="2147483646" y="0"/>
              </a:cxn>
              <a:cxn ang="0">
                <a:pos x="2147483646" y="0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51" h="90">
                <a:moveTo>
                  <a:pt x="44" y="0"/>
                </a:moveTo>
                <a:cubicBezTo>
                  <a:pt x="7" y="0"/>
                  <a:pt x="7" y="0"/>
                  <a:pt x="7" y="0"/>
                </a:cubicBezTo>
                <a:cubicBezTo>
                  <a:pt x="3" y="0"/>
                  <a:pt x="0" y="3"/>
                  <a:pt x="0" y="7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7"/>
                  <a:pt x="3" y="90"/>
                  <a:pt x="7" y="90"/>
                </a:cubicBezTo>
                <a:cubicBezTo>
                  <a:pt x="44" y="90"/>
                  <a:pt x="44" y="90"/>
                  <a:pt x="44" y="90"/>
                </a:cubicBezTo>
                <a:cubicBezTo>
                  <a:pt x="48" y="90"/>
                  <a:pt x="51" y="87"/>
                  <a:pt x="51" y="83"/>
                </a:cubicBezTo>
                <a:cubicBezTo>
                  <a:pt x="51" y="7"/>
                  <a:pt x="51" y="7"/>
                  <a:pt x="51" y="7"/>
                </a:cubicBezTo>
                <a:cubicBezTo>
                  <a:pt x="51" y="3"/>
                  <a:pt x="48" y="0"/>
                  <a:pt x="44" y="0"/>
                </a:cubicBezTo>
                <a:close/>
                <a:moveTo>
                  <a:pt x="40" y="5"/>
                </a:moveTo>
                <a:cubicBezTo>
                  <a:pt x="41" y="5"/>
                  <a:pt x="42" y="5"/>
                  <a:pt x="42" y="6"/>
                </a:cubicBezTo>
                <a:cubicBezTo>
                  <a:pt x="42" y="7"/>
                  <a:pt x="41" y="8"/>
                  <a:pt x="40" y="8"/>
                </a:cubicBezTo>
                <a:cubicBezTo>
                  <a:pt x="39" y="8"/>
                  <a:pt x="38" y="7"/>
                  <a:pt x="38" y="6"/>
                </a:cubicBezTo>
                <a:cubicBezTo>
                  <a:pt x="38" y="5"/>
                  <a:pt x="39" y="5"/>
                  <a:pt x="40" y="5"/>
                </a:cubicBezTo>
                <a:close/>
                <a:moveTo>
                  <a:pt x="17" y="5"/>
                </a:moveTo>
                <a:cubicBezTo>
                  <a:pt x="34" y="5"/>
                  <a:pt x="34" y="5"/>
                  <a:pt x="34" y="5"/>
                </a:cubicBezTo>
                <a:cubicBezTo>
                  <a:pt x="34" y="7"/>
                  <a:pt x="34" y="7"/>
                  <a:pt x="34" y="7"/>
                </a:cubicBezTo>
                <a:cubicBezTo>
                  <a:pt x="17" y="7"/>
                  <a:pt x="17" y="7"/>
                  <a:pt x="17" y="7"/>
                </a:cubicBezTo>
                <a:lnTo>
                  <a:pt x="17" y="5"/>
                </a:lnTo>
                <a:close/>
                <a:moveTo>
                  <a:pt x="26" y="83"/>
                </a:moveTo>
                <a:cubicBezTo>
                  <a:pt x="23" y="83"/>
                  <a:pt x="21" y="81"/>
                  <a:pt x="21" y="79"/>
                </a:cubicBezTo>
                <a:cubicBezTo>
                  <a:pt x="21" y="77"/>
                  <a:pt x="23" y="75"/>
                  <a:pt x="26" y="75"/>
                </a:cubicBezTo>
                <a:cubicBezTo>
                  <a:pt x="28" y="75"/>
                  <a:pt x="30" y="77"/>
                  <a:pt x="30" y="79"/>
                </a:cubicBezTo>
                <a:cubicBezTo>
                  <a:pt x="30" y="81"/>
                  <a:pt x="28" y="83"/>
                  <a:pt x="26" y="83"/>
                </a:cubicBezTo>
                <a:close/>
                <a:moveTo>
                  <a:pt x="46" y="69"/>
                </a:moveTo>
                <a:cubicBezTo>
                  <a:pt x="5" y="69"/>
                  <a:pt x="5" y="69"/>
                  <a:pt x="5" y="69"/>
                </a:cubicBezTo>
                <a:cubicBezTo>
                  <a:pt x="5" y="11"/>
                  <a:pt x="5" y="11"/>
                  <a:pt x="5" y="11"/>
                </a:cubicBezTo>
                <a:cubicBezTo>
                  <a:pt x="46" y="11"/>
                  <a:pt x="46" y="11"/>
                  <a:pt x="46" y="11"/>
                </a:cubicBezTo>
                <a:lnTo>
                  <a:pt x="46" y="6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" name="MH_Other_19"/>
          <p:cNvSpPr>
            <a:spLocks noChangeArrowheads="1"/>
          </p:cNvSpPr>
          <p:nvPr/>
        </p:nvSpPr>
        <p:spPr bwMode="auto">
          <a:xfrm>
            <a:off x="7171055" y="1903095"/>
            <a:ext cx="142240" cy="116840"/>
          </a:xfrm>
          <a:custGeom>
            <a:avLst/>
            <a:gdLst>
              <a:gd name="T0" fmla="*/ 79865 w 40"/>
              <a:gd name="T1" fmla="*/ 82362 h 33"/>
              <a:gd name="T2" fmla="*/ 99831 w 40"/>
              <a:gd name="T3" fmla="*/ 82362 h 33"/>
              <a:gd name="T4" fmla="*/ 99831 w 40"/>
              <a:gd name="T5" fmla="*/ 19967 h 33"/>
              <a:gd name="T6" fmla="*/ 99831 w 40"/>
              <a:gd name="T7" fmla="*/ 0 h 33"/>
              <a:gd name="T8" fmla="*/ 79865 w 40"/>
              <a:gd name="T9" fmla="*/ 0 h 33"/>
              <a:gd name="T10" fmla="*/ 0 w 40"/>
              <a:gd name="T11" fmla="*/ 0 h 33"/>
              <a:gd name="T12" fmla="*/ 0 w 40"/>
              <a:gd name="T13" fmla="*/ 19967 h 33"/>
              <a:gd name="T14" fmla="*/ 79865 w 40"/>
              <a:gd name="T15" fmla="*/ 19967 h 33"/>
              <a:gd name="T16" fmla="*/ 79865 w 40"/>
              <a:gd name="T17" fmla="*/ 82362 h 3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0"/>
              <a:gd name="T28" fmla="*/ 0 h 33"/>
              <a:gd name="T29" fmla="*/ 40 w 40"/>
              <a:gd name="T30" fmla="*/ 33 h 3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0" h="33">
                <a:moveTo>
                  <a:pt x="32" y="33"/>
                </a:moveTo>
                <a:lnTo>
                  <a:pt x="40" y="33"/>
                </a:lnTo>
                <a:lnTo>
                  <a:pt x="40" y="8"/>
                </a:lnTo>
                <a:lnTo>
                  <a:pt x="40" y="0"/>
                </a:lnTo>
                <a:lnTo>
                  <a:pt x="32" y="0"/>
                </a:lnTo>
                <a:lnTo>
                  <a:pt x="0" y="0"/>
                </a:lnTo>
                <a:lnTo>
                  <a:pt x="0" y="8"/>
                </a:lnTo>
                <a:lnTo>
                  <a:pt x="32" y="8"/>
                </a:lnTo>
                <a:lnTo>
                  <a:pt x="32" y="3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mpd="sng">
            <a:noFill/>
            <a:bevel/>
          </a:ln>
        </p:spPr>
        <p:txBody>
          <a:bodyPr>
            <a:normAutofit fontScale="25000" lnSpcReduction="20000"/>
          </a:bodyPr>
          <a:lstStyle/>
          <a:p>
            <a:pPr marL="0" marR="0" lv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30" name="MH_Other_20"/>
          <p:cNvSpPr>
            <a:spLocks noChangeArrowheads="1"/>
          </p:cNvSpPr>
          <p:nvPr/>
        </p:nvSpPr>
        <p:spPr bwMode="auto">
          <a:xfrm>
            <a:off x="7042785" y="2333625"/>
            <a:ext cx="117475" cy="116840"/>
          </a:xfrm>
          <a:custGeom>
            <a:avLst/>
            <a:gdLst>
              <a:gd name="T0" fmla="*/ 19967 w 33"/>
              <a:gd name="T1" fmla="*/ 0 h 33"/>
              <a:gd name="T2" fmla="*/ 0 w 33"/>
              <a:gd name="T3" fmla="*/ 0 h 33"/>
              <a:gd name="T4" fmla="*/ 0 w 33"/>
              <a:gd name="T5" fmla="*/ 62395 h 33"/>
              <a:gd name="T6" fmla="*/ 0 w 33"/>
              <a:gd name="T7" fmla="*/ 82362 h 33"/>
              <a:gd name="T8" fmla="*/ 19967 w 33"/>
              <a:gd name="T9" fmla="*/ 82362 h 33"/>
              <a:gd name="T10" fmla="*/ 82362 w 33"/>
              <a:gd name="T11" fmla="*/ 82362 h 33"/>
              <a:gd name="T12" fmla="*/ 82362 w 33"/>
              <a:gd name="T13" fmla="*/ 62395 h 33"/>
              <a:gd name="T14" fmla="*/ 19967 w 33"/>
              <a:gd name="T15" fmla="*/ 62395 h 33"/>
              <a:gd name="T16" fmla="*/ 19967 w 33"/>
              <a:gd name="T17" fmla="*/ 0 h 3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3"/>
              <a:gd name="T28" fmla="*/ 0 h 33"/>
              <a:gd name="T29" fmla="*/ 33 w 33"/>
              <a:gd name="T30" fmla="*/ 33 h 33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3" h="33">
                <a:moveTo>
                  <a:pt x="8" y="0"/>
                </a:moveTo>
                <a:lnTo>
                  <a:pt x="0" y="0"/>
                </a:lnTo>
                <a:lnTo>
                  <a:pt x="0" y="25"/>
                </a:lnTo>
                <a:lnTo>
                  <a:pt x="0" y="33"/>
                </a:lnTo>
                <a:lnTo>
                  <a:pt x="8" y="33"/>
                </a:lnTo>
                <a:lnTo>
                  <a:pt x="33" y="33"/>
                </a:lnTo>
                <a:lnTo>
                  <a:pt x="33" y="25"/>
                </a:lnTo>
                <a:lnTo>
                  <a:pt x="8" y="25"/>
                </a:lnTo>
                <a:lnTo>
                  <a:pt x="8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 cmpd="sng">
            <a:noFill/>
            <a:bevel/>
          </a:ln>
        </p:spPr>
        <p:txBody>
          <a:bodyPr>
            <a:normAutofit fontScale="25000" lnSpcReduction="20000"/>
          </a:bodyPr>
          <a:lstStyle/>
          <a:p>
            <a:pPr marL="0" marR="0" lvl="0" indent="0" algn="l" defTabSz="914400" rtl="0" eaLnBrk="1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5" name="TextBox 1210"/>
          <p:cNvSpPr/>
          <p:nvPr/>
        </p:nvSpPr>
        <p:spPr>
          <a:xfrm>
            <a:off x="7850505" y="1718945"/>
            <a:ext cx="2882900" cy="30670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140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uLnTx/>
                <a:uFillTx/>
                <a:latin typeface="Verdana" panose="020B0604030504040204" charset="0"/>
                <a:ea typeface="方正舒体" panose="02010601030101010101" charset="-122"/>
                <a:sym typeface="+mn-ea"/>
              </a:rPr>
              <a:t>ADD YOUR TEXT HERE</a:t>
            </a:r>
          </a:p>
        </p:txBody>
      </p:sp>
      <p:sp>
        <p:nvSpPr>
          <p:cNvPr id="11" name="TextBox 1210"/>
          <p:cNvSpPr/>
          <p:nvPr/>
        </p:nvSpPr>
        <p:spPr>
          <a:xfrm>
            <a:off x="7850505" y="2025650"/>
            <a:ext cx="3347085" cy="54991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100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uLnTx/>
                <a:uFillTx/>
                <a:latin typeface="Verdana" panose="020B0604030504040204" charset="0"/>
                <a:ea typeface="方正舒体" panose="02010601030101010101" charset="-122"/>
                <a:sym typeface="+mn-ea"/>
              </a:rPr>
              <a:t>Lorme ipsum dolor sit,consectetur adipsiicing elit.Lorme ipsum dolor sit,consectetur adipsiicing elit.</a:t>
            </a:r>
          </a:p>
        </p:txBody>
      </p:sp>
      <p:sp>
        <p:nvSpPr>
          <p:cNvPr id="27" name="TextBox 1210"/>
          <p:cNvSpPr/>
          <p:nvPr/>
        </p:nvSpPr>
        <p:spPr>
          <a:xfrm>
            <a:off x="8218170" y="2885440"/>
            <a:ext cx="2882900" cy="30670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140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uLnTx/>
                <a:uFillTx/>
                <a:latin typeface="Verdana" panose="020B0604030504040204" charset="0"/>
                <a:ea typeface="方正舒体" panose="02010601030101010101" charset="-122"/>
                <a:sym typeface="+mn-ea"/>
              </a:rPr>
              <a:t>ADD YOUR TEXT HERE</a:t>
            </a:r>
          </a:p>
        </p:txBody>
      </p:sp>
      <p:sp>
        <p:nvSpPr>
          <p:cNvPr id="28" name="TextBox 1210"/>
          <p:cNvSpPr/>
          <p:nvPr/>
        </p:nvSpPr>
        <p:spPr>
          <a:xfrm>
            <a:off x="8218170" y="3192145"/>
            <a:ext cx="3347085" cy="54991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100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uLnTx/>
                <a:uFillTx/>
                <a:latin typeface="Verdana" panose="020B0604030504040204" charset="0"/>
                <a:ea typeface="方正舒体" panose="02010601030101010101" charset="-122"/>
                <a:sym typeface="+mn-ea"/>
              </a:rPr>
              <a:t>Lorme ipsum dolor sit,consectetur adipsiicing elit.Lorme ipsum dolor sit,consectetur adipsiicing elit.</a:t>
            </a:r>
          </a:p>
        </p:txBody>
      </p:sp>
      <p:sp>
        <p:nvSpPr>
          <p:cNvPr id="31" name="TextBox 1210"/>
          <p:cNvSpPr/>
          <p:nvPr/>
        </p:nvSpPr>
        <p:spPr>
          <a:xfrm>
            <a:off x="7910195" y="4112260"/>
            <a:ext cx="2882900" cy="30670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140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uLnTx/>
                <a:uFillTx/>
                <a:latin typeface="Verdana" panose="020B0604030504040204" charset="0"/>
                <a:ea typeface="方正舒体" panose="02010601030101010101" charset="-122"/>
                <a:sym typeface="+mn-ea"/>
              </a:rPr>
              <a:t>ADD YOUR TEXT HERE</a:t>
            </a:r>
          </a:p>
        </p:txBody>
      </p:sp>
      <p:sp>
        <p:nvSpPr>
          <p:cNvPr id="32" name="TextBox 1210"/>
          <p:cNvSpPr/>
          <p:nvPr/>
        </p:nvSpPr>
        <p:spPr>
          <a:xfrm>
            <a:off x="7910195" y="4418965"/>
            <a:ext cx="3347085" cy="54991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100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uLnTx/>
                <a:uFillTx/>
                <a:latin typeface="Verdana" panose="020B0604030504040204" charset="0"/>
                <a:ea typeface="方正舒体" panose="02010601030101010101" charset="-122"/>
                <a:sym typeface="+mn-ea"/>
              </a:rPr>
              <a:t>Lorme ipsum dolor sit,consectetur adipsiicing elit.Lorme ipsum dolor sit,consectetur adipsiicing elit.</a:t>
            </a:r>
          </a:p>
        </p:txBody>
      </p:sp>
      <p:sp>
        <p:nvSpPr>
          <p:cNvPr id="33" name="TextBox 1210"/>
          <p:cNvSpPr/>
          <p:nvPr/>
        </p:nvSpPr>
        <p:spPr>
          <a:xfrm>
            <a:off x="1133475" y="4112260"/>
            <a:ext cx="2882900" cy="30670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140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uLnTx/>
                <a:uFillTx/>
                <a:latin typeface="Verdana" panose="020B0604030504040204" charset="0"/>
                <a:ea typeface="方正舒体" panose="02010601030101010101" charset="-122"/>
                <a:sym typeface="+mn-ea"/>
              </a:rPr>
              <a:t>ADD YOUR TEXT HERE</a:t>
            </a:r>
          </a:p>
        </p:txBody>
      </p:sp>
      <p:sp>
        <p:nvSpPr>
          <p:cNvPr id="34" name="TextBox 1210"/>
          <p:cNvSpPr/>
          <p:nvPr/>
        </p:nvSpPr>
        <p:spPr>
          <a:xfrm>
            <a:off x="669290" y="4418965"/>
            <a:ext cx="3347085" cy="54991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100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uLnTx/>
                <a:uFillTx/>
                <a:latin typeface="Verdana" panose="020B0604030504040204" charset="0"/>
                <a:ea typeface="方正舒体" panose="02010601030101010101" charset="-122"/>
                <a:sym typeface="+mn-ea"/>
              </a:rPr>
              <a:t>Lorme ipsum dolor sit,consectetur adipsiicing elit.Lorme ipsum dolor sit,consectetur adipsiicing elit.</a:t>
            </a:r>
          </a:p>
        </p:txBody>
      </p:sp>
      <p:sp>
        <p:nvSpPr>
          <p:cNvPr id="35" name="TextBox 1210"/>
          <p:cNvSpPr/>
          <p:nvPr/>
        </p:nvSpPr>
        <p:spPr>
          <a:xfrm>
            <a:off x="751840" y="2885440"/>
            <a:ext cx="2882900" cy="30670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140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uLnTx/>
                <a:uFillTx/>
                <a:latin typeface="Verdana" panose="020B0604030504040204" charset="0"/>
                <a:ea typeface="方正舒体" panose="02010601030101010101" charset="-122"/>
                <a:sym typeface="+mn-ea"/>
              </a:rPr>
              <a:t>ADD YOUR TEXT HERE</a:t>
            </a:r>
          </a:p>
        </p:txBody>
      </p:sp>
      <p:sp>
        <p:nvSpPr>
          <p:cNvPr id="36" name="TextBox 1210"/>
          <p:cNvSpPr/>
          <p:nvPr/>
        </p:nvSpPr>
        <p:spPr>
          <a:xfrm>
            <a:off x="287655" y="3192145"/>
            <a:ext cx="3347085" cy="54991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100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uLnTx/>
                <a:uFillTx/>
                <a:latin typeface="Verdana" panose="020B0604030504040204" charset="0"/>
                <a:ea typeface="方正舒体" panose="02010601030101010101" charset="-122"/>
                <a:sym typeface="+mn-ea"/>
              </a:rPr>
              <a:t>Lorme ipsum dolor sit,consectetur adipsiicing elit.Lorme ipsum dolor sit,consectetur adipsiicing elit.</a:t>
            </a:r>
          </a:p>
        </p:txBody>
      </p:sp>
      <p:sp>
        <p:nvSpPr>
          <p:cNvPr id="37" name="TextBox 1210"/>
          <p:cNvSpPr/>
          <p:nvPr/>
        </p:nvSpPr>
        <p:spPr>
          <a:xfrm>
            <a:off x="1195070" y="1713230"/>
            <a:ext cx="2882900" cy="30670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140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uLnTx/>
                <a:uFillTx/>
                <a:latin typeface="Verdana" panose="020B0604030504040204" charset="0"/>
                <a:ea typeface="方正舒体" panose="02010601030101010101" charset="-122"/>
                <a:sym typeface="+mn-ea"/>
              </a:rPr>
              <a:t>ADD YOUR TEXT HERE</a:t>
            </a:r>
          </a:p>
        </p:txBody>
      </p:sp>
      <p:sp>
        <p:nvSpPr>
          <p:cNvPr id="38" name="TextBox 1210"/>
          <p:cNvSpPr/>
          <p:nvPr/>
        </p:nvSpPr>
        <p:spPr>
          <a:xfrm>
            <a:off x="730885" y="2019935"/>
            <a:ext cx="3347085" cy="54991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algn="r"/>
            <a:r>
              <a:rPr lang="en-US" altLang="zh-CN" sz="100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uLnTx/>
                <a:uFillTx/>
                <a:latin typeface="Verdana" panose="020B0604030504040204" charset="0"/>
                <a:ea typeface="方正舒体" panose="02010601030101010101" charset="-122"/>
                <a:sym typeface="+mn-ea"/>
              </a:rPr>
              <a:t>Lorme ipsum dolor sit,consectetur adipsiicing elit.Lorme ipsum dolor sit,consectetur adipsiicing elit.</a:t>
            </a:r>
          </a:p>
        </p:txBody>
      </p:sp>
      <p:pic>
        <p:nvPicPr>
          <p:cNvPr id="12" name="图片 11" descr="1"/>
          <p:cNvPicPr>
            <a:picLocks noChangeAspect="1"/>
          </p:cNvPicPr>
          <p:nvPr/>
        </p:nvPicPr>
        <p:blipFill>
          <a:blip r:embed="rId2"/>
          <a:srcRect l="46371" b="36445"/>
          <a:stretch>
            <a:fillRect/>
          </a:stretch>
        </p:blipFill>
        <p:spPr>
          <a:xfrm flipH="1">
            <a:off x="10789285" y="4290060"/>
            <a:ext cx="1400175" cy="257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4302</Words>
  <Application>Microsoft Office PowerPoint</Application>
  <PresentationFormat>宽屏</PresentationFormat>
  <Paragraphs>221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50" baseType="lpstr">
      <vt:lpstr>ArialUnicodeMS</vt:lpstr>
      <vt:lpstr>DFPHongYiKW3-B5</vt:lpstr>
      <vt:lpstr>FontAwesome</vt:lpstr>
      <vt:lpstr>Gill Sans</vt:lpstr>
      <vt:lpstr>League Gothic Regular</vt:lpstr>
      <vt:lpstr>Oswald Light</vt:lpstr>
      <vt:lpstr>Roboto Medium</vt:lpstr>
      <vt:lpstr>方正清刻本悦宋简体</vt:lpstr>
      <vt:lpstr>方正少儿简体</vt:lpstr>
      <vt:lpstr>方正舒体</vt:lpstr>
      <vt:lpstr>华文楷体</vt:lpstr>
      <vt:lpstr>经典中宋繁</vt:lpstr>
      <vt:lpstr>宋体</vt:lpstr>
      <vt:lpstr>微软雅黑</vt:lpstr>
      <vt:lpstr>Arial</vt:lpstr>
      <vt:lpstr>Calibri</vt:lpstr>
      <vt:lpstr>Calibri Light</vt:lpstr>
      <vt:lpstr>Helvetica</vt:lpstr>
      <vt:lpstr>Impact</vt:lpstr>
      <vt:lpstr>Microsoft Yi Baiti</vt:lpstr>
      <vt:lpstr>Tempus Sans ITC</vt:lpstr>
      <vt:lpstr>Verdana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Windows 用户</cp:lastModifiedBy>
  <cp:revision>1</cp:revision>
  <dcterms:created xsi:type="dcterms:W3CDTF">2017-07-02T10:48:00Z</dcterms:created>
  <dcterms:modified xsi:type="dcterms:W3CDTF">2019-04-16T05:22:38Z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2052-10.1.0.6554</vt:lpwstr>
  </property>
</Properties>
</file>