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3" r:id="rId2"/>
    <p:sldId id="277" r:id="rId3"/>
    <p:sldId id="261" r:id="rId4"/>
    <p:sldId id="266" r:id="rId5"/>
    <p:sldId id="268" r:id="rId6"/>
    <p:sldId id="269" r:id="rId7"/>
    <p:sldId id="270" r:id="rId8"/>
    <p:sldId id="271" r:id="rId9"/>
    <p:sldId id="276" r:id="rId10"/>
    <p:sldId id="262" r:id="rId11"/>
    <p:sldId id="282" r:id="rId12"/>
    <p:sldId id="263" r:id="rId13"/>
    <p:sldId id="273" r:id="rId14"/>
    <p:sldId id="275" r:id="rId15"/>
    <p:sldId id="258" r:id="rId16"/>
    <p:sldId id="272" r:id="rId17"/>
    <p:sldId id="281" r:id="rId18"/>
    <p:sldId id="280" r:id="rId19"/>
    <p:sldId id="274" r:id="rId20"/>
    <p:sldId id="257" r:id="rId21"/>
    <p:sldId id="259" r:id="rId22"/>
    <p:sldId id="264" r:id="rId23"/>
    <p:sldId id="265" r:id="rId24"/>
    <p:sldId id="267" r:id="rId25"/>
    <p:sldId id="278"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A4D8"/>
    <a:srgbClr val="88CBD5"/>
    <a:srgbClr val="FFB6B6"/>
    <a:srgbClr val="000042"/>
    <a:srgbClr val="FFF46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0" d="100"/>
          <a:sy n="100" d="100"/>
        </p:scale>
        <p:origin x="876" y="9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15.jpg"/><Relationship Id="rId1" Type="http://schemas.openxmlformats.org/officeDocument/2006/relationships/image" Target="../media/image14.jp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blipFill>
              <a:blip xmlns:r="http://schemas.openxmlformats.org/officeDocument/2006/relationships" r:embed="rId1"/>
              <a:stretch>
                <a:fillRect/>
              </a:stretch>
            </a:blipFill>
            <a:ln>
              <a:noFill/>
            </a:ln>
            <a:effectLst/>
            <a:scene3d>
              <a:camera prst="orthographicFront"/>
              <a:lightRig rig="threePt" dir="t"/>
            </a:scene3d>
            <a:sp3d prstMaterial="softEdge">
              <a:bevelT w="0" h="0"/>
            </a:sp3d>
          </c:spPr>
          <c:invertIfNegative val="0"/>
          <c:pictureOptions>
            <c:pictureFormat val="stack"/>
          </c:pictureOptions>
          <c:dPt>
            <c:idx val="0"/>
            <c:invertIfNegative val="0"/>
            <c:bubble3D val="0"/>
            <c:extLst>
              <c:ext xmlns:c16="http://schemas.microsoft.com/office/drawing/2014/chart" uri="{C3380CC4-5D6E-409C-BE32-E72D297353CC}">
                <c16:uniqueId val="{00000000-14E7-48E6-897E-E455E3CE079A}"/>
              </c:ext>
            </c:extLst>
          </c:dPt>
          <c:dPt>
            <c:idx val="1"/>
            <c:invertIfNegative val="0"/>
            <c:bubble3D val="0"/>
            <c:extLst>
              <c:ext xmlns:c16="http://schemas.microsoft.com/office/drawing/2014/chart" uri="{C3380CC4-5D6E-409C-BE32-E72D297353CC}">
                <c16:uniqueId val="{00000001-14E7-48E6-897E-E455E3CE079A}"/>
              </c:ext>
            </c:extLst>
          </c:dPt>
          <c:dPt>
            <c:idx val="2"/>
            <c:invertIfNegative val="0"/>
            <c:bubble3D val="0"/>
            <c:extLst>
              <c:ext xmlns:c16="http://schemas.microsoft.com/office/drawing/2014/chart" uri="{C3380CC4-5D6E-409C-BE32-E72D297353CC}">
                <c16:uniqueId val="{00000002-14E7-48E6-897E-E455E3CE079A}"/>
              </c:ext>
            </c:extLst>
          </c:dPt>
          <c:dPt>
            <c:idx val="3"/>
            <c:invertIfNegative val="0"/>
            <c:bubble3D val="0"/>
            <c:extLst>
              <c:ext xmlns:c16="http://schemas.microsoft.com/office/drawing/2014/chart" uri="{C3380CC4-5D6E-409C-BE32-E72D297353CC}">
                <c16:uniqueId val="{00000003-14E7-48E6-897E-E455E3CE079A}"/>
              </c:ext>
            </c:extLst>
          </c:dPt>
          <c:dPt>
            <c:idx val="4"/>
            <c:invertIfNegative val="0"/>
            <c:bubble3D val="0"/>
            <c:spPr>
              <a:blipFill>
                <a:blip xmlns:r="http://schemas.openxmlformats.org/officeDocument/2006/relationships" r:embed="rId2"/>
                <a:stretch>
                  <a:fillRect/>
                </a:stretch>
              </a:blipFill>
              <a:ln>
                <a:noFill/>
              </a:ln>
              <a:effectLst/>
              <a:scene3d>
                <a:camera prst="orthographicFront"/>
                <a:lightRig rig="threePt" dir="t"/>
              </a:scene3d>
              <a:sp3d prstMaterial="softEdge">
                <a:bevelT w="0" h="0"/>
              </a:sp3d>
            </c:spPr>
            <c:pictureOptions>
              <c:pictureFormat val="stack"/>
            </c:pictureOptions>
            <c:extLst>
              <c:ext xmlns:c16="http://schemas.microsoft.com/office/drawing/2014/chart" uri="{C3380CC4-5D6E-409C-BE32-E72D297353CC}">
                <c16:uniqueId val="{00000005-14E7-48E6-897E-E455E3CE079A}"/>
              </c:ext>
            </c:extLst>
          </c:dPt>
          <c:dPt>
            <c:idx val="5"/>
            <c:invertIfNegative val="0"/>
            <c:bubble3D val="0"/>
            <c:extLst>
              <c:ext xmlns:c16="http://schemas.microsoft.com/office/drawing/2014/chart" uri="{C3380CC4-5D6E-409C-BE32-E72D297353CC}">
                <c16:uniqueId val="{00000006-14E7-48E6-897E-E455E3CE079A}"/>
              </c:ext>
            </c:extLst>
          </c:dPt>
          <c:dPt>
            <c:idx val="6"/>
            <c:invertIfNegative val="0"/>
            <c:bubble3D val="0"/>
            <c:extLst>
              <c:ext xmlns:c16="http://schemas.microsoft.com/office/drawing/2014/chart" uri="{C3380CC4-5D6E-409C-BE32-E72D297353CC}">
                <c16:uniqueId val="{00000007-14E7-48E6-897E-E455E3CE079A}"/>
              </c:ext>
            </c:extLst>
          </c:dPt>
          <c:dPt>
            <c:idx val="7"/>
            <c:invertIfNegative val="0"/>
            <c:bubble3D val="0"/>
            <c:extLst>
              <c:ext xmlns:c16="http://schemas.microsoft.com/office/drawing/2014/chart" uri="{C3380CC4-5D6E-409C-BE32-E72D297353CC}">
                <c16:uniqueId val="{00000008-14E7-48E6-897E-E455E3CE079A}"/>
              </c:ext>
            </c:extLst>
          </c:dPt>
          <c:dPt>
            <c:idx val="13"/>
            <c:invertIfNegative val="0"/>
            <c:bubble3D val="0"/>
            <c:extLst>
              <c:ext xmlns:c16="http://schemas.microsoft.com/office/drawing/2014/chart" uri="{C3380CC4-5D6E-409C-BE32-E72D297353CC}">
                <c16:uniqueId val="{00000009-14E7-48E6-897E-E455E3CE079A}"/>
              </c:ext>
            </c:extLst>
          </c:dPt>
          <c:dLbls>
            <c:dLbl>
              <c:idx val="0"/>
              <c:layout>
                <c:manualLayout>
                  <c:x val="0"/>
                  <c:y val="5.58329039149435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4E7-48E6-897E-E455E3CE079A}"/>
                </c:ext>
              </c:extLst>
            </c:dLbl>
            <c:dLbl>
              <c:idx val="1"/>
              <c:layout>
                <c:manualLayout>
                  <c:x val="-3.0841404512704602E-3"/>
                  <c:y val="6.437519999879810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4E7-48E6-897E-E455E3CE079A}"/>
                </c:ext>
              </c:extLst>
            </c:dLbl>
            <c:dLbl>
              <c:idx val="2"/>
              <c:layout>
                <c:manualLayout>
                  <c:x val="0"/>
                  <c:y val="-1.763745269511999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4E7-48E6-897E-E455E3CE079A}"/>
                </c:ext>
              </c:extLst>
            </c:dLbl>
            <c:dLbl>
              <c:idx val="3"/>
              <c:layout>
                <c:manualLayout>
                  <c:x val="0"/>
                  <c:y val="2.222258946049529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4E7-48E6-897E-E455E3CE079A}"/>
                </c:ext>
              </c:extLst>
            </c:dLbl>
            <c:dLbl>
              <c:idx val="4"/>
              <c:spPr>
                <a:noFill/>
                <a:ln>
                  <a:noFill/>
                </a:ln>
                <a:effectLst/>
              </c:spPr>
              <c:txPr>
                <a:bodyPr/>
                <a:lstStyle/>
                <a:p>
                  <a:pPr>
                    <a:defRPr sz="2000" b="1">
                      <a:solidFill>
                        <a:schemeClr val="accent1"/>
                      </a:solidFill>
                      <a:effectLst/>
                      <a:latin typeface="Calibri" panose="020F0502020204030204" pitchFamily="34" charset="0"/>
                      <a:ea typeface="Tahoma" pitchFamily="34" charset="0"/>
                      <a:cs typeface="Tahoma" pitchFamily="34" charset="0"/>
                    </a:defRPr>
                  </a:pPr>
                  <a:endParaRPr lang="zh-CN"/>
                </a:p>
              </c:txPr>
              <c:showLegendKey val="0"/>
              <c:showVal val="1"/>
              <c:showCatName val="0"/>
              <c:showSerName val="0"/>
              <c:showPercent val="0"/>
              <c:showBubbleSize val="0"/>
              <c:extLst>
                <c:ext xmlns:c16="http://schemas.microsoft.com/office/drawing/2014/chart" uri="{C3380CC4-5D6E-409C-BE32-E72D297353CC}">
                  <c16:uniqueId val="{00000005-14E7-48E6-897E-E455E3CE079A}"/>
                </c:ext>
              </c:extLst>
            </c:dLbl>
            <c:spPr>
              <a:noFill/>
              <a:ln>
                <a:noFill/>
              </a:ln>
              <a:effectLst/>
            </c:spPr>
            <c:txPr>
              <a:bodyPr/>
              <a:lstStyle/>
              <a:p>
                <a:pPr>
                  <a:defRPr sz="2000" b="1">
                    <a:solidFill>
                      <a:schemeClr val="tx1"/>
                    </a:solidFill>
                    <a:effectLst/>
                    <a:latin typeface="Calibri" panose="020F0502020204030204" pitchFamily="34" charset="0"/>
                    <a:ea typeface="Tahoma" pitchFamily="34" charset="0"/>
                    <a:cs typeface="Tahoma"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30</c:v>
                </c:pt>
                <c:pt idx="1">
                  <c:v>20</c:v>
                </c:pt>
                <c:pt idx="2">
                  <c:v>45</c:v>
                </c:pt>
                <c:pt idx="3">
                  <c:v>70</c:v>
                </c:pt>
                <c:pt idx="4">
                  <c:v>80</c:v>
                </c:pt>
              </c:numCache>
            </c:numRef>
          </c:val>
          <c:extLst>
            <c:ext xmlns:c16="http://schemas.microsoft.com/office/drawing/2014/chart" uri="{C3380CC4-5D6E-409C-BE32-E72D297353CC}">
              <c16:uniqueId val="{0000000A-14E7-48E6-897E-E455E3CE079A}"/>
            </c:ext>
          </c:extLst>
        </c:ser>
        <c:dLbls>
          <c:showLegendKey val="0"/>
          <c:showVal val="0"/>
          <c:showCatName val="0"/>
          <c:showSerName val="0"/>
          <c:showPercent val="0"/>
          <c:showBubbleSize val="0"/>
        </c:dLbls>
        <c:gapWidth val="155"/>
        <c:axId val="380258592"/>
        <c:axId val="380259152"/>
      </c:barChart>
      <c:catAx>
        <c:axId val="380258592"/>
        <c:scaling>
          <c:orientation val="minMax"/>
        </c:scaling>
        <c:delete val="0"/>
        <c:axPos val="b"/>
        <c:majorGridlines>
          <c:spPr>
            <a:ln w="6350">
              <a:solidFill>
                <a:schemeClr val="bg1">
                  <a:lumMod val="85000"/>
                </a:schemeClr>
              </a:solidFill>
              <a:prstDash val="sysDash"/>
            </a:ln>
          </c:spPr>
        </c:majorGridlines>
        <c:numFmt formatCode="General" sourceLinked="0"/>
        <c:majorTickMark val="out"/>
        <c:minorTickMark val="none"/>
        <c:tickLblPos val="nextTo"/>
        <c:spPr>
          <a:ln w="3175">
            <a:noFill/>
          </a:ln>
        </c:spPr>
        <c:txPr>
          <a:bodyPr/>
          <a:lstStyle/>
          <a:p>
            <a:pPr>
              <a:defRPr sz="1000" b="1" baseline="0">
                <a:solidFill>
                  <a:schemeClr val="tx1">
                    <a:lumMod val="85000"/>
                    <a:lumOff val="15000"/>
                  </a:schemeClr>
                </a:solidFill>
                <a:latin typeface="Calibri" panose="020F0502020204030204" pitchFamily="34" charset="0"/>
                <a:ea typeface="Tahoma" pitchFamily="34" charset="0"/>
                <a:cs typeface="Tahoma" pitchFamily="34" charset="0"/>
              </a:defRPr>
            </a:pPr>
            <a:endParaRPr lang="zh-CN"/>
          </a:p>
        </c:txPr>
        <c:crossAx val="380259152"/>
        <c:crosses val="autoZero"/>
        <c:auto val="1"/>
        <c:lblAlgn val="ctr"/>
        <c:lblOffset val="100"/>
        <c:noMultiLvlLbl val="0"/>
      </c:catAx>
      <c:valAx>
        <c:axId val="380259152"/>
        <c:scaling>
          <c:orientation val="minMax"/>
        </c:scaling>
        <c:delete val="0"/>
        <c:axPos val="l"/>
        <c:majorGridlines>
          <c:spPr>
            <a:ln w="3175">
              <a:solidFill>
                <a:schemeClr val="bg1">
                  <a:lumMod val="85000"/>
                </a:schemeClr>
              </a:solidFill>
              <a:prstDash val="sysDash"/>
            </a:ln>
          </c:spPr>
        </c:majorGridlines>
        <c:numFmt formatCode="General" sourceLinked="1"/>
        <c:majorTickMark val="in"/>
        <c:minorTickMark val="none"/>
        <c:tickLblPos val="nextTo"/>
        <c:txPr>
          <a:bodyPr/>
          <a:lstStyle/>
          <a:p>
            <a:pPr>
              <a:defRPr sz="1000">
                <a:solidFill>
                  <a:schemeClr val="tx1">
                    <a:lumMod val="65000"/>
                    <a:lumOff val="35000"/>
                  </a:schemeClr>
                </a:solidFill>
                <a:latin typeface="Calibri" panose="020F0502020204030204" pitchFamily="34" charset="0"/>
              </a:defRPr>
            </a:pPr>
            <a:endParaRPr lang="zh-CN"/>
          </a:p>
        </c:txPr>
        <c:crossAx val="380258592"/>
        <c:crosses val="autoZero"/>
        <c:crossBetween val="between"/>
      </c:valAx>
      <c:spPr>
        <a:noFill/>
      </c:spPr>
    </c:plotArea>
    <c:plotVisOnly val="1"/>
    <c:dispBlanksAs val="gap"/>
    <c:showDLblsOverMax val="0"/>
  </c:chart>
  <c:spPr>
    <a:scene3d>
      <a:camera prst="orthographicFront"/>
      <a:lightRig rig="threePt" dir="t"/>
    </a:scene3d>
  </c:spPr>
  <c:txPr>
    <a:bodyPr/>
    <a:lstStyle/>
    <a:p>
      <a:pPr>
        <a:defRPr sz="1800"/>
      </a:pPr>
      <a:endParaRPr lang="zh-CN"/>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6056CD-3297-4186-9699-50435E8B5583}" type="datetimeFigureOut">
              <a:rPr lang="zh-CN" altLang="en-US" smtClean="0"/>
              <a:t>2017/7/13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367BEF-9446-459D-8DD6-A718D948C05F}" type="slidenum">
              <a:rPr lang="zh-CN" altLang="en-US" smtClean="0"/>
              <a:t>‹#›</a:t>
            </a:fld>
            <a:endParaRPr lang="zh-CN" altLang="en-US"/>
          </a:p>
        </p:txBody>
      </p:sp>
    </p:spTree>
    <p:extLst>
      <p:ext uri="{BB962C8B-B14F-4D97-AF65-F5344CB8AC3E}">
        <p14:creationId xmlns:p14="http://schemas.microsoft.com/office/powerpoint/2010/main" val="3320183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367BEF-9446-459D-8DD6-A718D948C05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93542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10</a:t>
            </a:fld>
            <a:endParaRPr lang="zh-CN" altLang="en-US"/>
          </a:p>
        </p:txBody>
      </p:sp>
    </p:spTree>
    <p:extLst>
      <p:ext uri="{BB962C8B-B14F-4D97-AF65-F5344CB8AC3E}">
        <p14:creationId xmlns:p14="http://schemas.microsoft.com/office/powerpoint/2010/main" val="1405387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11</a:t>
            </a:fld>
            <a:endParaRPr lang="zh-CN" altLang="en-US"/>
          </a:p>
        </p:txBody>
      </p:sp>
    </p:spTree>
    <p:extLst>
      <p:ext uri="{BB962C8B-B14F-4D97-AF65-F5344CB8AC3E}">
        <p14:creationId xmlns:p14="http://schemas.microsoft.com/office/powerpoint/2010/main" val="205467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12</a:t>
            </a:fld>
            <a:endParaRPr lang="zh-CN" altLang="en-US"/>
          </a:p>
        </p:txBody>
      </p:sp>
    </p:spTree>
    <p:extLst>
      <p:ext uri="{BB962C8B-B14F-4D97-AF65-F5344CB8AC3E}">
        <p14:creationId xmlns:p14="http://schemas.microsoft.com/office/powerpoint/2010/main" val="813401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13</a:t>
            </a:fld>
            <a:endParaRPr lang="zh-CN" altLang="en-US"/>
          </a:p>
        </p:txBody>
      </p:sp>
    </p:spTree>
    <p:extLst>
      <p:ext uri="{BB962C8B-B14F-4D97-AF65-F5344CB8AC3E}">
        <p14:creationId xmlns:p14="http://schemas.microsoft.com/office/powerpoint/2010/main" val="3094134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14</a:t>
            </a:fld>
            <a:endParaRPr lang="zh-CN" altLang="en-US"/>
          </a:p>
        </p:txBody>
      </p:sp>
    </p:spTree>
    <p:extLst>
      <p:ext uri="{BB962C8B-B14F-4D97-AF65-F5344CB8AC3E}">
        <p14:creationId xmlns:p14="http://schemas.microsoft.com/office/powerpoint/2010/main" val="3559994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15</a:t>
            </a:fld>
            <a:endParaRPr lang="zh-CN" altLang="en-US"/>
          </a:p>
        </p:txBody>
      </p:sp>
    </p:spTree>
    <p:extLst>
      <p:ext uri="{BB962C8B-B14F-4D97-AF65-F5344CB8AC3E}">
        <p14:creationId xmlns:p14="http://schemas.microsoft.com/office/powerpoint/2010/main" val="3573831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16</a:t>
            </a:fld>
            <a:endParaRPr lang="zh-CN" altLang="en-US"/>
          </a:p>
        </p:txBody>
      </p:sp>
    </p:spTree>
    <p:extLst>
      <p:ext uri="{BB962C8B-B14F-4D97-AF65-F5344CB8AC3E}">
        <p14:creationId xmlns:p14="http://schemas.microsoft.com/office/powerpoint/2010/main" val="3072430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17</a:t>
            </a:fld>
            <a:endParaRPr lang="zh-CN" altLang="en-US"/>
          </a:p>
        </p:txBody>
      </p:sp>
    </p:spTree>
    <p:extLst>
      <p:ext uri="{BB962C8B-B14F-4D97-AF65-F5344CB8AC3E}">
        <p14:creationId xmlns:p14="http://schemas.microsoft.com/office/powerpoint/2010/main" val="801610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18</a:t>
            </a:fld>
            <a:endParaRPr lang="zh-CN" altLang="en-US"/>
          </a:p>
        </p:txBody>
      </p:sp>
    </p:spTree>
    <p:extLst>
      <p:ext uri="{BB962C8B-B14F-4D97-AF65-F5344CB8AC3E}">
        <p14:creationId xmlns:p14="http://schemas.microsoft.com/office/powerpoint/2010/main" val="317499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19</a:t>
            </a:fld>
            <a:endParaRPr lang="zh-CN" altLang="en-US"/>
          </a:p>
        </p:txBody>
      </p:sp>
    </p:spTree>
    <p:extLst>
      <p:ext uri="{BB962C8B-B14F-4D97-AF65-F5344CB8AC3E}">
        <p14:creationId xmlns:p14="http://schemas.microsoft.com/office/powerpoint/2010/main" val="3488263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2</a:t>
            </a:fld>
            <a:endParaRPr lang="zh-CN" altLang="en-US"/>
          </a:p>
        </p:txBody>
      </p:sp>
    </p:spTree>
    <p:extLst>
      <p:ext uri="{BB962C8B-B14F-4D97-AF65-F5344CB8AC3E}">
        <p14:creationId xmlns:p14="http://schemas.microsoft.com/office/powerpoint/2010/main" val="2969156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20</a:t>
            </a:fld>
            <a:endParaRPr lang="zh-CN" altLang="en-US"/>
          </a:p>
        </p:txBody>
      </p:sp>
    </p:spTree>
    <p:extLst>
      <p:ext uri="{BB962C8B-B14F-4D97-AF65-F5344CB8AC3E}">
        <p14:creationId xmlns:p14="http://schemas.microsoft.com/office/powerpoint/2010/main" val="3177472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21</a:t>
            </a:fld>
            <a:endParaRPr lang="zh-CN" altLang="en-US"/>
          </a:p>
        </p:txBody>
      </p:sp>
    </p:spTree>
    <p:extLst>
      <p:ext uri="{BB962C8B-B14F-4D97-AF65-F5344CB8AC3E}">
        <p14:creationId xmlns:p14="http://schemas.microsoft.com/office/powerpoint/2010/main" val="23822162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22</a:t>
            </a:fld>
            <a:endParaRPr lang="zh-CN" altLang="en-US"/>
          </a:p>
        </p:txBody>
      </p:sp>
    </p:spTree>
    <p:extLst>
      <p:ext uri="{BB962C8B-B14F-4D97-AF65-F5344CB8AC3E}">
        <p14:creationId xmlns:p14="http://schemas.microsoft.com/office/powerpoint/2010/main" val="3748273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23</a:t>
            </a:fld>
            <a:endParaRPr lang="zh-CN" altLang="en-US"/>
          </a:p>
        </p:txBody>
      </p:sp>
    </p:spTree>
    <p:extLst>
      <p:ext uri="{BB962C8B-B14F-4D97-AF65-F5344CB8AC3E}">
        <p14:creationId xmlns:p14="http://schemas.microsoft.com/office/powerpoint/2010/main" val="4042977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24</a:t>
            </a:fld>
            <a:endParaRPr lang="zh-CN" altLang="en-US"/>
          </a:p>
        </p:txBody>
      </p:sp>
    </p:spTree>
    <p:extLst>
      <p:ext uri="{BB962C8B-B14F-4D97-AF65-F5344CB8AC3E}">
        <p14:creationId xmlns:p14="http://schemas.microsoft.com/office/powerpoint/2010/main" val="36102180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25</a:t>
            </a:fld>
            <a:endParaRPr lang="zh-CN" altLang="en-US"/>
          </a:p>
        </p:txBody>
      </p:sp>
    </p:spTree>
    <p:extLst>
      <p:ext uri="{BB962C8B-B14F-4D97-AF65-F5344CB8AC3E}">
        <p14:creationId xmlns:p14="http://schemas.microsoft.com/office/powerpoint/2010/main" val="2550721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3</a:t>
            </a:fld>
            <a:endParaRPr lang="zh-CN" altLang="en-US"/>
          </a:p>
        </p:txBody>
      </p:sp>
    </p:spTree>
    <p:extLst>
      <p:ext uri="{BB962C8B-B14F-4D97-AF65-F5344CB8AC3E}">
        <p14:creationId xmlns:p14="http://schemas.microsoft.com/office/powerpoint/2010/main" val="1936694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4</a:t>
            </a:fld>
            <a:endParaRPr lang="zh-CN" altLang="en-US"/>
          </a:p>
        </p:txBody>
      </p:sp>
    </p:spTree>
    <p:extLst>
      <p:ext uri="{BB962C8B-B14F-4D97-AF65-F5344CB8AC3E}">
        <p14:creationId xmlns:p14="http://schemas.microsoft.com/office/powerpoint/2010/main" val="2098818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5</a:t>
            </a:fld>
            <a:endParaRPr lang="zh-CN" altLang="en-US"/>
          </a:p>
        </p:txBody>
      </p:sp>
    </p:spTree>
    <p:extLst>
      <p:ext uri="{BB962C8B-B14F-4D97-AF65-F5344CB8AC3E}">
        <p14:creationId xmlns:p14="http://schemas.microsoft.com/office/powerpoint/2010/main" val="656002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6</a:t>
            </a:fld>
            <a:endParaRPr lang="zh-CN" altLang="en-US"/>
          </a:p>
        </p:txBody>
      </p:sp>
    </p:spTree>
    <p:extLst>
      <p:ext uri="{BB962C8B-B14F-4D97-AF65-F5344CB8AC3E}">
        <p14:creationId xmlns:p14="http://schemas.microsoft.com/office/powerpoint/2010/main" val="2436704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7</a:t>
            </a:fld>
            <a:endParaRPr lang="zh-CN" altLang="en-US"/>
          </a:p>
        </p:txBody>
      </p:sp>
    </p:spTree>
    <p:extLst>
      <p:ext uri="{BB962C8B-B14F-4D97-AF65-F5344CB8AC3E}">
        <p14:creationId xmlns:p14="http://schemas.microsoft.com/office/powerpoint/2010/main" val="326449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8</a:t>
            </a:fld>
            <a:endParaRPr lang="zh-CN" altLang="en-US"/>
          </a:p>
        </p:txBody>
      </p:sp>
    </p:spTree>
    <p:extLst>
      <p:ext uri="{BB962C8B-B14F-4D97-AF65-F5344CB8AC3E}">
        <p14:creationId xmlns:p14="http://schemas.microsoft.com/office/powerpoint/2010/main" val="1474749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t>9</a:t>
            </a:fld>
            <a:endParaRPr lang="zh-CN" altLang="en-US"/>
          </a:p>
        </p:txBody>
      </p:sp>
    </p:spTree>
    <p:extLst>
      <p:ext uri="{BB962C8B-B14F-4D97-AF65-F5344CB8AC3E}">
        <p14:creationId xmlns:p14="http://schemas.microsoft.com/office/powerpoint/2010/main" val="3687275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03063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656334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1288633" y="1932348"/>
            <a:ext cx="1400176" cy="1400174"/>
          </a:xfrm>
          <a:custGeom>
            <a:avLst/>
            <a:gdLst>
              <a:gd name="connsiteX0" fmla="*/ 700088 w 1400176"/>
              <a:gd name="connsiteY0" fmla="*/ 0 h 1400174"/>
              <a:gd name="connsiteX1" fmla="*/ 1400176 w 1400176"/>
              <a:gd name="connsiteY1" fmla="*/ 700087 h 1400174"/>
              <a:gd name="connsiteX2" fmla="*/ 700088 w 1400176"/>
              <a:gd name="connsiteY2" fmla="*/ 1400174 h 1400174"/>
              <a:gd name="connsiteX3" fmla="*/ 0 w 1400176"/>
              <a:gd name="connsiteY3" fmla="*/ 700087 h 1400174"/>
              <a:gd name="connsiteX4" fmla="*/ 700088 w 1400176"/>
              <a:gd name="connsiteY4" fmla="*/ 0 h 140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6" h="1400174">
                <a:moveTo>
                  <a:pt x="700088" y="0"/>
                </a:moveTo>
                <a:cubicBezTo>
                  <a:pt x="1086736" y="0"/>
                  <a:pt x="1400176" y="313440"/>
                  <a:pt x="1400176" y="700087"/>
                </a:cubicBezTo>
                <a:cubicBezTo>
                  <a:pt x="1400176" y="1086734"/>
                  <a:pt x="1086736" y="1400174"/>
                  <a:pt x="700088" y="1400174"/>
                </a:cubicBezTo>
                <a:cubicBezTo>
                  <a:pt x="313440" y="1400174"/>
                  <a:pt x="0" y="1086734"/>
                  <a:pt x="0" y="700087"/>
                </a:cubicBezTo>
                <a:cubicBezTo>
                  <a:pt x="0" y="313440"/>
                  <a:pt x="313440" y="0"/>
                  <a:pt x="700088"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288633" y="4247529"/>
            <a:ext cx="1400176" cy="1400174"/>
          </a:xfrm>
          <a:custGeom>
            <a:avLst/>
            <a:gdLst>
              <a:gd name="connsiteX0" fmla="*/ 700088 w 1400176"/>
              <a:gd name="connsiteY0" fmla="*/ 0 h 1400174"/>
              <a:gd name="connsiteX1" fmla="*/ 1400176 w 1400176"/>
              <a:gd name="connsiteY1" fmla="*/ 700087 h 1400174"/>
              <a:gd name="connsiteX2" fmla="*/ 700088 w 1400176"/>
              <a:gd name="connsiteY2" fmla="*/ 1400174 h 1400174"/>
              <a:gd name="connsiteX3" fmla="*/ 0 w 1400176"/>
              <a:gd name="connsiteY3" fmla="*/ 700087 h 1400174"/>
              <a:gd name="connsiteX4" fmla="*/ 700088 w 1400176"/>
              <a:gd name="connsiteY4" fmla="*/ 0 h 140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6" h="1400174">
                <a:moveTo>
                  <a:pt x="700088" y="0"/>
                </a:moveTo>
                <a:cubicBezTo>
                  <a:pt x="1086736" y="0"/>
                  <a:pt x="1400176" y="313440"/>
                  <a:pt x="1400176" y="700087"/>
                </a:cubicBezTo>
                <a:cubicBezTo>
                  <a:pt x="1400176" y="1086734"/>
                  <a:pt x="1086736" y="1400174"/>
                  <a:pt x="700088" y="1400174"/>
                </a:cubicBezTo>
                <a:cubicBezTo>
                  <a:pt x="313440" y="1400174"/>
                  <a:pt x="0" y="1086734"/>
                  <a:pt x="0" y="700087"/>
                </a:cubicBezTo>
                <a:cubicBezTo>
                  <a:pt x="0" y="313440"/>
                  <a:pt x="313440" y="0"/>
                  <a:pt x="700088"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6447776" y="1931023"/>
            <a:ext cx="1400176" cy="1400174"/>
          </a:xfrm>
          <a:custGeom>
            <a:avLst/>
            <a:gdLst>
              <a:gd name="connsiteX0" fmla="*/ 700088 w 1400176"/>
              <a:gd name="connsiteY0" fmla="*/ 0 h 1400174"/>
              <a:gd name="connsiteX1" fmla="*/ 1400176 w 1400176"/>
              <a:gd name="connsiteY1" fmla="*/ 700087 h 1400174"/>
              <a:gd name="connsiteX2" fmla="*/ 700088 w 1400176"/>
              <a:gd name="connsiteY2" fmla="*/ 1400174 h 1400174"/>
              <a:gd name="connsiteX3" fmla="*/ 0 w 1400176"/>
              <a:gd name="connsiteY3" fmla="*/ 700087 h 1400174"/>
              <a:gd name="connsiteX4" fmla="*/ 700088 w 1400176"/>
              <a:gd name="connsiteY4" fmla="*/ 0 h 140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6" h="1400174">
                <a:moveTo>
                  <a:pt x="700088" y="0"/>
                </a:moveTo>
                <a:cubicBezTo>
                  <a:pt x="1086736" y="0"/>
                  <a:pt x="1400176" y="313440"/>
                  <a:pt x="1400176" y="700087"/>
                </a:cubicBezTo>
                <a:cubicBezTo>
                  <a:pt x="1400176" y="1086734"/>
                  <a:pt x="1086736" y="1400174"/>
                  <a:pt x="700088" y="1400174"/>
                </a:cubicBezTo>
                <a:cubicBezTo>
                  <a:pt x="313440" y="1400174"/>
                  <a:pt x="0" y="1086734"/>
                  <a:pt x="0" y="700087"/>
                </a:cubicBezTo>
                <a:cubicBezTo>
                  <a:pt x="0" y="313440"/>
                  <a:pt x="313440" y="0"/>
                  <a:pt x="700088"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447775" y="4248854"/>
            <a:ext cx="1400176" cy="1400174"/>
          </a:xfrm>
          <a:custGeom>
            <a:avLst/>
            <a:gdLst>
              <a:gd name="connsiteX0" fmla="*/ 700088 w 1400176"/>
              <a:gd name="connsiteY0" fmla="*/ 0 h 1400174"/>
              <a:gd name="connsiteX1" fmla="*/ 1400176 w 1400176"/>
              <a:gd name="connsiteY1" fmla="*/ 700087 h 1400174"/>
              <a:gd name="connsiteX2" fmla="*/ 700088 w 1400176"/>
              <a:gd name="connsiteY2" fmla="*/ 1400174 h 1400174"/>
              <a:gd name="connsiteX3" fmla="*/ 0 w 1400176"/>
              <a:gd name="connsiteY3" fmla="*/ 700087 h 1400174"/>
              <a:gd name="connsiteX4" fmla="*/ 700088 w 1400176"/>
              <a:gd name="connsiteY4" fmla="*/ 0 h 140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6" h="1400174">
                <a:moveTo>
                  <a:pt x="700088" y="0"/>
                </a:moveTo>
                <a:cubicBezTo>
                  <a:pt x="1086736" y="0"/>
                  <a:pt x="1400176" y="313440"/>
                  <a:pt x="1400176" y="700087"/>
                </a:cubicBezTo>
                <a:cubicBezTo>
                  <a:pt x="1400176" y="1086734"/>
                  <a:pt x="1086736" y="1400174"/>
                  <a:pt x="700088" y="1400174"/>
                </a:cubicBezTo>
                <a:cubicBezTo>
                  <a:pt x="313440" y="1400174"/>
                  <a:pt x="0" y="1086734"/>
                  <a:pt x="0" y="700087"/>
                </a:cubicBezTo>
                <a:cubicBezTo>
                  <a:pt x="0" y="313440"/>
                  <a:pt x="313440" y="0"/>
                  <a:pt x="700088"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4070975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822097" y="2007424"/>
            <a:ext cx="3880812" cy="1947802"/>
          </a:xfrm>
          <a:custGeom>
            <a:avLst/>
            <a:gdLst>
              <a:gd name="connsiteX0" fmla="*/ 172867 w 3880812"/>
              <a:gd name="connsiteY0" fmla="*/ 0 h 1947802"/>
              <a:gd name="connsiteX1" fmla="*/ 3707945 w 3880812"/>
              <a:gd name="connsiteY1" fmla="*/ 0 h 1947802"/>
              <a:gd name="connsiteX2" fmla="*/ 3880812 w 3880812"/>
              <a:gd name="connsiteY2" fmla="*/ 172867 h 1947802"/>
              <a:gd name="connsiteX3" fmla="*/ 3880812 w 3880812"/>
              <a:gd name="connsiteY3" fmla="*/ 1774935 h 1947802"/>
              <a:gd name="connsiteX4" fmla="*/ 3707945 w 3880812"/>
              <a:gd name="connsiteY4" fmla="*/ 1947802 h 1947802"/>
              <a:gd name="connsiteX5" fmla="*/ 172867 w 3880812"/>
              <a:gd name="connsiteY5" fmla="*/ 1947802 h 1947802"/>
              <a:gd name="connsiteX6" fmla="*/ 0 w 3880812"/>
              <a:gd name="connsiteY6" fmla="*/ 1774935 h 1947802"/>
              <a:gd name="connsiteX7" fmla="*/ 0 w 3880812"/>
              <a:gd name="connsiteY7" fmla="*/ 172867 h 1947802"/>
              <a:gd name="connsiteX8" fmla="*/ 172867 w 3880812"/>
              <a:gd name="connsiteY8" fmla="*/ 0 h 19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0812" h="1947802">
                <a:moveTo>
                  <a:pt x="172867" y="0"/>
                </a:moveTo>
                <a:lnTo>
                  <a:pt x="3707945" y="0"/>
                </a:lnTo>
                <a:cubicBezTo>
                  <a:pt x="3803417" y="0"/>
                  <a:pt x="3880812" y="77395"/>
                  <a:pt x="3880812" y="172867"/>
                </a:cubicBezTo>
                <a:lnTo>
                  <a:pt x="3880812" y="1774935"/>
                </a:lnTo>
                <a:cubicBezTo>
                  <a:pt x="3880812" y="1870407"/>
                  <a:pt x="3803417" y="1947802"/>
                  <a:pt x="3707945" y="1947802"/>
                </a:cubicBezTo>
                <a:lnTo>
                  <a:pt x="172867" y="1947802"/>
                </a:lnTo>
                <a:cubicBezTo>
                  <a:pt x="77395" y="1947802"/>
                  <a:pt x="0" y="1870407"/>
                  <a:pt x="0" y="1774935"/>
                </a:cubicBezTo>
                <a:lnTo>
                  <a:pt x="0" y="172867"/>
                </a:lnTo>
                <a:cubicBezTo>
                  <a:pt x="0" y="77395"/>
                  <a:pt x="77395" y="0"/>
                  <a:pt x="172867" y="0"/>
                </a:cubicBez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508397" y="2007424"/>
            <a:ext cx="3880812" cy="1947802"/>
          </a:xfrm>
          <a:custGeom>
            <a:avLst/>
            <a:gdLst>
              <a:gd name="connsiteX0" fmla="*/ 172867 w 3880812"/>
              <a:gd name="connsiteY0" fmla="*/ 0 h 1947802"/>
              <a:gd name="connsiteX1" fmla="*/ 3707945 w 3880812"/>
              <a:gd name="connsiteY1" fmla="*/ 0 h 1947802"/>
              <a:gd name="connsiteX2" fmla="*/ 3880812 w 3880812"/>
              <a:gd name="connsiteY2" fmla="*/ 172867 h 1947802"/>
              <a:gd name="connsiteX3" fmla="*/ 3880812 w 3880812"/>
              <a:gd name="connsiteY3" fmla="*/ 1774935 h 1947802"/>
              <a:gd name="connsiteX4" fmla="*/ 3707945 w 3880812"/>
              <a:gd name="connsiteY4" fmla="*/ 1947802 h 1947802"/>
              <a:gd name="connsiteX5" fmla="*/ 172867 w 3880812"/>
              <a:gd name="connsiteY5" fmla="*/ 1947802 h 1947802"/>
              <a:gd name="connsiteX6" fmla="*/ 0 w 3880812"/>
              <a:gd name="connsiteY6" fmla="*/ 1774935 h 1947802"/>
              <a:gd name="connsiteX7" fmla="*/ 0 w 3880812"/>
              <a:gd name="connsiteY7" fmla="*/ 172867 h 1947802"/>
              <a:gd name="connsiteX8" fmla="*/ 172867 w 3880812"/>
              <a:gd name="connsiteY8" fmla="*/ 0 h 19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0812" h="1947802">
                <a:moveTo>
                  <a:pt x="172867" y="0"/>
                </a:moveTo>
                <a:lnTo>
                  <a:pt x="3707945" y="0"/>
                </a:lnTo>
                <a:cubicBezTo>
                  <a:pt x="3803417" y="0"/>
                  <a:pt x="3880812" y="77395"/>
                  <a:pt x="3880812" y="172867"/>
                </a:cubicBezTo>
                <a:lnTo>
                  <a:pt x="3880812" y="1774935"/>
                </a:lnTo>
                <a:cubicBezTo>
                  <a:pt x="3880812" y="1870407"/>
                  <a:pt x="3803417" y="1947802"/>
                  <a:pt x="3707945" y="1947802"/>
                </a:cubicBezTo>
                <a:lnTo>
                  <a:pt x="172867" y="1947802"/>
                </a:lnTo>
                <a:cubicBezTo>
                  <a:pt x="77395" y="1947802"/>
                  <a:pt x="0" y="1870407"/>
                  <a:pt x="0" y="1774935"/>
                </a:cubicBezTo>
                <a:lnTo>
                  <a:pt x="0" y="172867"/>
                </a:lnTo>
                <a:cubicBezTo>
                  <a:pt x="0" y="77395"/>
                  <a:pt x="77395" y="0"/>
                  <a:pt x="17286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877837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937944" y="2057401"/>
            <a:ext cx="1658612" cy="1658608"/>
          </a:xfrm>
          <a:custGeom>
            <a:avLst/>
            <a:gdLst>
              <a:gd name="connsiteX0" fmla="*/ 829306 w 1658612"/>
              <a:gd name="connsiteY0" fmla="*/ 0 h 1658608"/>
              <a:gd name="connsiteX1" fmla="*/ 1658612 w 1658612"/>
              <a:gd name="connsiteY1" fmla="*/ 829304 h 1658608"/>
              <a:gd name="connsiteX2" fmla="*/ 829306 w 1658612"/>
              <a:gd name="connsiteY2" fmla="*/ 1658608 h 1658608"/>
              <a:gd name="connsiteX3" fmla="*/ 0 w 1658612"/>
              <a:gd name="connsiteY3" fmla="*/ 829304 h 1658608"/>
              <a:gd name="connsiteX4" fmla="*/ 829306 w 1658612"/>
              <a:gd name="connsiteY4" fmla="*/ 0 h 1658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612" h="1658608">
                <a:moveTo>
                  <a:pt x="829306" y="0"/>
                </a:moveTo>
                <a:cubicBezTo>
                  <a:pt x="1287319" y="0"/>
                  <a:pt x="1658612" y="371292"/>
                  <a:pt x="1658612" y="829304"/>
                </a:cubicBezTo>
                <a:cubicBezTo>
                  <a:pt x="1658612" y="1287316"/>
                  <a:pt x="1287319" y="1658608"/>
                  <a:pt x="829306" y="1658608"/>
                </a:cubicBezTo>
                <a:cubicBezTo>
                  <a:pt x="371293" y="1658608"/>
                  <a:pt x="0" y="1287316"/>
                  <a:pt x="0" y="829304"/>
                </a:cubicBezTo>
                <a:cubicBezTo>
                  <a:pt x="0" y="371292"/>
                  <a:pt x="371293" y="0"/>
                  <a:pt x="82930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267281" y="2057401"/>
            <a:ext cx="1658612" cy="1658608"/>
          </a:xfrm>
          <a:custGeom>
            <a:avLst/>
            <a:gdLst>
              <a:gd name="connsiteX0" fmla="*/ 829306 w 1658612"/>
              <a:gd name="connsiteY0" fmla="*/ 0 h 1658608"/>
              <a:gd name="connsiteX1" fmla="*/ 1658612 w 1658612"/>
              <a:gd name="connsiteY1" fmla="*/ 829304 h 1658608"/>
              <a:gd name="connsiteX2" fmla="*/ 829306 w 1658612"/>
              <a:gd name="connsiteY2" fmla="*/ 1658608 h 1658608"/>
              <a:gd name="connsiteX3" fmla="*/ 0 w 1658612"/>
              <a:gd name="connsiteY3" fmla="*/ 829304 h 1658608"/>
              <a:gd name="connsiteX4" fmla="*/ 829306 w 1658612"/>
              <a:gd name="connsiteY4" fmla="*/ 0 h 1658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612" h="1658608">
                <a:moveTo>
                  <a:pt x="829306" y="0"/>
                </a:moveTo>
                <a:cubicBezTo>
                  <a:pt x="1287319" y="0"/>
                  <a:pt x="1658612" y="371292"/>
                  <a:pt x="1658612" y="829304"/>
                </a:cubicBezTo>
                <a:cubicBezTo>
                  <a:pt x="1658612" y="1287316"/>
                  <a:pt x="1287319" y="1658608"/>
                  <a:pt x="829306" y="1658608"/>
                </a:cubicBezTo>
                <a:cubicBezTo>
                  <a:pt x="371293" y="1658608"/>
                  <a:pt x="0" y="1287316"/>
                  <a:pt x="0" y="829304"/>
                </a:cubicBezTo>
                <a:cubicBezTo>
                  <a:pt x="0" y="371292"/>
                  <a:pt x="371293" y="0"/>
                  <a:pt x="829306"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85090" y="2057401"/>
            <a:ext cx="1658612" cy="1658608"/>
          </a:xfrm>
          <a:custGeom>
            <a:avLst/>
            <a:gdLst>
              <a:gd name="connsiteX0" fmla="*/ 829306 w 1658612"/>
              <a:gd name="connsiteY0" fmla="*/ 0 h 1658608"/>
              <a:gd name="connsiteX1" fmla="*/ 1658612 w 1658612"/>
              <a:gd name="connsiteY1" fmla="*/ 829304 h 1658608"/>
              <a:gd name="connsiteX2" fmla="*/ 829306 w 1658612"/>
              <a:gd name="connsiteY2" fmla="*/ 1658608 h 1658608"/>
              <a:gd name="connsiteX3" fmla="*/ 0 w 1658612"/>
              <a:gd name="connsiteY3" fmla="*/ 829304 h 1658608"/>
              <a:gd name="connsiteX4" fmla="*/ 829306 w 1658612"/>
              <a:gd name="connsiteY4" fmla="*/ 0 h 1658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612" h="1658608">
                <a:moveTo>
                  <a:pt x="829306" y="0"/>
                </a:moveTo>
                <a:cubicBezTo>
                  <a:pt x="1287319" y="0"/>
                  <a:pt x="1658612" y="371292"/>
                  <a:pt x="1658612" y="829304"/>
                </a:cubicBezTo>
                <a:cubicBezTo>
                  <a:pt x="1658612" y="1287316"/>
                  <a:pt x="1287319" y="1658608"/>
                  <a:pt x="829306" y="1658608"/>
                </a:cubicBezTo>
                <a:cubicBezTo>
                  <a:pt x="371293" y="1658608"/>
                  <a:pt x="0" y="1287316"/>
                  <a:pt x="0" y="829304"/>
                </a:cubicBezTo>
                <a:cubicBezTo>
                  <a:pt x="0" y="371292"/>
                  <a:pt x="371293" y="0"/>
                  <a:pt x="82930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005373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3739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5" r:id="rId3"/>
    <p:sldLayoutId id="2147483664" r:id="rId4"/>
    <p:sldLayoutId id="2147483663"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18.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4.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notesSlide" Target="../notesSlides/notesSlide18.xml"/><Relationship Id="rId5" Type="http://schemas.openxmlformats.org/officeDocument/2006/relationships/tags" Target="../tags/tag10.xml"/><Relationship Id="rId10" Type="http://schemas.openxmlformats.org/officeDocument/2006/relationships/slideLayout" Target="../slideLayouts/slideLayout2.xml"/><Relationship Id="rId4" Type="http://schemas.openxmlformats.org/officeDocument/2006/relationships/tags" Target="../tags/tag9.xml"/><Relationship Id="rId9"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microsoft.com/office/2007/relationships/hdphoto" Target="../media/hdphoto1.wdp"/><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4.png"/><Relationship Id="rId9"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9.jpeg"/><Relationship Id="rId7"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21.jpe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4.jpeg"/><Relationship Id="rId7"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08594" y="2553231"/>
            <a:ext cx="6553194" cy="110799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cs typeface="+mn-cs"/>
              </a:rPr>
              <a:t>手</a:t>
            </a:r>
            <a:r>
              <a:rPr kumimoji="0" lang="zh-CN" altLang="en-US" sz="66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cs typeface="+mn-cs"/>
              </a:rPr>
              <a:t>绘简约商务</a:t>
            </a:r>
            <a:endParaRPr kumimoji="0" lang="zh-CN" altLang="en-US" sz="66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cs typeface="+mn-cs"/>
            </a:endParaRPr>
          </a:p>
        </p:txBody>
      </p:sp>
      <p:sp>
        <p:nvSpPr>
          <p:cNvPr id="3" name="文本框 2"/>
          <p:cNvSpPr txBox="1"/>
          <p:nvPr/>
        </p:nvSpPr>
        <p:spPr>
          <a:xfrm>
            <a:off x="6152231" y="3938202"/>
            <a:ext cx="4865920" cy="82907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pic>
        <p:nvPicPr>
          <p:cNvPr id="4" name="图片 3"/>
          <p:cNvPicPr>
            <a:picLocks noChangeAspect="1"/>
          </p:cNvPicPr>
          <p:nvPr/>
        </p:nvPicPr>
        <p:blipFill>
          <a:blip r:embed="rId5"/>
          <a:stretch>
            <a:fillRect/>
          </a:stretch>
        </p:blipFill>
        <p:spPr>
          <a:xfrm>
            <a:off x="972685" y="1699031"/>
            <a:ext cx="4361310" cy="5173483"/>
          </a:xfrm>
          <a:prstGeom prst="rect">
            <a:avLst/>
          </a:prstGeom>
        </p:spPr>
      </p:pic>
      <p:sp>
        <p:nvSpPr>
          <p:cNvPr id="5" name="任意多边形 4"/>
          <p:cNvSpPr/>
          <p:nvPr/>
        </p:nvSpPr>
        <p:spPr>
          <a:xfrm>
            <a:off x="6025243" y="3595886"/>
            <a:ext cx="5119908" cy="181654"/>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 name="connsiteX0" fmla="*/ 0 w 4830618"/>
              <a:gd name="connsiteY0" fmla="*/ 295563 h 481886"/>
              <a:gd name="connsiteX1" fmla="*/ 2650836 w 4830618"/>
              <a:gd name="connsiteY1" fmla="*/ 471054 h 481886"/>
              <a:gd name="connsiteX2" fmla="*/ 3398982 w 4830618"/>
              <a:gd name="connsiteY2" fmla="*/ 0 h 481886"/>
              <a:gd name="connsiteX3" fmla="*/ 3574473 w 4830618"/>
              <a:gd name="connsiteY3" fmla="*/ 387927 h 481886"/>
              <a:gd name="connsiteX4" fmla="*/ 4830618 w 4830618"/>
              <a:gd name="connsiteY4" fmla="*/ 221672 h 481886"/>
              <a:gd name="connsiteX0" fmla="*/ 0 w 4830618"/>
              <a:gd name="connsiteY0" fmla="*/ 73891 h 251955"/>
              <a:gd name="connsiteX1" fmla="*/ 2650836 w 4830618"/>
              <a:gd name="connsiteY1" fmla="*/ 249382 h 251955"/>
              <a:gd name="connsiteX2" fmla="*/ 3574473 w 4830618"/>
              <a:gd name="connsiteY2" fmla="*/ 166255 h 251955"/>
              <a:gd name="connsiteX3" fmla="*/ 4830618 w 4830618"/>
              <a:gd name="connsiteY3" fmla="*/ 0 h 251955"/>
              <a:gd name="connsiteX0" fmla="*/ 0 w 4830618"/>
              <a:gd name="connsiteY0" fmla="*/ 73891 h 249424"/>
              <a:gd name="connsiteX1" fmla="*/ 1581678 w 4830618"/>
              <a:gd name="connsiteY1" fmla="*/ 176014 h 249424"/>
              <a:gd name="connsiteX2" fmla="*/ 2650836 w 4830618"/>
              <a:gd name="connsiteY2" fmla="*/ 249382 h 249424"/>
              <a:gd name="connsiteX3" fmla="*/ 3574473 w 4830618"/>
              <a:gd name="connsiteY3" fmla="*/ 166255 h 249424"/>
              <a:gd name="connsiteX4" fmla="*/ 4830618 w 4830618"/>
              <a:gd name="connsiteY4" fmla="*/ 0 h 249424"/>
              <a:gd name="connsiteX0" fmla="*/ 0 w 4830618"/>
              <a:gd name="connsiteY0" fmla="*/ 73891 h 181654"/>
              <a:gd name="connsiteX1" fmla="*/ 1581678 w 4830618"/>
              <a:gd name="connsiteY1" fmla="*/ 176014 h 181654"/>
              <a:gd name="connsiteX2" fmla="*/ 2650836 w 4830618"/>
              <a:gd name="connsiteY2" fmla="*/ 109682 h 181654"/>
              <a:gd name="connsiteX3" fmla="*/ 3574473 w 4830618"/>
              <a:gd name="connsiteY3" fmla="*/ 166255 h 181654"/>
              <a:gd name="connsiteX4" fmla="*/ 4830618 w 4830618"/>
              <a:gd name="connsiteY4" fmla="*/ 0 h 181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618" h="181654">
                <a:moveTo>
                  <a:pt x="0" y="73891"/>
                </a:moveTo>
                <a:lnTo>
                  <a:pt x="1581678" y="176014"/>
                </a:lnTo>
                <a:cubicBezTo>
                  <a:pt x="2023484" y="205263"/>
                  <a:pt x="2318704" y="111308"/>
                  <a:pt x="2650836" y="109682"/>
                </a:cubicBezTo>
                <a:cubicBezTo>
                  <a:pt x="2982968" y="108056"/>
                  <a:pt x="3211176" y="207819"/>
                  <a:pt x="3574473" y="166255"/>
                </a:cubicBezTo>
                <a:cubicBezTo>
                  <a:pt x="3813079" y="203200"/>
                  <a:pt x="4321848" y="101600"/>
                  <a:pt x="4830618" y="0"/>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6" name="几米 - 拥有Masbfca (广告配乐完整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11200" y="-711200"/>
            <a:ext cx="609600" cy="609600"/>
          </a:xfrm>
          <a:prstGeom prst="rect">
            <a:avLst/>
          </a:prstGeom>
        </p:spPr>
      </p:pic>
    </p:spTree>
    <p:extLst>
      <p:ext uri="{BB962C8B-B14F-4D97-AF65-F5344CB8AC3E}">
        <p14:creationId xmlns:p14="http://schemas.microsoft.com/office/powerpoint/2010/main" val="32838226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42"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anim calcmode="lin" valueType="num">
                                      <p:cBhvr>
                                        <p:cTn id="10" dur="1000" fill="hold"/>
                                        <p:tgtEl>
                                          <p:spTgt spid="4"/>
                                        </p:tgtEl>
                                        <p:attrNameLst>
                                          <p:attrName>ppt_x</p:attrName>
                                        </p:attrNameLst>
                                      </p:cBhvr>
                                      <p:tavLst>
                                        <p:tav tm="0">
                                          <p:val>
                                            <p:strVal val="#ppt_x"/>
                                          </p:val>
                                        </p:tav>
                                        <p:tav tm="100000">
                                          <p:val>
                                            <p:strVal val="#ppt_x"/>
                                          </p:val>
                                        </p:tav>
                                      </p:tavLst>
                                    </p:anim>
                                    <p:anim calcmode="lin" valueType="num">
                                      <p:cBhvr>
                                        <p:cTn id="11" dur="1000" fill="hold"/>
                                        <p:tgtEl>
                                          <p:spTgt spid="4"/>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3" grpId="0"/>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차트 7"/>
          <p:cNvGraphicFramePr/>
          <p:nvPr>
            <p:extLst>
              <p:ext uri="{D42A27DB-BD31-4B8C-83A1-F6EECF244321}">
                <p14:modId xmlns:p14="http://schemas.microsoft.com/office/powerpoint/2010/main" val="1243114539"/>
              </p:ext>
            </p:extLst>
          </p:nvPr>
        </p:nvGraphicFramePr>
        <p:xfrm>
          <a:off x="1130300" y="1854200"/>
          <a:ext cx="5195636" cy="4089400"/>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6690679" y="1643580"/>
            <a:ext cx="4299328" cy="1180931"/>
            <a:chOff x="7325359" y="2262882"/>
            <a:chExt cx="4299328" cy="1180931"/>
          </a:xfrm>
        </p:grpSpPr>
        <p:sp>
          <p:nvSpPr>
            <p:cNvPr id="4" name="矩形 3"/>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5" name="矩形 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6" name="组合 5"/>
          <p:cNvGrpSpPr/>
          <p:nvPr/>
        </p:nvGrpSpPr>
        <p:grpSpPr>
          <a:xfrm>
            <a:off x="6690679" y="3157839"/>
            <a:ext cx="4299328" cy="1180931"/>
            <a:chOff x="7325359" y="2262882"/>
            <a:chExt cx="4299328" cy="1180931"/>
          </a:xfrm>
        </p:grpSpPr>
        <p:sp>
          <p:nvSpPr>
            <p:cNvPr id="7" name="矩形 6"/>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8" name="矩形 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9" name="组合 8"/>
          <p:cNvGrpSpPr/>
          <p:nvPr/>
        </p:nvGrpSpPr>
        <p:grpSpPr>
          <a:xfrm>
            <a:off x="6690679" y="4672097"/>
            <a:ext cx="4299328" cy="1180931"/>
            <a:chOff x="7325359" y="2262882"/>
            <a:chExt cx="4299328" cy="1180931"/>
          </a:xfrm>
        </p:grpSpPr>
        <p:sp>
          <p:nvSpPr>
            <p:cNvPr id="10" name="矩形 9"/>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1" name="矩形 1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2" name="组合 11"/>
          <p:cNvGrpSpPr/>
          <p:nvPr/>
        </p:nvGrpSpPr>
        <p:grpSpPr>
          <a:xfrm>
            <a:off x="0" y="206306"/>
            <a:ext cx="6720420" cy="902380"/>
            <a:chOff x="0" y="206306"/>
            <a:chExt cx="6720420" cy="902380"/>
          </a:xfrm>
        </p:grpSpPr>
        <p:sp>
          <p:nvSpPr>
            <p:cNvPr id="13" name="文本框 12"/>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4" name="组合 13"/>
            <p:cNvGrpSpPr/>
            <p:nvPr/>
          </p:nvGrpSpPr>
          <p:grpSpPr>
            <a:xfrm>
              <a:off x="0" y="429601"/>
              <a:ext cx="6720420" cy="679085"/>
              <a:chOff x="0" y="429601"/>
              <a:chExt cx="6720420" cy="679085"/>
            </a:xfrm>
          </p:grpSpPr>
          <p:sp>
            <p:nvSpPr>
              <p:cNvPr id="15" name="任意多边形 14"/>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15628146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1+#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0" y="206306"/>
            <a:ext cx="6720420" cy="902380"/>
            <a:chOff x="0" y="206306"/>
            <a:chExt cx="6720420" cy="902380"/>
          </a:xfrm>
        </p:grpSpPr>
        <p:sp>
          <p:nvSpPr>
            <p:cNvPr id="13" name="文本框 12"/>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4" name="组合 13"/>
            <p:cNvGrpSpPr/>
            <p:nvPr/>
          </p:nvGrpSpPr>
          <p:grpSpPr>
            <a:xfrm>
              <a:off x="0" y="429601"/>
              <a:ext cx="6720420" cy="679085"/>
              <a:chOff x="0" y="429601"/>
              <a:chExt cx="6720420" cy="679085"/>
            </a:xfrm>
          </p:grpSpPr>
          <p:sp>
            <p:nvSpPr>
              <p:cNvPr id="15" name="任意多边形 14"/>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19" name="组合 18"/>
          <p:cNvGrpSpPr/>
          <p:nvPr/>
        </p:nvGrpSpPr>
        <p:grpSpPr>
          <a:xfrm>
            <a:off x="1280774" y="1927513"/>
            <a:ext cx="4402333" cy="1667741"/>
            <a:chOff x="1280774" y="1927513"/>
            <a:chExt cx="4402333" cy="1667741"/>
          </a:xfrm>
        </p:grpSpPr>
        <p:grpSp>
          <p:nvGrpSpPr>
            <p:cNvPr id="9" name="组合 8"/>
            <p:cNvGrpSpPr/>
            <p:nvPr/>
          </p:nvGrpSpPr>
          <p:grpSpPr>
            <a:xfrm>
              <a:off x="1464052" y="2170917"/>
              <a:ext cx="3970393" cy="1180931"/>
              <a:chOff x="7325359" y="2262882"/>
              <a:chExt cx="3970393" cy="1180931"/>
            </a:xfrm>
          </p:grpSpPr>
          <p:sp>
            <p:nvSpPr>
              <p:cNvPr id="10" name="矩形 9"/>
              <p:cNvSpPr/>
              <p:nvPr/>
            </p:nvSpPr>
            <p:spPr>
              <a:xfrm>
                <a:off x="7325359" y="2686683"/>
                <a:ext cx="3970393"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1" name="矩形 1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sp>
          <p:nvSpPr>
            <p:cNvPr id="17" name="任意多边形 16"/>
            <p:cNvSpPr/>
            <p:nvPr/>
          </p:nvSpPr>
          <p:spPr>
            <a:xfrm>
              <a:off x="1280774" y="1927513"/>
              <a:ext cx="4402333" cy="1667741"/>
            </a:xfrm>
            <a:custGeom>
              <a:avLst/>
              <a:gdLst>
                <a:gd name="connsiteX0" fmla="*/ 102886 w 4228893"/>
                <a:gd name="connsiteY0" fmla="*/ 43543 h 1514703"/>
                <a:gd name="connsiteX1" fmla="*/ 973744 w 4228893"/>
                <a:gd name="connsiteY1" fmla="*/ 72571 h 1514703"/>
                <a:gd name="connsiteX2" fmla="*/ 1975229 w 4228893"/>
                <a:gd name="connsiteY2" fmla="*/ 0 h 1514703"/>
                <a:gd name="connsiteX3" fmla="*/ 2788029 w 4228893"/>
                <a:gd name="connsiteY3" fmla="*/ 72571 h 1514703"/>
                <a:gd name="connsiteX4" fmla="*/ 3687915 w 4228893"/>
                <a:gd name="connsiteY4" fmla="*/ 14514 h 1514703"/>
                <a:gd name="connsiteX5" fmla="*/ 4079801 w 4228893"/>
                <a:gd name="connsiteY5" fmla="*/ 72571 h 1514703"/>
                <a:gd name="connsiteX6" fmla="*/ 4210429 w 4228893"/>
                <a:gd name="connsiteY6" fmla="*/ 246743 h 1514703"/>
                <a:gd name="connsiteX7" fmla="*/ 4224944 w 4228893"/>
                <a:gd name="connsiteY7" fmla="*/ 667657 h 1514703"/>
                <a:gd name="connsiteX8" fmla="*/ 4181401 w 4228893"/>
                <a:gd name="connsiteY8" fmla="*/ 972457 h 1514703"/>
                <a:gd name="connsiteX9" fmla="*/ 4210429 w 4228893"/>
                <a:gd name="connsiteY9" fmla="*/ 1248228 h 1514703"/>
                <a:gd name="connsiteX10" fmla="*/ 4152372 w 4228893"/>
                <a:gd name="connsiteY10" fmla="*/ 1465943 h 1514703"/>
                <a:gd name="connsiteX11" fmla="*/ 3804029 w 4228893"/>
                <a:gd name="connsiteY11" fmla="*/ 1494971 h 1514703"/>
                <a:gd name="connsiteX12" fmla="*/ 2773515 w 4228893"/>
                <a:gd name="connsiteY12" fmla="*/ 1465943 h 1514703"/>
                <a:gd name="connsiteX13" fmla="*/ 2163915 w 4228893"/>
                <a:gd name="connsiteY13" fmla="*/ 1509485 h 1514703"/>
                <a:gd name="connsiteX14" fmla="*/ 1351115 w 4228893"/>
                <a:gd name="connsiteY14" fmla="*/ 1451428 h 1514703"/>
                <a:gd name="connsiteX15" fmla="*/ 523801 w 4228893"/>
                <a:gd name="connsiteY15" fmla="*/ 1494971 h 1514703"/>
                <a:gd name="connsiteX16" fmla="*/ 117401 w 4228893"/>
                <a:gd name="connsiteY16" fmla="*/ 1509485 h 1514703"/>
                <a:gd name="connsiteX17" fmla="*/ 30315 w 4228893"/>
                <a:gd name="connsiteY17" fmla="*/ 1407885 h 1514703"/>
                <a:gd name="connsiteX18" fmla="*/ 44829 w 4228893"/>
                <a:gd name="connsiteY18" fmla="*/ 1045028 h 1514703"/>
                <a:gd name="connsiteX19" fmla="*/ 44829 w 4228893"/>
                <a:gd name="connsiteY19" fmla="*/ 696685 h 1514703"/>
                <a:gd name="connsiteX20" fmla="*/ 1286 w 4228893"/>
                <a:gd name="connsiteY20" fmla="*/ 261257 h 1514703"/>
                <a:gd name="connsiteX21" fmla="*/ 15801 w 4228893"/>
                <a:gd name="connsiteY21" fmla="*/ 174171 h 1514703"/>
                <a:gd name="connsiteX0" fmla="*/ 101600 w 4227607"/>
                <a:gd name="connsiteY0" fmla="*/ 43543 h 1514703"/>
                <a:gd name="connsiteX1" fmla="*/ 972458 w 4227607"/>
                <a:gd name="connsiteY1" fmla="*/ 72571 h 1514703"/>
                <a:gd name="connsiteX2" fmla="*/ 1973943 w 4227607"/>
                <a:gd name="connsiteY2" fmla="*/ 0 h 1514703"/>
                <a:gd name="connsiteX3" fmla="*/ 2786743 w 4227607"/>
                <a:gd name="connsiteY3" fmla="*/ 72571 h 1514703"/>
                <a:gd name="connsiteX4" fmla="*/ 3686629 w 4227607"/>
                <a:gd name="connsiteY4" fmla="*/ 14514 h 1514703"/>
                <a:gd name="connsiteX5" fmla="*/ 4078515 w 4227607"/>
                <a:gd name="connsiteY5" fmla="*/ 72571 h 1514703"/>
                <a:gd name="connsiteX6" fmla="*/ 4209143 w 4227607"/>
                <a:gd name="connsiteY6" fmla="*/ 246743 h 1514703"/>
                <a:gd name="connsiteX7" fmla="*/ 4223658 w 4227607"/>
                <a:gd name="connsiteY7" fmla="*/ 667657 h 1514703"/>
                <a:gd name="connsiteX8" fmla="*/ 4180115 w 4227607"/>
                <a:gd name="connsiteY8" fmla="*/ 972457 h 1514703"/>
                <a:gd name="connsiteX9" fmla="*/ 4209143 w 4227607"/>
                <a:gd name="connsiteY9" fmla="*/ 1248228 h 1514703"/>
                <a:gd name="connsiteX10" fmla="*/ 4151086 w 4227607"/>
                <a:gd name="connsiteY10" fmla="*/ 1465943 h 1514703"/>
                <a:gd name="connsiteX11" fmla="*/ 3802743 w 4227607"/>
                <a:gd name="connsiteY11" fmla="*/ 1494971 h 1514703"/>
                <a:gd name="connsiteX12" fmla="*/ 2772229 w 4227607"/>
                <a:gd name="connsiteY12" fmla="*/ 1465943 h 1514703"/>
                <a:gd name="connsiteX13" fmla="*/ 2162629 w 4227607"/>
                <a:gd name="connsiteY13" fmla="*/ 1509485 h 1514703"/>
                <a:gd name="connsiteX14" fmla="*/ 1349829 w 4227607"/>
                <a:gd name="connsiteY14" fmla="*/ 1451428 h 1514703"/>
                <a:gd name="connsiteX15" fmla="*/ 522515 w 4227607"/>
                <a:gd name="connsiteY15" fmla="*/ 1494971 h 1514703"/>
                <a:gd name="connsiteX16" fmla="*/ 116115 w 4227607"/>
                <a:gd name="connsiteY16" fmla="*/ 1509485 h 1514703"/>
                <a:gd name="connsiteX17" fmla="*/ 29029 w 4227607"/>
                <a:gd name="connsiteY17" fmla="*/ 1407885 h 1514703"/>
                <a:gd name="connsiteX18" fmla="*/ 43543 w 4227607"/>
                <a:gd name="connsiteY18" fmla="*/ 1045028 h 1514703"/>
                <a:gd name="connsiteX19" fmla="*/ 43543 w 4227607"/>
                <a:gd name="connsiteY19" fmla="*/ 696685 h 1514703"/>
                <a:gd name="connsiteX20" fmla="*/ 0 w 4227607"/>
                <a:gd name="connsiteY20" fmla="*/ 261257 h 151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7607" h="1514703">
                  <a:moveTo>
                    <a:pt x="101600" y="43543"/>
                  </a:moveTo>
                  <a:cubicBezTo>
                    <a:pt x="381000" y="61685"/>
                    <a:pt x="660401" y="79828"/>
                    <a:pt x="972458" y="72571"/>
                  </a:cubicBezTo>
                  <a:cubicBezTo>
                    <a:pt x="1284515" y="65314"/>
                    <a:pt x="1671562" y="0"/>
                    <a:pt x="1973943" y="0"/>
                  </a:cubicBezTo>
                  <a:cubicBezTo>
                    <a:pt x="2276324" y="0"/>
                    <a:pt x="2501295" y="70152"/>
                    <a:pt x="2786743" y="72571"/>
                  </a:cubicBezTo>
                  <a:cubicBezTo>
                    <a:pt x="3072191" y="74990"/>
                    <a:pt x="3471334" y="14514"/>
                    <a:pt x="3686629" y="14514"/>
                  </a:cubicBezTo>
                  <a:cubicBezTo>
                    <a:pt x="3901924" y="14514"/>
                    <a:pt x="3991429" y="33866"/>
                    <a:pt x="4078515" y="72571"/>
                  </a:cubicBezTo>
                  <a:cubicBezTo>
                    <a:pt x="4165601" y="111276"/>
                    <a:pt x="4184953" y="147562"/>
                    <a:pt x="4209143" y="246743"/>
                  </a:cubicBezTo>
                  <a:cubicBezTo>
                    <a:pt x="4233333" y="345924"/>
                    <a:pt x="4228496" y="546705"/>
                    <a:pt x="4223658" y="667657"/>
                  </a:cubicBezTo>
                  <a:cubicBezTo>
                    <a:pt x="4218820" y="788609"/>
                    <a:pt x="4182534" y="875695"/>
                    <a:pt x="4180115" y="972457"/>
                  </a:cubicBezTo>
                  <a:cubicBezTo>
                    <a:pt x="4177696" y="1069219"/>
                    <a:pt x="4213981" y="1165980"/>
                    <a:pt x="4209143" y="1248228"/>
                  </a:cubicBezTo>
                  <a:cubicBezTo>
                    <a:pt x="4204305" y="1330476"/>
                    <a:pt x="4218819" y="1424819"/>
                    <a:pt x="4151086" y="1465943"/>
                  </a:cubicBezTo>
                  <a:cubicBezTo>
                    <a:pt x="4083353" y="1507067"/>
                    <a:pt x="4032552" y="1494971"/>
                    <a:pt x="3802743" y="1494971"/>
                  </a:cubicBezTo>
                  <a:cubicBezTo>
                    <a:pt x="3572934" y="1494971"/>
                    <a:pt x="3045581" y="1463524"/>
                    <a:pt x="2772229" y="1465943"/>
                  </a:cubicBezTo>
                  <a:cubicBezTo>
                    <a:pt x="2498877" y="1468362"/>
                    <a:pt x="2399696" y="1511904"/>
                    <a:pt x="2162629" y="1509485"/>
                  </a:cubicBezTo>
                  <a:cubicBezTo>
                    <a:pt x="1925562" y="1507066"/>
                    <a:pt x="1623181" y="1453847"/>
                    <a:pt x="1349829" y="1451428"/>
                  </a:cubicBezTo>
                  <a:cubicBezTo>
                    <a:pt x="1076477" y="1449009"/>
                    <a:pt x="728134" y="1485295"/>
                    <a:pt x="522515" y="1494971"/>
                  </a:cubicBezTo>
                  <a:cubicBezTo>
                    <a:pt x="316896" y="1504647"/>
                    <a:pt x="198363" y="1523999"/>
                    <a:pt x="116115" y="1509485"/>
                  </a:cubicBezTo>
                  <a:cubicBezTo>
                    <a:pt x="33867" y="1494971"/>
                    <a:pt x="41124" y="1485294"/>
                    <a:pt x="29029" y="1407885"/>
                  </a:cubicBezTo>
                  <a:cubicBezTo>
                    <a:pt x="16934" y="1330476"/>
                    <a:pt x="41124" y="1163561"/>
                    <a:pt x="43543" y="1045028"/>
                  </a:cubicBezTo>
                  <a:cubicBezTo>
                    <a:pt x="45962" y="926495"/>
                    <a:pt x="50800" y="827313"/>
                    <a:pt x="43543" y="696685"/>
                  </a:cubicBezTo>
                  <a:cubicBezTo>
                    <a:pt x="36286" y="566057"/>
                    <a:pt x="4838" y="348343"/>
                    <a:pt x="0" y="261257"/>
                  </a:cubicBezTo>
                </a:path>
              </a:pathLst>
            </a:custGeom>
            <a:noFill/>
            <a:ln w="28575">
              <a:solidFill>
                <a:srgbClr val="88CBD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559355" y="1927513"/>
            <a:ext cx="4402333" cy="1667741"/>
            <a:chOff x="1280774" y="1927513"/>
            <a:chExt cx="4402333" cy="1667741"/>
          </a:xfrm>
        </p:grpSpPr>
        <p:grpSp>
          <p:nvGrpSpPr>
            <p:cNvPr id="21" name="组合 20"/>
            <p:cNvGrpSpPr/>
            <p:nvPr/>
          </p:nvGrpSpPr>
          <p:grpSpPr>
            <a:xfrm>
              <a:off x="1464052" y="2170917"/>
              <a:ext cx="3970393" cy="1180931"/>
              <a:chOff x="7325359" y="2262882"/>
              <a:chExt cx="3970393" cy="1180931"/>
            </a:xfrm>
          </p:grpSpPr>
          <p:sp>
            <p:nvSpPr>
              <p:cNvPr id="23" name="矩形 22"/>
              <p:cNvSpPr/>
              <p:nvPr/>
            </p:nvSpPr>
            <p:spPr>
              <a:xfrm>
                <a:off x="7325359" y="2686683"/>
                <a:ext cx="3970393"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4" name="矩形 23"/>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sp>
          <p:nvSpPr>
            <p:cNvPr id="22" name="任意多边形 21"/>
            <p:cNvSpPr/>
            <p:nvPr/>
          </p:nvSpPr>
          <p:spPr>
            <a:xfrm>
              <a:off x="1280774" y="1927513"/>
              <a:ext cx="4402333" cy="1667741"/>
            </a:xfrm>
            <a:custGeom>
              <a:avLst/>
              <a:gdLst>
                <a:gd name="connsiteX0" fmla="*/ 102886 w 4228893"/>
                <a:gd name="connsiteY0" fmla="*/ 43543 h 1514703"/>
                <a:gd name="connsiteX1" fmla="*/ 973744 w 4228893"/>
                <a:gd name="connsiteY1" fmla="*/ 72571 h 1514703"/>
                <a:gd name="connsiteX2" fmla="*/ 1975229 w 4228893"/>
                <a:gd name="connsiteY2" fmla="*/ 0 h 1514703"/>
                <a:gd name="connsiteX3" fmla="*/ 2788029 w 4228893"/>
                <a:gd name="connsiteY3" fmla="*/ 72571 h 1514703"/>
                <a:gd name="connsiteX4" fmla="*/ 3687915 w 4228893"/>
                <a:gd name="connsiteY4" fmla="*/ 14514 h 1514703"/>
                <a:gd name="connsiteX5" fmla="*/ 4079801 w 4228893"/>
                <a:gd name="connsiteY5" fmla="*/ 72571 h 1514703"/>
                <a:gd name="connsiteX6" fmla="*/ 4210429 w 4228893"/>
                <a:gd name="connsiteY6" fmla="*/ 246743 h 1514703"/>
                <a:gd name="connsiteX7" fmla="*/ 4224944 w 4228893"/>
                <a:gd name="connsiteY7" fmla="*/ 667657 h 1514703"/>
                <a:gd name="connsiteX8" fmla="*/ 4181401 w 4228893"/>
                <a:gd name="connsiteY8" fmla="*/ 972457 h 1514703"/>
                <a:gd name="connsiteX9" fmla="*/ 4210429 w 4228893"/>
                <a:gd name="connsiteY9" fmla="*/ 1248228 h 1514703"/>
                <a:gd name="connsiteX10" fmla="*/ 4152372 w 4228893"/>
                <a:gd name="connsiteY10" fmla="*/ 1465943 h 1514703"/>
                <a:gd name="connsiteX11" fmla="*/ 3804029 w 4228893"/>
                <a:gd name="connsiteY11" fmla="*/ 1494971 h 1514703"/>
                <a:gd name="connsiteX12" fmla="*/ 2773515 w 4228893"/>
                <a:gd name="connsiteY12" fmla="*/ 1465943 h 1514703"/>
                <a:gd name="connsiteX13" fmla="*/ 2163915 w 4228893"/>
                <a:gd name="connsiteY13" fmla="*/ 1509485 h 1514703"/>
                <a:gd name="connsiteX14" fmla="*/ 1351115 w 4228893"/>
                <a:gd name="connsiteY14" fmla="*/ 1451428 h 1514703"/>
                <a:gd name="connsiteX15" fmla="*/ 523801 w 4228893"/>
                <a:gd name="connsiteY15" fmla="*/ 1494971 h 1514703"/>
                <a:gd name="connsiteX16" fmla="*/ 117401 w 4228893"/>
                <a:gd name="connsiteY16" fmla="*/ 1509485 h 1514703"/>
                <a:gd name="connsiteX17" fmla="*/ 30315 w 4228893"/>
                <a:gd name="connsiteY17" fmla="*/ 1407885 h 1514703"/>
                <a:gd name="connsiteX18" fmla="*/ 44829 w 4228893"/>
                <a:gd name="connsiteY18" fmla="*/ 1045028 h 1514703"/>
                <a:gd name="connsiteX19" fmla="*/ 44829 w 4228893"/>
                <a:gd name="connsiteY19" fmla="*/ 696685 h 1514703"/>
                <a:gd name="connsiteX20" fmla="*/ 1286 w 4228893"/>
                <a:gd name="connsiteY20" fmla="*/ 261257 h 1514703"/>
                <a:gd name="connsiteX21" fmla="*/ 15801 w 4228893"/>
                <a:gd name="connsiteY21" fmla="*/ 174171 h 1514703"/>
                <a:gd name="connsiteX0" fmla="*/ 101600 w 4227607"/>
                <a:gd name="connsiteY0" fmla="*/ 43543 h 1514703"/>
                <a:gd name="connsiteX1" fmla="*/ 972458 w 4227607"/>
                <a:gd name="connsiteY1" fmla="*/ 72571 h 1514703"/>
                <a:gd name="connsiteX2" fmla="*/ 1973943 w 4227607"/>
                <a:gd name="connsiteY2" fmla="*/ 0 h 1514703"/>
                <a:gd name="connsiteX3" fmla="*/ 2786743 w 4227607"/>
                <a:gd name="connsiteY3" fmla="*/ 72571 h 1514703"/>
                <a:gd name="connsiteX4" fmla="*/ 3686629 w 4227607"/>
                <a:gd name="connsiteY4" fmla="*/ 14514 h 1514703"/>
                <a:gd name="connsiteX5" fmla="*/ 4078515 w 4227607"/>
                <a:gd name="connsiteY5" fmla="*/ 72571 h 1514703"/>
                <a:gd name="connsiteX6" fmla="*/ 4209143 w 4227607"/>
                <a:gd name="connsiteY6" fmla="*/ 246743 h 1514703"/>
                <a:gd name="connsiteX7" fmla="*/ 4223658 w 4227607"/>
                <a:gd name="connsiteY7" fmla="*/ 667657 h 1514703"/>
                <a:gd name="connsiteX8" fmla="*/ 4180115 w 4227607"/>
                <a:gd name="connsiteY8" fmla="*/ 972457 h 1514703"/>
                <a:gd name="connsiteX9" fmla="*/ 4209143 w 4227607"/>
                <a:gd name="connsiteY9" fmla="*/ 1248228 h 1514703"/>
                <a:gd name="connsiteX10" fmla="*/ 4151086 w 4227607"/>
                <a:gd name="connsiteY10" fmla="*/ 1465943 h 1514703"/>
                <a:gd name="connsiteX11" fmla="*/ 3802743 w 4227607"/>
                <a:gd name="connsiteY11" fmla="*/ 1494971 h 1514703"/>
                <a:gd name="connsiteX12" fmla="*/ 2772229 w 4227607"/>
                <a:gd name="connsiteY12" fmla="*/ 1465943 h 1514703"/>
                <a:gd name="connsiteX13" fmla="*/ 2162629 w 4227607"/>
                <a:gd name="connsiteY13" fmla="*/ 1509485 h 1514703"/>
                <a:gd name="connsiteX14" fmla="*/ 1349829 w 4227607"/>
                <a:gd name="connsiteY14" fmla="*/ 1451428 h 1514703"/>
                <a:gd name="connsiteX15" fmla="*/ 522515 w 4227607"/>
                <a:gd name="connsiteY15" fmla="*/ 1494971 h 1514703"/>
                <a:gd name="connsiteX16" fmla="*/ 116115 w 4227607"/>
                <a:gd name="connsiteY16" fmla="*/ 1509485 h 1514703"/>
                <a:gd name="connsiteX17" fmla="*/ 29029 w 4227607"/>
                <a:gd name="connsiteY17" fmla="*/ 1407885 h 1514703"/>
                <a:gd name="connsiteX18" fmla="*/ 43543 w 4227607"/>
                <a:gd name="connsiteY18" fmla="*/ 1045028 h 1514703"/>
                <a:gd name="connsiteX19" fmla="*/ 43543 w 4227607"/>
                <a:gd name="connsiteY19" fmla="*/ 696685 h 1514703"/>
                <a:gd name="connsiteX20" fmla="*/ 0 w 4227607"/>
                <a:gd name="connsiteY20" fmla="*/ 261257 h 151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7607" h="1514703">
                  <a:moveTo>
                    <a:pt x="101600" y="43543"/>
                  </a:moveTo>
                  <a:cubicBezTo>
                    <a:pt x="381000" y="61685"/>
                    <a:pt x="660401" y="79828"/>
                    <a:pt x="972458" y="72571"/>
                  </a:cubicBezTo>
                  <a:cubicBezTo>
                    <a:pt x="1284515" y="65314"/>
                    <a:pt x="1671562" y="0"/>
                    <a:pt x="1973943" y="0"/>
                  </a:cubicBezTo>
                  <a:cubicBezTo>
                    <a:pt x="2276324" y="0"/>
                    <a:pt x="2501295" y="70152"/>
                    <a:pt x="2786743" y="72571"/>
                  </a:cubicBezTo>
                  <a:cubicBezTo>
                    <a:pt x="3072191" y="74990"/>
                    <a:pt x="3471334" y="14514"/>
                    <a:pt x="3686629" y="14514"/>
                  </a:cubicBezTo>
                  <a:cubicBezTo>
                    <a:pt x="3901924" y="14514"/>
                    <a:pt x="3991429" y="33866"/>
                    <a:pt x="4078515" y="72571"/>
                  </a:cubicBezTo>
                  <a:cubicBezTo>
                    <a:pt x="4165601" y="111276"/>
                    <a:pt x="4184953" y="147562"/>
                    <a:pt x="4209143" y="246743"/>
                  </a:cubicBezTo>
                  <a:cubicBezTo>
                    <a:pt x="4233333" y="345924"/>
                    <a:pt x="4228496" y="546705"/>
                    <a:pt x="4223658" y="667657"/>
                  </a:cubicBezTo>
                  <a:cubicBezTo>
                    <a:pt x="4218820" y="788609"/>
                    <a:pt x="4182534" y="875695"/>
                    <a:pt x="4180115" y="972457"/>
                  </a:cubicBezTo>
                  <a:cubicBezTo>
                    <a:pt x="4177696" y="1069219"/>
                    <a:pt x="4213981" y="1165980"/>
                    <a:pt x="4209143" y="1248228"/>
                  </a:cubicBezTo>
                  <a:cubicBezTo>
                    <a:pt x="4204305" y="1330476"/>
                    <a:pt x="4218819" y="1424819"/>
                    <a:pt x="4151086" y="1465943"/>
                  </a:cubicBezTo>
                  <a:cubicBezTo>
                    <a:pt x="4083353" y="1507067"/>
                    <a:pt x="4032552" y="1494971"/>
                    <a:pt x="3802743" y="1494971"/>
                  </a:cubicBezTo>
                  <a:cubicBezTo>
                    <a:pt x="3572934" y="1494971"/>
                    <a:pt x="3045581" y="1463524"/>
                    <a:pt x="2772229" y="1465943"/>
                  </a:cubicBezTo>
                  <a:cubicBezTo>
                    <a:pt x="2498877" y="1468362"/>
                    <a:pt x="2399696" y="1511904"/>
                    <a:pt x="2162629" y="1509485"/>
                  </a:cubicBezTo>
                  <a:cubicBezTo>
                    <a:pt x="1925562" y="1507066"/>
                    <a:pt x="1623181" y="1453847"/>
                    <a:pt x="1349829" y="1451428"/>
                  </a:cubicBezTo>
                  <a:cubicBezTo>
                    <a:pt x="1076477" y="1449009"/>
                    <a:pt x="728134" y="1485295"/>
                    <a:pt x="522515" y="1494971"/>
                  </a:cubicBezTo>
                  <a:cubicBezTo>
                    <a:pt x="316896" y="1504647"/>
                    <a:pt x="198363" y="1523999"/>
                    <a:pt x="116115" y="1509485"/>
                  </a:cubicBezTo>
                  <a:cubicBezTo>
                    <a:pt x="33867" y="1494971"/>
                    <a:pt x="41124" y="1485294"/>
                    <a:pt x="29029" y="1407885"/>
                  </a:cubicBezTo>
                  <a:cubicBezTo>
                    <a:pt x="16934" y="1330476"/>
                    <a:pt x="41124" y="1163561"/>
                    <a:pt x="43543" y="1045028"/>
                  </a:cubicBezTo>
                  <a:cubicBezTo>
                    <a:pt x="45962" y="926495"/>
                    <a:pt x="50800" y="827313"/>
                    <a:pt x="43543" y="696685"/>
                  </a:cubicBezTo>
                  <a:cubicBezTo>
                    <a:pt x="36286" y="566057"/>
                    <a:pt x="4838" y="348343"/>
                    <a:pt x="0" y="261257"/>
                  </a:cubicBezTo>
                </a:path>
              </a:pathLst>
            </a:custGeom>
            <a:noFill/>
            <a:ln w="28575">
              <a:solidFill>
                <a:srgbClr val="8EA4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280774" y="3964132"/>
            <a:ext cx="4402333" cy="1667741"/>
            <a:chOff x="1280774" y="1927513"/>
            <a:chExt cx="4402333" cy="1667741"/>
          </a:xfrm>
        </p:grpSpPr>
        <p:grpSp>
          <p:nvGrpSpPr>
            <p:cNvPr id="26" name="组合 25"/>
            <p:cNvGrpSpPr/>
            <p:nvPr/>
          </p:nvGrpSpPr>
          <p:grpSpPr>
            <a:xfrm>
              <a:off x="1464052" y="2170917"/>
              <a:ext cx="3970393" cy="1180931"/>
              <a:chOff x="7325359" y="2262882"/>
              <a:chExt cx="3970393" cy="1180931"/>
            </a:xfrm>
          </p:grpSpPr>
          <p:sp>
            <p:nvSpPr>
              <p:cNvPr id="28" name="矩形 27"/>
              <p:cNvSpPr/>
              <p:nvPr/>
            </p:nvSpPr>
            <p:spPr>
              <a:xfrm>
                <a:off x="7325359" y="2686683"/>
                <a:ext cx="3970393"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9" name="矩形 28"/>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sp>
          <p:nvSpPr>
            <p:cNvPr id="27" name="任意多边形 26"/>
            <p:cNvSpPr/>
            <p:nvPr/>
          </p:nvSpPr>
          <p:spPr>
            <a:xfrm>
              <a:off x="1280774" y="1927513"/>
              <a:ext cx="4402333" cy="1667741"/>
            </a:xfrm>
            <a:custGeom>
              <a:avLst/>
              <a:gdLst>
                <a:gd name="connsiteX0" fmla="*/ 102886 w 4228893"/>
                <a:gd name="connsiteY0" fmla="*/ 43543 h 1514703"/>
                <a:gd name="connsiteX1" fmla="*/ 973744 w 4228893"/>
                <a:gd name="connsiteY1" fmla="*/ 72571 h 1514703"/>
                <a:gd name="connsiteX2" fmla="*/ 1975229 w 4228893"/>
                <a:gd name="connsiteY2" fmla="*/ 0 h 1514703"/>
                <a:gd name="connsiteX3" fmla="*/ 2788029 w 4228893"/>
                <a:gd name="connsiteY3" fmla="*/ 72571 h 1514703"/>
                <a:gd name="connsiteX4" fmla="*/ 3687915 w 4228893"/>
                <a:gd name="connsiteY4" fmla="*/ 14514 h 1514703"/>
                <a:gd name="connsiteX5" fmla="*/ 4079801 w 4228893"/>
                <a:gd name="connsiteY5" fmla="*/ 72571 h 1514703"/>
                <a:gd name="connsiteX6" fmla="*/ 4210429 w 4228893"/>
                <a:gd name="connsiteY6" fmla="*/ 246743 h 1514703"/>
                <a:gd name="connsiteX7" fmla="*/ 4224944 w 4228893"/>
                <a:gd name="connsiteY7" fmla="*/ 667657 h 1514703"/>
                <a:gd name="connsiteX8" fmla="*/ 4181401 w 4228893"/>
                <a:gd name="connsiteY8" fmla="*/ 972457 h 1514703"/>
                <a:gd name="connsiteX9" fmla="*/ 4210429 w 4228893"/>
                <a:gd name="connsiteY9" fmla="*/ 1248228 h 1514703"/>
                <a:gd name="connsiteX10" fmla="*/ 4152372 w 4228893"/>
                <a:gd name="connsiteY10" fmla="*/ 1465943 h 1514703"/>
                <a:gd name="connsiteX11" fmla="*/ 3804029 w 4228893"/>
                <a:gd name="connsiteY11" fmla="*/ 1494971 h 1514703"/>
                <a:gd name="connsiteX12" fmla="*/ 2773515 w 4228893"/>
                <a:gd name="connsiteY12" fmla="*/ 1465943 h 1514703"/>
                <a:gd name="connsiteX13" fmla="*/ 2163915 w 4228893"/>
                <a:gd name="connsiteY13" fmla="*/ 1509485 h 1514703"/>
                <a:gd name="connsiteX14" fmla="*/ 1351115 w 4228893"/>
                <a:gd name="connsiteY14" fmla="*/ 1451428 h 1514703"/>
                <a:gd name="connsiteX15" fmla="*/ 523801 w 4228893"/>
                <a:gd name="connsiteY15" fmla="*/ 1494971 h 1514703"/>
                <a:gd name="connsiteX16" fmla="*/ 117401 w 4228893"/>
                <a:gd name="connsiteY16" fmla="*/ 1509485 h 1514703"/>
                <a:gd name="connsiteX17" fmla="*/ 30315 w 4228893"/>
                <a:gd name="connsiteY17" fmla="*/ 1407885 h 1514703"/>
                <a:gd name="connsiteX18" fmla="*/ 44829 w 4228893"/>
                <a:gd name="connsiteY18" fmla="*/ 1045028 h 1514703"/>
                <a:gd name="connsiteX19" fmla="*/ 44829 w 4228893"/>
                <a:gd name="connsiteY19" fmla="*/ 696685 h 1514703"/>
                <a:gd name="connsiteX20" fmla="*/ 1286 w 4228893"/>
                <a:gd name="connsiteY20" fmla="*/ 261257 h 1514703"/>
                <a:gd name="connsiteX21" fmla="*/ 15801 w 4228893"/>
                <a:gd name="connsiteY21" fmla="*/ 174171 h 1514703"/>
                <a:gd name="connsiteX0" fmla="*/ 101600 w 4227607"/>
                <a:gd name="connsiteY0" fmla="*/ 43543 h 1514703"/>
                <a:gd name="connsiteX1" fmla="*/ 972458 w 4227607"/>
                <a:gd name="connsiteY1" fmla="*/ 72571 h 1514703"/>
                <a:gd name="connsiteX2" fmla="*/ 1973943 w 4227607"/>
                <a:gd name="connsiteY2" fmla="*/ 0 h 1514703"/>
                <a:gd name="connsiteX3" fmla="*/ 2786743 w 4227607"/>
                <a:gd name="connsiteY3" fmla="*/ 72571 h 1514703"/>
                <a:gd name="connsiteX4" fmla="*/ 3686629 w 4227607"/>
                <a:gd name="connsiteY4" fmla="*/ 14514 h 1514703"/>
                <a:gd name="connsiteX5" fmla="*/ 4078515 w 4227607"/>
                <a:gd name="connsiteY5" fmla="*/ 72571 h 1514703"/>
                <a:gd name="connsiteX6" fmla="*/ 4209143 w 4227607"/>
                <a:gd name="connsiteY6" fmla="*/ 246743 h 1514703"/>
                <a:gd name="connsiteX7" fmla="*/ 4223658 w 4227607"/>
                <a:gd name="connsiteY7" fmla="*/ 667657 h 1514703"/>
                <a:gd name="connsiteX8" fmla="*/ 4180115 w 4227607"/>
                <a:gd name="connsiteY8" fmla="*/ 972457 h 1514703"/>
                <a:gd name="connsiteX9" fmla="*/ 4209143 w 4227607"/>
                <a:gd name="connsiteY9" fmla="*/ 1248228 h 1514703"/>
                <a:gd name="connsiteX10" fmla="*/ 4151086 w 4227607"/>
                <a:gd name="connsiteY10" fmla="*/ 1465943 h 1514703"/>
                <a:gd name="connsiteX11" fmla="*/ 3802743 w 4227607"/>
                <a:gd name="connsiteY11" fmla="*/ 1494971 h 1514703"/>
                <a:gd name="connsiteX12" fmla="*/ 2772229 w 4227607"/>
                <a:gd name="connsiteY12" fmla="*/ 1465943 h 1514703"/>
                <a:gd name="connsiteX13" fmla="*/ 2162629 w 4227607"/>
                <a:gd name="connsiteY13" fmla="*/ 1509485 h 1514703"/>
                <a:gd name="connsiteX14" fmla="*/ 1349829 w 4227607"/>
                <a:gd name="connsiteY14" fmla="*/ 1451428 h 1514703"/>
                <a:gd name="connsiteX15" fmla="*/ 522515 w 4227607"/>
                <a:gd name="connsiteY15" fmla="*/ 1494971 h 1514703"/>
                <a:gd name="connsiteX16" fmla="*/ 116115 w 4227607"/>
                <a:gd name="connsiteY16" fmla="*/ 1509485 h 1514703"/>
                <a:gd name="connsiteX17" fmla="*/ 29029 w 4227607"/>
                <a:gd name="connsiteY17" fmla="*/ 1407885 h 1514703"/>
                <a:gd name="connsiteX18" fmla="*/ 43543 w 4227607"/>
                <a:gd name="connsiteY18" fmla="*/ 1045028 h 1514703"/>
                <a:gd name="connsiteX19" fmla="*/ 43543 w 4227607"/>
                <a:gd name="connsiteY19" fmla="*/ 696685 h 1514703"/>
                <a:gd name="connsiteX20" fmla="*/ 0 w 4227607"/>
                <a:gd name="connsiteY20" fmla="*/ 261257 h 151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7607" h="1514703">
                  <a:moveTo>
                    <a:pt x="101600" y="43543"/>
                  </a:moveTo>
                  <a:cubicBezTo>
                    <a:pt x="381000" y="61685"/>
                    <a:pt x="660401" y="79828"/>
                    <a:pt x="972458" y="72571"/>
                  </a:cubicBezTo>
                  <a:cubicBezTo>
                    <a:pt x="1284515" y="65314"/>
                    <a:pt x="1671562" y="0"/>
                    <a:pt x="1973943" y="0"/>
                  </a:cubicBezTo>
                  <a:cubicBezTo>
                    <a:pt x="2276324" y="0"/>
                    <a:pt x="2501295" y="70152"/>
                    <a:pt x="2786743" y="72571"/>
                  </a:cubicBezTo>
                  <a:cubicBezTo>
                    <a:pt x="3072191" y="74990"/>
                    <a:pt x="3471334" y="14514"/>
                    <a:pt x="3686629" y="14514"/>
                  </a:cubicBezTo>
                  <a:cubicBezTo>
                    <a:pt x="3901924" y="14514"/>
                    <a:pt x="3991429" y="33866"/>
                    <a:pt x="4078515" y="72571"/>
                  </a:cubicBezTo>
                  <a:cubicBezTo>
                    <a:pt x="4165601" y="111276"/>
                    <a:pt x="4184953" y="147562"/>
                    <a:pt x="4209143" y="246743"/>
                  </a:cubicBezTo>
                  <a:cubicBezTo>
                    <a:pt x="4233333" y="345924"/>
                    <a:pt x="4228496" y="546705"/>
                    <a:pt x="4223658" y="667657"/>
                  </a:cubicBezTo>
                  <a:cubicBezTo>
                    <a:pt x="4218820" y="788609"/>
                    <a:pt x="4182534" y="875695"/>
                    <a:pt x="4180115" y="972457"/>
                  </a:cubicBezTo>
                  <a:cubicBezTo>
                    <a:pt x="4177696" y="1069219"/>
                    <a:pt x="4213981" y="1165980"/>
                    <a:pt x="4209143" y="1248228"/>
                  </a:cubicBezTo>
                  <a:cubicBezTo>
                    <a:pt x="4204305" y="1330476"/>
                    <a:pt x="4218819" y="1424819"/>
                    <a:pt x="4151086" y="1465943"/>
                  </a:cubicBezTo>
                  <a:cubicBezTo>
                    <a:pt x="4083353" y="1507067"/>
                    <a:pt x="4032552" y="1494971"/>
                    <a:pt x="3802743" y="1494971"/>
                  </a:cubicBezTo>
                  <a:cubicBezTo>
                    <a:pt x="3572934" y="1494971"/>
                    <a:pt x="3045581" y="1463524"/>
                    <a:pt x="2772229" y="1465943"/>
                  </a:cubicBezTo>
                  <a:cubicBezTo>
                    <a:pt x="2498877" y="1468362"/>
                    <a:pt x="2399696" y="1511904"/>
                    <a:pt x="2162629" y="1509485"/>
                  </a:cubicBezTo>
                  <a:cubicBezTo>
                    <a:pt x="1925562" y="1507066"/>
                    <a:pt x="1623181" y="1453847"/>
                    <a:pt x="1349829" y="1451428"/>
                  </a:cubicBezTo>
                  <a:cubicBezTo>
                    <a:pt x="1076477" y="1449009"/>
                    <a:pt x="728134" y="1485295"/>
                    <a:pt x="522515" y="1494971"/>
                  </a:cubicBezTo>
                  <a:cubicBezTo>
                    <a:pt x="316896" y="1504647"/>
                    <a:pt x="198363" y="1523999"/>
                    <a:pt x="116115" y="1509485"/>
                  </a:cubicBezTo>
                  <a:cubicBezTo>
                    <a:pt x="33867" y="1494971"/>
                    <a:pt x="41124" y="1485294"/>
                    <a:pt x="29029" y="1407885"/>
                  </a:cubicBezTo>
                  <a:cubicBezTo>
                    <a:pt x="16934" y="1330476"/>
                    <a:pt x="41124" y="1163561"/>
                    <a:pt x="43543" y="1045028"/>
                  </a:cubicBezTo>
                  <a:cubicBezTo>
                    <a:pt x="45962" y="926495"/>
                    <a:pt x="50800" y="827313"/>
                    <a:pt x="43543" y="696685"/>
                  </a:cubicBezTo>
                  <a:cubicBezTo>
                    <a:pt x="36286" y="566057"/>
                    <a:pt x="4838" y="348343"/>
                    <a:pt x="0" y="261257"/>
                  </a:cubicBezTo>
                </a:path>
              </a:pathLst>
            </a:custGeom>
            <a:noFill/>
            <a:ln w="28575">
              <a:solidFill>
                <a:srgbClr val="8EA4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6559355" y="3964132"/>
            <a:ext cx="4402333" cy="1667741"/>
            <a:chOff x="1280774" y="1927513"/>
            <a:chExt cx="4402333" cy="1667741"/>
          </a:xfrm>
        </p:grpSpPr>
        <p:grpSp>
          <p:nvGrpSpPr>
            <p:cNvPr id="31" name="组合 30"/>
            <p:cNvGrpSpPr/>
            <p:nvPr/>
          </p:nvGrpSpPr>
          <p:grpSpPr>
            <a:xfrm>
              <a:off x="1464052" y="2170917"/>
              <a:ext cx="3970393" cy="1180931"/>
              <a:chOff x="7325359" y="2262882"/>
              <a:chExt cx="3970393" cy="1180931"/>
            </a:xfrm>
          </p:grpSpPr>
          <p:sp>
            <p:nvSpPr>
              <p:cNvPr id="33" name="矩形 32"/>
              <p:cNvSpPr/>
              <p:nvPr/>
            </p:nvSpPr>
            <p:spPr>
              <a:xfrm>
                <a:off x="7325359" y="2686683"/>
                <a:ext cx="3970393"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34" name="矩形 33"/>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sp>
          <p:nvSpPr>
            <p:cNvPr id="32" name="任意多边形 31"/>
            <p:cNvSpPr/>
            <p:nvPr/>
          </p:nvSpPr>
          <p:spPr>
            <a:xfrm>
              <a:off x="1280774" y="1927513"/>
              <a:ext cx="4402333" cy="1667741"/>
            </a:xfrm>
            <a:custGeom>
              <a:avLst/>
              <a:gdLst>
                <a:gd name="connsiteX0" fmla="*/ 102886 w 4228893"/>
                <a:gd name="connsiteY0" fmla="*/ 43543 h 1514703"/>
                <a:gd name="connsiteX1" fmla="*/ 973744 w 4228893"/>
                <a:gd name="connsiteY1" fmla="*/ 72571 h 1514703"/>
                <a:gd name="connsiteX2" fmla="*/ 1975229 w 4228893"/>
                <a:gd name="connsiteY2" fmla="*/ 0 h 1514703"/>
                <a:gd name="connsiteX3" fmla="*/ 2788029 w 4228893"/>
                <a:gd name="connsiteY3" fmla="*/ 72571 h 1514703"/>
                <a:gd name="connsiteX4" fmla="*/ 3687915 w 4228893"/>
                <a:gd name="connsiteY4" fmla="*/ 14514 h 1514703"/>
                <a:gd name="connsiteX5" fmla="*/ 4079801 w 4228893"/>
                <a:gd name="connsiteY5" fmla="*/ 72571 h 1514703"/>
                <a:gd name="connsiteX6" fmla="*/ 4210429 w 4228893"/>
                <a:gd name="connsiteY6" fmla="*/ 246743 h 1514703"/>
                <a:gd name="connsiteX7" fmla="*/ 4224944 w 4228893"/>
                <a:gd name="connsiteY7" fmla="*/ 667657 h 1514703"/>
                <a:gd name="connsiteX8" fmla="*/ 4181401 w 4228893"/>
                <a:gd name="connsiteY8" fmla="*/ 972457 h 1514703"/>
                <a:gd name="connsiteX9" fmla="*/ 4210429 w 4228893"/>
                <a:gd name="connsiteY9" fmla="*/ 1248228 h 1514703"/>
                <a:gd name="connsiteX10" fmla="*/ 4152372 w 4228893"/>
                <a:gd name="connsiteY10" fmla="*/ 1465943 h 1514703"/>
                <a:gd name="connsiteX11" fmla="*/ 3804029 w 4228893"/>
                <a:gd name="connsiteY11" fmla="*/ 1494971 h 1514703"/>
                <a:gd name="connsiteX12" fmla="*/ 2773515 w 4228893"/>
                <a:gd name="connsiteY12" fmla="*/ 1465943 h 1514703"/>
                <a:gd name="connsiteX13" fmla="*/ 2163915 w 4228893"/>
                <a:gd name="connsiteY13" fmla="*/ 1509485 h 1514703"/>
                <a:gd name="connsiteX14" fmla="*/ 1351115 w 4228893"/>
                <a:gd name="connsiteY14" fmla="*/ 1451428 h 1514703"/>
                <a:gd name="connsiteX15" fmla="*/ 523801 w 4228893"/>
                <a:gd name="connsiteY15" fmla="*/ 1494971 h 1514703"/>
                <a:gd name="connsiteX16" fmla="*/ 117401 w 4228893"/>
                <a:gd name="connsiteY16" fmla="*/ 1509485 h 1514703"/>
                <a:gd name="connsiteX17" fmla="*/ 30315 w 4228893"/>
                <a:gd name="connsiteY17" fmla="*/ 1407885 h 1514703"/>
                <a:gd name="connsiteX18" fmla="*/ 44829 w 4228893"/>
                <a:gd name="connsiteY18" fmla="*/ 1045028 h 1514703"/>
                <a:gd name="connsiteX19" fmla="*/ 44829 w 4228893"/>
                <a:gd name="connsiteY19" fmla="*/ 696685 h 1514703"/>
                <a:gd name="connsiteX20" fmla="*/ 1286 w 4228893"/>
                <a:gd name="connsiteY20" fmla="*/ 261257 h 1514703"/>
                <a:gd name="connsiteX21" fmla="*/ 15801 w 4228893"/>
                <a:gd name="connsiteY21" fmla="*/ 174171 h 1514703"/>
                <a:gd name="connsiteX0" fmla="*/ 101600 w 4227607"/>
                <a:gd name="connsiteY0" fmla="*/ 43543 h 1514703"/>
                <a:gd name="connsiteX1" fmla="*/ 972458 w 4227607"/>
                <a:gd name="connsiteY1" fmla="*/ 72571 h 1514703"/>
                <a:gd name="connsiteX2" fmla="*/ 1973943 w 4227607"/>
                <a:gd name="connsiteY2" fmla="*/ 0 h 1514703"/>
                <a:gd name="connsiteX3" fmla="*/ 2786743 w 4227607"/>
                <a:gd name="connsiteY3" fmla="*/ 72571 h 1514703"/>
                <a:gd name="connsiteX4" fmla="*/ 3686629 w 4227607"/>
                <a:gd name="connsiteY4" fmla="*/ 14514 h 1514703"/>
                <a:gd name="connsiteX5" fmla="*/ 4078515 w 4227607"/>
                <a:gd name="connsiteY5" fmla="*/ 72571 h 1514703"/>
                <a:gd name="connsiteX6" fmla="*/ 4209143 w 4227607"/>
                <a:gd name="connsiteY6" fmla="*/ 246743 h 1514703"/>
                <a:gd name="connsiteX7" fmla="*/ 4223658 w 4227607"/>
                <a:gd name="connsiteY7" fmla="*/ 667657 h 1514703"/>
                <a:gd name="connsiteX8" fmla="*/ 4180115 w 4227607"/>
                <a:gd name="connsiteY8" fmla="*/ 972457 h 1514703"/>
                <a:gd name="connsiteX9" fmla="*/ 4209143 w 4227607"/>
                <a:gd name="connsiteY9" fmla="*/ 1248228 h 1514703"/>
                <a:gd name="connsiteX10" fmla="*/ 4151086 w 4227607"/>
                <a:gd name="connsiteY10" fmla="*/ 1465943 h 1514703"/>
                <a:gd name="connsiteX11" fmla="*/ 3802743 w 4227607"/>
                <a:gd name="connsiteY11" fmla="*/ 1494971 h 1514703"/>
                <a:gd name="connsiteX12" fmla="*/ 2772229 w 4227607"/>
                <a:gd name="connsiteY12" fmla="*/ 1465943 h 1514703"/>
                <a:gd name="connsiteX13" fmla="*/ 2162629 w 4227607"/>
                <a:gd name="connsiteY13" fmla="*/ 1509485 h 1514703"/>
                <a:gd name="connsiteX14" fmla="*/ 1349829 w 4227607"/>
                <a:gd name="connsiteY14" fmla="*/ 1451428 h 1514703"/>
                <a:gd name="connsiteX15" fmla="*/ 522515 w 4227607"/>
                <a:gd name="connsiteY15" fmla="*/ 1494971 h 1514703"/>
                <a:gd name="connsiteX16" fmla="*/ 116115 w 4227607"/>
                <a:gd name="connsiteY16" fmla="*/ 1509485 h 1514703"/>
                <a:gd name="connsiteX17" fmla="*/ 29029 w 4227607"/>
                <a:gd name="connsiteY17" fmla="*/ 1407885 h 1514703"/>
                <a:gd name="connsiteX18" fmla="*/ 43543 w 4227607"/>
                <a:gd name="connsiteY18" fmla="*/ 1045028 h 1514703"/>
                <a:gd name="connsiteX19" fmla="*/ 43543 w 4227607"/>
                <a:gd name="connsiteY19" fmla="*/ 696685 h 1514703"/>
                <a:gd name="connsiteX20" fmla="*/ 0 w 4227607"/>
                <a:gd name="connsiteY20" fmla="*/ 261257 h 151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27607" h="1514703">
                  <a:moveTo>
                    <a:pt x="101600" y="43543"/>
                  </a:moveTo>
                  <a:cubicBezTo>
                    <a:pt x="381000" y="61685"/>
                    <a:pt x="660401" y="79828"/>
                    <a:pt x="972458" y="72571"/>
                  </a:cubicBezTo>
                  <a:cubicBezTo>
                    <a:pt x="1284515" y="65314"/>
                    <a:pt x="1671562" y="0"/>
                    <a:pt x="1973943" y="0"/>
                  </a:cubicBezTo>
                  <a:cubicBezTo>
                    <a:pt x="2276324" y="0"/>
                    <a:pt x="2501295" y="70152"/>
                    <a:pt x="2786743" y="72571"/>
                  </a:cubicBezTo>
                  <a:cubicBezTo>
                    <a:pt x="3072191" y="74990"/>
                    <a:pt x="3471334" y="14514"/>
                    <a:pt x="3686629" y="14514"/>
                  </a:cubicBezTo>
                  <a:cubicBezTo>
                    <a:pt x="3901924" y="14514"/>
                    <a:pt x="3991429" y="33866"/>
                    <a:pt x="4078515" y="72571"/>
                  </a:cubicBezTo>
                  <a:cubicBezTo>
                    <a:pt x="4165601" y="111276"/>
                    <a:pt x="4184953" y="147562"/>
                    <a:pt x="4209143" y="246743"/>
                  </a:cubicBezTo>
                  <a:cubicBezTo>
                    <a:pt x="4233333" y="345924"/>
                    <a:pt x="4228496" y="546705"/>
                    <a:pt x="4223658" y="667657"/>
                  </a:cubicBezTo>
                  <a:cubicBezTo>
                    <a:pt x="4218820" y="788609"/>
                    <a:pt x="4182534" y="875695"/>
                    <a:pt x="4180115" y="972457"/>
                  </a:cubicBezTo>
                  <a:cubicBezTo>
                    <a:pt x="4177696" y="1069219"/>
                    <a:pt x="4213981" y="1165980"/>
                    <a:pt x="4209143" y="1248228"/>
                  </a:cubicBezTo>
                  <a:cubicBezTo>
                    <a:pt x="4204305" y="1330476"/>
                    <a:pt x="4218819" y="1424819"/>
                    <a:pt x="4151086" y="1465943"/>
                  </a:cubicBezTo>
                  <a:cubicBezTo>
                    <a:pt x="4083353" y="1507067"/>
                    <a:pt x="4032552" y="1494971"/>
                    <a:pt x="3802743" y="1494971"/>
                  </a:cubicBezTo>
                  <a:cubicBezTo>
                    <a:pt x="3572934" y="1494971"/>
                    <a:pt x="3045581" y="1463524"/>
                    <a:pt x="2772229" y="1465943"/>
                  </a:cubicBezTo>
                  <a:cubicBezTo>
                    <a:pt x="2498877" y="1468362"/>
                    <a:pt x="2399696" y="1511904"/>
                    <a:pt x="2162629" y="1509485"/>
                  </a:cubicBezTo>
                  <a:cubicBezTo>
                    <a:pt x="1925562" y="1507066"/>
                    <a:pt x="1623181" y="1453847"/>
                    <a:pt x="1349829" y="1451428"/>
                  </a:cubicBezTo>
                  <a:cubicBezTo>
                    <a:pt x="1076477" y="1449009"/>
                    <a:pt x="728134" y="1485295"/>
                    <a:pt x="522515" y="1494971"/>
                  </a:cubicBezTo>
                  <a:cubicBezTo>
                    <a:pt x="316896" y="1504647"/>
                    <a:pt x="198363" y="1523999"/>
                    <a:pt x="116115" y="1509485"/>
                  </a:cubicBezTo>
                  <a:cubicBezTo>
                    <a:pt x="33867" y="1494971"/>
                    <a:pt x="41124" y="1485294"/>
                    <a:pt x="29029" y="1407885"/>
                  </a:cubicBezTo>
                  <a:cubicBezTo>
                    <a:pt x="16934" y="1330476"/>
                    <a:pt x="41124" y="1163561"/>
                    <a:pt x="43543" y="1045028"/>
                  </a:cubicBezTo>
                  <a:cubicBezTo>
                    <a:pt x="45962" y="926495"/>
                    <a:pt x="50800" y="827313"/>
                    <a:pt x="43543" y="696685"/>
                  </a:cubicBezTo>
                  <a:cubicBezTo>
                    <a:pt x="36286" y="566057"/>
                    <a:pt x="4838" y="348343"/>
                    <a:pt x="0" y="261257"/>
                  </a:cubicBezTo>
                </a:path>
              </a:pathLst>
            </a:custGeom>
            <a:noFill/>
            <a:ln w="28575">
              <a:solidFill>
                <a:srgbClr val="88CBD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5582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fltVal val="0"/>
                                          </p:val>
                                        </p:tav>
                                        <p:tav tm="100000">
                                          <p:val>
                                            <p:strVal val="#ppt_w"/>
                                          </p:val>
                                        </p:tav>
                                      </p:tavLst>
                                    </p:anim>
                                    <p:anim calcmode="lin" valueType="num">
                                      <p:cBhvr>
                                        <p:cTn id="13" dur="1000" fill="hold"/>
                                        <p:tgtEl>
                                          <p:spTgt spid="19"/>
                                        </p:tgtEl>
                                        <p:attrNameLst>
                                          <p:attrName>ppt_h</p:attrName>
                                        </p:attrNameLst>
                                      </p:cBhvr>
                                      <p:tavLst>
                                        <p:tav tm="0">
                                          <p:val>
                                            <p:fltVal val="0"/>
                                          </p:val>
                                        </p:tav>
                                        <p:tav tm="100000">
                                          <p:val>
                                            <p:strVal val="#ppt_h"/>
                                          </p:val>
                                        </p:tav>
                                      </p:tavLst>
                                    </p:anim>
                                    <p:anim calcmode="lin" valueType="num">
                                      <p:cBhvr>
                                        <p:cTn id="14" dur="1000" fill="hold"/>
                                        <p:tgtEl>
                                          <p:spTgt spid="19"/>
                                        </p:tgtEl>
                                        <p:attrNameLst>
                                          <p:attrName>style.rotation</p:attrName>
                                        </p:attrNameLst>
                                      </p:cBhvr>
                                      <p:tavLst>
                                        <p:tav tm="0">
                                          <p:val>
                                            <p:fltVal val="90"/>
                                          </p:val>
                                        </p:tav>
                                        <p:tav tm="100000">
                                          <p:val>
                                            <p:fltVal val="0"/>
                                          </p:val>
                                        </p:tav>
                                      </p:tavLst>
                                    </p:anim>
                                    <p:animEffect transition="in" filter="fade">
                                      <p:cBhvr>
                                        <p:cTn id="15" dur="1000"/>
                                        <p:tgtEl>
                                          <p:spTgt spid="19"/>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style.rotation</p:attrName>
                                        </p:attrNameLst>
                                      </p:cBhvr>
                                      <p:tavLst>
                                        <p:tav tm="0">
                                          <p:val>
                                            <p:fltVal val="90"/>
                                          </p:val>
                                        </p:tav>
                                        <p:tav tm="100000">
                                          <p:val>
                                            <p:fltVal val="0"/>
                                          </p:val>
                                        </p:tav>
                                      </p:tavLst>
                                    </p:anim>
                                    <p:animEffect transition="in" filter="fade">
                                      <p:cBhvr>
                                        <p:cTn id="22" dur="1000"/>
                                        <p:tgtEl>
                                          <p:spTgt spid="20"/>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fltVal val="0"/>
                                          </p:val>
                                        </p:tav>
                                        <p:tav tm="100000">
                                          <p:val>
                                            <p:strVal val="#ppt_w"/>
                                          </p:val>
                                        </p:tav>
                                      </p:tavLst>
                                    </p:anim>
                                    <p:anim calcmode="lin" valueType="num">
                                      <p:cBhvr>
                                        <p:cTn id="27" dur="1000" fill="hold"/>
                                        <p:tgtEl>
                                          <p:spTgt spid="25"/>
                                        </p:tgtEl>
                                        <p:attrNameLst>
                                          <p:attrName>ppt_h</p:attrName>
                                        </p:attrNameLst>
                                      </p:cBhvr>
                                      <p:tavLst>
                                        <p:tav tm="0">
                                          <p:val>
                                            <p:fltVal val="0"/>
                                          </p:val>
                                        </p:tav>
                                        <p:tav tm="100000">
                                          <p:val>
                                            <p:strVal val="#ppt_h"/>
                                          </p:val>
                                        </p:tav>
                                      </p:tavLst>
                                    </p:anim>
                                    <p:anim calcmode="lin" valueType="num">
                                      <p:cBhvr>
                                        <p:cTn id="28" dur="1000" fill="hold"/>
                                        <p:tgtEl>
                                          <p:spTgt spid="25"/>
                                        </p:tgtEl>
                                        <p:attrNameLst>
                                          <p:attrName>style.rotation</p:attrName>
                                        </p:attrNameLst>
                                      </p:cBhvr>
                                      <p:tavLst>
                                        <p:tav tm="0">
                                          <p:val>
                                            <p:fltVal val="90"/>
                                          </p:val>
                                        </p:tav>
                                        <p:tav tm="100000">
                                          <p:val>
                                            <p:fltVal val="0"/>
                                          </p:val>
                                        </p:tav>
                                      </p:tavLst>
                                    </p:anim>
                                    <p:animEffect transition="in" filter="fade">
                                      <p:cBhvr>
                                        <p:cTn id="29" dur="1000"/>
                                        <p:tgtEl>
                                          <p:spTgt spid="25"/>
                                        </p:tgtEl>
                                      </p:cBhvr>
                                    </p:animEffect>
                                  </p:childTnLst>
                                </p:cTn>
                              </p:par>
                            </p:childTnLst>
                          </p:cTn>
                        </p:par>
                        <p:par>
                          <p:cTn id="30" fill="hold">
                            <p:stCondLst>
                              <p:cond delay="3500"/>
                            </p:stCondLst>
                            <p:childTnLst>
                              <p:par>
                                <p:cTn id="31" presetID="31"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1000" fill="hold"/>
                                        <p:tgtEl>
                                          <p:spTgt spid="30"/>
                                        </p:tgtEl>
                                        <p:attrNameLst>
                                          <p:attrName>ppt_w</p:attrName>
                                        </p:attrNameLst>
                                      </p:cBhvr>
                                      <p:tavLst>
                                        <p:tav tm="0">
                                          <p:val>
                                            <p:fltVal val="0"/>
                                          </p:val>
                                        </p:tav>
                                        <p:tav tm="100000">
                                          <p:val>
                                            <p:strVal val="#ppt_w"/>
                                          </p:val>
                                        </p:tav>
                                      </p:tavLst>
                                    </p:anim>
                                    <p:anim calcmode="lin" valueType="num">
                                      <p:cBhvr>
                                        <p:cTn id="34" dur="1000" fill="hold"/>
                                        <p:tgtEl>
                                          <p:spTgt spid="30"/>
                                        </p:tgtEl>
                                        <p:attrNameLst>
                                          <p:attrName>ppt_h</p:attrName>
                                        </p:attrNameLst>
                                      </p:cBhvr>
                                      <p:tavLst>
                                        <p:tav tm="0">
                                          <p:val>
                                            <p:fltVal val="0"/>
                                          </p:val>
                                        </p:tav>
                                        <p:tav tm="100000">
                                          <p:val>
                                            <p:strVal val="#ppt_h"/>
                                          </p:val>
                                        </p:tav>
                                      </p:tavLst>
                                    </p:anim>
                                    <p:anim calcmode="lin" valueType="num">
                                      <p:cBhvr>
                                        <p:cTn id="35" dur="1000" fill="hold"/>
                                        <p:tgtEl>
                                          <p:spTgt spid="30"/>
                                        </p:tgtEl>
                                        <p:attrNameLst>
                                          <p:attrName>style.rotation</p:attrName>
                                        </p:attrNameLst>
                                      </p:cBhvr>
                                      <p:tavLst>
                                        <p:tav tm="0">
                                          <p:val>
                                            <p:fltVal val="90"/>
                                          </p:val>
                                        </p:tav>
                                        <p:tav tm="100000">
                                          <p:val>
                                            <p:fltVal val="0"/>
                                          </p:val>
                                        </p:tav>
                                      </p:tavLst>
                                    </p:anim>
                                    <p:animEffect transition="in" filter="fade">
                                      <p:cBhvr>
                                        <p:cTn id="3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808567" y="2272825"/>
            <a:ext cx="2577690" cy="2657395"/>
            <a:chOff x="4808567" y="2272825"/>
            <a:chExt cx="2577690" cy="2657395"/>
          </a:xfrm>
        </p:grpSpPr>
        <p:sp>
          <p:nvSpPr>
            <p:cNvPr id="3" name="Freeform 69"/>
            <p:cNvSpPr>
              <a:spLocks noEditPoints="1"/>
            </p:cNvSpPr>
            <p:nvPr/>
          </p:nvSpPr>
          <p:spPr bwMode="auto">
            <a:xfrm>
              <a:off x="5147191" y="3560619"/>
              <a:ext cx="223906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rgbClr val="88CBD5"/>
            </a:solid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2"/>
            <p:cNvSpPr>
              <a:spLocks noEditPoints="1"/>
            </p:cNvSpPr>
            <p:nvPr/>
          </p:nvSpPr>
          <p:spPr bwMode="auto">
            <a:xfrm>
              <a:off x="4808567" y="2272825"/>
              <a:ext cx="2146733"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rgbClr val="8EA4D8"/>
            </a:solid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7732079" y="1767778"/>
            <a:ext cx="3240721" cy="1513330"/>
            <a:chOff x="7325359" y="2262882"/>
            <a:chExt cx="3240721" cy="1513330"/>
          </a:xfrm>
        </p:grpSpPr>
        <p:sp>
          <p:nvSpPr>
            <p:cNvPr id="6" name="矩形 5"/>
            <p:cNvSpPr/>
            <p:nvPr/>
          </p:nvSpPr>
          <p:spPr>
            <a:xfrm>
              <a:off x="7325359" y="2686683"/>
              <a:ext cx="3240721"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7" name="矩形 6"/>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8" name="组合 7"/>
          <p:cNvGrpSpPr/>
          <p:nvPr/>
        </p:nvGrpSpPr>
        <p:grpSpPr>
          <a:xfrm>
            <a:off x="1567846" y="4173555"/>
            <a:ext cx="3240721" cy="1513330"/>
            <a:chOff x="7325359" y="2262882"/>
            <a:chExt cx="3240721" cy="1513330"/>
          </a:xfrm>
        </p:grpSpPr>
        <p:sp>
          <p:nvSpPr>
            <p:cNvPr id="9" name="矩形 8"/>
            <p:cNvSpPr/>
            <p:nvPr/>
          </p:nvSpPr>
          <p:spPr>
            <a:xfrm>
              <a:off x="7325359" y="2686683"/>
              <a:ext cx="3240721"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0" name="矩形 9"/>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1" name="组合 10"/>
          <p:cNvGrpSpPr/>
          <p:nvPr/>
        </p:nvGrpSpPr>
        <p:grpSpPr>
          <a:xfrm>
            <a:off x="0" y="206306"/>
            <a:ext cx="6720420" cy="902380"/>
            <a:chOff x="0" y="206306"/>
            <a:chExt cx="6720420" cy="902380"/>
          </a:xfrm>
        </p:grpSpPr>
        <p:sp>
          <p:nvSpPr>
            <p:cNvPr id="12" name="文本框 11"/>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3" name="组合 12"/>
            <p:cNvGrpSpPr/>
            <p:nvPr/>
          </p:nvGrpSpPr>
          <p:grpSpPr>
            <a:xfrm>
              <a:off x="0" y="429601"/>
              <a:ext cx="6720420" cy="679085"/>
              <a:chOff x="0" y="429601"/>
              <a:chExt cx="6720420" cy="679085"/>
            </a:xfrm>
          </p:grpSpPr>
          <p:sp>
            <p:nvSpPr>
              <p:cNvPr id="14" name="任意多边形 13"/>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210083040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 calcmode="lin" valueType="num">
                                      <p:cBhvr>
                                        <p:cTn id="14" dur="1000" fill="hold"/>
                                        <p:tgtEl>
                                          <p:spTgt spid="16"/>
                                        </p:tgtEl>
                                        <p:attrNameLst>
                                          <p:attrName>style.rotation</p:attrName>
                                        </p:attrNameLst>
                                      </p:cBhvr>
                                      <p:tavLst>
                                        <p:tav tm="0">
                                          <p:val>
                                            <p:fltVal val="90"/>
                                          </p:val>
                                        </p:tav>
                                        <p:tav tm="100000">
                                          <p:val>
                                            <p:fltVal val="0"/>
                                          </p:val>
                                        </p:tav>
                                      </p:tavLst>
                                    </p:anim>
                                    <p:animEffect transition="in" filter="fade">
                                      <p:cBhvr>
                                        <p:cTn id="15" dur="1000"/>
                                        <p:tgtEl>
                                          <p:spTgt spid="16"/>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362302" y="2015217"/>
            <a:ext cx="4299328" cy="1653789"/>
            <a:chOff x="1362302" y="2015217"/>
            <a:chExt cx="4299328" cy="1653789"/>
          </a:xfrm>
        </p:grpSpPr>
        <p:grpSp>
          <p:nvGrpSpPr>
            <p:cNvPr id="2" name="组合 1"/>
            <p:cNvGrpSpPr/>
            <p:nvPr/>
          </p:nvGrpSpPr>
          <p:grpSpPr>
            <a:xfrm>
              <a:off x="1362302" y="2015217"/>
              <a:ext cx="2513012" cy="356707"/>
              <a:chOff x="5716588" y="6442075"/>
              <a:chExt cx="1241425" cy="176213"/>
            </a:xfrm>
            <a:solidFill>
              <a:srgbClr val="88CBD5"/>
            </a:solidFill>
          </p:grpSpPr>
          <p:sp>
            <p:nvSpPr>
              <p:cNvPr id="3" name="Freeform 10"/>
              <p:cNvSpPr>
                <a:spLocks noEditPoints="1"/>
              </p:cNvSpPr>
              <p:nvPr/>
            </p:nvSpPr>
            <p:spPr bwMode="auto">
              <a:xfrm>
                <a:off x="5716588" y="6442075"/>
                <a:ext cx="1241425" cy="176213"/>
              </a:xfrm>
              <a:custGeom>
                <a:avLst/>
                <a:gdLst>
                  <a:gd name="T0" fmla="*/ 9 w 782"/>
                  <a:gd name="T1" fmla="*/ 90 h 111"/>
                  <a:gd name="T2" fmla="*/ 113 w 782"/>
                  <a:gd name="T3" fmla="*/ 73 h 111"/>
                  <a:gd name="T4" fmla="*/ 759 w 782"/>
                  <a:gd name="T5" fmla="*/ 43 h 111"/>
                  <a:gd name="T6" fmla="*/ 15 w 782"/>
                  <a:gd name="T7" fmla="*/ 14 h 111"/>
                  <a:gd name="T8" fmla="*/ 4 w 782"/>
                  <a:gd name="T9" fmla="*/ 51 h 111"/>
                  <a:gd name="T10" fmla="*/ 8 w 782"/>
                  <a:gd name="T11" fmla="*/ 38 h 111"/>
                  <a:gd name="T12" fmla="*/ 127 w 782"/>
                  <a:gd name="T13" fmla="*/ 10 h 111"/>
                  <a:gd name="T14" fmla="*/ 123 w 782"/>
                  <a:gd name="T15" fmla="*/ 14 h 111"/>
                  <a:gd name="T16" fmla="*/ 92 w 782"/>
                  <a:gd name="T17" fmla="*/ 71 h 111"/>
                  <a:gd name="T18" fmla="*/ 112 w 782"/>
                  <a:gd name="T19" fmla="*/ 97 h 111"/>
                  <a:gd name="T20" fmla="*/ 116 w 782"/>
                  <a:gd name="T21" fmla="*/ 22 h 111"/>
                  <a:gd name="T22" fmla="*/ 95 w 782"/>
                  <a:gd name="T23" fmla="*/ 9 h 111"/>
                  <a:gd name="T24" fmla="*/ 80 w 782"/>
                  <a:gd name="T25" fmla="*/ 93 h 111"/>
                  <a:gd name="T26" fmla="*/ 89 w 782"/>
                  <a:gd name="T27" fmla="*/ 51 h 111"/>
                  <a:gd name="T28" fmla="*/ 106 w 782"/>
                  <a:gd name="T29" fmla="*/ 9 h 111"/>
                  <a:gd name="T30" fmla="*/ 81 w 782"/>
                  <a:gd name="T31" fmla="*/ 35 h 111"/>
                  <a:gd name="T32" fmla="*/ 91 w 782"/>
                  <a:gd name="T33" fmla="*/ 6 h 111"/>
                  <a:gd name="T34" fmla="*/ 129 w 782"/>
                  <a:gd name="T35" fmla="*/ 10 h 111"/>
                  <a:gd name="T36" fmla="*/ 120 w 782"/>
                  <a:gd name="T37" fmla="*/ 94 h 111"/>
                  <a:gd name="T38" fmla="*/ 570 w 782"/>
                  <a:gd name="T39" fmla="*/ 97 h 111"/>
                  <a:gd name="T40" fmla="*/ 634 w 782"/>
                  <a:gd name="T41" fmla="*/ 78 h 111"/>
                  <a:gd name="T42" fmla="*/ 633 w 782"/>
                  <a:gd name="T43" fmla="*/ 74 h 111"/>
                  <a:gd name="T44" fmla="*/ 656 w 782"/>
                  <a:gd name="T45" fmla="*/ 63 h 111"/>
                  <a:gd name="T46" fmla="*/ 641 w 782"/>
                  <a:gd name="T47" fmla="*/ 35 h 111"/>
                  <a:gd name="T48" fmla="*/ 650 w 782"/>
                  <a:gd name="T49" fmla="*/ 10 h 111"/>
                  <a:gd name="T50" fmla="*/ 667 w 782"/>
                  <a:gd name="T51" fmla="*/ 26 h 111"/>
                  <a:gd name="T52" fmla="*/ 643 w 782"/>
                  <a:gd name="T53" fmla="*/ 36 h 111"/>
                  <a:gd name="T54" fmla="*/ 641 w 782"/>
                  <a:gd name="T55" fmla="*/ 77 h 111"/>
                  <a:gd name="T56" fmla="*/ 725 w 782"/>
                  <a:gd name="T57" fmla="*/ 60 h 111"/>
                  <a:gd name="T58" fmla="*/ 734 w 782"/>
                  <a:gd name="T59" fmla="*/ 53 h 111"/>
                  <a:gd name="T60" fmla="*/ 725 w 782"/>
                  <a:gd name="T61" fmla="*/ 53 h 111"/>
                  <a:gd name="T62" fmla="*/ 733 w 782"/>
                  <a:gd name="T63" fmla="*/ 42 h 111"/>
                  <a:gd name="T64" fmla="*/ 733 w 782"/>
                  <a:gd name="T65" fmla="*/ 36 h 111"/>
                  <a:gd name="T66" fmla="*/ 735 w 782"/>
                  <a:gd name="T67" fmla="*/ 36 h 111"/>
                  <a:gd name="T68" fmla="*/ 647 w 782"/>
                  <a:gd name="T69" fmla="*/ 0 h 111"/>
                  <a:gd name="T70" fmla="*/ 748 w 782"/>
                  <a:gd name="T71" fmla="*/ 31 h 111"/>
                  <a:gd name="T72" fmla="*/ 768 w 782"/>
                  <a:gd name="T73" fmla="*/ 42 h 111"/>
                  <a:gd name="T74" fmla="*/ 667 w 782"/>
                  <a:gd name="T75" fmla="*/ 92 h 111"/>
                  <a:gd name="T76" fmla="*/ 597 w 782"/>
                  <a:gd name="T77" fmla="*/ 103 h 111"/>
                  <a:gd name="T78" fmla="*/ 96 w 782"/>
                  <a:gd name="T79" fmla="*/ 101 h 111"/>
                  <a:gd name="T80" fmla="*/ 93 w 782"/>
                  <a:gd name="T81" fmla="*/ 106 h 111"/>
                  <a:gd name="T82" fmla="*/ 83 w 782"/>
                  <a:gd name="T83" fmla="*/ 107 h 111"/>
                  <a:gd name="T84" fmla="*/ 18 w 782"/>
                  <a:gd name="T85" fmla="*/ 107 h 111"/>
                  <a:gd name="T86" fmla="*/ 12 w 782"/>
                  <a:gd name="T87" fmla="*/ 106 h 111"/>
                  <a:gd name="T88" fmla="*/ 3 w 782"/>
                  <a:gd name="T89" fmla="*/ 32 h 111"/>
                  <a:gd name="T90" fmla="*/ 18 w 782"/>
                  <a:gd name="T91" fmla="*/ 4 h 111"/>
                  <a:gd name="T92" fmla="*/ 12 w 782"/>
                  <a:gd name="T93" fmla="*/ 18 h 111"/>
                  <a:gd name="T94" fmla="*/ 38 w 782"/>
                  <a:gd name="T95" fmla="*/ 6 h 111"/>
                  <a:gd name="T96" fmla="*/ 89 w 782"/>
                  <a:gd name="T97" fmla="*/ 4 h 111"/>
                  <a:gd name="T98" fmla="*/ 72 w 782"/>
                  <a:gd name="T99" fmla="*/ 9 h 111"/>
                  <a:gd name="T100" fmla="*/ 13 w 782"/>
                  <a:gd name="T101" fmla="*/ 22 h 111"/>
                  <a:gd name="T102" fmla="*/ 24 w 782"/>
                  <a:gd name="T103" fmla="*/ 101 h 111"/>
                  <a:gd name="T104" fmla="*/ 70 w 782"/>
                  <a:gd name="T105" fmla="*/ 65 h 111"/>
                  <a:gd name="T106" fmla="*/ 93 w 782"/>
                  <a:gd name="T107" fmla="*/ 2 h 111"/>
                  <a:gd name="T108" fmla="*/ 95 w 782"/>
                  <a:gd name="T109" fmla="*/ 5 h 111"/>
                  <a:gd name="T110" fmla="*/ 263 w 782"/>
                  <a:gd name="T111" fmla="*/ 2 h 111"/>
                  <a:gd name="T112" fmla="*/ 646 w 782"/>
                  <a:gd name="T11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2" h="111">
                    <a:moveTo>
                      <a:pt x="7" y="64"/>
                    </a:moveTo>
                    <a:lnTo>
                      <a:pt x="7" y="71"/>
                    </a:lnTo>
                    <a:lnTo>
                      <a:pt x="7" y="77"/>
                    </a:lnTo>
                    <a:lnTo>
                      <a:pt x="8" y="84"/>
                    </a:lnTo>
                    <a:lnTo>
                      <a:pt x="8" y="89"/>
                    </a:lnTo>
                    <a:lnTo>
                      <a:pt x="8" y="89"/>
                    </a:lnTo>
                    <a:lnTo>
                      <a:pt x="9" y="90"/>
                    </a:lnTo>
                    <a:lnTo>
                      <a:pt x="11" y="93"/>
                    </a:lnTo>
                    <a:lnTo>
                      <a:pt x="12" y="97"/>
                    </a:lnTo>
                    <a:lnTo>
                      <a:pt x="15" y="101"/>
                    </a:lnTo>
                    <a:lnTo>
                      <a:pt x="9" y="82"/>
                    </a:lnTo>
                    <a:lnTo>
                      <a:pt x="7" y="64"/>
                    </a:lnTo>
                    <a:close/>
                    <a:moveTo>
                      <a:pt x="113" y="63"/>
                    </a:moveTo>
                    <a:lnTo>
                      <a:pt x="113" y="73"/>
                    </a:lnTo>
                    <a:lnTo>
                      <a:pt x="114" y="84"/>
                    </a:lnTo>
                    <a:lnTo>
                      <a:pt x="118" y="92"/>
                    </a:lnTo>
                    <a:lnTo>
                      <a:pt x="116" y="77"/>
                    </a:lnTo>
                    <a:lnTo>
                      <a:pt x="113" y="63"/>
                    </a:lnTo>
                    <a:close/>
                    <a:moveTo>
                      <a:pt x="763" y="42"/>
                    </a:moveTo>
                    <a:lnTo>
                      <a:pt x="761" y="42"/>
                    </a:lnTo>
                    <a:lnTo>
                      <a:pt x="759" y="43"/>
                    </a:lnTo>
                    <a:lnTo>
                      <a:pt x="756" y="46"/>
                    </a:lnTo>
                    <a:lnTo>
                      <a:pt x="754" y="47"/>
                    </a:lnTo>
                    <a:lnTo>
                      <a:pt x="751" y="50"/>
                    </a:lnTo>
                    <a:lnTo>
                      <a:pt x="763" y="42"/>
                    </a:lnTo>
                    <a:lnTo>
                      <a:pt x="763" y="42"/>
                    </a:lnTo>
                    <a:close/>
                    <a:moveTo>
                      <a:pt x="17" y="10"/>
                    </a:moveTo>
                    <a:lnTo>
                      <a:pt x="15" y="14"/>
                    </a:lnTo>
                    <a:lnTo>
                      <a:pt x="12" y="19"/>
                    </a:lnTo>
                    <a:lnTo>
                      <a:pt x="11" y="25"/>
                    </a:lnTo>
                    <a:lnTo>
                      <a:pt x="9" y="30"/>
                    </a:lnTo>
                    <a:lnTo>
                      <a:pt x="7" y="39"/>
                    </a:lnTo>
                    <a:lnTo>
                      <a:pt x="5" y="50"/>
                    </a:lnTo>
                    <a:lnTo>
                      <a:pt x="5" y="50"/>
                    </a:lnTo>
                    <a:lnTo>
                      <a:pt x="4" y="51"/>
                    </a:lnTo>
                    <a:lnTo>
                      <a:pt x="4" y="53"/>
                    </a:lnTo>
                    <a:lnTo>
                      <a:pt x="5" y="76"/>
                    </a:lnTo>
                    <a:lnTo>
                      <a:pt x="5" y="69"/>
                    </a:lnTo>
                    <a:lnTo>
                      <a:pt x="7" y="63"/>
                    </a:lnTo>
                    <a:lnTo>
                      <a:pt x="7" y="63"/>
                    </a:lnTo>
                    <a:lnTo>
                      <a:pt x="7" y="51"/>
                    </a:lnTo>
                    <a:lnTo>
                      <a:pt x="8" y="38"/>
                    </a:lnTo>
                    <a:lnTo>
                      <a:pt x="11" y="30"/>
                    </a:lnTo>
                    <a:lnTo>
                      <a:pt x="13" y="19"/>
                    </a:lnTo>
                    <a:lnTo>
                      <a:pt x="17" y="10"/>
                    </a:lnTo>
                    <a:lnTo>
                      <a:pt x="17" y="10"/>
                    </a:lnTo>
                    <a:lnTo>
                      <a:pt x="17" y="10"/>
                    </a:lnTo>
                    <a:close/>
                    <a:moveTo>
                      <a:pt x="127" y="10"/>
                    </a:moveTo>
                    <a:lnTo>
                      <a:pt x="127" y="10"/>
                    </a:lnTo>
                    <a:lnTo>
                      <a:pt x="127" y="10"/>
                    </a:lnTo>
                    <a:lnTo>
                      <a:pt x="127" y="10"/>
                    </a:lnTo>
                    <a:close/>
                    <a:moveTo>
                      <a:pt x="123" y="10"/>
                    </a:moveTo>
                    <a:lnTo>
                      <a:pt x="120" y="18"/>
                    </a:lnTo>
                    <a:lnTo>
                      <a:pt x="118" y="26"/>
                    </a:lnTo>
                    <a:lnTo>
                      <a:pt x="122" y="15"/>
                    </a:lnTo>
                    <a:lnTo>
                      <a:pt x="123" y="14"/>
                    </a:lnTo>
                    <a:lnTo>
                      <a:pt x="125" y="13"/>
                    </a:lnTo>
                    <a:lnTo>
                      <a:pt x="126" y="10"/>
                    </a:lnTo>
                    <a:lnTo>
                      <a:pt x="123" y="10"/>
                    </a:lnTo>
                    <a:close/>
                    <a:moveTo>
                      <a:pt x="113" y="10"/>
                    </a:moveTo>
                    <a:lnTo>
                      <a:pt x="101" y="29"/>
                    </a:lnTo>
                    <a:lnTo>
                      <a:pt x="95" y="48"/>
                    </a:lnTo>
                    <a:lnTo>
                      <a:pt x="92" y="71"/>
                    </a:lnTo>
                    <a:lnTo>
                      <a:pt x="92" y="81"/>
                    </a:lnTo>
                    <a:lnTo>
                      <a:pt x="93" y="93"/>
                    </a:lnTo>
                    <a:lnTo>
                      <a:pt x="95" y="97"/>
                    </a:lnTo>
                    <a:lnTo>
                      <a:pt x="100" y="97"/>
                    </a:lnTo>
                    <a:lnTo>
                      <a:pt x="105" y="97"/>
                    </a:lnTo>
                    <a:lnTo>
                      <a:pt x="109" y="97"/>
                    </a:lnTo>
                    <a:lnTo>
                      <a:pt x="112" y="97"/>
                    </a:lnTo>
                    <a:lnTo>
                      <a:pt x="116" y="97"/>
                    </a:lnTo>
                    <a:lnTo>
                      <a:pt x="110" y="86"/>
                    </a:lnTo>
                    <a:lnTo>
                      <a:pt x="109" y="74"/>
                    </a:lnTo>
                    <a:lnTo>
                      <a:pt x="109" y="61"/>
                    </a:lnTo>
                    <a:lnTo>
                      <a:pt x="110" y="51"/>
                    </a:lnTo>
                    <a:lnTo>
                      <a:pt x="113" y="36"/>
                    </a:lnTo>
                    <a:lnTo>
                      <a:pt x="116" y="22"/>
                    </a:lnTo>
                    <a:lnTo>
                      <a:pt x="122" y="10"/>
                    </a:lnTo>
                    <a:lnTo>
                      <a:pt x="113" y="10"/>
                    </a:lnTo>
                    <a:close/>
                    <a:moveTo>
                      <a:pt x="109" y="9"/>
                    </a:moveTo>
                    <a:lnTo>
                      <a:pt x="106" y="14"/>
                    </a:lnTo>
                    <a:lnTo>
                      <a:pt x="110" y="10"/>
                    </a:lnTo>
                    <a:lnTo>
                      <a:pt x="109" y="9"/>
                    </a:lnTo>
                    <a:close/>
                    <a:moveTo>
                      <a:pt x="95" y="9"/>
                    </a:moveTo>
                    <a:lnTo>
                      <a:pt x="85" y="32"/>
                    </a:lnTo>
                    <a:lnTo>
                      <a:pt x="79" y="57"/>
                    </a:lnTo>
                    <a:lnTo>
                      <a:pt x="76" y="82"/>
                    </a:lnTo>
                    <a:lnTo>
                      <a:pt x="78" y="88"/>
                    </a:lnTo>
                    <a:lnTo>
                      <a:pt x="80" y="93"/>
                    </a:lnTo>
                    <a:lnTo>
                      <a:pt x="80" y="93"/>
                    </a:lnTo>
                    <a:lnTo>
                      <a:pt x="80" y="93"/>
                    </a:lnTo>
                    <a:lnTo>
                      <a:pt x="83" y="94"/>
                    </a:lnTo>
                    <a:lnTo>
                      <a:pt x="87" y="95"/>
                    </a:lnTo>
                    <a:lnTo>
                      <a:pt x="92" y="95"/>
                    </a:lnTo>
                    <a:lnTo>
                      <a:pt x="88" y="82"/>
                    </a:lnTo>
                    <a:lnTo>
                      <a:pt x="87" y="68"/>
                    </a:lnTo>
                    <a:lnTo>
                      <a:pt x="88" y="55"/>
                    </a:lnTo>
                    <a:lnTo>
                      <a:pt x="89" y="51"/>
                    </a:lnTo>
                    <a:lnTo>
                      <a:pt x="89" y="44"/>
                    </a:lnTo>
                    <a:lnTo>
                      <a:pt x="92" y="38"/>
                    </a:lnTo>
                    <a:lnTo>
                      <a:pt x="95" y="32"/>
                    </a:lnTo>
                    <a:lnTo>
                      <a:pt x="96" y="30"/>
                    </a:lnTo>
                    <a:lnTo>
                      <a:pt x="99" y="23"/>
                    </a:lnTo>
                    <a:lnTo>
                      <a:pt x="102" y="15"/>
                    </a:lnTo>
                    <a:lnTo>
                      <a:pt x="106" y="9"/>
                    </a:lnTo>
                    <a:lnTo>
                      <a:pt x="95" y="9"/>
                    </a:lnTo>
                    <a:close/>
                    <a:moveTo>
                      <a:pt x="91" y="6"/>
                    </a:moveTo>
                    <a:lnTo>
                      <a:pt x="84" y="18"/>
                    </a:lnTo>
                    <a:lnTo>
                      <a:pt x="80" y="31"/>
                    </a:lnTo>
                    <a:lnTo>
                      <a:pt x="76" y="46"/>
                    </a:lnTo>
                    <a:lnTo>
                      <a:pt x="75" y="59"/>
                    </a:lnTo>
                    <a:lnTo>
                      <a:pt x="81" y="35"/>
                    </a:lnTo>
                    <a:lnTo>
                      <a:pt x="83" y="29"/>
                    </a:lnTo>
                    <a:lnTo>
                      <a:pt x="85" y="22"/>
                    </a:lnTo>
                    <a:lnTo>
                      <a:pt x="85" y="18"/>
                    </a:lnTo>
                    <a:lnTo>
                      <a:pt x="87" y="15"/>
                    </a:lnTo>
                    <a:lnTo>
                      <a:pt x="88" y="12"/>
                    </a:lnTo>
                    <a:lnTo>
                      <a:pt x="89" y="9"/>
                    </a:lnTo>
                    <a:lnTo>
                      <a:pt x="91" y="6"/>
                    </a:lnTo>
                    <a:lnTo>
                      <a:pt x="91" y="6"/>
                    </a:lnTo>
                    <a:close/>
                    <a:moveTo>
                      <a:pt x="646" y="2"/>
                    </a:moveTo>
                    <a:lnTo>
                      <a:pt x="547" y="6"/>
                    </a:lnTo>
                    <a:lnTo>
                      <a:pt x="450" y="9"/>
                    </a:lnTo>
                    <a:lnTo>
                      <a:pt x="337" y="8"/>
                    </a:lnTo>
                    <a:lnTo>
                      <a:pt x="232" y="9"/>
                    </a:lnTo>
                    <a:lnTo>
                      <a:pt x="129" y="10"/>
                    </a:lnTo>
                    <a:lnTo>
                      <a:pt x="126" y="15"/>
                    </a:lnTo>
                    <a:lnTo>
                      <a:pt x="123" y="22"/>
                    </a:lnTo>
                    <a:lnTo>
                      <a:pt x="121" y="29"/>
                    </a:lnTo>
                    <a:lnTo>
                      <a:pt x="118" y="36"/>
                    </a:lnTo>
                    <a:lnTo>
                      <a:pt x="117" y="52"/>
                    </a:lnTo>
                    <a:lnTo>
                      <a:pt x="117" y="68"/>
                    </a:lnTo>
                    <a:lnTo>
                      <a:pt x="120" y="94"/>
                    </a:lnTo>
                    <a:lnTo>
                      <a:pt x="123" y="97"/>
                    </a:lnTo>
                    <a:lnTo>
                      <a:pt x="144" y="97"/>
                    </a:lnTo>
                    <a:lnTo>
                      <a:pt x="147" y="97"/>
                    </a:lnTo>
                    <a:lnTo>
                      <a:pt x="214" y="97"/>
                    </a:lnTo>
                    <a:lnTo>
                      <a:pt x="362" y="97"/>
                    </a:lnTo>
                    <a:lnTo>
                      <a:pt x="492" y="95"/>
                    </a:lnTo>
                    <a:lnTo>
                      <a:pt x="570" y="97"/>
                    </a:lnTo>
                    <a:lnTo>
                      <a:pt x="597" y="98"/>
                    </a:lnTo>
                    <a:lnTo>
                      <a:pt x="625" y="95"/>
                    </a:lnTo>
                    <a:lnTo>
                      <a:pt x="654" y="92"/>
                    </a:lnTo>
                    <a:lnTo>
                      <a:pt x="649" y="89"/>
                    </a:lnTo>
                    <a:lnTo>
                      <a:pt x="643" y="85"/>
                    </a:lnTo>
                    <a:lnTo>
                      <a:pt x="638" y="82"/>
                    </a:lnTo>
                    <a:lnTo>
                      <a:pt x="634" y="78"/>
                    </a:lnTo>
                    <a:lnTo>
                      <a:pt x="632" y="80"/>
                    </a:lnTo>
                    <a:lnTo>
                      <a:pt x="630" y="80"/>
                    </a:lnTo>
                    <a:lnTo>
                      <a:pt x="630" y="78"/>
                    </a:lnTo>
                    <a:lnTo>
                      <a:pt x="630" y="78"/>
                    </a:lnTo>
                    <a:lnTo>
                      <a:pt x="632" y="77"/>
                    </a:lnTo>
                    <a:lnTo>
                      <a:pt x="633" y="76"/>
                    </a:lnTo>
                    <a:lnTo>
                      <a:pt x="633" y="74"/>
                    </a:lnTo>
                    <a:lnTo>
                      <a:pt x="634" y="73"/>
                    </a:lnTo>
                    <a:lnTo>
                      <a:pt x="635" y="73"/>
                    </a:lnTo>
                    <a:lnTo>
                      <a:pt x="637" y="73"/>
                    </a:lnTo>
                    <a:lnTo>
                      <a:pt x="638" y="73"/>
                    </a:lnTo>
                    <a:lnTo>
                      <a:pt x="643" y="71"/>
                    </a:lnTo>
                    <a:lnTo>
                      <a:pt x="650" y="67"/>
                    </a:lnTo>
                    <a:lnTo>
                      <a:pt x="656" y="63"/>
                    </a:lnTo>
                    <a:lnTo>
                      <a:pt x="660" y="59"/>
                    </a:lnTo>
                    <a:lnTo>
                      <a:pt x="659" y="56"/>
                    </a:lnTo>
                    <a:lnTo>
                      <a:pt x="637" y="39"/>
                    </a:lnTo>
                    <a:lnTo>
                      <a:pt x="637" y="38"/>
                    </a:lnTo>
                    <a:lnTo>
                      <a:pt x="638" y="38"/>
                    </a:lnTo>
                    <a:lnTo>
                      <a:pt x="639" y="36"/>
                    </a:lnTo>
                    <a:lnTo>
                      <a:pt x="641" y="35"/>
                    </a:lnTo>
                    <a:lnTo>
                      <a:pt x="642" y="35"/>
                    </a:lnTo>
                    <a:lnTo>
                      <a:pt x="647" y="32"/>
                    </a:lnTo>
                    <a:lnTo>
                      <a:pt x="653" y="30"/>
                    </a:lnTo>
                    <a:lnTo>
                      <a:pt x="658" y="27"/>
                    </a:lnTo>
                    <a:lnTo>
                      <a:pt x="663" y="25"/>
                    </a:lnTo>
                    <a:lnTo>
                      <a:pt x="656" y="18"/>
                    </a:lnTo>
                    <a:lnTo>
                      <a:pt x="650" y="10"/>
                    </a:lnTo>
                    <a:lnTo>
                      <a:pt x="646" y="2"/>
                    </a:lnTo>
                    <a:close/>
                    <a:moveTo>
                      <a:pt x="649" y="2"/>
                    </a:moveTo>
                    <a:lnTo>
                      <a:pt x="649" y="2"/>
                    </a:lnTo>
                    <a:lnTo>
                      <a:pt x="658" y="14"/>
                    </a:lnTo>
                    <a:lnTo>
                      <a:pt x="668" y="25"/>
                    </a:lnTo>
                    <a:lnTo>
                      <a:pt x="668" y="25"/>
                    </a:lnTo>
                    <a:lnTo>
                      <a:pt x="667" y="26"/>
                    </a:lnTo>
                    <a:lnTo>
                      <a:pt x="666" y="27"/>
                    </a:lnTo>
                    <a:lnTo>
                      <a:pt x="666" y="27"/>
                    </a:lnTo>
                    <a:lnTo>
                      <a:pt x="662" y="29"/>
                    </a:lnTo>
                    <a:lnTo>
                      <a:pt x="656" y="31"/>
                    </a:lnTo>
                    <a:lnTo>
                      <a:pt x="650" y="34"/>
                    </a:lnTo>
                    <a:lnTo>
                      <a:pt x="646" y="36"/>
                    </a:lnTo>
                    <a:lnTo>
                      <a:pt x="643" y="36"/>
                    </a:lnTo>
                    <a:lnTo>
                      <a:pt x="643" y="36"/>
                    </a:lnTo>
                    <a:lnTo>
                      <a:pt x="670" y="56"/>
                    </a:lnTo>
                    <a:lnTo>
                      <a:pt x="670" y="56"/>
                    </a:lnTo>
                    <a:lnTo>
                      <a:pt x="668" y="57"/>
                    </a:lnTo>
                    <a:lnTo>
                      <a:pt x="668" y="57"/>
                    </a:lnTo>
                    <a:lnTo>
                      <a:pt x="656" y="68"/>
                    </a:lnTo>
                    <a:lnTo>
                      <a:pt x="641" y="77"/>
                    </a:lnTo>
                    <a:lnTo>
                      <a:pt x="653" y="82"/>
                    </a:lnTo>
                    <a:lnTo>
                      <a:pt x="663" y="89"/>
                    </a:lnTo>
                    <a:lnTo>
                      <a:pt x="693" y="76"/>
                    </a:lnTo>
                    <a:lnTo>
                      <a:pt x="725" y="63"/>
                    </a:lnTo>
                    <a:lnTo>
                      <a:pt x="725" y="61"/>
                    </a:lnTo>
                    <a:lnTo>
                      <a:pt x="725" y="60"/>
                    </a:lnTo>
                    <a:lnTo>
                      <a:pt x="725" y="60"/>
                    </a:lnTo>
                    <a:lnTo>
                      <a:pt x="729" y="57"/>
                    </a:lnTo>
                    <a:lnTo>
                      <a:pt x="733" y="55"/>
                    </a:lnTo>
                    <a:lnTo>
                      <a:pt x="737" y="53"/>
                    </a:lnTo>
                    <a:lnTo>
                      <a:pt x="742" y="51"/>
                    </a:lnTo>
                    <a:lnTo>
                      <a:pt x="742" y="51"/>
                    </a:lnTo>
                    <a:lnTo>
                      <a:pt x="744" y="50"/>
                    </a:lnTo>
                    <a:lnTo>
                      <a:pt x="734" y="53"/>
                    </a:lnTo>
                    <a:lnTo>
                      <a:pt x="725" y="57"/>
                    </a:lnTo>
                    <a:lnTo>
                      <a:pt x="723" y="57"/>
                    </a:lnTo>
                    <a:lnTo>
                      <a:pt x="722" y="56"/>
                    </a:lnTo>
                    <a:lnTo>
                      <a:pt x="722" y="56"/>
                    </a:lnTo>
                    <a:lnTo>
                      <a:pt x="723" y="55"/>
                    </a:lnTo>
                    <a:lnTo>
                      <a:pt x="725" y="53"/>
                    </a:lnTo>
                    <a:lnTo>
                      <a:pt x="725" y="53"/>
                    </a:lnTo>
                    <a:lnTo>
                      <a:pt x="731" y="50"/>
                    </a:lnTo>
                    <a:lnTo>
                      <a:pt x="738" y="46"/>
                    </a:lnTo>
                    <a:lnTo>
                      <a:pt x="744" y="43"/>
                    </a:lnTo>
                    <a:lnTo>
                      <a:pt x="746" y="43"/>
                    </a:lnTo>
                    <a:lnTo>
                      <a:pt x="740" y="43"/>
                    </a:lnTo>
                    <a:lnTo>
                      <a:pt x="734" y="42"/>
                    </a:lnTo>
                    <a:lnTo>
                      <a:pt x="733" y="42"/>
                    </a:lnTo>
                    <a:lnTo>
                      <a:pt x="733" y="40"/>
                    </a:lnTo>
                    <a:lnTo>
                      <a:pt x="734" y="39"/>
                    </a:lnTo>
                    <a:lnTo>
                      <a:pt x="735" y="39"/>
                    </a:lnTo>
                    <a:lnTo>
                      <a:pt x="737" y="39"/>
                    </a:lnTo>
                    <a:lnTo>
                      <a:pt x="739" y="39"/>
                    </a:lnTo>
                    <a:lnTo>
                      <a:pt x="733" y="38"/>
                    </a:lnTo>
                    <a:lnTo>
                      <a:pt x="733" y="36"/>
                    </a:lnTo>
                    <a:lnTo>
                      <a:pt x="733" y="36"/>
                    </a:lnTo>
                    <a:lnTo>
                      <a:pt x="734" y="35"/>
                    </a:lnTo>
                    <a:lnTo>
                      <a:pt x="735" y="35"/>
                    </a:lnTo>
                    <a:lnTo>
                      <a:pt x="735" y="35"/>
                    </a:lnTo>
                    <a:lnTo>
                      <a:pt x="735" y="35"/>
                    </a:lnTo>
                    <a:lnTo>
                      <a:pt x="735" y="35"/>
                    </a:lnTo>
                    <a:lnTo>
                      <a:pt x="735" y="36"/>
                    </a:lnTo>
                    <a:lnTo>
                      <a:pt x="738" y="35"/>
                    </a:lnTo>
                    <a:lnTo>
                      <a:pt x="718" y="29"/>
                    </a:lnTo>
                    <a:lnTo>
                      <a:pt x="695" y="21"/>
                    </a:lnTo>
                    <a:lnTo>
                      <a:pt x="671" y="13"/>
                    </a:lnTo>
                    <a:lnTo>
                      <a:pt x="649" y="2"/>
                    </a:lnTo>
                    <a:lnTo>
                      <a:pt x="649" y="2"/>
                    </a:lnTo>
                    <a:close/>
                    <a:moveTo>
                      <a:pt x="647" y="0"/>
                    </a:moveTo>
                    <a:lnTo>
                      <a:pt x="647" y="1"/>
                    </a:lnTo>
                    <a:lnTo>
                      <a:pt x="650" y="1"/>
                    </a:lnTo>
                    <a:lnTo>
                      <a:pt x="650" y="1"/>
                    </a:lnTo>
                    <a:lnTo>
                      <a:pt x="651" y="1"/>
                    </a:lnTo>
                    <a:lnTo>
                      <a:pt x="683" y="12"/>
                    </a:lnTo>
                    <a:lnTo>
                      <a:pt x="716" y="22"/>
                    </a:lnTo>
                    <a:lnTo>
                      <a:pt x="748" y="31"/>
                    </a:lnTo>
                    <a:lnTo>
                      <a:pt x="781" y="38"/>
                    </a:lnTo>
                    <a:lnTo>
                      <a:pt x="782" y="38"/>
                    </a:lnTo>
                    <a:lnTo>
                      <a:pt x="781" y="39"/>
                    </a:lnTo>
                    <a:lnTo>
                      <a:pt x="780" y="40"/>
                    </a:lnTo>
                    <a:lnTo>
                      <a:pt x="779" y="42"/>
                    </a:lnTo>
                    <a:lnTo>
                      <a:pt x="777" y="42"/>
                    </a:lnTo>
                    <a:lnTo>
                      <a:pt x="768" y="42"/>
                    </a:lnTo>
                    <a:lnTo>
                      <a:pt x="737" y="61"/>
                    </a:lnTo>
                    <a:lnTo>
                      <a:pt x="701" y="78"/>
                    </a:lnTo>
                    <a:lnTo>
                      <a:pt x="664" y="90"/>
                    </a:lnTo>
                    <a:lnTo>
                      <a:pt x="666" y="92"/>
                    </a:lnTo>
                    <a:lnTo>
                      <a:pt x="667" y="90"/>
                    </a:lnTo>
                    <a:lnTo>
                      <a:pt x="667" y="92"/>
                    </a:lnTo>
                    <a:lnTo>
                      <a:pt x="667" y="92"/>
                    </a:lnTo>
                    <a:lnTo>
                      <a:pt x="667" y="92"/>
                    </a:lnTo>
                    <a:lnTo>
                      <a:pt x="667" y="93"/>
                    </a:lnTo>
                    <a:lnTo>
                      <a:pt x="666" y="94"/>
                    </a:lnTo>
                    <a:lnTo>
                      <a:pt x="664" y="95"/>
                    </a:lnTo>
                    <a:lnTo>
                      <a:pt x="663" y="97"/>
                    </a:lnTo>
                    <a:lnTo>
                      <a:pt x="630" y="101"/>
                    </a:lnTo>
                    <a:lnTo>
                      <a:pt x="597" y="103"/>
                    </a:lnTo>
                    <a:lnTo>
                      <a:pt x="565" y="103"/>
                    </a:lnTo>
                    <a:lnTo>
                      <a:pt x="483" y="102"/>
                    </a:lnTo>
                    <a:lnTo>
                      <a:pt x="347" y="102"/>
                    </a:lnTo>
                    <a:lnTo>
                      <a:pt x="196" y="102"/>
                    </a:lnTo>
                    <a:lnTo>
                      <a:pt x="127" y="101"/>
                    </a:lnTo>
                    <a:lnTo>
                      <a:pt x="112" y="101"/>
                    </a:lnTo>
                    <a:lnTo>
                      <a:pt x="96" y="101"/>
                    </a:lnTo>
                    <a:lnTo>
                      <a:pt x="95" y="101"/>
                    </a:lnTo>
                    <a:lnTo>
                      <a:pt x="95" y="101"/>
                    </a:lnTo>
                    <a:lnTo>
                      <a:pt x="95" y="101"/>
                    </a:lnTo>
                    <a:lnTo>
                      <a:pt x="91" y="99"/>
                    </a:lnTo>
                    <a:lnTo>
                      <a:pt x="85" y="99"/>
                    </a:lnTo>
                    <a:lnTo>
                      <a:pt x="89" y="103"/>
                    </a:lnTo>
                    <a:lnTo>
                      <a:pt x="93" y="106"/>
                    </a:lnTo>
                    <a:lnTo>
                      <a:pt x="93" y="107"/>
                    </a:lnTo>
                    <a:lnTo>
                      <a:pt x="93" y="109"/>
                    </a:lnTo>
                    <a:lnTo>
                      <a:pt x="92" y="109"/>
                    </a:lnTo>
                    <a:lnTo>
                      <a:pt x="92" y="110"/>
                    </a:lnTo>
                    <a:lnTo>
                      <a:pt x="91" y="110"/>
                    </a:lnTo>
                    <a:lnTo>
                      <a:pt x="87" y="110"/>
                    </a:lnTo>
                    <a:lnTo>
                      <a:pt x="83" y="107"/>
                    </a:lnTo>
                    <a:lnTo>
                      <a:pt x="79" y="105"/>
                    </a:lnTo>
                    <a:lnTo>
                      <a:pt x="66" y="107"/>
                    </a:lnTo>
                    <a:lnTo>
                      <a:pt x="51" y="107"/>
                    </a:lnTo>
                    <a:lnTo>
                      <a:pt x="37" y="107"/>
                    </a:lnTo>
                    <a:lnTo>
                      <a:pt x="18" y="106"/>
                    </a:lnTo>
                    <a:lnTo>
                      <a:pt x="18" y="107"/>
                    </a:lnTo>
                    <a:lnTo>
                      <a:pt x="18" y="107"/>
                    </a:lnTo>
                    <a:lnTo>
                      <a:pt x="18" y="107"/>
                    </a:lnTo>
                    <a:lnTo>
                      <a:pt x="18" y="109"/>
                    </a:lnTo>
                    <a:lnTo>
                      <a:pt x="17" y="110"/>
                    </a:lnTo>
                    <a:lnTo>
                      <a:pt x="16" y="111"/>
                    </a:lnTo>
                    <a:lnTo>
                      <a:pt x="15" y="111"/>
                    </a:lnTo>
                    <a:lnTo>
                      <a:pt x="15" y="111"/>
                    </a:lnTo>
                    <a:lnTo>
                      <a:pt x="12" y="106"/>
                    </a:lnTo>
                    <a:lnTo>
                      <a:pt x="7" y="106"/>
                    </a:lnTo>
                    <a:lnTo>
                      <a:pt x="7" y="105"/>
                    </a:lnTo>
                    <a:lnTo>
                      <a:pt x="7" y="105"/>
                    </a:lnTo>
                    <a:lnTo>
                      <a:pt x="9" y="103"/>
                    </a:lnTo>
                    <a:lnTo>
                      <a:pt x="1" y="81"/>
                    </a:lnTo>
                    <a:lnTo>
                      <a:pt x="0" y="57"/>
                    </a:lnTo>
                    <a:lnTo>
                      <a:pt x="3" y="32"/>
                    </a:lnTo>
                    <a:lnTo>
                      <a:pt x="5" y="25"/>
                    </a:lnTo>
                    <a:lnTo>
                      <a:pt x="8" y="15"/>
                    </a:lnTo>
                    <a:lnTo>
                      <a:pt x="12" y="8"/>
                    </a:lnTo>
                    <a:lnTo>
                      <a:pt x="20" y="4"/>
                    </a:lnTo>
                    <a:lnTo>
                      <a:pt x="20" y="4"/>
                    </a:lnTo>
                    <a:lnTo>
                      <a:pt x="20" y="4"/>
                    </a:lnTo>
                    <a:lnTo>
                      <a:pt x="18" y="4"/>
                    </a:lnTo>
                    <a:lnTo>
                      <a:pt x="13" y="9"/>
                    </a:lnTo>
                    <a:lnTo>
                      <a:pt x="9" y="15"/>
                    </a:lnTo>
                    <a:lnTo>
                      <a:pt x="7" y="26"/>
                    </a:lnTo>
                    <a:lnTo>
                      <a:pt x="5" y="35"/>
                    </a:lnTo>
                    <a:lnTo>
                      <a:pt x="7" y="30"/>
                    </a:lnTo>
                    <a:lnTo>
                      <a:pt x="9" y="23"/>
                    </a:lnTo>
                    <a:lnTo>
                      <a:pt x="12" y="18"/>
                    </a:lnTo>
                    <a:lnTo>
                      <a:pt x="13" y="14"/>
                    </a:lnTo>
                    <a:lnTo>
                      <a:pt x="17" y="10"/>
                    </a:lnTo>
                    <a:lnTo>
                      <a:pt x="17" y="9"/>
                    </a:lnTo>
                    <a:lnTo>
                      <a:pt x="18" y="6"/>
                    </a:lnTo>
                    <a:lnTo>
                      <a:pt x="20" y="5"/>
                    </a:lnTo>
                    <a:lnTo>
                      <a:pt x="21" y="5"/>
                    </a:lnTo>
                    <a:lnTo>
                      <a:pt x="38" y="6"/>
                    </a:lnTo>
                    <a:lnTo>
                      <a:pt x="55" y="6"/>
                    </a:lnTo>
                    <a:lnTo>
                      <a:pt x="76" y="5"/>
                    </a:lnTo>
                    <a:lnTo>
                      <a:pt x="79" y="5"/>
                    </a:lnTo>
                    <a:lnTo>
                      <a:pt x="81" y="5"/>
                    </a:lnTo>
                    <a:lnTo>
                      <a:pt x="84" y="5"/>
                    </a:lnTo>
                    <a:lnTo>
                      <a:pt x="87" y="5"/>
                    </a:lnTo>
                    <a:lnTo>
                      <a:pt x="89" y="4"/>
                    </a:lnTo>
                    <a:lnTo>
                      <a:pt x="89" y="4"/>
                    </a:lnTo>
                    <a:lnTo>
                      <a:pt x="89" y="5"/>
                    </a:lnTo>
                    <a:lnTo>
                      <a:pt x="87" y="6"/>
                    </a:lnTo>
                    <a:lnTo>
                      <a:pt x="83" y="8"/>
                    </a:lnTo>
                    <a:lnTo>
                      <a:pt x="79" y="9"/>
                    </a:lnTo>
                    <a:lnTo>
                      <a:pt x="76" y="9"/>
                    </a:lnTo>
                    <a:lnTo>
                      <a:pt x="72" y="9"/>
                    </a:lnTo>
                    <a:lnTo>
                      <a:pt x="68" y="9"/>
                    </a:lnTo>
                    <a:lnTo>
                      <a:pt x="37" y="13"/>
                    </a:lnTo>
                    <a:lnTo>
                      <a:pt x="29" y="12"/>
                    </a:lnTo>
                    <a:lnTo>
                      <a:pt x="20" y="10"/>
                    </a:lnTo>
                    <a:lnTo>
                      <a:pt x="18" y="12"/>
                    </a:lnTo>
                    <a:lnTo>
                      <a:pt x="18" y="12"/>
                    </a:lnTo>
                    <a:lnTo>
                      <a:pt x="13" y="22"/>
                    </a:lnTo>
                    <a:lnTo>
                      <a:pt x="11" y="35"/>
                    </a:lnTo>
                    <a:lnTo>
                      <a:pt x="11" y="48"/>
                    </a:lnTo>
                    <a:lnTo>
                      <a:pt x="9" y="60"/>
                    </a:lnTo>
                    <a:lnTo>
                      <a:pt x="11" y="74"/>
                    </a:lnTo>
                    <a:lnTo>
                      <a:pt x="13" y="88"/>
                    </a:lnTo>
                    <a:lnTo>
                      <a:pt x="17" y="101"/>
                    </a:lnTo>
                    <a:lnTo>
                      <a:pt x="24" y="101"/>
                    </a:lnTo>
                    <a:lnTo>
                      <a:pt x="30" y="101"/>
                    </a:lnTo>
                    <a:lnTo>
                      <a:pt x="37" y="101"/>
                    </a:lnTo>
                    <a:lnTo>
                      <a:pt x="57" y="102"/>
                    </a:lnTo>
                    <a:lnTo>
                      <a:pt x="76" y="101"/>
                    </a:lnTo>
                    <a:lnTo>
                      <a:pt x="72" y="89"/>
                    </a:lnTo>
                    <a:lnTo>
                      <a:pt x="70" y="77"/>
                    </a:lnTo>
                    <a:lnTo>
                      <a:pt x="70" y="65"/>
                    </a:lnTo>
                    <a:lnTo>
                      <a:pt x="71" y="56"/>
                    </a:lnTo>
                    <a:lnTo>
                      <a:pt x="74" y="42"/>
                    </a:lnTo>
                    <a:lnTo>
                      <a:pt x="78" y="29"/>
                    </a:lnTo>
                    <a:lnTo>
                      <a:pt x="83" y="15"/>
                    </a:lnTo>
                    <a:lnTo>
                      <a:pt x="92" y="4"/>
                    </a:lnTo>
                    <a:lnTo>
                      <a:pt x="92" y="4"/>
                    </a:lnTo>
                    <a:lnTo>
                      <a:pt x="93" y="2"/>
                    </a:lnTo>
                    <a:lnTo>
                      <a:pt x="95" y="1"/>
                    </a:lnTo>
                    <a:lnTo>
                      <a:pt x="96" y="1"/>
                    </a:lnTo>
                    <a:lnTo>
                      <a:pt x="96" y="2"/>
                    </a:lnTo>
                    <a:lnTo>
                      <a:pt x="95" y="4"/>
                    </a:lnTo>
                    <a:lnTo>
                      <a:pt x="95" y="5"/>
                    </a:lnTo>
                    <a:lnTo>
                      <a:pt x="93" y="6"/>
                    </a:lnTo>
                    <a:lnTo>
                      <a:pt x="95" y="5"/>
                    </a:lnTo>
                    <a:lnTo>
                      <a:pt x="95" y="5"/>
                    </a:lnTo>
                    <a:lnTo>
                      <a:pt x="95" y="5"/>
                    </a:lnTo>
                    <a:lnTo>
                      <a:pt x="96" y="5"/>
                    </a:lnTo>
                    <a:lnTo>
                      <a:pt x="96" y="5"/>
                    </a:lnTo>
                    <a:lnTo>
                      <a:pt x="96" y="6"/>
                    </a:lnTo>
                    <a:lnTo>
                      <a:pt x="179" y="2"/>
                    </a:lnTo>
                    <a:lnTo>
                      <a:pt x="263" y="2"/>
                    </a:lnTo>
                    <a:lnTo>
                      <a:pt x="347" y="2"/>
                    </a:lnTo>
                    <a:lnTo>
                      <a:pt x="457" y="4"/>
                    </a:lnTo>
                    <a:lnTo>
                      <a:pt x="520" y="4"/>
                    </a:lnTo>
                    <a:lnTo>
                      <a:pt x="583" y="1"/>
                    </a:lnTo>
                    <a:lnTo>
                      <a:pt x="646" y="1"/>
                    </a:lnTo>
                    <a:lnTo>
                      <a:pt x="646" y="1"/>
                    </a:lnTo>
                    <a:lnTo>
                      <a:pt x="646" y="0"/>
                    </a:lnTo>
                    <a:lnTo>
                      <a:pt x="647"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 name="Freeform 11"/>
              <p:cNvSpPr>
                <a:spLocks/>
              </p:cNvSpPr>
              <p:nvPr/>
            </p:nvSpPr>
            <p:spPr bwMode="auto">
              <a:xfrm>
                <a:off x="6089650" y="6477000"/>
                <a:ext cx="571500" cy="14288"/>
              </a:xfrm>
              <a:custGeom>
                <a:avLst/>
                <a:gdLst>
                  <a:gd name="T0" fmla="*/ 0 w 360"/>
                  <a:gd name="T1" fmla="*/ 0 h 9"/>
                  <a:gd name="T2" fmla="*/ 89 w 360"/>
                  <a:gd name="T3" fmla="*/ 3 h 9"/>
                  <a:gd name="T4" fmla="*/ 179 w 360"/>
                  <a:gd name="T5" fmla="*/ 3 h 9"/>
                  <a:gd name="T6" fmla="*/ 223 w 360"/>
                  <a:gd name="T7" fmla="*/ 4 h 9"/>
                  <a:gd name="T8" fmla="*/ 269 w 360"/>
                  <a:gd name="T9" fmla="*/ 7 h 9"/>
                  <a:gd name="T10" fmla="*/ 314 w 360"/>
                  <a:gd name="T11" fmla="*/ 5 h 9"/>
                  <a:gd name="T12" fmla="*/ 360 w 360"/>
                  <a:gd name="T13" fmla="*/ 4 h 9"/>
                  <a:gd name="T14" fmla="*/ 360 w 360"/>
                  <a:gd name="T15" fmla="*/ 4 h 9"/>
                  <a:gd name="T16" fmla="*/ 358 w 360"/>
                  <a:gd name="T17" fmla="*/ 5 h 9"/>
                  <a:gd name="T18" fmla="*/ 358 w 360"/>
                  <a:gd name="T19" fmla="*/ 5 h 9"/>
                  <a:gd name="T20" fmla="*/ 326 w 360"/>
                  <a:gd name="T21" fmla="*/ 8 h 9"/>
                  <a:gd name="T22" fmla="*/ 293 w 360"/>
                  <a:gd name="T23" fmla="*/ 9 h 9"/>
                  <a:gd name="T24" fmla="*/ 261 w 360"/>
                  <a:gd name="T25" fmla="*/ 9 h 9"/>
                  <a:gd name="T26" fmla="*/ 215 w 360"/>
                  <a:gd name="T27" fmla="*/ 7 h 9"/>
                  <a:gd name="T28" fmla="*/ 171 w 360"/>
                  <a:gd name="T29" fmla="*/ 4 h 9"/>
                  <a:gd name="T30" fmla="*/ 113 w 360"/>
                  <a:gd name="T31" fmla="*/ 5 h 9"/>
                  <a:gd name="T32" fmla="*/ 57 w 360"/>
                  <a:gd name="T33" fmla="*/ 5 h 9"/>
                  <a:gd name="T34" fmla="*/ 0 w 360"/>
                  <a:gd name="T35" fmla="*/ 1 h 9"/>
                  <a:gd name="T36" fmla="*/ 0 w 360"/>
                  <a:gd name="T37" fmla="*/ 0 h 9"/>
                  <a:gd name="T38" fmla="*/ 0 w 360"/>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9">
                    <a:moveTo>
                      <a:pt x="0" y="0"/>
                    </a:moveTo>
                    <a:lnTo>
                      <a:pt x="89" y="3"/>
                    </a:lnTo>
                    <a:lnTo>
                      <a:pt x="179" y="3"/>
                    </a:lnTo>
                    <a:lnTo>
                      <a:pt x="223" y="4"/>
                    </a:lnTo>
                    <a:lnTo>
                      <a:pt x="269" y="7"/>
                    </a:lnTo>
                    <a:lnTo>
                      <a:pt x="314" y="5"/>
                    </a:lnTo>
                    <a:lnTo>
                      <a:pt x="360" y="4"/>
                    </a:lnTo>
                    <a:lnTo>
                      <a:pt x="360" y="4"/>
                    </a:lnTo>
                    <a:lnTo>
                      <a:pt x="358" y="5"/>
                    </a:lnTo>
                    <a:lnTo>
                      <a:pt x="358" y="5"/>
                    </a:lnTo>
                    <a:lnTo>
                      <a:pt x="326" y="8"/>
                    </a:lnTo>
                    <a:lnTo>
                      <a:pt x="293" y="9"/>
                    </a:lnTo>
                    <a:lnTo>
                      <a:pt x="261" y="9"/>
                    </a:lnTo>
                    <a:lnTo>
                      <a:pt x="215" y="7"/>
                    </a:lnTo>
                    <a:lnTo>
                      <a:pt x="171" y="4"/>
                    </a:lnTo>
                    <a:lnTo>
                      <a:pt x="113" y="5"/>
                    </a:lnTo>
                    <a:lnTo>
                      <a:pt x="57" y="5"/>
                    </a:lnTo>
                    <a:lnTo>
                      <a:pt x="0" y="1"/>
                    </a:lnTo>
                    <a:lnTo>
                      <a:pt x="0" y="0"/>
                    </a:lnTo>
                    <a:lnTo>
                      <a:pt x="0"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 name="Freeform 12"/>
              <p:cNvSpPr>
                <a:spLocks/>
              </p:cNvSpPr>
              <p:nvPr/>
            </p:nvSpPr>
            <p:spPr bwMode="auto">
              <a:xfrm>
                <a:off x="5995988" y="6518275"/>
                <a:ext cx="601663" cy="14288"/>
              </a:xfrm>
              <a:custGeom>
                <a:avLst/>
                <a:gdLst>
                  <a:gd name="T0" fmla="*/ 344 w 379"/>
                  <a:gd name="T1" fmla="*/ 0 h 9"/>
                  <a:gd name="T2" fmla="*/ 362 w 379"/>
                  <a:gd name="T3" fmla="*/ 0 h 9"/>
                  <a:gd name="T4" fmla="*/ 379 w 379"/>
                  <a:gd name="T5" fmla="*/ 0 h 9"/>
                  <a:gd name="T6" fmla="*/ 379 w 379"/>
                  <a:gd name="T7" fmla="*/ 0 h 9"/>
                  <a:gd name="T8" fmla="*/ 379 w 379"/>
                  <a:gd name="T9" fmla="*/ 0 h 9"/>
                  <a:gd name="T10" fmla="*/ 356 w 379"/>
                  <a:gd name="T11" fmla="*/ 3 h 9"/>
                  <a:gd name="T12" fmla="*/ 331 w 379"/>
                  <a:gd name="T13" fmla="*/ 3 h 9"/>
                  <a:gd name="T14" fmla="*/ 281 w 379"/>
                  <a:gd name="T15" fmla="*/ 8 h 9"/>
                  <a:gd name="T16" fmla="*/ 232 w 379"/>
                  <a:gd name="T17" fmla="*/ 8 h 9"/>
                  <a:gd name="T18" fmla="*/ 185 w 379"/>
                  <a:gd name="T19" fmla="*/ 8 h 9"/>
                  <a:gd name="T20" fmla="*/ 137 w 379"/>
                  <a:gd name="T21" fmla="*/ 8 h 9"/>
                  <a:gd name="T22" fmla="*/ 88 w 379"/>
                  <a:gd name="T23" fmla="*/ 9 h 9"/>
                  <a:gd name="T24" fmla="*/ 34 w 379"/>
                  <a:gd name="T25" fmla="*/ 9 h 9"/>
                  <a:gd name="T26" fmla="*/ 24 w 379"/>
                  <a:gd name="T27" fmla="*/ 9 h 9"/>
                  <a:gd name="T28" fmla="*/ 10 w 379"/>
                  <a:gd name="T29" fmla="*/ 8 h 9"/>
                  <a:gd name="T30" fmla="*/ 0 w 379"/>
                  <a:gd name="T31" fmla="*/ 5 h 9"/>
                  <a:gd name="T32" fmla="*/ 0 w 379"/>
                  <a:gd name="T33" fmla="*/ 4 h 9"/>
                  <a:gd name="T34" fmla="*/ 0 w 379"/>
                  <a:gd name="T35" fmla="*/ 4 h 9"/>
                  <a:gd name="T36" fmla="*/ 1 w 379"/>
                  <a:gd name="T37" fmla="*/ 3 h 9"/>
                  <a:gd name="T38" fmla="*/ 1 w 379"/>
                  <a:gd name="T39" fmla="*/ 3 h 9"/>
                  <a:gd name="T40" fmla="*/ 14 w 379"/>
                  <a:gd name="T41" fmla="*/ 5 h 9"/>
                  <a:gd name="T42" fmla="*/ 29 w 379"/>
                  <a:gd name="T43" fmla="*/ 7 h 9"/>
                  <a:gd name="T44" fmla="*/ 43 w 379"/>
                  <a:gd name="T45" fmla="*/ 7 h 9"/>
                  <a:gd name="T46" fmla="*/ 97 w 379"/>
                  <a:gd name="T47" fmla="*/ 7 h 9"/>
                  <a:gd name="T48" fmla="*/ 142 w 379"/>
                  <a:gd name="T49" fmla="*/ 5 h 9"/>
                  <a:gd name="T50" fmla="*/ 188 w 379"/>
                  <a:gd name="T51" fmla="*/ 5 h 9"/>
                  <a:gd name="T52" fmla="*/ 242 w 379"/>
                  <a:gd name="T53" fmla="*/ 7 h 9"/>
                  <a:gd name="T54" fmla="*/ 295 w 379"/>
                  <a:gd name="T55" fmla="*/ 4 h 9"/>
                  <a:gd name="T56" fmla="*/ 319 w 379"/>
                  <a:gd name="T57" fmla="*/ 2 h 9"/>
                  <a:gd name="T58" fmla="*/ 344 w 379"/>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9" h="9">
                    <a:moveTo>
                      <a:pt x="344" y="0"/>
                    </a:moveTo>
                    <a:lnTo>
                      <a:pt x="362" y="0"/>
                    </a:lnTo>
                    <a:lnTo>
                      <a:pt x="379" y="0"/>
                    </a:lnTo>
                    <a:lnTo>
                      <a:pt x="379" y="0"/>
                    </a:lnTo>
                    <a:lnTo>
                      <a:pt x="379" y="0"/>
                    </a:lnTo>
                    <a:lnTo>
                      <a:pt x="356" y="3"/>
                    </a:lnTo>
                    <a:lnTo>
                      <a:pt x="331" y="3"/>
                    </a:lnTo>
                    <a:lnTo>
                      <a:pt x="281" y="8"/>
                    </a:lnTo>
                    <a:lnTo>
                      <a:pt x="232" y="8"/>
                    </a:lnTo>
                    <a:lnTo>
                      <a:pt x="185" y="8"/>
                    </a:lnTo>
                    <a:lnTo>
                      <a:pt x="137" y="8"/>
                    </a:lnTo>
                    <a:lnTo>
                      <a:pt x="88" y="9"/>
                    </a:lnTo>
                    <a:lnTo>
                      <a:pt x="34" y="9"/>
                    </a:lnTo>
                    <a:lnTo>
                      <a:pt x="24" y="9"/>
                    </a:lnTo>
                    <a:lnTo>
                      <a:pt x="10" y="8"/>
                    </a:lnTo>
                    <a:lnTo>
                      <a:pt x="0" y="5"/>
                    </a:lnTo>
                    <a:lnTo>
                      <a:pt x="0" y="4"/>
                    </a:lnTo>
                    <a:lnTo>
                      <a:pt x="0" y="4"/>
                    </a:lnTo>
                    <a:lnTo>
                      <a:pt x="1" y="3"/>
                    </a:lnTo>
                    <a:lnTo>
                      <a:pt x="1" y="3"/>
                    </a:lnTo>
                    <a:lnTo>
                      <a:pt x="14" y="5"/>
                    </a:lnTo>
                    <a:lnTo>
                      <a:pt x="29" y="7"/>
                    </a:lnTo>
                    <a:lnTo>
                      <a:pt x="43" y="7"/>
                    </a:lnTo>
                    <a:lnTo>
                      <a:pt x="97" y="7"/>
                    </a:lnTo>
                    <a:lnTo>
                      <a:pt x="142" y="5"/>
                    </a:lnTo>
                    <a:lnTo>
                      <a:pt x="188" y="5"/>
                    </a:lnTo>
                    <a:lnTo>
                      <a:pt x="242" y="7"/>
                    </a:lnTo>
                    <a:lnTo>
                      <a:pt x="295" y="4"/>
                    </a:lnTo>
                    <a:lnTo>
                      <a:pt x="319" y="2"/>
                    </a:lnTo>
                    <a:lnTo>
                      <a:pt x="344"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6" name="Freeform 13"/>
              <p:cNvSpPr>
                <a:spLocks/>
              </p:cNvSpPr>
              <p:nvPr/>
            </p:nvSpPr>
            <p:spPr bwMode="auto">
              <a:xfrm>
                <a:off x="6167438" y="6569075"/>
                <a:ext cx="473075" cy="7938"/>
              </a:xfrm>
              <a:custGeom>
                <a:avLst/>
                <a:gdLst>
                  <a:gd name="T0" fmla="*/ 149 w 298"/>
                  <a:gd name="T1" fmla="*/ 0 h 5"/>
                  <a:gd name="T2" fmla="*/ 224 w 298"/>
                  <a:gd name="T3" fmla="*/ 1 h 5"/>
                  <a:gd name="T4" fmla="*/ 298 w 298"/>
                  <a:gd name="T5" fmla="*/ 4 h 5"/>
                  <a:gd name="T6" fmla="*/ 298 w 298"/>
                  <a:gd name="T7" fmla="*/ 4 h 5"/>
                  <a:gd name="T8" fmla="*/ 298 w 298"/>
                  <a:gd name="T9" fmla="*/ 5 h 5"/>
                  <a:gd name="T10" fmla="*/ 296 w 298"/>
                  <a:gd name="T11" fmla="*/ 5 h 5"/>
                  <a:gd name="T12" fmla="*/ 260 w 298"/>
                  <a:gd name="T13" fmla="*/ 4 h 5"/>
                  <a:gd name="T14" fmla="*/ 224 w 298"/>
                  <a:gd name="T15" fmla="*/ 1 h 5"/>
                  <a:gd name="T16" fmla="*/ 148 w 298"/>
                  <a:gd name="T17" fmla="*/ 1 h 5"/>
                  <a:gd name="T18" fmla="*/ 110 w 298"/>
                  <a:gd name="T19" fmla="*/ 2 h 5"/>
                  <a:gd name="T20" fmla="*/ 71 w 298"/>
                  <a:gd name="T21" fmla="*/ 4 h 5"/>
                  <a:gd name="T22" fmla="*/ 35 w 298"/>
                  <a:gd name="T23" fmla="*/ 2 h 5"/>
                  <a:gd name="T24" fmla="*/ 0 w 298"/>
                  <a:gd name="T25" fmla="*/ 1 h 5"/>
                  <a:gd name="T26" fmla="*/ 0 w 298"/>
                  <a:gd name="T27" fmla="*/ 0 h 5"/>
                  <a:gd name="T28" fmla="*/ 0 w 298"/>
                  <a:gd name="T29" fmla="*/ 0 h 5"/>
                  <a:gd name="T30" fmla="*/ 35 w 298"/>
                  <a:gd name="T31" fmla="*/ 1 h 5"/>
                  <a:gd name="T32" fmla="*/ 72 w 298"/>
                  <a:gd name="T33" fmla="*/ 2 h 5"/>
                  <a:gd name="T34" fmla="*/ 111 w 298"/>
                  <a:gd name="T35" fmla="*/ 1 h 5"/>
                  <a:gd name="T36" fmla="*/ 149 w 298"/>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5">
                    <a:moveTo>
                      <a:pt x="149" y="0"/>
                    </a:moveTo>
                    <a:lnTo>
                      <a:pt x="224" y="1"/>
                    </a:lnTo>
                    <a:lnTo>
                      <a:pt x="298" y="4"/>
                    </a:lnTo>
                    <a:lnTo>
                      <a:pt x="298" y="4"/>
                    </a:lnTo>
                    <a:lnTo>
                      <a:pt x="298" y="5"/>
                    </a:lnTo>
                    <a:lnTo>
                      <a:pt x="296" y="5"/>
                    </a:lnTo>
                    <a:lnTo>
                      <a:pt x="260" y="4"/>
                    </a:lnTo>
                    <a:lnTo>
                      <a:pt x="224" y="1"/>
                    </a:lnTo>
                    <a:lnTo>
                      <a:pt x="148" y="1"/>
                    </a:lnTo>
                    <a:lnTo>
                      <a:pt x="110" y="2"/>
                    </a:lnTo>
                    <a:lnTo>
                      <a:pt x="71" y="4"/>
                    </a:lnTo>
                    <a:lnTo>
                      <a:pt x="35" y="2"/>
                    </a:lnTo>
                    <a:lnTo>
                      <a:pt x="0" y="1"/>
                    </a:lnTo>
                    <a:lnTo>
                      <a:pt x="0" y="0"/>
                    </a:lnTo>
                    <a:lnTo>
                      <a:pt x="0" y="0"/>
                    </a:lnTo>
                    <a:lnTo>
                      <a:pt x="35" y="1"/>
                    </a:lnTo>
                    <a:lnTo>
                      <a:pt x="72" y="2"/>
                    </a:lnTo>
                    <a:lnTo>
                      <a:pt x="111" y="1"/>
                    </a:lnTo>
                    <a:lnTo>
                      <a:pt x="149"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22" name="组合 21"/>
            <p:cNvGrpSpPr/>
            <p:nvPr/>
          </p:nvGrpSpPr>
          <p:grpSpPr>
            <a:xfrm>
              <a:off x="1362302" y="2488075"/>
              <a:ext cx="4299328" cy="1180931"/>
              <a:chOff x="7325359" y="2262882"/>
              <a:chExt cx="4299328" cy="1180931"/>
            </a:xfrm>
          </p:grpSpPr>
          <p:sp>
            <p:nvSpPr>
              <p:cNvPr id="23" name="矩形 22"/>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4" name="矩形 23"/>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grpSp>
        <p:nvGrpSpPr>
          <p:cNvPr id="40" name="组合 39"/>
          <p:cNvGrpSpPr/>
          <p:nvPr/>
        </p:nvGrpSpPr>
        <p:grpSpPr>
          <a:xfrm>
            <a:off x="6601959" y="2015217"/>
            <a:ext cx="4299328" cy="1653789"/>
            <a:chOff x="6601959" y="2015217"/>
            <a:chExt cx="4299328" cy="1653789"/>
          </a:xfrm>
        </p:grpSpPr>
        <p:grpSp>
          <p:nvGrpSpPr>
            <p:cNvPr id="7" name="组合 6"/>
            <p:cNvGrpSpPr/>
            <p:nvPr/>
          </p:nvGrpSpPr>
          <p:grpSpPr>
            <a:xfrm>
              <a:off x="6601959" y="2015217"/>
              <a:ext cx="2513012" cy="356707"/>
              <a:chOff x="5716588" y="6442075"/>
              <a:chExt cx="1241425" cy="176213"/>
            </a:xfrm>
            <a:solidFill>
              <a:srgbClr val="8EA4D8"/>
            </a:solidFill>
          </p:grpSpPr>
          <p:sp>
            <p:nvSpPr>
              <p:cNvPr id="8" name="Freeform 10"/>
              <p:cNvSpPr>
                <a:spLocks noEditPoints="1"/>
              </p:cNvSpPr>
              <p:nvPr/>
            </p:nvSpPr>
            <p:spPr bwMode="auto">
              <a:xfrm>
                <a:off x="5716588" y="6442075"/>
                <a:ext cx="1241425" cy="176213"/>
              </a:xfrm>
              <a:custGeom>
                <a:avLst/>
                <a:gdLst>
                  <a:gd name="T0" fmla="*/ 9 w 782"/>
                  <a:gd name="T1" fmla="*/ 90 h 111"/>
                  <a:gd name="T2" fmla="*/ 113 w 782"/>
                  <a:gd name="T3" fmla="*/ 73 h 111"/>
                  <a:gd name="T4" fmla="*/ 759 w 782"/>
                  <a:gd name="T5" fmla="*/ 43 h 111"/>
                  <a:gd name="T6" fmla="*/ 15 w 782"/>
                  <a:gd name="T7" fmla="*/ 14 h 111"/>
                  <a:gd name="T8" fmla="*/ 4 w 782"/>
                  <a:gd name="T9" fmla="*/ 51 h 111"/>
                  <a:gd name="T10" fmla="*/ 8 w 782"/>
                  <a:gd name="T11" fmla="*/ 38 h 111"/>
                  <a:gd name="T12" fmla="*/ 127 w 782"/>
                  <a:gd name="T13" fmla="*/ 10 h 111"/>
                  <a:gd name="T14" fmla="*/ 123 w 782"/>
                  <a:gd name="T15" fmla="*/ 14 h 111"/>
                  <a:gd name="T16" fmla="*/ 92 w 782"/>
                  <a:gd name="T17" fmla="*/ 71 h 111"/>
                  <a:gd name="T18" fmla="*/ 112 w 782"/>
                  <a:gd name="T19" fmla="*/ 97 h 111"/>
                  <a:gd name="T20" fmla="*/ 116 w 782"/>
                  <a:gd name="T21" fmla="*/ 22 h 111"/>
                  <a:gd name="T22" fmla="*/ 95 w 782"/>
                  <a:gd name="T23" fmla="*/ 9 h 111"/>
                  <a:gd name="T24" fmla="*/ 80 w 782"/>
                  <a:gd name="T25" fmla="*/ 93 h 111"/>
                  <a:gd name="T26" fmla="*/ 89 w 782"/>
                  <a:gd name="T27" fmla="*/ 51 h 111"/>
                  <a:gd name="T28" fmla="*/ 106 w 782"/>
                  <a:gd name="T29" fmla="*/ 9 h 111"/>
                  <a:gd name="T30" fmla="*/ 81 w 782"/>
                  <a:gd name="T31" fmla="*/ 35 h 111"/>
                  <a:gd name="T32" fmla="*/ 91 w 782"/>
                  <a:gd name="T33" fmla="*/ 6 h 111"/>
                  <a:gd name="T34" fmla="*/ 129 w 782"/>
                  <a:gd name="T35" fmla="*/ 10 h 111"/>
                  <a:gd name="T36" fmla="*/ 120 w 782"/>
                  <a:gd name="T37" fmla="*/ 94 h 111"/>
                  <a:gd name="T38" fmla="*/ 570 w 782"/>
                  <a:gd name="T39" fmla="*/ 97 h 111"/>
                  <a:gd name="T40" fmla="*/ 634 w 782"/>
                  <a:gd name="T41" fmla="*/ 78 h 111"/>
                  <a:gd name="T42" fmla="*/ 633 w 782"/>
                  <a:gd name="T43" fmla="*/ 74 h 111"/>
                  <a:gd name="T44" fmla="*/ 656 w 782"/>
                  <a:gd name="T45" fmla="*/ 63 h 111"/>
                  <a:gd name="T46" fmla="*/ 641 w 782"/>
                  <a:gd name="T47" fmla="*/ 35 h 111"/>
                  <a:gd name="T48" fmla="*/ 650 w 782"/>
                  <a:gd name="T49" fmla="*/ 10 h 111"/>
                  <a:gd name="T50" fmla="*/ 667 w 782"/>
                  <a:gd name="T51" fmla="*/ 26 h 111"/>
                  <a:gd name="T52" fmla="*/ 643 w 782"/>
                  <a:gd name="T53" fmla="*/ 36 h 111"/>
                  <a:gd name="T54" fmla="*/ 641 w 782"/>
                  <a:gd name="T55" fmla="*/ 77 h 111"/>
                  <a:gd name="T56" fmla="*/ 725 w 782"/>
                  <a:gd name="T57" fmla="*/ 60 h 111"/>
                  <a:gd name="T58" fmla="*/ 734 w 782"/>
                  <a:gd name="T59" fmla="*/ 53 h 111"/>
                  <a:gd name="T60" fmla="*/ 725 w 782"/>
                  <a:gd name="T61" fmla="*/ 53 h 111"/>
                  <a:gd name="T62" fmla="*/ 733 w 782"/>
                  <a:gd name="T63" fmla="*/ 42 h 111"/>
                  <a:gd name="T64" fmla="*/ 733 w 782"/>
                  <a:gd name="T65" fmla="*/ 36 h 111"/>
                  <a:gd name="T66" fmla="*/ 735 w 782"/>
                  <a:gd name="T67" fmla="*/ 36 h 111"/>
                  <a:gd name="T68" fmla="*/ 647 w 782"/>
                  <a:gd name="T69" fmla="*/ 0 h 111"/>
                  <a:gd name="T70" fmla="*/ 748 w 782"/>
                  <a:gd name="T71" fmla="*/ 31 h 111"/>
                  <a:gd name="T72" fmla="*/ 768 w 782"/>
                  <a:gd name="T73" fmla="*/ 42 h 111"/>
                  <a:gd name="T74" fmla="*/ 667 w 782"/>
                  <a:gd name="T75" fmla="*/ 92 h 111"/>
                  <a:gd name="T76" fmla="*/ 597 w 782"/>
                  <a:gd name="T77" fmla="*/ 103 h 111"/>
                  <a:gd name="T78" fmla="*/ 96 w 782"/>
                  <a:gd name="T79" fmla="*/ 101 h 111"/>
                  <a:gd name="T80" fmla="*/ 93 w 782"/>
                  <a:gd name="T81" fmla="*/ 106 h 111"/>
                  <a:gd name="T82" fmla="*/ 83 w 782"/>
                  <a:gd name="T83" fmla="*/ 107 h 111"/>
                  <a:gd name="T84" fmla="*/ 18 w 782"/>
                  <a:gd name="T85" fmla="*/ 107 h 111"/>
                  <a:gd name="T86" fmla="*/ 12 w 782"/>
                  <a:gd name="T87" fmla="*/ 106 h 111"/>
                  <a:gd name="T88" fmla="*/ 3 w 782"/>
                  <a:gd name="T89" fmla="*/ 32 h 111"/>
                  <a:gd name="T90" fmla="*/ 18 w 782"/>
                  <a:gd name="T91" fmla="*/ 4 h 111"/>
                  <a:gd name="T92" fmla="*/ 12 w 782"/>
                  <a:gd name="T93" fmla="*/ 18 h 111"/>
                  <a:gd name="T94" fmla="*/ 38 w 782"/>
                  <a:gd name="T95" fmla="*/ 6 h 111"/>
                  <a:gd name="T96" fmla="*/ 89 w 782"/>
                  <a:gd name="T97" fmla="*/ 4 h 111"/>
                  <a:gd name="T98" fmla="*/ 72 w 782"/>
                  <a:gd name="T99" fmla="*/ 9 h 111"/>
                  <a:gd name="T100" fmla="*/ 13 w 782"/>
                  <a:gd name="T101" fmla="*/ 22 h 111"/>
                  <a:gd name="T102" fmla="*/ 24 w 782"/>
                  <a:gd name="T103" fmla="*/ 101 h 111"/>
                  <a:gd name="T104" fmla="*/ 70 w 782"/>
                  <a:gd name="T105" fmla="*/ 65 h 111"/>
                  <a:gd name="T106" fmla="*/ 93 w 782"/>
                  <a:gd name="T107" fmla="*/ 2 h 111"/>
                  <a:gd name="T108" fmla="*/ 95 w 782"/>
                  <a:gd name="T109" fmla="*/ 5 h 111"/>
                  <a:gd name="T110" fmla="*/ 263 w 782"/>
                  <a:gd name="T111" fmla="*/ 2 h 111"/>
                  <a:gd name="T112" fmla="*/ 646 w 782"/>
                  <a:gd name="T11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2" h="111">
                    <a:moveTo>
                      <a:pt x="7" y="64"/>
                    </a:moveTo>
                    <a:lnTo>
                      <a:pt x="7" y="71"/>
                    </a:lnTo>
                    <a:lnTo>
                      <a:pt x="7" y="77"/>
                    </a:lnTo>
                    <a:lnTo>
                      <a:pt x="8" y="84"/>
                    </a:lnTo>
                    <a:lnTo>
                      <a:pt x="8" y="89"/>
                    </a:lnTo>
                    <a:lnTo>
                      <a:pt x="8" y="89"/>
                    </a:lnTo>
                    <a:lnTo>
                      <a:pt x="9" y="90"/>
                    </a:lnTo>
                    <a:lnTo>
                      <a:pt x="11" y="93"/>
                    </a:lnTo>
                    <a:lnTo>
                      <a:pt x="12" y="97"/>
                    </a:lnTo>
                    <a:lnTo>
                      <a:pt x="15" y="101"/>
                    </a:lnTo>
                    <a:lnTo>
                      <a:pt x="9" y="82"/>
                    </a:lnTo>
                    <a:lnTo>
                      <a:pt x="7" y="64"/>
                    </a:lnTo>
                    <a:close/>
                    <a:moveTo>
                      <a:pt x="113" y="63"/>
                    </a:moveTo>
                    <a:lnTo>
                      <a:pt x="113" y="73"/>
                    </a:lnTo>
                    <a:lnTo>
                      <a:pt x="114" y="84"/>
                    </a:lnTo>
                    <a:lnTo>
                      <a:pt x="118" y="92"/>
                    </a:lnTo>
                    <a:lnTo>
                      <a:pt x="116" y="77"/>
                    </a:lnTo>
                    <a:lnTo>
                      <a:pt x="113" y="63"/>
                    </a:lnTo>
                    <a:close/>
                    <a:moveTo>
                      <a:pt x="763" y="42"/>
                    </a:moveTo>
                    <a:lnTo>
                      <a:pt x="761" y="42"/>
                    </a:lnTo>
                    <a:lnTo>
                      <a:pt x="759" y="43"/>
                    </a:lnTo>
                    <a:lnTo>
                      <a:pt x="756" y="46"/>
                    </a:lnTo>
                    <a:lnTo>
                      <a:pt x="754" y="47"/>
                    </a:lnTo>
                    <a:lnTo>
                      <a:pt x="751" y="50"/>
                    </a:lnTo>
                    <a:lnTo>
                      <a:pt x="763" y="42"/>
                    </a:lnTo>
                    <a:lnTo>
                      <a:pt x="763" y="42"/>
                    </a:lnTo>
                    <a:close/>
                    <a:moveTo>
                      <a:pt x="17" y="10"/>
                    </a:moveTo>
                    <a:lnTo>
                      <a:pt x="15" y="14"/>
                    </a:lnTo>
                    <a:lnTo>
                      <a:pt x="12" y="19"/>
                    </a:lnTo>
                    <a:lnTo>
                      <a:pt x="11" y="25"/>
                    </a:lnTo>
                    <a:lnTo>
                      <a:pt x="9" y="30"/>
                    </a:lnTo>
                    <a:lnTo>
                      <a:pt x="7" y="39"/>
                    </a:lnTo>
                    <a:lnTo>
                      <a:pt x="5" y="50"/>
                    </a:lnTo>
                    <a:lnTo>
                      <a:pt x="5" y="50"/>
                    </a:lnTo>
                    <a:lnTo>
                      <a:pt x="4" y="51"/>
                    </a:lnTo>
                    <a:lnTo>
                      <a:pt x="4" y="53"/>
                    </a:lnTo>
                    <a:lnTo>
                      <a:pt x="5" y="76"/>
                    </a:lnTo>
                    <a:lnTo>
                      <a:pt x="5" y="69"/>
                    </a:lnTo>
                    <a:lnTo>
                      <a:pt x="7" y="63"/>
                    </a:lnTo>
                    <a:lnTo>
                      <a:pt x="7" y="63"/>
                    </a:lnTo>
                    <a:lnTo>
                      <a:pt x="7" y="51"/>
                    </a:lnTo>
                    <a:lnTo>
                      <a:pt x="8" y="38"/>
                    </a:lnTo>
                    <a:lnTo>
                      <a:pt x="11" y="30"/>
                    </a:lnTo>
                    <a:lnTo>
                      <a:pt x="13" y="19"/>
                    </a:lnTo>
                    <a:lnTo>
                      <a:pt x="17" y="10"/>
                    </a:lnTo>
                    <a:lnTo>
                      <a:pt x="17" y="10"/>
                    </a:lnTo>
                    <a:lnTo>
                      <a:pt x="17" y="10"/>
                    </a:lnTo>
                    <a:close/>
                    <a:moveTo>
                      <a:pt x="127" y="10"/>
                    </a:moveTo>
                    <a:lnTo>
                      <a:pt x="127" y="10"/>
                    </a:lnTo>
                    <a:lnTo>
                      <a:pt x="127" y="10"/>
                    </a:lnTo>
                    <a:lnTo>
                      <a:pt x="127" y="10"/>
                    </a:lnTo>
                    <a:close/>
                    <a:moveTo>
                      <a:pt x="123" y="10"/>
                    </a:moveTo>
                    <a:lnTo>
                      <a:pt x="120" y="18"/>
                    </a:lnTo>
                    <a:lnTo>
                      <a:pt x="118" y="26"/>
                    </a:lnTo>
                    <a:lnTo>
                      <a:pt x="122" y="15"/>
                    </a:lnTo>
                    <a:lnTo>
                      <a:pt x="123" y="14"/>
                    </a:lnTo>
                    <a:lnTo>
                      <a:pt x="125" y="13"/>
                    </a:lnTo>
                    <a:lnTo>
                      <a:pt x="126" y="10"/>
                    </a:lnTo>
                    <a:lnTo>
                      <a:pt x="123" y="10"/>
                    </a:lnTo>
                    <a:close/>
                    <a:moveTo>
                      <a:pt x="113" y="10"/>
                    </a:moveTo>
                    <a:lnTo>
                      <a:pt x="101" y="29"/>
                    </a:lnTo>
                    <a:lnTo>
                      <a:pt x="95" y="48"/>
                    </a:lnTo>
                    <a:lnTo>
                      <a:pt x="92" y="71"/>
                    </a:lnTo>
                    <a:lnTo>
                      <a:pt x="92" y="81"/>
                    </a:lnTo>
                    <a:lnTo>
                      <a:pt x="93" y="93"/>
                    </a:lnTo>
                    <a:lnTo>
                      <a:pt x="95" y="97"/>
                    </a:lnTo>
                    <a:lnTo>
                      <a:pt x="100" y="97"/>
                    </a:lnTo>
                    <a:lnTo>
                      <a:pt x="105" y="97"/>
                    </a:lnTo>
                    <a:lnTo>
                      <a:pt x="109" y="97"/>
                    </a:lnTo>
                    <a:lnTo>
                      <a:pt x="112" y="97"/>
                    </a:lnTo>
                    <a:lnTo>
                      <a:pt x="116" y="97"/>
                    </a:lnTo>
                    <a:lnTo>
                      <a:pt x="110" y="86"/>
                    </a:lnTo>
                    <a:lnTo>
                      <a:pt x="109" y="74"/>
                    </a:lnTo>
                    <a:lnTo>
                      <a:pt x="109" y="61"/>
                    </a:lnTo>
                    <a:lnTo>
                      <a:pt x="110" y="51"/>
                    </a:lnTo>
                    <a:lnTo>
                      <a:pt x="113" y="36"/>
                    </a:lnTo>
                    <a:lnTo>
                      <a:pt x="116" y="22"/>
                    </a:lnTo>
                    <a:lnTo>
                      <a:pt x="122" y="10"/>
                    </a:lnTo>
                    <a:lnTo>
                      <a:pt x="113" y="10"/>
                    </a:lnTo>
                    <a:close/>
                    <a:moveTo>
                      <a:pt x="109" y="9"/>
                    </a:moveTo>
                    <a:lnTo>
                      <a:pt x="106" y="14"/>
                    </a:lnTo>
                    <a:lnTo>
                      <a:pt x="110" y="10"/>
                    </a:lnTo>
                    <a:lnTo>
                      <a:pt x="109" y="9"/>
                    </a:lnTo>
                    <a:close/>
                    <a:moveTo>
                      <a:pt x="95" y="9"/>
                    </a:moveTo>
                    <a:lnTo>
                      <a:pt x="85" y="32"/>
                    </a:lnTo>
                    <a:lnTo>
                      <a:pt x="79" y="57"/>
                    </a:lnTo>
                    <a:lnTo>
                      <a:pt x="76" y="82"/>
                    </a:lnTo>
                    <a:lnTo>
                      <a:pt x="78" y="88"/>
                    </a:lnTo>
                    <a:lnTo>
                      <a:pt x="80" y="93"/>
                    </a:lnTo>
                    <a:lnTo>
                      <a:pt x="80" y="93"/>
                    </a:lnTo>
                    <a:lnTo>
                      <a:pt x="80" y="93"/>
                    </a:lnTo>
                    <a:lnTo>
                      <a:pt x="83" y="94"/>
                    </a:lnTo>
                    <a:lnTo>
                      <a:pt x="87" y="95"/>
                    </a:lnTo>
                    <a:lnTo>
                      <a:pt x="92" y="95"/>
                    </a:lnTo>
                    <a:lnTo>
                      <a:pt x="88" y="82"/>
                    </a:lnTo>
                    <a:lnTo>
                      <a:pt x="87" y="68"/>
                    </a:lnTo>
                    <a:lnTo>
                      <a:pt x="88" y="55"/>
                    </a:lnTo>
                    <a:lnTo>
                      <a:pt x="89" y="51"/>
                    </a:lnTo>
                    <a:lnTo>
                      <a:pt x="89" y="44"/>
                    </a:lnTo>
                    <a:lnTo>
                      <a:pt x="92" y="38"/>
                    </a:lnTo>
                    <a:lnTo>
                      <a:pt x="95" y="32"/>
                    </a:lnTo>
                    <a:lnTo>
                      <a:pt x="96" y="30"/>
                    </a:lnTo>
                    <a:lnTo>
                      <a:pt x="99" y="23"/>
                    </a:lnTo>
                    <a:lnTo>
                      <a:pt x="102" y="15"/>
                    </a:lnTo>
                    <a:lnTo>
                      <a:pt x="106" y="9"/>
                    </a:lnTo>
                    <a:lnTo>
                      <a:pt x="95" y="9"/>
                    </a:lnTo>
                    <a:close/>
                    <a:moveTo>
                      <a:pt x="91" y="6"/>
                    </a:moveTo>
                    <a:lnTo>
                      <a:pt x="84" y="18"/>
                    </a:lnTo>
                    <a:lnTo>
                      <a:pt x="80" y="31"/>
                    </a:lnTo>
                    <a:lnTo>
                      <a:pt x="76" y="46"/>
                    </a:lnTo>
                    <a:lnTo>
                      <a:pt x="75" y="59"/>
                    </a:lnTo>
                    <a:lnTo>
                      <a:pt x="81" y="35"/>
                    </a:lnTo>
                    <a:lnTo>
                      <a:pt x="83" y="29"/>
                    </a:lnTo>
                    <a:lnTo>
                      <a:pt x="85" y="22"/>
                    </a:lnTo>
                    <a:lnTo>
                      <a:pt x="85" y="18"/>
                    </a:lnTo>
                    <a:lnTo>
                      <a:pt x="87" y="15"/>
                    </a:lnTo>
                    <a:lnTo>
                      <a:pt x="88" y="12"/>
                    </a:lnTo>
                    <a:lnTo>
                      <a:pt x="89" y="9"/>
                    </a:lnTo>
                    <a:lnTo>
                      <a:pt x="91" y="6"/>
                    </a:lnTo>
                    <a:lnTo>
                      <a:pt x="91" y="6"/>
                    </a:lnTo>
                    <a:close/>
                    <a:moveTo>
                      <a:pt x="646" y="2"/>
                    </a:moveTo>
                    <a:lnTo>
                      <a:pt x="547" y="6"/>
                    </a:lnTo>
                    <a:lnTo>
                      <a:pt x="450" y="9"/>
                    </a:lnTo>
                    <a:lnTo>
                      <a:pt x="337" y="8"/>
                    </a:lnTo>
                    <a:lnTo>
                      <a:pt x="232" y="9"/>
                    </a:lnTo>
                    <a:lnTo>
                      <a:pt x="129" y="10"/>
                    </a:lnTo>
                    <a:lnTo>
                      <a:pt x="126" y="15"/>
                    </a:lnTo>
                    <a:lnTo>
                      <a:pt x="123" y="22"/>
                    </a:lnTo>
                    <a:lnTo>
                      <a:pt x="121" y="29"/>
                    </a:lnTo>
                    <a:lnTo>
                      <a:pt x="118" y="36"/>
                    </a:lnTo>
                    <a:lnTo>
                      <a:pt x="117" y="52"/>
                    </a:lnTo>
                    <a:lnTo>
                      <a:pt x="117" y="68"/>
                    </a:lnTo>
                    <a:lnTo>
                      <a:pt x="120" y="94"/>
                    </a:lnTo>
                    <a:lnTo>
                      <a:pt x="123" y="97"/>
                    </a:lnTo>
                    <a:lnTo>
                      <a:pt x="144" y="97"/>
                    </a:lnTo>
                    <a:lnTo>
                      <a:pt x="147" y="97"/>
                    </a:lnTo>
                    <a:lnTo>
                      <a:pt x="214" y="97"/>
                    </a:lnTo>
                    <a:lnTo>
                      <a:pt x="362" y="97"/>
                    </a:lnTo>
                    <a:lnTo>
                      <a:pt x="492" y="95"/>
                    </a:lnTo>
                    <a:lnTo>
                      <a:pt x="570" y="97"/>
                    </a:lnTo>
                    <a:lnTo>
                      <a:pt x="597" y="98"/>
                    </a:lnTo>
                    <a:lnTo>
                      <a:pt x="625" y="95"/>
                    </a:lnTo>
                    <a:lnTo>
                      <a:pt x="654" y="92"/>
                    </a:lnTo>
                    <a:lnTo>
                      <a:pt x="649" y="89"/>
                    </a:lnTo>
                    <a:lnTo>
                      <a:pt x="643" y="85"/>
                    </a:lnTo>
                    <a:lnTo>
                      <a:pt x="638" y="82"/>
                    </a:lnTo>
                    <a:lnTo>
                      <a:pt x="634" y="78"/>
                    </a:lnTo>
                    <a:lnTo>
                      <a:pt x="632" y="80"/>
                    </a:lnTo>
                    <a:lnTo>
                      <a:pt x="630" y="80"/>
                    </a:lnTo>
                    <a:lnTo>
                      <a:pt x="630" y="78"/>
                    </a:lnTo>
                    <a:lnTo>
                      <a:pt x="630" y="78"/>
                    </a:lnTo>
                    <a:lnTo>
                      <a:pt x="632" y="77"/>
                    </a:lnTo>
                    <a:lnTo>
                      <a:pt x="633" y="76"/>
                    </a:lnTo>
                    <a:lnTo>
                      <a:pt x="633" y="74"/>
                    </a:lnTo>
                    <a:lnTo>
                      <a:pt x="634" y="73"/>
                    </a:lnTo>
                    <a:lnTo>
                      <a:pt x="635" y="73"/>
                    </a:lnTo>
                    <a:lnTo>
                      <a:pt x="637" y="73"/>
                    </a:lnTo>
                    <a:lnTo>
                      <a:pt x="638" y="73"/>
                    </a:lnTo>
                    <a:lnTo>
                      <a:pt x="643" y="71"/>
                    </a:lnTo>
                    <a:lnTo>
                      <a:pt x="650" y="67"/>
                    </a:lnTo>
                    <a:lnTo>
                      <a:pt x="656" y="63"/>
                    </a:lnTo>
                    <a:lnTo>
                      <a:pt x="660" y="59"/>
                    </a:lnTo>
                    <a:lnTo>
                      <a:pt x="659" y="56"/>
                    </a:lnTo>
                    <a:lnTo>
                      <a:pt x="637" y="39"/>
                    </a:lnTo>
                    <a:lnTo>
                      <a:pt x="637" y="38"/>
                    </a:lnTo>
                    <a:lnTo>
                      <a:pt x="638" y="38"/>
                    </a:lnTo>
                    <a:lnTo>
                      <a:pt x="639" y="36"/>
                    </a:lnTo>
                    <a:lnTo>
                      <a:pt x="641" y="35"/>
                    </a:lnTo>
                    <a:lnTo>
                      <a:pt x="642" y="35"/>
                    </a:lnTo>
                    <a:lnTo>
                      <a:pt x="647" y="32"/>
                    </a:lnTo>
                    <a:lnTo>
                      <a:pt x="653" y="30"/>
                    </a:lnTo>
                    <a:lnTo>
                      <a:pt x="658" y="27"/>
                    </a:lnTo>
                    <a:lnTo>
                      <a:pt x="663" y="25"/>
                    </a:lnTo>
                    <a:lnTo>
                      <a:pt x="656" y="18"/>
                    </a:lnTo>
                    <a:lnTo>
                      <a:pt x="650" y="10"/>
                    </a:lnTo>
                    <a:lnTo>
                      <a:pt x="646" y="2"/>
                    </a:lnTo>
                    <a:close/>
                    <a:moveTo>
                      <a:pt x="649" y="2"/>
                    </a:moveTo>
                    <a:lnTo>
                      <a:pt x="649" y="2"/>
                    </a:lnTo>
                    <a:lnTo>
                      <a:pt x="658" y="14"/>
                    </a:lnTo>
                    <a:lnTo>
                      <a:pt x="668" y="25"/>
                    </a:lnTo>
                    <a:lnTo>
                      <a:pt x="668" y="25"/>
                    </a:lnTo>
                    <a:lnTo>
                      <a:pt x="667" y="26"/>
                    </a:lnTo>
                    <a:lnTo>
                      <a:pt x="666" y="27"/>
                    </a:lnTo>
                    <a:lnTo>
                      <a:pt x="666" y="27"/>
                    </a:lnTo>
                    <a:lnTo>
                      <a:pt x="662" y="29"/>
                    </a:lnTo>
                    <a:lnTo>
                      <a:pt x="656" y="31"/>
                    </a:lnTo>
                    <a:lnTo>
                      <a:pt x="650" y="34"/>
                    </a:lnTo>
                    <a:lnTo>
                      <a:pt x="646" y="36"/>
                    </a:lnTo>
                    <a:lnTo>
                      <a:pt x="643" y="36"/>
                    </a:lnTo>
                    <a:lnTo>
                      <a:pt x="643" y="36"/>
                    </a:lnTo>
                    <a:lnTo>
                      <a:pt x="670" y="56"/>
                    </a:lnTo>
                    <a:lnTo>
                      <a:pt x="670" y="56"/>
                    </a:lnTo>
                    <a:lnTo>
                      <a:pt x="668" y="57"/>
                    </a:lnTo>
                    <a:lnTo>
                      <a:pt x="668" y="57"/>
                    </a:lnTo>
                    <a:lnTo>
                      <a:pt x="656" y="68"/>
                    </a:lnTo>
                    <a:lnTo>
                      <a:pt x="641" y="77"/>
                    </a:lnTo>
                    <a:lnTo>
                      <a:pt x="653" y="82"/>
                    </a:lnTo>
                    <a:lnTo>
                      <a:pt x="663" y="89"/>
                    </a:lnTo>
                    <a:lnTo>
                      <a:pt x="693" y="76"/>
                    </a:lnTo>
                    <a:lnTo>
                      <a:pt x="725" y="63"/>
                    </a:lnTo>
                    <a:lnTo>
                      <a:pt x="725" y="61"/>
                    </a:lnTo>
                    <a:lnTo>
                      <a:pt x="725" y="60"/>
                    </a:lnTo>
                    <a:lnTo>
                      <a:pt x="725" y="60"/>
                    </a:lnTo>
                    <a:lnTo>
                      <a:pt x="729" y="57"/>
                    </a:lnTo>
                    <a:lnTo>
                      <a:pt x="733" y="55"/>
                    </a:lnTo>
                    <a:lnTo>
                      <a:pt x="737" y="53"/>
                    </a:lnTo>
                    <a:lnTo>
                      <a:pt x="742" y="51"/>
                    </a:lnTo>
                    <a:lnTo>
                      <a:pt x="742" y="51"/>
                    </a:lnTo>
                    <a:lnTo>
                      <a:pt x="744" y="50"/>
                    </a:lnTo>
                    <a:lnTo>
                      <a:pt x="734" y="53"/>
                    </a:lnTo>
                    <a:lnTo>
                      <a:pt x="725" y="57"/>
                    </a:lnTo>
                    <a:lnTo>
                      <a:pt x="723" y="57"/>
                    </a:lnTo>
                    <a:lnTo>
                      <a:pt x="722" y="56"/>
                    </a:lnTo>
                    <a:lnTo>
                      <a:pt x="722" y="56"/>
                    </a:lnTo>
                    <a:lnTo>
                      <a:pt x="723" y="55"/>
                    </a:lnTo>
                    <a:lnTo>
                      <a:pt x="725" y="53"/>
                    </a:lnTo>
                    <a:lnTo>
                      <a:pt x="725" y="53"/>
                    </a:lnTo>
                    <a:lnTo>
                      <a:pt x="731" y="50"/>
                    </a:lnTo>
                    <a:lnTo>
                      <a:pt x="738" y="46"/>
                    </a:lnTo>
                    <a:lnTo>
                      <a:pt x="744" y="43"/>
                    </a:lnTo>
                    <a:lnTo>
                      <a:pt x="746" y="43"/>
                    </a:lnTo>
                    <a:lnTo>
                      <a:pt x="740" y="43"/>
                    </a:lnTo>
                    <a:lnTo>
                      <a:pt x="734" y="42"/>
                    </a:lnTo>
                    <a:lnTo>
                      <a:pt x="733" y="42"/>
                    </a:lnTo>
                    <a:lnTo>
                      <a:pt x="733" y="40"/>
                    </a:lnTo>
                    <a:lnTo>
                      <a:pt x="734" y="39"/>
                    </a:lnTo>
                    <a:lnTo>
                      <a:pt x="735" y="39"/>
                    </a:lnTo>
                    <a:lnTo>
                      <a:pt x="737" y="39"/>
                    </a:lnTo>
                    <a:lnTo>
                      <a:pt x="739" y="39"/>
                    </a:lnTo>
                    <a:lnTo>
                      <a:pt x="733" y="38"/>
                    </a:lnTo>
                    <a:lnTo>
                      <a:pt x="733" y="36"/>
                    </a:lnTo>
                    <a:lnTo>
                      <a:pt x="733" y="36"/>
                    </a:lnTo>
                    <a:lnTo>
                      <a:pt x="734" y="35"/>
                    </a:lnTo>
                    <a:lnTo>
                      <a:pt x="735" y="35"/>
                    </a:lnTo>
                    <a:lnTo>
                      <a:pt x="735" y="35"/>
                    </a:lnTo>
                    <a:lnTo>
                      <a:pt x="735" y="35"/>
                    </a:lnTo>
                    <a:lnTo>
                      <a:pt x="735" y="35"/>
                    </a:lnTo>
                    <a:lnTo>
                      <a:pt x="735" y="36"/>
                    </a:lnTo>
                    <a:lnTo>
                      <a:pt x="738" y="35"/>
                    </a:lnTo>
                    <a:lnTo>
                      <a:pt x="718" y="29"/>
                    </a:lnTo>
                    <a:lnTo>
                      <a:pt x="695" y="21"/>
                    </a:lnTo>
                    <a:lnTo>
                      <a:pt x="671" y="13"/>
                    </a:lnTo>
                    <a:lnTo>
                      <a:pt x="649" y="2"/>
                    </a:lnTo>
                    <a:lnTo>
                      <a:pt x="649" y="2"/>
                    </a:lnTo>
                    <a:close/>
                    <a:moveTo>
                      <a:pt x="647" y="0"/>
                    </a:moveTo>
                    <a:lnTo>
                      <a:pt x="647" y="1"/>
                    </a:lnTo>
                    <a:lnTo>
                      <a:pt x="650" y="1"/>
                    </a:lnTo>
                    <a:lnTo>
                      <a:pt x="650" y="1"/>
                    </a:lnTo>
                    <a:lnTo>
                      <a:pt x="651" y="1"/>
                    </a:lnTo>
                    <a:lnTo>
                      <a:pt x="683" y="12"/>
                    </a:lnTo>
                    <a:lnTo>
                      <a:pt x="716" y="22"/>
                    </a:lnTo>
                    <a:lnTo>
                      <a:pt x="748" y="31"/>
                    </a:lnTo>
                    <a:lnTo>
                      <a:pt x="781" y="38"/>
                    </a:lnTo>
                    <a:lnTo>
                      <a:pt x="782" y="38"/>
                    </a:lnTo>
                    <a:lnTo>
                      <a:pt x="781" y="39"/>
                    </a:lnTo>
                    <a:lnTo>
                      <a:pt x="780" y="40"/>
                    </a:lnTo>
                    <a:lnTo>
                      <a:pt x="779" y="42"/>
                    </a:lnTo>
                    <a:lnTo>
                      <a:pt x="777" y="42"/>
                    </a:lnTo>
                    <a:lnTo>
                      <a:pt x="768" y="42"/>
                    </a:lnTo>
                    <a:lnTo>
                      <a:pt x="737" y="61"/>
                    </a:lnTo>
                    <a:lnTo>
                      <a:pt x="701" y="78"/>
                    </a:lnTo>
                    <a:lnTo>
                      <a:pt x="664" y="90"/>
                    </a:lnTo>
                    <a:lnTo>
                      <a:pt x="666" y="92"/>
                    </a:lnTo>
                    <a:lnTo>
                      <a:pt x="667" y="90"/>
                    </a:lnTo>
                    <a:lnTo>
                      <a:pt x="667" y="92"/>
                    </a:lnTo>
                    <a:lnTo>
                      <a:pt x="667" y="92"/>
                    </a:lnTo>
                    <a:lnTo>
                      <a:pt x="667" y="92"/>
                    </a:lnTo>
                    <a:lnTo>
                      <a:pt x="667" y="93"/>
                    </a:lnTo>
                    <a:lnTo>
                      <a:pt x="666" y="94"/>
                    </a:lnTo>
                    <a:lnTo>
                      <a:pt x="664" y="95"/>
                    </a:lnTo>
                    <a:lnTo>
                      <a:pt x="663" y="97"/>
                    </a:lnTo>
                    <a:lnTo>
                      <a:pt x="630" y="101"/>
                    </a:lnTo>
                    <a:lnTo>
                      <a:pt x="597" y="103"/>
                    </a:lnTo>
                    <a:lnTo>
                      <a:pt x="565" y="103"/>
                    </a:lnTo>
                    <a:lnTo>
                      <a:pt x="483" y="102"/>
                    </a:lnTo>
                    <a:lnTo>
                      <a:pt x="347" y="102"/>
                    </a:lnTo>
                    <a:lnTo>
                      <a:pt x="196" y="102"/>
                    </a:lnTo>
                    <a:lnTo>
                      <a:pt x="127" y="101"/>
                    </a:lnTo>
                    <a:lnTo>
                      <a:pt x="112" y="101"/>
                    </a:lnTo>
                    <a:lnTo>
                      <a:pt x="96" y="101"/>
                    </a:lnTo>
                    <a:lnTo>
                      <a:pt x="95" y="101"/>
                    </a:lnTo>
                    <a:lnTo>
                      <a:pt x="95" y="101"/>
                    </a:lnTo>
                    <a:lnTo>
                      <a:pt x="95" y="101"/>
                    </a:lnTo>
                    <a:lnTo>
                      <a:pt x="91" y="99"/>
                    </a:lnTo>
                    <a:lnTo>
                      <a:pt x="85" y="99"/>
                    </a:lnTo>
                    <a:lnTo>
                      <a:pt x="89" y="103"/>
                    </a:lnTo>
                    <a:lnTo>
                      <a:pt x="93" y="106"/>
                    </a:lnTo>
                    <a:lnTo>
                      <a:pt x="93" y="107"/>
                    </a:lnTo>
                    <a:lnTo>
                      <a:pt x="93" y="109"/>
                    </a:lnTo>
                    <a:lnTo>
                      <a:pt x="92" y="109"/>
                    </a:lnTo>
                    <a:lnTo>
                      <a:pt x="92" y="110"/>
                    </a:lnTo>
                    <a:lnTo>
                      <a:pt x="91" y="110"/>
                    </a:lnTo>
                    <a:lnTo>
                      <a:pt x="87" y="110"/>
                    </a:lnTo>
                    <a:lnTo>
                      <a:pt x="83" y="107"/>
                    </a:lnTo>
                    <a:lnTo>
                      <a:pt x="79" y="105"/>
                    </a:lnTo>
                    <a:lnTo>
                      <a:pt x="66" y="107"/>
                    </a:lnTo>
                    <a:lnTo>
                      <a:pt x="51" y="107"/>
                    </a:lnTo>
                    <a:lnTo>
                      <a:pt x="37" y="107"/>
                    </a:lnTo>
                    <a:lnTo>
                      <a:pt x="18" y="106"/>
                    </a:lnTo>
                    <a:lnTo>
                      <a:pt x="18" y="107"/>
                    </a:lnTo>
                    <a:lnTo>
                      <a:pt x="18" y="107"/>
                    </a:lnTo>
                    <a:lnTo>
                      <a:pt x="18" y="107"/>
                    </a:lnTo>
                    <a:lnTo>
                      <a:pt x="18" y="109"/>
                    </a:lnTo>
                    <a:lnTo>
                      <a:pt x="17" y="110"/>
                    </a:lnTo>
                    <a:lnTo>
                      <a:pt x="16" y="111"/>
                    </a:lnTo>
                    <a:lnTo>
                      <a:pt x="15" y="111"/>
                    </a:lnTo>
                    <a:lnTo>
                      <a:pt x="15" y="111"/>
                    </a:lnTo>
                    <a:lnTo>
                      <a:pt x="12" y="106"/>
                    </a:lnTo>
                    <a:lnTo>
                      <a:pt x="7" y="106"/>
                    </a:lnTo>
                    <a:lnTo>
                      <a:pt x="7" y="105"/>
                    </a:lnTo>
                    <a:lnTo>
                      <a:pt x="7" y="105"/>
                    </a:lnTo>
                    <a:lnTo>
                      <a:pt x="9" y="103"/>
                    </a:lnTo>
                    <a:lnTo>
                      <a:pt x="1" y="81"/>
                    </a:lnTo>
                    <a:lnTo>
                      <a:pt x="0" y="57"/>
                    </a:lnTo>
                    <a:lnTo>
                      <a:pt x="3" y="32"/>
                    </a:lnTo>
                    <a:lnTo>
                      <a:pt x="5" y="25"/>
                    </a:lnTo>
                    <a:lnTo>
                      <a:pt x="8" y="15"/>
                    </a:lnTo>
                    <a:lnTo>
                      <a:pt x="12" y="8"/>
                    </a:lnTo>
                    <a:lnTo>
                      <a:pt x="20" y="4"/>
                    </a:lnTo>
                    <a:lnTo>
                      <a:pt x="20" y="4"/>
                    </a:lnTo>
                    <a:lnTo>
                      <a:pt x="20" y="4"/>
                    </a:lnTo>
                    <a:lnTo>
                      <a:pt x="18" y="4"/>
                    </a:lnTo>
                    <a:lnTo>
                      <a:pt x="13" y="9"/>
                    </a:lnTo>
                    <a:lnTo>
                      <a:pt x="9" y="15"/>
                    </a:lnTo>
                    <a:lnTo>
                      <a:pt x="7" y="26"/>
                    </a:lnTo>
                    <a:lnTo>
                      <a:pt x="5" y="35"/>
                    </a:lnTo>
                    <a:lnTo>
                      <a:pt x="7" y="30"/>
                    </a:lnTo>
                    <a:lnTo>
                      <a:pt x="9" y="23"/>
                    </a:lnTo>
                    <a:lnTo>
                      <a:pt x="12" y="18"/>
                    </a:lnTo>
                    <a:lnTo>
                      <a:pt x="13" y="14"/>
                    </a:lnTo>
                    <a:lnTo>
                      <a:pt x="17" y="10"/>
                    </a:lnTo>
                    <a:lnTo>
                      <a:pt x="17" y="9"/>
                    </a:lnTo>
                    <a:lnTo>
                      <a:pt x="18" y="6"/>
                    </a:lnTo>
                    <a:lnTo>
                      <a:pt x="20" y="5"/>
                    </a:lnTo>
                    <a:lnTo>
                      <a:pt x="21" y="5"/>
                    </a:lnTo>
                    <a:lnTo>
                      <a:pt x="38" y="6"/>
                    </a:lnTo>
                    <a:lnTo>
                      <a:pt x="55" y="6"/>
                    </a:lnTo>
                    <a:lnTo>
                      <a:pt x="76" y="5"/>
                    </a:lnTo>
                    <a:lnTo>
                      <a:pt x="79" y="5"/>
                    </a:lnTo>
                    <a:lnTo>
                      <a:pt x="81" y="5"/>
                    </a:lnTo>
                    <a:lnTo>
                      <a:pt x="84" y="5"/>
                    </a:lnTo>
                    <a:lnTo>
                      <a:pt x="87" y="5"/>
                    </a:lnTo>
                    <a:lnTo>
                      <a:pt x="89" y="4"/>
                    </a:lnTo>
                    <a:lnTo>
                      <a:pt x="89" y="4"/>
                    </a:lnTo>
                    <a:lnTo>
                      <a:pt x="89" y="5"/>
                    </a:lnTo>
                    <a:lnTo>
                      <a:pt x="87" y="6"/>
                    </a:lnTo>
                    <a:lnTo>
                      <a:pt x="83" y="8"/>
                    </a:lnTo>
                    <a:lnTo>
                      <a:pt x="79" y="9"/>
                    </a:lnTo>
                    <a:lnTo>
                      <a:pt x="76" y="9"/>
                    </a:lnTo>
                    <a:lnTo>
                      <a:pt x="72" y="9"/>
                    </a:lnTo>
                    <a:lnTo>
                      <a:pt x="68" y="9"/>
                    </a:lnTo>
                    <a:lnTo>
                      <a:pt x="37" y="13"/>
                    </a:lnTo>
                    <a:lnTo>
                      <a:pt x="29" y="12"/>
                    </a:lnTo>
                    <a:lnTo>
                      <a:pt x="20" y="10"/>
                    </a:lnTo>
                    <a:lnTo>
                      <a:pt x="18" y="12"/>
                    </a:lnTo>
                    <a:lnTo>
                      <a:pt x="18" y="12"/>
                    </a:lnTo>
                    <a:lnTo>
                      <a:pt x="13" y="22"/>
                    </a:lnTo>
                    <a:lnTo>
                      <a:pt x="11" y="35"/>
                    </a:lnTo>
                    <a:lnTo>
                      <a:pt x="11" y="48"/>
                    </a:lnTo>
                    <a:lnTo>
                      <a:pt x="9" y="60"/>
                    </a:lnTo>
                    <a:lnTo>
                      <a:pt x="11" y="74"/>
                    </a:lnTo>
                    <a:lnTo>
                      <a:pt x="13" y="88"/>
                    </a:lnTo>
                    <a:lnTo>
                      <a:pt x="17" y="101"/>
                    </a:lnTo>
                    <a:lnTo>
                      <a:pt x="24" y="101"/>
                    </a:lnTo>
                    <a:lnTo>
                      <a:pt x="30" y="101"/>
                    </a:lnTo>
                    <a:lnTo>
                      <a:pt x="37" y="101"/>
                    </a:lnTo>
                    <a:lnTo>
                      <a:pt x="57" y="102"/>
                    </a:lnTo>
                    <a:lnTo>
                      <a:pt x="76" y="101"/>
                    </a:lnTo>
                    <a:lnTo>
                      <a:pt x="72" y="89"/>
                    </a:lnTo>
                    <a:lnTo>
                      <a:pt x="70" y="77"/>
                    </a:lnTo>
                    <a:lnTo>
                      <a:pt x="70" y="65"/>
                    </a:lnTo>
                    <a:lnTo>
                      <a:pt x="71" y="56"/>
                    </a:lnTo>
                    <a:lnTo>
                      <a:pt x="74" y="42"/>
                    </a:lnTo>
                    <a:lnTo>
                      <a:pt x="78" y="29"/>
                    </a:lnTo>
                    <a:lnTo>
                      <a:pt x="83" y="15"/>
                    </a:lnTo>
                    <a:lnTo>
                      <a:pt x="92" y="4"/>
                    </a:lnTo>
                    <a:lnTo>
                      <a:pt x="92" y="4"/>
                    </a:lnTo>
                    <a:lnTo>
                      <a:pt x="93" y="2"/>
                    </a:lnTo>
                    <a:lnTo>
                      <a:pt x="95" y="1"/>
                    </a:lnTo>
                    <a:lnTo>
                      <a:pt x="96" y="1"/>
                    </a:lnTo>
                    <a:lnTo>
                      <a:pt x="96" y="2"/>
                    </a:lnTo>
                    <a:lnTo>
                      <a:pt x="95" y="4"/>
                    </a:lnTo>
                    <a:lnTo>
                      <a:pt x="95" y="5"/>
                    </a:lnTo>
                    <a:lnTo>
                      <a:pt x="93" y="6"/>
                    </a:lnTo>
                    <a:lnTo>
                      <a:pt x="95" y="5"/>
                    </a:lnTo>
                    <a:lnTo>
                      <a:pt x="95" y="5"/>
                    </a:lnTo>
                    <a:lnTo>
                      <a:pt x="95" y="5"/>
                    </a:lnTo>
                    <a:lnTo>
                      <a:pt x="96" y="5"/>
                    </a:lnTo>
                    <a:lnTo>
                      <a:pt x="96" y="5"/>
                    </a:lnTo>
                    <a:lnTo>
                      <a:pt x="96" y="6"/>
                    </a:lnTo>
                    <a:lnTo>
                      <a:pt x="179" y="2"/>
                    </a:lnTo>
                    <a:lnTo>
                      <a:pt x="263" y="2"/>
                    </a:lnTo>
                    <a:lnTo>
                      <a:pt x="347" y="2"/>
                    </a:lnTo>
                    <a:lnTo>
                      <a:pt x="457" y="4"/>
                    </a:lnTo>
                    <a:lnTo>
                      <a:pt x="520" y="4"/>
                    </a:lnTo>
                    <a:lnTo>
                      <a:pt x="583" y="1"/>
                    </a:lnTo>
                    <a:lnTo>
                      <a:pt x="646" y="1"/>
                    </a:lnTo>
                    <a:lnTo>
                      <a:pt x="646" y="1"/>
                    </a:lnTo>
                    <a:lnTo>
                      <a:pt x="646" y="0"/>
                    </a:lnTo>
                    <a:lnTo>
                      <a:pt x="647"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9" name="Freeform 11"/>
              <p:cNvSpPr>
                <a:spLocks/>
              </p:cNvSpPr>
              <p:nvPr/>
            </p:nvSpPr>
            <p:spPr bwMode="auto">
              <a:xfrm>
                <a:off x="6089650" y="6477000"/>
                <a:ext cx="571500" cy="14288"/>
              </a:xfrm>
              <a:custGeom>
                <a:avLst/>
                <a:gdLst>
                  <a:gd name="T0" fmla="*/ 0 w 360"/>
                  <a:gd name="T1" fmla="*/ 0 h 9"/>
                  <a:gd name="T2" fmla="*/ 89 w 360"/>
                  <a:gd name="T3" fmla="*/ 3 h 9"/>
                  <a:gd name="T4" fmla="*/ 179 w 360"/>
                  <a:gd name="T5" fmla="*/ 3 h 9"/>
                  <a:gd name="T6" fmla="*/ 223 w 360"/>
                  <a:gd name="T7" fmla="*/ 4 h 9"/>
                  <a:gd name="T8" fmla="*/ 269 w 360"/>
                  <a:gd name="T9" fmla="*/ 7 h 9"/>
                  <a:gd name="T10" fmla="*/ 314 w 360"/>
                  <a:gd name="T11" fmla="*/ 5 h 9"/>
                  <a:gd name="T12" fmla="*/ 360 w 360"/>
                  <a:gd name="T13" fmla="*/ 4 h 9"/>
                  <a:gd name="T14" fmla="*/ 360 w 360"/>
                  <a:gd name="T15" fmla="*/ 4 h 9"/>
                  <a:gd name="T16" fmla="*/ 358 w 360"/>
                  <a:gd name="T17" fmla="*/ 5 h 9"/>
                  <a:gd name="T18" fmla="*/ 358 w 360"/>
                  <a:gd name="T19" fmla="*/ 5 h 9"/>
                  <a:gd name="T20" fmla="*/ 326 w 360"/>
                  <a:gd name="T21" fmla="*/ 8 h 9"/>
                  <a:gd name="T22" fmla="*/ 293 w 360"/>
                  <a:gd name="T23" fmla="*/ 9 h 9"/>
                  <a:gd name="T24" fmla="*/ 261 w 360"/>
                  <a:gd name="T25" fmla="*/ 9 h 9"/>
                  <a:gd name="T26" fmla="*/ 215 w 360"/>
                  <a:gd name="T27" fmla="*/ 7 h 9"/>
                  <a:gd name="T28" fmla="*/ 171 w 360"/>
                  <a:gd name="T29" fmla="*/ 4 h 9"/>
                  <a:gd name="T30" fmla="*/ 113 w 360"/>
                  <a:gd name="T31" fmla="*/ 5 h 9"/>
                  <a:gd name="T32" fmla="*/ 57 w 360"/>
                  <a:gd name="T33" fmla="*/ 5 h 9"/>
                  <a:gd name="T34" fmla="*/ 0 w 360"/>
                  <a:gd name="T35" fmla="*/ 1 h 9"/>
                  <a:gd name="T36" fmla="*/ 0 w 360"/>
                  <a:gd name="T37" fmla="*/ 0 h 9"/>
                  <a:gd name="T38" fmla="*/ 0 w 360"/>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9">
                    <a:moveTo>
                      <a:pt x="0" y="0"/>
                    </a:moveTo>
                    <a:lnTo>
                      <a:pt x="89" y="3"/>
                    </a:lnTo>
                    <a:lnTo>
                      <a:pt x="179" y="3"/>
                    </a:lnTo>
                    <a:lnTo>
                      <a:pt x="223" y="4"/>
                    </a:lnTo>
                    <a:lnTo>
                      <a:pt x="269" y="7"/>
                    </a:lnTo>
                    <a:lnTo>
                      <a:pt x="314" y="5"/>
                    </a:lnTo>
                    <a:lnTo>
                      <a:pt x="360" y="4"/>
                    </a:lnTo>
                    <a:lnTo>
                      <a:pt x="360" y="4"/>
                    </a:lnTo>
                    <a:lnTo>
                      <a:pt x="358" y="5"/>
                    </a:lnTo>
                    <a:lnTo>
                      <a:pt x="358" y="5"/>
                    </a:lnTo>
                    <a:lnTo>
                      <a:pt x="326" y="8"/>
                    </a:lnTo>
                    <a:lnTo>
                      <a:pt x="293" y="9"/>
                    </a:lnTo>
                    <a:lnTo>
                      <a:pt x="261" y="9"/>
                    </a:lnTo>
                    <a:lnTo>
                      <a:pt x="215" y="7"/>
                    </a:lnTo>
                    <a:lnTo>
                      <a:pt x="171" y="4"/>
                    </a:lnTo>
                    <a:lnTo>
                      <a:pt x="113" y="5"/>
                    </a:lnTo>
                    <a:lnTo>
                      <a:pt x="57" y="5"/>
                    </a:lnTo>
                    <a:lnTo>
                      <a:pt x="0" y="1"/>
                    </a:lnTo>
                    <a:lnTo>
                      <a:pt x="0" y="0"/>
                    </a:lnTo>
                    <a:lnTo>
                      <a:pt x="0"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0" name="Freeform 12"/>
              <p:cNvSpPr>
                <a:spLocks/>
              </p:cNvSpPr>
              <p:nvPr/>
            </p:nvSpPr>
            <p:spPr bwMode="auto">
              <a:xfrm>
                <a:off x="5995988" y="6518275"/>
                <a:ext cx="601663" cy="14288"/>
              </a:xfrm>
              <a:custGeom>
                <a:avLst/>
                <a:gdLst>
                  <a:gd name="T0" fmla="*/ 344 w 379"/>
                  <a:gd name="T1" fmla="*/ 0 h 9"/>
                  <a:gd name="T2" fmla="*/ 362 w 379"/>
                  <a:gd name="T3" fmla="*/ 0 h 9"/>
                  <a:gd name="T4" fmla="*/ 379 w 379"/>
                  <a:gd name="T5" fmla="*/ 0 h 9"/>
                  <a:gd name="T6" fmla="*/ 379 w 379"/>
                  <a:gd name="T7" fmla="*/ 0 h 9"/>
                  <a:gd name="T8" fmla="*/ 379 w 379"/>
                  <a:gd name="T9" fmla="*/ 0 h 9"/>
                  <a:gd name="T10" fmla="*/ 356 w 379"/>
                  <a:gd name="T11" fmla="*/ 3 h 9"/>
                  <a:gd name="T12" fmla="*/ 331 w 379"/>
                  <a:gd name="T13" fmla="*/ 3 h 9"/>
                  <a:gd name="T14" fmla="*/ 281 w 379"/>
                  <a:gd name="T15" fmla="*/ 8 h 9"/>
                  <a:gd name="T16" fmla="*/ 232 w 379"/>
                  <a:gd name="T17" fmla="*/ 8 h 9"/>
                  <a:gd name="T18" fmla="*/ 185 w 379"/>
                  <a:gd name="T19" fmla="*/ 8 h 9"/>
                  <a:gd name="T20" fmla="*/ 137 w 379"/>
                  <a:gd name="T21" fmla="*/ 8 h 9"/>
                  <a:gd name="T22" fmla="*/ 88 w 379"/>
                  <a:gd name="T23" fmla="*/ 9 h 9"/>
                  <a:gd name="T24" fmla="*/ 34 w 379"/>
                  <a:gd name="T25" fmla="*/ 9 h 9"/>
                  <a:gd name="T26" fmla="*/ 24 w 379"/>
                  <a:gd name="T27" fmla="*/ 9 h 9"/>
                  <a:gd name="T28" fmla="*/ 10 w 379"/>
                  <a:gd name="T29" fmla="*/ 8 h 9"/>
                  <a:gd name="T30" fmla="*/ 0 w 379"/>
                  <a:gd name="T31" fmla="*/ 5 h 9"/>
                  <a:gd name="T32" fmla="*/ 0 w 379"/>
                  <a:gd name="T33" fmla="*/ 4 h 9"/>
                  <a:gd name="T34" fmla="*/ 0 w 379"/>
                  <a:gd name="T35" fmla="*/ 4 h 9"/>
                  <a:gd name="T36" fmla="*/ 1 w 379"/>
                  <a:gd name="T37" fmla="*/ 3 h 9"/>
                  <a:gd name="T38" fmla="*/ 1 w 379"/>
                  <a:gd name="T39" fmla="*/ 3 h 9"/>
                  <a:gd name="T40" fmla="*/ 14 w 379"/>
                  <a:gd name="T41" fmla="*/ 5 h 9"/>
                  <a:gd name="T42" fmla="*/ 29 w 379"/>
                  <a:gd name="T43" fmla="*/ 7 h 9"/>
                  <a:gd name="T44" fmla="*/ 43 w 379"/>
                  <a:gd name="T45" fmla="*/ 7 h 9"/>
                  <a:gd name="T46" fmla="*/ 97 w 379"/>
                  <a:gd name="T47" fmla="*/ 7 h 9"/>
                  <a:gd name="T48" fmla="*/ 142 w 379"/>
                  <a:gd name="T49" fmla="*/ 5 h 9"/>
                  <a:gd name="T50" fmla="*/ 188 w 379"/>
                  <a:gd name="T51" fmla="*/ 5 h 9"/>
                  <a:gd name="T52" fmla="*/ 242 w 379"/>
                  <a:gd name="T53" fmla="*/ 7 h 9"/>
                  <a:gd name="T54" fmla="*/ 295 w 379"/>
                  <a:gd name="T55" fmla="*/ 4 h 9"/>
                  <a:gd name="T56" fmla="*/ 319 w 379"/>
                  <a:gd name="T57" fmla="*/ 2 h 9"/>
                  <a:gd name="T58" fmla="*/ 344 w 379"/>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9" h="9">
                    <a:moveTo>
                      <a:pt x="344" y="0"/>
                    </a:moveTo>
                    <a:lnTo>
                      <a:pt x="362" y="0"/>
                    </a:lnTo>
                    <a:lnTo>
                      <a:pt x="379" y="0"/>
                    </a:lnTo>
                    <a:lnTo>
                      <a:pt x="379" y="0"/>
                    </a:lnTo>
                    <a:lnTo>
                      <a:pt x="379" y="0"/>
                    </a:lnTo>
                    <a:lnTo>
                      <a:pt x="356" y="3"/>
                    </a:lnTo>
                    <a:lnTo>
                      <a:pt x="331" y="3"/>
                    </a:lnTo>
                    <a:lnTo>
                      <a:pt x="281" y="8"/>
                    </a:lnTo>
                    <a:lnTo>
                      <a:pt x="232" y="8"/>
                    </a:lnTo>
                    <a:lnTo>
                      <a:pt x="185" y="8"/>
                    </a:lnTo>
                    <a:lnTo>
                      <a:pt x="137" y="8"/>
                    </a:lnTo>
                    <a:lnTo>
                      <a:pt x="88" y="9"/>
                    </a:lnTo>
                    <a:lnTo>
                      <a:pt x="34" y="9"/>
                    </a:lnTo>
                    <a:lnTo>
                      <a:pt x="24" y="9"/>
                    </a:lnTo>
                    <a:lnTo>
                      <a:pt x="10" y="8"/>
                    </a:lnTo>
                    <a:lnTo>
                      <a:pt x="0" y="5"/>
                    </a:lnTo>
                    <a:lnTo>
                      <a:pt x="0" y="4"/>
                    </a:lnTo>
                    <a:lnTo>
                      <a:pt x="0" y="4"/>
                    </a:lnTo>
                    <a:lnTo>
                      <a:pt x="1" y="3"/>
                    </a:lnTo>
                    <a:lnTo>
                      <a:pt x="1" y="3"/>
                    </a:lnTo>
                    <a:lnTo>
                      <a:pt x="14" y="5"/>
                    </a:lnTo>
                    <a:lnTo>
                      <a:pt x="29" y="7"/>
                    </a:lnTo>
                    <a:lnTo>
                      <a:pt x="43" y="7"/>
                    </a:lnTo>
                    <a:lnTo>
                      <a:pt x="97" y="7"/>
                    </a:lnTo>
                    <a:lnTo>
                      <a:pt x="142" y="5"/>
                    </a:lnTo>
                    <a:lnTo>
                      <a:pt x="188" y="5"/>
                    </a:lnTo>
                    <a:lnTo>
                      <a:pt x="242" y="7"/>
                    </a:lnTo>
                    <a:lnTo>
                      <a:pt x="295" y="4"/>
                    </a:lnTo>
                    <a:lnTo>
                      <a:pt x="319" y="2"/>
                    </a:lnTo>
                    <a:lnTo>
                      <a:pt x="344"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1" name="Freeform 13"/>
              <p:cNvSpPr>
                <a:spLocks/>
              </p:cNvSpPr>
              <p:nvPr/>
            </p:nvSpPr>
            <p:spPr bwMode="auto">
              <a:xfrm>
                <a:off x="6167438" y="6569075"/>
                <a:ext cx="473075" cy="7938"/>
              </a:xfrm>
              <a:custGeom>
                <a:avLst/>
                <a:gdLst>
                  <a:gd name="T0" fmla="*/ 149 w 298"/>
                  <a:gd name="T1" fmla="*/ 0 h 5"/>
                  <a:gd name="T2" fmla="*/ 224 w 298"/>
                  <a:gd name="T3" fmla="*/ 1 h 5"/>
                  <a:gd name="T4" fmla="*/ 298 w 298"/>
                  <a:gd name="T5" fmla="*/ 4 h 5"/>
                  <a:gd name="T6" fmla="*/ 298 w 298"/>
                  <a:gd name="T7" fmla="*/ 4 h 5"/>
                  <a:gd name="T8" fmla="*/ 298 w 298"/>
                  <a:gd name="T9" fmla="*/ 5 h 5"/>
                  <a:gd name="T10" fmla="*/ 296 w 298"/>
                  <a:gd name="T11" fmla="*/ 5 h 5"/>
                  <a:gd name="T12" fmla="*/ 260 w 298"/>
                  <a:gd name="T13" fmla="*/ 4 h 5"/>
                  <a:gd name="T14" fmla="*/ 224 w 298"/>
                  <a:gd name="T15" fmla="*/ 1 h 5"/>
                  <a:gd name="T16" fmla="*/ 148 w 298"/>
                  <a:gd name="T17" fmla="*/ 1 h 5"/>
                  <a:gd name="T18" fmla="*/ 110 w 298"/>
                  <a:gd name="T19" fmla="*/ 2 h 5"/>
                  <a:gd name="T20" fmla="*/ 71 w 298"/>
                  <a:gd name="T21" fmla="*/ 4 h 5"/>
                  <a:gd name="T22" fmla="*/ 35 w 298"/>
                  <a:gd name="T23" fmla="*/ 2 h 5"/>
                  <a:gd name="T24" fmla="*/ 0 w 298"/>
                  <a:gd name="T25" fmla="*/ 1 h 5"/>
                  <a:gd name="T26" fmla="*/ 0 w 298"/>
                  <a:gd name="T27" fmla="*/ 0 h 5"/>
                  <a:gd name="T28" fmla="*/ 0 w 298"/>
                  <a:gd name="T29" fmla="*/ 0 h 5"/>
                  <a:gd name="T30" fmla="*/ 35 w 298"/>
                  <a:gd name="T31" fmla="*/ 1 h 5"/>
                  <a:gd name="T32" fmla="*/ 72 w 298"/>
                  <a:gd name="T33" fmla="*/ 2 h 5"/>
                  <a:gd name="T34" fmla="*/ 111 w 298"/>
                  <a:gd name="T35" fmla="*/ 1 h 5"/>
                  <a:gd name="T36" fmla="*/ 149 w 298"/>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5">
                    <a:moveTo>
                      <a:pt x="149" y="0"/>
                    </a:moveTo>
                    <a:lnTo>
                      <a:pt x="224" y="1"/>
                    </a:lnTo>
                    <a:lnTo>
                      <a:pt x="298" y="4"/>
                    </a:lnTo>
                    <a:lnTo>
                      <a:pt x="298" y="4"/>
                    </a:lnTo>
                    <a:lnTo>
                      <a:pt x="298" y="5"/>
                    </a:lnTo>
                    <a:lnTo>
                      <a:pt x="296" y="5"/>
                    </a:lnTo>
                    <a:lnTo>
                      <a:pt x="260" y="4"/>
                    </a:lnTo>
                    <a:lnTo>
                      <a:pt x="224" y="1"/>
                    </a:lnTo>
                    <a:lnTo>
                      <a:pt x="148" y="1"/>
                    </a:lnTo>
                    <a:lnTo>
                      <a:pt x="110" y="2"/>
                    </a:lnTo>
                    <a:lnTo>
                      <a:pt x="71" y="4"/>
                    </a:lnTo>
                    <a:lnTo>
                      <a:pt x="35" y="2"/>
                    </a:lnTo>
                    <a:lnTo>
                      <a:pt x="0" y="1"/>
                    </a:lnTo>
                    <a:lnTo>
                      <a:pt x="0" y="0"/>
                    </a:lnTo>
                    <a:lnTo>
                      <a:pt x="0" y="0"/>
                    </a:lnTo>
                    <a:lnTo>
                      <a:pt x="35" y="1"/>
                    </a:lnTo>
                    <a:lnTo>
                      <a:pt x="72" y="2"/>
                    </a:lnTo>
                    <a:lnTo>
                      <a:pt x="111" y="1"/>
                    </a:lnTo>
                    <a:lnTo>
                      <a:pt x="149"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25" name="组合 24"/>
            <p:cNvGrpSpPr/>
            <p:nvPr/>
          </p:nvGrpSpPr>
          <p:grpSpPr>
            <a:xfrm>
              <a:off x="6601959" y="2488075"/>
              <a:ext cx="4299328" cy="1180931"/>
              <a:chOff x="7325359" y="2262882"/>
              <a:chExt cx="4299328" cy="1180931"/>
            </a:xfrm>
          </p:grpSpPr>
          <p:sp>
            <p:nvSpPr>
              <p:cNvPr id="26" name="矩形 25"/>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7" name="矩形 26"/>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grpSp>
        <p:nvGrpSpPr>
          <p:cNvPr id="41" name="组合 40"/>
          <p:cNvGrpSpPr/>
          <p:nvPr/>
        </p:nvGrpSpPr>
        <p:grpSpPr>
          <a:xfrm>
            <a:off x="1362302" y="4147003"/>
            <a:ext cx="4299328" cy="1592268"/>
            <a:chOff x="1362302" y="4147003"/>
            <a:chExt cx="4299328" cy="1592268"/>
          </a:xfrm>
        </p:grpSpPr>
        <p:grpSp>
          <p:nvGrpSpPr>
            <p:cNvPr id="12" name="组合 11"/>
            <p:cNvGrpSpPr/>
            <p:nvPr/>
          </p:nvGrpSpPr>
          <p:grpSpPr>
            <a:xfrm>
              <a:off x="1362302" y="4147003"/>
              <a:ext cx="2513012" cy="356707"/>
              <a:chOff x="5716588" y="6442075"/>
              <a:chExt cx="1241425" cy="176213"/>
            </a:xfrm>
            <a:solidFill>
              <a:srgbClr val="8EA4D8"/>
            </a:solidFill>
          </p:grpSpPr>
          <p:sp>
            <p:nvSpPr>
              <p:cNvPr id="13" name="Freeform 10"/>
              <p:cNvSpPr>
                <a:spLocks noEditPoints="1"/>
              </p:cNvSpPr>
              <p:nvPr/>
            </p:nvSpPr>
            <p:spPr bwMode="auto">
              <a:xfrm>
                <a:off x="5716588" y="6442075"/>
                <a:ext cx="1241425" cy="176213"/>
              </a:xfrm>
              <a:custGeom>
                <a:avLst/>
                <a:gdLst>
                  <a:gd name="T0" fmla="*/ 9 w 782"/>
                  <a:gd name="T1" fmla="*/ 90 h 111"/>
                  <a:gd name="T2" fmla="*/ 113 w 782"/>
                  <a:gd name="T3" fmla="*/ 73 h 111"/>
                  <a:gd name="T4" fmla="*/ 759 w 782"/>
                  <a:gd name="T5" fmla="*/ 43 h 111"/>
                  <a:gd name="T6" fmla="*/ 15 w 782"/>
                  <a:gd name="T7" fmla="*/ 14 h 111"/>
                  <a:gd name="T8" fmla="*/ 4 w 782"/>
                  <a:gd name="T9" fmla="*/ 51 h 111"/>
                  <a:gd name="T10" fmla="*/ 8 w 782"/>
                  <a:gd name="T11" fmla="*/ 38 h 111"/>
                  <a:gd name="T12" fmla="*/ 127 w 782"/>
                  <a:gd name="T13" fmla="*/ 10 h 111"/>
                  <a:gd name="T14" fmla="*/ 123 w 782"/>
                  <a:gd name="T15" fmla="*/ 14 h 111"/>
                  <a:gd name="T16" fmla="*/ 92 w 782"/>
                  <a:gd name="T17" fmla="*/ 71 h 111"/>
                  <a:gd name="T18" fmla="*/ 112 w 782"/>
                  <a:gd name="T19" fmla="*/ 97 h 111"/>
                  <a:gd name="T20" fmla="*/ 116 w 782"/>
                  <a:gd name="T21" fmla="*/ 22 h 111"/>
                  <a:gd name="T22" fmla="*/ 95 w 782"/>
                  <a:gd name="T23" fmla="*/ 9 h 111"/>
                  <a:gd name="T24" fmla="*/ 80 w 782"/>
                  <a:gd name="T25" fmla="*/ 93 h 111"/>
                  <a:gd name="T26" fmla="*/ 89 w 782"/>
                  <a:gd name="T27" fmla="*/ 51 h 111"/>
                  <a:gd name="T28" fmla="*/ 106 w 782"/>
                  <a:gd name="T29" fmla="*/ 9 h 111"/>
                  <a:gd name="T30" fmla="*/ 81 w 782"/>
                  <a:gd name="T31" fmla="*/ 35 h 111"/>
                  <a:gd name="T32" fmla="*/ 91 w 782"/>
                  <a:gd name="T33" fmla="*/ 6 h 111"/>
                  <a:gd name="T34" fmla="*/ 129 w 782"/>
                  <a:gd name="T35" fmla="*/ 10 h 111"/>
                  <a:gd name="T36" fmla="*/ 120 w 782"/>
                  <a:gd name="T37" fmla="*/ 94 h 111"/>
                  <a:gd name="T38" fmla="*/ 570 w 782"/>
                  <a:gd name="T39" fmla="*/ 97 h 111"/>
                  <a:gd name="T40" fmla="*/ 634 w 782"/>
                  <a:gd name="T41" fmla="*/ 78 h 111"/>
                  <a:gd name="T42" fmla="*/ 633 w 782"/>
                  <a:gd name="T43" fmla="*/ 74 h 111"/>
                  <a:gd name="T44" fmla="*/ 656 w 782"/>
                  <a:gd name="T45" fmla="*/ 63 h 111"/>
                  <a:gd name="T46" fmla="*/ 641 w 782"/>
                  <a:gd name="T47" fmla="*/ 35 h 111"/>
                  <a:gd name="T48" fmla="*/ 650 w 782"/>
                  <a:gd name="T49" fmla="*/ 10 h 111"/>
                  <a:gd name="T50" fmla="*/ 667 w 782"/>
                  <a:gd name="T51" fmla="*/ 26 h 111"/>
                  <a:gd name="T52" fmla="*/ 643 w 782"/>
                  <a:gd name="T53" fmla="*/ 36 h 111"/>
                  <a:gd name="T54" fmla="*/ 641 w 782"/>
                  <a:gd name="T55" fmla="*/ 77 h 111"/>
                  <a:gd name="T56" fmla="*/ 725 w 782"/>
                  <a:gd name="T57" fmla="*/ 60 h 111"/>
                  <a:gd name="T58" fmla="*/ 734 w 782"/>
                  <a:gd name="T59" fmla="*/ 53 h 111"/>
                  <a:gd name="T60" fmla="*/ 725 w 782"/>
                  <a:gd name="T61" fmla="*/ 53 h 111"/>
                  <a:gd name="T62" fmla="*/ 733 w 782"/>
                  <a:gd name="T63" fmla="*/ 42 h 111"/>
                  <a:gd name="T64" fmla="*/ 733 w 782"/>
                  <a:gd name="T65" fmla="*/ 36 h 111"/>
                  <a:gd name="T66" fmla="*/ 735 w 782"/>
                  <a:gd name="T67" fmla="*/ 36 h 111"/>
                  <a:gd name="T68" fmla="*/ 647 w 782"/>
                  <a:gd name="T69" fmla="*/ 0 h 111"/>
                  <a:gd name="T70" fmla="*/ 748 w 782"/>
                  <a:gd name="T71" fmla="*/ 31 h 111"/>
                  <a:gd name="T72" fmla="*/ 768 w 782"/>
                  <a:gd name="T73" fmla="*/ 42 h 111"/>
                  <a:gd name="T74" fmla="*/ 667 w 782"/>
                  <a:gd name="T75" fmla="*/ 92 h 111"/>
                  <a:gd name="T76" fmla="*/ 597 w 782"/>
                  <a:gd name="T77" fmla="*/ 103 h 111"/>
                  <a:gd name="T78" fmla="*/ 96 w 782"/>
                  <a:gd name="T79" fmla="*/ 101 h 111"/>
                  <a:gd name="T80" fmla="*/ 93 w 782"/>
                  <a:gd name="T81" fmla="*/ 106 h 111"/>
                  <a:gd name="T82" fmla="*/ 83 w 782"/>
                  <a:gd name="T83" fmla="*/ 107 h 111"/>
                  <a:gd name="T84" fmla="*/ 18 w 782"/>
                  <a:gd name="T85" fmla="*/ 107 h 111"/>
                  <a:gd name="T86" fmla="*/ 12 w 782"/>
                  <a:gd name="T87" fmla="*/ 106 h 111"/>
                  <a:gd name="T88" fmla="*/ 3 w 782"/>
                  <a:gd name="T89" fmla="*/ 32 h 111"/>
                  <a:gd name="T90" fmla="*/ 18 w 782"/>
                  <a:gd name="T91" fmla="*/ 4 h 111"/>
                  <a:gd name="T92" fmla="*/ 12 w 782"/>
                  <a:gd name="T93" fmla="*/ 18 h 111"/>
                  <a:gd name="T94" fmla="*/ 38 w 782"/>
                  <a:gd name="T95" fmla="*/ 6 h 111"/>
                  <a:gd name="T96" fmla="*/ 89 w 782"/>
                  <a:gd name="T97" fmla="*/ 4 h 111"/>
                  <a:gd name="T98" fmla="*/ 72 w 782"/>
                  <a:gd name="T99" fmla="*/ 9 h 111"/>
                  <a:gd name="T100" fmla="*/ 13 w 782"/>
                  <a:gd name="T101" fmla="*/ 22 h 111"/>
                  <a:gd name="T102" fmla="*/ 24 w 782"/>
                  <a:gd name="T103" fmla="*/ 101 h 111"/>
                  <a:gd name="T104" fmla="*/ 70 w 782"/>
                  <a:gd name="T105" fmla="*/ 65 h 111"/>
                  <a:gd name="T106" fmla="*/ 93 w 782"/>
                  <a:gd name="T107" fmla="*/ 2 h 111"/>
                  <a:gd name="T108" fmla="*/ 95 w 782"/>
                  <a:gd name="T109" fmla="*/ 5 h 111"/>
                  <a:gd name="T110" fmla="*/ 263 w 782"/>
                  <a:gd name="T111" fmla="*/ 2 h 111"/>
                  <a:gd name="T112" fmla="*/ 646 w 782"/>
                  <a:gd name="T11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2" h="111">
                    <a:moveTo>
                      <a:pt x="7" y="64"/>
                    </a:moveTo>
                    <a:lnTo>
                      <a:pt x="7" y="71"/>
                    </a:lnTo>
                    <a:lnTo>
                      <a:pt x="7" y="77"/>
                    </a:lnTo>
                    <a:lnTo>
                      <a:pt x="8" y="84"/>
                    </a:lnTo>
                    <a:lnTo>
                      <a:pt x="8" y="89"/>
                    </a:lnTo>
                    <a:lnTo>
                      <a:pt x="8" y="89"/>
                    </a:lnTo>
                    <a:lnTo>
                      <a:pt x="9" y="90"/>
                    </a:lnTo>
                    <a:lnTo>
                      <a:pt x="11" y="93"/>
                    </a:lnTo>
                    <a:lnTo>
                      <a:pt x="12" y="97"/>
                    </a:lnTo>
                    <a:lnTo>
                      <a:pt x="15" y="101"/>
                    </a:lnTo>
                    <a:lnTo>
                      <a:pt x="9" y="82"/>
                    </a:lnTo>
                    <a:lnTo>
                      <a:pt x="7" y="64"/>
                    </a:lnTo>
                    <a:close/>
                    <a:moveTo>
                      <a:pt x="113" y="63"/>
                    </a:moveTo>
                    <a:lnTo>
                      <a:pt x="113" y="73"/>
                    </a:lnTo>
                    <a:lnTo>
                      <a:pt x="114" y="84"/>
                    </a:lnTo>
                    <a:lnTo>
                      <a:pt x="118" y="92"/>
                    </a:lnTo>
                    <a:lnTo>
                      <a:pt x="116" y="77"/>
                    </a:lnTo>
                    <a:lnTo>
                      <a:pt x="113" y="63"/>
                    </a:lnTo>
                    <a:close/>
                    <a:moveTo>
                      <a:pt x="763" y="42"/>
                    </a:moveTo>
                    <a:lnTo>
                      <a:pt x="761" y="42"/>
                    </a:lnTo>
                    <a:lnTo>
                      <a:pt x="759" y="43"/>
                    </a:lnTo>
                    <a:lnTo>
                      <a:pt x="756" y="46"/>
                    </a:lnTo>
                    <a:lnTo>
                      <a:pt x="754" y="47"/>
                    </a:lnTo>
                    <a:lnTo>
                      <a:pt x="751" y="50"/>
                    </a:lnTo>
                    <a:lnTo>
                      <a:pt x="763" y="42"/>
                    </a:lnTo>
                    <a:lnTo>
                      <a:pt x="763" y="42"/>
                    </a:lnTo>
                    <a:close/>
                    <a:moveTo>
                      <a:pt x="17" y="10"/>
                    </a:moveTo>
                    <a:lnTo>
                      <a:pt x="15" y="14"/>
                    </a:lnTo>
                    <a:lnTo>
                      <a:pt x="12" y="19"/>
                    </a:lnTo>
                    <a:lnTo>
                      <a:pt x="11" y="25"/>
                    </a:lnTo>
                    <a:lnTo>
                      <a:pt x="9" y="30"/>
                    </a:lnTo>
                    <a:lnTo>
                      <a:pt x="7" y="39"/>
                    </a:lnTo>
                    <a:lnTo>
                      <a:pt x="5" y="50"/>
                    </a:lnTo>
                    <a:lnTo>
                      <a:pt x="5" y="50"/>
                    </a:lnTo>
                    <a:lnTo>
                      <a:pt x="4" y="51"/>
                    </a:lnTo>
                    <a:lnTo>
                      <a:pt x="4" y="53"/>
                    </a:lnTo>
                    <a:lnTo>
                      <a:pt x="5" y="76"/>
                    </a:lnTo>
                    <a:lnTo>
                      <a:pt x="5" y="69"/>
                    </a:lnTo>
                    <a:lnTo>
                      <a:pt x="7" y="63"/>
                    </a:lnTo>
                    <a:lnTo>
                      <a:pt x="7" y="63"/>
                    </a:lnTo>
                    <a:lnTo>
                      <a:pt x="7" y="51"/>
                    </a:lnTo>
                    <a:lnTo>
                      <a:pt x="8" y="38"/>
                    </a:lnTo>
                    <a:lnTo>
                      <a:pt x="11" y="30"/>
                    </a:lnTo>
                    <a:lnTo>
                      <a:pt x="13" y="19"/>
                    </a:lnTo>
                    <a:lnTo>
                      <a:pt x="17" y="10"/>
                    </a:lnTo>
                    <a:lnTo>
                      <a:pt x="17" y="10"/>
                    </a:lnTo>
                    <a:lnTo>
                      <a:pt x="17" y="10"/>
                    </a:lnTo>
                    <a:close/>
                    <a:moveTo>
                      <a:pt x="127" y="10"/>
                    </a:moveTo>
                    <a:lnTo>
                      <a:pt x="127" y="10"/>
                    </a:lnTo>
                    <a:lnTo>
                      <a:pt x="127" y="10"/>
                    </a:lnTo>
                    <a:lnTo>
                      <a:pt x="127" y="10"/>
                    </a:lnTo>
                    <a:close/>
                    <a:moveTo>
                      <a:pt x="123" y="10"/>
                    </a:moveTo>
                    <a:lnTo>
                      <a:pt x="120" y="18"/>
                    </a:lnTo>
                    <a:lnTo>
                      <a:pt x="118" y="26"/>
                    </a:lnTo>
                    <a:lnTo>
                      <a:pt x="122" y="15"/>
                    </a:lnTo>
                    <a:lnTo>
                      <a:pt x="123" y="14"/>
                    </a:lnTo>
                    <a:lnTo>
                      <a:pt x="125" y="13"/>
                    </a:lnTo>
                    <a:lnTo>
                      <a:pt x="126" y="10"/>
                    </a:lnTo>
                    <a:lnTo>
                      <a:pt x="123" y="10"/>
                    </a:lnTo>
                    <a:close/>
                    <a:moveTo>
                      <a:pt x="113" y="10"/>
                    </a:moveTo>
                    <a:lnTo>
                      <a:pt x="101" y="29"/>
                    </a:lnTo>
                    <a:lnTo>
                      <a:pt x="95" y="48"/>
                    </a:lnTo>
                    <a:lnTo>
                      <a:pt x="92" y="71"/>
                    </a:lnTo>
                    <a:lnTo>
                      <a:pt x="92" y="81"/>
                    </a:lnTo>
                    <a:lnTo>
                      <a:pt x="93" y="93"/>
                    </a:lnTo>
                    <a:lnTo>
                      <a:pt x="95" y="97"/>
                    </a:lnTo>
                    <a:lnTo>
                      <a:pt x="100" y="97"/>
                    </a:lnTo>
                    <a:lnTo>
                      <a:pt x="105" y="97"/>
                    </a:lnTo>
                    <a:lnTo>
                      <a:pt x="109" y="97"/>
                    </a:lnTo>
                    <a:lnTo>
                      <a:pt x="112" y="97"/>
                    </a:lnTo>
                    <a:lnTo>
                      <a:pt x="116" y="97"/>
                    </a:lnTo>
                    <a:lnTo>
                      <a:pt x="110" y="86"/>
                    </a:lnTo>
                    <a:lnTo>
                      <a:pt x="109" y="74"/>
                    </a:lnTo>
                    <a:lnTo>
                      <a:pt x="109" y="61"/>
                    </a:lnTo>
                    <a:lnTo>
                      <a:pt x="110" y="51"/>
                    </a:lnTo>
                    <a:lnTo>
                      <a:pt x="113" y="36"/>
                    </a:lnTo>
                    <a:lnTo>
                      <a:pt x="116" y="22"/>
                    </a:lnTo>
                    <a:lnTo>
                      <a:pt x="122" y="10"/>
                    </a:lnTo>
                    <a:lnTo>
                      <a:pt x="113" y="10"/>
                    </a:lnTo>
                    <a:close/>
                    <a:moveTo>
                      <a:pt x="109" y="9"/>
                    </a:moveTo>
                    <a:lnTo>
                      <a:pt x="106" y="14"/>
                    </a:lnTo>
                    <a:lnTo>
                      <a:pt x="110" y="10"/>
                    </a:lnTo>
                    <a:lnTo>
                      <a:pt x="109" y="9"/>
                    </a:lnTo>
                    <a:close/>
                    <a:moveTo>
                      <a:pt x="95" y="9"/>
                    </a:moveTo>
                    <a:lnTo>
                      <a:pt x="85" y="32"/>
                    </a:lnTo>
                    <a:lnTo>
                      <a:pt x="79" y="57"/>
                    </a:lnTo>
                    <a:lnTo>
                      <a:pt x="76" y="82"/>
                    </a:lnTo>
                    <a:lnTo>
                      <a:pt x="78" y="88"/>
                    </a:lnTo>
                    <a:lnTo>
                      <a:pt x="80" y="93"/>
                    </a:lnTo>
                    <a:lnTo>
                      <a:pt x="80" y="93"/>
                    </a:lnTo>
                    <a:lnTo>
                      <a:pt x="80" y="93"/>
                    </a:lnTo>
                    <a:lnTo>
                      <a:pt x="83" y="94"/>
                    </a:lnTo>
                    <a:lnTo>
                      <a:pt x="87" y="95"/>
                    </a:lnTo>
                    <a:lnTo>
                      <a:pt x="92" y="95"/>
                    </a:lnTo>
                    <a:lnTo>
                      <a:pt x="88" y="82"/>
                    </a:lnTo>
                    <a:lnTo>
                      <a:pt x="87" y="68"/>
                    </a:lnTo>
                    <a:lnTo>
                      <a:pt x="88" y="55"/>
                    </a:lnTo>
                    <a:lnTo>
                      <a:pt x="89" y="51"/>
                    </a:lnTo>
                    <a:lnTo>
                      <a:pt x="89" y="44"/>
                    </a:lnTo>
                    <a:lnTo>
                      <a:pt x="92" y="38"/>
                    </a:lnTo>
                    <a:lnTo>
                      <a:pt x="95" y="32"/>
                    </a:lnTo>
                    <a:lnTo>
                      <a:pt x="96" y="30"/>
                    </a:lnTo>
                    <a:lnTo>
                      <a:pt x="99" y="23"/>
                    </a:lnTo>
                    <a:lnTo>
                      <a:pt x="102" y="15"/>
                    </a:lnTo>
                    <a:lnTo>
                      <a:pt x="106" y="9"/>
                    </a:lnTo>
                    <a:lnTo>
                      <a:pt x="95" y="9"/>
                    </a:lnTo>
                    <a:close/>
                    <a:moveTo>
                      <a:pt x="91" y="6"/>
                    </a:moveTo>
                    <a:lnTo>
                      <a:pt x="84" y="18"/>
                    </a:lnTo>
                    <a:lnTo>
                      <a:pt x="80" y="31"/>
                    </a:lnTo>
                    <a:lnTo>
                      <a:pt x="76" y="46"/>
                    </a:lnTo>
                    <a:lnTo>
                      <a:pt x="75" y="59"/>
                    </a:lnTo>
                    <a:lnTo>
                      <a:pt x="81" y="35"/>
                    </a:lnTo>
                    <a:lnTo>
                      <a:pt x="83" y="29"/>
                    </a:lnTo>
                    <a:lnTo>
                      <a:pt x="85" y="22"/>
                    </a:lnTo>
                    <a:lnTo>
                      <a:pt x="85" y="18"/>
                    </a:lnTo>
                    <a:lnTo>
                      <a:pt x="87" y="15"/>
                    </a:lnTo>
                    <a:lnTo>
                      <a:pt x="88" y="12"/>
                    </a:lnTo>
                    <a:lnTo>
                      <a:pt x="89" y="9"/>
                    </a:lnTo>
                    <a:lnTo>
                      <a:pt x="91" y="6"/>
                    </a:lnTo>
                    <a:lnTo>
                      <a:pt x="91" y="6"/>
                    </a:lnTo>
                    <a:close/>
                    <a:moveTo>
                      <a:pt x="646" y="2"/>
                    </a:moveTo>
                    <a:lnTo>
                      <a:pt x="547" y="6"/>
                    </a:lnTo>
                    <a:lnTo>
                      <a:pt x="450" y="9"/>
                    </a:lnTo>
                    <a:lnTo>
                      <a:pt x="337" y="8"/>
                    </a:lnTo>
                    <a:lnTo>
                      <a:pt x="232" y="9"/>
                    </a:lnTo>
                    <a:lnTo>
                      <a:pt x="129" y="10"/>
                    </a:lnTo>
                    <a:lnTo>
                      <a:pt x="126" y="15"/>
                    </a:lnTo>
                    <a:lnTo>
                      <a:pt x="123" y="22"/>
                    </a:lnTo>
                    <a:lnTo>
                      <a:pt x="121" y="29"/>
                    </a:lnTo>
                    <a:lnTo>
                      <a:pt x="118" y="36"/>
                    </a:lnTo>
                    <a:lnTo>
                      <a:pt x="117" y="52"/>
                    </a:lnTo>
                    <a:lnTo>
                      <a:pt x="117" y="68"/>
                    </a:lnTo>
                    <a:lnTo>
                      <a:pt x="120" y="94"/>
                    </a:lnTo>
                    <a:lnTo>
                      <a:pt x="123" y="97"/>
                    </a:lnTo>
                    <a:lnTo>
                      <a:pt x="144" y="97"/>
                    </a:lnTo>
                    <a:lnTo>
                      <a:pt x="147" y="97"/>
                    </a:lnTo>
                    <a:lnTo>
                      <a:pt x="214" y="97"/>
                    </a:lnTo>
                    <a:lnTo>
                      <a:pt x="362" y="97"/>
                    </a:lnTo>
                    <a:lnTo>
                      <a:pt x="492" y="95"/>
                    </a:lnTo>
                    <a:lnTo>
                      <a:pt x="570" y="97"/>
                    </a:lnTo>
                    <a:lnTo>
                      <a:pt x="597" y="98"/>
                    </a:lnTo>
                    <a:lnTo>
                      <a:pt x="625" y="95"/>
                    </a:lnTo>
                    <a:lnTo>
                      <a:pt x="654" y="92"/>
                    </a:lnTo>
                    <a:lnTo>
                      <a:pt x="649" y="89"/>
                    </a:lnTo>
                    <a:lnTo>
                      <a:pt x="643" y="85"/>
                    </a:lnTo>
                    <a:lnTo>
                      <a:pt x="638" y="82"/>
                    </a:lnTo>
                    <a:lnTo>
                      <a:pt x="634" y="78"/>
                    </a:lnTo>
                    <a:lnTo>
                      <a:pt x="632" y="80"/>
                    </a:lnTo>
                    <a:lnTo>
                      <a:pt x="630" y="80"/>
                    </a:lnTo>
                    <a:lnTo>
                      <a:pt x="630" y="78"/>
                    </a:lnTo>
                    <a:lnTo>
                      <a:pt x="630" y="78"/>
                    </a:lnTo>
                    <a:lnTo>
                      <a:pt x="632" y="77"/>
                    </a:lnTo>
                    <a:lnTo>
                      <a:pt x="633" y="76"/>
                    </a:lnTo>
                    <a:lnTo>
                      <a:pt x="633" y="74"/>
                    </a:lnTo>
                    <a:lnTo>
                      <a:pt x="634" y="73"/>
                    </a:lnTo>
                    <a:lnTo>
                      <a:pt x="635" y="73"/>
                    </a:lnTo>
                    <a:lnTo>
                      <a:pt x="637" y="73"/>
                    </a:lnTo>
                    <a:lnTo>
                      <a:pt x="638" y="73"/>
                    </a:lnTo>
                    <a:lnTo>
                      <a:pt x="643" y="71"/>
                    </a:lnTo>
                    <a:lnTo>
                      <a:pt x="650" y="67"/>
                    </a:lnTo>
                    <a:lnTo>
                      <a:pt x="656" y="63"/>
                    </a:lnTo>
                    <a:lnTo>
                      <a:pt x="660" y="59"/>
                    </a:lnTo>
                    <a:lnTo>
                      <a:pt x="659" y="56"/>
                    </a:lnTo>
                    <a:lnTo>
                      <a:pt x="637" y="39"/>
                    </a:lnTo>
                    <a:lnTo>
                      <a:pt x="637" y="38"/>
                    </a:lnTo>
                    <a:lnTo>
                      <a:pt x="638" y="38"/>
                    </a:lnTo>
                    <a:lnTo>
                      <a:pt x="639" y="36"/>
                    </a:lnTo>
                    <a:lnTo>
                      <a:pt x="641" y="35"/>
                    </a:lnTo>
                    <a:lnTo>
                      <a:pt x="642" y="35"/>
                    </a:lnTo>
                    <a:lnTo>
                      <a:pt x="647" y="32"/>
                    </a:lnTo>
                    <a:lnTo>
                      <a:pt x="653" y="30"/>
                    </a:lnTo>
                    <a:lnTo>
                      <a:pt x="658" y="27"/>
                    </a:lnTo>
                    <a:lnTo>
                      <a:pt x="663" y="25"/>
                    </a:lnTo>
                    <a:lnTo>
                      <a:pt x="656" y="18"/>
                    </a:lnTo>
                    <a:lnTo>
                      <a:pt x="650" y="10"/>
                    </a:lnTo>
                    <a:lnTo>
                      <a:pt x="646" y="2"/>
                    </a:lnTo>
                    <a:close/>
                    <a:moveTo>
                      <a:pt x="649" y="2"/>
                    </a:moveTo>
                    <a:lnTo>
                      <a:pt x="649" y="2"/>
                    </a:lnTo>
                    <a:lnTo>
                      <a:pt x="658" y="14"/>
                    </a:lnTo>
                    <a:lnTo>
                      <a:pt x="668" y="25"/>
                    </a:lnTo>
                    <a:lnTo>
                      <a:pt x="668" y="25"/>
                    </a:lnTo>
                    <a:lnTo>
                      <a:pt x="667" y="26"/>
                    </a:lnTo>
                    <a:lnTo>
                      <a:pt x="666" y="27"/>
                    </a:lnTo>
                    <a:lnTo>
                      <a:pt x="666" y="27"/>
                    </a:lnTo>
                    <a:lnTo>
                      <a:pt x="662" y="29"/>
                    </a:lnTo>
                    <a:lnTo>
                      <a:pt x="656" y="31"/>
                    </a:lnTo>
                    <a:lnTo>
                      <a:pt x="650" y="34"/>
                    </a:lnTo>
                    <a:lnTo>
                      <a:pt x="646" y="36"/>
                    </a:lnTo>
                    <a:lnTo>
                      <a:pt x="643" y="36"/>
                    </a:lnTo>
                    <a:lnTo>
                      <a:pt x="643" y="36"/>
                    </a:lnTo>
                    <a:lnTo>
                      <a:pt x="670" y="56"/>
                    </a:lnTo>
                    <a:lnTo>
                      <a:pt x="670" y="56"/>
                    </a:lnTo>
                    <a:lnTo>
                      <a:pt x="668" y="57"/>
                    </a:lnTo>
                    <a:lnTo>
                      <a:pt x="668" y="57"/>
                    </a:lnTo>
                    <a:lnTo>
                      <a:pt x="656" y="68"/>
                    </a:lnTo>
                    <a:lnTo>
                      <a:pt x="641" y="77"/>
                    </a:lnTo>
                    <a:lnTo>
                      <a:pt x="653" y="82"/>
                    </a:lnTo>
                    <a:lnTo>
                      <a:pt x="663" y="89"/>
                    </a:lnTo>
                    <a:lnTo>
                      <a:pt x="693" y="76"/>
                    </a:lnTo>
                    <a:lnTo>
                      <a:pt x="725" y="63"/>
                    </a:lnTo>
                    <a:lnTo>
                      <a:pt x="725" y="61"/>
                    </a:lnTo>
                    <a:lnTo>
                      <a:pt x="725" y="60"/>
                    </a:lnTo>
                    <a:lnTo>
                      <a:pt x="725" y="60"/>
                    </a:lnTo>
                    <a:lnTo>
                      <a:pt x="729" y="57"/>
                    </a:lnTo>
                    <a:lnTo>
                      <a:pt x="733" y="55"/>
                    </a:lnTo>
                    <a:lnTo>
                      <a:pt x="737" y="53"/>
                    </a:lnTo>
                    <a:lnTo>
                      <a:pt x="742" y="51"/>
                    </a:lnTo>
                    <a:lnTo>
                      <a:pt x="742" y="51"/>
                    </a:lnTo>
                    <a:lnTo>
                      <a:pt x="744" y="50"/>
                    </a:lnTo>
                    <a:lnTo>
                      <a:pt x="734" y="53"/>
                    </a:lnTo>
                    <a:lnTo>
                      <a:pt x="725" y="57"/>
                    </a:lnTo>
                    <a:lnTo>
                      <a:pt x="723" y="57"/>
                    </a:lnTo>
                    <a:lnTo>
                      <a:pt x="722" y="56"/>
                    </a:lnTo>
                    <a:lnTo>
                      <a:pt x="722" y="56"/>
                    </a:lnTo>
                    <a:lnTo>
                      <a:pt x="723" y="55"/>
                    </a:lnTo>
                    <a:lnTo>
                      <a:pt x="725" y="53"/>
                    </a:lnTo>
                    <a:lnTo>
                      <a:pt x="725" y="53"/>
                    </a:lnTo>
                    <a:lnTo>
                      <a:pt x="731" y="50"/>
                    </a:lnTo>
                    <a:lnTo>
                      <a:pt x="738" y="46"/>
                    </a:lnTo>
                    <a:lnTo>
                      <a:pt x="744" y="43"/>
                    </a:lnTo>
                    <a:lnTo>
                      <a:pt x="746" y="43"/>
                    </a:lnTo>
                    <a:lnTo>
                      <a:pt x="740" y="43"/>
                    </a:lnTo>
                    <a:lnTo>
                      <a:pt x="734" y="42"/>
                    </a:lnTo>
                    <a:lnTo>
                      <a:pt x="733" y="42"/>
                    </a:lnTo>
                    <a:lnTo>
                      <a:pt x="733" y="40"/>
                    </a:lnTo>
                    <a:lnTo>
                      <a:pt x="734" y="39"/>
                    </a:lnTo>
                    <a:lnTo>
                      <a:pt x="735" y="39"/>
                    </a:lnTo>
                    <a:lnTo>
                      <a:pt x="737" y="39"/>
                    </a:lnTo>
                    <a:lnTo>
                      <a:pt x="739" y="39"/>
                    </a:lnTo>
                    <a:lnTo>
                      <a:pt x="733" y="38"/>
                    </a:lnTo>
                    <a:lnTo>
                      <a:pt x="733" y="36"/>
                    </a:lnTo>
                    <a:lnTo>
                      <a:pt x="733" y="36"/>
                    </a:lnTo>
                    <a:lnTo>
                      <a:pt x="734" y="35"/>
                    </a:lnTo>
                    <a:lnTo>
                      <a:pt x="735" y="35"/>
                    </a:lnTo>
                    <a:lnTo>
                      <a:pt x="735" y="35"/>
                    </a:lnTo>
                    <a:lnTo>
                      <a:pt x="735" y="35"/>
                    </a:lnTo>
                    <a:lnTo>
                      <a:pt x="735" y="35"/>
                    </a:lnTo>
                    <a:lnTo>
                      <a:pt x="735" y="36"/>
                    </a:lnTo>
                    <a:lnTo>
                      <a:pt x="738" y="35"/>
                    </a:lnTo>
                    <a:lnTo>
                      <a:pt x="718" y="29"/>
                    </a:lnTo>
                    <a:lnTo>
                      <a:pt x="695" y="21"/>
                    </a:lnTo>
                    <a:lnTo>
                      <a:pt x="671" y="13"/>
                    </a:lnTo>
                    <a:lnTo>
                      <a:pt x="649" y="2"/>
                    </a:lnTo>
                    <a:lnTo>
                      <a:pt x="649" y="2"/>
                    </a:lnTo>
                    <a:close/>
                    <a:moveTo>
                      <a:pt x="647" y="0"/>
                    </a:moveTo>
                    <a:lnTo>
                      <a:pt x="647" y="1"/>
                    </a:lnTo>
                    <a:lnTo>
                      <a:pt x="650" y="1"/>
                    </a:lnTo>
                    <a:lnTo>
                      <a:pt x="650" y="1"/>
                    </a:lnTo>
                    <a:lnTo>
                      <a:pt x="651" y="1"/>
                    </a:lnTo>
                    <a:lnTo>
                      <a:pt x="683" y="12"/>
                    </a:lnTo>
                    <a:lnTo>
                      <a:pt x="716" y="22"/>
                    </a:lnTo>
                    <a:lnTo>
                      <a:pt x="748" y="31"/>
                    </a:lnTo>
                    <a:lnTo>
                      <a:pt x="781" y="38"/>
                    </a:lnTo>
                    <a:lnTo>
                      <a:pt x="782" y="38"/>
                    </a:lnTo>
                    <a:lnTo>
                      <a:pt x="781" y="39"/>
                    </a:lnTo>
                    <a:lnTo>
                      <a:pt x="780" y="40"/>
                    </a:lnTo>
                    <a:lnTo>
                      <a:pt x="779" y="42"/>
                    </a:lnTo>
                    <a:lnTo>
                      <a:pt x="777" y="42"/>
                    </a:lnTo>
                    <a:lnTo>
                      <a:pt x="768" y="42"/>
                    </a:lnTo>
                    <a:lnTo>
                      <a:pt x="737" y="61"/>
                    </a:lnTo>
                    <a:lnTo>
                      <a:pt x="701" y="78"/>
                    </a:lnTo>
                    <a:lnTo>
                      <a:pt x="664" y="90"/>
                    </a:lnTo>
                    <a:lnTo>
                      <a:pt x="666" y="92"/>
                    </a:lnTo>
                    <a:lnTo>
                      <a:pt x="667" y="90"/>
                    </a:lnTo>
                    <a:lnTo>
                      <a:pt x="667" y="92"/>
                    </a:lnTo>
                    <a:lnTo>
                      <a:pt x="667" y="92"/>
                    </a:lnTo>
                    <a:lnTo>
                      <a:pt x="667" y="92"/>
                    </a:lnTo>
                    <a:lnTo>
                      <a:pt x="667" y="93"/>
                    </a:lnTo>
                    <a:lnTo>
                      <a:pt x="666" y="94"/>
                    </a:lnTo>
                    <a:lnTo>
                      <a:pt x="664" y="95"/>
                    </a:lnTo>
                    <a:lnTo>
                      <a:pt x="663" y="97"/>
                    </a:lnTo>
                    <a:lnTo>
                      <a:pt x="630" y="101"/>
                    </a:lnTo>
                    <a:lnTo>
                      <a:pt x="597" y="103"/>
                    </a:lnTo>
                    <a:lnTo>
                      <a:pt x="565" y="103"/>
                    </a:lnTo>
                    <a:lnTo>
                      <a:pt x="483" y="102"/>
                    </a:lnTo>
                    <a:lnTo>
                      <a:pt x="347" y="102"/>
                    </a:lnTo>
                    <a:lnTo>
                      <a:pt x="196" y="102"/>
                    </a:lnTo>
                    <a:lnTo>
                      <a:pt x="127" y="101"/>
                    </a:lnTo>
                    <a:lnTo>
                      <a:pt x="112" y="101"/>
                    </a:lnTo>
                    <a:lnTo>
                      <a:pt x="96" y="101"/>
                    </a:lnTo>
                    <a:lnTo>
                      <a:pt x="95" y="101"/>
                    </a:lnTo>
                    <a:lnTo>
                      <a:pt x="95" y="101"/>
                    </a:lnTo>
                    <a:lnTo>
                      <a:pt x="95" y="101"/>
                    </a:lnTo>
                    <a:lnTo>
                      <a:pt x="91" y="99"/>
                    </a:lnTo>
                    <a:lnTo>
                      <a:pt x="85" y="99"/>
                    </a:lnTo>
                    <a:lnTo>
                      <a:pt x="89" y="103"/>
                    </a:lnTo>
                    <a:lnTo>
                      <a:pt x="93" y="106"/>
                    </a:lnTo>
                    <a:lnTo>
                      <a:pt x="93" y="107"/>
                    </a:lnTo>
                    <a:lnTo>
                      <a:pt x="93" y="109"/>
                    </a:lnTo>
                    <a:lnTo>
                      <a:pt x="92" y="109"/>
                    </a:lnTo>
                    <a:lnTo>
                      <a:pt x="92" y="110"/>
                    </a:lnTo>
                    <a:lnTo>
                      <a:pt x="91" y="110"/>
                    </a:lnTo>
                    <a:lnTo>
                      <a:pt x="87" y="110"/>
                    </a:lnTo>
                    <a:lnTo>
                      <a:pt x="83" y="107"/>
                    </a:lnTo>
                    <a:lnTo>
                      <a:pt x="79" y="105"/>
                    </a:lnTo>
                    <a:lnTo>
                      <a:pt x="66" y="107"/>
                    </a:lnTo>
                    <a:lnTo>
                      <a:pt x="51" y="107"/>
                    </a:lnTo>
                    <a:lnTo>
                      <a:pt x="37" y="107"/>
                    </a:lnTo>
                    <a:lnTo>
                      <a:pt x="18" y="106"/>
                    </a:lnTo>
                    <a:lnTo>
                      <a:pt x="18" y="107"/>
                    </a:lnTo>
                    <a:lnTo>
                      <a:pt x="18" y="107"/>
                    </a:lnTo>
                    <a:lnTo>
                      <a:pt x="18" y="107"/>
                    </a:lnTo>
                    <a:lnTo>
                      <a:pt x="18" y="109"/>
                    </a:lnTo>
                    <a:lnTo>
                      <a:pt x="17" y="110"/>
                    </a:lnTo>
                    <a:lnTo>
                      <a:pt x="16" y="111"/>
                    </a:lnTo>
                    <a:lnTo>
                      <a:pt x="15" y="111"/>
                    </a:lnTo>
                    <a:lnTo>
                      <a:pt x="15" y="111"/>
                    </a:lnTo>
                    <a:lnTo>
                      <a:pt x="12" y="106"/>
                    </a:lnTo>
                    <a:lnTo>
                      <a:pt x="7" y="106"/>
                    </a:lnTo>
                    <a:lnTo>
                      <a:pt x="7" y="105"/>
                    </a:lnTo>
                    <a:lnTo>
                      <a:pt x="7" y="105"/>
                    </a:lnTo>
                    <a:lnTo>
                      <a:pt x="9" y="103"/>
                    </a:lnTo>
                    <a:lnTo>
                      <a:pt x="1" y="81"/>
                    </a:lnTo>
                    <a:lnTo>
                      <a:pt x="0" y="57"/>
                    </a:lnTo>
                    <a:lnTo>
                      <a:pt x="3" y="32"/>
                    </a:lnTo>
                    <a:lnTo>
                      <a:pt x="5" y="25"/>
                    </a:lnTo>
                    <a:lnTo>
                      <a:pt x="8" y="15"/>
                    </a:lnTo>
                    <a:lnTo>
                      <a:pt x="12" y="8"/>
                    </a:lnTo>
                    <a:lnTo>
                      <a:pt x="20" y="4"/>
                    </a:lnTo>
                    <a:lnTo>
                      <a:pt x="20" y="4"/>
                    </a:lnTo>
                    <a:lnTo>
                      <a:pt x="20" y="4"/>
                    </a:lnTo>
                    <a:lnTo>
                      <a:pt x="18" y="4"/>
                    </a:lnTo>
                    <a:lnTo>
                      <a:pt x="13" y="9"/>
                    </a:lnTo>
                    <a:lnTo>
                      <a:pt x="9" y="15"/>
                    </a:lnTo>
                    <a:lnTo>
                      <a:pt x="7" y="26"/>
                    </a:lnTo>
                    <a:lnTo>
                      <a:pt x="5" y="35"/>
                    </a:lnTo>
                    <a:lnTo>
                      <a:pt x="7" y="30"/>
                    </a:lnTo>
                    <a:lnTo>
                      <a:pt x="9" y="23"/>
                    </a:lnTo>
                    <a:lnTo>
                      <a:pt x="12" y="18"/>
                    </a:lnTo>
                    <a:lnTo>
                      <a:pt x="13" y="14"/>
                    </a:lnTo>
                    <a:lnTo>
                      <a:pt x="17" y="10"/>
                    </a:lnTo>
                    <a:lnTo>
                      <a:pt x="17" y="9"/>
                    </a:lnTo>
                    <a:lnTo>
                      <a:pt x="18" y="6"/>
                    </a:lnTo>
                    <a:lnTo>
                      <a:pt x="20" y="5"/>
                    </a:lnTo>
                    <a:lnTo>
                      <a:pt x="21" y="5"/>
                    </a:lnTo>
                    <a:lnTo>
                      <a:pt x="38" y="6"/>
                    </a:lnTo>
                    <a:lnTo>
                      <a:pt x="55" y="6"/>
                    </a:lnTo>
                    <a:lnTo>
                      <a:pt x="76" y="5"/>
                    </a:lnTo>
                    <a:lnTo>
                      <a:pt x="79" y="5"/>
                    </a:lnTo>
                    <a:lnTo>
                      <a:pt x="81" y="5"/>
                    </a:lnTo>
                    <a:lnTo>
                      <a:pt x="84" y="5"/>
                    </a:lnTo>
                    <a:lnTo>
                      <a:pt x="87" y="5"/>
                    </a:lnTo>
                    <a:lnTo>
                      <a:pt x="89" y="4"/>
                    </a:lnTo>
                    <a:lnTo>
                      <a:pt x="89" y="4"/>
                    </a:lnTo>
                    <a:lnTo>
                      <a:pt x="89" y="5"/>
                    </a:lnTo>
                    <a:lnTo>
                      <a:pt x="87" y="6"/>
                    </a:lnTo>
                    <a:lnTo>
                      <a:pt x="83" y="8"/>
                    </a:lnTo>
                    <a:lnTo>
                      <a:pt x="79" y="9"/>
                    </a:lnTo>
                    <a:lnTo>
                      <a:pt x="76" y="9"/>
                    </a:lnTo>
                    <a:lnTo>
                      <a:pt x="72" y="9"/>
                    </a:lnTo>
                    <a:lnTo>
                      <a:pt x="68" y="9"/>
                    </a:lnTo>
                    <a:lnTo>
                      <a:pt x="37" y="13"/>
                    </a:lnTo>
                    <a:lnTo>
                      <a:pt x="29" y="12"/>
                    </a:lnTo>
                    <a:lnTo>
                      <a:pt x="20" y="10"/>
                    </a:lnTo>
                    <a:lnTo>
                      <a:pt x="18" y="12"/>
                    </a:lnTo>
                    <a:lnTo>
                      <a:pt x="18" y="12"/>
                    </a:lnTo>
                    <a:lnTo>
                      <a:pt x="13" y="22"/>
                    </a:lnTo>
                    <a:lnTo>
                      <a:pt x="11" y="35"/>
                    </a:lnTo>
                    <a:lnTo>
                      <a:pt x="11" y="48"/>
                    </a:lnTo>
                    <a:lnTo>
                      <a:pt x="9" y="60"/>
                    </a:lnTo>
                    <a:lnTo>
                      <a:pt x="11" y="74"/>
                    </a:lnTo>
                    <a:lnTo>
                      <a:pt x="13" y="88"/>
                    </a:lnTo>
                    <a:lnTo>
                      <a:pt x="17" y="101"/>
                    </a:lnTo>
                    <a:lnTo>
                      <a:pt x="24" y="101"/>
                    </a:lnTo>
                    <a:lnTo>
                      <a:pt x="30" y="101"/>
                    </a:lnTo>
                    <a:lnTo>
                      <a:pt x="37" y="101"/>
                    </a:lnTo>
                    <a:lnTo>
                      <a:pt x="57" y="102"/>
                    </a:lnTo>
                    <a:lnTo>
                      <a:pt x="76" y="101"/>
                    </a:lnTo>
                    <a:lnTo>
                      <a:pt x="72" y="89"/>
                    </a:lnTo>
                    <a:lnTo>
                      <a:pt x="70" y="77"/>
                    </a:lnTo>
                    <a:lnTo>
                      <a:pt x="70" y="65"/>
                    </a:lnTo>
                    <a:lnTo>
                      <a:pt x="71" y="56"/>
                    </a:lnTo>
                    <a:lnTo>
                      <a:pt x="74" y="42"/>
                    </a:lnTo>
                    <a:lnTo>
                      <a:pt x="78" y="29"/>
                    </a:lnTo>
                    <a:lnTo>
                      <a:pt x="83" y="15"/>
                    </a:lnTo>
                    <a:lnTo>
                      <a:pt x="92" y="4"/>
                    </a:lnTo>
                    <a:lnTo>
                      <a:pt x="92" y="4"/>
                    </a:lnTo>
                    <a:lnTo>
                      <a:pt x="93" y="2"/>
                    </a:lnTo>
                    <a:lnTo>
                      <a:pt x="95" y="1"/>
                    </a:lnTo>
                    <a:lnTo>
                      <a:pt x="96" y="1"/>
                    </a:lnTo>
                    <a:lnTo>
                      <a:pt x="96" y="2"/>
                    </a:lnTo>
                    <a:lnTo>
                      <a:pt x="95" y="4"/>
                    </a:lnTo>
                    <a:lnTo>
                      <a:pt x="95" y="5"/>
                    </a:lnTo>
                    <a:lnTo>
                      <a:pt x="93" y="6"/>
                    </a:lnTo>
                    <a:lnTo>
                      <a:pt x="95" y="5"/>
                    </a:lnTo>
                    <a:lnTo>
                      <a:pt x="95" y="5"/>
                    </a:lnTo>
                    <a:lnTo>
                      <a:pt x="95" y="5"/>
                    </a:lnTo>
                    <a:lnTo>
                      <a:pt x="96" y="5"/>
                    </a:lnTo>
                    <a:lnTo>
                      <a:pt x="96" y="5"/>
                    </a:lnTo>
                    <a:lnTo>
                      <a:pt x="96" y="6"/>
                    </a:lnTo>
                    <a:lnTo>
                      <a:pt x="179" y="2"/>
                    </a:lnTo>
                    <a:lnTo>
                      <a:pt x="263" y="2"/>
                    </a:lnTo>
                    <a:lnTo>
                      <a:pt x="347" y="2"/>
                    </a:lnTo>
                    <a:lnTo>
                      <a:pt x="457" y="4"/>
                    </a:lnTo>
                    <a:lnTo>
                      <a:pt x="520" y="4"/>
                    </a:lnTo>
                    <a:lnTo>
                      <a:pt x="583" y="1"/>
                    </a:lnTo>
                    <a:lnTo>
                      <a:pt x="646" y="1"/>
                    </a:lnTo>
                    <a:lnTo>
                      <a:pt x="646" y="1"/>
                    </a:lnTo>
                    <a:lnTo>
                      <a:pt x="646" y="0"/>
                    </a:lnTo>
                    <a:lnTo>
                      <a:pt x="647"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4" name="Freeform 11"/>
              <p:cNvSpPr>
                <a:spLocks/>
              </p:cNvSpPr>
              <p:nvPr/>
            </p:nvSpPr>
            <p:spPr bwMode="auto">
              <a:xfrm>
                <a:off x="6089650" y="6477000"/>
                <a:ext cx="571500" cy="14288"/>
              </a:xfrm>
              <a:custGeom>
                <a:avLst/>
                <a:gdLst>
                  <a:gd name="T0" fmla="*/ 0 w 360"/>
                  <a:gd name="T1" fmla="*/ 0 h 9"/>
                  <a:gd name="T2" fmla="*/ 89 w 360"/>
                  <a:gd name="T3" fmla="*/ 3 h 9"/>
                  <a:gd name="T4" fmla="*/ 179 w 360"/>
                  <a:gd name="T5" fmla="*/ 3 h 9"/>
                  <a:gd name="T6" fmla="*/ 223 w 360"/>
                  <a:gd name="T7" fmla="*/ 4 h 9"/>
                  <a:gd name="T8" fmla="*/ 269 w 360"/>
                  <a:gd name="T9" fmla="*/ 7 h 9"/>
                  <a:gd name="T10" fmla="*/ 314 w 360"/>
                  <a:gd name="T11" fmla="*/ 5 h 9"/>
                  <a:gd name="T12" fmla="*/ 360 w 360"/>
                  <a:gd name="T13" fmla="*/ 4 h 9"/>
                  <a:gd name="T14" fmla="*/ 360 w 360"/>
                  <a:gd name="T15" fmla="*/ 4 h 9"/>
                  <a:gd name="T16" fmla="*/ 358 w 360"/>
                  <a:gd name="T17" fmla="*/ 5 h 9"/>
                  <a:gd name="T18" fmla="*/ 358 w 360"/>
                  <a:gd name="T19" fmla="*/ 5 h 9"/>
                  <a:gd name="T20" fmla="*/ 326 w 360"/>
                  <a:gd name="T21" fmla="*/ 8 h 9"/>
                  <a:gd name="T22" fmla="*/ 293 w 360"/>
                  <a:gd name="T23" fmla="*/ 9 h 9"/>
                  <a:gd name="T24" fmla="*/ 261 w 360"/>
                  <a:gd name="T25" fmla="*/ 9 h 9"/>
                  <a:gd name="T26" fmla="*/ 215 w 360"/>
                  <a:gd name="T27" fmla="*/ 7 h 9"/>
                  <a:gd name="T28" fmla="*/ 171 w 360"/>
                  <a:gd name="T29" fmla="*/ 4 h 9"/>
                  <a:gd name="T30" fmla="*/ 113 w 360"/>
                  <a:gd name="T31" fmla="*/ 5 h 9"/>
                  <a:gd name="T32" fmla="*/ 57 w 360"/>
                  <a:gd name="T33" fmla="*/ 5 h 9"/>
                  <a:gd name="T34" fmla="*/ 0 w 360"/>
                  <a:gd name="T35" fmla="*/ 1 h 9"/>
                  <a:gd name="T36" fmla="*/ 0 w 360"/>
                  <a:gd name="T37" fmla="*/ 0 h 9"/>
                  <a:gd name="T38" fmla="*/ 0 w 360"/>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9">
                    <a:moveTo>
                      <a:pt x="0" y="0"/>
                    </a:moveTo>
                    <a:lnTo>
                      <a:pt x="89" y="3"/>
                    </a:lnTo>
                    <a:lnTo>
                      <a:pt x="179" y="3"/>
                    </a:lnTo>
                    <a:lnTo>
                      <a:pt x="223" y="4"/>
                    </a:lnTo>
                    <a:lnTo>
                      <a:pt x="269" y="7"/>
                    </a:lnTo>
                    <a:lnTo>
                      <a:pt x="314" y="5"/>
                    </a:lnTo>
                    <a:lnTo>
                      <a:pt x="360" y="4"/>
                    </a:lnTo>
                    <a:lnTo>
                      <a:pt x="360" y="4"/>
                    </a:lnTo>
                    <a:lnTo>
                      <a:pt x="358" y="5"/>
                    </a:lnTo>
                    <a:lnTo>
                      <a:pt x="358" y="5"/>
                    </a:lnTo>
                    <a:lnTo>
                      <a:pt x="326" y="8"/>
                    </a:lnTo>
                    <a:lnTo>
                      <a:pt x="293" y="9"/>
                    </a:lnTo>
                    <a:lnTo>
                      <a:pt x="261" y="9"/>
                    </a:lnTo>
                    <a:lnTo>
                      <a:pt x="215" y="7"/>
                    </a:lnTo>
                    <a:lnTo>
                      <a:pt x="171" y="4"/>
                    </a:lnTo>
                    <a:lnTo>
                      <a:pt x="113" y="5"/>
                    </a:lnTo>
                    <a:lnTo>
                      <a:pt x="57" y="5"/>
                    </a:lnTo>
                    <a:lnTo>
                      <a:pt x="0" y="1"/>
                    </a:lnTo>
                    <a:lnTo>
                      <a:pt x="0" y="0"/>
                    </a:lnTo>
                    <a:lnTo>
                      <a:pt x="0"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5" name="Freeform 12"/>
              <p:cNvSpPr>
                <a:spLocks/>
              </p:cNvSpPr>
              <p:nvPr/>
            </p:nvSpPr>
            <p:spPr bwMode="auto">
              <a:xfrm>
                <a:off x="5995988" y="6518275"/>
                <a:ext cx="601663" cy="14288"/>
              </a:xfrm>
              <a:custGeom>
                <a:avLst/>
                <a:gdLst>
                  <a:gd name="T0" fmla="*/ 344 w 379"/>
                  <a:gd name="T1" fmla="*/ 0 h 9"/>
                  <a:gd name="T2" fmla="*/ 362 w 379"/>
                  <a:gd name="T3" fmla="*/ 0 h 9"/>
                  <a:gd name="T4" fmla="*/ 379 w 379"/>
                  <a:gd name="T5" fmla="*/ 0 h 9"/>
                  <a:gd name="T6" fmla="*/ 379 w 379"/>
                  <a:gd name="T7" fmla="*/ 0 h 9"/>
                  <a:gd name="T8" fmla="*/ 379 w 379"/>
                  <a:gd name="T9" fmla="*/ 0 h 9"/>
                  <a:gd name="T10" fmla="*/ 356 w 379"/>
                  <a:gd name="T11" fmla="*/ 3 h 9"/>
                  <a:gd name="T12" fmla="*/ 331 w 379"/>
                  <a:gd name="T13" fmla="*/ 3 h 9"/>
                  <a:gd name="T14" fmla="*/ 281 w 379"/>
                  <a:gd name="T15" fmla="*/ 8 h 9"/>
                  <a:gd name="T16" fmla="*/ 232 w 379"/>
                  <a:gd name="T17" fmla="*/ 8 h 9"/>
                  <a:gd name="T18" fmla="*/ 185 w 379"/>
                  <a:gd name="T19" fmla="*/ 8 h 9"/>
                  <a:gd name="T20" fmla="*/ 137 w 379"/>
                  <a:gd name="T21" fmla="*/ 8 h 9"/>
                  <a:gd name="T22" fmla="*/ 88 w 379"/>
                  <a:gd name="T23" fmla="*/ 9 h 9"/>
                  <a:gd name="T24" fmla="*/ 34 w 379"/>
                  <a:gd name="T25" fmla="*/ 9 h 9"/>
                  <a:gd name="T26" fmla="*/ 24 w 379"/>
                  <a:gd name="T27" fmla="*/ 9 h 9"/>
                  <a:gd name="T28" fmla="*/ 10 w 379"/>
                  <a:gd name="T29" fmla="*/ 8 h 9"/>
                  <a:gd name="T30" fmla="*/ 0 w 379"/>
                  <a:gd name="T31" fmla="*/ 5 h 9"/>
                  <a:gd name="T32" fmla="*/ 0 w 379"/>
                  <a:gd name="T33" fmla="*/ 4 h 9"/>
                  <a:gd name="T34" fmla="*/ 0 w 379"/>
                  <a:gd name="T35" fmla="*/ 4 h 9"/>
                  <a:gd name="T36" fmla="*/ 1 w 379"/>
                  <a:gd name="T37" fmla="*/ 3 h 9"/>
                  <a:gd name="T38" fmla="*/ 1 w 379"/>
                  <a:gd name="T39" fmla="*/ 3 h 9"/>
                  <a:gd name="T40" fmla="*/ 14 w 379"/>
                  <a:gd name="T41" fmla="*/ 5 h 9"/>
                  <a:gd name="T42" fmla="*/ 29 w 379"/>
                  <a:gd name="T43" fmla="*/ 7 h 9"/>
                  <a:gd name="T44" fmla="*/ 43 w 379"/>
                  <a:gd name="T45" fmla="*/ 7 h 9"/>
                  <a:gd name="T46" fmla="*/ 97 w 379"/>
                  <a:gd name="T47" fmla="*/ 7 h 9"/>
                  <a:gd name="T48" fmla="*/ 142 w 379"/>
                  <a:gd name="T49" fmla="*/ 5 h 9"/>
                  <a:gd name="T50" fmla="*/ 188 w 379"/>
                  <a:gd name="T51" fmla="*/ 5 h 9"/>
                  <a:gd name="T52" fmla="*/ 242 w 379"/>
                  <a:gd name="T53" fmla="*/ 7 h 9"/>
                  <a:gd name="T54" fmla="*/ 295 w 379"/>
                  <a:gd name="T55" fmla="*/ 4 h 9"/>
                  <a:gd name="T56" fmla="*/ 319 w 379"/>
                  <a:gd name="T57" fmla="*/ 2 h 9"/>
                  <a:gd name="T58" fmla="*/ 344 w 379"/>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9" h="9">
                    <a:moveTo>
                      <a:pt x="344" y="0"/>
                    </a:moveTo>
                    <a:lnTo>
                      <a:pt x="362" y="0"/>
                    </a:lnTo>
                    <a:lnTo>
                      <a:pt x="379" y="0"/>
                    </a:lnTo>
                    <a:lnTo>
                      <a:pt x="379" y="0"/>
                    </a:lnTo>
                    <a:lnTo>
                      <a:pt x="379" y="0"/>
                    </a:lnTo>
                    <a:lnTo>
                      <a:pt x="356" y="3"/>
                    </a:lnTo>
                    <a:lnTo>
                      <a:pt x="331" y="3"/>
                    </a:lnTo>
                    <a:lnTo>
                      <a:pt x="281" y="8"/>
                    </a:lnTo>
                    <a:lnTo>
                      <a:pt x="232" y="8"/>
                    </a:lnTo>
                    <a:lnTo>
                      <a:pt x="185" y="8"/>
                    </a:lnTo>
                    <a:lnTo>
                      <a:pt x="137" y="8"/>
                    </a:lnTo>
                    <a:lnTo>
                      <a:pt x="88" y="9"/>
                    </a:lnTo>
                    <a:lnTo>
                      <a:pt x="34" y="9"/>
                    </a:lnTo>
                    <a:lnTo>
                      <a:pt x="24" y="9"/>
                    </a:lnTo>
                    <a:lnTo>
                      <a:pt x="10" y="8"/>
                    </a:lnTo>
                    <a:lnTo>
                      <a:pt x="0" y="5"/>
                    </a:lnTo>
                    <a:lnTo>
                      <a:pt x="0" y="4"/>
                    </a:lnTo>
                    <a:lnTo>
                      <a:pt x="0" y="4"/>
                    </a:lnTo>
                    <a:lnTo>
                      <a:pt x="1" y="3"/>
                    </a:lnTo>
                    <a:lnTo>
                      <a:pt x="1" y="3"/>
                    </a:lnTo>
                    <a:lnTo>
                      <a:pt x="14" y="5"/>
                    </a:lnTo>
                    <a:lnTo>
                      <a:pt x="29" y="7"/>
                    </a:lnTo>
                    <a:lnTo>
                      <a:pt x="43" y="7"/>
                    </a:lnTo>
                    <a:lnTo>
                      <a:pt x="97" y="7"/>
                    </a:lnTo>
                    <a:lnTo>
                      <a:pt x="142" y="5"/>
                    </a:lnTo>
                    <a:lnTo>
                      <a:pt x="188" y="5"/>
                    </a:lnTo>
                    <a:lnTo>
                      <a:pt x="242" y="7"/>
                    </a:lnTo>
                    <a:lnTo>
                      <a:pt x="295" y="4"/>
                    </a:lnTo>
                    <a:lnTo>
                      <a:pt x="319" y="2"/>
                    </a:lnTo>
                    <a:lnTo>
                      <a:pt x="344"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6" name="Freeform 13"/>
              <p:cNvSpPr>
                <a:spLocks/>
              </p:cNvSpPr>
              <p:nvPr/>
            </p:nvSpPr>
            <p:spPr bwMode="auto">
              <a:xfrm>
                <a:off x="6167438" y="6569075"/>
                <a:ext cx="473075" cy="7938"/>
              </a:xfrm>
              <a:custGeom>
                <a:avLst/>
                <a:gdLst>
                  <a:gd name="T0" fmla="*/ 149 w 298"/>
                  <a:gd name="T1" fmla="*/ 0 h 5"/>
                  <a:gd name="T2" fmla="*/ 224 w 298"/>
                  <a:gd name="T3" fmla="*/ 1 h 5"/>
                  <a:gd name="T4" fmla="*/ 298 w 298"/>
                  <a:gd name="T5" fmla="*/ 4 h 5"/>
                  <a:gd name="T6" fmla="*/ 298 w 298"/>
                  <a:gd name="T7" fmla="*/ 4 h 5"/>
                  <a:gd name="T8" fmla="*/ 298 w 298"/>
                  <a:gd name="T9" fmla="*/ 5 h 5"/>
                  <a:gd name="T10" fmla="*/ 296 w 298"/>
                  <a:gd name="T11" fmla="*/ 5 h 5"/>
                  <a:gd name="T12" fmla="*/ 260 w 298"/>
                  <a:gd name="T13" fmla="*/ 4 h 5"/>
                  <a:gd name="T14" fmla="*/ 224 w 298"/>
                  <a:gd name="T15" fmla="*/ 1 h 5"/>
                  <a:gd name="T16" fmla="*/ 148 w 298"/>
                  <a:gd name="T17" fmla="*/ 1 h 5"/>
                  <a:gd name="T18" fmla="*/ 110 w 298"/>
                  <a:gd name="T19" fmla="*/ 2 h 5"/>
                  <a:gd name="T20" fmla="*/ 71 w 298"/>
                  <a:gd name="T21" fmla="*/ 4 h 5"/>
                  <a:gd name="T22" fmla="*/ 35 w 298"/>
                  <a:gd name="T23" fmla="*/ 2 h 5"/>
                  <a:gd name="T24" fmla="*/ 0 w 298"/>
                  <a:gd name="T25" fmla="*/ 1 h 5"/>
                  <a:gd name="T26" fmla="*/ 0 w 298"/>
                  <a:gd name="T27" fmla="*/ 0 h 5"/>
                  <a:gd name="T28" fmla="*/ 0 w 298"/>
                  <a:gd name="T29" fmla="*/ 0 h 5"/>
                  <a:gd name="T30" fmla="*/ 35 w 298"/>
                  <a:gd name="T31" fmla="*/ 1 h 5"/>
                  <a:gd name="T32" fmla="*/ 72 w 298"/>
                  <a:gd name="T33" fmla="*/ 2 h 5"/>
                  <a:gd name="T34" fmla="*/ 111 w 298"/>
                  <a:gd name="T35" fmla="*/ 1 h 5"/>
                  <a:gd name="T36" fmla="*/ 149 w 298"/>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5">
                    <a:moveTo>
                      <a:pt x="149" y="0"/>
                    </a:moveTo>
                    <a:lnTo>
                      <a:pt x="224" y="1"/>
                    </a:lnTo>
                    <a:lnTo>
                      <a:pt x="298" y="4"/>
                    </a:lnTo>
                    <a:lnTo>
                      <a:pt x="298" y="4"/>
                    </a:lnTo>
                    <a:lnTo>
                      <a:pt x="298" y="5"/>
                    </a:lnTo>
                    <a:lnTo>
                      <a:pt x="296" y="5"/>
                    </a:lnTo>
                    <a:lnTo>
                      <a:pt x="260" y="4"/>
                    </a:lnTo>
                    <a:lnTo>
                      <a:pt x="224" y="1"/>
                    </a:lnTo>
                    <a:lnTo>
                      <a:pt x="148" y="1"/>
                    </a:lnTo>
                    <a:lnTo>
                      <a:pt x="110" y="2"/>
                    </a:lnTo>
                    <a:lnTo>
                      <a:pt x="71" y="4"/>
                    </a:lnTo>
                    <a:lnTo>
                      <a:pt x="35" y="2"/>
                    </a:lnTo>
                    <a:lnTo>
                      <a:pt x="0" y="1"/>
                    </a:lnTo>
                    <a:lnTo>
                      <a:pt x="0" y="0"/>
                    </a:lnTo>
                    <a:lnTo>
                      <a:pt x="0" y="0"/>
                    </a:lnTo>
                    <a:lnTo>
                      <a:pt x="35" y="1"/>
                    </a:lnTo>
                    <a:lnTo>
                      <a:pt x="72" y="2"/>
                    </a:lnTo>
                    <a:lnTo>
                      <a:pt x="111" y="1"/>
                    </a:lnTo>
                    <a:lnTo>
                      <a:pt x="149"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28" name="组合 27"/>
            <p:cNvGrpSpPr/>
            <p:nvPr/>
          </p:nvGrpSpPr>
          <p:grpSpPr>
            <a:xfrm>
              <a:off x="1362302" y="4558340"/>
              <a:ext cx="4299328" cy="1180931"/>
              <a:chOff x="7325359" y="2262882"/>
              <a:chExt cx="4299328" cy="1180931"/>
            </a:xfrm>
          </p:grpSpPr>
          <p:sp>
            <p:nvSpPr>
              <p:cNvPr id="29" name="矩形 28"/>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30" name="矩形 29"/>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grpSp>
        <p:nvGrpSpPr>
          <p:cNvPr id="42" name="组合 41"/>
          <p:cNvGrpSpPr/>
          <p:nvPr/>
        </p:nvGrpSpPr>
        <p:grpSpPr>
          <a:xfrm>
            <a:off x="6601959" y="4147003"/>
            <a:ext cx="4299328" cy="1592268"/>
            <a:chOff x="6601959" y="4147003"/>
            <a:chExt cx="4299328" cy="1592268"/>
          </a:xfrm>
        </p:grpSpPr>
        <p:grpSp>
          <p:nvGrpSpPr>
            <p:cNvPr id="17" name="组合 16"/>
            <p:cNvGrpSpPr/>
            <p:nvPr/>
          </p:nvGrpSpPr>
          <p:grpSpPr>
            <a:xfrm>
              <a:off x="6601959" y="4147003"/>
              <a:ext cx="2513012" cy="356707"/>
              <a:chOff x="5716588" y="6442075"/>
              <a:chExt cx="1241425" cy="176213"/>
            </a:xfrm>
            <a:solidFill>
              <a:srgbClr val="88CBD5"/>
            </a:solidFill>
          </p:grpSpPr>
          <p:sp>
            <p:nvSpPr>
              <p:cNvPr id="18" name="Freeform 10"/>
              <p:cNvSpPr>
                <a:spLocks noEditPoints="1"/>
              </p:cNvSpPr>
              <p:nvPr/>
            </p:nvSpPr>
            <p:spPr bwMode="auto">
              <a:xfrm>
                <a:off x="5716588" y="6442075"/>
                <a:ext cx="1241425" cy="176213"/>
              </a:xfrm>
              <a:custGeom>
                <a:avLst/>
                <a:gdLst>
                  <a:gd name="T0" fmla="*/ 9 w 782"/>
                  <a:gd name="T1" fmla="*/ 90 h 111"/>
                  <a:gd name="T2" fmla="*/ 113 w 782"/>
                  <a:gd name="T3" fmla="*/ 73 h 111"/>
                  <a:gd name="T4" fmla="*/ 759 w 782"/>
                  <a:gd name="T5" fmla="*/ 43 h 111"/>
                  <a:gd name="T6" fmla="*/ 15 w 782"/>
                  <a:gd name="T7" fmla="*/ 14 h 111"/>
                  <a:gd name="T8" fmla="*/ 4 w 782"/>
                  <a:gd name="T9" fmla="*/ 51 h 111"/>
                  <a:gd name="T10" fmla="*/ 8 w 782"/>
                  <a:gd name="T11" fmla="*/ 38 h 111"/>
                  <a:gd name="T12" fmla="*/ 127 w 782"/>
                  <a:gd name="T13" fmla="*/ 10 h 111"/>
                  <a:gd name="T14" fmla="*/ 123 w 782"/>
                  <a:gd name="T15" fmla="*/ 14 h 111"/>
                  <a:gd name="T16" fmla="*/ 92 w 782"/>
                  <a:gd name="T17" fmla="*/ 71 h 111"/>
                  <a:gd name="T18" fmla="*/ 112 w 782"/>
                  <a:gd name="T19" fmla="*/ 97 h 111"/>
                  <a:gd name="T20" fmla="*/ 116 w 782"/>
                  <a:gd name="T21" fmla="*/ 22 h 111"/>
                  <a:gd name="T22" fmla="*/ 95 w 782"/>
                  <a:gd name="T23" fmla="*/ 9 h 111"/>
                  <a:gd name="T24" fmla="*/ 80 w 782"/>
                  <a:gd name="T25" fmla="*/ 93 h 111"/>
                  <a:gd name="T26" fmla="*/ 89 w 782"/>
                  <a:gd name="T27" fmla="*/ 51 h 111"/>
                  <a:gd name="T28" fmla="*/ 106 w 782"/>
                  <a:gd name="T29" fmla="*/ 9 h 111"/>
                  <a:gd name="T30" fmla="*/ 81 w 782"/>
                  <a:gd name="T31" fmla="*/ 35 h 111"/>
                  <a:gd name="T32" fmla="*/ 91 w 782"/>
                  <a:gd name="T33" fmla="*/ 6 h 111"/>
                  <a:gd name="T34" fmla="*/ 129 w 782"/>
                  <a:gd name="T35" fmla="*/ 10 h 111"/>
                  <a:gd name="T36" fmla="*/ 120 w 782"/>
                  <a:gd name="T37" fmla="*/ 94 h 111"/>
                  <a:gd name="T38" fmla="*/ 570 w 782"/>
                  <a:gd name="T39" fmla="*/ 97 h 111"/>
                  <a:gd name="T40" fmla="*/ 634 w 782"/>
                  <a:gd name="T41" fmla="*/ 78 h 111"/>
                  <a:gd name="T42" fmla="*/ 633 w 782"/>
                  <a:gd name="T43" fmla="*/ 74 h 111"/>
                  <a:gd name="T44" fmla="*/ 656 w 782"/>
                  <a:gd name="T45" fmla="*/ 63 h 111"/>
                  <a:gd name="T46" fmla="*/ 641 w 782"/>
                  <a:gd name="T47" fmla="*/ 35 h 111"/>
                  <a:gd name="T48" fmla="*/ 650 w 782"/>
                  <a:gd name="T49" fmla="*/ 10 h 111"/>
                  <a:gd name="T50" fmla="*/ 667 w 782"/>
                  <a:gd name="T51" fmla="*/ 26 h 111"/>
                  <a:gd name="T52" fmla="*/ 643 w 782"/>
                  <a:gd name="T53" fmla="*/ 36 h 111"/>
                  <a:gd name="T54" fmla="*/ 641 w 782"/>
                  <a:gd name="T55" fmla="*/ 77 h 111"/>
                  <a:gd name="T56" fmla="*/ 725 w 782"/>
                  <a:gd name="T57" fmla="*/ 60 h 111"/>
                  <a:gd name="T58" fmla="*/ 734 w 782"/>
                  <a:gd name="T59" fmla="*/ 53 h 111"/>
                  <a:gd name="T60" fmla="*/ 725 w 782"/>
                  <a:gd name="T61" fmla="*/ 53 h 111"/>
                  <a:gd name="T62" fmla="*/ 733 w 782"/>
                  <a:gd name="T63" fmla="*/ 42 h 111"/>
                  <a:gd name="T64" fmla="*/ 733 w 782"/>
                  <a:gd name="T65" fmla="*/ 36 h 111"/>
                  <a:gd name="T66" fmla="*/ 735 w 782"/>
                  <a:gd name="T67" fmla="*/ 36 h 111"/>
                  <a:gd name="T68" fmla="*/ 647 w 782"/>
                  <a:gd name="T69" fmla="*/ 0 h 111"/>
                  <a:gd name="T70" fmla="*/ 748 w 782"/>
                  <a:gd name="T71" fmla="*/ 31 h 111"/>
                  <a:gd name="T72" fmla="*/ 768 w 782"/>
                  <a:gd name="T73" fmla="*/ 42 h 111"/>
                  <a:gd name="T74" fmla="*/ 667 w 782"/>
                  <a:gd name="T75" fmla="*/ 92 h 111"/>
                  <a:gd name="T76" fmla="*/ 597 w 782"/>
                  <a:gd name="T77" fmla="*/ 103 h 111"/>
                  <a:gd name="T78" fmla="*/ 96 w 782"/>
                  <a:gd name="T79" fmla="*/ 101 h 111"/>
                  <a:gd name="T80" fmla="*/ 93 w 782"/>
                  <a:gd name="T81" fmla="*/ 106 h 111"/>
                  <a:gd name="T82" fmla="*/ 83 w 782"/>
                  <a:gd name="T83" fmla="*/ 107 h 111"/>
                  <a:gd name="T84" fmla="*/ 18 w 782"/>
                  <a:gd name="T85" fmla="*/ 107 h 111"/>
                  <a:gd name="T86" fmla="*/ 12 w 782"/>
                  <a:gd name="T87" fmla="*/ 106 h 111"/>
                  <a:gd name="T88" fmla="*/ 3 w 782"/>
                  <a:gd name="T89" fmla="*/ 32 h 111"/>
                  <a:gd name="T90" fmla="*/ 18 w 782"/>
                  <a:gd name="T91" fmla="*/ 4 h 111"/>
                  <a:gd name="T92" fmla="*/ 12 w 782"/>
                  <a:gd name="T93" fmla="*/ 18 h 111"/>
                  <a:gd name="T94" fmla="*/ 38 w 782"/>
                  <a:gd name="T95" fmla="*/ 6 h 111"/>
                  <a:gd name="T96" fmla="*/ 89 w 782"/>
                  <a:gd name="T97" fmla="*/ 4 h 111"/>
                  <a:gd name="T98" fmla="*/ 72 w 782"/>
                  <a:gd name="T99" fmla="*/ 9 h 111"/>
                  <a:gd name="T100" fmla="*/ 13 w 782"/>
                  <a:gd name="T101" fmla="*/ 22 h 111"/>
                  <a:gd name="T102" fmla="*/ 24 w 782"/>
                  <a:gd name="T103" fmla="*/ 101 h 111"/>
                  <a:gd name="T104" fmla="*/ 70 w 782"/>
                  <a:gd name="T105" fmla="*/ 65 h 111"/>
                  <a:gd name="T106" fmla="*/ 93 w 782"/>
                  <a:gd name="T107" fmla="*/ 2 h 111"/>
                  <a:gd name="T108" fmla="*/ 95 w 782"/>
                  <a:gd name="T109" fmla="*/ 5 h 111"/>
                  <a:gd name="T110" fmla="*/ 263 w 782"/>
                  <a:gd name="T111" fmla="*/ 2 h 111"/>
                  <a:gd name="T112" fmla="*/ 646 w 782"/>
                  <a:gd name="T11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2" h="111">
                    <a:moveTo>
                      <a:pt x="7" y="64"/>
                    </a:moveTo>
                    <a:lnTo>
                      <a:pt x="7" y="71"/>
                    </a:lnTo>
                    <a:lnTo>
                      <a:pt x="7" y="77"/>
                    </a:lnTo>
                    <a:lnTo>
                      <a:pt x="8" y="84"/>
                    </a:lnTo>
                    <a:lnTo>
                      <a:pt x="8" y="89"/>
                    </a:lnTo>
                    <a:lnTo>
                      <a:pt x="8" y="89"/>
                    </a:lnTo>
                    <a:lnTo>
                      <a:pt x="9" y="90"/>
                    </a:lnTo>
                    <a:lnTo>
                      <a:pt x="11" y="93"/>
                    </a:lnTo>
                    <a:lnTo>
                      <a:pt x="12" y="97"/>
                    </a:lnTo>
                    <a:lnTo>
                      <a:pt x="15" y="101"/>
                    </a:lnTo>
                    <a:lnTo>
                      <a:pt x="9" y="82"/>
                    </a:lnTo>
                    <a:lnTo>
                      <a:pt x="7" y="64"/>
                    </a:lnTo>
                    <a:close/>
                    <a:moveTo>
                      <a:pt x="113" y="63"/>
                    </a:moveTo>
                    <a:lnTo>
                      <a:pt x="113" y="73"/>
                    </a:lnTo>
                    <a:lnTo>
                      <a:pt x="114" y="84"/>
                    </a:lnTo>
                    <a:lnTo>
                      <a:pt x="118" y="92"/>
                    </a:lnTo>
                    <a:lnTo>
                      <a:pt x="116" y="77"/>
                    </a:lnTo>
                    <a:lnTo>
                      <a:pt x="113" y="63"/>
                    </a:lnTo>
                    <a:close/>
                    <a:moveTo>
                      <a:pt x="763" y="42"/>
                    </a:moveTo>
                    <a:lnTo>
                      <a:pt x="761" y="42"/>
                    </a:lnTo>
                    <a:lnTo>
                      <a:pt x="759" y="43"/>
                    </a:lnTo>
                    <a:lnTo>
                      <a:pt x="756" y="46"/>
                    </a:lnTo>
                    <a:lnTo>
                      <a:pt x="754" y="47"/>
                    </a:lnTo>
                    <a:lnTo>
                      <a:pt x="751" y="50"/>
                    </a:lnTo>
                    <a:lnTo>
                      <a:pt x="763" y="42"/>
                    </a:lnTo>
                    <a:lnTo>
                      <a:pt x="763" y="42"/>
                    </a:lnTo>
                    <a:close/>
                    <a:moveTo>
                      <a:pt x="17" y="10"/>
                    </a:moveTo>
                    <a:lnTo>
                      <a:pt x="15" y="14"/>
                    </a:lnTo>
                    <a:lnTo>
                      <a:pt x="12" y="19"/>
                    </a:lnTo>
                    <a:lnTo>
                      <a:pt x="11" y="25"/>
                    </a:lnTo>
                    <a:lnTo>
                      <a:pt x="9" y="30"/>
                    </a:lnTo>
                    <a:lnTo>
                      <a:pt x="7" y="39"/>
                    </a:lnTo>
                    <a:lnTo>
                      <a:pt x="5" y="50"/>
                    </a:lnTo>
                    <a:lnTo>
                      <a:pt x="5" y="50"/>
                    </a:lnTo>
                    <a:lnTo>
                      <a:pt x="4" y="51"/>
                    </a:lnTo>
                    <a:lnTo>
                      <a:pt x="4" y="53"/>
                    </a:lnTo>
                    <a:lnTo>
                      <a:pt x="5" y="76"/>
                    </a:lnTo>
                    <a:lnTo>
                      <a:pt x="5" y="69"/>
                    </a:lnTo>
                    <a:lnTo>
                      <a:pt x="7" y="63"/>
                    </a:lnTo>
                    <a:lnTo>
                      <a:pt x="7" y="63"/>
                    </a:lnTo>
                    <a:lnTo>
                      <a:pt x="7" y="51"/>
                    </a:lnTo>
                    <a:lnTo>
                      <a:pt x="8" y="38"/>
                    </a:lnTo>
                    <a:lnTo>
                      <a:pt x="11" y="30"/>
                    </a:lnTo>
                    <a:lnTo>
                      <a:pt x="13" y="19"/>
                    </a:lnTo>
                    <a:lnTo>
                      <a:pt x="17" y="10"/>
                    </a:lnTo>
                    <a:lnTo>
                      <a:pt x="17" y="10"/>
                    </a:lnTo>
                    <a:lnTo>
                      <a:pt x="17" y="10"/>
                    </a:lnTo>
                    <a:close/>
                    <a:moveTo>
                      <a:pt x="127" y="10"/>
                    </a:moveTo>
                    <a:lnTo>
                      <a:pt x="127" y="10"/>
                    </a:lnTo>
                    <a:lnTo>
                      <a:pt x="127" y="10"/>
                    </a:lnTo>
                    <a:lnTo>
                      <a:pt x="127" y="10"/>
                    </a:lnTo>
                    <a:close/>
                    <a:moveTo>
                      <a:pt x="123" y="10"/>
                    </a:moveTo>
                    <a:lnTo>
                      <a:pt x="120" y="18"/>
                    </a:lnTo>
                    <a:lnTo>
                      <a:pt x="118" y="26"/>
                    </a:lnTo>
                    <a:lnTo>
                      <a:pt x="122" y="15"/>
                    </a:lnTo>
                    <a:lnTo>
                      <a:pt x="123" y="14"/>
                    </a:lnTo>
                    <a:lnTo>
                      <a:pt x="125" y="13"/>
                    </a:lnTo>
                    <a:lnTo>
                      <a:pt x="126" y="10"/>
                    </a:lnTo>
                    <a:lnTo>
                      <a:pt x="123" y="10"/>
                    </a:lnTo>
                    <a:close/>
                    <a:moveTo>
                      <a:pt x="113" y="10"/>
                    </a:moveTo>
                    <a:lnTo>
                      <a:pt x="101" y="29"/>
                    </a:lnTo>
                    <a:lnTo>
                      <a:pt x="95" y="48"/>
                    </a:lnTo>
                    <a:lnTo>
                      <a:pt x="92" y="71"/>
                    </a:lnTo>
                    <a:lnTo>
                      <a:pt x="92" y="81"/>
                    </a:lnTo>
                    <a:lnTo>
                      <a:pt x="93" y="93"/>
                    </a:lnTo>
                    <a:lnTo>
                      <a:pt x="95" y="97"/>
                    </a:lnTo>
                    <a:lnTo>
                      <a:pt x="100" y="97"/>
                    </a:lnTo>
                    <a:lnTo>
                      <a:pt x="105" y="97"/>
                    </a:lnTo>
                    <a:lnTo>
                      <a:pt x="109" y="97"/>
                    </a:lnTo>
                    <a:lnTo>
                      <a:pt x="112" y="97"/>
                    </a:lnTo>
                    <a:lnTo>
                      <a:pt x="116" y="97"/>
                    </a:lnTo>
                    <a:lnTo>
                      <a:pt x="110" y="86"/>
                    </a:lnTo>
                    <a:lnTo>
                      <a:pt x="109" y="74"/>
                    </a:lnTo>
                    <a:lnTo>
                      <a:pt x="109" y="61"/>
                    </a:lnTo>
                    <a:lnTo>
                      <a:pt x="110" y="51"/>
                    </a:lnTo>
                    <a:lnTo>
                      <a:pt x="113" y="36"/>
                    </a:lnTo>
                    <a:lnTo>
                      <a:pt x="116" y="22"/>
                    </a:lnTo>
                    <a:lnTo>
                      <a:pt x="122" y="10"/>
                    </a:lnTo>
                    <a:lnTo>
                      <a:pt x="113" y="10"/>
                    </a:lnTo>
                    <a:close/>
                    <a:moveTo>
                      <a:pt x="109" y="9"/>
                    </a:moveTo>
                    <a:lnTo>
                      <a:pt x="106" y="14"/>
                    </a:lnTo>
                    <a:lnTo>
                      <a:pt x="110" y="10"/>
                    </a:lnTo>
                    <a:lnTo>
                      <a:pt x="109" y="9"/>
                    </a:lnTo>
                    <a:close/>
                    <a:moveTo>
                      <a:pt x="95" y="9"/>
                    </a:moveTo>
                    <a:lnTo>
                      <a:pt x="85" y="32"/>
                    </a:lnTo>
                    <a:lnTo>
                      <a:pt x="79" y="57"/>
                    </a:lnTo>
                    <a:lnTo>
                      <a:pt x="76" y="82"/>
                    </a:lnTo>
                    <a:lnTo>
                      <a:pt x="78" y="88"/>
                    </a:lnTo>
                    <a:lnTo>
                      <a:pt x="80" y="93"/>
                    </a:lnTo>
                    <a:lnTo>
                      <a:pt x="80" y="93"/>
                    </a:lnTo>
                    <a:lnTo>
                      <a:pt x="80" y="93"/>
                    </a:lnTo>
                    <a:lnTo>
                      <a:pt x="83" y="94"/>
                    </a:lnTo>
                    <a:lnTo>
                      <a:pt x="87" y="95"/>
                    </a:lnTo>
                    <a:lnTo>
                      <a:pt x="92" y="95"/>
                    </a:lnTo>
                    <a:lnTo>
                      <a:pt x="88" y="82"/>
                    </a:lnTo>
                    <a:lnTo>
                      <a:pt x="87" y="68"/>
                    </a:lnTo>
                    <a:lnTo>
                      <a:pt x="88" y="55"/>
                    </a:lnTo>
                    <a:lnTo>
                      <a:pt x="89" y="51"/>
                    </a:lnTo>
                    <a:lnTo>
                      <a:pt x="89" y="44"/>
                    </a:lnTo>
                    <a:lnTo>
                      <a:pt x="92" y="38"/>
                    </a:lnTo>
                    <a:lnTo>
                      <a:pt x="95" y="32"/>
                    </a:lnTo>
                    <a:lnTo>
                      <a:pt x="96" y="30"/>
                    </a:lnTo>
                    <a:lnTo>
                      <a:pt x="99" y="23"/>
                    </a:lnTo>
                    <a:lnTo>
                      <a:pt x="102" y="15"/>
                    </a:lnTo>
                    <a:lnTo>
                      <a:pt x="106" y="9"/>
                    </a:lnTo>
                    <a:lnTo>
                      <a:pt x="95" y="9"/>
                    </a:lnTo>
                    <a:close/>
                    <a:moveTo>
                      <a:pt x="91" y="6"/>
                    </a:moveTo>
                    <a:lnTo>
                      <a:pt x="84" y="18"/>
                    </a:lnTo>
                    <a:lnTo>
                      <a:pt x="80" y="31"/>
                    </a:lnTo>
                    <a:lnTo>
                      <a:pt x="76" y="46"/>
                    </a:lnTo>
                    <a:lnTo>
                      <a:pt x="75" y="59"/>
                    </a:lnTo>
                    <a:lnTo>
                      <a:pt x="81" y="35"/>
                    </a:lnTo>
                    <a:lnTo>
                      <a:pt x="83" y="29"/>
                    </a:lnTo>
                    <a:lnTo>
                      <a:pt x="85" y="22"/>
                    </a:lnTo>
                    <a:lnTo>
                      <a:pt x="85" y="18"/>
                    </a:lnTo>
                    <a:lnTo>
                      <a:pt x="87" y="15"/>
                    </a:lnTo>
                    <a:lnTo>
                      <a:pt x="88" y="12"/>
                    </a:lnTo>
                    <a:lnTo>
                      <a:pt x="89" y="9"/>
                    </a:lnTo>
                    <a:lnTo>
                      <a:pt x="91" y="6"/>
                    </a:lnTo>
                    <a:lnTo>
                      <a:pt x="91" y="6"/>
                    </a:lnTo>
                    <a:close/>
                    <a:moveTo>
                      <a:pt x="646" y="2"/>
                    </a:moveTo>
                    <a:lnTo>
                      <a:pt x="547" y="6"/>
                    </a:lnTo>
                    <a:lnTo>
                      <a:pt x="450" y="9"/>
                    </a:lnTo>
                    <a:lnTo>
                      <a:pt x="337" y="8"/>
                    </a:lnTo>
                    <a:lnTo>
                      <a:pt x="232" y="9"/>
                    </a:lnTo>
                    <a:lnTo>
                      <a:pt x="129" y="10"/>
                    </a:lnTo>
                    <a:lnTo>
                      <a:pt x="126" y="15"/>
                    </a:lnTo>
                    <a:lnTo>
                      <a:pt x="123" y="22"/>
                    </a:lnTo>
                    <a:lnTo>
                      <a:pt x="121" y="29"/>
                    </a:lnTo>
                    <a:lnTo>
                      <a:pt x="118" y="36"/>
                    </a:lnTo>
                    <a:lnTo>
                      <a:pt x="117" y="52"/>
                    </a:lnTo>
                    <a:lnTo>
                      <a:pt x="117" y="68"/>
                    </a:lnTo>
                    <a:lnTo>
                      <a:pt x="120" y="94"/>
                    </a:lnTo>
                    <a:lnTo>
                      <a:pt x="123" y="97"/>
                    </a:lnTo>
                    <a:lnTo>
                      <a:pt x="144" y="97"/>
                    </a:lnTo>
                    <a:lnTo>
                      <a:pt x="147" y="97"/>
                    </a:lnTo>
                    <a:lnTo>
                      <a:pt x="214" y="97"/>
                    </a:lnTo>
                    <a:lnTo>
                      <a:pt x="362" y="97"/>
                    </a:lnTo>
                    <a:lnTo>
                      <a:pt x="492" y="95"/>
                    </a:lnTo>
                    <a:lnTo>
                      <a:pt x="570" y="97"/>
                    </a:lnTo>
                    <a:lnTo>
                      <a:pt x="597" y="98"/>
                    </a:lnTo>
                    <a:lnTo>
                      <a:pt x="625" y="95"/>
                    </a:lnTo>
                    <a:lnTo>
                      <a:pt x="654" y="92"/>
                    </a:lnTo>
                    <a:lnTo>
                      <a:pt x="649" y="89"/>
                    </a:lnTo>
                    <a:lnTo>
                      <a:pt x="643" y="85"/>
                    </a:lnTo>
                    <a:lnTo>
                      <a:pt x="638" y="82"/>
                    </a:lnTo>
                    <a:lnTo>
                      <a:pt x="634" y="78"/>
                    </a:lnTo>
                    <a:lnTo>
                      <a:pt x="632" y="80"/>
                    </a:lnTo>
                    <a:lnTo>
                      <a:pt x="630" y="80"/>
                    </a:lnTo>
                    <a:lnTo>
                      <a:pt x="630" y="78"/>
                    </a:lnTo>
                    <a:lnTo>
                      <a:pt x="630" y="78"/>
                    </a:lnTo>
                    <a:lnTo>
                      <a:pt x="632" y="77"/>
                    </a:lnTo>
                    <a:lnTo>
                      <a:pt x="633" y="76"/>
                    </a:lnTo>
                    <a:lnTo>
                      <a:pt x="633" y="74"/>
                    </a:lnTo>
                    <a:lnTo>
                      <a:pt x="634" y="73"/>
                    </a:lnTo>
                    <a:lnTo>
                      <a:pt x="635" y="73"/>
                    </a:lnTo>
                    <a:lnTo>
                      <a:pt x="637" y="73"/>
                    </a:lnTo>
                    <a:lnTo>
                      <a:pt x="638" y="73"/>
                    </a:lnTo>
                    <a:lnTo>
                      <a:pt x="643" y="71"/>
                    </a:lnTo>
                    <a:lnTo>
                      <a:pt x="650" y="67"/>
                    </a:lnTo>
                    <a:lnTo>
                      <a:pt x="656" y="63"/>
                    </a:lnTo>
                    <a:lnTo>
                      <a:pt x="660" y="59"/>
                    </a:lnTo>
                    <a:lnTo>
                      <a:pt x="659" y="56"/>
                    </a:lnTo>
                    <a:lnTo>
                      <a:pt x="637" y="39"/>
                    </a:lnTo>
                    <a:lnTo>
                      <a:pt x="637" y="38"/>
                    </a:lnTo>
                    <a:lnTo>
                      <a:pt x="638" y="38"/>
                    </a:lnTo>
                    <a:lnTo>
                      <a:pt x="639" y="36"/>
                    </a:lnTo>
                    <a:lnTo>
                      <a:pt x="641" y="35"/>
                    </a:lnTo>
                    <a:lnTo>
                      <a:pt x="642" y="35"/>
                    </a:lnTo>
                    <a:lnTo>
                      <a:pt x="647" y="32"/>
                    </a:lnTo>
                    <a:lnTo>
                      <a:pt x="653" y="30"/>
                    </a:lnTo>
                    <a:lnTo>
                      <a:pt x="658" y="27"/>
                    </a:lnTo>
                    <a:lnTo>
                      <a:pt x="663" y="25"/>
                    </a:lnTo>
                    <a:lnTo>
                      <a:pt x="656" y="18"/>
                    </a:lnTo>
                    <a:lnTo>
                      <a:pt x="650" y="10"/>
                    </a:lnTo>
                    <a:lnTo>
                      <a:pt x="646" y="2"/>
                    </a:lnTo>
                    <a:close/>
                    <a:moveTo>
                      <a:pt x="649" y="2"/>
                    </a:moveTo>
                    <a:lnTo>
                      <a:pt x="649" y="2"/>
                    </a:lnTo>
                    <a:lnTo>
                      <a:pt x="658" y="14"/>
                    </a:lnTo>
                    <a:lnTo>
                      <a:pt x="668" y="25"/>
                    </a:lnTo>
                    <a:lnTo>
                      <a:pt x="668" y="25"/>
                    </a:lnTo>
                    <a:lnTo>
                      <a:pt x="667" y="26"/>
                    </a:lnTo>
                    <a:lnTo>
                      <a:pt x="666" y="27"/>
                    </a:lnTo>
                    <a:lnTo>
                      <a:pt x="666" y="27"/>
                    </a:lnTo>
                    <a:lnTo>
                      <a:pt x="662" y="29"/>
                    </a:lnTo>
                    <a:lnTo>
                      <a:pt x="656" y="31"/>
                    </a:lnTo>
                    <a:lnTo>
                      <a:pt x="650" y="34"/>
                    </a:lnTo>
                    <a:lnTo>
                      <a:pt x="646" y="36"/>
                    </a:lnTo>
                    <a:lnTo>
                      <a:pt x="643" y="36"/>
                    </a:lnTo>
                    <a:lnTo>
                      <a:pt x="643" y="36"/>
                    </a:lnTo>
                    <a:lnTo>
                      <a:pt x="670" y="56"/>
                    </a:lnTo>
                    <a:lnTo>
                      <a:pt x="670" y="56"/>
                    </a:lnTo>
                    <a:lnTo>
                      <a:pt x="668" y="57"/>
                    </a:lnTo>
                    <a:lnTo>
                      <a:pt x="668" y="57"/>
                    </a:lnTo>
                    <a:lnTo>
                      <a:pt x="656" y="68"/>
                    </a:lnTo>
                    <a:lnTo>
                      <a:pt x="641" y="77"/>
                    </a:lnTo>
                    <a:lnTo>
                      <a:pt x="653" y="82"/>
                    </a:lnTo>
                    <a:lnTo>
                      <a:pt x="663" y="89"/>
                    </a:lnTo>
                    <a:lnTo>
                      <a:pt x="693" y="76"/>
                    </a:lnTo>
                    <a:lnTo>
                      <a:pt x="725" y="63"/>
                    </a:lnTo>
                    <a:lnTo>
                      <a:pt x="725" y="61"/>
                    </a:lnTo>
                    <a:lnTo>
                      <a:pt x="725" y="60"/>
                    </a:lnTo>
                    <a:lnTo>
                      <a:pt x="725" y="60"/>
                    </a:lnTo>
                    <a:lnTo>
                      <a:pt x="729" y="57"/>
                    </a:lnTo>
                    <a:lnTo>
                      <a:pt x="733" y="55"/>
                    </a:lnTo>
                    <a:lnTo>
                      <a:pt x="737" y="53"/>
                    </a:lnTo>
                    <a:lnTo>
                      <a:pt x="742" y="51"/>
                    </a:lnTo>
                    <a:lnTo>
                      <a:pt x="742" y="51"/>
                    </a:lnTo>
                    <a:lnTo>
                      <a:pt x="744" y="50"/>
                    </a:lnTo>
                    <a:lnTo>
                      <a:pt x="734" y="53"/>
                    </a:lnTo>
                    <a:lnTo>
                      <a:pt x="725" y="57"/>
                    </a:lnTo>
                    <a:lnTo>
                      <a:pt x="723" y="57"/>
                    </a:lnTo>
                    <a:lnTo>
                      <a:pt x="722" y="56"/>
                    </a:lnTo>
                    <a:lnTo>
                      <a:pt x="722" y="56"/>
                    </a:lnTo>
                    <a:lnTo>
                      <a:pt x="723" y="55"/>
                    </a:lnTo>
                    <a:lnTo>
                      <a:pt x="725" y="53"/>
                    </a:lnTo>
                    <a:lnTo>
                      <a:pt x="725" y="53"/>
                    </a:lnTo>
                    <a:lnTo>
                      <a:pt x="731" y="50"/>
                    </a:lnTo>
                    <a:lnTo>
                      <a:pt x="738" y="46"/>
                    </a:lnTo>
                    <a:lnTo>
                      <a:pt x="744" y="43"/>
                    </a:lnTo>
                    <a:lnTo>
                      <a:pt x="746" y="43"/>
                    </a:lnTo>
                    <a:lnTo>
                      <a:pt x="740" y="43"/>
                    </a:lnTo>
                    <a:lnTo>
                      <a:pt x="734" y="42"/>
                    </a:lnTo>
                    <a:lnTo>
                      <a:pt x="733" y="42"/>
                    </a:lnTo>
                    <a:lnTo>
                      <a:pt x="733" y="40"/>
                    </a:lnTo>
                    <a:lnTo>
                      <a:pt x="734" y="39"/>
                    </a:lnTo>
                    <a:lnTo>
                      <a:pt x="735" y="39"/>
                    </a:lnTo>
                    <a:lnTo>
                      <a:pt x="737" y="39"/>
                    </a:lnTo>
                    <a:lnTo>
                      <a:pt x="739" y="39"/>
                    </a:lnTo>
                    <a:lnTo>
                      <a:pt x="733" y="38"/>
                    </a:lnTo>
                    <a:lnTo>
                      <a:pt x="733" y="36"/>
                    </a:lnTo>
                    <a:lnTo>
                      <a:pt x="733" y="36"/>
                    </a:lnTo>
                    <a:lnTo>
                      <a:pt x="734" y="35"/>
                    </a:lnTo>
                    <a:lnTo>
                      <a:pt x="735" y="35"/>
                    </a:lnTo>
                    <a:lnTo>
                      <a:pt x="735" y="35"/>
                    </a:lnTo>
                    <a:lnTo>
                      <a:pt x="735" y="35"/>
                    </a:lnTo>
                    <a:lnTo>
                      <a:pt x="735" y="35"/>
                    </a:lnTo>
                    <a:lnTo>
                      <a:pt x="735" y="36"/>
                    </a:lnTo>
                    <a:lnTo>
                      <a:pt x="738" y="35"/>
                    </a:lnTo>
                    <a:lnTo>
                      <a:pt x="718" y="29"/>
                    </a:lnTo>
                    <a:lnTo>
                      <a:pt x="695" y="21"/>
                    </a:lnTo>
                    <a:lnTo>
                      <a:pt x="671" y="13"/>
                    </a:lnTo>
                    <a:lnTo>
                      <a:pt x="649" y="2"/>
                    </a:lnTo>
                    <a:lnTo>
                      <a:pt x="649" y="2"/>
                    </a:lnTo>
                    <a:close/>
                    <a:moveTo>
                      <a:pt x="647" y="0"/>
                    </a:moveTo>
                    <a:lnTo>
                      <a:pt x="647" y="1"/>
                    </a:lnTo>
                    <a:lnTo>
                      <a:pt x="650" y="1"/>
                    </a:lnTo>
                    <a:lnTo>
                      <a:pt x="650" y="1"/>
                    </a:lnTo>
                    <a:lnTo>
                      <a:pt x="651" y="1"/>
                    </a:lnTo>
                    <a:lnTo>
                      <a:pt x="683" y="12"/>
                    </a:lnTo>
                    <a:lnTo>
                      <a:pt x="716" y="22"/>
                    </a:lnTo>
                    <a:lnTo>
                      <a:pt x="748" y="31"/>
                    </a:lnTo>
                    <a:lnTo>
                      <a:pt x="781" y="38"/>
                    </a:lnTo>
                    <a:lnTo>
                      <a:pt x="782" y="38"/>
                    </a:lnTo>
                    <a:lnTo>
                      <a:pt x="781" y="39"/>
                    </a:lnTo>
                    <a:lnTo>
                      <a:pt x="780" y="40"/>
                    </a:lnTo>
                    <a:lnTo>
                      <a:pt x="779" y="42"/>
                    </a:lnTo>
                    <a:lnTo>
                      <a:pt x="777" y="42"/>
                    </a:lnTo>
                    <a:lnTo>
                      <a:pt x="768" y="42"/>
                    </a:lnTo>
                    <a:lnTo>
                      <a:pt x="737" y="61"/>
                    </a:lnTo>
                    <a:lnTo>
                      <a:pt x="701" y="78"/>
                    </a:lnTo>
                    <a:lnTo>
                      <a:pt x="664" y="90"/>
                    </a:lnTo>
                    <a:lnTo>
                      <a:pt x="666" y="92"/>
                    </a:lnTo>
                    <a:lnTo>
                      <a:pt x="667" y="90"/>
                    </a:lnTo>
                    <a:lnTo>
                      <a:pt x="667" y="92"/>
                    </a:lnTo>
                    <a:lnTo>
                      <a:pt x="667" y="92"/>
                    </a:lnTo>
                    <a:lnTo>
                      <a:pt x="667" y="92"/>
                    </a:lnTo>
                    <a:lnTo>
                      <a:pt x="667" y="93"/>
                    </a:lnTo>
                    <a:lnTo>
                      <a:pt x="666" y="94"/>
                    </a:lnTo>
                    <a:lnTo>
                      <a:pt x="664" y="95"/>
                    </a:lnTo>
                    <a:lnTo>
                      <a:pt x="663" y="97"/>
                    </a:lnTo>
                    <a:lnTo>
                      <a:pt x="630" y="101"/>
                    </a:lnTo>
                    <a:lnTo>
                      <a:pt x="597" y="103"/>
                    </a:lnTo>
                    <a:lnTo>
                      <a:pt x="565" y="103"/>
                    </a:lnTo>
                    <a:lnTo>
                      <a:pt x="483" y="102"/>
                    </a:lnTo>
                    <a:lnTo>
                      <a:pt x="347" y="102"/>
                    </a:lnTo>
                    <a:lnTo>
                      <a:pt x="196" y="102"/>
                    </a:lnTo>
                    <a:lnTo>
                      <a:pt x="127" y="101"/>
                    </a:lnTo>
                    <a:lnTo>
                      <a:pt x="112" y="101"/>
                    </a:lnTo>
                    <a:lnTo>
                      <a:pt x="96" y="101"/>
                    </a:lnTo>
                    <a:lnTo>
                      <a:pt x="95" y="101"/>
                    </a:lnTo>
                    <a:lnTo>
                      <a:pt x="95" y="101"/>
                    </a:lnTo>
                    <a:lnTo>
                      <a:pt x="95" y="101"/>
                    </a:lnTo>
                    <a:lnTo>
                      <a:pt x="91" y="99"/>
                    </a:lnTo>
                    <a:lnTo>
                      <a:pt x="85" y="99"/>
                    </a:lnTo>
                    <a:lnTo>
                      <a:pt x="89" y="103"/>
                    </a:lnTo>
                    <a:lnTo>
                      <a:pt x="93" y="106"/>
                    </a:lnTo>
                    <a:lnTo>
                      <a:pt x="93" y="107"/>
                    </a:lnTo>
                    <a:lnTo>
                      <a:pt x="93" y="109"/>
                    </a:lnTo>
                    <a:lnTo>
                      <a:pt x="92" y="109"/>
                    </a:lnTo>
                    <a:lnTo>
                      <a:pt x="92" y="110"/>
                    </a:lnTo>
                    <a:lnTo>
                      <a:pt x="91" y="110"/>
                    </a:lnTo>
                    <a:lnTo>
                      <a:pt x="87" y="110"/>
                    </a:lnTo>
                    <a:lnTo>
                      <a:pt x="83" y="107"/>
                    </a:lnTo>
                    <a:lnTo>
                      <a:pt x="79" y="105"/>
                    </a:lnTo>
                    <a:lnTo>
                      <a:pt x="66" y="107"/>
                    </a:lnTo>
                    <a:lnTo>
                      <a:pt x="51" y="107"/>
                    </a:lnTo>
                    <a:lnTo>
                      <a:pt x="37" y="107"/>
                    </a:lnTo>
                    <a:lnTo>
                      <a:pt x="18" y="106"/>
                    </a:lnTo>
                    <a:lnTo>
                      <a:pt x="18" y="107"/>
                    </a:lnTo>
                    <a:lnTo>
                      <a:pt x="18" y="107"/>
                    </a:lnTo>
                    <a:lnTo>
                      <a:pt x="18" y="107"/>
                    </a:lnTo>
                    <a:lnTo>
                      <a:pt x="18" y="109"/>
                    </a:lnTo>
                    <a:lnTo>
                      <a:pt x="17" y="110"/>
                    </a:lnTo>
                    <a:lnTo>
                      <a:pt x="16" y="111"/>
                    </a:lnTo>
                    <a:lnTo>
                      <a:pt x="15" y="111"/>
                    </a:lnTo>
                    <a:lnTo>
                      <a:pt x="15" y="111"/>
                    </a:lnTo>
                    <a:lnTo>
                      <a:pt x="12" y="106"/>
                    </a:lnTo>
                    <a:lnTo>
                      <a:pt x="7" y="106"/>
                    </a:lnTo>
                    <a:lnTo>
                      <a:pt x="7" y="105"/>
                    </a:lnTo>
                    <a:lnTo>
                      <a:pt x="7" y="105"/>
                    </a:lnTo>
                    <a:lnTo>
                      <a:pt x="9" y="103"/>
                    </a:lnTo>
                    <a:lnTo>
                      <a:pt x="1" y="81"/>
                    </a:lnTo>
                    <a:lnTo>
                      <a:pt x="0" y="57"/>
                    </a:lnTo>
                    <a:lnTo>
                      <a:pt x="3" y="32"/>
                    </a:lnTo>
                    <a:lnTo>
                      <a:pt x="5" y="25"/>
                    </a:lnTo>
                    <a:lnTo>
                      <a:pt x="8" y="15"/>
                    </a:lnTo>
                    <a:lnTo>
                      <a:pt x="12" y="8"/>
                    </a:lnTo>
                    <a:lnTo>
                      <a:pt x="20" y="4"/>
                    </a:lnTo>
                    <a:lnTo>
                      <a:pt x="20" y="4"/>
                    </a:lnTo>
                    <a:lnTo>
                      <a:pt x="20" y="4"/>
                    </a:lnTo>
                    <a:lnTo>
                      <a:pt x="18" y="4"/>
                    </a:lnTo>
                    <a:lnTo>
                      <a:pt x="13" y="9"/>
                    </a:lnTo>
                    <a:lnTo>
                      <a:pt x="9" y="15"/>
                    </a:lnTo>
                    <a:lnTo>
                      <a:pt x="7" y="26"/>
                    </a:lnTo>
                    <a:lnTo>
                      <a:pt x="5" y="35"/>
                    </a:lnTo>
                    <a:lnTo>
                      <a:pt x="7" y="30"/>
                    </a:lnTo>
                    <a:lnTo>
                      <a:pt x="9" y="23"/>
                    </a:lnTo>
                    <a:lnTo>
                      <a:pt x="12" y="18"/>
                    </a:lnTo>
                    <a:lnTo>
                      <a:pt x="13" y="14"/>
                    </a:lnTo>
                    <a:lnTo>
                      <a:pt x="17" y="10"/>
                    </a:lnTo>
                    <a:lnTo>
                      <a:pt x="17" y="9"/>
                    </a:lnTo>
                    <a:lnTo>
                      <a:pt x="18" y="6"/>
                    </a:lnTo>
                    <a:lnTo>
                      <a:pt x="20" y="5"/>
                    </a:lnTo>
                    <a:lnTo>
                      <a:pt x="21" y="5"/>
                    </a:lnTo>
                    <a:lnTo>
                      <a:pt x="38" y="6"/>
                    </a:lnTo>
                    <a:lnTo>
                      <a:pt x="55" y="6"/>
                    </a:lnTo>
                    <a:lnTo>
                      <a:pt x="76" y="5"/>
                    </a:lnTo>
                    <a:lnTo>
                      <a:pt x="79" y="5"/>
                    </a:lnTo>
                    <a:lnTo>
                      <a:pt x="81" y="5"/>
                    </a:lnTo>
                    <a:lnTo>
                      <a:pt x="84" y="5"/>
                    </a:lnTo>
                    <a:lnTo>
                      <a:pt x="87" y="5"/>
                    </a:lnTo>
                    <a:lnTo>
                      <a:pt x="89" y="4"/>
                    </a:lnTo>
                    <a:lnTo>
                      <a:pt x="89" y="4"/>
                    </a:lnTo>
                    <a:lnTo>
                      <a:pt x="89" y="5"/>
                    </a:lnTo>
                    <a:lnTo>
                      <a:pt x="87" y="6"/>
                    </a:lnTo>
                    <a:lnTo>
                      <a:pt x="83" y="8"/>
                    </a:lnTo>
                    <a:lnTo>
                      <a:pt x="79" y="9"/>
                    </a:lnTo>
                    <a:lnTo>
                      <a:pt x="76" y="9"/>
                    </a:lnTo>
                    <a:lnTo>
                      <a:pt x="72" y="9"/>
                    </a:lnTo>
                    <a:lnTo>
                      <a:pt x="68" y="9"/>
                    </a:lnTo>
                    <a:lnTo>
                      <a:pt x="37" y="13"/>
                    </a:lnTo>
                    <a:lnTo>
                      <a:pt x="29" y="12"/>
                    </a:lnTo>
                    <a:lnTo>
                      <a:pt x="20" y="10"/>
                    </a:lnTo>
                    <a:lnTo>
                      <a:pt x="18" y="12"/>
                    </a:lnTo>
                    <a:lnTo>
                      <a:pt x="18" y="12"/>
                    </a:lnTo>
                    <a:lnTo>
                      <a:pt x="13" y="22"/>
                    </a:lnTo>
                    <a:lnTo>
                      <a:pt x="11" y="35"/>
                    </a:lnTo>
                    <a:lnTo>
                      <a:pt x="11" y="48"/>
                    </a:lnTo>
                    <a:lnTo>
                      <a:pt x="9" y="60"/>
                    </a:lnTo>
                    <a:lnTo>
                      <a:pt x="11" y="74"/>
                    </a:lnTo>
                    <a:lnTo>
                      <a:pt x="13" y="88"/>
                    </a:lnTo>
                    <a:lnTo>
                      <a:pt x="17" y="101"/>
                    </a:lnTo>
                    <a:lnTo>
                      <a:pt x="24" y="101"/>
                    </a:lnTo>
                    <a:lnTo>
                      <a:pt x="30" y="101"/>
                    </a:lnTo>
                    <a:lnTo>
                      <a:pt x="37" y="101"/>
                    </a:lnTo>
                    <a:lnTo>
                      <a:pt x="57" y="102"/>
                    </a:lnTo>
                    <a:lnTo>
                      <a:pt x="76" y="101"/>
                    </a:lnTo>
                    <a:lnTo>
                      <a:pt x="72" y="89"/>
                    </a:lnTo>
                    <a:lnTo>
                      <a:pt x="70" y="77"/>
                    </a:lnTo>
                    <a:lnTo>
                      <a:pt x="70" y="65"/>
                    </a:lnTo>
                    <a:lnTo>
                      <a:pt x="71" y="56"/>
                    </a:lnTo>
                    <a:lnTo>
                      <a:pt x="74" y="42"/>
                    </a:lnTo>
                    <a:lnTo>
                      <a:pt x="78" y="29"/>
                    </a:lnTo>
                    <a:lnTo>
                      <a:pt x="83" y="15"/>
                    </a:lnTo>
                    <a:lnTo>
                      <a:pt x="92" y="4"/>
                    </a:lnTo>
                    <a:lnTo>
                      <a:pt x="92" y="4"/>
                    </a:lnTo>
                    <a:lnTo>
                      <a:pt x="93" y="2"/>
                    </a:lnTo>
                    <a:lnTo>
                      <a:pt x="95" y="1"/>
                    </a:lnTo>
                    <a:lnTo>
                      <a:pt x="96" y="1"/>
                    </a:lnTo>
                    <a:lnTo>
                      <a:pt x="96" y="2"/>
                    </a:lnTo>
                    <a:lnTo>
                      <a:pt x="95" y="4"/>
                    </a:lnTo>
                    <a:lnTo>
                      <a:pt x="95" y="5"/>
                    </a:lnTo>
                    <a:lnTo>
                      <a:pt x="93" y="6"/>
                    </a:lnTo>
                    <a:lnTo>
                      <a:pt x="95" y="5"/>
                    </a:lnTo>
                    <a:lnTo>
                      <a:pt x="95" y="5"/>
                    </a:lnTo>
                    <a:lnTo>
                      <a:pt x="95" y="5"/>
                    </a:lnTo>
                    <a:lnTo>
                      <a:pt x="96" y="5"/>
                    </a:lnTo>
                    <a:lnTo>
                      <a:pt x="96" y="5"/>
                    </a:lnTo>
                    <a:lnTo>
                      <a:pt x="96" y="6"/>
                    </a:lnTo>
                    <a:lnTo>
                      <a:pt x="179" y="2"/>
                    </a:lnTo>
                    <a:lnTo>
                      <a:pt x="263" y="2"/>
                    </a:lnTo>
                    <a:lnTo>
                      <a:pt x="347" y="2"/>
                    </a:lnTo>
                    <a:lnTo>
                      <a:pt x="457" y="4"/>
                    </a:lnTo>
                    <a:lnTo>
                      <a:pt x="520" y="4"/>
                    </a:lnTo>
                    <a:lnTo>
                      <a:pt x="583" y="1"/>
                    </a:lnTo>
                    <a:lnTo>
                      <a:pt x="646" y="1"/>
                    </a:lnTo>
                    <a:lnTo>
                      <a:pt x="646" y="1"/>
                    </a:lnTo>
                    <a:lnTo>
                      <a:pt x="646" y="0"/>
                    </a:lnTo>
                    <a:lnTo>
                      <a:pt x="647"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9" name="Freeform 11"/>
              <p:cNvSpPr>
                <a:spLocks/>
              </p:cNvSpPr>
              <p:nvPr/>
            </p:nvSpPr>
            <p:spPr bwMode="auto">
              <a:xfrm>
                <a:off x="6089650" y="6477000"/>
                <a:ext cx="571500" cy="14288"/>
              </a:xfrm>
              <a:custGeom>
                <a:avLst/>
                <a:gdLst>
                  <a:gd name="T0" fmla="*/ 0 w 360"/>
                  <a:gd name="T1" fmla="*/ 0 h 9"/>
                  <a:gd name="T2" fmla="*/ 89 w 360"/>
                  <a:gd name="T3" fmla="*/ 3 h 9"/>
                  <a:gd name="T4" fmla="*/ 179 w 360"/>
                  <a:gd name="T5" fmla="*/ 3 h 9"/>
                  <a:gd name="T6" fmla="*/ 223 w 360"/>
                  <a:gd name="T7" fmla="*/ 4 h 9"/>
                  <a:gd name="T8" fmla="*/ 269 w 360"/>
                  <a:gd name="T9" fmla="*/ 7 h 9"/>
                  <a:gd name="T10" fmla="*/ 314 w 360"/>
                  <a:gd name="T11" fmla="*/ 5 h 9"/>
                  <a:gd name="T12" fmla="*/ 360 w 360"/>
                  <a:gd name="T13" fmla="*/ 4 h 9"/>
                  <a:gd name="T14" fmla="*/ 360 w 360"/>
                  <a:gd name="T15" fmla="*/ 4 h 9"/>
                  <a:gd name="T16" fmla="*/ 358 w 360"/>
                  <a:gd name="T17" fmla="*/ 5 h 9"/>
                  <a:gd name="T18" fmla="*/ 358 w 360"/>
                  <a:gd name="T19" fmla="*/ 5 h 9"/>
                  <a:gd name="T20" fmla="*/ 326 w 360"/>
                  <a:gd name="T21" fmla="*/ 8 h 9"/>
                  <a:gd name="T22" fmla="*/ 293 w 360"/>
                  <a:gd name="T23" fmla="*/ 9 h 9"/>
                  <a:gd name="T24" fmla="*/ 261 w 360"/>
                  <a:gd name="T25" fmla="*/ 9 h 9"/>
                  <a:gd name="T26" fmla="*/ 215 w 360"/>
                  <a:gd name="T27" fmla="*/ 7 h 9"/>
                  <a:gd name="T28" fmla="*/ 171 w 360"/>
                  <a:gd name="T29" fmla="*/ 4 h 9"/>
                  <a:gd name="T30" fmla="*/ 113 w 360"/>
                  <a:gd name="T31" fmla="*/ 5 h 9"/>
                  <a:gd name="T32" fmla="*/ 57 w 360"/>
                  <a:gd name="T33" fmla="*/ 5 h 9"/>
                  <a:gd name="T34" fmla="*/ 0 w 360"/>
                  <a:gd name="T35" fmla="*/ 1 h 9"/>
                  <a:gd name="T36" fmla="*/ 0 w 360"/>
                  <a:gd name="T37" fmla="*/ 0 h 9"/>
                  <a:gd name="T38" fmla="*/ 0 w 360"/>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9">
                    <a:moveTo>
                      <a:pt x="0" y="0"/>
                    </a:moveTo>
                    <a:lnTo>
                      <a:pt x="89" y="3"/>
                    </a:lnTo>
                    <a:lnTo>
                      <a:pt x="179" y="3"/>
                    </a:lnTo>
                    <a:lnTo>
                      <a:pt x="223" y="4"/>
                    </a:lnTo>
                    <a:lnTo>
                      <a:pt x="269" y="7"/>
                    </a:lnTo>
                    <a:lnTo>
                      <a:pt x="314" y="5"/>
                    </a:lnTo>
                    <a:lnTo>
                      <a:pt x="360" y="4"/>
                    </a:lnTo>
                    <a:lnTo>
                      <a:pt x="360" y="4"/>
                    </a:lnTo>
                    <a:lnTo>
                      <a:pt x="358" y="5"/>
                    </a:lnTo>
                    <a:lnTo>
                      <a:pt x="358" y="5"/>
                    </a:lnTo>
                    <a:lnTo>
                      <a:pt x="326" y="8"/>
                    </a:lnTo>
                    <a:lnTo>
                      <a:pt x="293" y="9"/>
                    </a:lnTo>
                    <a:lnTo>
                      <a:pt x="261" y="9"/>
                    </a:lnTo>
                    <a:lnTo>
                      <a:pt x="215" y="7"/>
                    </a:lnTo>
                    <a:lnTo>
                      <a:pt x="171" y="4"/>
                    </a:lnTo>
                    <a:lnTo>
                      <a:pt x="113" y="5"/>
                    </a:lnTo>
                    <a:lnTo>
                      <a:pt x="57" y="5"/>
                    </a:lnTo>
                    <a:lnTo>
                      <a:pt x="0" y="1"/>
                    </a:lnTo>
                    <a:lnTo>
                      <a:pt x="0" y="0"/>
                    </a:lnTo>
                    <a:lnTo>
                      <a:pt x="0"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20" name="Freeform 12"/>
              <p:cNvSpPr>
                <a:spLocks/>
              </p:cNvSpPr>
              <p:nvPr/>
            </p:nvSpPr>
            <p:spPr bwMode="auto">
              <a:xfrm>
                <a:off x="5995988" y="6518275"/>
                <a:ext cx="601663" cy="14288"/>
              </a:xfrm>
              <a:custGeom>
                <a:avLst/>
                <a:gdLst>
                  <a:gd name="T0" fmla="*/ 344 w 379"/>
                  <a:gd name="T1" fmla="*/ 0 h 9"/>
                  <a:gd name="T2" fmla="*/ 362 w 379"/>
                  <a:gd name="T3" fmla="*/ 0 h 9"/>
                  <a:gd name="T4" fmla="*/ 379 w 379"/>
                  <a:gd name="T5" fmla="*/ 0 h 9"/>
                  <a:gd name="T6" fmla="*/ 379 w 379"/>
                  <a:gd name="T7" fmla="*/ 0 h 9"/>
                  <a:gd name="T8" fmla="*/ 379 w 379"/>
                  <a:gd name="T9" fmla="*/ 0 h 9"/>
                  <a:gd name="T10" fmla="*/ 356 w 379"/>
                  <a:gd name="T11" fmla="*/ 3 h 9"/>
                  <a:gd name="T12" fmla="*/ 331 w 379"/>
                  <a:gd name="T13" fmla="*/ 3 h 9"/>
                  <a:gd name="T14" fmla="*/ 281 w 379"/>
                  <a:gd name="T15" fmla="*/ 8 h 9"/>
                  <a:gd name="T16" fmla="*/ 232 w 379"/>
                  <a:gd name="T17" fmla="*/ 8 h 9"/>
                  <a:gd name="T18" fmla="*/ 185 w 379"/>
                  <a:gd name="T19" fmla="*/ 8 h 9"/>
                  <a:gd name="T20" fmla="*/ 137 w 379"/>
                  <a:gd name="T21" fmla="*/ 8 h 9"/>
                  <a:gd name="T22" fmla="*/ 88 w 379"/>
                  <a:gd name="T23" fmla="*/ 9 h 9"/>
                  <a:gd name="T24" fmla="*/ 34 w 379"/>
                  <a:gd name="T25" fmla="*/ 9 h 9"/>
                  <a:gd name="T26" fmla="*/ 24 w 379"/>
                  <a:gd name="T27" fmla="*/ 9 h 9"/>
                  <a:gd name="T28" fmla="*/ 10 w 379"/>
                  <a:gd name="T29" fmla="*/ 8 h 9"/>
                  <a:gd name="T30" fmla="*/ 0 w 379"/>
                  <a:gd name="T31" fmla="*/ 5 h 9"/>
                  <a:gd name="T32" fmla="*/ 0 w 379"/>
                  <a:gd name="T33" fmla="*/ 4 h 9"/>
                  <a:gd name="T34" fmla="*/ 0 w 379"/>
                  <a:gd name="T35" fmla="*/ 4 h 9"/>
                  <a:gd name="T36" fmla="*/ 1 w 379"/>
                  <a:gd name="T37" fmla="*/ 3 h 9"/>
                  <a:gd name="T38" fmla="*/ 1 w 379"/>
                  <a:gd name="T39" fmla="*/ 3 h 9"/>
                  <a:gd name="T40" fmla="*/ 14 w 379"/>
                  <a:gd name="T41" fmla="*/ 5 h 9"/>
                  <a:gd name="T42" fmla="*/ 29 w 379"/>
                  <a:gd name="T43" fmla="*/ 7 h 9"/>
                  <a:gd name="T44" fmla="*/ 43 w 379"/>
                  <a:gd name="T45" fmla="*/ 7 h 9"/>
                  <a:gd name="T46" fmla="*/ 97 w 379"/>
                  <a:gd name="T47" fmla="*/ 7 h 9"/>
                  <a:gd name="T48" fmla="*/ 142 w 379"/>
                  <a:gd name="T49" fmla="*/ 5 h 9"/>
                  <a:gd name="T50" fmla="*/ 188 w 379"/>
                  <a:gd name="T51" fmla="*/ 5 h 9"/>
                  <a:gd name="T52" fmla="*/ 242 w 379"/>
                  <a:gd name="T53" fmla="*/ 7 h 9"/>
                  <a:gd name="T54" fmla="*/ 295 w 379"/>
                  <a:gd name="T55" fmla="*/ 4 h 9"/>
                  <a:gd name="T56" fmla="*/ 319 w 379"/>
                  <a:gd name="T57" fmla="*/ 2 h 9"/>
                  <a:gd name="T58" fmla="*/ 344 w 379"/>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9" h="9">
                    <a:moveTo>
                      <a:pt x="344" y="0"/>
                    </a:moveTo>
                    <a:lnTo>
                      <a:pt x="362" y="0"/>
                    </a:lnTo>
                    <a:lnTo>
                      <a:pt x="379" y="0"/>
                    </a:lnTo>
                    <a:lnTo>
                      <a:pt x="379" y="0"/>
                    </a:lnTo>
                    <a:lnTo>
                      <a:pt x="379" y="0"/>
                    </a:lnTo>
                    <a:lnTo>
                      <a:pt x="356" y="3"/>
                    </a:lnTo>
                    <a:lnTo>
                      <a:pt x="331" y="3"/>
                    </a:lnTo>
                    <a:lnTo>
                      <a:pt x="281" y="8"/>
                    </a:lnTo>
                    <a:lnTo>
                      <a:pt x="232" y="8"/>
                    </a:lnTo>
                    <a:lnTo>
                      <a:pt x="185" y="8"/>
                    </a:lnTo>
                    <a:lnTo>
                      <a:pt x="137" y="8"/>
                    </a:lnTo>
                    <a:lnTo>
                      <a:pt x="88" y="9"/>
                    </a:lnTo>
                    <a:lnTo>
                      <a:pt x="34" y="9"/>
                    </a:lnTo>
                    <a:lnTo>
                      <a:pt x="24" y="9"/>
                    </a:lnTo>
                    <a:lnTo>
                      <a:pt x="10" y="8"/>
                    </a:lnTo>
                    <a:lnTo>
                      <a:pt x="0" y="5"/>
                    </a:lnTo>
                    <a:lnTo>
                      <a:pt x="0" y="4"/>
                    </a:lnTo>
                    <a:lnTo>
                      <a:pt x="0" y="4"/>
                    </a:lnTo>
                    <a:lnTo>
                      <a:pt x="1" y="3"/>
                    </a:lnTo>
                    <a:lnTo>
                      <a:pt x="1" y="3"/>
                    </a:lnTo>
                    <a:lnTo>
                      <a:pt x="14" y="5"/>
                    </a:lnTo>
                    <a:lnTo>
                      <a:pt x="29" y="7"/>
                    </a:lnTo>
                    <a:lnTo>
                      <a:pt x="43" y="7"/>
                    </a:lnTo>
                    <a:lnTo>
                      <a:pt x="97" y="7"/>
                    </a:lnTo>
                    <a:lnTo>
                      <a:pt x="142" y="5"/>
                    </a:lnTo>
                    <a:lnTo>
                      <a:pt x="188" y="5"/>
                    </a:lnTo>
                    <a:lnTo>
                      <a:pt x="242" y="7"/>
                    </a:lnTo>
                    <a:lnTo>
                      <a:pt x="295" y="4"/>
                    </a:lnTo>
                    <a:lnTo>
                      <a:pt x="319" y="2"/>
                    </a:lnTo>
                    <a:lnTo>
                      <a:pt x="344"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21" name="Freeform 13"/>
              <p:cNvSpPr>
                <a:spLocks/>
              </p:cNvSpPr>
              <p:nvPr/>
            </p:nvSpPr>
            <p:spPr bwMode="auto">
              <a:xfrm>
                <a:off x="6167438" y="6569075"/>
                <a:ext cx="473075" cy="7938"/>
              </a:xfrm>
              <a:custGeom>
                <a:avLst/>
                <a:gdLst>
                  <a:gd name="T0" fmla="*/ 149 w 298"/>
                  <a:gd name="T1" fmla="*/ 0 h 5"/>
                  <a:gd name="T2" fmla="*/ 224 w 298"/>
                  <a:gd name="T3" fmla="*/ 1 h 5"/>
                  <a:gd name="T4" fmla="*/ 298 w 298"/>
                  <a:gd name="T5" fmla="*/ 4 h 5"/>
                  <a:gd name="T6" fmla="*/ 298 w 298"/>
                  <a:gd name="T7" fmla="*/ 4 h 5"/>
                  <a:gd name="T8" fmla="*/ 298 w 298"/>
                  <a:gd name="T9" fmla="*/ 5 h 5"/>
                  <a:gd name="T10" fmla="*/ 296 w 298"/>
                  <a:gd name="T11" fmla="*/ 5 h 5"/>
                  <a:gd name="T12" fmla="*/ 260 w 298"/>
                  <a:gd name="T13" fmla="*/ 4 h 5"/>
                  <a:gd name="T14" fmla="*/ 224 w 298"/>
                  <a:gd name="T15" fmla="*/ 1 h 5"/>
                  <a:gd name="T16" fmla="*/ 148 w 298"/>
                  <a:gd name="T17" fmla="*/ 1 h 5"/>
                  <a:gd name="T18" fmla="*/ 110 w 298"/>
                  <a:gd name="T19" fmla="*/ 2 h 5"/>
                  <a:gd name="T20" fmla="*/ 71 w 298"/>
                  <a:gd name="T21" fmla="*/ 4 h 5"/>
                  <a:gd name="T22" fmla="*/ 35 w 298"/>
                  <a:gd name="T23" fmla="*/ 2 h 5"/>
                  <a:gd name="T24" fmla="*/ 0 w 298"/>
                  <a:gd name="T25" fmla="*/ 1 h 5"/>
                  <a:gd name="T26" fmla="*/ 0 w 298"/>
                  <a:gd name="T27" fmla="*/ 0 h 5"/>
                  <a:gd name="T28" fmla="*/ 0 w 298"/>
                  <a:gd name="T29" fmla="*/ 0 h 5"/>
                  <a:gd name="T30" fmla="*/ 35 w 298"/>
                  <a:gd name="T31" fmla="*/ 1 h 5"/>
                  <a:gd name="T32" fmla="*/ 72 w 298"/>
                  <a:gd name="T33" fmla="*/ 2 h 5"/>
                  <a:gd name="T34" fmla="*/ 111 w 298"/>
                  <a:gd name="T35" fmla="*/ 1 h 5"/>
                  <a:gd name="T36" fmla="*/ 149 w 298"/>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5">
                    <a:moveTo>
                      <a:pt x="149" y="0"/>
                    </a:moveTo>
                    <a:lnTo>
                      <a:pt x="224" y="1"/>
                    </a:lnTo>
                    <a:lnTo>
                      <a:pt x="298" y="4"/>
                    </a:lnTo>
                    <a:lnTo>
                      <a:pt x="298" y="4"/>
                    </a:lnTo>
                    <a:lnTo>
                      <a:pt x="298" y="5"/>
                    </a:lnTo>
                    <a:lnTo>
                      <a:pt x="296" y="5"/>
                    </a:lnTo>
                    <a:lnTo>
                      <a:pt x="260" y="4"/>
                    </a:lnTo>
                    <a:lnTo>
                      <a:pt x="224" y="1"/>
                    </a:lnTo>
                    <a:lnTo>
                      <a:pt x="148" y="1"/>
                    </a:lnTo>
                    <a:lnTo>
                      <a:pt x="110" y="2"/>
                    </a:lnTo>
                    <a:lnTo>
                      <a:pt x="71" y="4"/>
                    </a:lnTo>
                    <a:lnTo>
                      <a:pt x="35" y="2"/>
                    </a:lnTo>
                    <a:lnTo>
                      <a:pt x="0" y="1"/>
                    </a:lnTo>
                    <a:lnTo>
                      <a:pt x="0" y="0"/>
                    </a:lnTo>
                    <a:lnTo>
                      <a:pt x="0" y="0"/>
                    </a:lnTo>
                    <a:lnTo>
                      <a:pt x="35" y="1"/>
                    </a:lnTo>
                    <a:lnTo>
                      <a:pt x="72" y="2"/>
                    </a:lnTo>
                    <a:lnTo>
                      <a:pt x="111" y="1"/>
                    </a:lnTo>
                    <a:lnTo>
                      <a:pt x="149"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31" name="组合 30"/>
            <p:cNvGrpSpPr/>
            <p:nvPr/>
          </p:nvGrpSpPr>
          <p:grpSpPr>
            <a:xfrm>
              <a:off x="6601959" y="4558340"/>
              <a:ext cx="4299328" cy="1180931"/>
              <a:chOff x="7325359" y="2262882"/>
              <a:chExt cx="4299328" cy="1180931"/>
            </a:xfrm>
          </p:grpSpPr>
          <p:sp>
            <p:nvSpPr>
              <p:cNvPr id="32" name="矩形 31"/>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33" name="矩形 32"/>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grpSp>
        <p:nvGrpSpPr>
          <p:cNvPr id="34" name="组合 33"/>
          <p:cNvGrpSpPr/>
          <p:nvPr/>
        </p:nvGrpSpPr>
        <p:grpSpPr>
          <a:xfrm>
            <a:off x="0" y="206306"/>
            <a:ext cx="6720420" cy="902380"/>
            <a:chOff x="0" y="206306"/>
            <a:chExt cx="6720420" cy="902380"/>
          </a:xfrm>
        </p:grpSpPr>
        <p:sp>
          <p:nvSpPr>
            <p:cNvPr id="35" name="文本框 34"/>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36" name="组合 35"/>
            <p:cNvGrpSpPr/>
            <p:nvPr/>
          </p:nvGrpSpPr>
          <p:grpSpPr>
            <a:xfrm>
              <a:off x="0" y="429601"/>
              <a:ext cx="6720420" cy="679085"/>
              <a:chOff x="0" y="429601"/>
              <a:chExt cx="6720420" cy="679085"/>
            </a:xfrm>
          </p:grpSpPr>
          <p:sp>
            <p:nvSpPr>
              <p:cNvPr id="37" name="任意多边形 36"/>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41593334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par>
                          <p:cTn id="15" fill="hold">
                            <p:stCondLst>
                              <p:cond delay="1500"/>
                            </p:stCondLst>
                            <p:childTnLst>
                              <p:par>
                                <p:cTn id="16" presetID="50" presetClass="entr" presetSubtype="0" decel="10000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1000" fill="hold"/>
                                        <p:tgtEl>
                                          <p:spTgt spid="40"/>
                                        </p:tgtEl>
                                        <p:attrNameLst>
                                          <p:attrName>ppt_w</p:attrName>
                                        </p:attrNameLst>
                                      </p:cBhvr>
                                      <p:tavLst>
                                        <p:tav tm="0">
                                          <p:val>
                                            <p:strVal val="#ppt_w+.3"/>
                                          </p:val>
                                        </p:tav>
                                        <p:tav tm="100000">
                                          <p:val>
                                            <p:strVal val="#ppt_w"/>
                                          </p:val>
                                        </p:tav>
                                      </p:tavLst>
                                    </p:anim>
                                    <p:anim calcmode="lin" valueType="num">
                                      <p:cBhvr>
                                        <p:cTn id="19" dur="1000" fill="hold"/>
                                        <p:tgtEl>
                                          <p:spTgt spid="40"/>
                                        </p:tgtEl>
                                        <p:attrNameLst>
                                          <p:attrName>ppt_h</p:attrName>
                                        </p:attrNameLst>
                                      </p:cBhvr>
                                      <p:tavLst>
                                        <p:tav tm="0">
                                          <p:val>
                                            <p:strVal val="#ppt_h"/>
                                          </p:val>
                                        </p:tav>
                                        <p:tav tm="100000">
                                          <p:val>
                                            <p:strVal val="#ppt_h"/>
                                          </p:val>
                                        </p:tav>
                                      </p:tavLst>
                                    </p:anim>
                                    <p:animEffect transition="in" filter="fade">
                                      <p:cBhvr>
                                        <p:cTn id="20" dur="1000"/>
                                        <p:tgtEl>
                                          <p:spTgt spid="40"/>
                                        </p:tgtEl>
                                      </p:cBhvr>
                                    </p:animEffect>
                                  </p:childTnLst>
                                </p:cTn>
                              </p:par>
                            </p:childTnLst>
                          </p:cTn>
                        </p:par>
                        <p:par>
                          <p:cTn id="21" fill="hold">
                            <p:stCondLst>
                              <p:cond delay="2500"/>
                            </p:stCondLst>
                            <p:childTnLst>
                              <p:par>
                                <p:cTn id="22" presetID="50" presetClass="entr" presetSubtype="0" decel="100000"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1000" fill="hold"/>
                                        <p:tgtEl>
                                          <p:spTgt spid="41"/>
                                        </p:tgtEl>
                                        <p:attrNameLst>
                                          <p:attrName>ppt_w</p:attrName>
                                        </p:attrNameLst>
                                      </p:cBhvr>
                                      <p:tavLst>
                                        <p:tav tm="0">
                                          <p:val>
                                            <p:strVal val="#ppt_w+.3"/>
                                          </p:val>
                                        </p:tav>
                                        <p:tav tm="100000">
                                          <p:val>
                                            <p:strVal val="#ppt_w"/>
                                          </p:val>
                                        </p:tav>
                                      </p:tavLst>
                                    </p:anim>
                                    <p:anim calcmode="lin" valueType="num">
                                      <p:cBhvr>
                                        <p:cTn id="25" dur="1000" fill="hold"/>
                                        <p:tgtEl>
                                          <p:spTgt spid="41"/>
                                        </p:tgtEl>
                                        <p:attrNameLst>
                                          <p:attrName>ppt_h</p:attrName>
                                        </p:attrNameLst>
                                      </p:cBhvr>
                                      <p:tavLst>
                                        <p:tav tm="0">
                                          <p:val>
                                            <p:strVal val="#ppt_h"/>
                                          </p:val>
                                        </p:tav>
                                        <p:tav tm="100000">
                                          <p:val>
                                            <p:strVal val="#ppt_h"/>
                                          </p:val>
                                        </p:tav>
                                      </p:tavLst>
                                    </p:anim>
                                    <p:animEffect transition="in" filter="fade">
                                      <p:cBhvr>
                                        <p:cTn id="26" dur="1000"/>
                                        <p:tgtEl>
                                          <p:spTgt spid="41"/>
                                        </p:tgtEl>
                                      </p:cBhvr>
                                    </p:animEffect>
                                  </p:childTnLst>
                                </p:cTn>
                              </p:par>
                            </p:childTnLst>
                          </p:cTn>
                        </p:par>
                        <p:par>
                          <p:cTn id="27" fill="hold">
                            <p:stCondLst>
                              <p:cond delay="3500"/>
                            </p:stCondLst>
                            <p:childTnLst>
                              <p:par>
                                <p:cTn id="28" presetID="50" presetClass="entr" presetSubtype="0" decel="10000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1000" fill="hold"/>
                                        <p:tgtEl>
                                          <p:spTgt spid="42"/>
                                        </p:tgtEl>
                                        <p:attrNameLst>
                                          <p:attrName>ppt_w</p:attrName>
                                        </p:attrNameLst>
                                      </p:cBhvr>
                                      <p:tavLst>
                                        <p:tav tm="0">
                                          <p:val>
                                            <p:strVal val="#ppt_w+.3"/>
                                          </p:val>
                                        </p:tav>
                                        <p:tav tm="100000">
                                          <p:val>
                                            <p:strVal val="#ppt_w"/>
                                          </p:val>
                                        </p:tav>
                                      </p:tavLst>
                                    </p:anim>
                                    <p:anim calcmode="lin" valueType="num">
                                      <p:cBhvr>
                                        <p:cTn id="31" dur="1000" fill="hold"/>
                                        <p:tgtEl>
                                          <p:spTgt spid="42"/>
                                        </p:tgtEl>
                                        <p:attrNameLst>
                                          <p:attrName>ppt_h</p:attrName>
                                        </p:attrNameLst>
                                      </p:cBhvr>
                                      <p:tavLst>
                                        <p:tav tm="0">
                                          <p:val>
                                            <p:strVal val="#ppt_h"/>
                                          </p:val>
                                        </p:tav>
                                        <p:tav tm="100000">
                                          <p:val>
                                            <p:strVal val="#ppt_h"/>
                                          </p:val>
                                        </p:tav>
                                      </p:tavLst>
                                    </p:anim>
                                    <p:animEffect transition="in" filter="fade">
                                      <p:cBhvr>
                                        <p:cTn id="32"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88565" y="2280025"/>
            <a:ext cx="883138" cy="466446"/>
          </a:xfrm>
          <a:prstGeom prst="rect">
            <a:avLst/>
          </a:prstGeom>
        </p:spPr>
      </p:pic>
      <p:pic>
        <p:nvPicPr>
          <p:cNvPr id="3" name="图片 2"/>
          <p:cNvPicPr>
            <a:picLocks noChangeAspect="1"/>
          </p:cNvPicPr>
          <p:nvPr/>
        </p:nvPicPr>
        <p:blipFill>
          <a:blip r:embed="rId4"/>
          <a:stretch>
            <a:fillRect/>
          </a:stretch>
        </p:blipFill>
        <p:spPr>
          <a:xfrm>
            <a:off x="2215277" y="2431719"/>
            <a:ext cx="2373818" cy="2322659"/>
          </a:xfrm>
          <a:prstGeom prst="rect">
            <a:avLst/>
          </a:prstGeom>
        </p:spPr>
      </p:pic>
      <p:sp>
        <p:nvSpPr>
          <p:cNvPr id="5" name="矩形 4"/>
          <p:cNvSpPr/>
          <p:nvPr/>
        </p:nvSpPr>
        <p:spPr>
          <a:xfrm>
            <a:off x="5121972" y="3168201"/>
            <a:ext cx="5200469" cy="722762"/>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rPr>
              <a:t>标题文字</a:t>
            </a:r>
            <a:r>
              <a:rPr lang="zh-CN" altLang="en-US" sz="3600" b="1" dirty="0" smtClean="0">
                <a:solidFill>
                  <a:schemeClr val="tx1">
                    <a:lumMod val="65000"/>
                    <a:lumOff val="35000"/>
                  </a:schemeClr>
                </a:solidFill>
                <a:latin typeface="汉仪小麦体简" panose="00020600040101010101" pitchFamily="18" charset="-122"/>
                <a:ea typeface="汉仪小麦体简" panose="00020600040101010101" pitchFamily="18" charset="-122"/>
              </a:rPr>
              <a:t>添加此处</a:t>
            </a:r>
            <a:endPar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sp>
        <p:nvSpPr>
          <p:cNvPr id="6" name="文本框 5"/>
          <p:cNvSpPr txBox="1"/>
          <p:nvPr/>
        </p:nvSpPr>
        <p:spPr>
          <a:xfrm>
            <a:off x="5121971" y="3808462"/>
            <a:ext cx="5200469"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7" name="矩形 6"/>
          <p:cNvSpPr/>
          <p:nvPr/>
        </p:nvSpPr>
        <p:spPr>
          <a:xfrm>
            <a:off x="5071172" y="2108553"/>
            <a:ext cx="1278828" cy="646331"/>
          </a:xfrm>
          <a:prstGeom prst="rect">
            <a:avLst/>
          </a:prstGeom>
        </p:spPr>
        <p:txBody>
          <a:bodyPr lIns="0" tIns="0" rIns="0" bIns="0"/>
          <a:lstStyle/>
          <a:p>
            <a:pPr algn="r" latinLnBrk="1">
              <a:spcBef>
                <a:spcPct val="20000"/>
              </a:spcBef>
              <a:buFont typeface="Arial" panose="020B0604020202020204" pitchFamily="34" charset="0"/>
              <a:buNone/>
            </a:pPr>
            <a:r>
              <a:rPr lang="en-US" altLang="zh-CN" sz="8000" b="1" dirty="0" smtClean="0">
                <a:ln w="19050">
                  <a:solidFill>
                    <a:schemeClr val="tx1"/>
                  </a:solidFill>
                </a:ln>
                <a:blipFill>
                  <a:blip r:embed="rId5"/>
                  <a:stretch>
                    <a:fillRect/>
                  </a:stretch>
                </a:blipFill>
                <a:latin typeface="Freehand521 BT" panose="03080802030307080304" pitchFamily="66" charset="0"/>
                <a:ea typeface="맑은 고딕" panose="020B0503020000020004" pitchFamily="34" charset="-127"/>
                <a:cs typeface="Tahoma" panose="020B0604030504040204" pitchFamily="34" charset="0"/>
              </a:rPr>
              <a:t>03</a:t>
            </a:r>
            <a:endParaRPr lang="zh-CN" altLang="en-US" sz="8000" b="1" dirty="0">
              <a:ln w="19050">
                <a:solidFill>
                  <a:schemeClr val="tx1"/>
                </a:solidFill>
              </a:ln>
              <a:blipFill>
                <a:blip r:embed="rId5"/>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spTree>
    <p:extLst>
      <p:ext uri="{BB962C8B-B14F-4D97-AF65-F5344CB8AC3E}">
        <p14:creationId xmlns:p14="http://schemas.microsoft.com/office/powerpoint/2010/main" val="1053289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5"/>
          <p:cNvGrpSpPr/>
          <p:nvPr/>
        </p:nvGrpSpPr>
        <p:grpSpPr>
          <a:xfrm>
            <a:off x="4739905" y="2380040"/>
            <a:ext cx="688614" cy="1741614"/>
            <a:chOff x="3114675" y="4652963"/>
            <a:chExt cx="350838" cy="1270001"/>
          </a:xfrm>
          <a:solidFill>
            <a:srgbClr val="FCAE16"/>
          </a:solidFill>
        </p:grpSpPr>
        <p:sp>
          <p:nvSpPr>
            <p:cNvPr id="3"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5"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8"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9"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0"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1"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2"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3"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8"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9"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0"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1"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2"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3"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4"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5"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6"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7"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8"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29"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0"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1"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2"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3"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4"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5"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6"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7"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8"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39"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0"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1"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2"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3"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4"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5"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6"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7"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8"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49"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50"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51"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52"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53"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grpSp>
      <p:grpSp>
        <p:nvGrpSpPr>
          <p:cNvPr id="55" name="그룹 58"/>
          <p:cNvGrpSpPr/>
          <p:nvPr/>
        </p:nvGrpSpPr>
        <p:grpSpPr>
          <a:xfrm>
            <a:off x="2781300" y="1873332"/>
            <a:ext cx="2677725" cy="2709098"/>
            <a:chOff x="881063" y="1844675"/>
            <a:chExt cx="2709862" cy="2741613"/>
          </a:xfrm>
          <a:solidFill>
            <a:schemeClr val="tx1"/>
          </a:solidFill>
        </p:grpSpPr>
        <p:sp>
          <p:nvSpPr>
            <p:cNvPr id="56"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57"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58"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59"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0"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1"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2"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3"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4"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5"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6"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7"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8"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69"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0"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1"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2"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3"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4"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5"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6"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7"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8"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79"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grpSp>
      <p:grpSp>
        <p:nvGrpSpPr>
          <p:cNvPr id="80" name="그룹 83"/>
          <p:cNvGrpSpPr/>
          <p:nvPr/>
        </p:nvGrpSpPr>
        <p:grpSpPr>
          <a:xfrm>
            <a:off x="4760150" y="1873332"/>
            <a:ext cx="2677725" cy="2709098"/>
            <a:chOff x="881063" y="1844675"/>
            <a:chExt cx="2709862" cy="2741613"/>
          </a:xfrm>
          <a:solidFill>
            <a:schemeClr val="tx1"/>
          </a:solidFill>
        </p:grpSpPr>
        <p:sp>
          <p:nvSpPr>
            <p:cNvPr id="81"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82"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83"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84"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85"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86"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87"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88"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89"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0"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1"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2"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3"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4"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5"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6"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7"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8"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99"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00"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01"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02"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03"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04"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grpSp>
      <p:grpSp>
        <p:nvGrpSpPr>
          <p:cNvPr id="105" name="그룹 108"/>
          <p:cNvGrpSpPr/>
          <p:nvPr/>
        </p:nvGrpSpPr>
        <p:grpSpPr>
          <a:xfrm>
            <a:off x="6732975" y="1873332"/>
            <a:ext cx="2677725" cy="2709098"/>
            <a:chOff x="881063" y="1844675"/>
            <a:chExt cx="2709862" cy="2741613"/>
          </a:xfrm>
          <a:solidFill>
            <a:schemeClr val="tx1"/>
          </a:solidFill>
        </p:grpSpPr>
        <p:sp>
          <p:nvSpPr>
            <p:cNvPr id="106"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07"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08"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09"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0"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1"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2"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3"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4"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5"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6"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7"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8"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19"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0"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1"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2"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3"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4"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5"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6"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7"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8"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sp>
          <p:nvSpPr>
            <p:cNvPr id="129"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ko-KR" altLang="en-US" sz="1400" b="0" i="0" u="none" strike="noStrike" kern="0" cap="none" spc="0" normalizeH="0" baseline="0" noProof="0">
                <a:ln>
                  <a:noFill/>
                </a:ln>
                <a:solidFill>
                  <a:prstClr val="black"/>
                </a:solidFill>
                <a:effectLst/>
                <a:uLnTx/>
                <a:uFillTx/>
                <a:latin typeface="맑은 고딕"/>
                <a:ea typeface="맑은 고딕" panose="020B0503020000020004" pitchFamily="34" charset="-127"/>
              </a:endParaRPr>
            </a:p>
          </p:txBody>
        </p:sp>
      </p:grpSp>
      <p:cxnSp>
        <p:nvCxnSpPr>
          <p:cNvPr id="130" name="직선 화살표 연결선 135"/>
          <p:cNvCxnSpPr>
            <a:stCxn id="103" idx="22"/>
          </p:cNvCxnSpPr>
          <p:nvPr/>
        </p:nvCxnSpPr>
        <p:spPr>
          <a:xfrm>
            <a:off x="5155455" y="4212224"/>
            <a:ext cx="12617" cy="694258"/>
          </a:xfrm>
          <a:prstGeom prst="straightConnector1">
            <a:avLst/>
          </a:prstGeom>
          <a:noFill/>
          <a:ln w="19050" cap="flat" cmpd="sng" algn="ctr">
            <a:solidFill>
              <a:sysClr val="window" lastClr="FFFFFF"/>
            </a:solidFill>
            <a:prstDash val="solid"/>
            <a:tailEnd type="triangle"/>
          </a:ln>
          <a:effectLst/>
        </p:spPr>
      </p:cxnSp>
      <p:cxnSp>
        <p:nvCxnSpPr>
          <p:cNvPr id="131" name="직선 화살표 연결선 136"/>
          <p:cNvCxnSpPr/>
          <p:nvPr/>
        </p:nvCxnSpPr>
        <p:spPr>
          <a:xfrm>
            <a:off x="6972332" y="4212224"/>
            <a:ext cx="12617" cy="694258"/>
          </a:xfrm>
          <a:prstGeom prst="straightConnector1">
            <a:avLst/>
          </a:prstGeom>
          <a:noFill/>
          <a:ln w="19050" cap="flat" cmpd="sng" algn="ctr">
            <a:solidFill>
              <a:sysClr val="window" lastClr="FFFFFF"/>
            </a:solidFill>
            <a:prstDash val="solid"/>
            <a:tailEnd type="triangle"/>
          </a:ln>
          <a:effectLst/>
        </p:spPr>
      </p:cxnSp>
      <p:grpSp>
        <p:nvGrpSpPr>
          <p:cNvPr id="132" name="그룹 137"/>
          <p:cNvGrpSpPr/>
          <p:nvPr/>
        </p:nvGrpSpPr>
        <p:grpSpPr>
          <a:xfrm>
            <a:off x="6724214" y="2380040"/>
            <a:ext cx="688614" cy="1741614"/>
            <a:chOff x="3114675" y="4652963"/>
            <a:chExt cx="350838" cy="1270001"/>
          </a:xfrm>
          <a:solidFill>
            <a:srgbClr val="048DB9"/>
          </a:solidFill>
        </p:grpSpPr>
        <p:sp>
          <p:nvSpPr>
            <p:cNvPr id="133"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34"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35"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36"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37"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38"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39"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0"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1"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2"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3"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4"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5"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6"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7"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8"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49"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0"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1"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2"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3"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4"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5"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6"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7"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8"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59"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0"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1"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2"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3"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4"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5"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6"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7"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8"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69"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0"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1"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2"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3"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4"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5"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6"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7"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8"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79"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80"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81"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82"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sp>
          <p:nvSpPr>
            <p:cNvPr id="183"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400">
                <a:solidFill>
                  <a:prstClr val="black"/>
                </a:solidFill>
                <a:latin typeface="맑은 고딕"/>
                <a:ea typeface="맑은 고딕" panose="020B0503020000020004" pitchFamily="34" charset="-127"/>
              </a:endParaRPr>
            </a:p>
          </p:txBody>
        </p:sp>
      </p:grpSp>
      <p:grpSp>
        <p:nvGrpSpPr>
          <p:cNvPr id="187" name="组合 186"/>
          <p:cNvGrpSpPr/>
          <p:nvPr/>
        </p:nvGrpSpPr>
        <p:grpSpPr>
          <a:xfrm>
            <a:off x="1304596" y="4702165"/>
            <a:ext cx="4299328" cy="1180931"/>
            <a:chOff x="7325359" y="2262882"/>
            <a:chExt cx="4299328" cy="1180931"/>
          </a:xfrm>
        </p:grpSpPr>
        <p:sp>
          <p:nvSpPr>
            <p:cNvPr id="188" name="矩形 187"/>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89" name="矩形 188"/>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90" name="组合 189"/>
          <p:cNvGrpSpPr/>
          <p:nvPr/>
        </p:nvGrpSpPr>
        <p:grpSpPr>
          <a:xfrm>
            <a:off x="6597217" y="4702165"/>
            <a:ext cx="4299328" cy="1180931"/>
            <a:chOff x="7325359" y="2262882"/>
            <a:chExt cx="4299328" cy="1180931"/>
          </a:xfrm>
        </p:grpSpPr>
        <p:sp>
          <p:nvSpPr>
            <p:cNvPr id="191" name="矩形 190"/>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92" name="矩形 191"/>
            <p:cNvSpPr/>
            <p:nvPr/>
          </p:nvSpPr>
          <p:spPr>
            <a:xfrm>
              <a:off x="9382713" y="2262882"/>
              <a:ext cx="2241974" cy="51264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sp>
        <p:nvSpPr>
          <p:cNvPr id="194" name="矩形 193"/>
          <p:cNvSpPr/>
          <p:nvPr/>
        </p:nvSpPr>
        <p:spPr>
          <a:xfrm>
            <a:off x="3486939" y="2669668"/>
            <a:ext cx="1029013" cy="1077218"/>
          </a:xfrm>
          <a:prstGeom prst="rect">
            <a:avLst/>
          </a:prstGeom>
        </p:spPr>
        <p:txBody>
          <a:bodyPr wrap="square">
            <a:spAutoFit/>
            <a:scene3d>
              <a:camera prst="orthographicFront"/>
              <a:lightRig rig="threePt" dir="t"/>
            </a:scene3d>
            <a:sp3d contourW="12700"/>
          </a:bodyPr>
          <a:lstStyle/>
          <a:p>
            <a:pPr algn="ctr"/>
            <a:r>
              <a:rPr lang="zh-CN" altLang="en-US" sz="3200" b="1" dirty="0" smtClean="0">
                <a:solidFill>
                  <a:srgbClr val="3C3C3B"/>
                </a:solidFill>
                <a:latin typeface="汉仪小麦体简" panose="00020600040101010101" pitchFamily="18" charset="-122"/>
                <a:ea typeface="汉仪小麦体简" panose="00020600040101010101" pitchFamily="18" charset="-122"/>
              </a:rPr>
              <a:t>文字</a:t>
            </a:r>
            <a:endParaRPr lang="en-US" altLang="zh-CN" sz="3200" b="1" dirty="0" smtClean="0">
              <a:solidFill>
                <a:srgbClr val="3C3C3B"/>
              </a:solidFill>
              <a:latin typeface="汉仪小麦体简" panose="00020600040101010101" pitchFamily="18" charset="-122"/>
              <a:ea typeface="汉仪小麦体简" panose="00020600040101010101" pitchFamily="18" charset="-122"/>
            </a:endParaRPr>
          </a:p>
          <a:p>
            <a:pPr algn="ctr"/>
            <a:r>
              <a:rPr lang="zh-CN" altLang="en-US" sz="3200" b="1" dirty="0" smtClean="0">
                <a:solidFill>
                  <a:srgbClr val="3C3C3B"/>
                </a:solidFill>
                <a:latin typeface="汉仪小麦体简" panose="00020600040101010101" pitchFamily="18" charset="-122"/>
                <a:ea typeface="汉仪小麦体简" panose="00020600040101010101" pitchFamily="18" charset="-122"/>
              </a:rPr>
              <a:t>添加</a:t>
            </a:r>
            <a:endParaRPr lang="zh-CN" altLang="en-US" sz="3200" b="1" dirty="0">
              <a:solidFill>
                <a:srgbClr val="3C3C3B"/>
              </a:solidFill>
              <a:latin typeface="汉仪小麦体简" panose="00020600040101010101" pitchFamily="18" charset="-122"/>
              <a:ea typeface="汉仪小麦体简" panose="00020600040101010101" pitchFamily="18" charset="-122"/>
            </a:endParaRPr>
          </a:p>
        </p:txBody>
      </p:sp>
      <p:sp>
        <p:nvSpPr>
          <p:cNvPr id="195" name="矩形 194"/>
          <p:cNvSpPr/>
          <p:nvPr/>
        </p:nvSpPr>
        <p:spPr>
          <a:xfrm>
            <a:off x="5569715" y="2669668"/>
            <a:ext cx="1029013" cy="1077218"/>
          </a:xfrm>
          <a:prstGeom prst="rect">
            <a:avLst/>
          </a:prstGeom>
        </p:spPr>
        <p:txBody>
          <a:bodyPr wrap="square">
            <a:spAutoFit/>
            <a:scene3d>
              <a:camera prst="orthographicFront"/>
              <a:lightRig rig="threePt" dir="t"/>
            </a:scene3d>
            <a:sp3d contourW="12700"/>
          </a:bodyPr>
          <a:lstStyle/>
          <a:p>
            <a:pPr algn="ctr"/>
            <a:r>
              <a:rPr lang="zh-CN" altLang="en-US" sz="3200" b="1" dirty="0" smtClean="0">
                <a:solidFill>
                  <a:srgbClr val="3C3C3B"/>
                </a:solidFill>
                <a:latin typeface="汉仪小麦体简" panose="00020600040101010101" pitchFamily="18" charset="-122"/>
                <a:ea typeface="汉仪小麦体简" panose="00020600040101010101" pitchFamily="18" charset="-122"/>
              </a:rPr>
              <a:t>文字</a:t>
            </a:r>
            <a:endParaRPr lang="en-US" altLang="zh-CN" sz="3200" b="1" dirty="0" smtClean="0">
              <a:solidFill>
                <a:srgbClr val="3C3C3B"/>
              </a:solidFill>
              <a:latin typeface="汉仪小麦体简" panose="00020600040101010101" pitchFamily="18" charset="-122"/>
              <a:ea typeface="汉仪小麦体简" panose="00020600040101010101" pitchFamily="18" charset="-122"/>
            </a:endParaRPr>
          </a:p>
          <a:p>
            <a:pPr algn="ctr"/>
            <a:r>
              <a:rPr lang="zh-CN" altLang="en-US" sz="3200" b="1" dirty="0" smtClean="0">
                <a:solidFill>
                  <a:srgbClr val="3C3C3B"/>
                </a:solidFill>
                <a:latin typeface="汉仪小麦体简" panose="00020600040101010101" pitchFamily="18" charset="-122"/>
                <a:ea typeface="汉仪小麦体简" panose="00020600040101010101" pitchFamily="18" charset="-122"/>
              </a:rPr>
              <a:t>添加</a:t>
            </a:r>
            <a:endParaRPr lang="zh-CN" altLang="en-US" sz="3200" b="1" dirty="0">
              <a:solidFill>
                <a:srgbClr val="3C3C3B"/>
              </a:solidFill>
              <a:latin typeface="汉仪小麦体简" panose="00020600040101010101" pitchFamily="18" charset="-122"/>
              <a:ea typeface="汉仪小麦体简" panose="00020600040101010101" pitchFamily="18" charset="-122"/>
            </a:endParaRPr>
          </a:p>
        </p:txBody>
      </p:sp>
      <p:sp>
        <p:nvSpPr>
          <p:cNvPr id="196" name="矩形 195"/>
          <p:cNvSpPr/>
          <p:nvPr/>
        </p:nvSpPr>
        <p:spPr>
          <a:xfrm>
            <a:off x="7703498" y="2669668"/>
            <a:ext cx="1029013" cy="1077218"/>
          </a:xfrm>
          <a:prstGeom prst="rect">
            <a:avLst/>
          </a:prstGeom>
        </p:spPr>
        <p:txBody>
          <a:bodyPr wrap="square">
            <a:spAutoFit/>
            <a:scene3d>
              <a:camera prst="orthographicFront"/>
              <a:lightRig rig="threePt" dir="t"/>
            </a:scene3d>
            <a:sp3d contourW="12700"/>
          </a:bodyPr>
          <a:lstStyle/>
          <a:p>
            <a:pPr algn="ctr"/>
            <a:r>
              <a:rPr lang="zh-CN" altLang="en-US" sz="3200" b="1" dirty="0" smtClean="0">
                <a:solidFill>
                  <a:srgbClr val="3C3C3B"/>
                </a:solidFill>
                <a:latin typeface="汉仪小麦体简" panose="00020600040101010101" pitchFamily="18" charset="-122"/>
                <a:ea typeface="汉仪小麦体简" panose="00020600040101010101" pitchFamily="18" charset="-122"/>
              </a:rPr>
              <a:t>文字</a:t>
            </a:r>
            <a:endParaRPr lang="en-US" altLang="zh-CN" sz="3200" b="1" dirty="0" smtClean="0">
              <a:solidFill>
                <a:srgbClr val="3C3C3B"/>
              </a:solidFill>
              <a:latin typeface="汉仪小麦体简" panose="00020600040101010101" pitchFamily="18" charset="-122"/>
              <a:ea typeface="汉仪小麦体简" panose="00020600040101010101" pitchFamily="18" charset="-122"/>
            </a:endParaRPr>
          </a:p>
          <a:p>
            <a:pPr algn="ctr"/>
            <a:r>
              <a:rPr lang="zh-CN" altLang="en-US" sz="3200" b="1" dirty="0" smtClean="0">
                <a:solidFill>
                  <a:srgbClr val="3C3C3B"/>
                </a:solidFill>
                <a:latin typeface="汉仪小麦体简" panose="00020600040101010101" pitchFamily="18" charset="-122"/>
                <a:ea typeface="汉仪小麦体简" panose="00020600040101010101" pitchFamily="18" charset="-122"/>
              </a:rPr>
              <a:t>添加</a:t>
            </a:r>
            <a:endParaRPr lang="zh-CN" altLang="en-US" sz="3200" b="1" dirty="0">
              <a:solidFill>
                <a:srgbClr val="3C3C3B"/>
              </a:solidFill>
              <a:latin typeface="汉仪小麦体简" panose="00020600040101010101" pitchFamily="18" charset="-122"/>
              <a:ea typeface="汉仪小麦体简" panose="00020600040101010101" pitchFamily="18" charset="-122"/>
            </a:endParaRPr>
          </a:p>
        </p:txBody>
      </p:sp>
      <p:grpSp>
        <p:nvGrpSpPr>
          <p:cNvPr id="197" name="组合 196"/>
          <p:cNvGrpSpPr/>
          <p:nvPr/>
        </p:nvGrpSpPr>
        <p:grpSpPr>
          <a:xfrm>
            <a:off x="0" y="206306"/>
            <a:ext cx="6720420" cy="902380"/>
            <a:chOff x="0" y="206306"/>
            <a:chExt cx="6720420" cy="902380"/>
          </a:xfrm>
        </p:grpSpPr>
        <p:sp>
          <p:nvSpPr>
            <p:cNvPr id="198" name="文本框 197"/>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99" name="组合 198"/>
            <p:cNvGrpSpPr/>
            <p:nvPr/>
          </p:nvGrpSpPr>
          <p:grpSpPr>
            <a:xfrm>
              <a:off x="0" y="429601"/>
              <a:ext cx="6720420" cy="679085"/>
              <a:chOff x="0" y="429601"/>
              <a:chExt cx="6720420" cy="679085"/>
            </a:xfrm>
          </p:grpSpPr>
          <p:sp>
            <p:nvSpPr>
              <p:cNvPr id="200" name="任意多边形 199"/>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2477778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7"/>
                                        </p:tgtEl>
                                        <p:attrNameLst>
                                          <p:attrName>style.visibility</p:attrName>
                                        </p:attrNameLst>
                                      </p:cBhvr>
                                      <p:to>
                                        <p:strVal val="visible"/>
                                      </p:to>
                                    </p:set>
                                    <p:anim calcmode="lin" valueType="num">
                                      <p:cBhvr additive="base">
                                        <p:cTn id="7" dur="500" fill="hold"/>
                                        <p:tgtEl>
                                          <p:spTgt spid="197"/>
                                        </p:tgtEl>
                                        <p:attrNameLst>
                                          <p:attrName>ppt_x</p:attrName>
                                        </p:attrNameLst>
                                      </p:cBhvr>
                                      <p:tavLst>
                                        <p:tav tm="0">
                                          <p:val>
                                            <p:strVal val="0-#ppt_w/2"/>
                                          </p:val>
                                        </p:tav>
                                        <p:tav tm="100000">
                                          <p:val>
                                            <p:strVal val="#ppt_x"/>
                                          </p:val>
                                        </p:tav>
                                      </p:tavLst>
                                    </p:anim>
                                    <p:anim calcmode="lin" valueType="num">
                                      <p:cBhvr additive="base">
                                        <p:cTn id="8" dur="500" fill="hold"/>
                                        <p:tgtEl>
                                          <p:spTgt spid="19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p:cTn id="17" dur="500" fill="hold"/>
                                        <p:tgtEl>
                                          <p:spTgt spid="55"/>
                                        </p:tgtEl>
                                        <p:attrNameLst>
                                          <p:attrName>ppt_w</p:attrName>
                                        </p:attrNameLst>
                                      </p:cBhvr>
                                      <p:tavLst>
                                        <p:tav tm="0">
                                          <p:val>
                                            <p:fltVal val="0"/>
                                          </p:val>
                                        </p:tav>
                                        <p:tav tm="100000">
                                          <p:val>
                                            <p:strVal val="#ppt_w"/>
                                          </p:val>
                                        </p:tav>
                                      </p:tavLst>
                                    </p:anim>
                                    <p:anim calcmode="lin" valueType="num">
                                      <p:cBhvr>
                                        <p:cTn id="18" dur="500" fill="hold"/>
                                        <p:tgtEl>
                                          <p:spTgt spid="55"/>
                                        </p:tgtEl>
                                        <p:attrNameLst>
                                          <p:attrName>ppt_h</p:attrName>
                                        </p:attrNameLst>
                                      </p:cBhvr>
                                      <p:tavLst>
                                        <p:tav tm="0">
                                          <p:val>
                                            <p:fltVal val="0"/>
                                          </p:val>
                                        </p:tav>
                                        <p:tav tm="100000">
                                          <p:val>
                                            <p:strVal val="#ppt_h"/>
                                          </p:val>
                                        </p:tav>
                                      </p:tavLst>
                                    </p:anim>
                                    <p:animEffect transition="in" filter="fade">
                                      <p:cBhvr>
                                        <p:cTn id="19" dur="500"/>
                                        <p:tgtEl>
                                          <p:spTgt spid="55"/>
                                        </p:tgtEl>
                                      </p:cBhvr>
                                    </p:animEffect>
                                  </p:childTnLst>
                                </p:cTn>
                              </p:par>
                              <p:par>
                                <p:cTn id="20" presetID="53" presetClass="entr" presetSubtype="16" fill="hold" nodeType="with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p:cTn id="22" dur="500" fill="hold"/>
                                        <p:tgtEl>
                                          <p:spTgt spid="80"/>
                                        </p:tgtEl>
                                        <p:attrNameLst>
                                          <p:attrName>ppt_w</p:attrName>
                                        </p:attrNameLst>
                                      </p:cBhvr>
                                      <p:tavLst>
                                        <p:tav tm="0">
                                          <p:val>
                                            <p:fltVal val="0"/>
                                          </p:val>
                                        </p:tav>
                                        <p:tav tm="100000">
                                          <p:val>
                                            <p:strVal val="#ppt_w"/>
                                          </p:val>
                                        </p:tav>
                                      </p:tavLst>
                                    </p:anim>
                                    <p:anim calcmode="lin" valueType="num">
                                      <p:cBhvr>
                                        <p:cTn id="23" dur="500" fill="hold"/>
                                        <p:tgtEl>
                                          <p:spTgt spid="80"/>
                                        </p:tgtEl>
                                        <p:attrNameLst>
                                          <p:attrName>ppt_h</p:attrName>
                                        </p:attrNameLst>
                                      </p:cBhvr>
                                      <p:tavLst>
                                        <p:tav tm="0">
                                          <p:val>
                                            <p:fltVal val="0"/>
                                          </p:val>
                                        </p:tav>
                                        <p:tav tm="100000">
                                          <p:val>
                                            <p:strVal val="#ppt_h"/>
                                          </p:val>
                                        </p:tav>
                                      </p:tavLst>
                                    </p:anim>
                                    <p:animEffect transition="in" filter="fade">
                                      <p:cBhvr>
                                        <p:cTn id="24" dur="500"/>
                                        <p:tgtEl>
                                          <p:spTgt spid="80"/>
                                        </p:tgtEl>
                                      </p:cBhvr>
                                    </p:animEffect>
                                  </p:childTnLst>
                                </p:cTn>
                              </p:par>
                              <p:par>
                                <p:cTn id="25" presetID="53" presetClass="entr" presetSubtype="16" fill="hold"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ppt_w</p:attrName>
                                        </p:attrNameLst>
                                      </p:cBhvr>
                                      <p:tavLst>
                                        <p:tav tm="0">
                                          <p:val>
                                            <p:fltVal val="0"/>
                                          </p:val>
                                        </p:tav>
                                        <p:tav tm="100000">
                                          <p:val>
                                            <p:strVal val="#ppt_w"/>
                                          </p:val>
                                        </p:tav>
                                      </p:tavLst>
                                    </p:anim>
                                    <p:anim calcmode="lin" valueType="num">
                                      <p:cBhvr>
                                        <p:cTn id="28" dur="500" fill="hold"/>
                                        <p:tgtEl>
                                          <p:spTgt spid="105"/>
                                        </p:tgtEl>
                                        <p:attrNameLst>
                                          <p:attrName>ppt_h</p:attrName>
                                        </p:attrNameLst>
                                      </p:cBhvr>
                                      <p:tavLst>
                                        <p:tav tm="0">
                                          <p:val>
                                            <p:fltVal val="0"/>
                                          </p:val>
                                        </p:tav>
                                        <p:tav tm="100000">
                                          <p:val>
                                            <p:strVal val="#ppt_h"/>
                                          </p:val>
                                        </p:tav>
                                      </p:tavLst>
                                    </p:anim>
                                    <p:animEffect transition="in" filter="fade">
                                      <p:cBhvr>
                                        <p:cTn id="29" dur="500"/>
                                        <p:tgtEl>
                                          <p:spTgt spid="105"/>
                                        </p:tgtEl>
                                      </p:cBhvr>
                                    </p:animEffect>
                                  </p:childTnLst>
                                </p:cTn>
                              </p:par>
                              <p:par>
                                <p:cTn id="30" presetID="53" presetClass="entr" presetSubtype="16" fill="hold" nodeType="withEffect">
                                  <p:stCondLst>
                                    <p:cond delay="0"/>
                                  </p:stCondLst>
                                  <p:childTnLst>
                                    <p:set>
                                      <p:cBhvr>
                                        <p:cTn id="31" dur="1" fill="hold">
                                          <p:stCondLst>
                                            <p:cond delay="0"/>
                                          </p:stCondLst>
                                        </p:cTn>
                                        <p:tgtEl>
                                          <p:spTgt spid="130"/>
                                        </p:tgtEl>
                                        <p:attrNameLst>
                                          <p:attrName>style.visibility</p:attrName>
                                        </p:attrNameLst>
                                      </p:cBhvr>
                                      <p:to>
                                        <p:strVal val="visible"/>
                                      </p:to>
                                    </p:set>
                                    <p:anim calcmode="lin" valueType="num">
                                      <p:cBhvr>
                                        <p:cTn id="32" dur="500" fill="hold"/>
                                        <p:tgtEl>
                                          <p:spTgt spid="130"/>
                                        </p:tgtEl>
                                        <p:attrNameLst>
                                          <p:attrName>ppt_w</p:attrName>
                                        </p:attrNameLst>
                                      </p:cBhvr>
                                      <p:tavLst>
                                        <p:tav tm="0">
                                          <p:val>
                                            <p:fltVal val="0"/>
                                          </p:val>
                                        </p:tav>
                                        <p:tav tm="100000">
                                          <p:val>
                                            <p:strVal val="#ppt_w"/>
                                          </p:val>
                                        </p:tav>
                                      </p:tavLst>
                                    </p:anim>
                                    <p:anim calcmode="lin" valueType="num">
                                      <p:cBhvr>
                                        <p:cTn id="33" dur="500" fill="hold"/>
                                        <p:tgtEl>
                                          <p:spTgt spid="130"/>
                                        </p:tgtEl>
                                        <p:attrNameLst>
                                          <p:attrName>ppt_h</p:attrName>
                                        </p:attrNameLst>
                                      </p:cBhvr>
                                      <p:tavLst>
                                        <p:tav tm="0">
                                          <p:val>
                                            <p:fltVal val="0"/>
                                          </p:val>
                                        </p:tav>
                                        <p:tav tm="100000">
                                          <p:val>
                                            <p:strVal val="#ppt_h"/>
                                          </p:val>
                                        </p:tav>
                                      </p:tavLst>
                                    </p:anim>
                                    <p:animEffect transition="in" filter="fade">
                                      <p:cBhvr>
                                        <p:cTn id="34" dur="500"/>
                                        <p:tgtEl>
                                          <p:spTgt spid="130"/>
                                        </p:tgtEl>
                                      </p:cBhvr>
                                    </p:animEffect>
                                  </p:childTnLst>
                                </p:cTn>
                              </p:par>
                              <p:par>
                                <p:cTn id="35" presetID="53" presetClass="entr" presetSubtype="16" fill="hold" nodeType="withEffect">
                                  <p:stCondLst>
                                    <p:cond delay="0"/>
                                  </p:stCondLst>
                                  <p:childTnLst>
                                    <p:set>
                                      <p:cBhvr>
                                        <p:cTn id="36" dur="1" fill="hold">
                                          <p:stCondLst>
                                            <p:cond delay="0"/>
                                          </p:stCondLst>
                                        </p:cTn>
                                        <p:tgtEl>
                                          <p:spTgt spid="131"/>
                                        </p:tgtEl>
                                        <p:attrNameLst>
                                          <p:attrName>style.visibility</p:attrName>
                                        </p:attrNameLst>
                                      </p:cBhvr>
                                      <p:to>
                                        <p:strVal val="visible"/>
                                      </p:to>
                                    </p:set>
                                    <p:anim calcmode="lin" valueType="num">
                                      <p:cBhvr>
                                        <p:cTn id="37" dur="500" fill="hold"/>
                                        <p:tgtEl>
                                          <p:spTgt spid="131"/>
                                        </p:tgtEl>
                                        <p:attrNameLst>
                                          <p:attrName>ppt_w</p:attrName>
                                        </p:attrNameLst>
                                      </p:cBhvr>
                                      <p:tavLst>
                                        <p:tav tm="0">
                                          <p:val>
                                            <p:fltVal val="0"/>
                                          </p:val>
                                        </p:tav>
                                        <p:tav tm="100000">
                                          <p:val>
                                            <p:strVal val="#ppt_w"/>
                                          </p:val>
                                        </p:tav>
                                      </p:tavLst>
                                    </p:anim>
                                    <p:anim calcmode="lin" valueType="num">
                                      <p:cBhvr>
                                        <p:cTn id="38" dur="500" fill="hold"/>
                                        <p:tgtEl>
                                          <p:spTgt spid="131"/>
                                        </p:tgtEl>
                                        <p:attrNameLst>
                                          <p:attrName>ppt_h</p:attrName>
                                        </p:attrNameLst>
                                      </p:cBhvr>
                                      <p:tavLst>
                                        <p:tav tm="0">
                                          <p:val>
                                            <p:fltVal val="0"/>
                                          </p:val>
                                        </p:tav>
                                        <p:tav tm="100000">
                                          <p:val>
                                            <p:strVal val="#ppt_h"/>
                                          </p:val>
                                        </p:tav>
                                      </p:tavLst>
                                    </p:anim>
                                    <p:animEffect transition="in" filter="fade">
                                      <p:cBhvr>
                                        <p:cTn id="39" dur="500"/>
                                        <p:tgtEl>
                                          <p:spTgt spid="131"/>
                                        </p:tgtEl>
                                      </p:cBhvr>
                                    </p:animEffect>
                                  </p:childTnLst>
                                </p:cTn>
                              </p:par>
                              <p:par>
                                <p:cTn id="40" presetID="53" presetClass="entr" presetSubtype="16" fill="hold" nodeType="withEffect">
                                  <p:stCondLst>
                                    <p:cond delay="0"/>
                                  </p:stCondLst>
                                  <p:childTnLst>
                                    <p:set>
                                      <p:cBhvr>
                                        <p:cTn id="41" dur="1" fill="hold">
                                          <p:stCondLst>
                                            <p:cond delay="0"/>
                                          </p:stCondLst>
                                        </p:cTn>
                                        <p:tgtEl>
                                          <p:spTgt spid="132"/>
                                        </p:tgtEl>
                                        <p:attrNameLst>
                                          <p:attrName>style.visibility</p:attrName>
                                        </p:attrNameLst>
                                      </p:cBhvr>
                                      <p:to>
                                        <p:strVal val="visible"/>
                                      </p:to>
                                    </p:set>
                                    <p:anim calcmode="lin" valueType="num">
                                      <p:cBhvr>
                                        <p:cTn id="42" dur="500" fill="hold"/>
                                        <p:tgtEl>
                                          <p:spTgt spid="132"/>
                                        </p:tgtEl>
                                        <p:attrNameLst>
                                          <p:attrName>ppt_w</p:attrName>
                                        </p:attrNameLst>
                                      </p:cBhvr>
                                      <p:tavLst>
                                        <p:tav tm="0">
                                          <p:val>
                                            <p:fltVal val="0"/>
                                          </p:val>
                                        </p:tav>
                                        <p:tav tm="100000">
                                          <p:val>
                                            <p:strVal val="#ppt_w"/>
                                          </p:val>
                                        </p:tav>
                                      </p:tavLst>
                                    </p:anim>
                                    <p:anim calcmode="lin" valueType="num">
                                      <p:cBhvr>
                                        <p:cTn id="43" dur="500" fill="hold"/>
                                        <p:tgtEl>
                                          <p:spTgt spid="132"/>
                                        </p:tgtEl>
                                        <p:attrNameLst>
                                          <p:attrName>ppt_h</p:attrName>
                                        </p:attrNameLst>
                                      </p:cBhvr>
                                      <p:tavLst>
                                        <p:tav tm="0">
                                          <p:val>
                                            <p:fltVal val="0"/>
                                          </p:val>
                                        </p:tav>
                                        <p:tav tm="100000">
                                          <p:val>
                                            <p:strVal val="#ppt_h"/>
                                          </p:val>
                                        </p:tav>
                                      </p:tavLst>
                                    </p:anim>
                                    <p:animEffect transition="in" filter="fade">
                                      <p:cBhvr>
                                        <p:cTn id="44" dur="500"/>
                                        <p:tgtEl>
                                          <p:spTgt spid="13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94"/>
                                        </p:tgtEl>
                                        <p:attrNameLst>
                                          <p:attrName>style.visibility</p:attrName>
                                        </p:attrNameLst>
                                      </p:cBhvr>
                                      <p:to>
                                        <p:strVal val="visible"/>
                                      </p:to>
                                    </p:set>
                                    <p:anim calcmode="lin" valueType="num">
                                      <p:cBhvr>
                                        <p:cTn id="47" dur="500" fill="hold"/>
                                        <p:tgtEl>
                                          <p:spTgt spid="194"/>
                                        </p:tgtEl>
                                        <p:attrNameLst>
                                          <p:attrName>ppt_w</p:attrName>
                                        </p:attrNameLst>
                                      </p:cBhvr>
                                      <p:tavLst>
                                        <p:tav tm="0">
                                          <p:val>
                                            <p:fltVal val="0"/>
                                          </p:val>
                                        </p:tav>
                                        <p:tav tm="100000">
                                          <p:val>
                                            <p:strVal val="#ppt_w"/>
                                          </p:val>
                                        </p:tav>
                                      </p:tavLst>
                                    </p:anim>
                                    <p:anim calcmode="lin" valueType="num">
                                      <p:cBhvr>
                                        <p:cTn id="48" dur="500" fill="hold"/>
                                        <p:tgtEl>
                                          <p:spTgt spid="194"/>
                                        </p:tgtEl>
                                        <p:attrNameLst>
                                          <p:attrName>ppt_h</p:attrName>
                                        </p:attrNameLst>
                                      </p:cBhvr>
                                      <p:tavLst>
                                        <p:tav tm="0">
                                          <p:val>
                                            <p:fltVal val="0"/>
                                          </p:val>
                                        </p:tav>
                                        <p:tav tm="100000">
                                          <p:val>
                                            <p:strVal val="#ppt_h"/>
                                          </p:val>
                                        </p:tav>
                                      </p:tavLst>
                                    </p:anim>
                                    <p:animEffect transition="in" filter="fade">
                                      <p:cBhvr>
                                        <p:cTn id="49" dur="500"/>
                                        <p:tgtEl>
                                          <p:spTgt spid="19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95"/>
                                        </p:tgtEl>
                                        <p:attrNameLst>
                                          <p:attrName>style.visibility</p:attrName>
                                        </p:attrNameLst>
                                      </p:cBhvr>
                                      <p:to>
                                        <p:strVal val="visible"/>
                                      </p:to>
                                    </p:set>
                                    <p:anim calcmode="lin" valueType="num">
                                      <p:cBhvr>
                                        <p:cTn id="52" dur="500" fill="hold"/>
                                        <p:tgtEl>
                                          <p:spTgt spid="195"/>
                                        </p:tgtEl>
                                        <p:attrNameLst>
                                          <p:attrName>ppt_w</p:attrName>
                                        </p:attrNameLst>
                                      </p:cBhvr>
                                      <p:tavLst>
                                        <p:tav tm="0">
                                          <p:val>
                                            <p:fltVal val="0"/>
                                          </p:val>
                                        </p:tav>
                                        <p:tav tm="100000">
                                          <p:val>
                                            <p:strVal val="#ppt_w"/>
                                          </p:val>
                                        </p:tav>
                                      </p:tavLst>
                                    </p:anim>
                                    <p:anim calcmode="lin" valueType="num">
                                      <p:cBhvr>
                                        <p:cTn id="53" dur="500" fill="hold"/>
                                        <p:tgtEl>
                                          <p:spTgt spid="195"/>
                                        </p:tgtEl>
                                        <p:attrNameLst>
                                          <p:attrName>ppt_h</p:attrName>
                                        </p:attrNameLst>
                                      </p:cBhvr>
                                      <p:tavLst>
                                        <p:tav tm="0">
                                          <p:val>
                                            <p:fltVal val="0"/>
                                          </p:val>
                                        </p:tav>
                                        <p:tav tm="100000">
                                          <p:val>
                                            <p:strVal val="#ppt_h"/>
                                          </p:val>
                                        </p:tav>
                                      </p:tavLst>
                                    </p:anim>
                                    <p:animEffect transition="in" filter="fade">
                                      <p:cBhvr>
                                        <p:cTn id="54" dur="500"/>
                                        <p:tgtEl>
                                          <p:spTgt spid="19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96"/>
                                        </p:tgtEl>
                                        <p:attrNameLst>
                                          <p:attrName>style.visibility</p:attrName>
                                        </p:attrNameLst>
                                      </p:cBhvr>
                                      <p:to>
                                        <p:strVal val="visible"/>
                                      </p:to>
                                    </p:set>
                                    <p:anim calcmode="lin" valueType="num">
                                      <p:cBhvr>
                                        <p:cTn id="57" dur="500" fill="hold"/>
                                        <p:tgtEl>
                                          <p:spTgt spid="196"/>
                                        </p:tgtEl>
                                        <p:attrNameLst>
                                          <p:attrName>ppt_w</p:attrName>
                                        </p:attrNameLst>
                                      </p:cBhvr>
                                      <p:tavLst>
                                        <p:tav tm="0">
                                          <p:val>
                                            <p:fltVal val="0"/>
                                          </p:val>
                                        </p:tav>
                                        <p:tav tm="100000">
                                          <p:val>
                                            <p:strVal val="#ppt_w"/>
                                          </p:val>
                                        </p:tav>
                                      </p:tavLst>
                                    </p:anim>
                                    <p:anim calcmode="lin" valueType="num">
                                      <p:cBhvr>
                                        <p:cTn id="58" dur="500" fill="hold"/>
                                        <p:tgtEl>
                                          <p:spTgt spid="196"/>
                                        </p:tgtEl>
                                        <p:attrNameLst>
                                          <p:attrName>ppt_h</p:attrName>
                                        </p:attrNameLst>
                                      </p:cBhvr>
                                      <p:tavLst>
                                        <p:tav tm="0">
                                          <p:val>
                                            <p:fltVal val="0"/>
                                          </p:val>
                                        </p:tav>
                                        <p:tav tm="100000">
                                          <p:val>
                                            <p:strVal val="#ppt_h"/>
                                          </p:val>
                                        </p:tav>
                                      </p:tavLst>
                                    </p:anim>
                                    <p:animEffect transition="in" filter="fade">
                                      <p:cBhvr>
                                        <p:cTn id="59" dur="500"/>
                                        <p:tgtEl>
                                          <p:spTgt spid="196"/>
                                        </p:tgtEl>
                                      </p:cBhvr>
                                    </p:animEffect>
                                  </p:childTnLst>
                                </p:cTn>
                              </p:par>
                            </p:childTnLst>
                          </p:cTn>
                        </p:par>
                        <p:par>
                          <p:cTn id="60" fill="hold">
                            <p:stCondLst>
                              <p:cond delay="1000"/>
                            </p:stCondLst>
                            <p:childTnLst>
                              <p:par>
                                <p:cTn id="61" presetID="2" presetClass="entr" presetSubtype="2" fill="hold" nodeType="afterEffect">
                                  <p:stCondLst>
                                    <p:cond delay="0"/>
                                  </p:stCondLst>
                                  <p:childTnLst>
                                    <p:set>
                                      <p:cBhvr>
                                        <p:cTn id="62" dur="1" fill="hold">
                                          <p:stCondLst>
                                            <p:cond delay="0"/>
                                          </p:stCondLst>
                                        </p:cTn>
                                        <p:tgtEl>
                                          <p:spTgt spid="187"/>
                                        </p:tgtEl>
                                        <p:attrNameLst>
                                          <p:attrName>style.visibility</p:attrName>
                                        </p:attrNameLst>
                                      </p:cBhvr>
                                      <p:to>
                                        <p:strVal val="visible"/>
                                      </p:to>
                                    </p:set>
                                    <p:anim calcmode="lin" valueType="num">
                                      <p:cBhvr additive="base">
                                        <p:cTn id="63" dur="500" fill="hold"/>
                                        <p:tgtEl>
                                          <p:spTgt spid="187"/>
                                        </p:tgtEl>
                                        <p:attrNameLst>
                                          <p:attrName>ppt_x</p:attrName>
                                        </p:attrNameLst>
                                      </p:cBhvr>
                                      <p:tavLst>
                                        <p:tav tm="0">
                                          <p:val>
                                            <p:strVal val="1+#ppt_w/2"/>
                                          </p:val>
                                        </p:tav>
                                        <p:tav tm="100000">
                                          <p:val>
                                            <p:strVal val="#ppt_x"/>
                                          </p:val>
                                        </p:tav>
                                      </p:tavLst>
                                    </p:anim>
                                    <p:anim calcmode="lin" valueType="num">
                                      <p:cBhvr additive="base">
                                        <p:cTn id="64" dur="500" fill="hold"/>
                                        <p:tgtEl>
                                          <p:spTgt spid="187"/>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90"/>
                                        </p:tgtEl>
                                        <p:attrNameLst>
                                          <p:attrName>style.visibility</p:attrName>
                                        </p:attrNameLst>
                                      </p:cBhvr>
                                      <p:to>
                                        <p:strVal val="visible"/>
                                      </p:to>
                                    </p:set>
                                    <p:anim calcmode="lin" valueType="num">
                                      <p:cBhvr additive="base">
                                        <p:cTn id="67" dur="500" fill="hold"/>
                                        <p:tgtEl>
                                          <p:spTgt spid="190"/>
                                        </p:tgtEl>
                                        <p:attrNameLst>
                                          <p:attrName>ppt_x</p:attrName>
                                        </p:attrNameLst>
                                      </p:cBhvr>
                                      <p:tavLst>
                                        <p:tav tm="0">
                                          <p:val>
                                            <p:strVal val="0-#ppt_w/2"/>
                                          </p:val>
                                        </p:tav>
                                        <p:tav tm="100000">
                                          <p:val>
                                            <p:strVal val="#ppt_x"/>
                                          </p:val>
                                        </p:tav>
                                      </p:tavLst>
                                    </p:anim>
                                    <p:anim calcmode="lin" valueType="num">
                                      <p:cBhvr additive="base">
                                        <p:cTn id="68" dur="500" fill="hold"/>
                                        <p:tgtEl>
                                          <p:spTgt spid="1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p:bldP spid="195" grpId="0"/>
      <p:bldP spid="1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4156462" y="1733086"/>
            <a:ext cx="568603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grpSp>
        <p:nvGrpSpPr>
          <p:cNvPr id="71" name="组合 70"/>
          <p:cNvGrpSpPr/>
          <p:nvPr/>
        </p:nvGrpSpPr>
        <p:grpSpPr>
          <a:xfrm>
            <a:off x="2222727" y="1662204"/>
            <a:ext cx="1922116" cy="1082661"/>
            <a:chOff x="2222727" y="1662204"/>
            <a:chExt cx="1922116" cy="1082661"/>
          </a:xfrm>
        </p:grpSpPr>
        <p:grpSp>
          <p:nvGrpSpPr>
            <p:cNvPr id="2" name="组合 1"/>
            <p:cNvGrpSpPr/>
            <p:nvPr/>
          </p:nvGrpSpPr>
          <p:grpSpPr>
            <a:xfrm>
              <a:off x="2222727" y="1662204"/>
              <a:ext cx="1837644" cy="1082661"/>
              <a:chOff x="3910013" y="2705100"/>
              <a:chExt cx="1317625" cy="776288"/>
            </a:xfrm>
            <a:solidFill>
              <a:srgbClr val="8EA4D8"/>
            </a:solidFill>
          </p:grpSpPr>
          <p:sp>
            <p:nvSpPr>
              <p:cNvPr id="3" name="Freeform 94"/>
              <p:cNvSpPr>
                <a:spLocks/>
              </p:cNvSpPr>
              <p:nvPr/>
            </p:nvSpPr>
            <p:spPr bwMode="auto">
              <a:xfrm>
                <a:off x="4448175" y="2716213"/>
                <a:ext cx="15875" cy="131763"/>
              </a:xfrm>
              <a:custGeom>
                <a:avLst/>
                <a:gdLst>
                  <a:gd name="T0" fmla="*/ 4 w 10"/>
                  <a:gd name="T1" fmla="*/ 0 h 83"/>
                  <a:gd name="T2" fmla="*/ 5 w 10"/>
                  <a:gd name="T3" fmla="*/ 2 h 83"/>
                  <a:gd name="T4" fmla="*/ 9 w 10"/>
                  <a:gd name="T5" fmla="*/ 28 h 83"/>
                  <a:gd name="T6" fmla="*/ 10 w 10"/>
                  <a:gd name="T7" fmla="*/ 56 h 83"/>
                  <a:gd name="T8" fmla="*/ 9 w 10"/>
                  <a:gd name="T9" fmla="*/ 83 h 83"/>
                  <a:gd name="T10" fmla="*/ 9 w 10"/>
                  <a:gd name="T11" fmla="*/ 83 h 83"/>
                  <a:gd name="T12" fmla="*/ 8 w 10"/>
                  <a:gd name="T13" fmla="*/ 83 h 83"/>
                  <a:gd name="T14" fmla="*/ 8 w 10"/>
                  <a:gd name="T15" fmla="*/ 83 h 83"/>
                  <a:gd name="T16" fmla="*/ 5 w 10"/>
                  <a:gd name="T17" fmla="*/ 63 h 83"/>
                  <a:gd name="T18" fmla="*/ 4 w 10"/>
                  <a:gd name="T19" fmla="*/ 44 h 83"/>
                  <a:gd name="T20" fmla="*/ 1 w 10"/>
                  <a:gd name="T21" fmla="*/ 24 h 83"/>
                  <a:gd name="T22" fmla="*/ 0 w 10"/>
                  <a:gd name="T23" fmla="*/ 4 h 83"/>
                  <a:gd name="T24" fmla="*/ 1 w 10"/>
                  <a:gd name="T25" fmla="*/ 3 h 83"/>
                  <a:gd name="T26" fmla="*/ 1 w 10"/>
                  <a:gd name="T27" fmla="*/ 2 h 83"/>
                  <a:gd name="T28" fmla="*/ 2 w 10"/>
                  <a:gd name="T29" fmla="*/ 2 h 83"/>
                  <a:gd name="T30" fmla="*/ 4 w 10"/>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83">
                    <a:moveTo>
                      <a:pt x="4" y="0"/>
                    </a:moveTo>
                    <a:lnTo>
                      <a:pt x="5" y="2"/>
                    </a:lnTo>
                    <a:lnTo>
                      <a:pt x="9" y="28"/>
                    </a:lnTo>
                    <a:lnTo>
                      <a:pt x="10" y="56"/>
                    </a:lnTo>
                    <a:lnTo>
                      <a:pt x="9" y="83"/>
                    </a:lnTo>
                    <a:lnTo>
                      <a:pt x="9" y="83"/>
                    </a:lnTo>
                    <a:lnTo>
                      <a:pt x="8" y="83"/>
                    </a:lnTo>
                    <a:lnTo>
                      <a:pt x="8" y="83"/>
                    </a:lnTo>
                    <a:lnTo>
                      <a:pt x="5" y="63"/>
                    </a:lnTo>
                    <a:lnTo>
                      <a:pt x="4" y="44"/>
                    </a:lnTo>
                    <a:lnTo>
                      <a:pt x="1" y="24"/>
                    </a:lnTo>
                    <a:lnTo>
                      <a:pt x="0" y="4"/>
                    </a:lnTo>
                    <a:lnTo>
                      <a:pt x="1" y="3"/>
                    </a:lnTo>
                    <a:lnTo>
                      <a:pt x="1" y="2"/>
                    </a:lnTo>
                    <a:lnTo>
                      <a:pt x="2" y="2"/>
                    </a:lnTo>
                    <a:lnTo>
                      <a:pt x="4"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Freeform 95"/>
              <p:cNvSpPr>
                <a:spLocks/>
              </p:cNvSpPr>
              <p:nvPr/>
            </p:nvSpPr>
            <p:spPr bwMode="auto">
              <a:xfrm>
                <a:off x="4660900" y="2728913"/>
                <a:ext cx="14288" cy="117475"/>
              </a:xfrm>
              <a:custGeom>
                <a:avLst/>
                <a:gdLst>
                  <a:gd name="T0" fmla="*/ 2 w 9"/>
                  <a:gd name="T1" fmla="*/ 0 h 74"/>
                  <a:gd name="T2" fmla="*/ 6 w 9"/>
                  <a:gd name="T3" fmla="*/ 3 h 74"/>
                  <a:gd name="T4" fmla="*/ 7 w 9"/>
                  <a:gd name="T5" fmla="*/ 7 h 74"/>
                  <a:gd name="T6" fmla="*/ 6 w 9"/>
                  <a:gd name="T7" fmla="*/ 13 h 74"/>
                  <a:gd name="T8" fmla="*/ 6 w 9"/>
                  <a:gd name="T9" fmla="*/ 19 h 74"/>
                  <a:gd name="T10" fmla="*/ 5 w 9"/>
                  <a:gd name="T11" fmla="*/ 23 h 74"/>
                  <a:gd name="T12" fmla="*/ 5 w 9"/>
                  <a:gd name="T13" fmla="*/ 38 h 74"/>
                  <a:gd name="T14" fmla="*/ 7 w 9"/>
                  <a:gd name="T15" fmla="*/ 54 h 74"/>
                  <a:gd name="T16" fmla="*/ 9 w 9"/>
                  <a:gd name="T17" fmla="*/ 70 h 74"/>
                  <a:gd name="T18" fmla="*/ 7 w 9"/>
                  <a:gd name="T19" fmla="*/ 71 h 74"/>
                  <a:gd name="T20" fmla="*/ 6 w 9"/>
                  <a:gd name="T21" fmla="*/ 72 h 74"/>
                  <a:gd name="T22" fmla="*/ 5 w 9"/>
                  <a:gd name="T23" fmla="*/ 74 h 74"/>
                  <a:gd name="T24" fmla="*/ 3 w 9"/>
                  <a:gd name="T25" fmla="*/ 74 h 74"/>
                  <a:gd name="T26" fmla="*/ 3 w 9"/>
                  <a:gd name="T27" fmla="*/ 72 h 74"/>
                  <a:gd name="T28" fmla="*/ 1 w 9"/>
                  <a:gd name="T29" fmla="*/ 59 h 74"/>
                  <a:gd name="T30" fmla="*/ 0 w 9"/>
                  <a:gd name="T31" fmla="*/ 45 h 74"/>
                  <a:gd name="T32" fmla="*/ 0 w 9"/>
                  <a:gd name="T33" fmla="*/ 32 h 74"/>
                  <a:gd name="T34" fmla="*/ 1 w 9"/>
                  <a:gd name="T35" fmla="*/ 27 h 74"/>
                  <a:gd name="T36" fmla="*/ 2 w 9"/>
                  <a:gd name="T37" fmla="*/ 20 h 74"/>
                  <a:gd name="T38" fmla="*/ 3 w 9"/>
                  <a:gd name="T39" fmla="*/ 12 h 74"/>
                  <a:gd name="T40" fmla="*/ 3 w 9"/>
                  <a:gd name="T41" fmla="*/ 6 h 74"/>
                  <a:gd name="T42" fmla="*/ 1 w 9"/>
                  <a:gd name="T43" fmla="*/ 2 h 74"/>
                  <a:gd name="T44" fmla="*/ 1 w 9"/>
                  <a:gd name="T45" fmla="*/ 0 h 74"/>
                  <a:gd name="T46" fmla="*/ 2 w 9"/>
                  <a:gd name="T47" fmla="*/ 0 h 74"/>
                  <a:gd name="T48" fmla="*/ 2 w 9"/>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4">
                    <a:moveTo>
                      <a:pt x="2" y="0"/>
                    </a:moveTo>
                    <a:lnTo>
                      <a:pt x="6" y="3"/>
                    </a:lnTo>
                    <a:lnTo>
                      <a:pt x="7" y="7"/>
                    </a:lnTo>
                    <a:lnTo>
                      <a:pt x="6" y="13"/>
                    </a:lnTo>
                    <a:lnTo>
                      <a:pt x="6" y="19"/>
                    </a:lnTo>
                    <a:lnTo>
                      <a:pt x="5" y="23"/>
                    </a:lnTo>
                    <a:lnTo>
                      <a:pt x="5" y="38"/>
                    </a:lnTo>
                    <a:lnTo>
                      <a:pt x="7" y="54"/>
                    </a:lnTo>
                    <a:lnTo>
                      <a:pt x="9" y="70"/>
                    </a:lnTo>
                    <a:lnTo>
                      <a:pt x="7" y="71"/>
                    </a:lnTo>
                    <a:lnTo>
                      <a:pt x="6" y="72"/>
                    </a:lnTo>
                    <a:lnTo>
                      <a:pt x="5" y="74"/>
                    </a:lnTo>
                    <a:lnTo>
                      <a:pt x="3" y="74"/>
                    </a:lnTo>
                    <a:lnTo>
                      <a:pt x="3" y="72"/>
                    </a:lnTo>
                    <a:lnTo>
                      <a:pt x="1" y="59"/>
                    </a:lnTo>
                    <a:lnTo>
                      <a:pt x="0" y="45"/>
                    </a:lnTo>
                    <a:lnTo>
                      <a:pt x="0" y="32"/>
                    </a:lnTo>
                    <a:lnTo>
                      <a:pt x="1" y="27"/>
                    </a:lnTo>
                    <a:lnTo>
                      <a:pt x="2" y="20"/>
                    </a:lnTo>
                    <a:lnTo>
                      <a:pt x="3" y="12"/>
                    </a:lnTo>
                    <a:lnTo>
                      <a:pt x="3" y="6"/>
                    </a:lnTo>
                    <a:lnTo>
                      <a:pt x="1" y="2"/>
                    </a:lnTo>
                    <a:lnTo>
                      <a:pt x="1" y="0"/>
                    </a:lnTo>
                    <a:lnTo>
                      <a:pt x="2" y="0"/>
                    </a:lnTo>
                    <a:lnTo>
                      <a:pt x="2"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96"/>
              <p:cNvSpPr>
                <a:spLocks/>
              </p:cNvSpPr>
              <p:nvPr/>
            </p:nvSpPr>
            <p:spPr bwMode="auto">
              <a:xfrm>
                <a:off x="4435475" y="3216275"/>
                <a:ext cx="33338" cy="184150"/>
              </a:xfrm>
              <a:custGeom>
                <a:avLst/>
                <a:gdLst>
                  <a:gd name="T0" fmla="*/ 16 w 21"/>
                  <a:gd name="T1" fmla="*/ 0 h 116"/>
                  <a:gd name="T2" fmla="*/ 17 w 21"/>
                  <a:gd name="T3" fmla="*/ 2 h 116"/>
                  <a:gd name="T4" fmla="*/ 18 w 21"/>
                  <a:gd name="T5" fmla="*/ 4 h 116"/>
                  <a:gd name="T6" fmla="*/ 18 w 21"/>
                  <a:gd name="T7" fmla="*/ 8 h 116"/>
                  <a:gd name="T8" fmla="*/ 17 w 21"/>
                  <a:gd name="T9" fmla="*/ 11 h 116"/>
                  <a:gd name="T10" fmla="*/ 17 w 21"/>
                  <a:gd name="T11" fmla="*/ 13 h 116"/>
                  <a:gd name="T12" fmla="*/ 17 w 21"/>
                  <a:gd name="T13" fmla="*/ 21 h 116"/>
                  <a:gd name="T14" fmla="*/ 17 w 21"/>
                  <a:gd name="T15" fmla="*/ 28 h 116"/>
                  <a:gd name="T16" fmla="*/ 18 w 21"/>
                  <a:gd name="T17" fmla="*/ 34 h 116"/>
                  <a:gd name="T18" fmla="*/ 19 w 21"/>
                  <a:gd name="T19" fmla="*/ 72 h 116"/>
                  <a:gd name="T20" fmla="*/ 21 w 21"/>
                  <a:gd name="T21" fmla="*/ 112 h 116"/>
                  <a:gd name="T22" fmla="*/ 19 w 21"/>
                  <a:gd name="T23" fmla="*/ 112 h 116"/>
                  <a:gd name="T24" fmla="*/ 19 w 21"/>
                  <a:gd name="T25" fmla="*/ 114 h 116"/>
                  <a:gd name="T26" fmla="*/ 18 w 21"/>
                  <a:gd name="T27" fmla="*/ 116 h 116"/>
                  <a:gd name="T28" fmla="*/ 17 w 21"/>
                  <a:gd name="T29" fmla="*/ 116 h 116"/>
                  <a:gd name="T30" fmla="*/ 16 w 21"/>
                  <a:gd name="T31" fmla="*/ 116 h 116"/>
                  <a:gd name="T32" fmla="*/ 16 w 21"/>
                  <a:gd name="T33" fmla="*/ 116 h 116"/>
                  <a:gd name="T34" fmla="*/ 13 w 21"/>
                  <a:gd name="T35" fmla="*/ 50 h 116"/>
                  <a:gd name="T36" fmla="*/ 12 w 21"/>
                  <a:gd name="T37" fmla="*/ 37 h 116"/>
                  <a:gd name="T38" fmla="*/ 12 w 21"/>
                  <a:gd name="T39" fmla="*/ 23 h 116"/>
                  <a:gd name="T40" fmla="*/ 13 w 21"/>
                  <a:gd name="T41" fmla="*/ 19 h 116"/>
                  <a:gd name="T42" fmla="*/ 10 w 21"/>
                  <a:gd name="T43" fmla="*/ 24 h 116"/>
                  <a:gd name="T44" fmla="*/ 6 w 21"/>
                  <a:gd name="T45" fmla="*/ 30 h 116"/>
                  <a:gd name="T46" fmla="*/ 0 w 21"/>
                  <a:gd name="T47" fmla="*/ 37 h 116"/>
                  <a:gd name="T48" fmla="*/ 0 w 21"/>
                  <a:gd name="T49" fmla="*/ 37 h 116"/>
                  <a:gd name="T50" fmla="*/ 0 w 21"/>
                  <a:gd name="T51" fmla="*/ 37 h 116"/>
                  <a:gd name="T52" fmla="*/ 4 w 21"/>
                  <a:gd name="T53" fmla="*/ 30 h 116"/>
                  <a:gd name="T54" fmla="*/ 8 w 21"/>
                  <a:gd name="T55" fmla="*/ 24 h 116"/>
                  <a:gd name="T56" fmla="*/ 12 w 21"/>
                  <a:gd name="T57" fmla="*/ 17 h 116"/>
                  <a:gd name="T58" fmla="*/ 13 w 21"/>
                  <a:gd name="T59" fmla="*/ 15 h 116"/>
                  <a:gd name="T60" fmla="*/ 14 w 21"/>
                  <a:gd name="T61" fmla="*/ 12 h 116"/>
                  <a:gd name="T62" fmla="*/ 14 w 21"/>
                  <a:gd name="T63" fmla="*/ 12 h 116"/>
                  <a:gd name="T64" fmla="*/ 14 w 21"/>
                  <a:gd name="T65" fmla="*/ 8 h 116"/>
                  <a:gd name="T66" fmla="*/ 14 w 21"/>
                  <a:gd name="T67" fmla="*/ 5 h 116"/>
                  <a:gd name="T68" fmla="*/ 13 w 21"/>
                  <a:gd name="T69" fmla="*/ 2 h 116"/>
                  <a:gd name="T70" fmla="*/ 13 w 21"/>
                  <a:gd name="T71" fmla="*/ 0 h 116"/>
                  <a:gd name="T72" fmla="*/ 14 w 21"/>
                  <a:gd name="T73" fmla="*/ 0 h 116"/>
                  <a:gd name="T74" fmla="*/ 16 w 21"/>
                  <a:gd name="T7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16">
                    <a:moveTo>
                      <a:pt x="16" y="0"/>
                    </a:moveTo>
                    <a:lnTo>
                      <a:pt x="17" y="2"/>
                    </a:lnTo>
                    <a:lnTo>
                      <a:pt x="18" y="4"/>
                    </a:lnTo>
                    <a:lnTo>
                      <a:pt x="18" y="8"/>
                    </a:lnTo>
                    <a:lnTo>
                      <a:pt x="17" y="11"/>
                    </a:lnTo>
                    <a:lnTo>
                      <a:pt x="17" y="13"/>
                    </a:lnTo>
                    <a:lnTo>
                      <a:pt x="17" y="21"/>
                    </a:lnTo>
                    <a:lnTo>
                      <a:pt x="17" y="28"/>
                    </a:lnTo>
                    <a:lnTo>
                      <a:pt x="18" y="34"/>
                    </a:lnTo>
                    <a:lnTo>
                      <a:pt x="19" y="72"/>
                    </a:lnTo>
                    <a:lnTo>
                      <a:pt x="21" y="112"/>
                    </a:lnTo>
                    <a:lnTo>
                      <a:pt x="19" y="112"/>
                    </a:lnTo>
                    <a:lnTo>
                      <a:pt x="19" y="114"/>
                    </a:lnTo>
                    <a:lnTo>
                      <a:pt x="18" y="116"/>
                    </a:lnTo>
                    <a:lnTo>
                      <a:pt x="17" y="116"/>
                    </a:lnTo>
                    <a:lnTo>
                      <a:pt x="16" y="116"/>
                    </a:lnTo>
                    <a:lnTo>
                      <a:pt x="16" y="116"/>
                    </a:lnTo>
                    <a:lnTo>
                      <a:pt x="13" y="50"/>
                    </a:lnTo>
                    <a:lnTo>
                      <a:pt x="12" y="37"/>
                    </a:lnTo>
                    <a:lnTo>
                      <a:pt x="12" y="23"/>
                    </a:lnTo>
                    <a:lnTo>
                      <a:pt x="13" y="19"/>
                    </a:lnTo>
                    <a:lnTo>
                      <a:pt x="10" y="24"/>
                    </a:lnTo>
                    <a:lnTo>
                      <a:pt x="6" y="30"/>
                    </a:lnTo>
                    <a:lnTo>
                      <a:pt x="0" y="37"/>
                    </a:lnTo>
                    <a:lnTo>
                      <a:pt x="0" y="37"/>
                    </a:lnTo>
                    <a:lnTo>
                      <a:pt x="0" y="37"/>
                    </a:lnTo>
                    <a:lnTo>
                      <a:pt x="4" y="30"/>
                    </a:lnTo>
                    <a:lnTo>
                      <a:pt x="8" y="24"/>
                    </a:lnTo>
                    <a:lnTo>
                      <a:pt x="12" y="17"/>
                    </a:lnTo>
                    <a:lnTo>
                      <a:pt x="13" y="15"/>
                    </a:lnTo>
                    <a:lnTo>
                      <a:pt x="14" y="12"/>
                    </a:lnTo>
                    <a:lnTo>
                      <a:pt x="14" y="12"/>
                    </a:lnTo>
                    <a:lnTo>
                      <a:pt x="14" y="8"/>
                    </a:lnTo>
                    <a:lnTo>
                      <a:pt x="14" y="5"/>
                    </a:lnTo>
                    <a:lnTo>
                      <a:pt x="13" y="2"/>
                    </a:lnTo>
                    <a:lnTo>
                      <a:pt x="13" y="0"/>
                    </a:lnTo>
                    <a:lnTo>
                      <a:pt x="14" y="0"/>
                    </a:lnTo>
                    <a:lnTo>
                      <a:pt x="16"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7"/>
              <p:cNvSpPr>
                <a:spLocks/>
              </p:cNvSpPr>
              <p:nvPr/>
            </p:nvSpPr>
            <p:spPr bwMode="auto">
              <a:xfrm>
                <a:off x="4689475" y="3208338"/>
                <a:ext cx="14288" cy="200025"/>
              </a:xfrm>
              <a:custGeom>
                <a:avLst/>
                <a:gdLst>
                  <a:gd name="T0" fmla="*/ 1 w 9"/>
                  <a:gd name="T1" fmla="*/ 0 h 126"/>
                  <a:gd name="T2" fmla="*/ 3 w 9"/>
                  <a:gd name="T3" fmla="*/ 1 h 126"/>
                  <a:gd name="T4" fmla="*/ 5 w 9"/>
                  <a:gd name="T5" fmla="*/ 35 h 126"/>
                  <a:gd name="T6" fmla="*/ 8 w 9"/>
                  <a:gd name="T7" fmla="*/ 69 h 126"/>
                  <a:gd name="T8" fmla="*/ 9 w 9"/>
                  <a:gd name="T9" fmla="*/ 96 h 126"/>
                  <a:gd name="T10" fmla="*/ 9 w 9"/>
                  <a:gd name="T11" fmla="*/ 123 h 126"/>
                  <a:gd name="T12" fmla="*/ 8 w 9"/>
                  <a:gd name="T13" fmla="*/ 123 h 126"/>
                  <a:gd name="T14" fmla="*/ 8 w 9"/>
                  <a:gd name="T15" fmla="*/ 125 h 126"/>
                  <a:gd name="T16" fmla="*/ 6 w 9"/>
                  <a:gd name="T17" fmla="*/ 126 h 126"/>
                  <a:gd name="T18" fmla="*/ 5 w 9"/>
                  <a:gd name="T19" fmla="*/ 126 h 126"/>
                  <a:gd name="T20" fmla="*/ 5 w 9"/>
                  <a:gd name="T21" fmla="*/ 126 h 126"/>
                  <a:gd name="T22" fmla="*/ 3 w 9"/>
                  <a:gd name="T23" fmla="*/ 109 h 126"/>
                  <a:gd name="T24" fmla="*/ 1 w 9"/>
                  <a:gd name="T25" fmla="*/ 92 h 126"/>
                  <a:gd name="T26" fmla="*/ 3 w 9"/>
                  <a:gd name="T27" fmla="*/ 73 h 126"/>
                  <a:gd name="T28" fmla="*/ 0 w 9"/>
                  <a:gd name="T29" fmla="*/ 38 h 126"/>
                  <a:gd name="T30" fmla="*/ 0 w 9"/>
                  <a:gd name="T31" fmla="*/ 3 h 126"/>
                  <a:gd name="T32" fmla="*/ 0 w 9"/>
                  <a:gd name="T33" fmla="*/ 3 h 126"/>
                  <a:gd name="T34" fmla="*/ 1 w 9"/>
                  <a:gd name="T35" fmla="*/ 1 h 126"/>
                  <a:gd name="T36" fmla="*/ 1 w 9"/>
                  <a:gd name="T3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26">
                    <a:moveTo>
                      <a:pt x="1" y="0"/>
                    </a:moveTo>
                    <a:lnTo>
                      <a:pt x="3" y="1"/>
                    </a:lnTo>
                    <a:lnTo>
                      <a:pt x="5" y="35"/>
                    </a:lnTo>
                    <a:lnTo>
                      <a:pt x="8" y="69"/>
                    </a:lnTo>
                    <a:lnTo>
                      <a:pt x="9" y="96"/>
                    </a:lnTo>
                    <a:lnTo>
                      <a:pt x="9" y="123"/>
                    </a:lnTo>
                    <a:lnTo>
                      <a:pt x="8" y="123"/>
                    </a:lnTo>
                    <a:lnTo>
                      <a:pt x="8" y="125"/>
                    </a:lnTo>
                    <a:lnTo>
                      <a:pt x="6" y="126"/>
                    </a:lnTo>
                    <a:lnTo>
                      <a:pt x="5" y="126"/>
                    </a:lnTo>
                    <a:lnTo>
                      <a:pt x="5" y="126"/>
                    </a:lnTo>
                    <a:lnTo>
                      <a:pt x="3" y="109"/>
                    </a:lnTo>
                    <a:lnTo>
                      <a:pt x="1" y="92"/>
                    </a:lnTo>
                    <a:lnTo>
                      <a:pt x="3" y="73"/>
                    </a:lnTo>
                    <a:lnTo>
                      <a:pt x="0" y="38"/>
                    </a:lnTo>
                    <a:lnTo>
                      <a:pt x="0" y="3"/>
                    </a:lnTo>
                    <a:lnTo>
                      <a:pt x="0" y="3"/>
                    </a:lnTo>
                    <a:lnTo>
                      <a:pt x="1" y="1"/>
                    </a:lnTo>
                    <a:lnTo>
                      <a:pt x="1"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8"/>
              <p:cNvSpPr>
                <a:spLocks/>
              </p:cNvSpPr>
              <p:nvPr/>
            </p:nvSpPr>
            <p:spPr bwMode="auto">
              <a:xfrm>
                <a:off x="4395788" y="2705100"/>
                <a:ext cx="274638" cy="153988"/>
              </a:xfrm>
              <a:custGeom>
                <a:avLst/>
                <a:gdLst>
                  <a:gd name="T0" fmla="*/ 172 w 173"/>
                  <a:gd name="T1" fmla="*/ 0 h 97"/>
                  <a:gd name="T2" fmla="*/ 173 w 173"/>
                  <a:gd name="T3" fmla="*/ 0 h 97"/>
                  <a:gd name="T4" fmla="*/ 173 w 173"/>
                  <a:gd name="T5" fmla="*/ 1 h 97"/>
                  <a:gd name="T6" fmla="*/ 172 w 173"/>
                  <a:gd name="T7" fmla="*/ 2 h 97"/>
                  <a:gd name="T8" fmla="*/ 170 w 173"/>
                  <a:gd name="T9" fmla="*/ 4 h 97"/>
                  <a:gd name="T10" fmla="*/ 169 w 173"/>
                  <a:gd name="T11" fmla="*/ 5 h 97"/>
                  <a:gd name="T12" fmla="*/ 168 w 173"/>
                  <a:gd name="T13" fmla="*/ 5 h 97"/>
                  <a:gd name="T14" fmla="*/ 146 w 173"/>
                  <a:gd name="T15" fmla="*/ 7 h 97"/>
                  <a:gd name="T16" fmla="*/ 123 w 173"/>
                  <a:gd name="T17" fmla="*/ 11 h 97"/>
                  <a:gd name="T18" fmla="*/ 102 w 173"/>
                  <a:gd name="T19" fmla="*/ 11 h 97"/>
                  <a:gd name="T20" fmla="*/ 67 w 173"/>
                  <a:gd name="T21" fmla="*/ 9 h 97"/>
                  <a:gd name="T22" fmla="*/ 55 w 173"/>
                  <a:gd name="T23" fmla="*/ 7 h 97"/>
                  <a:gd name="T24" fmla="*/ 43 w 173"/>
                  <a:gd name="T25" fmla="*/ 7 h 97"/>
                  <a:gd name="T26" fmla="*/ 31 w 173"/>
                  <a:gd name="T27" fmla="*/ 9 h 97"/>
                  <a:gd name="T28" fmla="*/ 30 w 173"/>
                  <a:gd name="T29" fmla="*/ 10 h 97"/>
                  <a:gd name="T30" fmla="*/ 29 w 173"/>
                  <a:gd name="T31" fmla="*/ 13 h 97"/>
                  <a:gd name="T32" fmla="*/ 23 w 173"/>
                  <a:gd name="T33" fmla="*/ 18 h 97"/>
                  <a:gd name="T34" fmla="*/ 20 w 173"/>
                  <a:gd name="T35" fmla="*/ 22 h 97"/>
                  <a:gd name="T36" fmla="*/ 16 w 173"/>
                  <a:gd name="T37" fmla="*/ 27 h 97"/>
                  <a:gd name="T38" fmla="*/ 10 w 173"/>
                  <a:gd name="T39" fmla="*/ 31 h 97"/>
                  <a:gd name="T40" fmla="*/ 5 w 173"/>
                  <a:gd name="T41" fmla="*/ 35 h 97"/>
                  <a:gd name="T42" fmla="*/ 5 w 173"/>
                  <a:gd name="T43" fmla="*/ 40 h 97"/>
                  <a:gd name="T44" fmla="*/ 6 w 173"/>
                  <a:gd name="T45" fmla="*/ 46 h 97"/>
                  <a:gd name="T46" fmla="*/ 6 w 173"/>
                  <a:gd name="T47" fmla="*/ 51 h 97"/>
                  <a:gd name="T48" fmla="*/ 5 w 173"/>
                  <a:gd name="T49" fmla="*/ 56 h 97"/>
                  <a:gd name="T50" fmla="*/ 6 w 173"/>
                  <a:gd name="T51" fmla="*/ 91 h 97"/>
                  <a:gd name="T52" fmla="*/ 5 w 173"/>
                  <a:gd name="T53" fmla="*/ 93 h 97"/>
                  <a:gd name="T54" fmla="*/ 4 w 173"/>
                  <a:gd name="T55" fmla="*/ 94 h 97"/>
                  <a:gd name="T56" fmla="*/ 2 w 173"/>
                  <a:gd name="T57" fmla="*/ 95 h 97"/>
                  <a:gd name="T58" fmla="*/ 1 w 173"/>
                  <a:gd name="T59" fmla="*/ 97 h 97"/>
                  <a:gd name="T60" fmla="*/ 0 w 173"/>
                  <a:gd name="T61" fmla="*/ 97 h 97"/>
                  <a:gd name="T62" fmla="*/ 0 w 173"/>
                  <a:gd name="T63" fmla="*/ 95 h 97"/>
                  <a:gd name="T64" fmla="*/ 0 w 173"/>
                  <a:gd name="T65" fmla="*/ 59 h 97"/>
                  <a:gd name="T66" fmla="*/ 1 w 173"/>
                  <a:gd name="T67" fmla="*/ 46 h 97"/>
                  <a:gd name="T68" fmla="*/ 0 w 173"/>
                  <a:gd name="T69" fmla="*/ 31 h 97"/>
                  <a:gd name="T70" fmla="*/ 0 w 173"/>
                  <a:gd name="T71" fmla="*/ 31 h 97"/>
                  <a:gd name="T72" fmla="*/ 1 w 173"/>
                  <a:gd name="T73" fmla="*/ 31 h 97"/>
                  <a:gd name="T74" fmla="*/ 1 w 173"/>
                  <a:gd name="T75" fmla="*/ 31 h 97"/>
                  <a:gd name="T76" fmla="*/ 4 w 173"/>
                  <a:gd name="T77" fmla="*/ 34 h 97"/>
                  <a:gd name="T78" fmla="*/ 6 w 173"/>
                  <a:gd name="T79" fmla="*/ 31 h 97"/>
                  <a:gd name="T80" fmla="*/ 10 w 173"/>
                  <a:gd name="T81" fmla="*/ 28 h 97"/>
                  <a:gd name="T82" fmla="*/ 14 w 173"/>
                  <a:gd name="T83" fmla="*/ 23 h 97"/>
                  <a:gd name="T84" fmla="*/ 20 w 173"/>
                  <a:gd name="T85" fmla="*/ 18 h 97"/>
                  <a:gd name="T86" fmla="*/ 22 w 173"/>
                  <a:gd name="T87" fmla="*/ 15 h 97"/>
                  <a:gd name="T88" fmla="*/ 23 w 173"/>
                  <a:gd name="T89" fmla="*/ 13 h 97"/>
                  <a:gd name="T90" fmla="*/ 26 w 173"/>
                  <a:gd name="T91" fmla="*/ 10 h 97"/>
                  <a:gd name="T92" fmla="*/ 30 w 173"/>
                  <a:gd name="T93" fmla="*/ 7 h 97"/>
                  <a:gd name="T94" fmla="*/ 33 w 173"/>
                  <a:gd name="T95" fmla="*/ 6 h 97"/>
                  <a:gd name="T96" fmla="*/ 33 w 173"/>
                  <a:gd name="T97" fmla="*/ 7 h 97"/>
                  <a:gd name="T98" fmla="*/ 33 w 173"/>
                  <a:gd name="T99" fmla="*/ 7 h 97"/>
                  <a:gd name="T100" fmla="*/ 33 w 173"/>
                  <a:gd name="T101" fmla="*/ 7 h 97"/>
                  <a:gd name="T102" fmla="*/ 47 w 173"/>
                  <a:gd name="T103" fmla="*/ 4 h 97"/>
                  <a:gd name="T104" fmla="*/ 63 w 173"/>
                  <a:gd name="T105" fmla="*/ 4 h 97"/>
                  <a:gd name="T106" fmla="*/ 80 w 173"/>
                  <a:gd name="T107" fmla="*/ 4 h 97"/>
                  <a:gd name="T108" fmla="*/ 94 w 173"/>
                  <a:gd name="T109" fmla="*/ 5 h 97"/>
                  <a:gd name="T110" fmla="*/ 121 w 173"/>
                  <a:gd name="T111" fmla="*/ 5 h 97"/>
                  <a:gd name="T112" fmla="*/ 146 w 173"/>
                  <a:gd name="T113" fmla="*/ 2 h 97"/>
                  <a:gd name="T114" fmla="*/ 172 w 173"/>
                  <a:gd name="T11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97">
                    <a:moveTo>
                      <a:pt x="172" y="0"/>
                    </a:moveTo>
                    <a:lnTo>
                      <a:pt x="173" y="0"/>
                    </a:lnTo>
                    <a:lnTo>
                      <a:pt x="173" y="1"/>
                    </a:lnTo>
                    <a:lnTo>
                      <a:pt x="172" y="2"/>
                    </a:lnTo>
                    <a:lnTo>
                      <a:pt x="170" y="4"/>
                    </a:lnTo>
                    <a:lnTo>
                      <a:pt x="169" y="5"/>
                    </a:lnTo>
                    <a:lnTo>
                      <a:pt x="168" y="5"/>
                    </a:lnTo>
                    <a:lnTo>
                      <a:pt x="146" y="7"/>
                    </a:lnTo>
                    <a:lnTo>
                      <a:pt x="123" y="11"/>
                    </a:lnTo>
                    <a:lnTo>
                      <a:pt x="102" y="11"/>
                    </a:lnTo>
                    <a:lnTo>
                      <a:pt x="67" y="9"/>
                    </a:lnTo>
                    <a:lnTo>
                      <a:pt x="55" y="7"/>
                    </a:lnTo>
                    <a:lnTo>
                      <a:pt x="43" y="7"/>
                    </a:lnTo>
                    <a:lnTo>
                      <a:pt x="31" y="9"/>
                    </a:lnTo>
                    <a:lnTo>
                      <a:pt x="30" y="10"/>
                    </a:lnTo>
                    <a:lnTo>
                      <a:pt x="29" y="13"/>
                    </a:lnTo>
                    <a:lnTo>
                      <a:pt x="23" y="18"/>
                    </a:lnTo>
                    <a:lnTo>
                      <a:pt x="20" y="22"/>
                    </a:lnTo>
                    <a:lnTo>
                      <a:pt x="16" y="27"/>
                    </a:lnTo>
                    <a:lnTo>
                      <a:pt x="10" y="31"/>
                    </a:lnTo>
                    <a:lnTo>
                      <a:pt x="5" y="35"/>
                    </a:lnTo>
                    <a:lnTo>
                      <a:pt x="5" y="40"/>
                    </a:lnTo>
                    <a:lnTo>
                      <a:pt x="6" y="46"/>
                    </a:lnTo>
                    <a:lnTo>
                      <a:pt x="6" y="51"/>
                    </a:lnTo>
                    <a:lnTo>
                      <a:pt x="5" y="56"/>
                    </a:lnTo>
                    <a:lnTo>
                      <a:pt x="6" y="91"/>
                    </a:lnTo>
                    <a:lnTo>
                      <a:pt x="5" y="93"/>
                    </a:lnTo>
                    <a:lnTo>
                      <a:pt x="4" y="94"/>
                    </a:lnTo>
                    <a:lnTo>
                      <a:pt x="2" y="95"/>
                    </a:lnTo>
                    <a:lnTo>
                      <a:pt x="1" y="97"/>
                    </a:lnTo>
                    <a:lnTo>
                      <a:pt x="0" y="97"/>
                    </a:lnTo>
                    <a:lnTo>
                      <a:pt x="0" y="95"/>
                    </a:lnTo>
                    <a:lnTo>
                      <a:pt x="0" y="59"/>
                    </a:lnTo>
                    <a:lnTo>
                      <a:pt x="1" y="46"/>
                    </a:lnTo>
                    <a:lnTo>
                      <a:pt x="0" y="31"/>
                    </a:lnTo>
                    <a:lnTo>
                      <a:pt x="0" y="31"/>
                    </a:lnTo>
                    <a:lnTo>
                      <a:pt x="1" y="31"/>
                    </a:lnTo>
                    <a:lnTo>
                      <a:pt x="1" y="31"/>
                    </a:lnTo>
                    <a:lnTo>
                      <a:pt x="4" y="34"/>
                    </a:lnTo>
                    <a:lnTo>
                      <a:pt x="6" y="31"/>
                    </a:lnTo>
                    <a:lnTo>
                      <a:pt x="10" y="28"/>
                    </a:lnTo>
                    <a:lnTo>
                      <a:pt x="14" y="23"/>
                    </a:lnTo>
                    <a:lnTo>
                      <a:pt x="20" y="18"/>
                    </a:lnTo>
                    <a:lnTo>
                      <a:pt x="22" y="15"/>
                    </a:lnTo>
                    <a:lnTo>
                      <a:pt x="23" y="13"/>
                    </a:lnTo>
                    <a:lnTo>
                      <a:pt x="26" y="10"/>
                    </a:lnTo>
                    <a:lnTo>
                      <a:pt x="30" y="7"/>
                    </a:lnTo>
                    <a:lnTo>
                      <a:pt x="33" y="6"/>
                    </a:lnTo>
                    <a:lnTo>
                      <a:pt x="33" y="7"/>
                    </a:lnTo>
                    <a:lnTo>
                      <a:pt x="33" y="7"/>
                    </a:lnTo>
                    <a:lnTo>
                      <a:pt x="33" y="7"/>
                    </a:lnTo>
                    <a:lnTo>
                      <a:pt x="47" y="4"/>
                    </a:lnTo>
                    <a:lnTo>
                      <a:pt x="63" y="4"/>
                    </a:lnTo>
                    <a:lnTo>
                      <a:pt x="80" y="4"/>
                    </a:lnTo>
                    <a:lnTo>
                      <a:pt x="94" y="5"/>
                    </a:lnTo>
                    <a:lnTo>
                      <a:pt x="121" y="5"/>
                    </a:lnTo>
                    <a:lnTo>
                      <a:pt x="146" y="2"/>
                    </a:lnTo>
                    <a:lnTo>
                      <a:pt x="172"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9"/>
              <p:cNvSpPr>
                <a:spLocks/>
              </p:cNvSpPr>
              <p:nvPr/>
            </p:nvSpPr>
            <p:spPr bwMode="auto">
              <a:xfrm>
                <a:off x="4402138" y="3221038"/>
                <a:ext cx="14288" cy="152400"/>
              </a:xfrm>
              <a:custGeom>
                <a:avLst/>
                <a:gdLst>
                  <a:gd name="T0" fmla="*/ 2 w 9"/>
                  <a:gd name="T1" fmla="*/ 0 h 96"/>
                  <a:gd name="T2" fmla="*/ 2 w 9"/>
                  <a:gd name="T3" fmla="*/ 0 h 96"/>
                  <a:gd name="T4" fmla="*/ 8 w 9"/>
                  <a:gd name="T5" fmla="*/ 22 h 96"/>
                  <a:gd name="T6" fmla="*/ 9 w 9"/>
                  <a:gd name="T7" fmla="*/ 44 h 96"/>
                  <a:gd name="T8" fmla="*/ 8 w 9"/>
                  <a:gd name="T9" fmla="*/ 68 h 96"/>
                  <a:gd name="T10" fmla="*/ 8 w 9"/>
                  <a:gd name="T11" fmla="*/ 90 h 96"/>
                  <a:gd name="T12" fmla="*/ 6 w 9"/>
                  <a:gd name="T13" fmla="*/ 92 h 96"/>
                  <a:gd name="T14" fmla="*/ 6 w 9"/>
                  <a:gd name="T15" fmla="*/ 93 h 96"/>
                  <a:gd name="T16" fmla="*/ 5 w 9"/>
                  <a:gd name="T17" fmla="*/ 94 h 96"/>
                  <a:gd name="T18" fmla="*/ 4 w 9"/>
                  <a:gd name="T19" fmla="*/ 96 h 96"/>
                  <a:gd name="T20" fmla="*/ 2 w 9"/>
                  <a:gd name="T21" fmla="*/ 96 h 96"/>
                  <a:gd name="T22" fmla="*/ 2 w 9"/>
                  <a:gd name="T23" fmla="*/ 94 h 96"/>
                  <a:gd name="T24" fmla="*/ 1 w 9"/>
                  <a:gd name="T25" fmla="*/ 64 h 96"/>
                  <a:gd name="T26" fmla="*/ 0 w 9"/>
                  <a:gd name="T27" fmla="*/ 33 h 96"/>
                  <a:gd name="T28" fmla="*/ 1 w 9"/>
                  <a:gd name="T29" fmla="*/ 1 h 96"/>
                  <a:gd name="T30" fmla="*/ 2 w 9"/>
                  <a:gd name="T31" fmla="*/ 1 h 96"/>
                  <a:gd name="T32" fmla="*/ 2 w 9"/>
                  <a:gd name="T3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6">
                    <a:moveTo>
                      <a:pt x="2" y="0"/>
                    </a:moveTo>
                    <a:lnTo>
                      <a:pt x="2" y="0"/>
                    </a:lnTo>
                    <a:lnTo>
                      <a:pt x="8" y="22"/>
                    </a:lnTo>
                    <a:lnTo>
                      <a:pt x="9" y="44"/>
                    </a:lnTo>
                    <a:lnTo>
                      <a:pt x="8" y="68"/>
                    </a:lnTo>
                    <a:lnTo>
                      <a:pt x="8" y="90"/>
                    </a:lnTo>
                    <a:lnTo>
                      <a:pt x="6" y="92"/>
                    </a:lnTo>
                    <a:lnTo>
                      <a:pt x="6" y="93"/>
                    </a:lnTo>
                    <a:lnTo>
                      <a:pt x="5" y="94"/>
                    </a:lnTo>
                    <a:lnTo>
                      <a:pt x="4" y="96"/>
                    </a:lnTo>
                    <a:lnTo>
                      <a:pt x="2" y="96"/>
                    </a:lnTo>
                    <a:lnTo>
                      <a:pt x="2" y="94"/>
                    </a:lnTo>
                    <a:lnTo>
                      <a:pt x="1" y="64"/>
                    </a:lnTo>
                    <a:lnTo>
                      <a:pt x="0" y="33"/>
                    </a:lnTo>
                    <a:lnTo>
                      <a:pt x="1" y="1"/>
                    </a:lnTo>
                    <a:lnTo>
                      <a:pt x="2" y="1"/>
                    </a:lnTo>
                    <a:lnTo>
                      <a:pt x="2"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0"/>
              <p:cNvSpPr>
                <a:spLocks/>
              </p:cNvSpPr>
              <p:nvPr/>
            </p:nvSpPr>
            <p:spPr bwMode="auto">
              <a:xfrm>
                <a:off x="4391025" y="2727325"/>
                <a:ext cx="71438" cy="131763"/>
              </a:xfrm>
              <a:custGeom>
                <a:avLst/>
                <a:gdLst>
                  <a:gd name="T0" fmla="*/ 32 w 45"/>
                  <a:gd name="T1" fmla="*/ 0 h 83"/>
                  <a:gd name="T2" fmla="*/ 24 w 45"/>
                  <a:gd name="T3" fmla="*/ 18 h 83"/>
                  <a:gd name="T4" fmla="*/ 34 w 45"/>
                  <a:gd name="T5" fmla="*/ 7 h 83"/>
                  <a:gd name="T6" fmla="*/ 23 w 45"/>
                  <a:gd name="T7" fmla="*/ 33 h 83"/>
                  <a:gd name="T8" fmla="*/ 38 w 45"/>
                  <a:gd name="T9" fmla="*/ 21 h 83"/>
                  <a:gd name="T10" fmla="*/ 40 w 45"/>
                  <a:gd name="T11" fmla="*/ 20 h 83"/>
                  <a:gd name="T12" fmla="*/ 34 w 45"/>
                  <a:gd name="T13" fmla="*/ 33 h 83"/>
                  <a:gd name="T14" fmla="*/ 37 w 45"/>
                  <a:gd name="T15" fmla="*/ 34 h 83"/>
                  <a:gd name="T16" fmla="*/ 44 w 45"/>
                  <a:gd name="T17" fmla="*/ 30 h 83"/>
                  <a:gd name="T18" fmla="*/ 38 w 45"/>
                  <a:gd name="T19" fmla="*/ 42 h 83"/>
                  <a:gd name="T20" fmla="*/ 25 w 45"/>
                  <a:gd name="T21" fmla="*/ 70 h 83"/>
                  <a:gd name="T22" fmla="*/ 40 w 45"/>
                  <a:gd name="T23" fmla="*/ 51 h 83"/>
                  <a:gd name="T24" fmla="*/ 42 w 45"/>
                  <a:gd name="T25" fmla="*/ 50 h 83"/>
                  <a:gd name="T26" fmla="*/ 41 w 45"/>
                  <a:gd name="T27" fmla="*/ 56 h 83"/>
                  <a:gd name="T28" fmla="*/ 41 w 45"/>
                  <a:gd name="T29" fmla="*/ 60 h 83"/>
                  <a:gd name="T30" fmla="*/ 44 w 45"/>
                  <a:gd name="T31" fmla="*/ 59 h 83"/>
                  <a:gd name="T32" fmla="*/ 44 w 45"/>
                  <a:gd name="T33" fmla="*/ 66 h 83"/>
                  <a:gd name="T34" fmla="*/ 40 w 45"/>
                  <a:gd name="T35" fmla="*/ 72 h 83"/>
                  <a:gd name="T36" fmla="*/ 37 w 45"/>
                  <a:gd name="T37" fmla="*/ 72 h 83"/>
                  <a:gd name="T38" fmla="*/ 30 w 45"/>
                  <a:gd name="T39" fmla="*/ 76 h 83"/>
                  <a:gd name="T40" fmla="*/ 28 w 45"/>
                  <a:gd name="T41" fmla="*/ 76 h 83"/>
                  <a:gd name="T42" fmla="*/ 40 w 45"/>
                  <a:gd name="T43" fmla="*/ 55 h 83"/>
                  <a:gd name="T44" fmla="*/ 20 w 45"/>
                  <a:gd name="T45" fmla="*/ 80 h 83"/>
                  <a:gd name="T46" fmla="*/ 19 w 45"/>
                  <a:gd name="T47" fmla="*/ 80 h 83"/>
                  <a:gd name="T48" fmla="*/ 37 w 45"/>
                  <a:gd name="T49" fmla="*/ 39 h 83"/>
                  <a:gd name="T50" fmla="*/ 7 w 45"/>
                  <a:gd name="T51" fmla="*/ 81 h 83"/>
                  <a:gd name="T52" fmla="*/ 4 w 45"/>
                  <a:gd name="T53" fmla="*/ 83 h 83"/>
                  <a:gd name="T54" fmla="*/ 11 w 45"/>
                  <a:gd name="T55" fmla="*/ 68 h 83"/>
                  <a:gd name="T56" fmla="*/ 36 w 45"/>
                  <a:gd name="T57" fmla="*/ 25 h 83"/>
                  <a:gd name="T58" fmla="*/ 3 w 45"/>
                  <a:gd name="T59" fmla="*/ 72 h 83"/>
                  <a:gd name="T60" fmla="*/ 0 w 45"/>
                  <a:gd name="T61" fmla="*/ 73 h 83"/>
                  <a:gd name="T62" fmla="*/ 12 w 45"/>
                  <a:gd name="T63" fmla="*/ 47 h 83"/>
                  <a:gd name="T64" fmla="*/ 19 w 45"/>
                  <a:gd name="T65" fmla="*/ 34 h 83"/>
                  <a:gd name="T66" fmla="*/ 12 w 45"/>
                  <a:gd name="T67" fmla="*/ 43 h 83"/>
                  <a:gd name="T68" fmla="*/ 5 w 45"/>
                  <a:gd name="T69" fmla="*/ 54 h 83"/>
                  <a:gd name="T70" fmla="*/ 3 w 45"/>
                  <a:gd name="T71" fmla="*/ 54 h 83"/>
                  <a:gd name="T72" fmla="*/ 17 w 45"/>
                  <a:gd name="T73" fmla="*/ 24 h 83"/>
                  <a:gd name="T74" fmla="*/ 3 w 45"/>
                  <a:gd name="T75" fmla="*/ 39 h 83"/>
                  <a:gd name="T76" fmla="*/ 0 w 45"/>
                  <a:gd name="T77" fmla="*/ 41 h 83"/>
                  <a:gd name="T78" fmla="*/ 3 w 45"/>
                  <a:gd name="T79" fmla="*/ 37 h 83"/>
                  <a:gd name="T80" fmla="*/ 7 w 45"/>
                  <a:gd name="T81" fmla="*/ 26 h 83"/>
                  <a:gd name="T82" fmla="*/ 9 w 45"/>
                  <a:gd name="T83" fmla="*/ 20 h 83"/>
                  <a:gd name="T84" fmla="*/ 11 w 45"/>
                  <a:gd name="T85" fmla="*/ 20 h 83"/>
                  <a:gd name="T86" fmla="*/ 9 w 45"/>
                  <a:gd name="T87" fmla="*/ 25 h 83"/>
                  <a:gd name="T88" fmla="*/ 5 w 45"/>
                  <a:gd name="T89" fmla="*/ 34 h 83"/>
                  <a:gd name="T90" fmla="*/ 8 w 45"/>
                  <a:gd name="T91" fmla="*/ 32 h 83"/>
                  <a:gd name="T92" fmla="*/ 11 w 45"/>
                  <a:gd name="T93" fmla="*/ 25 h 83"/>
                  <a:gd name="T94" fmla="*/ 20 w 45"/>
                  <a:gd name="T95" fmla="*/ 11 h 83"/>
                  <a:gd name="T96" fmla="*/ 32 w 45"/>
                  <a:gd name="T9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83">
                    <a:moveTo>
                      <a:pt x="32" y="0"/>
                    </a:moveTo>
                    <a:lnTo>
                      <a:pt x="32" y="0"/>
                    </a:lnTo>
                    <a:lnTo>
                      <a:pt x="32" y="0"/>
                    </a:lnTo>
                    <a:lnTo>
                      <a:pt x="24" y="16"/>
                    </a:lnTo>
                    <a:lnTo>
                      <a:pt x="15" y="32"/>
                    </a:lnTo>
                    <a:lnTo>
                      <a:pt x="24" y="18"/>
                    </a:lnTo>
                    <a:lnTo>
                      <a:pt x="33" y="8"/>
                    </a:lnTo>
                    <a:lnTo>
                      <a:pt x="34" y="7"/>
                    </a:lnTo>
                    <a:lnTo>
                      <a:pt x="34" y="7"/>
                    </a:lnTo>
                    <a:lnTo>
                      <a:pt x="36" y="7"/>
                    </a:lnTo>
                    <a:lnTo>
                      <a:pt x="36" y="7"/>
                    </a:lnTo>
                    <a:lnTo>
                      <a:pt x="23" y="33"/>
                    </a:lnTo>
                    <a:lnTo>
                      <a:pt x="8" y="60"/>
                    </a:lnTo>
                    <a:lnTo>
                      <a:pt x="21" y="39"/>
                    </a:lnTo>
                    <a:lnTo>
                      <a:pt x="38" y="21"/>
                    </a:lnTo>
                    <a:lnTo>
                      <a:pt x="38" y="21"/>
                    </a:lnTo>
                    <a:lnTo>
                      <a:pt x="40" y="20"/>
                    </a:lnTo>
                    <a:lnTo>
                      <a:pt x="40" y="20"/>
                    </a:lnTo>
                    <a:lnTo>
                      <a:pt x="41" y="20"/>
                    </a:lnTo>
                    <a:lnTo>
                      <a:pt x="41" y="21"/>
                    </a:lnTo>
                    <a:lnTo>
                      <a:pt x="34" y="33"/>
                    </a:lnTo>
                    <a:lnTo>
                      <a:pt x="28" y="46"/>
                    </a:lnTo>
                    <a:lnTo>
                      <a:pt x="32" y="39"/>
                    </a:lnTo>
                    <a:lnTo>
                      <a:pt x="37" y="34"/>
                    </a:lnTo>
                    <a:lnTo>
                      <a:pt x="42" y="30"/>
                    </a:lnTo>
                    <a:lnTo>
                      <a:pt x="42" y="30"/>
                    </a:lnTo>
                    <a:lnTo>
                      <a:pt x="44" y="30"/>
                    </a:lnTo>
                    <a:lnTo>
                      <a:pt x="45" y="30"/>
                    </a:lnTo>
                    <a:lnTo>
                      <a:pt x="45" y="30"/>
                    </a:lnTo>
                    <a:lnTo>
                      <a:pt x="38" y="42"/>
                    </a:lnTo>
                    <a:lnTo>
                      <a:pt x="32" y="54"/>
                    </a:lnTo>
                    <a:lnTo>
                      <a:pt x="26" y="66"/>
                    </a:lnTo>
                    <a:lnTo>
                      <a:pt x="25" y="70"/>
                    </a:lnTo>
                    <a:lnTo>
                      <a:pt x="26" y="68"/>
                    </a:lnTo>
                    <a:lnTo>
                      <a:pt x="33" y="59"/>
                    </a:lnTo>
                    <a:lnTo>
                      <a:pt x="40" y="51"/>
                    </a:lnTo>
                    <a:lnTo>
                      <a:pt x="40" y="50"/>
                    </a:lnTo>
                    <a:lnTo>
                      <a:pt x="41" y="50"/>
                    </a:lnTo>
                    <a:lnTo>
                      <a:pt x="42" y="50"/>
                    </a:lnTo>
                    <a:lnTo>
                      <a:pt x="44" y="50"/>
                    </a:lnTo>
                    <a:lnTo>
                      <a:pt x="44" y="50"/>
                    </a:lnTo>
                    <a:lnTo>
                      <a:pt x="41" y="56"/>
                    </a:lnTo>
                    <a:lnTo>
                      <a:pt x="37" y="63"/>
                    </a:lnTo>
                    <a:lnTo>
                      <a:pt x="34" y="68"/>
                    </a:lnTo>
                    <a:lnTo>
                      <a:pt x="41" y="60"/>
                    </a:lnTo>
                    <a:lnTo>
                      <a:pt x="42" y="60"/>
                    </a:lnTo>
                    <a:lnTo>
                      <a:pt x="42" y="60"/>
                    </a:lnTo>
                    <a:lnTo>
                      <a:pt x="44" y="59"/>
                    </a:lnTo>
                    <a:lnTo>
                      <a:pt x="45" y="59"/>
                    </a:lnTo>
                    <a:lnTo>
                      <a:pt x="45" y="60"/>
                    </a:lnTo>
                    <a:lnTo>
                      <a:pt x="44" y="66"/>
                    </a:lnTo>
                    <a:lnTo>
                      <a:pt x="41" y="71"/>
                    </a:lnTo>
                    <a:lnTo>
                      <a:pt x="40" y="72"/>
                    </a:lnTo>
                    <a:lnTo>
                      <a:pt x="40" y="72"/>
                    </a:lnTo>
                    <a:lnTo>
                      <a:pt x="38" y="73"/>
                    </a:lnTo>
                    <a:lnTo>
                      <a:pt x="37" y="73"/>
                    </a:lnTo>
                    <a:lnTo>
                      <a:pt x="37" y="72"/>
                    </a:lnTo>
                    <a:lnTo>
                      <a:pt x="38" y="68"/>
                    </a:lnTo>
                    <a:lnTo>
                      <a:pt x="34" y="72"/>
                    </a:lnTo>
                    <a:lnTo>
                      <a:pt x="30" y="76"/>
                    </a:lnTo>
                    <a:lnTo>
                      <a:pt x="29" y="76"/>
                    </a:lnTo>
                    <a:lnTo>
                      <a:pt x="29" y="76"/>
                    </a:lnTo>
                    <a:lnTo>
                      <a:pt x="28" y="76"/>
                    </a:lnTo>
                    <a:lnTo>
                      <a:pt x="28" y="76"/>
                    </a:lnTo>
                    <a:lnTo>
                      <a:pt x="33" y="64"/>
                    </a:lnTo>
                    <a:lnTo>
                      <a:pt x="40" y="55"/>
                    </a:lnTo>
                    <a:lnTo>
                      <a:pt x="21" y="79"/>
                    </a:lnTo>
                    <a:lnTo>
                      <a:pt x="21" y="79"/>
                    </a:lnTo>
                    <a:lnTo>
                      <a:pt x="20" y="80"/>
                    </a:lnTo>
                    <a:lnTo>
                      <a:pt x="19" y="80"/>
                    </a:lnTo>
                    <a:lnTo>
                      <a:pt x="19" y="80"/>
                    </a:lnTo>
                    <a:lnTo>
                      <a:pt x="19" y="80"/>
                    </a:lnTo>
                    <a:lnTo>
                      <a:pt x="23" y="66"/>
                    </a:lnTo>
                    <a:lnTo>
                      <a:pt x="29" y="54"/>
                    </a:lnTo>
                    <a:lnTo>
                      <a:pt x="37" y="39"/>
                    </a:lnTo>
                    <a:lnTo>
                      <a:pt x="37" y="38"/>
                    </a:lnTo>
                    <a:lnTo>
                      <a:pt x="23" y="60"/>
                    </a:lnTo>
                    <a:lnTo>
                      <a:pt x="7" y="81"/>
                    </a:lnTo>
                    <a:lnTo>
                      <a:pt x="7" y="83"/>
                    </a:lnTo>
                    <a:lnTo>
                      <a:pt x="5" y="83"/>
                    </a:lnTo>
                    <a:lnTo>
                      <a:pt x="4" y="83"/>
                    </a:lnTo>
                    <a:lnTo>
                      <a:pt x="4" y="83"/>
                    </a:lnTo>
                    <a:lnTo>
                      <a:pt x="4" y="83"/>
                    </a:lnTo>
                    <a:lnTo>
                      <a:pt x="11" y="68"/>
                    </a:lnTo>
                    <a:lnTo>
                      <a:pt x="19" y="54"/>
                    </a:lnTo>
                    <a:lnTo>
                      <a:pt x="26" y="39"/>
                    </a:lnTo>
                    <a:lnTo>
                      <a:pt x="36" y="25"/>
                    </a:lnTo>
                    <a:lnTo>
                      <a:pt x="24" y="39"/>
                    </a:lnTo>
                    <a:lnTo>
                      <a:pt x="13" y="56"/>
                    </a:lnTo>
                    <a:lnTo>
                      <a:pt x="3" y="72"/>
                    </a:lnTo>
                    <a:lnTo>
                      <a:pt x="3" y="72"/>
                    </a:lnTo>
                    <a:lnTo>
                      <a:pt x="2" y="72"/>
                    </a:lnTo>
                    <a:lnTo>
                      <a:pt x="0" y="73"/>
                    </a:lnTo>
                    <a:lnTo>
                      <a:pt x="0" y="73"/>
                    </a:lnTo>
                    <a:lnTo>
                      <a:pt x="0" y="72"/>
                    </a:lnTo>
                    <a:lnTo>
                      <a:pt x="12" y="47"/>
                    </a:lnTo>
                    <a:lnTo>
                      <a:pt x="25" y="22"/>
                    </a:lnTo>
                    <a:lnTo>
                      <a:pt x="20" y="30"/>
                    </a:lnTo>
                    <a:lnTo>
                      <a:pt x="19" y="34"/>
                    </a:lnTo>
                    <a:lnTo>
                      <a:pt x="16" y="37"/>
                    </a:lnTo>
                    <a:lnTo>
                      <a:pt x="15" y="39"/>
                    </a:lnTo>
                    <a:lnTo>
                      <a:pt x="12" y="43"/>
                    </a:lnTo>
                    <a:lnTo>
                      <a:pt x="9" y="46"/>
                    </a:lnTo>
                    <a:lnTo>
                      <a:pt x="5" y="52"/>
                    </a:lnTo>
                    <a:lnTo>
                      <a:pt x="5" y="54"/>
                    </a:lnTo>
                    <a:lnTo>
                      <a:pt x="4" y="54"/>
                    </a:lnTo>
                    <a:lnTo>
                      <a:pt x="3" y="54"/>
                    </a:lnTo>
                    <a:lnTo>
                      <a:pt x="3" y="54"/>
                    </a:lnTo>
                    <a:lnTo>
                      <a:pt x="5" y="49"/>
                    </a:lnTo>
                    <a:lnTo>
                      <a:pt x="5" y="49"/>
                    </a:lnTo>
                    <a:lnTo>
                      <a:pt x="17" y="24"/>
                    </a:lnTo>
                    <a:lnTo>
                      <a:pt x="23" y="13"/>
                    </a:lnTo>
                    <a:lnTo>
                      <a:pt x="13" y="26"/>
                    </a:lnTo>
                    <a:lnTo>
                      <a:pt x="3" y="39"/>
                    </a:lnTo>
                    <a:lnTo>
                      <a:pt x="3" y="39"/>
                    </a:lnTo>
                    <a:lnTo>
                      <a:pt x="2" y="39"/>
                    </a:lnTo>
                    <a:lnTo>
                      <a:pt x="0" y="41"/>
                    </a:lnTo>
                    <a:lnTo>
                      <a:pt x="0" y="39"/>
                    </a:lnTo>
                    <a:lnTo>
                      <a:pt x="2" y="38"/>
                    </a:lnTo>
                    <a:lnTo>
                      <a:pt x="3" y="37"/>
                    </a:lnTo>
                    <a:lnTo>
                      <a:pt x="4" y="33"/>
                    </a:lnTo>
                    <a:lnTo>
                      <a:pt x="5" y="30"/>
                    </a:lnTo>
                    <a:lnTo>
                      <a:pt x="7" y="26"/>
                    </a:lnTo>
                    <a:lnTo>
                      <a:pt x="8" y="24"/>
                    </a:lnTo>
                    <a:lnTo>
                      <a:pt x="9" y="21"/>
                    </a:lnTo>
                    <a:lnTo>
                      <a:pt x="9" y="20"/>
                    </a:lnTo>
                    <a:lnTo>
                      <a:pt x="9" y="20"/>
                    </a:lnTo>
                    <a:lnTo>
                      <a:pt x="11" y="20"/>
                    </a:lnTo>
                    <a:lnTo>
                      <a:pt x="11" y="20"/>
                    </a:lnTo>
                    <a:lnTo>
                      <a:pt x="12" y="20"/>
                    </a:lnTo>
                    <a:lnTo>
                      <a:pt x="12" y="20"/>
                    </a:lnTo>
                    <a:lnTo>
                      <a:pt x="9" y="25"/>
                    </a:lnTo>
                    <a:lnTo>
                      <a:pt x="7" y="30"/>
                    </a:lnTo>
                    <a:lnTo>
                      <a:pt x="5" y="33"/>
                    </a:lnTo>
                    <a:lnTo>
                      <a:pt x="5" y="34"/>
                    </a:lnTo>
                    <a:lnTo>
                      <a:pt x="5" y="34"/>
                    </a:lnTo>
                    <a:lnTo>
                      <a:pt x="7" y="33"/>
                    </a:lnTo>
                    <a:lnTo>
                      <a:pt x="8" y="32"/>
                    </a:lnTo>
                    <a:lnTo>
                      <a:pt x="8" y="29"/>
                    </a:lnTo>
                    <a:lnTo>
                      <a:pt x="9" y="28"/>
                    </a:lnTo>
                    <a:lnTo>
                      <a:pt x="11" y="25"/>
                    </a:lnTo>
                    <a:lnTo>
                      <a:pt x="12" y="24"/>
                    </a:lnTo>
                    <a:lnTo>
                      <a:pt x="13" y="22"/>
                    </a:lnTo>
                    <a:lnTo>
                      <a:pt x="20" y="11"/>
                    </a:lnTo>
                    <a:lnTo>
                      <a:pt x="29" y="0"/>
                    </a:lnTo>
                    <a:lnTo>
                      <a:pt x="30" y="0"/>
                    </a:lnTo>
                    <a:lnTo>
                      <a:pt x="32"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1"/>
              <p:cNvSpPr>
                <a:spLocks/>
              </p:cNvSpPr>
              <p:nvPr/>
            </p:nvSpPr>
            <p:spPr bwMode="auto">
              <a:xfrm>
                <a:off x="3959225" y="2894013"/>
                <a:ext cx="92075" cy="165100"/>
              </a:xfrm>
              <a:custGeom>
                <a:avLst/>
                <a:gdLst>
                  <a:gd name="T0" fmla="*/ 7 w 58"/>
                  <a:gd name="T1" fmla="*/ 10 h 104"/>
                  <a:gd name="T2" fmla="*/ 10 w 58"/>
                  <a:gd name="T3" fmla="*/ 12 h 104"/>
                  <a:gd name="T4" fmla="*/ 8 w 58"/>
                  <a:gd name="T5" fmla="*/ 18 h 104"/>
                  <a:gd name="T6" fmla="*/ 12 w 58"/>
                  <a:gd name="T7" fmla="*/ 16 h 104"/>
                  <a:gd name="T8" fmla="*/ 15 w 58"/>
                  <a:gd name="T9" fmla="*/ 18 h 104"/>
                  <a:gd name="T10" fmla="*/ 14 w 58"/>
                  <a:gd name="T11" fmla="*/ 27 h 104"/>
                  <a:gd name="T12" fmla="*/ 14 w 58"/>
                  <a:gd name="T13" fmla="*/ 30 h 104"/>
                  <a:gd name="T14" fmla="*/ 19 w 58"/>
                  <a:gd name="T15" fmla="*/ 24 h 104"/>
                  <a:gd name="T16" fmla="*/ 19 w 58"/>
                  <a:gd name="T17" fmla="*/ 29 h 104"/>
                  <a:gd name="T18" fmla="*/ 19 w 58"/>
                  <a:gd name="T19" fmla="*/ 33 h 104"/>
                  <a:gd name="T20" fmla="*/ 24 w 58"/>
                  <a:gd name="T21" fmla="*/ 29 h 104"/>
                  <a:gd name="T22" fmla="*/ 25 w 58"/>
                  <a:gd name="T23" fmla="*/ 41 h 104"/>
                  <a:gd name="T24" fmla="*/ 28 w 58"/>
                  <a:gd name="T25" fmla="*/ 42 h 104"/>
                  <a:gd name="T26" fmla="*/ 28 w 58"/>
                  <a:gd name="T27" fmla="*/ 51 h 104"/>
                  <a:gd name="T28" fmla="*/ 31 w 58"/>
                  <a:gd name="T29" fmla="*/ 50 h 104"/>
                  <a:gd name="T30" fmla="*/ 33 w 58"/>
                  <a:gd name="T31" fmla="*/ 50 h 104"/>
                  <a:gd name="T32" fmla="*/ 33 w 58"/>
                  <a:gd name="T33" fmla="*/ 59 h 104"/>
                  <a:gd name="T34" fmla="*/ 36 w 58"/>
                  <a:gd name="T35" fmla="*/ 63 h 104"/>
                  <a:gd name="T36" fmla="*/ 40 w 58"/>
                  <a:gd name="T37" fmla="*/ 60 h 104"/>
                  <a:gd name="T38" fmla="*/ 42 w 58"/>
                  <a:gd name="T39" fmla="*/ 69 h 104"/>
                  <a:gd name="T40" fmla="*/ 45 w 58"/>
                  <a:gd name="T41" fmla="*/ 73 h 104"/>
                  <a:gd name="T42" fmla="*/ 52 w 58"/>
                  <a:gd name="T43" fmla="*/ 75 h 104"/>
                  <a:gd name="T44" fmla="*/ 52 w 58"/>
                  <a:gd name="T45" fmla="*/ 87 h 104"/>
                  <a:gd name="T46" fmla="*/ 53 w 58"/>
                  <a:gd name="T47" fmla="*/ 89 h 104"/>
                  <a:gd name="T48" fmla="*/ 57 w 58"/>
                  <a:gd name="T49" fmla="*/ 85 h 104"/>
                  <a:gd name="T50" fmla="*/ 58 w 58"/>
                  <a:gd name="T51" fmla="*/ 92 h 104"/>
                  <a:gd name="T52" fmla="*/ 56 w 58"/>
                  <a:gd name="T53" fmla="*/ 98 h 104"/>
                  <a:gd name="T54" fmla="*/ 54 w 58"/>
                  <a:gd name="T55" fmla="*/ 104 h 104"/>
                  <a:gd name="T56" fmla="*/ 52 w 58"/>
                  <a:gd name="T57" fmla="*/ 102 h 104"/>
                  <a:gd name="T58" fmla="*/ 56 w 58"/>
                  <a:gd name="T59" fmla="*/ 93 h 104"/>
                  <a:gd name="T60" fmla="*/ 53 w 58"/>
                  <a:gd name="T61" fmla="*/ 93 h 104"/>
                  <a:gd name="T62" fmla="*/ 50 w 58"/>
                  <a:gd name="T63" fmla="*/ 97 h 104"/>
                  <a:gd name="T64" fmla="*/ 48 w 58"/>
                  <a:gd name="T65" fmla="*/ 92 h 104"/>
                  <a:gd name="T66" fmla="*/ 48 w 58"/>
                  <a:gd name="T67" fmla="*/ 80 h 104"/>
                  <a:gd name="T68" fmla="*/ 40 w 58"/>
                  <a:gd name="T69" fmla="*/ 81 h 104"/>
                  <a:gd name="T70" fmla="*/ 39 w 58"/>
                  <a:gd name="T71" fmla="*/ 79 h 104"/>
                  <a:gd name="T72" fmla="*/ 39 w 58"/>
                  <a:gd name="T73" fmla="*/ 71 h 104"/>
                  <a:gd name="T74" fmla="*/ 35 w 58"/>
                  <a:gd name="T75" fmla="*/ 71 h 104"/>
                  <a:gd name="T76" fmla="*/ 32 w 58"/>
                  <a:gd name="T77" fmla="*/ 72 h 104"/>
                  <a:gd name="T78" fmla="*/ 31 w 58"/>
                  <a:gd name="T79" fmla="*/ 55 h 104"/>
                  <a:gd name="T80" fmla="*/ 27 w 58"/>
                  <a:gd name="T81" fmla="*/ 59 h 104"/>
                  <a:gd name="T82" fmla="*/ 25 w 58"/>
                  <a:gd name="T83" fmla="*/ 50 h 104"/>
                  <a:gd name="T84" fmla="*/ 21 w 58"/>
                  <a:gd name="T85" fmla="*/ 51 h 104"/>
                  <a:gd name="T86" fmla="*/ 21 w 58"/>
                  <a:gd name="T87" fmla="*/ 43 h 104"/>
                  <a:gd name="T88" fmla="*/ 23 w 58"/>
                  <a:gd name="T89" fmla="*/ 37 h 104"/>
                  <a:gd name="T90" fmla="*/ 20 w 58"/>
                  <a:gd name="T91" fmla="*/ 35 h 104"/>
                  <a:gd name="T92" fmla="*/ 16 w 58"/>
                  <a:gd name="T93" fmla="*/ 38 h 104"/>
                  <a:gd name="T94" fmla="*/ 16 w 58"/>
                  <a:gd name="T95" fmla="*/ 31 h 104"/>
                  <a:gd name="T96" fmla="*/ 14 w 58"/>
                  <a:gd name="T97" fmla="*/ 34 h 104"/>
                  <a:gd name="T98" fmla="*/ 11 w 58"/>
                  <a:gd name="T99" fmla="*/ 35 h 104"/>
                  <a:gd name="T100" fmla="*/ 11 w 58"/>
                  <a:gd name="T101" fmla="*/ 26 h 104"/>
                  <a:gd name="T102" fmla="*/ 10 w 58"/>
                  <a:gd name="T103" fmla="*/ 24 h 104"/>
                  <a:gd name="T104" fmla="*/ 6 w 58"/>
                  <a:gd name="T105" fmla="*/ 27 h 104"/>
                  <a:gd name="T106" fmla="*/ 6 w 58"/>
                  <a:gd name="T107" fmla="*/ 18 h 104"/>
                  <a:gd name="T108" fmla="*/ 4 w 58"/>
                  <a:gd name="T109" fmla="*/ 18 h 104"/>
                  <a:gd name="T110" fmla="*/ 0 w 58"/>
                  <a:gd name="T111" fmla="*/ 21 h 104"/>
                  <a:gd name="T112" fmla="*/ 3 w 58"/>
                  <a:gd name="T113" fmla="*/ 14 h 104"/>
                  <a:gd name="T114" fmla="*/ 7 w 58"/>
                  <a:gd name="T11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 h="104">
                    <a:moveTo>
                      <a:pt x="7" y="0"/>
                    </a:moveTo>
                    <a:lnTo>
                      <a:pt x="7" y="0"/>
                    </a:lnTo>
                    <a:lnTo>
                      <a:pt x="7" y="5"/>
                    </a:lnTo>
                    <a:lnTo>
                      <a:pt x="7" y="10"/>
                    </a:lnTo>
                    <a:lnTo>
                      <a:pt x="10" y="9"/>
                    </a:lnTo>
                    <a:lnTo>
                      <a:pt x="10" y="9"/>
                    </a:lnTo>
                    <a:lnTo>
                      <a:pt x="11" y="9"/>
                    </a:lnTo>
                    <a:lnTo>
                      <a:pt x="10" y="12"/>
                    </a:lnTo>
                    <a:lnTo>
                      <a:pt x="10" y="14"/>
                    </a:lnTo>
                    <a:lnTo>
                      <a:pt x="8" y="16"/>
                    </a:lnTo>
                    <a:lnTo>
                      <a:pt x="8" y="18"/>
                    </a:lnTo>
                    <a:lnTo>
                      <a:pt x="8" y="18"/>
                    </a:lnTo>
                    <a:lnTo>
                      <a:pt x="8" y="18"/>
                    </a:lnTo>
                    <a:lnTo>
                      <a:pt x="10" y="18"/>
                    </a:lnTo>
                    <a:lnTo>
                      <a:pt x="12" y="16"/>
                    </a:lnTo>
                    <a:lnTo>
                      <a:pt x="12" y="16"/>
                    </a:lnTo>
                    <a:lnTo>
                      <a:pt x="14" y="14"/>
                    </a:lnTo>
                    <a:lnTo>
                      <a:pt x="15" y="14"/>
                    </a:lnTo>
                    <a:lnTo>
                      <a:pt x="15" y="16"/>
                    </a:lnTo>
                    <a:lnTo>
                      <a:pt x="15" y="18"/>
                    </a:lnTo>
                    <a:lnTo>
                      <a:pt x="15" y="21"/>
                    </a:lnTo>
                    <a:lnTo>
                      <a:pt x="15" y="22"/>
                    </a:lnTo>
                    <a:lnTo>
                      <a:pt x="14" y="24"/>
                    </a:lnTo>
                    <a:lnTo>
                      <a:pt x="14" y="27"/>
                    </a:lnTo>
                    <a:lnTo>
                      <a:pt x="14" y="30"/>
                    </a:lnTo>
                    <a:lnTo>
                      <a:pt x="12" y="31"/>
                    </a:lnTo>
                    <a:lnTo>
                      <a:pt x="12" y="31"/>
                    </a:lnTo>
                    <a:lnTo>
                      <a:pt x="14" y="30"/>
                    </a:lnTo>
                    <a:lnTo>
                      <a:pt x="15" y="27"/>
                    </a:lnTo>
                    <a:lnTo>
                      <a:pt x="16" y="26"/>
                    </a:lnTo>
                    <a:lnTo>
                      <a:pt x="19" y="25"/>
                    </a:lnTo>
                    <a:lnTo>
                      <a:pt x="19" y="24"/>
                    </a:lnTo>
                    <a:lnTo>
                      <a:pt x="20" y="25"/>
                    </a:lnTo>
                    <a:lnTo>
                      <a:pt x="20" y="25"/>
                    </a:lnTo>
                    <a:lnTo>
                      <a:pt x="20" y="26"/>
                    </a:lnTo>
                    <a:lnTo>
                      <a:pt x="19" y="29"/>
                    </a:lnTo>
                    <a:lnTo>
                      <a:pt x="19" y="30"/>
                    </a:lnTo>
                    <a:lnTo>
                      <a:pt x="19" y="33"/>
                    </a:lnTo>
                    <a:lnTo>
                      <a:pt x="19" y="33"/>
                    </a:lnTo>
                    <a:lnTo>
                      <a:pt x="19" y="33"/>
                    </a:lnTo>
                    <a:lnTo>
                      <a:pt x="20" y="31"/>
                    </a:lnTo>
                    <a:lnTo>
                      <a:pt x="21" y="30"/>
                    </a:lnTo>
                    <a:lnTo>
                      <a:pt x="23" y="29"/>
                    </a:lnTo>
                    <a:lnTo>
                      <a:pt x="24" y="29"/>
                    </a:lnTo>
                    <a:lnTo>
                      <a:pt x="24" y="29"/>
                    </a:lnTo>
                    <a:lnTo>
                      <a:pt x="25" y="33"/>
                    </a:lnTo>
                    <a:lnTo>
                      <a:pt x="25" y="37"/>
                    </a:lnTo>
                    <a:lnTo>
                      <a:pt x="25" y="41"/>
                    </a:lnTo>
                    <a:lnTo>
                      <a:pt x="27" y="41"/>
                    </a:lnTo>
                    <a:lnTo>
                      <a:pt x="28" y="39"/>
                    </a:lnTo>
                    <a:lnTo>
                      <a:pt x="28" y="41"/>
                    </a:lnTo>
                    <a:lnTo>
                      <a:pt x="28" y="42"/>
                    </a:lnTo>
                    <a:lnTo>
                      <a:pt x="28" y="45"/>
                    </a:lnTo>
                    <a:lnTo>
                      <a:pt x="28" y="47"/>
                    </a:lnTo>
                    <a:lnTo>
                      <a:pt x="28" y="48"/>
                    </a:lnTo>
                    <a:lnTo>
                      <a:pt x="28" y="51"/>
                    </a:lnTo>
                    <a:lnTo>
                      <a:pt x="28" y="52"/>
                    </a:lnTo>
                    <a:lnTo>
                      <a:pt x="28" y="52"/>
                    </a:lnTo>
                    <a:lnTo>
                      <a:pt x="29" y="52"/>
                    </a:lnTo>
                    <a:lnTo>
                      <a:pt x="31" y="50"/>
                    </a:lnTo>
                    <a:lnTo>
                      <a:pt x="32" y="50"/>
                    </a:lnTo>
                    <a:lnTo>
                      <a:pt x="32" y="48"/>
                    </a:lnTo>
                    <a:lnTo>
                      <a:pt x="33" y="48"/>
                    </a:lnTo>
                    <a:lnTo>
                      <a:pt x="33" y="50"/>
                    </a:lnTo>
                    <a:lnTo>
                      <a:pt x="33" y="51"/>
                    </a:lnTo>
                    <a:lnTo>
                      <a:pt x="33" y="54"/>
                    </a:lnTo>
                    <a:lnTo>
                      <a:pt x="33" y="56"/>
                    </a:lnTo>
                    <a:lnTo>
                      <a:pt x="33" y="59"/>
                    </a:lnTo>
                    <a:lnTo>
                      <a:pt x="33" y="60"/>
                    </a:lnTo>
                    <a:lnTo>
                      <a:pt x="35" y="63"/>
                    </a:lnTo>
                    <a:lnTo>
                      <a:pt x="35" y="63"/>
                    </a:lnTo>
                    <a:lnTo>
                      <a:pt x="36" y="63"/>
                    </a:lnTo>
                    <a:lnTo>
                      <a:pt x="37" y="62"/>
                    </a:lnTo>
                    <a:lnTo>
                      <a:pt x="39" y="62"/>
                    </a:lnTo>
                    <a:lnTo>
                      <a:pt x="39" y="60"/>
                    </a:lnTo>
                    <a:lnTo>
                      <a:pt x="40" y="60"/>
                    </a:lnTo>
                    <a:lnTo>
                      <a:pt x="41" y="60"/>
                    </a:lnTo>
                    <a:lnTo>
                      <a:pt x="41" y="63"/>
                    </a:lnTo>
                    <a:lnTo>
                      <a:pt x="41" y="66"/>
                    </a:lnTo>
                    <a:lnTo>
                      <a:pt x="42" y="69"/>
                    </a:lnTo>
                    <a:lnTo>
                      <a:pt x="42" y="72"/>
                    </a:lnTo>
                    <a:lnTo>
                      <a:pt x="42" y="73"/>
                    </a:lnTo>
                    <a:lnTo>
                      <a:pt x="42" y="75"/>
                    </a:lnTo>
                    <a:lnTo>
                      <a:pt x="45" y="73"/>
                    </a:lnTo>
                    <a:lnTo>
                      <a:pt x="46" y="72"/>
                    </a:lnTo>
                    <a:lnTo>
                      <a:pt x="49" y="72"/>
                    </a:lnTo>
                    <a:lnTo>
                      <a:pt x="50" y="73"/>
                    </a:lnTo>
                    <a:lnTo>
                      <a:pt x="52" y="75"/>
                    </a:lnTo>
                    <a:lnTo>
                      <a:pt x="52" y="77"/>
                    </a:lnTo>
                    <a:lnTo>
                      <a:pt x="52" y="80"/>
                    </a:lnTo>
                    <a:lnTo>
                      <a:pt x="52" y="84"/>
                    </a:lnTo>
                    <a:lnTo>
                      <a:pt x="52" y="87"/>
                    </a:lnTo>
                    <a:lnTo>
                      <a:pt x="52" y="88"/>
                    </a:lnTo>
                    <a:lnTo>
                      <a:pt x="52" y="89"/>
                    </a:lnTo>
                    <a:lnTo>
                      <a:pt x="52" y="90"/>
                    </a:lnTo>
                    <a:lnTo>
                      <a:pt x="53" y="89"/>
                    </a:lnTo>
                    <a:lnTo>
                      <a:pt x="54" y="88"/>
                    </a:lnTo>
                    <a:lnTo>
                      <a:pt x="56" y="87"/>
                    </a:lnTo>
                    <a:lnTo>
                      <a:pt x="56" y="87"/>
                    </a:lnTo>
                    <a:lnTo>
                      <a:pt x="57" y="85"/>
                    </a:lnTo>
                    <a:lnTo>
                      <a:pt x="57" y="87"/>
                    </a:lnTo>
                    <a:lnTo>
                      <a:pt x="57" y="88"/>
                    </a:lnTo>
                    <a:lnTo>
                      <a:pt x="58" y="89"/>
                    </a:lnTo>
                    <a:lnTo>
                      <a:pt x="58" y="92"/>
                    </a:lnTo>
                    <a:lnTo>
                      <a:pt x="58" y="94"/>
                    </a:lnTo>
                    <a:lnTo>
                      <a:pt x="57" y="97"/>
                    </a:lnTo>
                    <a:lnTo>
                      <a:pt x="57" y="98"/>
                    </a:lnTo>
                    <a:lnTo>
                      <a:pt x="56" y="98"/>
                    </a:lnTo>
                    <a:lnTo>
                      <a:pt x="57" y="100"/>
                    </a:lnTo>
                    <a:lnTo>
                      <a:pt x="56" y="101"/>
                    </a:lnTo>
                    <a:lnTo>
                      <a:pt x="56" y="102"/>
                    </a:lnTo>
                    <a:lnTo>
                      <a:pt x="54" y="104"/>
                    </a:lnTo>
                    <a:lnTo>
                      <a:pt x="53" y="104"/>
                    </a:lnTo>
                    <a:lnTo>
                      <a:pt x="53" y="104"/>
                    </a:lnTo>
                    <a:lnTo>
                      <a:pt x="52" y="102"/>
                    </a:lnTo>
                    <a:lnTo>
                      <a:pt x="52" y="102"/>
                    </a:lnTo>
                    <a:lnTo>
                      <a:pt x="53" y="101"/>
                    </a:lnTo>
                    <a:lnTo>
                      <a:pt x="54" y="97"/>
                    </a:lnTo>
                    <a:lnTo>
                      <a:pt x="56" y="94"/>
                    </a:lnTo>
                    <a:lnTo>
                      <a:pt x="56" y="93"/>
                    </a:lnTo>
                    <a:lnTo>
                      <a:pt x="56" y="92"/>
                    </a:lnTo>
                    <a:lnTo>
                      <a:pt x="56" y="92"/>
                    </a:lnTo>
                    <a:lnTo>
                      <a:pt x="54" y="93"/>
                    </a:lnTo>
                    <a:lnTo>
                      <a:pt x="53" y="93"/>
                    </a:lnTo>
                    <a:lnTo>
                      <a:pt x="52" y="94"/>
                    </a:lnTo>
                    <a:lnTo>
                      <a:pt x="52" y="96"/>
                    </a:lnTo>
                    <a:lnTo>
                      <a:pt x="50" y="96"/>
                    </a:lnTo>
                    <a:lnTo>
                      <a:pt x="50" y="97"/>
                    </a:lnTo>
                    <a:lnTo>
                      <a:pt x="49" y="97"/>
                    </a:lnTo>
                    <a:lnTo>
                      <a:pt x="49" y="97"/>
                    </a:lnTo>
                    <a:lnTo>
                      <a:pt x="48" y="94"/>
                    </a:lnTo>
                    <a:lnTo>
                      <a:pt x="48" y="92"/>
                    </a:lnTo>
                    <a:lnTo>
                      <a:pt x="48" y="88"/>
                    </a:lnTo>
                    <a:lnTo>
                      <a:pt x="48" y="85"/>
                    </a:lnTo>
                    <a:lnTo>
                      <a:pt x="48" y="83"/>
                    </a:lnTo>
                    <a:lnTo>
                      <a:pt x="48" y="80"/>
                    </a:lnTo>
                    <a:lnTo>
                      <a:pt x="46" y="79"/>
                    </a:lnTo>
                    <a:lnTo>
                      <a:pt x="45" y="79"/>
                    </a:lnTo>
                    <a:lnTo>
                      <a:pt x="44" y="79"/>
                    </a:lnTo>
                    <a:lnTo>
                      <a:pt x="40" y="81"/>
                    </a:lnTo>
                    <a:lnTo>
                      <a:pt x="40" y="81"/>
                    </a:lnTo>
                    <a:lnTo>
                      <a:pt x="39" y="81"/>
                    </a:lnTo>
                    <a:lnTo>
                      <a:pt x="39" y="80"/>
                    </a:lnTo>
                    <a:lnTo>
                      <a:pt x="39" y="79"/>
                    </a:lnTo>
                    <a:lnTo>
                      <a:pt x="39" y="77"/>
                    </a:lnTo>
                    <a:lnTo>
                      <a:pt x="39" y="75"/>
                    </a:lnTo>
                    <a:lnTo>
                      <a:pt x="39" y="72"/>
                    </a:lnTo>
                    <a:lnTo>
                      <a:pt x="39" y="71"/>
                    </a:lnTo>
                    <a:lnTo>
                      <a:pt x="37" y="69"/>
                    </a:lnTo>
                    <a:lnTo>
                      <a:pt x="37" y="68"/>
                    </a:lnTo>
                    <a:lnTo>
                      <a:pt x="36" y="68"/>
                    </a:lnTo>
                    <a:lnTo>
                      <a:pt x="35" y="71"/>
                    </a:lnTo>
                    <a:lnTo>
                      <a:pt x="35" y="71"/>
                    </a:lnTo>
                    <a:lnTo>
                      <a:pt x="33" y="72"/>
                    </a:lnTo>
                    <a:lnTo>
                      <a:pt x="32" y="72"/>
                    </a:lnTo>
                    <a:lnTo>
                      <a:pt x="32" y="72"/>
                    </a:lnTo>
                    <a:lnTo>
                      <a:pt x="31" y="68"/>
                    </a:lnTo>
                    <a:lnTo>
                      <a:pt x="31" y="63"/>
                    </a:lnTo>
                    <a:lnTo>
                      <a:pt x="31" y="59"/>
                    </a:lnTo>
                    <a:lnTo>
                      <a:pt x="31" y="55"/>
                    </a:lnTo>
                    <a:lnTo>
                      <a:pt x="29" y="56"/>
                    </a:lnTo>
                    <a:lnTo>
                      <a:pt x="28" y="58"/>
                    </a:lnTo>
                    <a:lnTo>
                      <a:pt x="27" y="59"/>
                    </a:lnTo>
                    <a:lnTo>
                      <a:pt x="27" y="59"/>
                    </a:lnTo>
                    <a:lnTo>
                      <a:pt x="25" y="59"/>
                    </a:lnTo>
                    <a:lnTo>
                      <a:pt x="25" y="59"/>
                    </a:lnTo>
                    <a:lnTo>
                      <a:pt x="25" y="54"/>
                    </a:lnTo>
                    <a:lnTo>
                      <a:pt x="25" y="50"/>
                    </a:lnTo>
                    <a:lnTo>
                      <a:pt x="24" y="50"/>
                    </a:lnTo>
                    <a:lnTo>
                      <a:pt x="23" y="51"/>
                    </a:lnTo>
                    <a:lnTo>
                      <a:pt x="23" y="52"/>
                    </a:lnTo>
                    <a:lnTo>
                      <a:pt x="21" y="51"/>
                    </a:lnTo>
                    <a:lnTo>
                      <a:pt x="21" y="48"/>
                    </a:lnTo>
                    <a:lnTo>
                      <a:pt x="21" y="47"/>
                    </a:lnTo>
                    <a:lnTo>
                      <a:pt x="21" y="46"/>
                    </a:lnTo>
                    <a:lnTo>
                      <a:pt x="21" y="43"/>
                    </a:lnTo>
                    <a:lnTo>
                      <a:pt x="21" y="41"/>
                    </a:lnTo>
                    <a:lnTo>
                      <a:pt x="21" y="39"/>
                    </a:lnTo>
                    <a:lnTo>
                      <a:pt x="21" y="38"/>
                    </a:lnTo>
                    <a:lnTo>
                      <a:pt x="23" y="37"/>
                    </a:lnTo>
                    <a:lnTo>
                      <a:pt x="23" y="34"/>
                    </a:lnTo>
                    <a:lnTo>
                      <a:pt x="21" y="34"/>
                    </a:lnTo>
                    <a:lnTo>
                      <a:pt x="21" y="34"/>
                    </a:lnTo>
                    <a:lnTo>
                      <a:pt x="20" y="35"/>
                    </a:lnTo>
                    <a:lnTo>
                      <a:pt x="19" y="38"/>
                    </a:lnTo>
                    <a:lnTo>
                      <a:pt x="16" y="38"/>
                    </a:lnTo>
                    <a:lnTo>
                      <a:pt x="16" y="38"/>
                    </a:lnTo>
                    <a:lnTo>
                      <a:pt x="16" y="38"/>
                    </a:lnTo>
                    <a:lnTo>
                      <a:pt x="16" y="37"/>
                    </a:lnTo>
                    <a:lnTo>
                      <a:pt x="16" y="34"/>
                    </a:lnTo>
                    <a:lnTo>
                      <a:pt x="16" y="33"/>
                    </a:lnTo>
                    <a:lnTo>
                      <a:pt x="16" y="31"/>
                    </a:lnTo>
                    <a:lnTo>
                      <a:pt x="16" y="31"/>
                    </a:lnTo>
                    <a:lnTo>
                      <a:pt x="15" y="31"/>
                    </a:lnTo>
                    <a:lnTo>
                      <a:pt x="14" y="34"/>
                    </a:lnTo>
                    <a:lnTo>
                      <a:pt x="14" y="34"/>
                    </a:lnTo>
                    <a:lnTo>
                      <a:pt x="12" y="35"/>
                    </a:lnTo>
                    <a:lnTo>
                      <a:pt x="11" y="35"/>
                    </a:lnTo>
                    <a:lnTo>
                      <a:pt x="11" y="35"/>
                    </a:lnTo>
                    <a:lnTo>
                      <a:pt x="11" y="35"/>
                    </a:lnTo>
                    <a:lnTo>
                      <a:pt x="11" y="34"/>
                    </a:lnTo>
                    <a:lnTo>
                      <a:pt x="11" y="31"/>
                    </a:lnTo>
                    <a:lnTo>
                      <a:pt x="11" y="29"/>
                    </a:lnTo>
                    <a:lnTo>
                      <a:pt x="11" y="26"/>
                    </a:lnTo>
                    <a:lnTo>
                      <a:pt x="11" y="25"/>
                    </a:lnTo>
                    <a:lnTo>
                      <a:pt x="11" y="24"/>
                    </a:lnTo>
                    <a:lnTo>
                      <a:pt x="11" y="22"/>
                    </a:lnTo>
                    <a:lnTo>
                      <a:pt x="10" y="24"/>
                    </a:lnTo>
                    <a:lnTo>
                      <a:pt x="8" y="26"/>
                    </a:lnTo>
                    <a:lnTo>
                      <a:pt x="8" y="26"/>
                    </a:lnTo>
                    <a:lnTo>
                      <a:pt x="7" y="27"/>
                    </a:lnTo>
                    <a:lnTo>
                      <a:pt x="6" y="27"/>
                    </a:lnTo>
                    <a:lnTo>
                      <a:pt x="6" y="27"/>
                    </a:lnTo>
                    <a:lnTo>
                      <a:pt x="6" y="27"/>
                    </a:lnTo>
                    <a:lnTo>
                      <a:pt x="6" y="22"/>
                    </a:lnTo>
                    <a:lnTo>
                      <a:pt x="6" y="18"/>
                    </a:lnTo>
                    <a:lnTo>
                      <a:pt x="7" y="16"/>
                    </a:lnTo>
                    <a:lnTo>
                      <a:pt x="7" y="14"/>
                    </a:lnTo>
                    <a:lnTo>
                      <a:pt x="6" y="14"/>
                    </a:lnTo>
                    <a:lnTo>
                      <a:pt x="4" y="18"/>
                    </a:lnTo>
                    <a:lnTo>
                      <a:pt x="3" y="18"/>
                    </a:lnTo>
                    <a:lnTo>
                      <a:pt x="3" y="20"/>
                    </a:lnTo>
                    <a:lnTo>
                      <a:pt x="2" y="20"/>
                    </a:lnTo>
                    <a:lnTo>
                      <a:pt x="0" y="21"/>
                    </a:lnTo>
                    <a:lnTo>
                      <a:pt x="0" y="20"/>
                    </a:lnTo>
                    <a:lnTo>
                      <a:pt x="2" y="17"/>
                    </a:lnTo>
                    <a:lnTo>
                      <a:pt x="3" y="14"/>
                    </a:lnTo>
                    <a:lnTo>
                      <a:pt x="3" y="14"/>
                    </a:lnTo>
                    <a:lnTo>
                      <a:pt x="4" y="8"/>
                    </a:lnTo>
                    <a:lnTo>
                      <a:pt x="6" y="1"/>
                    </a:lnTo>
                    <a:lnTo>
                      <a:pt x="7" y="0"/>
                    </a:lnTo>
                    <a:lnTo>
                      <a:pt x="7"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2"/>
              <p:cNvSpPr>
                <a:spLocks noEditPoints="1"/>
              </p:cNvSpPr>
              <p:nvPr/>
            </p:nvSpPr>
            <p:spPr bwMode="auto">
              <a:xfrm>
                <a:off x="3910013" y="3186113"/>
                <a:ext cx="95250" cy="41275"/>
              </a:xfrm>
              <a:custGeom>
                <a:avLst/>
                <a:gdLst>
                  <a:gd name="T0" fmla="*/ 8 w 60"/>
                  <a:gd name="T1" fmla="*/ 17 h 26"/>
                  <a:gd name="T2" fmla="*/ 21 w 60"/>
                  <a:gd name="T3" fmla="*/ 1 h 26"/>
                  <a:gd name="T4" fmla="*/ 22 w 60"/>
                  <a:gd name="T5" fmla="*/ 3 h 26"/>
                  <a:gd name="T6" fmla="*/ 24 w 60"/>
                  <a:gd name="T7" fmla="*/ 5 h 26"/>
                  <a:gd name="T8" fmla="*/ 31 w 60"/>
                  <a:gd name="T9" fmla="*/ 2 h 26"/>
                  <a:gd name="T10" fmla="*/ 33 w 60"/>
                  <a:gd name="T11" fmla="*/ 2 h 26"/>
                  <a:gd name="T12" fmla="*/ 34 w 60"/>
                  <a:gd name="T13" fmla="*/ 3 h 26"/>
                  <a:gd name="T14" fmla="*/ 35 w 60"/>
                  <a:gd name="T15" fmla="*/ 3 h 26"/>
                  <a:gd name="T16" fmla="*/ 38 w 60"/>
                  <a:gd name="T17" fmla="*/ 6 h 26"/>
                  <a:gd name="T18" fmla="*/ 41 w 60"/>
                  <a:gd name="T19" fmla="*/ 3 h 26"/>
                  <a:gd name="T20" fmla="*/ 43 w 60"/>
                  <a:gd name="T21" fmla="*/ 6 h 26"/>
                  <a:gd name="T22" fmla="*/ 49 w 60"/>
                  <a:gd name="T23" fmla="*/ 3 h 26"/>
                  <a:gd name="T24" fmla="*/ 51 w 60"/>
                  <a:gd name="T25" fmla="*/ 6 h 26"/>
                  <a:gd name="T26" fmla="*/ 58 w 60"/>
                  <a:gd name="T27" fmla="*/ 3 h 26"/>
                  <a:gd name="T28" fmla="*/ 59 w 60"/>
                  <a:gd name="T29" fmla="*/ 3 h 26"/>
                  <a:gd name="T30" fmla="*/ 60 w 60"/>
                  <a:gd name="T31" fmla="*/ 3 h 26"/>
                  <a:gd name="T32" fmla="*/ 59 w 60"/>
                  <a:gd name="T33" fmla="*/ 11 h 26"/>
                  <a:gd name="T34" fmla="*/ 55 w 60"/>
                  <a:gd name="T35" fmla="*/ 17 h 26"/>
                  <a:gd name="T36" fmla="*/ 52 w 60"/>
                  <a:gd name="T37" fmla="*/ 18 h 26"/>
                  <a:gd name="T38" fmla="*/ 50 w 60"/>
                  <a:gd name="T39" fmla="*/ 18 h 26"/>
                  <a:gd name="T40" fmla="*/ 50 w 60"/>
                  <a:gd name="T41" fmla="*/ 11 h 26"/>
                  <a:gd name="T42" fmla="*/ 46 w 60"/>
                  <a:gd name="T43" fmla="*/ 17 h 26"/>
                  <a:gd name="T44" fmla="*/ 43 w 60"/>
                  <a:gd name="T45" fmla="*/ 17 h 26"/>
                  <a:gd name="T46" fmla="*/ 43 w 60"/>
                  <a:gd name="T47" fmla="*/ 13 h 26"/>
                  <a:gd name="T48" fmla="*/ 45 w 60"/>
                  <a:gd name="T49" fmla="*/ 9 h 26"/>
                  <a:gd name="T50" fmla="*/ 41 w 60"/>
                  <a:gd name="T51" fmla="*/ 17 h 26"/>
                  <a:gd name="T52" fmla="*/ 37 w 60"/>
                  <a:gd name="T53" fmla="*/ 19 h 26"/>
                  <a:gd name="T54" fmla="*/ 38 w 60"/>
                  <a:gd name="T55" fmla="*/ 13 h 26"/>
                  <a:gd name="T56" fmla="*/ 30 w 60"/>
                  <a:gd name="T57" fmla="*/ 21 h 26"/>
                  <a:gd name="T58" fmla="*/ 28 w 60"/>
                  <a:gd name="T59" fmla="*/ 22 h 26"/>
                  <a:gd name="T60" fmla="*/ 28 w 60"/>
                  <a:gd name="T61" fmla="*/ 19 h 26"/>
                  <a:gd name="T62" fmla="*/ 25 w 60"/>
                  <a:gd name="T63" fmla="*/ 19 h 26"/>
                  <a:gd name="T64" fmla="*/ 29 w 60"/>
                  <a:gd name="T65" fmla="*/ 9 h 26"/>
                  <a:gd name="T66" fmla="*/ 26 w 60"/>
                  <a:gd name="T67" fmla="*/ 9 h 26"/>
                  <a:gd name="T68" fmla="*/ 18 w 60"/>
                  <a:gd name="T69" fmla="*/ 19 h 26"/>
                  <a:gd name="T70" fmla="*/ 16 w 60"/>
                  <a:gd name="T71" fmla="*/ 19 h 26"/>
                  <a:gd name="T72" fmla="*/ 18 w 60"/>
                  <a:gd name="T73" fmla="*/ 14 h 26"/>
                  <a:gd name="T74" fmla="*/ 17 w 60"/>
                  <a:gd name="T75" fmla="*/ 15 h 26"/>
                  <a:gd name="T76" fmla="*/ 14 w 60"/>
                  <a:gd name="T77" fmla="*/ 18 h 26"/>
                  <a:gd name="T78" fmla="*/ 12 w 60"/>
                  <a:gd name="T79" fmla="*/ 18 h 26"/>
                  <a:gd name="T80" fmla="*/ 17 w 60"/>
                  <a:gd name="T81" fmla="*/ 6 h 26"/>
                  <a:gd name="T82" fmla="*/ 9 w 60"/>
                  <a:gd name="T83" fmla="*/ 19 h 26"/>
                  <a:gd name="T84" fmla="*/ 5 w 60"/>
                  <a:gd name="T85" fmla="*/ 26 h 26"/>
                  <a:gd name="T86" fmla="*/ 5 w 60"/>
                  <a:gd name="T87" fmla="*/ 22 h 26"/>
                  <a:gd name="T88" fmla="*/ 7 w 60"/>
                  <a:gd name="T89" fmla="*/ 18 h 26"/>
                  <a:gd name="T90" fmla="*/ 5 w 60"/>
                  <a:gd name="T91" fmla="*/ 18 h 26"/>
                  <a:gd name="T92" fmla="*/ 4 w 60"/>
                  <a:gd name="T93" fmla="*/ 11 h 26"/>
                  <a:gd name="T94" fmla="*/ 1 w 60"/>
                  <a:gd name="T95" fmla="*/ 15 h 26"/>
                  <a:gd name="T96" fmla="*/ 0 w 60"/>
                  <a:gd name="T97" fmla="*/ 15 h 26"/>
                  <a:gd name="T98" fmla="*/ 4 w 60"/>
                  <a:gd name="T99" fmla="*/ 9 h 26"/>
                  <a:gd name="T100" fmla="*/ 9 w 60"/>
                  <a:gd name="T101" fmla="*/ 3 h 26"/>
                  <a:gd name="T102" fmla="*/ 12 w 60"/>
                  <a:gd name="T103" fmla="*/ 3 h 26"/>
                  <a:gd name="T104" fmla="*/ 13 w 60"/>
                  <a:gd name="T105" fmla="*/ 3 h 26"/>
                  <a:gd name="T106" fmla="*/ 20 w 60"/>
                  <a:gd name="T10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26">
                    <a:moveTo>
                      <a:pt x="9" y="15"/>
                    </a:moveTo>
                    <a:lnTo>
                      <a:pt x="9" y="17"/>
                    </a:lnTo>
                    <a:lnTo>
                      <a:pt x="8" y="17"/>
                    </a:lnTo>
                    <a:lnTo>
                      <a:pt x="9" y="15"/>
                    </a:lnTo>
                    <a:close/>
                    <a:moveTo>
                      <a:pt x="21" y="0"/>
                    </a:moveTo>
                    <a:lnTo>
                      <a:pt x="21" y="1"/>
                    </a:lnTo>
                    <a:lnTo>
                      <a:pt x="21" y="5"/>
                    </a:lnTo>
                    <a:lnTo>
                      <a:pt x="22" y="3"/>
                    </a:lnTo>
                    <a:lnTo>
                      <a:pt x="22" y="3"/>
                    </a:lnTo>
                    <a:lnTo>
                      <a:pt x="24" y="3"/>
                    </a:lnTo>
                    <a:lnTo>
                      <a:pt x="24" y="3"/>
                    </a:lnTo>
                    <a:lnTo>
                      <a:pt x="24" y="5"/>
                    </a:lnTo>
                    <a:lnTo>
                      <a:pt x="24" y="9"/>
                    </a:lnTo>
                    <a:lnTo>
                      <a:pt x="26" y="5"/>
                    </a:lnTo>
                    <a:lnTo>
                      <a:pt x="31" y="2"/>
                    </a:lnTo>
                    <a:lnTo>
                      <a:pt x="31" y="2"/>
                    </a:lnTo>
                    <a:lnTo>
                      <a:pt x="33" y="2"/>
                    </a:lnTo>
                    <a:lnTo>
                      <a:pt x="33" y="2"/>
                    </a:lnTo>
                    <a:lnTo>
                      <a:pt x="33" y="5"/>
                    </a:lnTo>
                    <a:lnTo>
                      <a:pt x="33" y="5"/>
                    </a:lnTo>
                    <a:lnTo>
                      <a:pt x="34" y="3"/>
                    </a:lnTo>
                    <a:lnTo>
                      <a:pt x="34" y="3"/>
                    </a:lnTo>
                    <a:lnTo>
                      <a:pt x="35" y="3"/>
                    </a:lnTo>
                    <a:lnTo>
                      <a:pt x="35" y="3"/>
                    </a:lnTo>
                    <a:lnTo>
                      <a:pt x="35" y="6"/>
                    </a:lnTo>
                    <a:lnTo>
                      <a:pt x="35" y="9"/>
                    </a:lnTo>
                    <a:lnTo>
                      <a:pt x="38" y="6"/>
                    </a:lnTo>
                    <a:lnTo>
                      <a:pt x="39" y="5"/>
                    </a:lnTo>
                    <a:lnTo>
                      <a:pt x="41" y="3"/>
                    </a:lnTo>
                    <a:lnTo>
                      <a:pt x="41" y="3"/>
                    </a:lnTo>
                    <a:lnTo>
                      <a:pt x="42" y="3"/>
                    </a:lnTo>
                    <a:lnTo>
                      <a:pt x="43" y="3"/>
                    </a:lnTo>
                    <a:lnTo>
                      <a:pt x="43" y="6"/>
                    </a:lnTo>
                    <a:lnTo>
                      <a:pt x="46" y="3"/>
                    </a:lnTo>
                    <a:lnTo>
                      <a:pt x="49" y="3"/>
                    </a:lnTo>
                    <a:lnTo>
                      <a:pt x="49" y="3"/>
                    </a:lnTo>
                    <a:lnTo>
                      <a:pt x="50" y="5"/>
                    </a:lnTo>
                    <a:lnTo>
                      <a:pt x="49" y="10"/>
                    </a:lnTo>
                    <a:lnTo>
                      <a:pt x="51" y="6"/>
                    </a:lnTo>
                    <a:lnTo>
                      <a:pt x="56" y="3"/>
                    </a:lnTo>
                    <a:lnTo>
                      <a:pt x="56" y="3"/>
                    </a:lnTo>
                    <a:lnTo>
                      <a:pt x="58" y="3"/>
                    </a:lnTo>
                    <a:lnTo>
                      <a:pt x="58" y="3"/>
                    </a:lnTo>
                    <a:lnTo>
                      <a:pt x="58" y="5"/>
                    </a:lnTo>
                    <a:lnTo>
                      <a:pt x="59" y="3"/>
                    </a:lnTo>
                    <a:lnTo>
                      <a:pt x="59" y="3"/>
                    </a:lnTo>
                    <a:lnTo>
                      <a:pt x="60" y="3"/>
                    </a:lnTo>
                    <a:lnTo>
                      <a:pt x="60" y="3"/>
                    </a:lnTo>
                    <a:lnTo>
                      <a:pt x="60" y="6"/>
                    </a:lnTo>
                    <a:lnTo>
                      <a:pt x="60" y="9"/>
                    </a:lnTo>
                    <a:lnTo>
                      <a:pt x="59" y="11"/>
                    </a:lnTo>
                    <a:lnTo>
                      <a:pt x="56" y="13"/>
                    </a:lnTo>
                    <a:lnTo>
                      <a:pt x="56" y="15"/>
                    </a:lnTo>
                    <a:lnTo>
                      <a:pt x="55" y="17"/>
                    </a:lnTo>
                    <a:lnTo>
                      <a:pt x="54" y="18"/>
                    </a:lnTo>
                    <a:lnTo>
                      <a:pt x="52" y="19"/>
                    </a:lnTo>
                    <a:lnTo>
                      <a:pt x="52" y="18"/>
                    </a:lnTo>
                    <a:lnTo>
                      <a:pt x="51" y="19"/>
                    </a:lnTo>
                    <a:lnTo>
                      <a:pt x="50" y="19"/>
                    </a:lnTo>
                    <a:lnTo>
                      <a:pt x="50" y="18"/>
                    </a:lnTo>
                    <a:lnTo>
                      <a:pt x="51" y="14"/>
                    </a:lnTo>
                    <a:lnTo>
                      <a:pt x="51" y="11"/>
                    </a:lnTo>
                    <a:lnTo>
                      <a:pt x="50" y="11"/>
                    </a:lnTo>
                    <a:lnTo>
                      <a:pt x="49" y="14"/>
                    </a:lnTo>
                    <a:lnTo>
                      <a:pt x="47" y="15"/>
                    </a:lnTo>
                    <a:lnTo>
                      <a:pt x="46" y="17"/>
                    </a:lnTo>
                    <a:lnTo>
                      <a:pt x="46" y="17"/>
                    </a:lnTo>
                    <a:lnTo>
                      <a:pt x="45" y="17"/>
                    </a:lnTo>
                    <a:lnTo>
                      <a:pt x="43" y="17"/>
                    </a:lnTo>
                    <a:lnTo>
                      <a:pt x="43" y="17"/>
                    </a:lnTo>
                    <a:lnTo>
                      <a:pt x="43" y="15"/>
                    </a:lnTo>
                    <a:lnTo>
                      <a:pt x="43" y="13"/>
                    </a:lnTo>
                    <a:lnTo>
                      <a:pt x="43" y="11"/>
                    </a:lnTo>
                    <a:lnTo>
                      <a:pt x="45" y="10"/>
                    </a:lnTo>
                    <a:lnTo>
                      <a:pt x="45" y="9"/>
                    </a:lnTo>
                    <a:lnTo>
                      <a:pt x="42" y="13"/>
                    </a:lnTo>
                    <a:lnTo>
                      <a:pt x="41" y="15"/>
                    </a:lnTo>
                    <a:lnTo>
                      <a:pt x="41" y="17"/>
                    </a:lnTo>
                    <a:lnTo>
                      <a:pt x="39" y="18"/>
                    </a:lnTo>
                    <a:lnTo>
                      <a:pt x="38" y="18"/>
                    </a:lnTo>
                    <a:lnTo>
                      <a:pt x="37" y="19"/>
                    </a:lnTo>
                    <a:lnTo>
                      <a:pt x="37" y="18"/>
                    </a:lnTo>
                    <a:lnTo>
                      <a:pt x="37" y="15"/>
                    </a:lnTo>
                    <a:lnTo>
                      <a:pt x="38" y="13"/>
                    </a:lnTo>
                    <a:lnTo>
                      <a:pt x="38" y="9"/>
                    </a:lnTo>
                    <a:lnTo>
                      <a:pt x="34" y="15"/>
                    </a:lnTo>
                    <a:lnTo>
                      <a:pt x="30" y="21"/>
                    </a:lnTo>
                    <a:lnTo>
                      <a:pt x="30" y="21"/>
                    </a:lnTo>
                    <a:lnTo>
                      <a:pt x="29" y="22"/>
                    </a:lnTo>
                    <a:lnTo>
                      <a:pt x="28" y="22"/>
                    </a:lnTo>
                    <a:lnTo>
                      <a:pt x="28" y="22"/>
                    </a:lnTo>
                    <a:lnTo>
                      <a:pt x="28" y="21"/>
                    </a:lnTo>
                    <a:lnTo>
                      <a:pt x="28" y="19"/>
                    </a:lnTo>
                    <a:lnTo>
                      <a:pt x="26" y="21"/>
                    </a:lnTo>
                    <a:lnTo>
                      <a:pt x="25" y="21"/>
                    </a:lnTo>
                    <a:lnTo>
                      <a:pt x="25" y="19"/>
                    </a:lnTo>
                    <a:lnTo>
                      <a:pt x="26" y="15"/>
                    </a:lnTo>
                    <a:lnTo>
                      <a:pt x="29" y="10"/>
                    </a:lnTo>
                    <a:lnTo>
                      <a:pt x="29" y="9"/>
                    </a:lnTo>
                    <a:lnTo>
                      <a:pt x="28" y="7"/>
                    </a:lnTo>
                    <a:lnTo>
                      <a:pt x="28" y="9"/>
                    </a:lnTo>
                    <a:lnTo>
                      <a:pt x="26" y="9"/>
                    </a:lnTo>
                    <a:lnTo>
                      <a:pt x="22" y="14"/>
                    </a:lnTo>
                    <a:lnTo>
                      <a:pt x="18" y="19"/>
                    </a:lnTo>
                    <a:lnTo>
                      <a:pt x="18" y="19"/>
                    </a:lnTo>
                    <a:lnTo>
                      <a:pt x="17" y="21"/>
                    </a:lnTo>
                    <a:lnTo>
                      <a:pt x="16" y="21"/>
                    </a:lnTo>
                    <a:lnTo>
                      <a:pt x="16" y="19"/>
                    </a:lnTo>
                    <a:lnTo>
                      <a:pt x="16" y="19"/>
                    </a:lnTo>
                    <a:lnTo>
                      <a:pt x="17" y="15"/>
                    </a:lnTo>
                    <a:lnTo>
                      <a:pt x="18" y="14"/>
                    </a:lnTo>
                    <a:lnTo>
                      <a:pt x="18" y="13"/>
                    </a:lnTo>
                    <a:lnTo>
                      <a:pt x="18" y="14"/>
                    </a:lnTo>
                    <a:lnTo>
                      <a:pt x="17" y="15"/>
                    </a:lnTo>
                    <a:lnTo>
                      <a:pt x="16" y="17"/>
                    </a:lnTo>
                    <a:lnTo>
                      <a:pt x="14" y="18"/>
                    </a:lnTo>
                    <a:lnTo>
                      <a:pt x="14" y="18"/>
                    </a:lnTo>
                    <a:lnTo>
                      <a:pt x="13" y="19"/>
                    </a:lnTo>
                    <a:lnTo>
                      <a:pt x="12" y="19"/>
                    </a:lnTo>
                    <a:lnTo>
                      <a:pt x="12" y="18"/>
                    </a:lnTo>
                    <a:lnTo>
                      <a:pt x="13" y="14"/>
                    </a:lnTo>
                    <a:lnTo>
                      <a:pt x="16" y="10"/>
                    </a:lnTo>
                    <a:lnTo>
                      <a:pt x="17" y="6"/>
                    </a:lnTo>
                    <a:lnTo>
                      <a:pt x="16" y="7"/>
                    </a:lnTo>
                    <a:lnTo>
                      <a:pt x="12" y="13"/>
                    </a:lnTo>
                    <a:lnTo>
                      <a:pt x="9" y="19"/>
                    </a:lnTo>
                    <a:lnTo>
                      <a:pt x="7" y="24"/>
                    </a:lnTo>
                    <a:lnTo>
                      <a:pt x="7" y="26"/>
                    </a:lnTo>
                    <a:lnTo>
                      <a:pt x="5" y="26"/>
                    </a:lnTo>
                    <a:lnTo>
                      <a:pt x="5" y="26"/>
                    </a:lnTo>
                    <a:lnTo>
                      <a:pt x="4" y="26"/>
                    </a:lnTo>
                    <a:lnTo>
                      <a:pt x="5" y="22"/>
                    </a:lnTo>
                    <a:lnTo>
                      <a:pt x="5" y="22"/>
                    </a:lnTo>
                    <a:lnTo>
                      <a:pt x="5" y="22"/>
                    </a:lnTo>
                    <a:lnTo>
                      <a:pt x="7" y="18"/>
                    </a:lnTo>
                    <a:lnTo>
                      <a:pt x="7" y="18"/>
                    </a:lnTo>
                    <a:lnTo>
                      <a:pt x="5" y="18"/>
                    </a:lnTo>
                    <a:lnTo>
                      <a:pt x="5" y="18"/>
                    </a:lnTo>
                    <a:lnTo>
                      <a:pt x="8" y="13"/>
                    </a:lnTo>
                    <a:lnTo>
                      <a:pt x="7" y="11"/>
                    </a:lnTo>
                    <a:lnTo>
                      <a:pt x="4" y="11"/>
                    </a:lnTo>
                    <a:lnTo>
                      <a:pt x="3" y="13"/>
                    </a:lnTo>
                    <a:lnTo>
                      <a:pt x="3" y="14"/>
                    </a:lnTo>
                    <a:lnTo>
                      <a:pt x="1" y="15"/>
                    </a:lnTo>
                    <a:lnTo>
                      <a:pt x="0" y="15"/>
                    </a:lnTo>
                    <a:lnTo>
                      <a:pt x="0" y="15"/>
                    </a:lnTo>
                    <a:lnTo>
                      <a:pt x="0" y="15"/>
                    </a:lnTo>
                    <a:lnTo>
                      <a:pt x="1" y="13"/>
                    </a:lnTo>
                    <a:lnTo>
                      <a:pt x="4" y="10"/>
                    </a:lnTo>
                    <a:lnTo>
                      <a:pt x="4" y="9"/>
                    </a:lnTo>
                    <a:lnTo>
                      <a:pt x="8" y="6"/>
                    </a:lnTo>
                    <a:lnTo>
                      <a:pt x="8" y="3"/>
                    </a:lnTo>
                    <a:lnTo>
                      <a:pt x="9" y="3"/>
                    </a:lnTo>
                    <a:lnTo>
                      <a:pt x="9" y="3"/>
                    </a:lnTo>
                    <a:lnTo>
                      <a:pt x="10" y="3"/>
                    </a:lnTo>
                    <a:lnTo>
                      <a:pt x="12" y="3"/>
                    </a:lnTo>
                    <a:lnTo>
                      <a:pt x="13" y="2"/>
                    </a:lnTo>
                    <a:lnTo>
                      <a:pt x="13" y="2"/>
                    </a:lnTo>
                    <a:lnTo>
                      <a:pt x="13" y="3"/>
                    </a:lnTo>
                    <a:lnTo>
                      <a:pt x="13" y="6"/>
                    </a:lnTo>
                    <a:lnTo>
                      <a:pt x="18" y="1"/>
                    </a:lnTo>
                    <a:lnTo>
                      <a:pt x="20" y="1"/>
                    </a:lnTo>
                    <a:lnTo>
                      <a:pt x="21"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3"/>
              <p:cNvSpPr>
                <a:spLocks noEditPoints="1"/>
              </p:cNvSpPr>
              <p:nvPr/>
            </p:nvSpPr>
            <p:spPr bwMode="auto">
              <a:xfrm>
                <a:off x="3997325" y="3176588"/>
                <a:ext cx="563563" cy="236538"/>
              </a:xfrm>
              <a:custGeom>
                <a:avLst/>
                <a:gdLst>
                  <a:gd name="T0" fmla="*/ 117 w 355"/>
                  <a:gd name="T1" fmla="*/ 8 h 149"/>
                  <a:gd name="T2" fmla="*/ 120 w 355"/>
                  <a:gd name="T3" fmla="*/ 17 h 149"/>
                  <a:gd name="T4" fmla="*/ 137 w 355"/>
                  <a:gd name="T5" fmla="*/ 11 h 149"/>
                  <a:gd name="T6" fmla="*/ 156 w 355"/>
                  <a:gd name="T7" fmla="*/ 8 h 149"/>
                  <a:gd name="T8" fmla="*/ 159 w 355"/>
                  <a:gd name="T9" fmla="*/ 19 h 149"/>
                  <a:gd name="T10" fmla="*/ 172 w 355"/>
                  <a:gd name="T11" fmla="*/ 16 h 149"/>
                  <a:gd name="T12" fmla="*/ 180 w 355"/>
                  <a:gd name="T13" fmla="*/ 16 h 149"/>
                  <a:gd name="T14" fmla="*/ 202 w 355"/>
                  <a:gd name="T15" fmla="*/ 2 h 149"/>
                  <a:gd name="T16" fmla="*/ 222 w 355"/>
                  <a:gd name="T17" fmla="*/ 2 h 149"/>
                  <a:gd name="T18" fmla="*/ 221 w 355"/>
                  <a:gd name="T19" fmla="*/ 20 h 149"/>
                  <a:gd name="T20" fmla="*/ 242 w 355"/>
                  <a:gd name="T21" fmla="*/ 7 h 149"/>
                  <a:gd name="T22" fmla="*/ 265 w 355"/>
                  <a:gd name="T23" fmla="*/ 7 h 149"/>
                  <a:gd name="T24" fmla="*/ 284 w 355"/>
                  <a:gd name="T25" fmla="*/ 16 h 149"/>
                  <a:gd name="T26" fmla="*/ 309 w 355"/>
                  <a:gd name="T27" fmla="*/ 3 h 149"/>
                  <a:gd name="T28" fmla="*/ 327 w 355"/>
                  <a:gd name="T29" fmla="*/ 7 h 149"/>
                  <a:gd name="T30" fmla="*/ 341 w 355"/>
                  <a:gd name="T31" fmla="*/ 16 h 149"/>
                  <a:gd name="T32" fmla="*/ 339 w 355"/>
                  <a:gd name="T33" fmla="*/ 11 h 149"/>
                  <a:gd name="T34" fmla="*/ 316 w 355"/>
                  <a:gd name="T35" fmla="*/ 27 h 149"/>
                  <a:gd name="T36" fmla="*/ 299 w 355"/>
                  <a:gd name="T37" fmla="*/ 28 h 149"/>
                  <a:gd name="T38" fmla="*/ 289 w 355"/>
                  <a:gd name="T39" fmla="*/ 51 h 149"/>
                  <a:gd name="T40" fmla="*/ 284 w 355"/>
                  <a:gd name="T41" fmla="*/ 88 h 149"/>
                  <a:gd name="T42" fmla="*/ 289 w 355"/>
                  <a:gd name="T43" fmla="*/ 109 h 149"/>
                  <a:gd name="T44" fmla="*/ 286 w 355"/>
                  <a:gd name="T45" fmla="*/ 133 h 149"/>
                  <a:gd name="T46" fmla="*/ 271 w 355"/>
                  <a:gd name="T47" fmla="*/ 149 h 149"/>
                  <a:gd name="T48" fmla="*/ 267 w 355"/>
                  <a:gd name="T49" fmla="*/ 138 h 149"/>
                  <a:gd name="T50" fmla="*/ 267 w 355"/>
                  <a:gd name="T51" fmla="*/ 117 h 149"/>
                  <a:gd name="T52" fmla="*/ 278 w 355"/>
                  <a:gd name="T53" fmla="*/ 83 h 149"/>
                  <a:gd name="T54" fmla="*/ 278 w 355"/>
                  <a:gd name="T55" fmla="*/ 66 h 149"/>
                  <a:gd name="T56" fmla="*/ 273 w 355"/>
                  <a:gd name="T57" fmla="*/ 38 h 149"/>
                  <a:gd name="T58" fmla="*/ 268 w 355"/>
                  <a:gd name="T59" fmla="*/ 36 h 149"/>
                  <a:gd name="T60" fmla="*/ 261 w 355"/>
                  <a:gd name="T61" fmla="*/ 58 h 149"/>
                  <a:gd name="T62" fmla="*/ 264 w 355"/>
                  <a:gd name="T63" fmla="*/ 25 h 149"/>
                  <a:gd name="T64" fmla="*/ 255 w 355"/>
                  <a:gd name="T65" fmla="*/ 13 h 149"/>
                  <a:gd name="T66" fmla="*/ 243 w 355"/>
                  <a:gd name="T67" fmla="*/ 9 h 149"/>
                  <a:gd name="T68" fmla="*/ 215 w 355"/>
                  <a:gd name="T69" fmla="*/ 21 h 149"/>
                  <a:gd name="T70" fmla="*/ 197 w 355"/>
                  <a:gd name="T71" fmla="*/ 27 h 149"/>
                  <a:gd name="T72" fmla="*/ 190 w 355"/>
                  <a:gd name="T73" fmla="*/ 12 h 149"/>
                  <a:gd name="T74" fmla="*/ 164 w 355"/>
                  <a:gd name="T75" fmla="*/ 24 h 149"/>
                  <a:gd name="T76" fmla="*/ 163 w 355"/>
                  <a:gd name="T77" fmla="*/ 9 h 149"/>
                  <a:gd name="T78" fmla="*/ 148 w 355"/>
                  <a:gd name="T79" fmla="*/ 11 h 149"/>
                  <a:gd name="T80" fmla="*/ 141 w 355"/>
                  <a:gd name="T81" fmla="*/ 9 h 149"/>
                  <a:gd name="T82" fmla="*/ 120 w 355"/>
                  <a:gd name="T83" fmla="*/ 21 h 149"/>
                  <a:gd name="T84" fmla="*/ 108 w 355"/>
                  <a:gd name="T85" fmla="*/ 23 h 149"/>
                  <a:gd name="T86" fmla="*/ 92 w 355"/>
                  <a:gd name="T87" fmla="*/ 24 h 149"/>
                  <a:gd name="T88" fmla="*/ 87 w 355"/>
                  <a:gd name="T89" fmla="*/ 11 h 149"/>
                  <a:gd name="T90" fmla="*/ 75 w 355"/>
                  <a:gd name="T91" fmla="*/ 13 h 149"/>
                  <a:gd name="T92" fmla="*/ 68 w 355"/>
                  <a:gd name="T93" fmla="*/ 9 h 149"/>
                  <a:gd name="T94" fmla="*/ 58 w 355"/>
                  <a:gd name="T95" fmla="*/ 13 h 149"/>
                  <a:gd name="T96" fmla="*/ 50 w 355"/>
                  <a:gd name="T97" fmla="*/ 12 h 149"/>
                  <a:gd name="T98" fmla="*/ 42 w 355"/>
                  <a:gd name="T99" fmla="*/ 13 h 149"/>
                  <a:gd name="T100" fmla="*/ 29 w 355"/>
                  <a:gd name="T101" fmla="*/ 21 h 149"/>
                  <a:gd name="T102" fmla="*/ 21 w 355"/>
                  <a:gd name="T103" fmla="*/ 21 h 149"/>
                  <a:gd name="T104" fmla="*/ 8 w 355"/>
                  <a:gd name="T105" fmla="*/ 19 h 149"/>
                  <a:gd name="T106" fmla="*/ 16 w 355"/>
                  <a:gd name="T107" fmla="*/ 6 h 149"/>
                  <a:gd name="T108" fmla="*/ 24 w 355"/>
                  <a:gd name="T109" fmla="*/ 12 h 149"/>
                  <a:gd name="T110" fmla="*/ 42 w 355"/>
                  <a:gd name="T111" fmla="*/ 4 h 149"/>
                  <a:gd name="T112" fmla="*/ 50 w 355"/>
                  <a:gd name="T113" fmla="*/ 7 h 149"/>
                  <a:gd name="T114" fmla="*/ 70 w 355"/>
                  <a:gd name="T115" fmla="*/ 3 h 149"/>
                  <a:gd name="T116" fmla="*/ 81 w 355"/>
                  <a:gd name="T117" fmla="*/ 9 h 149"/>
                  <a:gd name="T118" fmla="*/ 101 w 355"/>
                  <a:gd name="T119" fmla="*/ 3 h 149"/>
                  <a:gd name="T120" fmla="*/ 106 w 355"/>
                  <a:gd name="T121"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5" h="149">
                    <a:moveTo>
                      <a:pt x="292" y="15"/>
                    </a:moveTo>
                    <a:lnTo>
                      <a:pt x="286" y="21"/>
                    </a:lnTo>
                    <a:lnTo>
                      <a:pt x="280" y="28"/>
                    </a:lnTo>
                    <a:lnTo>
                      <a:pt x="280" y="29"/>
                    </a:lnTo>
                    <a:lnTo>
                      <a:pt x="272" y="50"/>
                    </a:lnTo>
                    <a:lnTo>
                      <a:pt x="263" y="72"/>
                    </a:lnTo>
                    <a:lnTo>
                      <a:pt x="273" y="50"/>
                    </a:lnTo>
                    <a:lnTo>
                      <a:pt x="286" y="29"/>
                    </a:lnTo>
                    <a:lnTo>
                      <a:pt x="288" y="28"/>
                    </a:lnTo>
                    <a:lnTo>
                      <a:pt x="289" y="28"/>
                    </a:lnTo>
                    <a:lnTo>
                      <a:pt x="292" y="15"/>
                    </a:lnTo>
                    <a:close/>
                    <a:moveTo>
                      <a:pt x="114" y="0"/>
                    </a:moveTo>
                    <a:lnTo>
                      <a:pt x="114" y="0"/>
                    </a:lnTo>
                    <a:lnTo>
                      <a:pt x="113" y="6"/>
                    </a:lnTo>
                    <a:lnTo>
                      <a:pt x="112" y="11"/>
                    </a:lnTo>
                    <a:lnTo>
                      <a:pt x="110" y="15"/>
                    </a:lnTo>
                    <a:lnTo>
                      <a:pt x="112" y="13"/>
                    </a:lnTo>
                    <a:lnTo>
                      <a:pt x="114" y="11"/>
                    </a:lnTo>
                    <a:lnTo>
                      <a:pt x="117" y="8"/>
                    </a:lnTo>
                    <a:lnTo>
                      <a:pt x="120" y="6"/>
                    </a:lnTo>
                    <a:lnTo>
                      <a:pt x="120" y="6"/>
                    </a:lnTo>
                    <a:lnTo>
                      <a:pt x="121" y="6"/>
                    </a:lnTo>
                    <a:lnTo>
                      <a:pt x="122" y="4"/>
                    </a:lnTo>
                    <a:lnTo>
                      <a:pt x="123" y="4"/>
                    </a:lnTo>
                    <a:lnTo>
                      <a:pt x="123" y="6"/>
                    </a:lnTo>
                    <a:lnTo>
                      <a:pt x="122" y="8"/>
                    </a:lnTo>
                    <a:lnTo>
                      <a:pt x="123" y="6"/>
                    </a:lnTo>
                    <a:lnTo>
                      <a:pt x="125" y="6"/>
                    </a:lnTo>
                    <a:lnTo>
                      <a:pt x="126" y="6"/>
                    </a:lnTo>
                    <a:lnTo>
                      <a:pt x="127" y="4"/>
                    </a:lnTo>
                    <a:lnTo>
                      <a:pt x="127" y="4"/>
                    </a:lnTo>
                    <a:lnTo>
                      <a:pt x="127" y="6"/>
                    </a:lnTo>
                    <a:lnTo>
                      <a:pt x="127" y="7"/>
                    </a:lnTo>
                    <a:lnTo>
                      <a:pt x="126" y="9"/>
                    </a:lnTo>
                    <a:lnTo>
                      <a:pt x="125" y="11"/>
                    </a:lnTo>
                    <a:lnTo>
                      <a:pt x="122" y="13"/>
                    </a:lnTo>
                    <a:lnTo>
                      <a:pt x="121" y="15"/>
                    </a:lnTo>
                    <a:lnTo>
                      <a:pt x="120" y="17"/>
                    </a:lnTo>
                    <a:lnTo>
                      <a:pt x="118" y="19"/>
                    </a:lnTo>
                    <a:lnTo>
                      <a:pt x="118" y="20"/>
                    </a:lnTo>
                    <a:lnTo>
                      <a:pt x="118" y="20"/>
                    </a:lnTo>
                    <a:lnTo>
                      <a:pt x="118" y="19"/>
                    </a:lnTo>
                    <a:lnTo>
                      <a:pt x="120" y="17"/>
                    </a:lnTo>
                    <a:lnTo>
                      <a:pt x="123" y="15"/>
                    </a:lnTo>
                    <a:lnTo>
                      <a:pt x="126" y="11"/>
                    </a:lnTo>
                    <a:lnTo>
                      <a:pt x="129" y="8"/>
                    </a:lnTo>
                    <a:lnTo>
                      <a:pt x="133" y="6"/>
                    </a:lnTo>
                    <a:lnTo>
                      <a:pt x="137" y="3"/>
                    </a:lnTo>
                    <a:lnTo>
                      <a:pt x="137" y="3"/>
                    </a:lnTo>
                    <a:lnTo>
                      <a:pt x="138" y="3"/>
                    </a:lnTo>
                    <a:lnTo>
                      <a:pt x="138" y="4"/>
                    </a:lnTo>
                    <a:lnTo>
                      <a:pt x="134" y="11"/>
                    </a:lnTo>
                    <a:lnTo>
                      <a:pt x="131" y="16"/>
                    </a:lnTo>
                    <a:lnTo>
                      <a:pt x="131" y="16"/>
                    </a:lnTo>
                    <a:lnTo>
                      <a:pt x="133" y="15"/>
                    </a:lnTo>
                    <a:lnTo>
                      <a:pt x="134" y="12"/>
                    </a:lnTo>
                    <a:lnTo>
                      <a:pt x="137" y="11"/>
                    </a:lnTo>
                    <a:lnTo>
                      <a:pt x="138" y="8"/>
                    </a:lnTo>
                    <a:lnTo>
                      <a:pt x="139" y="7"/>
                    </a:lnTo>
                    <a:lnTo>
                      <a:pt x="143" y="4"/>
                    </a:lnTo>
                    <a:lnTo>
                      <a:pt x="146" y="3"/>
                    </a:lnTo>
                    <a:lnTo>
                      <a:pt x="150" y="2"/>
                    </a:lnTo>
                    <a:lnTo>
                      <a:pt x="150" y="2"/>
                    </a:lnTo>
                    <a:lnTo>
                      <a:pt x="151" y="2"/>
                    </a:lnTo>
                    <a:lnTo>
                      <a:pt x="151" y="2"/>
                    </a:lnTo>
                    <a:lnTo>
                      <a:pt x="150" y="6"/>
                    </a:lnTo>
                    <a:lnTo>
                      <a:pt x="147" y="9"/>
                    </a:lnTo>
                    <a:lnTo>
                      <a:pt x="144" y="13"/>
                    </a:lnTo>
                    <a:lnTo>
                      <a:pt x="150" y="8"/>
                    </a:lnTo>
                    <a:lnTo>
                      <a:pt x="155" y="4"/>
                    </a:lnTo>
                    <a:lnTo>
                      <a:pt x="155" y="3"/>
                    </a:lnTo>
                    <a:lnTo>
                      <a:pt x="156" y="3"/>
                    </a:lnTo>
                    <a:lnTo>
                      <a:pt x="158" y="3"/>
                    </a:lnTo>
                    <a:lnTo>
                      <a:pt x="158" y="3"/>
                    </a:lnTo>
                    <a:lnTo>
                      <a:pt x="158" y="4"/>
                    </a:lnTo>
                    <a:lnTo>
                      <a:pt x="156" y="8"/>
                    </a:lnTo>
                    <a:lnTo>
                      <a:pt x="154" y="12"/>
                    </a:lnTo>
                    <a:lnTo>
                      <a:pt x="152" y="15"/>
                    </a:lnTo>
                    <a:lnTo>
                      <a:pt x="150" y="16"/>
                    </a:lnTo>
                    <a:lnTo>
                      <a:pt x="151" y="16"/>
                    </a:lnTo>
                    <a:lnTo>
                      <a:pt x="154" y="13"/>
                    </a:lnTo>
                    <a:lnTo>
                      <a:pt x="156" y="11"/>
                    </a:lnTo>
                    <a:lnTo>
                      <a:pt x="159" y="8"/>
                    </a:lnTo>
                    <a:lnTo>
                      <a:pt x="163" y="6"/>
                    </a:lnTo>
                    <a:lnTo>
                      <a:pt x="167" y="3"/>
                    </a:lnTo>
                    <a:lnTo>
                      <a:pt x="168" y="3"/>
                    </a:lnTo>
                    <a:lnTo>
                      <a:pt x="168" y="3"/>
                    </a:lnTo>
                    <a:lnTo>
                      <a:pt x="168" y="4"/>
                    </a:lnTo>
                    <a:lnTo>
                      <a:pt x="167" y="8"/>
                    </a:lnTo>
                    <a:lnTo>
                      <a:pt x="164" y="11"/>
                    </a:lnTo>
                    <a:lnTo>
                      <a:pt x="163" y="13"/>
                    </a:lnTo>
                    <a:lnTo>
                      <a:pt x="162" y="16"/>
                    </a:lnTo>
                    <a:lnTo>
                      <a:pt x="160" y="17"/>
                    </a:lnTo>
                    <a:lnTo>
                      <a:pt x="159" y="19"/>
                    </a:lnTo>
                    <a:lnTo>
                      <a:pt x="159" y="19"/>
                    </a:lnTo>
                    <a:lnTo>
                      <a:pt x="160" y="19"/>
                    </a:lnTo>
                    <a:lnTo>
                      <a:pt x="162" y="16"/>
                    </a:lnTo>
                    <a:lnTo>
                      <a:pt x="164" y="13"/>
                    </a:lnTo>
                    <a:lnTo>
                      <a:pt x="169" y="9"/>
                    </a:lnTo>
                    <a:lnTo>
                      <a:pt x="175" y="6"/>
                    </a:lnTo>
                    <a:lnTo>
                      <a:pt x="175" y="4"/>
                    </a:lnTo>
                    <a:lnTo>
                      <a:pt x="176" y="4"/>
                    </a:lnTo>
                    <a:lnTo>
                      <a:pt x="177" y="4"/>
                    </a:lnTo>
                    <a:lnTo>
                      <a:pt x="179" y="4"/>
                    </a:lnTo>
                    <a:lnTo>
                      <a:pt x="179" y="6"/>
                    </a:lnTo>
                    <a:lnTo>
                      <a:pt x="177" y="8"/>
                    </a:lnTo>
                    <a:lnTo>
                      <a:pt x="175" y="11"/>
                    </a:lnTo>
                    <a:lnTo>
                      <a:pt x="173" y="13"/>
                    </a:lnTo>
                    <a:lnTo>
                      <a:pt x="172" y="16"/>
                    </a:lnTo>
                    <a:lnTo>
                      <a:pt x="171" y="19"/>
                    </a:lnTo>
                    <a:lnTo>
                      <a:pt x="171" y="19"/>
                    </a:lnTo>
                    <a:lnTo>
                      <a:pt x="171" y="19"/>
                    </a:lnTo>
                    <a:lnTo>
                      <a:pt x="171" y="17"/>
                    </a:lnTo>
                    <a:lnTo>
                      <a:pt x="172" y="16"/>
                    </a:lnTo>
                    <a:lnTo>
                      <a:pt x="173" y="13"/>
                    </a:lnTo>
                    <a:lnTo>
                      <a:pt x="175" y="12"/>
                    </a:lnTo>
                    <a:lnTo>
                      <a:pt x="176" y="9"/>
                    </a:lnTo>
                    <a:lnTo>
                      <a:pt x="177" y="8"/>
                    </a:lnTo>
                    <a:lnTo>
                      <a:pt x="180" y="6"/>
                    </a:lnTo>
                    <a:lnTo>
                      <a:pt x="184" y="3"/>
                    </a:lnTo>
                    <a:lnTo>
                      <a:pt x="186" y="2"/>
                    </a:lnTo>
                    <a:lnTo>
                      <a:pt x="188" y="2"/>
                    </a:lnTo>
                    <a:lnTo>
                      <a:pt x="188" y="2"/>
                    </a:lnTo>
                    <a:lnTo>
                      <a:pt x="189" y="2"/>
                    </a:lnTo>
                    <a:lnTo>
                      <a:pt x="189" y="3"/>
                    </a:lnTo>
                    <a:lnTo>
                      <a:pt x="186" y="6"/>
                    </a:lnTo>
                    <a:lnTo>
                      <a:pt x="185" y="9"/>
                    </a:lnTo>
                    <a:lnTo>
                      <a:pt x="183" y="13"/>
                    </a:lnTo>
                    <a:lnTo>
                      <a:pt x="181" y="16"/>
                    </a:lnTo>
                    <a:lnTo>
                      <a:pt x="180" y="17"/>
                    </a:lnTo>
                    <a:lnTo>
                      <a:pt x="180" y="17"/>
                    </a:lnTo>
                    <a:lnTo>
                      <a:pt x="180" y="17"/>
                    </a:lnTo>
                    <a:lnTo>
                      <a:pt x="180" y="16"/>
                    </a:lnTo>
                    <a:lnTo>
                      <a:pt x="181" y="15"/>
                    </a:lnTo>
                    <a:lnTo>
                      <a:pt x="183" y="13"/>
                    </a:lnTo>
                    <a:lnTo>
                      <a:pt x="184" y="12"/>
                    </a:lnTo>
                    <a:lnTo>
                      <a:pt x="185" y="9"/>
                    </a:lnTo>
                    <a:lnTo>
                      <a:pt x="186" y="8"/>
                    </a:lnTo>
                    <a:lnTo>
                      <a:pt x="188" y="7"/>
                    </a:lnTo>
                    <a:lnTo>
                      <a:pt x="189" y="6"/>
                    </a:lnTo>
                    <a:lnTo>
                      <a:pt x="189" y="6"/>
                    </a:lnTo>
                    <a:lnTo>
                      <a:pt x="190" y="6"/>
                    </a:lnTo>
                    <a:lnTo>
                      <a:pt x="192" y="6"/>
                    </a:lnTo>
                    <a:lnTo>
                      <a:pt x="192" y="6"/>
                    </a:lnTo>
                    <a:lnTo>
                      <a:pt x="192" y="7"/>
                    </a:lnTo>
                    <a:lnTo>
                      <a:pt x="188" y="11"/>
                    </a:lnTo>
                    <a:lnTo>
                      <a:pt x="185" y="15"/>
                    </a:lnTo>
                    <a:lnTo>
                      <a:pt x="192" y="8"/>
                    </a:lnTo>
                    <a:lnTo>
                      <a:pt x="201" y="2"/>
                    </a:lnTo>
                    <a:lnTo>
                      <a:pt x="201" y="2"/>
                    </a:lnTo>
                    <a:lnTo>
                      <a:pt x="202" y="2"/>
                    </a:lnTo>
                    <a:lnTo>
                      <a:pt x="202" y="2"/>
                    </a:lnTo>
                    <a:lnTo>
                      <a:pt x="202" y="3"/>
                    </a:lnTo>
                    <a:lnTo>
                      <a:pt x="201" y="7"/>
                    </a:lnTo>
                    <a:lnTo>
                      <a:pt x="198" y="12"/>
                    </a:lnTo>
                    <a:lnTo>
                      <a:pt x="204" y="7"/>
                    </a:lnTo>
                    <a:lnTo>
                      <a:pt x="207" y="3"/>
                    </a:lnTo>
                    <a:lnTo>
                      <a:pt x="209" y="3"/>
                    </a:lnTo>
                    <a:lnTo>
                      <a:pt x="210" y="3"/>
                    </a:lnTo>
                    <a:lnTo>
                      <a:pt x="211" y="3"/>
                    </a:lnTo>
                    <a:lnTo>
                      <a:pt x="211" y="3"/>
                    </a:lnTo>
                    <a:lnTo>
                      <a:pt x="211" y="4"/>
                    </a:lnTo>
                    <a:lnTo>
                      <a:pt x="207" y="11"/>
                    </a:lnTo>
                    <a:lnTo>
                      <a:pt x="204" y="17"/>
                    </a:lnTo>
                    <a:lnTo>
                      <a:pt x="207" y="12"/>
                    </a:lnTo>
                    <a:lnTo>
                      <a:pt x="213" y="7"/>
                    </a:lnTo>
                    <a:lnTo>
                      <a:pt x="218" y="3"/>
                    </a:lnTo>
                    <a:lnTo>
                      <a:pt x="218" y="2"/>
                    </a:lnTo>
                    <a:lnTo>
                      <a:pt x="219" y="2"/>
                    </a:lnTo>
                    <a:lnTo>
                      <a:pt x="221" y="2"/>
                    </a:lnTo>
                    <a:lnTo>
                      <a:pt x="222" y="2"/>
                    </a:lnTo>
                    <a:lnTo>
                      <a:pt x="222" y="3"/>
                    </a:lnTo>
                    <a:lnTo>
                      <a:pt x="218" y="9"/>
                    </a:lnTo>
                    <a:lnTo>
                      <a:pt x="214" y="15"/>
                    </a:lnTo>
                    <a:lnTo>
                      <a:pt x="214" y="15"/>
                    </a:lnTo>
                    <a:lnTo>
                      <a:pt x="218" y="9"/>
                    </a:lnTo>
                    <a:lnTo>
                      <a:pt x="223" y="6"/>
                    </a:lnTo>
                    <a:lnTo>
                      <a:pt x="227" y="3"/>
                    </a:lnTo>
                    <a:lnTo>
                      <a:pt x="228" y="3"/>
                    </a:lnTo>
                    <a:lnTo>
                      <a:pt x="230" y="3"/>
                    </a:lnTo>
                    <a:lnTo>
                      <a:pt x="230" y="3"/>
                    </a:lnTo>
                    <a:lnTo>
                      <a:pt x="230" y="4"/>
                    </a:lnTo>
                    <a:lnTo>
                      <a:pt x="230" y="6"/>
                    </a:lnTo>
                    <a:lnTo>
                      <a:pt x="228" y="7"/>
                    </a:lnTo>
                    <a:lnTo>
                      <a:pt x="227" y="9"/>
                    </a:lnTo>
                    <a:lnTo>
                      <a:pt x="226" y="12"/>
                    </a:lnTo>
                    <a:lnTo>
                      <a:pt x="223" y="15"/>
                    </a:lnTo>
                    <a:lnTo>
                      <a:pt x="222" y="16"/>
                    </a:lnTo>
                    <a:lnTo>
                      <a:pt x="222" y="19"/>
                    </a:lnTo>
                    <a:lnTo>
                      <a:pt x="221" y="20"/>
                    </a:lnTo>
                    <a:lnTo>
                      <a:pt x="221" y="20"/>
                    </a:lnTo>
                    <a:lnTo>
                      <a:pt x="221" y="20"/>
                    </a:lnTo>
                    <a:lnTo>
                      <a:pt x="221" y="20"/>
                    </a:lnTo>
                    <a:lnTo>
                      <a:pt x="223" y="17"/>
                    </a:lnTo>
                    <a:lnTo>
                      <a:pt x="225" y="15"/>
                    </a:lnTo>
                    <a:lnTo>
                      <a:pt x="228" y="11"/>
                    </a:lnTo>
                    <a:lnTo>
                      <a:pt x="232" y="7"/>
                    </a:lnTo>
                    <a:lnTo>
                      <a:pt x="236" y="4"/>
                    </a:lnTo>
                    <a:lnTo>
                      <a:pt x="238" y="3"/>
                    </a:lnTo>
                    <a:lnTo>
                      <a:pt x="239" y="3"/>
                    </a:lnTo>
                    <a:lnTo>
                      <a:pt x="239" y="3"/>
                    </a:lnTo>
                    <a:lnTo>
                      <a:pt x="240" y="4"/>
                    </a:lnTo>
                    <a:lnTo>
                      <a:pt x="239" y="7"/>
                    </a:lnTo>
                    <a:lnTo>
                      <a:pt x="238" y="9"/>
                    </a:lnTo>
                    <a:lnTo>
                      <a:pt x="235" y="13"/>
                    </a:lnTo>
                    <a:lnTo>
                      <a:pt x="235" y="15"/>
                    </a:lnTo>
                    <a:lnTo>
                      <a:pt x="236" y="12"/>
                    </a:lnTo>
                    <a:lnTo>
                      <a:pt x="239" y="9"/>
                    </a:lnTo>
                    <a:lnTo>
                      <a:pt x="242" y="7"/>
                    </a:lnTo>
                    <a:lnTo>
                      <a:pt x="246" y="4"/>
                    </a:lnTo>
                    <a:lnTo>
                      <a:pt x="250" y="3"/>
                    </a:lnTo>
                    <a:lnTo>
                      <a:pt x="250" y="2"/>
                    </a:lnTo>
                    <a:lnTo>
                      <a:pt x="251" y="2"/>
                    </a:lnTo>
                    <a:lnTo>
                      <a:pt x="251" y="3"/>
                    </a:lnTo>
                    <a:lnTo>
                      <a:pt x="251" y="7"/>
                    </a:lnTo>
                    <a:lnTo>
                      <a:pt x="250" y="11"/>
                    </a:lnTo>
                    <a:lnTo>
                      <a:pt x="248" y="15"/>
                    </a:lnTo>
                    <a:lnTo>
                      <a:pt x="246" y="19"/>
                    </a:lnTo>
                    <a:lnTo>
                      <a:pt x="250" y="15"/>
                    </a:lnTo>
                    <a:lnTo>
                      <a:pt x="252" y="11"/>
                    </a:lnTo>
                    <a:lnTo>
                      <a:pt x="256" y="8"/>
                    </a:lnTo>
                    <a:lnTo>
                      <a:pt x="260" y="6"/>
                    </a:lnTo>
                    <a:lnTo>
                      <a:pt x="261" y="6"/>
                    </a:lnTo>
                    <a:lnTo>
                      <a:pt x="263" y="6"/>
                    </a:lnTo>
                    <a:lnTo>
                      <a:pt x="263" y="6"/>
                    </a:lnTo>
                    <a:lnTo>
                      <a:pt x="263" y="7"/>
                    </a:lnTo>
                    <a:lnTo>
                      <a:pt x="261" y="11"/>
                    </a:lnTo>
                    <a:lnTo>
                      <a:pt x="265" y="7"/>
                    </a:lnTo>
                    <a:lnTo>
                      <a:pt x="269" y="3"/>
                    </a:lnTo>
                    <a:lnTo>
                      <a:pt x="271" y="3"/>
                    </a:lnTo>
                    <a:lnTo>
                      <a:pt x="272" y="2"/>
                    </a:lnTo>
                    <a:lnTo>
                      <a:pt x="272" y="2"/>
                    </a:lnTo>
                    <a:lnTo>
                      <a:pt x="273" y="2"/>
                    </a:lnTo>
                    <a:lnTo>
                      <a:pt x="273" y="3"/>
                    </a:lnTo>
                    <a:lnTo>
                      <a:pt x="271" y="11"/>
                    </a:lnTo>
                    <a:lnTo>
                      <a:pt x="267" y="20"/>
                    </a:lnTo>
                    <a:lnTo>
                      <a:pt x="272" y="16"/>
                    </a:lnTo>
                    <a:lnTo>
                      <a:pt x="276" y="12"/>
                    </a:lnTo>
                    <a:lnTo>
                      <a:pt x="281" y="7"/>
                    </a:lnTo>
                    <a:lnTo>
                      <a:pt x="285" y="4"/>
                    </a:lnTo>
                    <a:lnTo>
                      <a:pt x="286" y="3"/>
                    </a:lnTo>
                    <a:lnTo>
                      <a:pt x="288" y="3"/>
                    </a:lnTo>
                    <a:lnTo>
                      <a:pt x="288" y="3"/>
                    </a:lnTo>
                    <a:lnTo>
                      <a:pt x="288" y="4"/>
                    </a:lnTo>
                    <a:lnTo>
                      <a:pt x="286" y="8"/>
                    </a:lnTo>
                    <a:lnTo>
                      <a:pt x="285" y="12"/>
                    </a:lnTo>
                    <a:lnTo>
                      <a:pt x="284" y="16"/>
                    </a:lnTo>
                    <a:lnTo>
                      <a:pt x="282" y="21"/>
                    </a:lnTo>
                    <a:lnTo>
                      <a:pt x="281" y="24"/>
                    </a:lnTo>
                    <a:lnTo>
                      <a:pt x="289" y="15"/>
                    </a:lnTo>
                    <a:lnTo>
                      <a:pt x="295" y="6"/>
                    </a:lnTo>
                    <a:lnTo>
                      <a:pt x="295" y="6"/>
                    </a:lnTo>
                    <a:lnTo>
                      <a:pt x="297" y="6"/>
                    </a:lnTo>
                    <a:lnTo>
                      <a:pt x="298" y="4"/>
                    </a:lnTo>
                    <a:lnTo>
                      <a:pt x="299" y="4"/>
                    </a:lnTo>
                    <a:lnTo>
                      <a:pt x="299" y="6"/>
                    </a:lnTo>
                    <a:lnTo>
                      <a:pt x="297" y="12"/>
                    </a:lnTo>
                    <a:lnTo>
                      <a:pt x="294" y="20"/>
                    </a:lnTo>
                    <a:lnTo>
                      <a:pt x="294" y="21"/>
                    </a:lnTo>
                    <a:lnTo>
                      <a:pt x="297" y="16"/>
                    </a:lnTo>
                    <a:lnTo>
                      <a:pt x="299" y="12"/>
                    </a:lnTo>
                    <a:lnTo>
                      <a:pt x="302" y="8"/>
                    </a:lnTo>
                    <a:lnTo>
                      <a:pt x="306" y="4"/>
                    </a:lnTo>
                    <a:lnTo>
                      <a:pt x="307" y="4"/>
                    </a:lnTo>
                    <a:lnTo>
                      <a:pt x="309" y="3"/>
                    </a:lnTo>
                    <a:lnTo>
                      <a:pt x="309" y="3"/>
                    </a:lnTo>
                    <a:lnTo>
                      <a:pt x="310" y="3"/>
                    </a:lnTo>
                    <a:lnTo>
                      <a:pt x="310" y="4"/>
                    </a:lnTo>
                    <a:lnTo>
                      <a:pt x="307" y="11"/>
                    </a:lnTo>
                    <a:lnTo>
                      <a:pt x="305" y="16"/>
                    </a:lnTo>
                    <a:lnTo>
                      <a:pt x="309" y="12"/>
                    </a:lnTo>
                    <a:lnTo>
                      <a:pt x="311" y="8"/>
                    </a:lnTo>
                    <a:lnTo>
                      <a:pt x="315" y="4"/>
                    </a:lnTo>
                    <a:lnTo>
                      <a:pt x="320" y="2"/>
                    </a:lnTo>
                    <a:lnTo>
                      <a:pt x="320" y="2"/>
                    </a:lnTo>
                    <a:lnTo>
                      <a:pt x="322" y="2"/>
                    </a:lnTo>
                    <a:lnTo>
                      <a:pt x="322" y="2"/>
                    </a:lnTo>
                    <a:lnTo>
                      <a:pt x="322" y="6"/>
                    </a:lnTo>
                    <a:lnTo>
                      <a:pt x="320" y="9"/>
                    </a:lnTo>
                    <a:lnTo>
                      <a:pt x="319" y="13"/>
                    </a:lnTo>
                    <a:lnTo>
                      <a:pt x="318" y="17"/>
                    </a:lnTo>
                    <a:lnTo>
                      <a:pt x="316" y="21"/>
                    </a:lnTo>
                    <a:lnTo>
                      <a:pt x="318" y="20"/>
                    </a:lnTo>
                    <a:lnTo>
                      <a:pt x="320" y="15"/>
                    </a:lnTo>
                    <a:lnTo>
                      <a:pt x="327" y="7"/>
                    </a:lnTo>
                    <a:lnTo>
                      <a:pt x="328" y="7"/>
                    </a:lnTo>
                    <a:lnTo>
                      <a:pt x="330" y="6"/>
                    </a:lnTo>
                    <a:lnTo>
                      <a:pt x="331" y="6"/>
                    </a:lnTo>
                    <a:lnTo>
                      <a:pt x="332" y="4"/>
                    </a:lnTo>
                    <a:lnTo>
                      <a:pt x="332" y="6"/>
                    </a:lnTo>
                    <a:lnTo>
                      <a:pt x="331" y="9"/>
                    </a:lnTo>
                    <a:lnTo>
                      <a:pt x="328" y="15"/>
                    </a:lnTo>
                    <a:lnTo>
                      <a:pt x="326" y="19"/>
                    </a:lnTo>
                    <a:lnTo>
                      <a:pt x="323" y="24"/>
                    </a:lnTo>
                    <a:lnTo>
                      <a:pt x="327" y="19"/>
                    </a:lnTo>
                    <a:lnTo>
                      <a:pt x="331" y="13"/>
                    </a:lnTo>
                    <a:lnTo>
                      <a:pt x="336" y="8"/>
                    </a:lnTo>
                    <a:lnTo>
                      <a:pt x="341" y="4"/>
                    </a:lnTo>
                    <a:lnTo>
                      <a:pt x="343" y="4"/>
                    </a:lnTo>
                    <a:lnTo>
                      <a:pt x="344" y="3"/>
                    </a:lnTo>
                    <a:lnTo>
                      <a:pt x="344" y="4"/>
                    </a:lnTo>
                    <a:lnTo>
                      <a:pt x="344" y="8"/>
                    </a:lnTo>
                    <a:lnTo>
                      <a:pt x="343" y="12"/>
                    </a:lnTo>
                    <a:lnTo>
                      <a:pt x="341" y="16"/>
                    </a:lnTo>
                    <a:lnTo>
                      <a:pt x="339" y="20"/>
                    </a:lnTo>
                    <a:lnTo>
                      <a:pt x="337" y="24"/>
                    </a:lnTo>
                    <a:lnTo>
                      <a:pt x="341" y="19"/>
                    </a:lnTo>
                    <a:lnTo>
                      <a:pt x="345" y="13"/>
                    </a:lnTo>
                    <a:lnTo>
                      <a:pt x="351" y="9"/>
                    </a:lnTo>
                    <a:lnTo>
                      <a:pt x="352" y="8"/>
                    </a:lnTo>
                    <a:lnTo>
                      <a:pt x="353" y="8"/>
                    </a:lnTo>
                    <a:lnTo>
                      <a:pt x="353" y="8"/>
                    </a:lnTo>
                    <a:lnTo>
                      <a:pt x="355" y="8"/>
                    </a:lnTo>
                    <a:lnTo>
                      <a:pt x="353" y="9"/>
                    </a:lnTo>
                    <a:lnTo>
                      <a:pt x="344" y="20"/>
                    </a:lnTo>
                    <a:lnTo>
                      <a:pt x="336" y="30"/>
                    </a:lnTo>
                    <a:lnTo>
                      <a:pt x="335" y="30"/>
                    </a:lnTo>
                    <a:lnTo>
                      <a:pt x="335" y="32"/>
                    </a:lnTo>
                    <a:lnTo>
                      <a:pt x="334" y="33"/>
                    </a:lnTo>
                    <a:lnTo>
                      <a:pt x="332" y="33"/>
                    </a:lnTo>
                    <a:lnTo>
                      <a:pt x="331" y="32"/>
                    </a:lnTo>
                    <a:lnTo>
                      <a:pt x="334" y="21"/>
                    </a:lnTo>
                    <a:lnTo>
                      <a:pt x="339" y="11"/>
                    </a:lnTo>
                    <a:lnTo>
                      <a:pt x="339" y="9"/>
                    </a:lnTo>
                    <a:lnTo>
                      <a:pt x="339" y="9"/>
                    </a:lnTo>
                    <a:lnTo>
                      <a:pt x="337" y="11"/>
                    </a:lnTo>
                    <a:lnTo>
                      <a:pt x="336" y="13"/>
                    </a:lnTo>
                    <a:lnTo>
                      <a:pt x="334" y="15"/>
                    </a:lnTo>
                    <a:lnTo>
                      <a:pt x="332" y="17"/>
                    </a:lnTo>
                    <a:lnTo>
                      <a:pt x="330" y="21"/>
                    </a:lnTo>
                    <a:lnTo>
                      <a:pt x="327" y="24"/>
                    </a:lnTo>
                    <a:lnTo>
                      <a:pt x="326" y="27"/>
                    </a:lnTo>
                    <a:lnTo>
                      <a:pt x="323" y="29"/>
                    </a:lnTo>
                    <a:lnTo>
                      <a:pt x="322" y="30"/>
                    </a:lnTo>
                    <a:lnTo>
                      <a:pt x="322" y="30"/>
                    </a:lnTo>
                    <a:lnTo>
                      <a:pt x="320" y="32"/>
                    </a:lnTo>
                    <a:lnTo>
                      <a:pt x="319" y="32"/>
                    </a:lnTo>
                    <a:lnTo>
                      <a:pt x="319" y="32"/>
                    </a:lnTo>
                    <a:lnTo>
                      <a:pt x="318" y="32"/>
                    </a:lnTo>
                    <a:lnTo>
                      <a:pt x="318" y="28"/>
                    </a:lnTo>
                    <a:lnTo>
                      <a:pt x="319" y="25"/>
                    </a:lnTo>
                    <a:lnTo>
                      <a:pt x="316" y="27"/>
                    </a:lnTo>
                    <a:lnTo>
                      <a:pt x="313" y="28"/>
                    </a:lnTo>
                    <a:lnTo>
                      <a:pt x="313" y="28"/>
                    </a:lnTo>
                    <a:lnTo>
                      <a:pt x="311" y="27"/>
                    </a:lnTo>
                    <a:lnTo>
                      <a:pt x="311" y="23"/>
                    </a:lnTo>
                    <a:lnTo>
                      <a:pt x="313" y="17"/>
                    </a:lnTo>
                    <a:lnTo>
                      <a:pt x="315" y="12"/>
                    </a:lnTo>
                    <a:lnTo>
                      <a:pt x="315" y="12"/>
                    </a:lnTo>
                    <a:lnTo>
                      <a:pt x="315" y="11"/>
                    </a:lnTo>
                    <a:lnTo>
                      <a:pt x="316" y="9"/>
                    </a:lnTo>
                    <a:lnTo>
                      <a:pt x="316" y="8"/>
                    </a:lnTo>
                    <a:lnTo>
                      <a:pt x="316" y="7"/>
                    </a:lnTo>
                    <a:lnTo>
                      <a:pt x="316" y="7"/>
                    </a:lnTo>
                    <a:lnTo>
                      <a:pt x="316" y="7"/>
                    </a:lnTo>
                    <a:lnTo>
                      <a:pt x="315" y="8"/>
                    </a:lnTo>
                    <a:lnTo>
                      <a:pt x="309" y="17"/>
                    </a:lnTo>
                    <a:lnTo>
                      <a:pt x="302" y="27"/>
                    </a:lnTo>
                    <a:lnTo>
                      <a:pt x="302" y="27"/>
                    </a:lnTo>
                    <a:lnTo>
                      <a:pt x="301" y="28"/>
                    </a:lnTo>
                    <a:lnTo>
                      <a:pt x="299" y="28"/>
                    </a:lnTo>
                    <a:lnTo>
                      <a:pt x="298" y="28"/>
                    </a:lnTo>
                    <a:lnTo>
                      <a:pt x="298" y="28"/>
                    </a:lnTo>
                    <a:lnTo>
                      <a:pt x="298" y="23"/>
                    </a:lnTo>
                    <a:lnTo>
                      <a:pt x="301" y="17"/>
                    </a:lnTo>
                    <a:lnTo>
                      <a:pt x="303" y="13"/>
                    </a:lnTo>
                    <a:lnTo>
                      <a:pt x="305" y="8"/>
                    </a:lnTo>
                    <a:lnTo>
                      <a:pt x="299" y="20"/>
                    </a:lnTo>
                    <a:lnTo>
                      <a:pt x="292" y="30"/>
                    </a:lnTo>
                    <a:lnTo>
                      <a:pt x="290" y="30"/>
                    </a:lnTo>
                    <a:lnTo>
                      <a:pt x="289" y="30"/>
                    </a:lnTo>
                    <a:lnTo>
                      <a:pt x="289" y="32"/>
                    </a:lnTo>
                    <a:lnTo>
                      <a:pt x="288" y="32"/>
                    </a:lnTo>
                    <a:lnTo>
                      <a:pt x="281" y="46"/>
                    </a:lnTo>
                    <a:lnTo>
                      <a:pt x="276" y="62"/>
                    </a:lnTo>
                    <a:lnTo>
                      <a:pt x="269" y="76"/>
                    </a:lnTo>
                    <a:lnTo>
                      <a:pt x="263" y="87"/>
                    </a:lnTo>
                    <a:lnTo>
                      <a:pt x="274" y="69"/>
                    </a:lnTo>
                    <a:lnTo>
                      <a:pt x="289" y="51"/>
                    </a:lnTo>
                    <a:lnTo>
                      <a:pt x="289" y="51"/>
                    </a:lnTo>
                    <a:lnTo>
                      <a:pt x="290" y="51"/>
                    </a:lnTo>
                    <a:lnTo>
                      <a:pt x="290" y="51"/>
                    </a:lnTo>
                    <a:lnTo>
                      <a:pt x="290" y="51"/>
                    </a:lnTo>
                    <a:lnTo>
                      <a:pt x="284" y="69"/>
                    </a:lnTo>
                    <a:lnTo>
                      <a:pt x="274" y="86"/>
                    </a:lnTo>
                    <a:lnTo>
                      <a:pt x="280" y="76"/>
                    </a:lnTo>
                    <a:lnTo>
                      <a:pt x="288" y="69"/>
                    </a:lnTo>
                    <a:lnTo>
                      <a:pt x="288" y="69"/>
                    </a:lnTo>
                    <a:lnTo>
                      <a:pt x="289" y="69"/>
                    </a:lnTo>
                    <a:lnTo>
                      <a:pt x="289" y="69"/>
                    </a:lnTo>
                    <a:lnTo>
                      <a:pt x="289" y="70"/>
                    </a:lnTo>
                    <a:lnTo>
                      <a:pt x="281" y="84"/>
                    </a:lnTo>
                    <a:lnTo>
                      <a:pt x="272" y="100"/>
                    </a:lnTo>
                    <a:lnTo>
                      <a:pt x="267" y="112"/>
                    </a:lnTo>
                    <a:lnTo>
                      <a:pt x="265" y="116"/>
                    </a:lnTo>
                    <a:lnTo>
                      <a:pt x="268" y="112"/>
                    </a:lnTo>
                    <a:lnTo>
                      <a:pt x="271" y="107"/>
                    </a:lnTo>
                    <a:lnTo>
                      <a:pt x="277" y="97"/>
                    </a:lnTo>
                    <a:lnTo>
                      <a:pt x="284" y="88"/>
                    </a:lnTo>
                    <a:lnTo>
                      <a:pt x="293" y="83"/>
                    </a:lnTo>
                    <a:lnTo>
                      <a:pt x="294" y="83"/>
                    </a:lnTo>
                    <a:lnTo>
                      <a:pt x="294" y="83"/>
                    </a:lnTo>
                    <a:lnTo>
                      <a:pt x="292" y="88"/>
                    </a:lnTo>
                    <a:lnTo>
                      <a:pt x="289" y="92"/>
                    </a:lnTo>
                    <a:lnTo>
                      <a:pt x="285" y="97"/>
                    </a:lnTo>
                    <a:lnTo>
                      <a:pt x="282" y="101"/>
                    </a:lnTo>
                    <a:lnTo>
                      <a:pt x="280" y="109"/>
                    </a:lnTo>
                    <a:lnTo>
                      <a:pt x="277" y="118"/>
                    </a:lnTo>
                    <a:lnTo>
                      <a:pt x="278" y="116"/>
                    </a:lnTo>
                    <a:lnTo>
                      <a:pt x="280" y="113"/>
                    </a:lnTo>
                    <a:lnTo>
                      <a:pt x="281" y="110"/>
                    </a:lnTo>
                    <a:lnTo>
                      <a:pt x="284" y="108"/>
                    </a:lnTo>
                    <a:lnTo>
                      <a:pt x="285" y="105"/>
                    </a:lnTo>
                    <a:lnTo>
                      <a:pt x="288" y="104"/>
                    </a:lnTo>
                    <a:lnTo>
                      <a:pt x="289" y="104"/>
                    </a:lnTo>
                    <a:lnTo>
                      <a:pt x="289" y="104"/>
                    </a:lnTo>
                    <a:lnTo>
                      <a:pt x="289" y="104"/>
                    </a:lnTo>
                    <a:lnTo>
                      <a:pt x="289" y="109"/>
                    </a:lnTo>
                    <a:lnTo>
                      <a:pt x="288" y="113"/>
                    </a:lnTo>
                    <a:lnTo>
                      <a:pt x="285" y="118"/>
                    </a:lnTo>
                    <a:lnTo>
                      <a:pt x="282" y="125"/>
                    </a:lnTo>
                    <a:lnTo>
                      <a:pt x="285" y="121"/>
                    </a:lnTo>
                    <a:lnTo>
                      <a:pt x="289" y="117"/>
                    </a:lnTo>
                    <a:lnTo>
                      <a:pt x="293" y="113"/>
                    </a:lnTo>
                    <a:lnTo>
                      <a:pt x="294" y="113"/>
                    </a:lnTo>
                    <a:lnTo>
                      <a:pt x="294" y="113"/>
                    </a:lnTo>
                    <a:lnTo>
                      <a:pt x="294" y="113"/>
                    </a:lnTo>
                    <a:lnTo>
                      <a:pt x="292" y="125"/>
                    </a:lnTo>
                    <a:lnTo>
                      <a:pt x="288" y="137"/>
                    </a:lnTo>
                    <a:lnTo>
                      <a:pt x="286" y="138"/>
                    </a:lnTo>
                    <a:lnTo>
                      <a:pt x="285" y="139"/>
                    </a:lnTo>
                    <a:lnTo>
                      <a:pt x="285" y="139"/>
                    </a:lnTo>
                    <a:lnTo>
                      <a:pt x="284" y="139"/>
                    </a:lnTo>
                    <a:lnTo>
                      <a:pt x="284" y="139"/>
                    </a:lnTo>
                    <a:lnTo>
                      <a:pt x="284" y="138"/>
                    </a:lnTo>
                    <a:lnTo>
                      <a:pt x="285" y="135"/>
                    </a:lnTo>
                    <a:lnTo>
                      <a:pt x="286" y="133"/>
                    </a:lnTo>
                    <a:lnTo>
                      <a:pt x="286" y="130"/>
                    </a:lnTo>
                    <a:lnTo>
                      <a:pt x="288" y="128"/>
                    </a:lnTo>
                    <a:lnTo>
                      <a:pt x="288" y="125"/>
                    </a:lnTo>
                    <a:lnTo>
                      <a:pt x="289" y="124"/>
                    </a:lnTo>
                    <a:lnTo>
                      <a:pt x="289" y="122"/>
                    </a:lnTo>
                    <a:lnTo>
                      <a:pt x="288" y="122"/>
                    </a:lnTo>
                    <a:lnTo>
                      <a:pt x="288" y="124"/>
                    </a:lnTo>
                    <a:lnTo>
                      <a:pt x="285" y="126"/>
                    </a:lnTo>
                    <a:lnTo>
                      <a:pt x="285" y="126"/>
                    </a:lnTo>
                    <a:lnTo>
                      <a:pt x="284" y="129"/>
                    </a:lnTo>
                    <a:lnTo>
                      <a:pt x="282" y="131"/>
                    </a:lnTo>
                    <a:lnTo>
                      <a:pt x="281" y="134"/>
                    </a:lnTo>
                    <a:lnTo>
                      <a:pt x="280" y="137"/>
                    </a:lnTo>
                    <a:lnTo>
                      <a:pt x="277" y="139"/>
                    </a:lnTo>
                    <a:lnTo>
                      <a:pt x="273" y="147"/>
                    </a:lnTo>
                    <a:lnTo>
                      <a:pt x="273" y="149"/>
                    </a:lnTo>
                    <a:lnTo>
                      <a:pt x="272" y="149"/>
                    </a:lnTo>
                    <a:lnTo>
                      <a:pt x="271" y="149"/>
                    </a:lnTo>
                    <a:lnTo>
                      <a:pt x="271" y="149"/>
                    </a:lnTo>
                    <a:lnTo>
                      <a:pt x="272" y="147"/>
                    </a:lnTo>
                    <a:lnTo>
                      <a:pt x="274" y="142"/>
                    </a:lnTo>
                    <a:lnTo>
                      <a:pt x="274" y="141"/>
                    </a:lnTo>
                    <a:lnTo>
                      <a:pt x="274" y="139"/>
                    </a:lnTo>
                    <a:lnTo>
                      <a:pt x="278" y="126"/>
                    </a:lnTo>
                    <a:lnTo>
                      <a:pt x="284" y="114"/>
                    </a:lnTo>
                    <a:lnTo>
                      <a:pt x="284" y="114"/>
                    </a:lnTo>
                    <a:lnTo>
                      <a:pt x="282" y="117"/>
                    </a:lnTo>
                    <a:lnTo>
                      <a:pt x="280" y="118"/>
                    </a:lnTo>
                    <a:lnTo>
                      <a:pt x="278" y="121"/>
                    </a:lnTo>
                    <a:lnTo>
                      <a:pt x="277" y="124"/>
                    </a:lnTo>
                    <a:lnTo>
                      <a:pt x="276" y="125"/>
                    </a:lnTo>
                    <a:lnTo>
                      <a:pt x="274" y="128"/>
                    </a:lnTo>
                    <a:lnTo>
                      <a:pt x="272" y="131"/>
                    </a:lnTo>
                    <a:lnTo>
                      <a:pt x="271" y="135"/>
                    </a:lnTo>
                    <a:lnTo>
                      <a:pt x="269" y="137"/>
                    </a:lnTo>
                    <a:lnTo>
                      <a:pt x="269" y="137"/>
                    </a:lnTo>
                    <a:lnTo>
                      <a:pt x="268" y="138"/>
                    </a:lnTo>
                    <a:lnTo>
                      <a:pt x="267" y="138"/>
                    </a:lnTo>
                    <a:lnTo>
                      <a:pt x="267" y="137"/>
                    </a:lnTo>
                    <a:lnTo>
                      <a:pt x="271" y="124"/>
                    </a:lnTo>
                    <a:lnTo>
                      <a:pt x="276" y="109"/>
                    </a:lnTo>
                    <a:lnTo>
                      <a:pt x="282" y="97"/>
                    </a:lnTo>
                    <a:lnTo>
                      <a:pt x="285" y="93"/>
                    </a:lnTo>
                    <a:lnTo>
                      <a:pt x="286" y="91"/>
                    </a:lnTo>
                    <a:lnTo>
                      <a:pt x="286" y="89"/>
                    </a:lnTo>
                    <a:lnTo>
                      <a:pt x="286" y="89"/>
                    </a:lnTo>
                    <a:lnTo>
                      <a:pt x="286" y="91"/>
                    </a:lnTo>
                    <a:lnTo>
                      <a:pt x="285" y="92"/>
                    </a:lnTo>
                    <a:lnTo>
                      <a:pt x="282" y="93"/>
                    </a:lnTo>
                    <a:lnTo>
                      <a:pt x="281" y="96"/>
                    </a:lnTo>
                    <a:lnTo>
                      <a:pt x="278" y="99"/>
                    </a:lnTo>
                    <a:lnTo>
                      <a:pt x="277" y="101"/>
                    </a:lnTo>
                    <a:lnTo>
                      <a:pt x="274" y="105"/>
                    </a:lnTo>
                    <a:lnTo>
                      <a:pt x="273" y="108"/>
                    </a:lnTo>
                    <a:lnTo>
                      <a:pt x="271" y="110"/>
                    </a:lnTo>
                    <a:lnTo>
                      <a:pt x="271" y="112"/>
                    </a:lnTo>
                    <a:lnTo>
                      <a:pt x="267" y="117"/>
                    </a:lnTo>
                    <a:lnTo>
                      <a:pt x="264" y="122"/>
                    </a:lnTo>
                    <a:lnTo>
                      <a:pt x="260" y="128"/>
                    </a:lnTo>
                    <a:lnTo>
                      <a:pt x="260" y="128"/>
                    </a:lnTo>
                    <a:lnTo>
                      <a:pt x="259" y="129"/>
                    </a:lnTo>
                    <a:lnTo>
                      <a:pt x="259" y="129"/>
                    </a:lnTo>
                    <a:lnTo>
                      <a:pt x="257" y="129"/>
                    </a:lnTo>
                    <a:lnTo>
                      <a:pt x="257" y="128"/>
                    </a:lnTo>
                    <a:lnTo>
                      <a:pt x="268" y="103"/>
                    </a:lnTo>
                    <a:lnTo>
                      <a:pt x="281" y="79"/>
                    </a:lnTo>
                    <a:lnTo>
                      <a:pt x="282" y="76"/>
                    </a:lnTo>
                    <a:lnTo>
                      <a:pt x="284" y="75"/>
                    </a:lnTo>
                    <a:lnTo>
                      <a:pt x="284" y="75"/>
                    </a:lnTo>
                    <a:lnTo>
                      <a:pt x="284" y="75"/>
                    </a:lnTo>
                    <a:lnTo>
                      <a:pt x="282" y="76"/>
                    </a:lnTo>
                    <a:lnTo>
                      <a:pt x="281" y="78"/>
                    </a:lnTo>
                    <a:lnTo>
                      <a:pt x="281" y="79"/>
                    </a:lnTo>
                    <a:lnTo>
                      <a:pt x="280" y="80"/>
                    </a:lnTo>
                    <a:lnTo>
                      <a:pt x="278" y="82"/>
                    </a:lnTo>
                    <a:lnTo>
                      <a:pt x="278" y="83"/>
                    </a:lnTo>
                    <a:lnTo>
                      <a:pt x="274" y="87"/>
                    </a:lnTo>
                    <a:lnTo>
                      <a:pt x="272" y="92"/>
                    </a:lnTo>
                    <a:lnTo>
                      <a:pt x="269" y="97"/>
                    </a:lnTo>
                    <a:lnTo>
                      <a:pt x="265" y="103"/>
                    </a:lnTo>
                    <a:lnTo>
                      <a:pt x="263" y="108"/>
                    </a:lnTo>
                    <a:lnTo>
                      <a:pt x="259" y="113"/>
                    </a:lnTo>
                    <a:lnTo>
                      <a:pt x="257" y="113"/>
                    </a:lnTo>
                    <a:lnTo>
                      <a:pt x="257" y="113"/>
                    </a:lnTo>
                    <a:lnTo>
                      <a:pt x="257" y="113"/>
                    </a:lnTo>
                    <a:lnTo>
                      <a:pt x="257" y="113"/>
                    </a:lnTo>
                    <a:lnTo>
                      <a:pt x="265" y="95"/>
                    </a:lnTo>
                    <a:lnTo>
                      <a:pt x="276" y="76"/>
                    </a:lnTo>
                    <a:lnTo>
                      <a:pt x="285" y="58"/>
                    </a:lnTo>
                    <a:lnTo>
                      <a:pt x="285" y="58"/>
                    </a:lnTo>
                    <a:lnTo>
                      <a:pt x="284" y="58"/>
                    </a:lnTo>
                    <a:lnTo>
                      <a:pt x="282" y="61"/>
                    </a:lnTo>
                    <a:lnTo>
                      <a:pt x="281" y="62"/>
                    </a:lnTo>
                    <a:lnTo>
                      <a:pt x="280" y="65"/>
                    </a:lnTo>
                    <a:lnTo>
                      <a:pt x="278" y="66"/>
                    </a:lnTo>
                    <a:lnTo>
                      <a:pt x="277" y="69"/>
                    </a:lnTo>
                    <a:lnTo>
                      <a:pt x="277" y="69"/>
                    </a:lnTo>
                    <a:lnTo>
                      <a:pt x="260" y="95"/>
                    </a:lnTo>
                    <a:lnTo>
                      <a:pt x="260" y="96"/>
                    </a:lnTo>
                    <a:lnTo>
                      <a:pt x="259" y="96"/>
                    </a:lnTo>
                    <a:lnTo>
                      <a:pt x="259" y="96"/>
                    </a:lnTo>
                    <a:lnTo>
                      <a:pt x="259" y="95"/>
                    </a:lnTo>
                    <a:lnTo>
                      <a:pt x="267" y="72"/>
                    </a:lnTo>
                    <a:lnTo>
                      <a:pt x="276" y="50"/>
                    </a:lnTo>
                    <a:lnTo>
                      <a:pt x="268" y="69"/>
                    </a:lnTo>
                    <a:lnTo>
                      <a:pt x="259" y="86"/>
                    </a:lnTo>
                    <a:lnTo>
                      <a:pt x="259" y="87"/>
                    </a:lnTo>
                    <a:lnTo>
                      <a:pt x="257" y="87"/>
                    </a:lnTo>
                    <a:lnTo>
                      <a:pt x="257" y="87"/>
                    </a:lnTo>
                    <a:lnTo>
                      <a:pt x="257" y="87"/>
                    </a:lnTo>
                    <a:lnTo>
                      <a:pt x="264" y="63"/>
                    </a:lnTo>
                    <a:lnTo>
                      <a:pt x="272" y="41"/>
                    </a:lnTo>
                    <a:lnTo>
                      <a:pt x="272" y="41"/>
                    </a:lnTo>
                    <a:lnTo>
                      <a:pt x="273" y="38"/>
                    </a:lnTo>
                    <a:lnTo>
                      <a:pt x="273" y="37"/>
                    </a:lnTo>
                    <a:lnTo>
                      <a:pt x="274" y="36"/>
                    </a:lnTo>
                    <a:lnTo>
                      <a:pt x="274" y="34"/>
                    </a:lnTo>
                    <a:lnTo>
                      <a:pt x="276" y="33"/>
                    </a:lnTo>
                    <a:lnTo>
                      <a:pt x="276" y="32"/>
                    </a:lnTo>
                    <a:lnTo>
                      <a:pt x="276" y="32"/>
                    </a:lnTo>
                    <a:lnTo>
                      <a:pt x="274" y="33"/>
                    </a:lnTo>
                    <a:lnTo>
                      <a:pt x="274" y="34"/>
                    </a:lnTo>
                    <a:lnTo>
                      <a:pt x="272" y="38"/>
                    </a:lnTo>
                    <a:lnTo>
                      <a:pt x="268" y="46"/>
                    </a:lnTo>
                    <a:lnTo>
                      <a:pt x="264" y="57"/>
                    </a:lnTo>
                    <a:lnTo>
                      <a:pt x="260" y="66"/>
                    </a:lnTo>
                    <a:lnTo>
                      <a:pt x="259" y="66"/>
                    </a:lnTo>
                    <a:lnTo>
                      <a:pt x="259" y="67"/>
                    </a:lnTo>
                    <a:lnTo>
                      <a:pt x="259" y="67"/>
                    </a:lnTo>
                    <a:lnTo>
                      <a:pt x="257" y="66"/>
                    </a:lnTo>
                    <a:lnTo>
                      <a:pt x="263" y="49"/>
                    </a:lnTo>
                    <a:lnTo>
                      <a:pt x="269" y="32"/>
                    </a:lnTo>
                    <a:lnTo>
                      <a:pt x="268" y="36"/>
                    </a:lnTo>
                    <a:lnTo>
                      <a:pt x="265" y="38"/>
                    </a:lnTo>
                    <a:lnTo>
                      <a:pt x="263" y="42"/>
                    </a:lnTo>
                    <a:lnTo>
                      <a:pt x="260" y="46"/>
                    </a:lnTo>
                    <a:lnTo>
                      <a:pt x="259" y="50"/>
                    </a:lnTo>
                    <a:lnTo>
                      <a:pt x="257" y="50"/>
                    </a:lnTo>
                    <a:lnTo>
                      <a:pt x="257" y="50"/>
                    </a:lnTo>
                    <a:lnTo>
                      <a:pt x="261" y="42"/>
                    </a:lnTo>
                    <a:lnTo>
                      <a:pt x="265" y="33"/>
                    </a:lnTo>
                    <a:lnTo>
                      <a:pt x="271" y="27"/>
                    </a:lnTo>
                    <a:lnTo>
                      <a:pt x="272" y="27"/>
                    </a:lnTo>
                    <a:lnTo>
                      <a:pt x="272" y="27"/>
                    </a:lnTo>
                    <a:lnTo>
                      <a:pt x="269" y="34"/>
                    </a:lnTo>
                    <a:lnTo>
                      <a:pt x="267" y="42"/>
                    </a:lnTo>
                    <a:lnTo>
                      <a:pt x="267" y="45"/>
                    </a:lnTo>
                    <a:lnTo>
                      <a:pt x="265" y="48"/>
                    </a:lnTo>
                    <a:lnTo>
                      <a:pt x="264" y="50"/>
                    </a:lnTo>
                    <a:lnTo>
                      <a:pt x="264" y="54"/>
                    </a:lnTo>
                    <a:lnTo>
                      <a:pt x="263" y="55"/>
                    </a:lnTo>
                    <a:lnTo>
                      <a:pt x="261" y="58"/>
                    </a:lnTo>
                    <a:lnTo>
                      <a:pt x="261" y="59"/>
                    </a:lnTo>
                    <a:lnTo>
                      <a:pt x="261" y="59"/>
                    </a:lnTo>
                    <a:lnTo>
                      <a:pt x="261" y="58"/>
                    </a:lnTo>
                    <a:lnTo>
                      <a:pt x="263" y="57"/>
                    </a:lnTo>
                    <a:lnTo>
                      <a:pt x="264" y="51"/>
                    </a:lnTo>
                    <a:lnTo>
                      <a:pt x="269" y="40"/>
                    </a:lnTo>
                    <a:lnTo>
                      <a:pt x="277" y="29"/>
                    </a:lnTo>
                    <a:lnTo>
                      <a:pt x="277" y="25"/>
                    </a:lnTo>
                    <a:lnTo>
                      <a:pt x="277" y="20"/>
                    </a:lnTo>
                    <a:lnTo>
                      <a:pt x="278" y="16"/>
                    </a:lnTo>
                    <a:lnTo>
                      <a:pt x="280" y="12"/>
                    </a:lnTo>
                    <a:lnTo>
                      <a:pt x="282" y="9"/>
                    </a:lnTo>
                    <a:lnTo>
                      <a:pt x="278" y="12"/>
                    </a:lnTo>
                    <a:lnTo>
                      <a:pt x="274" y="16"/>
                    </a:lnTo>
                    <a:lnTo>
                      <a:pt x="271" y="19"/>
                    </a:lnTo>
                    <a:lnTo>
                      <a:pt x="267" y="21"/>
                    </a:lnTo>
                    <a:lnTo>
                      <a:pt x="265" y="24"/>
                    </a:lnTo>
                    <a:lnTo>
                      <a:pt x="265" y="25"/>
                    </a:lnTo>
                    <a:lnTo>
                      <a:pt x="264" y="25"/>
                    </a:lnTo>
                    <a:lnTo>
                      <a:pt x="263" y="27"/>
                    </a:lnTo>
                    <a:lnTo>
                      <a:pt x="261" y="27"/>
                    </a:lnTo>
                    <a:lnTo>
                      <a:pt x="260" y="27"/>
                    </a:lnTo>
                    <a:lnTo>
                      <a:pt x="260" y="27"/>
                    </a:lnTo>
                    <a:lnTo>
                      <a:pt x="264" y="16"/>
                    </a:lnTo>
                    <a:lnTo>
                      <a:pt x="267" y="7"/>
                    </a:lnTo>
                    <a:lnTo>
                      <a:pt x="264" y="12"/>
                    </a:lnTo>
                    <a:lnTo>
                      <a:pt x="261" y="17"/>
                    </a:lnTo>
                    <a:lnTo>
                      <a:pt x="257" y="23"/>
                    </a:lnTo>
                    <a:lnTo>
                      <a:pt x="255" y="27"/>
                    </a:lnTo>
                    <a:lnTo>
                      <a:pt x="253" y="28"/>
                    </a:lnTo>
                    <a:lnTo>
                      <a:pt x="252" y="29"/>
                    </a:lnTo>
                    <a:lnTo>
                      <a:pt x="251" y="29"/>
                    </a:lnTo>
                    <a:lnTo>
                      <a:pt x="250" y="29"/>
                    </a:lnTo>
                    <a:lnTo>
                      <a:pt x="250" y="29"/>
                    </a:lnTo>
                    <a:lnTo>
                      <a:pt x="250" y="25"/>
                    </a:lnTo>
                    <a:lnTo>
                      <a:pt x="251" y="21"/>
                    </a:lnTo>
                    <a:lnTo>
                      <a:pt x="253" y="17"/>
                    </a:lnTo>
                    <a:lnTo>
                      <a:pt x="255" y="13"/>
                    </a:lnTo>
                    <a:lnTo>
                      <a:pt x="252" y="19"/>
                    </a:lnTo>
                    <a:lnTo>
                      <a:pt x="247" y="24"/>
                    </a:lnTo>
                    <a:lnTo>
                      <a:pt x="242" y="28"/>
                    </a:lnTo>
                    <a:lnTo>
                      <a:pt x="242" y="28"/>
                    </a:lnTo>
                    <a:lnTo>
                      <a:pt x="240" y="29"/>
                    </a:lnTo>
                    <a:lnTo>
                      <a:pt x="239" y="29"/>
                    </a:lnTo>
                    <a:lnTo>
                      <a:pt x="238" y="29"/>
                    </a:lnTo>
                    <a:lnTo>
                      <a:pt x="238" y="29"/>
                    </a:lnTo>
                    <a:lnTo>
                      <a:pt x="239" y="23"/>
                    </a:lnTo>
                    <a:lnTo>
                      <a:pt x="242" y="16"/>
                    </a:lnTo>
                    <a:lnTo>
                      <a:pt x="242" y="15"/>
                    </a:lnTo>
                    <a:lnTo>
                      <a:pt x="243" y="13"/>
                    </a:lnTo>
                    <a:lnTo>
                      <a:pt x="244" y="11"/>
                    </a:lnTo>
                    <a:lnTo>
                      <a:pt x="246" y="9"/>
                    </a:lnTo>
                    <a:lnTo>
                      <a:pt x="246" y="8"/>
                    </a:lnTo>
                    <a:lnTo>
                      <a:pt x="246" y="7"/>
                    </a:lnTo>
                    <a:lnTo>
                      <a:pt x="246" y="7"/>
                    </a:lnTo>
                    <a:lnTo>
                      <a:pt x="246" y="8"/>
                    </a:lnTo>
                    <a:lnTo>
                      <a:pt x="243" y="9"/>
                    </a:lnTo>
                    <a:lnTo>
                      <a:pt x="240" y="13"/>
                    </a:lnTo>
                    <a:lnTo>
                      <a:pt x="238" y="17"/>
                    </a:lnTo>
                    <a:lnTo>
                      <a:pt x="234" y="21"/>
                    </a:lnTo>
                    <a:lnTo>
                      <a:pt x="230" y="24"/>
                    </a:lnTo>
                    <a:lnTo>
                      <a:pt x="230" y="24"/>
                    </a:lnTo>
                    <a:lnTo>
                      <a:pt x="228" y="25"/>
                    </a:lnTo>
                    <a:lnTo>
                      <a:pt x="227" y="25"/>
                    </a:lnTo>
                    <a:lnTo>
                      <a:pt x="227" y="24"/>
                    </a:lnTo>
                    <a:lnTo>
                      <a:pt x="228" y="19"/>
                    </a:lnTo>
                    <a:lnTo>
                      <a:pt x="230" y="13"/>
                    </a:lnTo>
                    <a:lnTo>
                      <a:pt x="227" y="17"/>
                    </a:lnTo>
                    <a:lnTo>
                      <a:pt x="225" y="20"/>
                    </a:lnTo>
                    <a:lnTo>
                      <a:pt x="223" y="23"/>
                    </a:lnTo>
                    <a:lnTo>
                      <a:pt x="221" y="25"/>
                    </a:lnTo>
                    <a:lnTo>
                      <a:pt x="218" y="27"/>
                    </a:lnTo>
                    <a:lnTo>
                      <a:pt x="215" y="28"/>
                    </a:lnTo>
                    <a:lnTo>
                      <a:pt x="214" y="28"/>
                    </a:lnTo>
                    <a:lnTo>
                      <a:pt x="214" y="27"/>
                    </a:lnTo>
                    <a:lnTo>
                      <a:pt x="215" y="21"/>
                    </a:lnTo>
                    <a:lnTo>
                      <a:pt x="218" y="17"/>
                    </a:lnTo>
                    <a:lnTo>
                      <a:pt x="221" y="12"/>
                    </a:lnTo>
                    <a:lnTo>
                      <a:pt x="218" y="16"/>
                    </a:lnTo>
                    <a:lnTo>
                      <a:pt x="215" y="20"/>
                    </a:lnTo>
                    <a:lnTo>
                      <a:pt x="211" y="24"/>
                    </a:lnTo>
                    <a:lnTo>
                      <a:pt x="207" y="27"/>
                    </a:lnTo>
                    <a:lnTo>
                      <a:pt x="206" y="28"/>
                    </a:lnTo>
                    <a:lnTo>
                      <a:pt x="205" y="28"/>
                    </a:lnTo>
                    <a:lnTo>
                      <a:pt x="205" y="28"/>
                    </a:lnTo>
                    <a:lnTo>
                      <a:pt x="204" y="27"/>
                    </a:lnTo>
                    <a:lnTo>
                      <a:pt x="206" y="21"/>
                    </a:lnTo>
                    <a:lnTo>
                      <a:pt x="209" y="17"/>
                    </a:lnTo>
                    <a:lnTo>
                      <a:pt x="211" y="12"/>
                    </a:lnTo>
                    <a:lnTo>
                      <a:pt x="206" y="19"/>
                    </a:lnTo>
                    <a:lnTo>
                      <a:pt x="204" y="21"/>
                    </a:lnTo>
                    <a:lnTo>
                      <a:pt x="201" y="23"/>
                    </a:lnTo>
                    <a:lnTo>
                      <a:pt x="198" y="25"/>
                    </a:lnTo>
                    <a:lnTo>
                      <a:pt x="198" y="25"/>
                    </a:lnTo>
                    <a:lnTo>
                      <a:pt x="197" y="27"/>
                    </a:lnTo>
                    <a:lnTo>
                      <a:pt x="196" y="27"/>
                    </a:lnTo>
                    <a:lnTo>
                      <a:pt x="194" y="27"/>
                    </a:lnTo>
                    <a:lnTo>
                      <a:pt x="194" y="25"/>
                    </a:lnTo>
                    <a:lnTo>
                      <a:pt x="200" y="16"/>
                    </a:lnTo>
                    <a:lnTo>
                      <a:pt x="204" y="8"/>
                    </a:lnTo>
                    <a:lnTo>
                      <a:pt x="201" y="13"/>
                    </a:lnTo>
                    <a:lnTo>
                      <a:pt x="197" y="19"/>
                    </a:lnTo>
                    <a:lnTo>
                      <a:pt x="192" y="24"/>
                    </a:lnTo>
                    <a:lnTo>
                      <a:pt x="192" y="24"/>
                    </a:lnTo>
                    <a:lnTo>
                      <a:pt x="190" y="25"/>
                    </a:lnTo>
                    <a:lnTo>
                      <a:pt x="189" y="25"/>
                    </a:lnTo>
                    <a:lnTo>
                      <a:pt x="188" y="25"/>
                    </a:lnTo>
                    <a:lnTo>
                      <a:pt x="188" y="24"/>
                    </a:lnTo>
                    <a:lnTo>
                      <a:pt x="189" y="21"/>
                    </a:lnTo>
                    <a:lnTo>
                      <a:pt x="192" y="17"/>
                    </a:lnTo>
                    <a:lnTo>
                      <a:pt x="193" y="12"/>
                    </a:lnTo>
                    <a:lnTo>
                      <a:pt x="196" y="9"/>
                    </a:lnTo>
                    <a:lnTo>
                      <a:pt x="197" y="7"/>
                    </a:lnTo>
                    <a:lnTo>
                      <a:pt x="190" y="12"/>
                    </a:lnTo>
                    <a:lnTo>
                      <a:pt x="183" y="19"/>
                    </a:lnTo>
                    <a:lnTo>
                      <a:pt x="181" y="19"/>
                    </a:lnTo>
                    <a:lnTo>
                      <a:pt x="179" y="21"/>
                    </a:lnTo>
                    <a:lnTo>
                      <a:pt x="176" y="24"/>
                    </a:lnTo>
                    <a:lnTo>
                      <a:pt x="176" y="24"/>
                    </a:lnTo>
                    <a:lnTo>
                      <a:pt x="175" y="24"/>
                    </a:lnTo>
                    <a:lnTo>
                      <a:pt x="173" y="24"/>
                    </a:lnTo>
                    <a:lnTo>
                      <a:pt x="173" y="24"/>
                    </a:lnTo>
                    <a:lnTo>
                      <a:pt x="175" y="19"/>
                    </a:lnTo>
                    <a:lnTo>
                      <a:pt x="177" y="15"/>
                    </a:lnTo>
                    <a:lnTo>
                      <a:pt x="180" y="11"/>
                    </a:lnTo>
                    <a:lnTo>
                      <a:pt x="177" y="15"/>
                    </a:lnTo>
                    <a:lnTo>
                      <a:pt x="173" y="19"/>
                    </a:lnTo>
                    <a:lnTo>
                      <a:pt x="169" y="21"/>
                    </a:lnTo>
                    <a:lnTo>
                      <a:pt x="167" y="24"/>
                    </a:lnTo>
                    <a:lnTo>
                      <a:pt x="165" y="24"/>
                    </a:lnTo>
                    <a:lnTo>
                      <a:pt x="165" y="24"/>
                    </a:lnTo>
                    <a:lnTo>
                      <a:pt x="164" y="24"/>
                    </a:lnTo>
                    <a:lnTo>
                      <a:pt x="164" y="24"/>
                    </a:lnTo>
                    <a:lnTo>
                      <a:pt x="167" y="17"/>
                    </a:lnTo>
                    <a:lnTo>
                      <a:pt x="169" y="13"/>
                    </a:lnTo>
                    <a:lnTo>
                      <a:pt x="173" y="9"/>
                    </a:lnTo>
                    <a:lnTo>
                      <a:pt x="168" y="15"/>
                    </a:lnTo>
                    <a:lnTo>
                      <a:pt x="163" y="20"/>
                    </a:lnTo>
                    <a:lnTo>
                      <a:pt x="156" y="25"/>
                    </a:lnTo>
                    <a:lnTo>
                      <a:pt x="156" y="25"/>
                    </a:lnTo>
                    <a:lnTo>
                      <a:pt x="155" y="25"/>
                    </a:lnTo>
                    <a:lnTo>
                      <a:pt x="154" y="27"/>
                    </a:lnTo>
                    <a:lnTo>
                      <a:pt x="154" y="27"/>
                    </a:lnTo>
                    <a:lnTo>
                      <a:pt x="154" y="25"/>
                    </a:lnTo>
                    <a:lnTo>
                      <a:pt x="154" y="24"/>
                    </a:lnTo>
                    <a:lnTo>
                      <a:pt x="155" y="21"/>
                    </a:lnTo>
                    <a:lnTo>
                      <a:pt x="156" y="19"/>
                    </a:lnTo>
                    <a:lnTo>
                      <a:pt x="158" y="16"/>
                    </a:lnTo>
                    <a:lnTo>
                      <a:pt x="160" y="15"/>
                    </a:lnTo>
                    <a:lnTo>
                      <a:pt x="162" y="12"/>
                    </a:lnTo>
                    <a:lnTo>
                      <a:pt x="162" y="11"/>
                    </a:lnTo>
                    <a:lnTo>
                      <a:pt x="163" y="9"/>
                    </a:lnTo>
                    <a:lnTo>
                      <a:pt x="163" y="8"/>
                    </a:lnTo>
                    <a:lnTo>
                      <a:pt x="163" y="9"/>
                    </a:lnTo>
                    <a:lnTo>
                      <a:pt x="160" y="9"/>
                    </a:lnTo>
                    <a:lnTo>
                      <a:pt x="159" y="12"/>
                    </a:lnTo>
                    <a:lnTo>
                      <a:pt x="155" y="16"/>
                    </a:lnTo>
                    <a:lnTo>
                      <a:pt x="151" y="20"/>
                    </a:lnTo>
                    <a:lnTo>
                      <a:pt x="147" y="23"/>
                    </a:lnTo>
                    <a:lnTo>
                      <a:pt x="147" y="23"/>
                    </a:lnTo>
                    <a:lnTo>
                      <a:pt x="146" y="23"/>
                    </a:lnTo>
                    <a:lnTo>
                      <a:pt x="146" y="23"/>
                    </a:lnTo>
                    <a:lnTo>
                      <a:pt x="146" y="23"/>
                    </a:lnTo>
                    <a:lnTo>
                      <a:pt x="147" y="17"/>
                    </a:lnTo>
                    <a:lnTo>
                      <a:pt x="148" y="13"/>
                    </a:lnTo>
                    <a:lnTo>
                      <a:pt x="151" y="11"/>
                    </a:lnTo>
                    <a:lnTo>
                      <a:pt x="151" y="8"/>
                    </a:lnTo>
                    <a:lnTo>
                      <a:pt x="151" y="8"/>
                    </a:lnTo>
                    <a:lnTo>
                      <a:pt x="151" y="8"/>
                    </a:lnTo>
                    <a:lnTo>
                      <a:pt x="150" y="9"/>
                    </a:lnTo>
                    <a:lnTo>
                      <a:pt x="148" y="11"/>
                    </a:lnTo>
                    <a:lnTo>
                      <a:pt x="147" y="13"/>
                    </a:lnTo>
                    <a:lnTo>
                      <a:pt x="144" y="16"/>
                    </a:lnTo>
                    <a:lnTo>
                      <a:pt x="143" y="17"/>
                    </a:lnTo>
                    <a:lnTo>
                      <a:pt x="142" y="20"/>
                    </a:lnTo>
                    <a:lnTo>
                      <a:pt x="141" y="21"/>
                    </a:lnTo>
                    <a:lnTo>
                      <a:pt x="139" y="23"/>
                    </a:lnTo>
                    <a:lnTo>
                      <a:pt x="138" y="24"/>
                    </a:lnTo>
                    <a:lnTo>
                      <a:pt x="138" y="24"/>
                    </a:lnTo>
                    <a:lnTo>
                      <a:pt x="137" y="24"/>
                    </a:lnTo>
                    <a:lnTo>
                      <a:pt x="135" y="24"/>
                    </a:lnTo>
                    <a:lnTo>
                      <a:pt x="135" y="24"/>
                    </a:lnTo>
                    <a:lnTo>
                      <a:pt x="138" y="17"/>
                    </a:lnTo>
                    <a:lnTo>
                      <a:pt x="141" y="12"/>
                    </a:lnTo>
                    <a:lnTo>
                      <a:pt x="144" y="7"/>
                    </a:lnTo>
                    <a:lnTo>
                      <a:pt x="144" y="6"/>
                    </a:lnTo>
                    <a:lnTo>
                      <a:pt x="144" y="6"/>
                    </a:lnTo>
                    <a:lnTo>
                      <a:pt x="144" y="7"/>
                    </a:lnTo>
                    <a:lnTo>
                      <a:pt x="142" y="8"/>
                    </a:lnTo>
                    <a:lnTo>
                      <a:pt x="141" y="9"/>
                    </a:lnTo>
                    <a:lnTo>
                      <a:pt x="139" y="12"/>
                    </a:lnTo>
                    <a:lnTo>
                      <a:pt x="137" y="13"/>
                    </a:lnTo>
                    <a:lnTo>
                      <a:pt x="135" y="15"/>
                    </a:lnTo>
                    <a:lnTo>
                      <a:pt x="134" y="17"/>
                    </a:lnTo>
                    <a:lnTo>
                      <a:pt x="133" y="17"/>
                    </a:lnTo>
                    <a:lnTo>
                      <a:pt x="131" y="19"/>
                    </a:lnTo>
                    <a:lnTo>
                      <a:pt x="130" y="20"/>
                    </a:lnTo>
                    <a:lnTo>
                      <a:pt x="129" y="21"/>
                    </a:lnTo>
                    <a:lnTo>
                      <a:pt x="127" y="21"/>
                    </a:lnTo>
                    <a:lnTo>
                      <a:pt x="127" y="23"/>
                    </a:lnTo>
                    <a:lnTo>
                      <a:pt x="126" y="21"/>
                    </a:lnTo>
                    <a:lnTo>
                      <a:pt x="126" y="21"/>
                    </a:lnTo>
                    <a:lnTo>
                      <a:pt x="127" y="17"/>
                    </a:lnTo>
                    <a:lnTo>
                      <a:pt x="129" y="13"/>
                    </a:lnTo>
                    <a:lnTo>
                      <a:pt x="131" y="11"/>
                    </a:lnTo>
                    <a:lnTo>
                      <a:pt x="134" y="7"/>
                    </a:lnTo>
                    <a:lnTo>
                      <a:pt x="129" y="12"/>
                    </a:lnTo>
                    <a:lnTo>
                      <a:pt x="125" y="16"/>
                    </a:lnTo>
                    <a:lnTo>
                      <a:pt x="120" y="21"/>
                    </a:lnTo>
                    <a:lnTo>
                      <a:pt x="120" y="23"/>
                    </a:lnTo>
                    <a:lnTo>
                      <a:pt x="118" y="23"/>
                    </a:lnTo>
                    <a:lnTo>
                      <a:pt x="117" y="24"/>
                    </a:lnTo>
                    <a:lnTo>
                      <a:pt x="116" y="24"/>
                    </a:lnTo>
                    <a:lnTo>
                      <a:pt x="116" y="23"/>
                    </a:lnTo>
                    <a:lnTo>
                      <a:pt x="118" y="19"/>
                    </a:lnTo>
                    <a:lnTo>
                      <a:pt x="116" y="21"/>
                    </a:lnTo>
                    <a:lnTo>
                      <a:pt x="116" y="21"/>
                    </a:lnTo>
                    <a:lnTo>
                      <a:pt x="114" y="23"/>
                    </a:lnTo>
                    <a:lnTo>
                      <a:pt x="113" y="23"/>
                    </a:lnTo>
                    <a:lnTo>
                      <a:pt x="112" y="23"/>
                    </a:lnTo>
                    <a:lnTo>
                      <a:pt x="112" y="23"/>
                    </a:lnTo>
                    <a:lnTo>
                      <a:pt x="114" y="16"/>
                    </a:lnTo>
                    <a:lnTo>
                      <a:pt x="117" y="11"/>
                    </a:lnTo>
                    <a:lnTo>
                      <a:pt x="116" y="12"/>
                    </a:lnTo>
                    <a:lnTo>
                      <a:pt x="113" y="16"/>
                    </a:lnTo>
                    <a:lnTo>
                      <a:pt x="110" y="19"/>
                    </a:lnTo>
                    <a:lnTo>
                      <a:pt x="108" y="21"/>
                    </a:lnTo>
                    <a:lnTo>
                      <a:pt x="108" y="23"/>
                    </a:lnTo>
                    <a:lnTo>
                      <a:pt x="106" y="23"/>
                    </a:lnTo>
                    <a:lnTo>
                      <a:pt x="105" y="23"/>
                    </a:lnTo>
                    <a:lnTo>
                      <a:pt x="105" y="23"/>
                    </a:lnTo>
                    <a:lnTo>
                      <a:pt x="105" y="23"/>
                    </a:lnTo>
                    <a:lnTo>
                      <a:pt x="106" y="17"/>
                    </a:lnTo>
                    <a:lnTo>
                      <a:pt x="108" y="12"/>
                    </a:lnTo>
                    <a:lnTo>
                      <a:pt x="109" y="7"/>
                    </a:lnTo>
                    <a:lnTo>
                      <a:pt x="110" y="4"/>
                    </a:lnTo>
                    <a:lnTo>
                      <a:pt x="112" y="3"/>
                    </a:lnTo>
                    <a:lnTo>
                      <a:pt x="112" y="3"/>
                    </a:lnTo>
                    <a:lnTo>
                      <a:pt x="110" y="4"/>
                    </a:lnTo>
                    <a:lnTo>
                      <a:pt x="108" y="7"/>
                    </a:lnTo>
                    <a:lnTo>
                      <a:pt x="102" y="12"/>
                    </a:lnTo>
                    <a:lnTo>
                      <a:pt x="100" y="16"/>
                    </a:lnTo>
                    <a:lnTo>
                      <a:pt x="97" y="20"/>
                    </a:lnTo>
                    <a:lnTo>
                      <a:pt x="95" y="23"/>
                    </a:lnTo>
                    <a:lnTo>
                      <a:pt x="93" y="24"/>
                    </a:lnTo>
                    <a:lnTo>
                      <a:pt x="92" y="24"/>
                    </a:lnTo>
                    <a:lnTo>
                      <a:pt x="92" y="24"/>
                    </a:lnTo>
                    <a:lnTo>
                      <a:pt x="91" y="23"/>
                    </a:lnTo>
                    <a:lnTo>
                      <a:pt x="91" y="23"/>
                    </a:lnTo>
                    <a:lnTo>
                      <a:pt x="93" y="15"/>
                    </a:lnTo>
                    <a:lnTo>
                      <a:pt x="97" y="8"/>
                    </a:lnTo>
                    <a:lnTo>
                      <a:pt x="95" y="11"/>
                    </a:lnTo>
                    <a:lnTo>
                      <a:pt x="92" y="13"/>
                    </a:lnTo>
                    <a:lnTo>
                      <a:pt x="89" y="16"/>
                    </a:lnTo>
                    <a:lnTo>
                      <a:pt x="87" y="19"/>
                    </a:lnTo>
                    <a:lnTo>
                      <a:pt x="84" y="21"/>
                    </a:lnTo>
                    <a:lnTo>
                      <a:pt x="80" y="23"/>
                    </a:lnTo>
                    <a:lnTo>
                      <a:pt x="80" y="23"/>
                    </a:lnTo>
                    <a:lnTo>
                      <a:pt x="79" y="23"/>
                    </a:lnTo>
                    <a:lnTo>
                      <a:pt x="80" y="21"/>
                    </a:lnTo>
                    <a:lnTo>
                      <a:pt x="80" y="20"/>
                    </a:lnTo>
                    <a:lnTo>
                      <a:pt x="81" y="19"/>
                    </a:lnTo>
                    <a:lnTo>
                      <a:pt x="83" y="16"/>
                    </a:lnTo>
                    <a:lnTo>
                      <a:pt x="84" y="15"/>
                    </a:lnTo>
                    <a:lnTo>
                      <a:pt x="85" y="12"/>
                    </a:lnTo>
                    <a:lnTo>
                      <a:pt x="87" y="11"/>
                    </a:lnTo>
                    <a:lnTo>
                      <a:pt x="88" y="9"/>
                    </a:lnTo>
                    <a:lnTo>
                      <a:pt x="88" y="9"/>
                    </a:lnTo>
                    <a:lnTo>
                      <a:pt x="87" y="9"/>
                    </a:lnTo>
                    <a:lnTo>
                      <a:pt x="85" y="11"/>
                    </a:lnTo>
                    <a:lnTo>
                      <a:pt x="79" y="19"/>
                    </a:lnTo>
                    <a:lnTo>
                      <a:pt x="72" y="25"/>
                    </a:lnTo>
                    <a:lnTo>
                      <a:pt x="72" y="25"/>
                    </a:lnTo>
                    <a:lnTo>
                      <a:pt x="71" y="27"/>
                    </a:lnTo>
                    <a:lnTo>
                      <a:pt x="70" y="27"/>
                    </a:lnTo>
                    <a:lnTo>
                      <a:pt x="70" y="27"/>
                    </a:lnTo>
                    <a:lnTo>
                      <a:pt x="70" y="25"/>
                    </a:lnTo>
                    <a:lnTo>
                      <a:pt x="70" y="23"/>
                    </a:lnTo>
                    <a:lnTo>
                      <a:pt x="71" y="21"/>
                    </a:lnTo>
                    <a:lnTo>
                      <a:pt x="71" y="20"/>
                    </a:lnTo>
                    <a:lnTo>
                      <a:pt x="72" y="19"/>
                    </a:lnTo>
                    <a:lnTo>
                      <a:pt x="72" y="17"/>
                    </a:lnTo>
                    <a:lnTo>
                      <a:pt x="74" y="16"/>
                    </a:lnTo>
                    <a:lnTo>
                      <a:pt x="74" y="15"/>
                    </a:lnTo>
                    <a:lnTo>
                      <a:pt x="75" y="13"/>
                    </a:lnTo>
                    <a:lnTo>
                      <a:pt x="75" y="12"/>
                    </a:lnTo>
                    <a:lnTo>
                      <a:pt x="75" y="11"/>
                    </a:lnTo>
                    <a:lnTo>
                      <a:pt x="75" y="9"/>
                    </a:lnTo>
                    <a:lnTo>
                      <a:pt x="75" y="9"/>
                    </a:lnTo>
                    <a:lnTo>
                      <a:pt x="74" y="11"/>
                    </a:lnTo>
                    <a:lnTo>
                      <a:pt x="71" y="13"/>
                    </a:lnTo>
                    <a:lnTo>
                      <a:pt x="68" y="17"/>
                    </a:lnTo>
                    <a:lnTo>
                      <a:pt x="66" y="20"/>
                    </a:lnTo>
                    <a:lnTo>
                      <a:pt x="63" y="23"/>
                    </a:lnTo>
                    <a:lnTo>
                      <a:pt x="63" y="23"/>
                    </a:lnTo>
                    <a:lnTo>
                      <a:pt x="62" y="23"/>
                    </a:lnTo>
                    <a:lnTo>
                      <a:pt x="62" y="23"/>
                    </a:lnTo>
                    <a:lnTo>
                      <a:pt x="62" y="21"/>
                    </a:lnTo>
                    <a:lnTo>
                      <a:pt x="62" y="20"/>
                    </a:lnTo>
                    <a:lnTo>
                      <a:pt x="63" y="17"/>
                    </a:lnTo>
                    <a:lnTo>
                      <a:pt x="64" y="16"/>
                    </a:lnTo>
                    <a:lnTo>
                      <a:pt x="66" y="13"/>
                    </a:lnTo>
                    <a:lnTo>
                      <a:pt x="67" y="12"/>
                    </a:lnTo>
                    <a:lnTo>
                      <a:pt x="68" y="9"/>
                    </a:lnTo>
                    <a:lnTo>
                      <a:pt x="70" y="8"/>
                    </a:lnTo>
                    <a:lnTo>
                      <a:pt x="70" y="7"/>
                    </a:lnTo>
                    <a:lnTo>
                      <a:pt x="70" y="6"/>
                    </a:lnTo>
                    <a:lnTo>
                      <a:pt x="70" y="7"/>
                    </a:lnTo>
                    <a:lnTo>
                      <a:pt x="68" y="7"/>
                    </a:lnTo>
                    <a:lnTo>
                      <a:pt x="67" y="9"/>
                    </a:lnTo>
                    <a:lnTo>
                      <a:pt x="66" y="12"/>
                    </a:lnTo>
                    <a:lnTo>
                      <a:pt x="62" y="16"/>
                    </a:lnTo>
                    <a:lnTo>
                      <a:pt x="59" y="20"/>
                    </a:lnTo>
                    <a:lnTo>
                      <a:pt x="57" y="23"/>
                    </a:lnTo>
                    <a:lnTo>
                      <a:pt x="55" y="24"/>
                    </a:lnTo>
                    <a:lnTo>
                      <a:pt x="55" y="24"/>
                    </a:lnTo>
                    <a:lnTo>
                      <a:pt x="54" y="24"/>
                    </a:lnTo>
                    <a:lnTo>
                      <a:pt x="54" y="24"/>
                    </a:lnTo>
                    <a:lnTo>
                      <a:pt x="53" y="24"/>
                    </a:lnTo>
                    <a:lnTo>
                      <a:pt x="54" y="20"/>
                    </a:lnTo>
                    <a:lnTo>
                      <a:pt x="57" y="16"/>
                    </a:lnTo>
                    <a:lnTo>
                      <a:pt x="58" y="15"/>
                    </a:lnTo>
                    <a:lnTo>
                      <a:pt x="58" y="13"/>
                    </a:lnTo>
                    <a:lnTo>
                      <a:pt x="58" y="13"/>
                    </a:lnTo>
                    <a:lnTo>
                      <a:pt x="57" y="13"/>
                    </a:lnTo>
                    <a:lnTo>
                      <a:pt x="55" y="15"/>
                    </a:lnTo>
                    <a:lnTo>
                      <a:pt x="54" y="17"/>
                    </a:lnTo>
                    <a:lnTo>
                      <a:pt x="51" y="19"/>
                    </a:lnTo>
                    <a:lnTo>
                      <a:pt x="50" y="20"/>
                    </a:lnTo>
                    <a:lnTo>
                      <a:pt x="49" y="21"/>
                    </a:lnTo>
                    <a:lnTo>
                      <a:pt x="49" y="23"/>
                    </a:lnTo>
                    <a:lnTo>
                      <a:pt x="47" y="23"/>
                    </a:lnTo>
                    <a:lnTo>
                      <a:pt x="46" y="24"/>
                    </a:lnTo>
                    <a:lnTo>
                      <a:pt x="46" y="24"/>
                    </a:lnTo>
                    <a:lnTo>
                      <a:pt x="45" y="24"/>
                    </a:lnTo>
                    <a:lnTo>
                      <a:pt x="45" y="23"/>
                    </a:lnTo>
                    <a:lnTo>
                      <a:pt x="46" y="21"/>
                    </a:lnTo>
                    <a:lnTo>
                      <a:pt x="46" y="20"/>
                    </a:lnTo>
                    <a:lnTo>
                      <a:pt x="47" y="17"/>
                    </a:lnTo>
                    <a:lnTo>
                      <a:pt x="49" y="16"/>
                    </a:lnTo>
                    <a:lnTo>
                      <a:pt x="49" y="13"/>
                    </a:lnTo>
                    <a:lnTo>
                      <a:pt x="50" y="12"/>
                    </a:lnTo>
                    <a:lnTo>
                      <a:pt x="50" y="12"/>
                    </a:lnTo>
                    <a:lnTo>
                      <a:pt x="50" y="11"/>
                    </a:lnTo>
                    <a:lnTo>
                      <a:pt x="49" y="12"/>
                    </a:lnTo>
                    <a:lnTo>
                      <a:pt x="47" y="13"/>
                    </a:lnTo>
                    <a:lnTo>
                      <a:pt x="45" y="16"/>
                    </a:lnTo>
                    <a:lnTo>
                      <a:pt x="42" y="21"/>
                    </a:lnTo>
                    <a:lnTo>
                      <a:pt x="41" y="21"/>
                    </a:lnTo>
                    <a:lnTo>
                      <a:pt x="41" y="23"/>
                    </a:lnTo>
                    <a:lnTo>
                      <a:pt x="39" y="23"/>
                    </a:lnTo>
                    <a:lnTo>
                      <a:pt x="38" y="23"/>
                    </a:lnTo>
                    <a:lnTo>
                      <a:pt x="38" y="23"/>
                    </a:lnTo>
                    <a:lnTo>
                      <a:pt x="38" y="23"/>
                    </a:lnTo>
                    <a:lnTo>
                      <a:pt x="38" y="21"/>
                    </a:lnTo>
                    <a:lnTo>
                      <a:pt x="39" y="19"/>
                    </a:lnTo>
                    <a:lnTo>
                      <a:pt x="41" y="17"/>
                    </a:lnTo>
                    <a:lnTo>
                      <a:pt x="41" y="16"/>
                    </a:lnTo>
                    <a:lnTo>
                      <a:pt x="42" y="15"/>
                    </a:lnTo>
                    <a:lnTo>
                      <a:pt x="42" y="13"/>
                    </a:lnTo>
                    <a:lnTo>
                      <a:pt x="42" y="13"/>
                    </a:lnTo>
                    <a:lnTo>
                      <a:pt x="42" y="13"/>
                    </a:lnTo>
                    <a:lnTo>
                      <a:pt x="41" y="15"/>
                    </a:lnTo>
                    <a:lnTo>
                      <a:pt x="39" y="17"/>
                    </a:lnTo>
                    <a:lnTo>
                      <a:pt x="37" y="21"/>
                    </a:lnTo>
                    <a:lnTo>
                      <a:pt x="36" y="23"/>
                    </a:lnTo>
                    <a:lnTo>
                      <a:pt x="36" y="23"/>
                    </a:lnTo>
                    <a:lnTo>
                      <a:pt x="34" y="24"/>
                    </a:lnTo>
                    <a:lnTo>
                      <a:pt x="33" y="24"/>
                    </a:lnTo>
                    <a:lnTo>
                      <a:pt x="33" y="23"/>
                    </a:lnTo>
                    <a:lnTo>
                      <a:pt x="34" y="19"/>
                    </a:lnTo>
                    <a:lnTo>
                      <a:pt x="36" y="16"/>
                    </a:lnTo>
                    <a:lnTo>
                      <a:pt x="36" y="13"/>
                    </a:lnTo>
                    <a:lnTo>
                      <a:pt x="37" y="12"/>
                    </a:lnTo>
                    <a:lnTo>
                      <a:pt x="37" y="11"/>
                    </a:lnTo>
                    <a:lnTo>
                      <a:pt x="37" y="11"/>
                    </a:lnTo>
                    <a:lnTo>
                      <a:pt x="36" y="11"/>
                    </a:lnTo>
                    <a:lnTo>
                      <a:pt x="34" y="13"/>
                    </a:lnTo>
                    <a:lnTo>
                      <a:pt x="32" y="16"/>
                    </a:lnTo>
                    <a:lnTo>
                      <a:pt x="29" y="21"/>
                    </a:lnTo>
                    <a:lnTo>
                      <a:pt x="29" y="21"/>
                    </a:lnTo>
                    <a:lnTo>
                      <a:pt x="28" y="23"/>
                    </a:lnTo>
                    <a:lnTo>
                      <a:pt x="26" y="23"/>
                    </a:lnTo>
                    <a:lnTo>
                      <a:pt x="26" y="23"/>
                    </a:lnTo>
                    <a:lnTo>
                      <a:pt x="26" y="21"/>
                    </a:lnTo>
                    <a:lnTo>
                      <a:pt x="28" y="20"/>
                    </a:lnTo>
                    <a:lnTo>
                      <a:pt x="28" y="19"/>
                    </a:lnTo>
                    <a:lnTo>
                      <a:pt x="29" y="16"/>
                    </a:lnTo>
                    <a:lnTo>
                      <a:pt x="30" y="15"/>
                    </a:lnTo>
                    <a:lnTo>
                      <a:pt x="30" y="12"/>
                    </a:lnTo>
                    <a:lnTo>
                      <a:pt x="32" y="11"/>
                    </a:lnTo>
                    <a:lnTo>
                      <a:pt x="32" y="8"/>
                    </a:lnTo>
                    <a:lnTo>
                      <a:pt x="32" y="8"/>
                    </a:lnTo>
                    <a:lnTo>
                      <a:pt x="32" y="8"/>
                    </a:lnTo>
                    <a:lnTo>
                      <a:pt x="30" y="9"/>
                    </a:lnTo>
                    <a:lnTo>
                      <a:pt x="28" y="11"/>
                    </a:lnTo>
                    <a:lnTo>
                      <a:pt x="26" y="15"/>
                    </a:lnTo>
                    <a:lnTo>
                      <a:pt x="22" y="20"/>
                    </a:lnTo>
                    <a:lnTo>
                      <a:pt x="21" y="21"/>
                    </a:lnTo>
                    <a:lnTo>
                      <a:pt x="20" y="23"/>
                    </a:lnTo>
                    <a:lnTo>
                      <a:pt x="20" y="23"/>
                    </a:lnTo>
                    <a:lnTo>
                      <a:pt x="18" y="23"/>
                    </a:lnTo>
                    <a:lnTo>
                      <a:pt x="18" y="23"/>
                    </a:lnTo>
                    <a:lnTo>
                      <a:pt x="18" y="23"/>
                    </a:lnTo>
                    <a:lnTo>
                      <a:pt x="20" y="17"/>
                    </a:lnTo>
                    <a:lnTo>
                      <a:pt x="21" y="12"/>
                    </a:lnTo>
                    <a:lnTo>
                      <a:pt x="24" y="8"/>
                    </a:lnTo>
                    <a:lnTo>
                      <a:pt x="21" y="11"/>
                    </a:lnTo>
                    <a:lnTo>
                      <a:pt x="18" y="13"/>
                    </a:lnTo>
                    <a:lnTo>
                      <a:pt x="16" y="17"/>
                    </a:lnTo>
                    <a:lnTo>
                      <a:pt x="12" y="20"/>
                    </a:lnTo>
                    <a:lnTo>
                      <a:pt x="9" y="24"/>
                    </a:lnTo>
                    <a:lnTo>
                      <a:pt x="9" y="24"/>
                    </a:lnTo>
                    <a:lnTo>
                      <a:pt x="8" y="24"/>
                    </a:lnTo>
                    <a:lnTo>
                      <a:pt x="8" y="25"/>
                    </a:lnTo>
                    <a:lnTo>
                      <a:pt x="7" y="25"/>
                    </a:lnTo>
                    <a:lnTo>
                      <a:pt x="7" y="24"/>
                    </a:lnTo>
                    <a:lnTo>
                      <a:pt x="8" y="19"/>
                    </a:lnTo>
                    <a:lnTo>
                      <a:pt x="11" y="13"/>
                    </a:lnTo>
                    <a:lnTo>
                      <a:pt x="12" y="11"/>
                    </a:lnTo>
                    <a:lnTo>
                      <a:pt x="13" y="11"/>
                    </a:lnTo>
                    <a:lnTo>
                      <a:pt x="12" y="11"/>
                    </a:lnTo>
                    <a:lnTo>
                      <a:pt x="12" y="11"/>
                    </a:lnTo>
                    <a:lnTo>
                      <a:pt x="11" y="12"/>
                    </a:lnTo>
                    <a:lnTo>
                      <a:pt x="9" y="13"/>
                    </a:lnTo>
                    <a:lnTo>
                      <a:pt x="7" y="16"/>
                    </a:lnTo>
                    <a:lnTo>
                      <a:pt x="5" y="17"/>
                    </a:lnTo>
                    <a:lnTo>
                      <a:pt x="4" y="20"/>
                    </a:lnTo>
                    <a:lnTo>
                      <a:pt x="3" y="21"/>
                    </a:lnTo>
                    <a:lnTo>
                      <a:pt x="3" y="23"/>
                    </a:lnTo>
                    <a:lnTo>
                      <a:pt x="1" y="23"/>
                    </a:lnTo>
                    <a:lnTo>
                      <a:pt x="1" y="23"/>
                    </a:lnTo>
                    <a:lnTo>
                      <a:pt x="0" y="23"/>
                    </a:lnTo>
                    <a:lnTo>
                      <a:pt x="1" y="23"/>
                    </a:lnTo>
                    <a:lnTo>
                      <a:pt x="5" y="16"/>
                    </a:lnTo>
                    <a:lnTo>
                      <a:pt x="11" y="11"/>
                    </a:lnTo>
                    <a:lnTo>
                      <a:pt x="16" y="6"/>
                    </a:lnTo>
                    <a:lnTo>
                      <a:pt x="16" y="4"/>
                    </a:lnTo>
                    <a:lnTo>
                      <a:pt x="17" y="4"/>
                    </a:lnTo>
                    <a:lnTo>
                      <a:pt x="17" y="6"/>
                    </a:lnTo>
                    <a:lnTo>
                      <a:pt x="16" y="8"/>
                    </a:lnTo>
                    <a:lnTo>
                      <a:pt x="15" y="11"/>
                    </a:lnTo>
                    <a:lnTo>
                      <a:pt x="13" y="15"/>
                    </a:lnTo>
                    <a:lnTo>
                      <a:pt x="13" y="15"/>
                    </a:lnTo>
                    <a:lnTo>
                      <a:pt x="16" y="11"/>
                    </a:lnTo>
                    <a:lnTo>
                      <a:pt x="21" y="7"/>
                    </a:lnTo>
                    <a:lnTo>
                      <a:pt x="25" y="3"/>
                    </a:lnTo>
                    <a:lnTo>
                      <a:pt x="26" y="3"/>
                    </a:lnTo>
                    <a:lnTo>
                      <a:pt x="26" y="3"/>
                    </a:lnTo>
                    <a:lnTo>
                      <a:pt x="28" y="4"/>
                    </a:lnTo>
                    <a:lnTo>
                      <a:pt x="28" y="4"/>
                    </a:lnTo>
                    <a:lnTo>
                      <a:pt x="28" y="6"/>
                    </a:lnTo>
                    <a:lnTo>
                      <a:pt x="26" y="7"/>
                    </a:lnTo>
                    <a:lnTo>
                      <a:pt x="26" y="8"/>
                    </a:lnTo>
                    <a:lnTo>
                      <a:pt x="25" y="11"/>
                    </a:lnTo>
                    <a:lnTo>
                      <a:pt x="24" y="12"/>
                    </a:lnTo>
                    <a:lnTo>
                      <a:pt x="22" y="15"/>
                    </a:lnTo>
                    <a:lnTo>
                      <a:pt x="21" y="16"/>
                    </a:lnTo>
                    <a:lnTo>
                      <a:pt x="21" y="17"/>
                    </a:lnTo>
                    <a:lnTo>
                      <a:pt x="21" y="17"/>
                    </a:lnTo>
                    <a:lnTo>
                      <a:pt x="21" y="17"/>
                    </a:lnTo>
                    <a:lnTo>
                      <a:pt x="22" y="16"/>
                    </a:lnTo>
                    <a:lnTo>
                      <a:pt x="25" y="13"/>
                    </a:lnTo>
                    <a:lnTo>
                      <a:pt x="28" y="11"/>
                    </a:lnTo>
                    <a:lnTo>
                      <a:pt x="30" y="8"/>
                    </a:lnTo>
                    <a:lnTo>
                      <a:pt x="34" y="6"/>
                    </a:lnTo>
                    <a:lnTo>
                      <a:pt x="34" y="6"/>
                    </a:lnTo>
                    <a:lnTo>
                      <a:pt x="36" y="6"/>
                    </a:lnTo>
                    <a:lnTo>
                      <a:pt x="36" y="7"/>
                    </a:lnTo>
                    <a:lnTo>
                      <a:pt x="36" y="9"/>
                    </a:lnTo>
                    <a:lnTo>
                      <a:pt x="37" y="7"/>
                    </a:lnTo>
                    <a:lnTo>
                      <a:pt x="41" y="4"/>
                    </a:lnTo>
                    <a:lnTo>
                      <a:pt x="41" y="3"/>
                    </a:lnTo>
                    <a:lnTo>
                      <a:pt x="42" y="3"/>
                    </a:lnTo>
                    <a:lnTo>
                      <a:pt x="42" y="4"/>
                    </a:lnTo>
                    <a:lnTo>
                      <a:pt x="42" y="6"/>
                    </a:lnTo>
                    <a:lnTo>
                      <a:pt x="41" y="8"/>
                    </a:lnTo>
                    <a:lnTo>
                      <a:pt x="41" y="9"/>
                    </a:lnTo>
                    <a:lnTo>
                      <a:pt x="39" y="12"/>
                    </a:lnTo>
                    <a:lnTo>
                      <a:pt x="38" y="13"/>
                    </a:lnTo>
                    <a:lnTo>
                      <a:pt x="37" y="16"/>
                    </a:lnTo>
                    <a:lnTo>
                      <a:pt x="37" y="17"/>
                    </a:lnTo>
                    <a:lnTo>
                      <a:pt x="37" y="17"/>
                    </a:lnTo>
                    <a:lnTo>
                      <a:pt x="37" y="17"/>
                    </a:lnTo>
                    <a:lnTo>
                      <a:pt x="38" y="16"/>
                    </a:lnTo>
                    <a:lnTo>
                      <a:pt x="39" y="15"/>
                    </a:lnTo>
                    <a:lnTo>
                      <a:pt x="41" y="11"/>
                    </a:lnTo>
                    <a:lnTo>
                      <a:pt x="43" y="8"/>
                    </a:lnTo>
                    <a:lnTo>
                      <a:pt x="47" y="7"/>
                    </a:lnTo>
                    <a:lnTo>
                      <a:pt x="47" y="7"/>
                    </a:lnTo>
                    <a:lnTo>
                      <a:pt x="49" y="7"/>
                    </a:lnTo>
                    <a:lnTo>
                      <a:pt x="49" y="7"/>
                    </a:lnTo>
                    <a:lnTo>
                      <a:pt x="47" y="11"/>
                    </a:lnTo>
                    <a:lnTo>
                      <a:pt x="50" y="7"/>
                    </a:lnTo>
                    <a:lnTo>
                      <a:pt x="51" y="6"/>
                    </a:lnTo>
                    <a:lnTo>
                      <a:pt x="53" y="4"/>
                    </a:lnTo>
                    <a:lnTo>
                      <a:pt x="55" y="3"/>
                    </a:lnTo>
                    <a:lnTo>
                      <a:pt x="58" y="4"/>
                    </a:lnTo>
                    <a:lnTo>
                      <a:pt x="58" y="4"/>
                    </a:lnTo>
                    <a:lnTo>
                      <a:pt x="57" y="8"/>
                    </a:lnTo>
                    <a:lnTo>
                      <a:pt x="55" y="11"/>
                    </a:lnTo>
                    <a:lnTo>
                      <a:pt x="53" y="13"/>
                    </a:lnTo>
                    <a:lnTo>
                      <a:pt x="53" y="13"/>
                    </a:lnTo>
                    <a:lnTo>
                      <a:pt x="55" y="11"/>
                    </a:lnTo>
                    <a:lnTo>
                      <a:pt x="58" y="8"/>
                    </a:lnTo>
                    <a:lnTo>
                      <a:pt x="62" y="6"/>
                    </a:lnTo>
                    <a:lnTo>
                      <a:pt x="64" y="4"/>
                    </a:lnTo>
                    <a:lnTo>
                      <a:pt x="66" y="4"/>
                    </a:lnTo>
                    <a:lnTo>
                      <a:pt x="66" y="6"/>
                    </a:lnTo>
                    <a:lnTo>
                      <a:pt x="64" y="8"/>
                    </a:lnTo>
                    <a:lnTo>
                      <a:pt x="63" y="11"/>
                    </a:lnTo>
                    <a:lnTo>
                      <a:pt x="66" y="7"/>
                    </a:lnTo>
                    <a:lnTo>
                      <a:pt x="70" y="3"/>
                    </a:lnTo>
                    <a:lnTo>
                      <a:pt x="70" y="3"/>
                    </a:lnTo>
                    <a:lnTo>
                      <a:pt x="71" y="2"/>
                    </a:lnTo>
                    <a:lnTo>
                      <a:pt x="72" y="2"/>
                    </a:lnTo>
                    <a:lnTo>
                      <a:pt x="72" y="3"/>
                    </a:lnTo>
                    <a:lnTo>
                      <a:pt x="72" y="4"/>
                    </a:lnTo>
                    <a:lnTo>
                      <a:pt x="71" y="8"/>
                    </a:lnTo>
                    <a:lnTo>
                      <a:pt x="70" y="11"/>
                    </a:lnTo>
                    <a:lnTo>
                      <a:pt x="68" y="13"/>
                    </a:lnTo>
                    <a:lnTo>
                      <a:pt x="67" y="15"/>
                    </a:lnTo>
                    <a:lnTo>
                      <a:pt x="68" y="13"/>
                    </a:lnTo>
                    <a:lnTo>
                      <a:pt x="71" y="9"/>
                    </a:lnTo>
                    <a:lnTo>
                      <a:pt x="74" y="7"/>
                    </a:lnTo>
                    <a:lnTo>
                      <a:pt x="78" y="4"/>
                    </a:lnTo>
                    <a:lnTo>
                      <a:pt x="81" y="2"/>
                    </a:lnTo>
                    <a:lnTo>
                      <a:pt x="81" y="2"/>
                    </a:lnTo>
                    <a:lnTo>
                      <a:pt x="83" y="2"/>
                    </a:lnTo>
                    <a:lnTo>
                      <a:pt x="83" y="4"/>
                    </a:lnTo>
                    <a:lnTo>
                      <a:pt x="83" y="7"/>
                    </a:lnTo>
                    <a:lnTo>
                      <a:pt x="81" y="9"/>
                    </a:lnTo>
                    <a:lnTo>
                      <a:pt x="80" y="12"/>
                    </a:lnTo>
                    <a:lnTo>
                      <a:pt x="78" y="15"/>
                    </a:lnTo>
                    <a:lnTo>
                      <a:pt x="81" y="11"/>
                    </a:lnTo>
                    <a:lnTo>
                      <a:pt x="84" y="8"/>
                    </a:lnTo>
                    <a:lnTo>
                      <a:pt x="88" y="6"/>
                    </a:lnTo>
                    <a:lnTo>
                      <a:pt x="92" y="3"/>
                    </a:lnTo>
                    <a:lnTo>
                      <a:pt x="93" y="3"/>
                    </a:lnTo>
                    <a:lnTo>
                      <a:pt x="93" y="3"/>
                    </a:lnTo>
                    <a:lnTo>
                      <a:pt x="93" y="3"/>
                    </a:lnTo>
                    <a:lnTo>
                      <a:pt x="93" y="7"/>
                    </a:lnTo>
                    <a:lnTo>
                      <a:pt x="91" y="9"/>
                    </a:lnTo>
                    <a:lnTo>
                      <a:pt x="89" y="12"/>
                    </a:lnTo>
                    <a:lnTo>
                      <a:pt x="87" y="15"/>
                    </a:lnTo>
                    <a:lnTo>
                      <a:pt x="85" y="16"/>
                    </a:lnTo>
                    <a:lnTo>
                      <a:pt x="88" y="12"/>
                    </a:lnTo>
                    <a:lnTo>
                      <a:pt x="92" y="9"/>
                    </a:lnTo>
                    <a:lnTo>
                      <a:pt x="96" y="6"/>
                    </a:lnTo>
                    <a:lnTo>
                      <a:pt x="100" y="3"/>
                    </a:lnTo>
                    <a:lnTo>
                      <a:pt x="101" y="3"/>
                    </a:lnTo>
                    <a:lnTo>
                      <a:pt x="102" y="2"/>
                    </a:lnTo>
                    <a:lnTo>
                      <a:pt x="102" y="2"/>
                    </a:lnTo>
                    <a:lnTo>
                      <a:pt x="102" y="3"/>
                    </a:lnTo>
                    <a:lnTo>
                      <a:pt x="102" y="4"/>
                    </a:lnTo>
                    <a:lnTo>
                      <a:pt x="102" y="6"/>
                    </a:lnTo>
                    <a:lnTo>
                      <a:pt x="101" y="7"/>
                    </a:lnTo>
                    <a:lnTo>
                      <a:pt x="100" y="8"/>
                    </a:lnTo>
                    <a:lnTo>
                      <a:pt x="100" y="9"/>
                    </a:lnTo>
                    <a:lnTo>
                      <a:pt x="99" y="11"/>
                    </a:lnTo>
                    <a:lnTo>
                      <a:pt x="99" y="12"/>
                    </a:lnTo>
                    <a:lnTo>
                      <a:pt x="99" y="12"/>
                    </a:lnTo>
                    <a:lnTo>
                      <a:pt x="99" y="12"/>
                    </a:lnTo>
                    <a:lnTo>
                      <a:pt x="100" y="9"/>
                    </a:lnTo>
                    <a:lnTo>
                      <a:pt x="101" y="7"/>
                    </a:lnTo>
                    <a:lnTo>
                      <a:pt x="102" y="6"/>
                    </a:lnTo>
                    <a:lnTo>
                      <a:pt x="102" y="6"/>
                    </a:lnTo>
                    <a:lnTo>
                      <a:pt x="104" y="4"/>
                    </a:lnTo>
                    <a:lnTo>
                      <a:pt x="105" y="4"/>
                    </a:lnTo>
                    <a:lnTo>
                      <a:pt x="106" y="4"/>
                    </a:lnTo>
                    <a:lnTo>
                      <a:pt x="105" y="6"/>
                    </a:lnTo>
                    <a:lnTo>
                      <a:pt x="105" y="7"/>
                    </a:lnTo>
                    <a:lnTo>
                      <a:pt x="108" y="4"/>
                    </a:lnTo>
                    <a:lnTo>
                      <a:pt x="112" y="0"/>
                    </a:lnTo>
                    <a:lnTo>
                      <a:pt x="113" y="0"/>
                    </a:lnTo>
                    <a:lnTo>
                      <a:pt x="113" y="0"/>
                    </a:lnTo>
                    <a:lnTo>
                      <a:pt x="114"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04"/>
              <p:cNvSpPr>
                <a:spLocks/>
              </p:cNvSpPr>
              <p:nvPr/>
            </p:nvSpPr>
            <p:spPr bwMode="auto">
              <a:xfrm>
                <a:off x="4549775" y="3181350"/>
                <a:ext cx="115888" cy="46038"/>
              </a:xfrm>
              <a:custGeom>
                <a:avLst/>
                <a:gdLst>
                  <a:gd name="T0" fmla="*/ 21 w 73"/>
                  <a:gd name="T1" fmla="*/ 1 h 29"/>
                  <a:gd name="T2" fmla="*/ 14 w 73"/>
                  <a:gd name="T3" fmla="*/ 17 h 29"/>
                  <a:gd name="T4" fmla="*/ 28 w 73"/>
                  <a:gd name="T5" fmla="*/ 6 h 29"/>
                  <a:gd name="T6" fmla="*/ 29 w 73"/>
                  <a:gd name="T7" fmla="*/ 6 h 29"/>
                  <a:gd name="T8" fmla="*/ 33 w 73"/>
                  <a:gd name="T9" fmla="*/ 6 h 29"/>
                  <a:gd name="T10" fmla="*/ 37 w 73"/>
                  <a:gd name="T11" fmla="*/ 5 h 29"/>
                  <a:gd name="T12" fmla="*/ 37 w 73"/>
                  <a:gd name="T13" fmla="*/ 14 h 29"/>
                  <a:gd name="T14" fmla="*/ 45 w 73"/>
                  <a:gd name="T15" fmla="*/ 5 h 29"/>
                  <a:gd name="T16" fmla="*/ 47 w 73"/>
                  <a:gd name="T17" fmla="*/ 5 h 29"/>
                  <a:gd name="T18" fmla="*/ 47 w 73"/>
                  <a:gd name="T19" fmla="*/ 10 h 29"/>
                  <a:gd name="T20" fmla="*/ 51 w 73"/>
                  <a:gd name="T21" fmla="*/ 8 h 29"/>
                  <a:gd name="T22" fmla="*/ 56 w 73"/>
                  <a:gd name="T23" fmla="*/ 6 h 29"/>
                  <a:gd name="T24" fmla="*/ 54 w 73"/>
                  <a:gd name="T25" fmla="*/ 16 h 29"/>
                  <a:gd name="T26" fmla="*/ 51 w 73"/>
                  <a:gd name="T27" fmla="*/ 20 h 29"/>
                  <a:gd name="T28" fmla="*/ 50 w 73"/>
                  <a:gd name="T29" fmla="*/ 22 h 29"/>
                  <a:gd name="T30" fmla="*/ 59 w 73"/>
                  <a:gd name="T31" fmla="*/ 12 h 29"/>
                  <a:gd name="T32" fmla="*/ 70 w 73"/>
                  <a:gd name="T33" fmla="*/ 4 h 29"/>
                  <a:gd name="T34" fmla="*/ 70 w 73"/>
                  <a:gd name="T35" fmla="*/ 8 h 29"/>
                  <a:gd name="T36" fmla="*/ 67 w 73"/>
                  <a:gd name="T37" fmla="*/ 16 h 29"/>
                  <a:gd name="T38" fmla="*/ 71 w 73"/>
                  <a:gd name="T39" fmla="*/ 12 h 29"/>
                  <a:gd name="T40" fmla="*/ 73 w 73"/>
                  <a:gd name="T41" fmla="*/ 12 h 29"/>
                  <a:gd name="T42" fmla="*/ 67 w 73"/>
                  <a:gd name="T43" fmla="*/ 21 h 29"/>
                  <a:gd name="T44" fmla="*/ 60 w 73"/>
                  <a:gd name="T45" fmla="*/ 25 h 29"/>
                  <a:gd name="T46" fmla="*/ 62 w 73"/>
                  <a:gd name="T47" fmla="*/ 18 h 29"/>
                  <a:gd name="T48" fmla="*/ 64 w 73"/>
                  <a:gd name="T49" fmla="*/ 10 h 29"/>
                  <a:gd name="T50" fmla="*/ 66 w 73"/>
                  <a:gd name="T51" fmla="*/ 8 h 29"/>
                  <a:gd name="T52" fmla="*/ 64 w 73"/>
                  <a:gd name="T53" fmla="*/ 10 h 29"/>
                  <a:gd name="T54" fmla="*/ 56 w 73"/>
                  <a:gd name="T55" fmla="*/ 20 h 29"/>
                  <a:gd name="T56" fmla="*/ 47 w 73"/>
                  <a:gd name="T57" fmla="*/ 27 h 29"/>
                  <a:gd name="T58" fmla="*/ 46 w 73"/>
                  <a:gd name="T59" fmla="*/ 27 h 29"/>
                  <a:gd name="T60" fmla="*/ 50 w 73"/>
                  <a:gd name="T61" fmla="*/ 16 h 29"/>
                  <a:gd name="T62" fmla="*/ 51 w 73"/>
                  <a:gd name="T63" fmla="*/ 12 h 29"/>
                  <a:gd name="T64" fmla="*/ 51 w 73"/>
                  <a:gd name="T65" fmla="*/ 10 h 29"/>
                  <a:gd name="T66" fmla="*/ 45 w 73"/>
                  <a:gd name="T67" fmla="*/ 20 h 29"/>
                  <a:gd name="T68" fmla="*/ 39 w 73"/>
                  <a:gd name="T69" fmla="*/ 25 h 29"/>
                  <a:gd name="T70" fmla="*/ 38 w 73"/>
                  <a:gd name="T71" fmla="*/ 24 h 29"/>
                  <a:gd name="T72" fmla="*/ 42 w 73"/>
                  <a:gd name="T73" fmla="*/ 13 h 29"/>
                  <a:gd name="T74" fmla="*/ 33 w 73"/>
                  <a:gd name="T75" fmla="*/ 26 h 29"/>
                  <a:gd name="T76" fmla="*/ 30 w 73"/>
                  <a:gd name="T77" fmla="*/ 27 h 29"/>
                  <a:gd name="T78" fmla="*/ 29 w 73"/>
                  <a:gd name="T79" fmla="*/ 22 h 29"/>
                  <a:gd name="T80" fmla="*/ 31 w 73"/>
                  <a:gd name="T81" fmla="*/ 16 h 29"/>
                  <a:gd name="T82" fmla="*/ 33 w 73"/>
                  <a:gd name="T83" fmla="*/ 10 h 29"/>
                  <a:gd name="T84" fmla="*/ 28 w 73"/>
                  <a:gd name="T85" fmla="*/ 20 h 29"/>
                  <a:gd name="T86" fmla="*/ 21 w 73"/>
                  <a:gd name="T87" fmla="*/ 29 h 29"/>
                  <a:gd name="T88" fmla="*/ 18 w 73"/>
                  <a:gd name="T89" fmla="*/ 29 h 29"/>
                  <a:gd name="T90" fmla="*/ 21 w 73"/>
                  <a:gd name="T91" fmla="*/ 16 h 29"/>
                  <a:gd name="T92" fmla="*/ 22 w 73"/>
                  <a:gd name="T93" fmla="*/ 13 h 29"/>
                  <a:gd name="T94" fmla="*/ 10 w 73"/>
                  <a:gd name="T95" fmla="*/ 25 h 29"/>
                  <a:gd name="T96" fmla="*/ 8 w 73"/>
                  <a:gd name="T97" fmla="*/ 26 h 29"/>
                  <a:gd name="T98" fmla="*/ 12 w 73"/>
                  <a:gd name="T99" fmla="*/ 13 h 29"/>
                  <a:gd name="T100" fmla="*/ 13 w 73"/>
                  <a:gd name="T101" fmla="*/ 8 h 29"/>
                  <a:gd name="T102" fmla="*/ 7 w 73"/>
                  <a:gd name="T103" fmla="*/ 12 h 29"/>
                  <a:gd name="T104" fmla="*/ 0 w 73"/>
                  <a:gd name="T105" fmla="*/ 16 h 29"/>
                  <a:gd name="T106" fmla="*/ 5 w 73"/>
                  <a:gd name="T107" fmla="*/ 9 h 29"/>
                  <a:gd name="T108" fmla="*/ 18 w 73"/>
                  <a:gd name="T10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 h="29">
                    <a:moveTo>
                      <a:pt x="20" y="0"/>
                    </a:moveTo>
                    <a:lnTo>
                      <a:pt x="21" y="0"/>
                    </a:lnTo>
                    <a:lnTo>
                      <a:pt x="21" y="1"/>
                    </a:lnTo>
                    <a:lnTo>
                      <a:pt x="20" y="6"/>
                    </a:lnTo>
                    <a:lnTo>
                      <a:pt x="17" y="12"/>
                    </a:lnTo>
                    <a:lnTo>
                      <a:pt x="14" y="17"/>
                    </a:lnTo>
                    <a:lnTo>
                      <a:pt x="18" y="13"/>
                    </a:lnTo>
                    <a:lnTo>
                      <a:pt x="22" y="9"/>
                    </a:lnTo>
                    <a:lnTo>
                      <a:pt x="28" y="6"/>
                    </a:lnTo>
                    <a:lnTo>
                      <a:pt x="28" y="5"/>
                    </a:lnTo>
                    <a:lnTo>
                      <a:pt x="29" y="5"/>
                    </a:lnTo>
                    <a:lnTo>
                      <a:pt x="29" y="6"/>
                    </a:lnTo>
                    <a:lnTo>
                      <a:pt x="28" y="12"/>
                    </a:lnTo>
                    <a:lnTo>
                      <a:pt x="30" y="9"/>
                    </a:lnTo>
                    <a:lnTo>
                      <a:pt x="33" y="6"/>
                    </a:lnTo>
                    <a:lnTo>
                      <a:pt x="35" y="5"/>
                    </a:lnTo>
                    <a:lnTo>
                      <a:pt x="37" y="5"/>
                    </a:lnTo>
                    <a:lnTo>
                      <a:pt x="37" y="5"/>
                    </a:lnTo>
                    <a:lnTo>
                      <a:pt x="35" y="12"/>
                    </a:lnTo>
                    <a:lnTo>
                      <a:pt x="34" y="18"/>
                    </a:lnTo>
                    <a:lnTo>
                      <a:pt x="37" y="14"/>
                    </a:lnTo>
                    <a:lnTo>
                      <a:pt x="41" y="9"/>
                    </a:lnTo>
                    <a:lnTo>
                      <a:pt x="43" y="5"/>
                    </a:lnTo>
                    <a:lnTo>
                      <a:pt x="45" y="5"/>
                    </a:lnTo>
                    <a:lnTo>
                      <a:pt x="46" y="5"/>
                    </a:lnTo>
                    <a:lnTo>
                      <a:pt x="47" y="5"/>
                    </a:lnTo>
                    <a:lnTo>
                      <a:pt x="47" y="5"/>
                    </a:lnTo>
                    <a:lnTo>
                      <a:pt x="49" y="5"/>
                    </a:lnTo>
                    <a:lnTo>
                      <a:pt x="49" y="6"/>
                    </a:lnTo>
                    <a:lnTo>
                      <a:pt x="47" y="10"/>
                    </a:lnTo>
                    <a:lnTo>
                      <a:pt x="46" y="13"/>
                    </a:lnTo>
                    <a:lnTo>
                      <a:pt x="49" y="10"/>
                    </a:lnTo>
                    <a:lnTo>
                      <a:pt x="51" y="8"/>
                    </a:lnTo>
                    <a:lnTo>
                      <a:pt x="55" y="6"/>
                    </a:lnTo>
                    <a:lnTo>
                      <a:pt x="55" y="6"/>
                    </a:lnTo>
                    <a:lnTo>
                      <a:pt x="56" y="6"/>
                    </a:lnTo>
                    <a:lnTo>
                      <a:pt x="56" y="9"/>
                    </a:lnTo>
                    <a:lnTo>
                      <a:pt x="55" y="13"/>
                    </a:lnTo>
                    <a:lnTo>
                      <a:pt x="54" y="16"/>
                    </a:lnTo>
                    <a:lnTo>
                      <a:pt x="52" y="16"/>
                    </a:lnTo>
                    <a:lnTo>
                      <a:pt x="52" y="18"/>
                    </a:lnTo>
                    <a:lnTo>
                      <a:pt x="51" y="20"/>
                    </a:lnTo>
                    <a:lnTo>
                      <a:pt x="51" y="21"/>
                    </a:lnTo>
                    <a:lnTo>
                      <a:pt x="50" y="22"/>
                    </a:lnTo>
                    <a:lnTo>
                      <a:pt x="50" y="22"/>
                    </a:lnTo>
                    <a:lnTo>
                      <a:pt x="52" y="18"/>
                    </a:lnTo>
                    <a:lnTo>
                      <a:pt x="56" y="14"/>
                    </a:lnTo>
                    <a:lnTo>
                      <a:pt x="59" y="12"/>
                    </a:lnTo>
                    <a:lnTo>
                      <a:pt x="62" y="9"/>
                    </a:lnTo>
                    <a:lnTo>
                      <a:pt x="66" y="5"/>
                    </a:lnTo>
                    <a:lnTo>
                      <a:pt x="70" y="4"/>
                    </a:lnTo>
                    <a:lnTo>
                      <a:pt x="70" y="4"/>
                    </a:lnTo>
                    <a:lnTo>
                      <a:pt x="70" y="5"/>
                    </a:lnTo>
                    <a:lnTo>
                      <a:pt x="70" y="8"/>
                    </a:lnTo>
                    <a:lnTo>
                      <a:pt x="70" y="10"/>
                    </a:lnTo>
                    <a:lnTo>
                      <a:pt x="68" y="13"/>
                    </a:lnTo>
                    <a:lnTo>
                      <a:pt x="67" y="16"/>
                    </a:lnTo>
                    <a:lnTo>
                      <a:pt x="70" y="13"/>
                    </a:lnTo>
                    <a:lnTo>
                      <a:pt x="70" y="12"/>
                    </a:lnTo>
                    <a:lnTo>
                      <a:pt x="71" y="12"/>
                    </a:lnTo>
                    <a:lnTo>
                      <a:pt x="72" y="10"/>
                    </a:lnTo>
                    <a:lnTo>
                      <a:pt x="73" y="10"/>
                    </a:lnTo>
                    <a:lnTo>
                      <a:pt x="73" y="12"/>
                    </a:lnTo>
                    <a:lnTo>
                      <a:pt x="71" y="14"/>
                    </a:lnTo>
                    <a:lnTo>
                      <a:pt x="70" y="18"/>
                    </a:lnTo>
                    <a:lnTo>
                      <a:pt x="67" y="21"/>
                    </a:lnTo>
                    <a:lnTo>
                      <a:pt x="64" y="24"/>
                    </a:lnTo>
                    <a:lnTo>
                      <a:pt x="62" y="25"/>
                    </a:lnTo>
                    <a:lnTo>
                      <a:pt x="60" y="25"/>
                    </a:lnTo>
                    <a:lnTo>
                      <a:pt x="60" y="25"/>
                    </a:lnTo>
                    <a:lnTo>
                      <a:pt x="60" y="21"/>
                    </a:lnTo>
                    <a:lnTo>
                      <a:pt x="62" y="18"/>
                    </a:lnTo>
                    <a:lnTo>
                      <a:pt x="63" y="14"/>
                    </a:lnTo>
                    <a:lnTo>
                      <a:pt x="64" y="10"/>
                    </a:lnTo>
                    <a:lnTo>
                      <a:pt x="64" y="10"/>
                    </a:lnTo>
                    <a:lnTo>
                      <a:pt x="66" y="9"/>
                    </a:lnTo>
                    <a:lnTo>
                      <a:pt x="66" y="9"/>
                    </a:lnTo>
                    <a:lnTo>
                      <a:pt x="66" y="8"/>
                    </a:lnTo>
                    <a:lnTo>
                      <a:pt x="66" y="8"/>
                    </a:lnTo>
                    <a:lnTo>
                      <a:pt x="66" y="9"/>
                    </a:lnTo>
                    <a:lnTo>
                      <a:pt x="64" y="10"/>
                    </a:lnTo>
                    <a:lnTo>
                      <a:pt x="62" y="13"/>
                    </a:lnTo>
                    <a:lnTo>
                      <a:pt x="59" y="16"/>
                    </a:lnTo>
                    <a:lnTo>
                      <a:pt x="56" y="20"/>
                    </a:lnTo>
                    <a:lnTo>
                      <a:pt x="54" y="22"/>
                    </a:lnTo>
                    <a:lnTo>
                      <a:pt x="51" y="25"/>
                    </a:lnTo>
                    <a:lnTo>
                      <a:pt x="47" y="27"/>
                    </a:lnTo>
                    <a:lnTo>
                      <a:pt x="47" y="27"/>
                    </a:lnTo>
                    <a:lnTo>
                      <a:pt x="46" y="27"/>
                    </a:lnTo>
                    <a:lnTo>
                      <a:pt x="46" y="27"/>
                    </a:lnTo>
                    <a:lnTo>
                      <a:pt x="46" y="27"/>
                    </a:lnTo>
                    <a:lnTo>
                      <a:pt x="47" y="21"/>
                    </a:lnTo>
                    <a:lnTo>
                      <a:pt x="50" y="16"/>
                    </a:lnTo>
                    <a:lnTo>
                      <a:pt x="50" y="14"/>
                    </a:lnTo>
                    <a:lnTo>
                      <a:pt x="51" y="13"/>
                    </a:lnTo>
                    <a:lnTo>
                      <a:pt x="51" y="12"/>
                    </a:lnTo>
                    <a:lnTo>
                      <a:pt x="51" y="10"/>
                    </a:lnTo>
                    <a:lnTo>
                      <a:pt x="52" y="10"/>
                    </a:lnTo>
                    <a:lnTo>
                      <a:pt x="51" y="10"/>
                    </a:lnTo>
                    <a:lnTo>
                      <a:pt x="50" y="12"/>
                    </a:lnTo>
                    <a:lnTo>
                      <a:pt x="47" y="16"/>
                    </a:lnTo>
                    <a:lnTo>
                      <a:pt x="45" y="20"/>
                    </a:lnTo>
                    <a:lnTo>
                      <a:pt x="41" y="24"/>
                    </a:lnTo>
                    <a:lnTo>
                      <a:pt x="41" y="24"/>
                    </a:lnTo>
                    <a:lnTo>
                      <a:pt x="39" y="25"/>
                    </a:lnTo>
                    <a:lnTo>
                      <a:pt x="38" y="25"/>
                    </a:lnTo>
                    <a:lnTo>
                      <a:pt x="38" y="25"/>
                    </a:lnTo>
                    <a:lnTo>
                      <a:pt x="38" y="24"/>
                    </a:lnTo>
                    <a:lnTo>
                      <a:pt x="39" y="18"/>
                    </a:lnTo>
                    <a:lnTo>
                      <a:pt x="41" y="14"/>
                    </a:lnTo>
                    <a:lnTo>
                      <a:pt x="42" y="13"/>
                    </a:lnTo>
                    <a:lnTo>
                      <a:pt x="39" y="17"/>
                    </a:lnTo>
                    <a:lnTo>
                      <a:pt x="37" y="21"/>
                    </a:lnTo>
                    <a:lnTo>
                      <a:pt x="33" y="26"/>
                    </a:lnTo>
                    <a:lnTo>
                      <a:pt x="33" y="26"/>
                    </a:lnTo>
                    <a:lnTo>
                      <a:pt x="31" y="26"/>
                    </a:lnTo>
                    <a:lnTo>
                      <a:pt x="30" y="27"/>
                    </a:lnTo>
                    <a:lnTo>
                      <a:pt x="30" y="27"/>
                    </a:lnTo>
                    <a:lnTo>
                      <a:pt x="29" y="26"/>
                    </a:lnTo>
                    <a:lnTo>
                      <a:pt x="29" y="22"/>
                    </a:lnTo>
                    <a:lnTo>
                      <a:pt x="30" y="18"/>
                    </a:lnTo>
                    <a:lnTo>
                      <a:pt x="30" y="17"/>
                    </a:lnTo>
                    <a:lnTo>
                      <a:pt x="31" y="16"/>
                    </a:lnTo>
                    <a:lnTo>
                      <a:pt x="31" y="13"/>
                    </a:lnTo>
                    <a:lnTo>
                      <a:pt x="33" y="12"/>
                    </a:lnTo>
                    <a:lnTo>
                      <a:pt x="33" y="10"/>
                    </a:lnTo>
                    <a:lnTo>
                      <a:pt x="33" y="10"/>
                    </a:lnTo>
                    <a:lnTo>
                      <a:pt x="31" y="12"/>
                    </a:lnTo>
                    <a:lnTo>
                      <a:pt x="28" y="20"/>
                    </a:lnTo>
                    <a:lnTo>
                      <a:pt x="24" y="26"/>
                    </a:lnTo>
                    <a:lnTo>
                      <a:pt x="22" y="27"/>
                    </a:lnTo>
                    <a:lnTo>
                      <a:pt x="21" y="29"/>
                    </a:lnTo>
                    <a:lnTo>
                      <a:pt x="21" y="29"/>
                    </a:lnTo>
                    <a:lnTo>
                      <a:pt x="20" y="29"/>
                    </a:lnTo>
                    <a:lnTo>
                      <a:pt x="18" y="29"/>
                    </a:lnTo>
                    <a:lnTo>
                      <a:pt x="20" y="25"/>
                    </a:lnTo>
                    <a:lnTo>
                      <a:pt x="20" y="20"/>
                    </a:lnTo>
                    <a:lnTo>
                      <a:pt x="21" y="16"/>
                    </a:lnTo>
                    <a:lnTo>
                      <a:pt x="24" y="12"/>
                    </a:lnTo>
                    <a:lnTo>
                      <a:pt x="24" y="12"/>
                    </a:lnTo>
                    <a:lnTo>
                      <a:pt x="22" y="13"/>
                    </a:lnTo>
                    <a:lnTo>
                      <a:pt x="21" y="14"/>
                    </a:lnTo>
                    <a:lnTo>
                      <a:pt x="12" y="25"/>
                    </a:lnTo>
                    <a:lnTo>
                      <a:pt x="10" y="25"/>
                    </a:lnTo>
                    <a:lnTo>
                      <a:pt x="9" y="26"/>
                    </a:lnTo>
                    <a:lnTo>
                      <a:pt x="8" y="26"/>
                    </a:lnTo>
                    <a:lnTo>
                      <a:pt x="8" y="26"/>
                    </a:lnTo>
                    <a:lnTo>
                      <a:pt x="8" y="25"/>
                    </a:lnTo>
                    <a:lnTo>
                      <a:pt x="9" y="20"/>
                    </a:lnTo>
                    <a:lnTo>
                      <a:pt x="12" y="13"/>
                    </a:lnTo>
                    <a:lnTo>
                      <a:pt x="14" y="8"/>
                    </a:lnTo>
                    <a:lnTo>
                      <a:pt x="14" y="8"/>
                    </a:lnTo>
                    <a:lnTo>
                      <a:pt x="13" y="8"/>
                    </a:lnTo>
                    <a:lnTo>
                      <a:pt x="10" y="9"/>
                    </a:lnTo>
                    <a:lnTo>
                      <a:pt x="9" y="10"/>
                    </a:lnTo>
                    <a:lnTo>
                      <a:pt x="7" y="12"/>
                    </a:lnTo>
                    <a:lnTo>
                      <a:pt x="7" y="12"/>
                    </a:lnTo>
                    <a:lnTo>
                      <a:pt x="1" y="16"/>
                    </a:lnTo>
                    <a:lnTo>
                      <a:pt x="0" y="16"/>
                    </a:lnTo>
                    <a:lnTo>
                      <a:pt x="0" y="16"/>
                    </a:lnTo>
                    <a:lnTo>
                      <a:pt x="0" y="14"/>
                    </a:lnTo>
                    <a:lnTo>
                      <a:pt x="5" y="9"/>
                    </a:lnTo>
                    <a:lnTo>
                      <a:pt x="12" y="5"/>
                    </a:lnTo>
                    <a:lnTo>
                      <a:pt x="18" y="1"/>
                    </a:lnTo>
                    <a:lnTo>
                      <a:pt x="18" y="0"/>
                    </a:lnTo>
                    <a:lnTo>
                      <a:pt x="20"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05"/>
              <p:cNvSpPr>
                <a:spLocks/>
              </p:cNvSpPr>
              <p:nvPr/>
            </p:nvSpPr>
            <p:spPr bwMode="auto">
              <a:xfrm>
                <a:off x="4660900" y="3182938"/>
                <a:ext cx="120650" cy="38100"/>
              </a:xfrm>
              <a:custGeom>
                <a:avLst/>
                <a:gdLst>
                  <a:gd name="T0" fmla="*/ 73 w 76"/>
                  <a:gd name="T1" fmla="*/ 12 h 24"/>
                  <a:gd name="T2" fmla="*/ 70 w 76"/>
                  <a:gd name="T3" fmla="*/ 16 h 24"/>
                  <a:gd name="T4" fmla="*/ 69 w 76"/>
                  <a:gd name="T5" fmla="*/ 12 h 24"/>
                  <a:gd name="T6" fmla="*/ 69 w 76"/>
                  <a:gd name="T7" fmla="*/ 7 h 24"/>
                  <a:gd name="T8" fmla="*/ 66 w 76"/>
                  <a:gd name="T9" fmla="*/ 9 h 24"/>
                  <a:gd name="T10" fmla="*/ 59 w 76"/>
                  <a:gd name="T11" fmla="*/ 20 h 24"/>
                  <a:gd name="T12" fmla="*/ 56 w 76"/>
                  <a:gd name="T13" fmla="*/ 21 h 24"/>
                  <a:gd name="T14" fmla="*/ 55 w 76"/>
                  <a:gd name="T15" fmla="*/ 20 h 24"/>
                  <a:gd name="T16" fmla="*/ 56 w 76"/>
                  <a:gd name="T17" fmla="*/ 13 h 24"/>
                  <a:gd name="T18" fmla="*/ 56 w 76"/>
                  <a:gd name="T19" fmla="*/ 9 h 24"/>
                  <a:gd name="T20" fmla="*/ 51 w 76"/>
                  <a:gd name="T21" fmla="*/ 13 h 24"/>
                  <a:gd name="T22" fmla="*/ 43 w 76"/>
                  <a:gd name="T23" fmla="*/ 20 h 24"/>
                  <a:gd name="T24" fmla="*/ 40 w 76"/>
                  <a:gd name="T25" fmla="*/ 20 h 24"/>
                  <a:gd name="T26" fmla="*/ 42 w 76"/>
                  <a:gd name="T27" fmla="*/ 12 h 24"/>
                  <a:gd name="T28" fmla="*/ 39 w 76"/>
                  <a:gd name="T29" fmla="*/ 11 h 24"/>
                  <a:gd name="T30" fmla="*/ 32 w 76"/>
                  <a:gd name="T31" fmla="*/ 20 h 24"/>
                  <a:gd name="T32" fmla="*/ 30 w 76"/>
                  <a:gd name="T33" fmla="*/ 20 h 24"/>
                  <a:gd name="T34" fmla="*/ 30 w 76"/>
                  <a:gd name="T35" fmla="*/ 16 h 24"/>
                  <a:gd name="T36" fmla="*/ 28 w 76"/>
                  <a:gd name="T37" fmla="*/ 12 h 24"/>
                  <a:gd name="T38" fmla="*/ 24 w 76"/>
                  <a:gd name="T39" fmla="*/ 17 h 24"/>
                  <a:gd name="T40" fmla="*/ 21 w 76"/>
                  <a:gd name="T41" fmla="*/ 21 h 24"/>
                  <a:gd name="T42" fmla="*/ 19 w 76"/>
                  <a:gd name="T43" fmla="*/ 17 h 24"/>
                  <a:gd name="T44" fmla="*/ 22 w 76"/>
                  <a:gd name="T45" fmla="*/ 9 h 24"/>
                  <a:gd name="T46" fmla="*/ 14 w 76"/>
                  <a:gd name="T47" fmla="*/ 23 h 24"/>
                  <a:gd name="T48" fmla="*/ 11 w 76"/>
                  <a:gd name="T49" fmla="*/ 24 h 24"/>
                  <a:gd name="T50" fmla="*/ 10 w 76"/>
                  <a:gd name="T51" fmla="*/ 21 h 24"/>
                  <a:gd name="T52" fmla="*/ 11 w 76"/>
                  <a:gd name="T53" fmla="*/ 15 h 24"/>
                  <a:gd name="T54" fmla="*/ 13 w 76"/>
                  <a:gd name="T55" fmla="*/ 12 h 24"/>
                  <a:gd name="T56" fmla="*/ 9 w 76"/>
                  <a:gd name="T57" fmla="*/ 13 h 24"/>
                  <a:gd name="T58" fmla="*/ 3 w 76"/>
                  <a:gd name="T59" fmla="*/ 16 h 24"/>
                  <a:gd name="T60" fmla="*/ 2 w 76"/>
                  <a:gd name="T61" fmla="*/ 19 h 24"/>
                  <a:gd name="T62" fmla="*/ 0 w 76"/>
                  <a:gd name="T63" fmla="*/ 17 h 24"/>
                  <a:gd name="T64" fmla="*/ 10 w 76"/>
                  <a:gd name="T65" fmla="*/ 9 h 24"/>
                  <a:gd name="T66" fmla="*/ 17 w 76"/>
                  <a:gd name="T67" fmla="*/ 5 h 24"/>
                  <a:gd name="T68" fmla="*/ 15 w 76"/>
                  <a:gd name="T69" fmla="*/ 9 h 24"/>
                  <a:gd name="T70" fmla="*/ 19 w 76"/>
                  <a:gd name="T71" fmla="*/ 7 h 24"/>
                  <a:gd name="T72" fmla="*/ 26 w 76"/>
                  <a:gd name="T73" fmla="*/ 5 h 24"/>
                  <a:gd name="T74" fmla="*/ 24 w 76"/>
                  <a:gd name="T75" fmla="*/ 13 h 24"/>
                  <a:gd name="T76" fmla="*/ 31 w 76"/>
                  <a:gd name="T77" fmla="*/ 7 h 24"/>
                  <a:gd name="T78" fmla="*/ 35 w 76"/>
                  <a:gd name="T79" fmla="*/ 5 h 24"/>
                  <a:gd name="T80" fmla="*/ 35 w 76"/>
                  <a:gd name="T81" fmla="*/ 12 h 24"/>
                  <a:gd name="T82" fmla="*/ 43 w 76"/>
                  <a:gd name="T83" fmla="*/ 3 h 24"/>
                  <a:gd name="T84" fmla="*/ 47 w 76"/>
                  <a:gd name="T85" fmla="*/ 3 h 24"/>
                  <a:gd name="T86" fmla="*/ 47 w 76"/>
                  <a:gd name="T87" fmla="*/ 8 h 24"/>
                  <a:gd name="T88" fmla="*/ 45 w 76"/>
                  <a:gd name="T89" fmla="*/ 13 h 24"/>
                  <a:gd name="T90" fmla="*/ 45 w 76"/>
                  <a:gd name="T91" fmla="*/ 15 h 24"/>
                  <a:gd name="T92" fmla="*/ 52 w 76"/>
                  <a:gd name="T93" fmla="*/ 8 h 24"/>
                  <a:gd name="T94" fmla="*/ 63 w 76"/>
                  <a:gd name="T95" fmla="*/ 3 h 24"/>
                  <a:gd name="T96" fmla="*/ 63 w 76"/>
                  <a:gd name="T97" fmla="*/ 7 h 24"/>
                  <a:gd name="T98" fmla="*/ 64 w 76"/>
                  <a:gd name="T99" fmla="*/ 9 h 24"/>
                  <a:gd name="T100" fmla="*/ 73 w 76"/>
                  <a:gd name="T10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 h="24">
                    <a:moveTo>
                      <a:pt x="74" y="0"/>
                    </a:moveTo>
                    <a:lnTo>
                      <a:pt x="76" y="0"/>
                    </a:lnTo>
                    <a:lnTo>
                      <a:pt x="73" y="12"/>
                    </a:lnTo>
                    <a:lnTo>
                      <a:pt x="73" y="13"/>
                    </a:lnTo>
                    <a:lnTo>
                      <a:pt x="72" y="15"/>
                    </a:lnTo>
                    <a:lnTo>
                      <a:pt x="70" y="16"/>
                    </a:lnTo>
                    <a:lnTo>
                      <a:pt x="69" y="16"/>
                    </a:lnTo>
                    <a:lnTo>
                      <a:pt x="69" y="15"/>
                    </a:lnTo>
                    <a:lnTo>
                      <a:pt x="69" y="12"/>
                    </a:lnTo>
                    <a:lnTo>
                      <a:pt x="69" y="11"/>
                    </a:lnTo>
                    <a:lnTo>
                      <a:pt x="69" y="8"/>
                    </a:lnTo>
                    <a:lnTo>
                      <a:pt x="69" y="7"/>
                    </a:lnTo>
                    <a:lnTo>
                      <a:pt x="69" y="7"/>
                    </a:lnTo>
                    <a:lnTo>
                      <a:pt x="68" y="7"/>
                    </a:lnTo>
                    <a:lnTo>
                      <a:pt x="66" y="9"/>
                    </a:lnTo>
                    <a:lnTo>
                      <a:pt x="64" y="12"/>
                    </a:lnTo>
                    <a:lnTo>
                      <a:pt x="61" y="16"/>
                    </a:lnTo>
                    <a:lnTo>
                      <a:pt x="59" y="20"/>
                    </a:lnTo>
                    <a:lnTo>
                      <a:pt x="57" y="20"/>
                    </a:lnTo>
                    <a:lnTo>
                      <a:pt x="57" y="21"/>
                    </a:lnTo>
                    <a:lnTo>
                      <a:pt x="56" y="21"/>
                    </a:lnTo>
                    <a:lnTo>
                      <a:pt x="55" y="21"/>
                    </a:lnTo>
                    <a:lnTo>
                      <a:pt x="55" y="21"/>
                    </a:lnTo>
                    <a:lnTo>
                      <a:pt x="55" y="20"/>
                    </a:lnTo>
                    <a:lnTo>
                      <a:pt x="55" y="17"/>
                    </a:lnTo>
                    <a:lnTo>
                      <a:pt x="56" y="16"/>
                    </a:lnTo>
                    <a:lnTo>
                      <a:pt x="56" y="13"/>
                    </a:lnTo>
                    <a:lnTo>
                      <a:pt x="57" y="12"/>
                    </a:lnTo>
                    <a:lnTo>
                      <a:pt x="57" y="9"/>
                    </a:lnTo>
                    <a:lnTo>
                      <a:pt x="56" y="9"/>
                    </a:lnTo>
                    <a:lnTo>
                      <a:pt x="56" y="9"/>
                    </a:lnTo>
                    <a:lnTo>
                      <a:pt x="53" y="11"/>
                    </a:lnTo>
                    <a:lnTo>
                      <a:pt x="51" y="13"/>
                    </a:lnTo>
                    <a:lnTo>
                      <a:pt x="48" y="16"/>
                    </a:lnTo>
                    <a:lnTo>
                      <a:pt x="45" y="19"/>
                    </a:lnTo>
                    <a:lnTo>
                      <a:pt x="43" y="20"/>
                    </a:lnTo>
                    <a:lnTo>
                      <a:pt x="42" y="20"/>
                    </a:lnTo>
                    <a:lnTo>
                      <a:pt x="42" y="20"/>
                    </a:lnTo>
                    <a:lnTo>
                      <a:pt x="40" y="20"/>
                    </a:lnTo>
                    <a:lnTo>
                      <a:pt x="40" y="17"/>
                    </a:lnTo>
                    <a:lnTo>
                      <a:pt x="40" y="15"/>
                    </a:lnTo>
                    <a:lnTo>
                      <a:pt x="42" y="12"/>
                    </a:lnTo>
                    <a:lnTo>
                      <a:pt x="42" y="9"/>
                    </a:lnTo>
                    <a:lnTo>
                      <a:pt x="42" y="8"/>
                    </a:lnTo>
                    <a:lnTo>
                      <a:pt x="39" y="11"/>
                    </a:lnTo>
                    <a:lnTo>
                      <a:pt x="36" y="15"/>
                    </a:lnTo>
                    <a:lnTo>
                      <a:pt x="34" y="19"/>
                    </a:lnTo>
                    <a:lnTo>
                      <a:pt x="32" y="20"/>
                    </a:lnTo>
                    <a:lnTo>
                      <a:pt x="31" y="20"/>
                    </a:lnTo>
                    <a:lnTo>
                      <a:pt x="30" y="21"/>
                    </a:lnTo>
                    <a:lnTo>
                      <a:pt x="30" y="20"/>
                    </a:lnTo>
                    <a:lnTo>
                      <a:pt x="30" y="19"/>
                    </a:lnTo>
                    <a:lnTo>
                      <a:pt x="30" y="17"/>
                    </a:lnTo>
                    <a:lnTo>
                      <a:pt x="30" y="16"/>
                    </a:lnTo>
                    <a:lnTo>
                      <a:pt x="30" y="15"/>
                    </a:lnTo>
                    <a:lnTo>
                      <a:pt x="30" y="13"/>
                    </a:lnTo>
                    <a:lnTo>
                      <a:pt x="28" y="12"/>
                    </a:lnTo>
                    <a:lnTo>
                      <a:pt x="28" y="12"/>
                    </a:lnTo>
                    <a:lnTo>
                      <a:pt x="27" y="15"/>
                    </a:lnTo>
                    <a:lnTo>
                      <a:pt x="24" y="17"/>
                    </a:lnTo>
                    <a:lnTo>
                      <a:pt x="22" y="20"/>
                    </a:lnTo>
                    <a:lnTo>
                      <a:pt x="22" y="20"/>
                    </a:lnTo>
                    <a:lnTo>
                      <a:pt x="21" y="21"/>
                    </a:lnTo>
                    <a:lnTo>
                      <a:pt x="19" y="21"/>
                    </a:lnTo>
                    <a:lnTo>
                      <a:pt x="19" y="20"/>
                    </a:lnTo>
                    <a:lnTo>
                      <a:pt x="19" y="17"/>
                    </a:lnTo>
                    <a:lnTo>
                      <a:pt x="19" y="15"/>
                    </a:lnTo>
                    <a:lnTo>
                      <a:pt x="21" y="12"/>
                    </a:lnTo>
                    <a:lnTo>
                      <a:pt x="22" y="9"/>
                    </a:lnTo>
                    <a:lnTo>
                      <a:pt x="19" y="13"/>
                    </a:lnTo>
                    <a:lnTo>
                      <a:pt x="17" y="17"/>
                    </a:lnTo>
                    <a:lnTo>
                      <a:pt x="14" y="23"/>
                    </a:lnTo>
                    <a:lnTo>
                      <a:pt x="13" y="23"/>
                    </a:lnTo>
                    <a:lnTo>
                      <a:pt x="11" y="23"/>
                    </a:lnTo>
                    <a:lnTo>
                      <a:pt x="11" y="24"/>
                    </a:lnTo>
                    <a:lnTo>
                      <a:pt x="10" y="24"/>
                    </a:lnTo>
                    <a:lnTo>
                      <a:pt x="10" y="24"/>
                    </a:lnTo>
                    <a:lnTo>
                      <a:pt x="10" y="21"/>
                    </a:lnTo>
                    <a:lnTo>
                      <a:pt x="10" y="20"/>
                    </a:lnTo>
                    <a:lnTo>
                      <a:pt x="10" y="17"/>
                    </a:lnTo>
                    <a:lnTo>
                      <a:pt x="11" y="15"/>
                    </a:lnTo>
                    <a:lnTo>
                      <a:pt x="11" y="13"/>
                    </a:lnTo>
                    <a:lnTo>
                      <a:pt x="13" y="12"/>
                    </a:lnTo>
                    <a:lnTo>
                      <a:pt x="13" y="12"/>
                    </a:lnTo>
                    <a:lnTo>
                      <a:pt x="11" y="12"/>
                    </a:lnTo>
                    <a:lnTo>
                      <a:pt x="10" y="12"/>
                    </a:lnTo>
                    <a:lnTo>
                      <a:pt x="9" y="13"/>
                    </a:lnTo>
                    <a:lnTo>
                      <a:pt x="7" y="13"/>
                    </a:lnTo>
                    <a:lnTo>
                      <a:pt x="6" y="15"/>
                    </a:lnTo>
                    <a:lnTo>
                      <a:pt x="3" y="16"/>
                    </a:lnTo>
                    <a:lnTo>
                      <a:pt x="2" y="17"/>
                    </a:lnTo>
                    <a:lnTo>
                      <a:pt x="2" y="19"/>
                    </a:lnTo>
                    <a:lnTo>
                      <a:pt x="2" y="19"/>
                    </a:lnTo>
                    <a:lnTo>
                      <a:pt x="1" y="19"/>
                    </a:lnTo>
                    <a:lnTo>
                      <a:pt x="0" y="19"/>
                    </a:lnTo>
                    <a:lnTo>
                      <a:pt x="0" y="17"/>
                    </a:lnTo>
                    <a:lnTo>
                      <a:pt x="0" y="17"/>
                    </a:lnTo>
                    <a:lnTo>
                      <a:pt x="5" y="13"/>
                    </a:lnTo>
                    <a:lnTo>
                      <a:pt x="10" y="9"/>
                    </a:lnTo>
                    <a:lnTo>
                      <a:pt x="15" y="5"/>
                    </a:lnTo>
                    <a:lnTo>
                      <a:pt x="15" y="5"/>
                    </a:lnTo>
                    <a:lnTo>
                      <a:pt x="17" y="5"/>
                    </a:lnTo>
                    <a:lnTo>
                      <a:pt x="17" y="5"/>
                    </a:lnTo>
                    <a:lnTo>
                      <a:pt x="17" y="7"/>
                    </a:lnTo>
                    <a:lnTo>
                      <a:pt x="15" y="9"/>
                    </a:lnTo>
                    <a:lnTo>
                      <a:pt x="15" y="13"/>
                    </a:lnTo>
                    <a:lnTo>
                      <a:pt x="17" y="11"/>
                    </a:lnTo>
                    <a:lnTo>
                      <a:pt x="19" y="7"/>
                    </a:lnTo>
                    <a:lnTo>
                      <a:pt x="22" y="5"/>
                    </a:lnTo>
                    <a:lnTo>
                      <a:pt x="26" y="4"/>
                    </a:lnTo>
                    <a:lnTo>
                      <a:pt x="26" y="5"/>
                    </a:lnTo>
                    <a:lnTo>
                      <a:pt x="26" y="8"/>
                    </a:lnTo>
                    <a:lnTo>
                      <a:pt x="26" y="11"/>
                    </a:lnTo>
                    <a:lnTo>
                      <a:pt x="24" y="13"/>
                    </a:lnTo>
                    <a:lnTo>
                      <a:pt x="26" y="11"/>
                    </a:lnTo>
                    <a:lnTo>
                      <a:pt x="28" y="8"/>
                    </a:lnTo>
                    <a:lnTo>
                      <a:pt x="31" y="7"/>
                    </a:lnTo>
                    <a:lnTo>
                      <a:pt x="34" y="4"/>
                    </a:lnTo>
                    <a:lnTo>
                      <a:pt x="35" y="4"/>
                    </a:lnTo>
                    <a:lnTo>
                      <a:pt x="35" y="5"/>
                    </a:lnTo>
                    <a:lnTo>
                      <a:pt x="36" y="8"/>
                    </a:lnTo>
                    <a:lnTo>
                      <a:pt x="35" y="9"/>
                    </a:lnTo>
                    <a:lnTo>
                      <a:pt x="35" y="12"/>
                    </a:lnTo>
                    <a:lnTo>
                      <a:pt x="38" y="9"/>
                    </a:lnTo>
                    <a:lnTo>
                      <a:pt x="40" y="5"/>
                    </a:lnTo>
                    <a:lnTo>
                      <a:pt x="43" y="3"/>
                    </a:lnTo>
                    <a:lnTo>
                      <a:pt x="44" y="3"/>
                    </a:lnTo>
                    <a:lnTo>
                      <a:pt x="45" y="2"/>
                    </a:lnTo>
                    <a:lnTo>
                      <a:pt x="47" y="3"/>
                    </a:lnTo>
                    <a:lnTo>
                      <a:pt x="48" y="4"/>
                    </a:lnTo>
                    <a:lnTo>
                      <a:pt x="48" y="5"/>
                    </a:lnTo>
                    <a:lnTo>
                      <a:pt x="47" y="8"/>
                    </a:lnTo>
                    <a:lnTo>
                      <a:pt x="47" y="9"/>
                    </a:lnTo>
                    <a:lnTo>
                      <a:pt x="45" y="12"/>
                    </a:lnTo>
                    <a:lnTo>
                      <a:pt x="45" y="13"/>
                    </a:lnTo>
                    <a:lnTo>
                      <a:pt x="44" y="15"/>
                    </a:lnTo>
                    <a:lnTo>
                      <a:pt x="44" y="15"/>
                    </a:lnTo>
                    <a:lnTo>
                      <a:pt x="45" y="15"/>
                    </a:lnTo>
                    <a:lnTo>
                      <a:pt x="47" y="13"/>
                    </a:lnTo>
                    <a:lnTo>
                      <a:pt x="48" y="11"/>
                    </a:lnTo>
                    <a:lnTo>
                      <a:pt x="52" y="8"/>
                    </a:lnTo>
                    <a:lnTo>
                      <a:pt x="55" y="5"/>
                    </a:lnTo>
                    <a:lnTo>
                      <a:pt x="59" y="3"/>
                    </a:lnTo>
                    <a:lnTo>
                      <a:pt x="63" y="3"/>
                    </a:lnTo>
                    <a:lnTo>
                      <a:pt x="63" y="3"/>
                    </a:lnTo>
                    <a:lnTo>
                      <a:pt x="63" y="3"/>
                    </a:lnTo>
                    <a:lnTo>
                      <a:pt x="63" y="7"/>
                    </a:lnTo>
                    <a:lnTo>
                      <a:pt x="63" y="9"/>
                    </a:lnTo>
                    <a:lnTo>
                      <a:pt x="61" y="12"/>
                    </a:lnTo>
                    <a:lnTo>
                      <a:pt x="64" y="9"/>
                    </a:lnTo>
                    <a:lnTo>
                      <a:pt x="66" y="5"/>
                    </a:lnTo>
                    <a:lnTo>
                      <a:pt x="69" y="3"/>
                    </a:lnTo>
                    <a:lnTo>
                      <a:pt x="73" y="0"/>
                    </a:lnTo>
                    <a:lnTo>
                      <a:pt x="73" y="0"/>
                    </a:lnTo>
                    <a:lnTo>
                      <a:pt x="74"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06"/>
              <p:cNvSpPr>
                <a:spLocks/>
              </p:cNvSpPr>
              <p:nvPr/>
            </p:nvSpPr>
            <p:spPr bwMode="auto">
              <a:xfrm>
                <a:off x="4778375" y="3179763"/>
                <a:ext cx="303213" cy="36513"/>
              </a:xfrm>
              <a:custGeom>
                <a:avLst/>
                <a:gdLst>
                  <a:gd name="T0" fmla="*/ 149 w 191"/>
                  <a:gd name="T1" fmla="*/ 4 h 23"/>
                  <a:gd name="T2" fmla="*/ 153 w 191"/>
                  <a:gd name="T3" fmla="*/ 11 h 23"/>
                  <a:gd name="T4" fmla="*/ 168 w 191"/>
                  <a:gd name="T5" fmla="*/ 5 h 23"/>
                  <a:gd name="T6" fmla="*/ 172 w 191"/>
                  <a:gd name="T7" fmla="*/ 9 h 23"/>
                  <a:gd name="T8" fmla="*/ 183 w 191"/>
                  <a:gd name="T9" fmla="*/ 7 h 23"/>
                  <a:gd name="T10" fmla="*/ 191 w 191"/>
                  <a:gd name="T11" fmla="*/ 2 h 23"/>
                  <a:gd name="T12" fmla="*/ 184 w 191"/>
                  <a:gd name="T13" fmla="*/ 22 h 23"/>
                  <a:gd name="T14" fmla="*/ 178 w 191"/>
                  <a:gd name="T15" fmla="*/ 22 h 23"/>
                  <a:gd name="T16" fmla="*/ 176 w 191"/>
                  <a:gd name="T17" fmla="*/ 11 h 23"/>
                  <a:gd name="T18" fmla="*/ 164 w 191"/>
                  <a:gd name="T19" fmla="*/ 22 h 23"/>
                  <a:gd name="T20" fmla="*/ 162 w 191"/>
                  <a:gd name="T21" fmla="*/ 15 h 23"/>
                  <a:gd name="T22" fmla="*/ 154 w 191"/>
                  <a:gd name="T23" fmla="*/ 15 h 23"/>
                  <a:gd name="T24" fmla="*/ 147 w 191"/>
                  <a:gd name="T25" fmla="*/ 18 h 23"/>
                  <a:gd name="T26" fmla="*/ 146 w 191"/>
                  <a:gd name="T27" fmla="*/ 9 h 23"/>
                  <a:gd name="T28" fmla="*/ 137 w 191"/>
                  <a:gd name="T29" fmla="*/ 19 h 23"/>
                  <a:gd name="T30" fmla="*/ 137 w 191"/>
                  <a:gd name="T31" fmla="*/ 11 h 23"/>
                  <a:gd name="T32" fmla="*/ 137 w 191"/>
                  <a:gd name="T33" fmla="*/ 7 h 23"/>
                  <a:gd name="T34" fmla="*/ 124 w 191"/>
                  <a:gd name="T35" fmla="*/ 18 h 23"/>
                  <a:gd name="T36" fmla="*/ 116 w 191"/>
                  <a:gd name="T37" fmla="*/ 18 h 23"/>
                  <a:gd name="T38" fmla="*/ 116 w 191"/>
                  <a:gd name="T39" fmla="*/ 10 h 23"/>
                  <a:gd name="T40" fmla="*/ 105 w 191"/>
                  <a:gd name="T41" fmla="*/ 17 h 23"/>
                  <a:gd name="T42" fmla="*/ 104 w 191"/>
                  <a:gd name="T43" fmla="*/ 10 h 23"/>
                  <a:gd name="T44" fmla="*/ 99 w 191"/>
                  <a:gd name="T45" fmla="*/ 17 h 23"/>
                  <a:gd name="T46" fmla="*/ 97 w 191"/>
                  <a:gd name="T47" fmla="*/ 15 h 23"/>
                  <a:gd name="T48" fmla="*/ 90 w 191"/>
                  <a:gd name="T49" fmla="*/ 19 h 23"/>
                  <a:gd name="T50" fmla="*/ 88 w 191"/>
                  <a:gd name="T51" fmla="*/ 13 h 23"/>
                  <a:gd name="T52" fmla="*/ 80 w 191"/>
                  <a:gd name="T53" fmla="*/ 19 h 23"/>
                  <a:gd name="T54" fmla="*/ 78 w 191"/>
                  <a:gd name="T55" fmla="*/ 11 h 23"/>
                  <a:gd name="T56" fmla="*/ 70 w 191"/>
                  <a:gd name="T57" fmla="*/ 17 h 23"/>
                  <a:gd name="T58" fmla="*/ 65 w 191"/>
                  <a:gd name="T59" fmla="*/ 15 h 23"/>
                  <a:gd name="T60" fmla="*/ 63 w 191"/>
                  <a:gd name="T61" fmla="*/ 7 h 23"/>
                  <a:gd name="T62" fmla="*/ 50 w 191"/>
                  <a:gd name="T63" fmla="*/ 19 h 23"/>
                  <a:gd name="T64" fmla="*/ 48 w 191"/>
                  <a:gd name="T65" fmla="*/ 14 h 23"/>
                  <a:gd name="T66" fmla="*/ 40 w 191"/>
                  <a:gd name="T67" fmla="*/ 21 h 23"/>
                  <a:gd name="T68" fmla="*/ 38 w 191"/>
                  <a:gd name="T69" fmla="*/ 13 h 23"/>
                  <a:gd name="T70" fmla="*/ 33 w 191"/>
                  <a:gd name="T71" fmla="*/ 14 h 23"/>
                  <a:gd name="T72" fmla="*/ 24 w 191"/>
                  <a:gd name="T73" fmla="*/ 18 h 23"/>
                  <a:gd name="T74" fmla="*/ 20 w 191"/>
                  <a:gd name="T75" fmla="*/ 10 h 23"/>
                  <a:gd name="T76" fmla="*/ 10 w 191"/>
                  <a:gd name="T77" fmla="*/ 18 h 23"/>
                  <a:gd name="T78" fmla="*/ 10 w 191"/>
                  <a:gd name="T79" fmla="*/ 11 h 23"/>
                  <a:gd name="T80" fmla="*/ 7 w 191"/>
                  <a:gd name="T81" fmla="*/ 10 h 23"/>
                  <a:gd name="T82" fmla="*/ 19 w 191"/>
                  <a:gd name="T83" fmla="*/ 9 h 23"/>
                  <a:gd name="T84" fmla="*/ 28 w 191"/>
                  <a:gd name="T85" fmla="*/ 9 h 23"/>
                  <a:gd name="T86" fmla="*/ 38 w 191"/>
                  <a:gd name="T87" fmla="*/ 6 h 23"/>
                  <a:gd name="T88" fmla="*/ 45 w 191"/>
                  <a:gd name="T89" fmla="*/ 4 h 23"/>
                  <a:gd name="T90" fmla="*/ 54 w 191"/>
                  <a:gd name="T91" fmla="*/ 4 h 23"/>
                  <a:gd name="T92" fmla="*/ 58 w 191"/>
                  <a:gd name="T93" fmla="*/ 10 h 23"/>
                  <a:gd name="T94" fmla="*/ 70 w 191"/>
                  <a:gd name="T95" fmla="*/ 7 h 23"/>
                  <a:gd name="T96" fmla="*/ 80 w 191"/>
                  <a:gd name="T97" fmla="*/ 2 h 23"/>
                  <a:gd name="T98" fmla="*/ 86 w 191"/>
                  <a:gd name="T99" fmla="*/ 9 h 23"/>
                  <a:gd name="T100" fmla="*/ 95 w 191"/>
                  <a:gd name="T101" fmla="*/ 10 h 23"/>
                  <a:gd name="T102" fmla="*/ 101 w 191"/>
                  <a:gd name="T103" fmla="*/ 9 h 23"/>
                  <a:gd name="T104" fmla="*/ 109 w 191"/>
                  <a:gd name="T105" fmla="*/ 9 h 23"/>
                  <a:gd name="T106" fmla="*/ 122 w 191"/>
                  <a:gd name="T107" fmla="*/ 2 h 23"/>
                  <a:gd name="T108" fmla="*/ 117 w 191"/>
                  <a:gd name="T109" fmla="*/ 13 h 23"/>
                  <a:gd name="T110" fmla="*/ 133 w 191"/>
                  <a:gd name="T111" fmla="*/ 1 h 23"/>
                  <a:gd name="T112" fmla="*/ 133 w 191"/>
                  <a:gd name="T11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23">
                    <a:moveTo>
                      <a:pt x="143" y="0"/>
                    </a:moveTo>
                    <a:lnTo>
                      <a:pt x="145" y="1"/>
                    </a:lnTo>
                    <a:lnTo>
                      <a:pt x="143" y="4"/>
                    </a:lnTo>
                    <a:lnTo>
                      <a:pt x="143" y="7"/>
                    </a:lnTo>
                    <a:lnTo>
                      <a:pt x="142" y="10"/>
                    </a:lnTo>
                    <a:lnTo>
                      <a:pt x="145" y="6"/>
                    </a:lnTo>
                    <a:lnTo>
                      <a:pt x="149" y="4"/>
                    </a:lnTo>
                    <a:lnTo>
                      <a:pt x="153" y="2"/>
                    </a:lnTo>
                    <a:lnTo>
                      <a:pt x="154" y="1"/>
                    </a:lnTo>
                    <a:lnTo>
                      <a:pt x="155" y="1"/>
                    </a:lnTo>
                    <a:lnTo>
                      <a:pt x="157" y="2"/>
                    </a:lnTo>
                    <a:lnTo>
                      <a:pt x="157" y="4"/>
                    </a:lnTo>
                    <a:lnTo>
                      <a:pt x="155" y="7"/>
                    </a:lnTo>
                    <a:lnTo>
                      <a:pt x="153" y="11"/>
                    </a:lnTo>
                    <a:lnTo>
                      <a:pt x="155" y="9"/>
                    </a:lnTo>
                    <a:lnTo>
                      <a:pt x="159" y="5"/>
                    </a:lnTo>
                    <a:lnTo>
                      <a:pt x="162" y="2"/>
                    </a:lnTo>
                    <a:lnTo>
                      <a:pt x="164" y="2"/>
                    </a:lnTo>
                    <a:lnTo>
                      <a:pt x="167" y="2"/>
                    </a:lnTo>
                    <a:lnTo>
                      <a:pt x="168" y="2"/>
                    </a:lnTo>
                    <a:lnTo>
                      <a:pt x="168" y="5"/>
                    </a:lnTo>
                    <a:lnTo>
                      <a:pt x="167" y="6"/>
                    </a:lnTo>
                    <a:lnTo>
                      <a:pt x="167" y="10"/>
                    </a:lnTo>
                    <a:lnTo>
                      <a:pt x="167" y="13"/>
                    </a:lnTo>
                    <a:lnTo>
                      <a:pt x="167" y="14"/>
                    </a:lnTo>
                    <a:lnTo>
                      <a:pt x="167" y="15"/>
                    </a:lnTo>
                    <a:lnTo>
                      <a:pt x="167" y="15"/>
                    </a:lnTo>
                    <a:lnTo>
                      <a:pt x="172" y="9"/>
                    </a:lnTo>
                    <a:lnTo>
                      <a:pt x="179" y="4"/>
                    </a:lnTo>
                    <a:lnTo>
                      <a:pt x="180" y="4"/>
                    </a:lnTo>
                    <a:lnTo>
                      <a:pt x="182" y="4"/>
                    </a:lnTo>
                    <a:lnTo>
                      <a:pt x="183" y="4"/>
                    </a:lnTo>
                    <a:lnTo>
                      <a:pt x="183" y="5"/>
                    </a:lnTo>
                    <a:lnTo>
                      <a:pt x="183" y="5"/>
                    </a:lnTo>
                    <a:lnTo>
                      <a:pt x="183" y="7"/>
                    </a:lnTo>
                    <a:lnTo>
                      <a:pt x="182" y="11"/>
                    </a:lnTo>
                    <a:lnTo>
                      <a:pt x="187" y="5"/>
                    </a:lnTo>
                    <a:lnTo>
                      <a:pt x="187" y="4"/>
                    </a:lnTo>
                    <a:lnTo>
                      <a:pt x="188" y="2"/>
                    </a:lnTo>
                    <a:lnTo>
                      <a:pt x="189" y="2"/>
                    </a:lnTo>
                    <a:lnTo>
                      <a:pt x="191" y="1"/>
                    </a:lnTo>
                    <a:lnTo>
                      <a:pt x="191" y="2"/>
                    </a:lnTo>
                    <a:lnTo>
                      <a:pt x="191" y="7"/>
                    </a:lnTo>
                    <a:lnTo>
                      <a:pt x="189" y="13"/>
                    </a:lnTo>
                    <a:lnTo>
                      <a:pt x="188" y="18"/>
                    </a:lnTo>
                    <a:lnTo>
                      <a:pt x="188" y="19"/>
                    </a:lnTo>
                    <a:lnTo>
                      <a:pt x="187" y="21"/>
                    </a:lnTo>
                    <a:lnTo>
                      <a:pt x="185" y="22"/>
                    </a:lnTo>
                    <a:lnTo>
                      <a:pt x="184" y="22"/>
                    </a:lnTo>
                    <a:lnTo>
                      <a:pt x="184" y="22"/>
                    </a:lnTo>
                    <a:lnTo>
                      <a:pt x="184" y="17"/>
                    </a:lnTo>
                    <a:lnTo>
                      <a:pt x="185" y="11"/>
                    </a:lnTo>
                    <a:lnTo>
                      <a:pt x="180" y="19"/>
                    </a:lnTo>
                    <a:lnTo>
                      <a:pt x="179" y="21"/>
                    </a:lnTo>
                    <a:lnTo>
                      <a:pt x="179" y="21"/>
                    </a:lnTo>
                    <a:lnTo>
                      <a:pt x="178" y="22"/>
                    </a:lnTo>
                    <a:lnTo>
                      <a:pt x="176" y="22"/>
                    </a:lnTo>
                    <a:lnTo>
                      <a:pt x="176" y="22"/>
                    </a:lnTo>
                    <a:lnTo>
                      <a:pt x="175" y="22"/>
                    </a:lnTo>
                    <a:lnTo>
                      <a:pt x="176" y="18"/>
                    </a:lnTo>
                    <a:lnTo>
                      <a:pt x="176" y="15"/>
                    </a:lnTo>
                    <a:lnTo>
                      <a:pt x="176" y="13"/>
                    </a:lnTo>
                    <a:lnTo>
                      <a:pt x="176" y="11"/>
                    </a:lnTo>
                    <a:lnTo>
                      <a:pt x="176" y="11"/>
                    </a:lnTo>
                    <a:lnTo>
                      <a:pt x="175" y="11"/>
                    </a:lnTo>
                    <a:lnTo>
                      <a:pt x="174" y="13"/>
                    </a:lnTo>
                    <a:lnTo>
                      <a:pt x="172" y="14"/>
                    </a:lnTo>
                    <a:lnTo>
                      <a:pt x="168" y="18"/>
                    </a:lnTo>
                    <a:lnTo>
                      <a:pt x="167" y="21"/>
                    </a:lnTo>
                    <a:lnTo>
                      <a:pt x="164" y="22"/>
                    </a:lnTo>
                    <a:lnTo>
                      <a:pt x="162" y="23"/>
                    </a:lnTo>
                    <a:lnTo>
                      <a:pt x="162" y="23"/>
                    </a:lnTo>
                    <a:lnTo>
                      <a:pt x="161" y="22"/>
                    </a:lnTo>
                    <a:lnTo>
                      <a:pt x="161" y="22"/>
                    </a:lnTo>
                    <a:lnTo>
                      <a:pt x="161" y="19"/>
                    </a:lnTo>
                    <a:lnTo>
                      <a:pt x="162" y="18"/>
                    </a:lnTo>
                    <a:lnTo>
                      <a:pt x="162" y="15"/>
                    </a:lnTo>
                    <a:lnTo>
                      <a:pt x="162" y="13"/>
                    </a:lnTo>
                    <a:lnTo>
                      <a:pt x="162" y="10"/>
                    </a:lnTo>
                    <a:lnTo>
                      <a:pt x="162" y="9"/>
                    </a:lnTo>
                    <a:lnTo>
                      <a:pt x="161" y="9"/>
                    </a:lnTo>
                    <a:lnTo>
                      <a:pt x="159" y="10"/>
                    </a:lnTo>
                    <a:lnTo>
                      <a:pt x="158" y="11"/>
                    </a:lnTo>
                    <a:lnTo>
                      <a:pt x="154" y="15"/>
                    </a:lnTo>
                    <a:lnTo>
                      <a:pt x="150" y="19"/>
                    </a:lnTo>
                    <a:lnTo>
                      <a:pt x="150" y="21"/>
                    </a:lnTo>
                    <a:lnTo>
                      <a:pt x="149" y="21"/>
                    </a:lnTo>
                    <a:lnTo>
                      <a:pt x="147" y="22"/>
                    </a:lnTo>
                    <a:lnTo>
                      <a:pt x="147" y="22"/>
                    </a:lnTo>
                    <a:lnTo>
                      <a:pt x="146" y="21"/>
                    </a:lnTo>
                    <a:lnTo>
                      <a:pt x="147" y="18"/>
                    </a:lnTo>
                    <a:lnTo>
                      <a:pt x="147" y="15"/>
                    </a:lnTo>
                    <a:lnTo>
                      <a:pt x="149" y="13"/>
                    </a:lnTo>
                    <a:lnTo>
                      <a:pt x="149" y="9"/>
                    </a:lnTo>
                    <a:lnTo>
                      <a:pt x="149" y="7"/>
                    </a:lnTo>
                    <a:lnTo>
                      <a:pt x="149" y="6"/>
                    </a:lnTo>
                    <a:lnTo>
                      <a:pt x="147" y="7"/>
                    </a:lnTo>
                    <a:lnTo>
                      <a:pt x="146" y="9"/>
                    </a:lnTo>
                    <a:lnTo>
                      <a:pt x="145" y="10"/>
                    </a:lnTo>
                    <a:lnTo>
                      <a:pt x="143" y="13"/>
                    </a:lnTo>
                    <a:lnTo>
                      <a:pt x="141" y="14"/>
                    </a:lnTo>
                    <a:lnTo>
                      <a:pt x="140" y="17"/>
                    </a:lnTo>
                    <a:lnTo>
                      <a:pt x="140" y="18"/>
                    </a:lnTo>
                    <a:lnTo>
                      <a:pt x="138" y="18"/>
                    </a:lnTo>
                    <a:lnTo>
                      <a:pt x="137" y="19"/>
                    </a:lnTo>
                    <a:lnTo>
                      <a:pt x="136" y="19"/>
                    </a:lnTo>
                    <a:lnTo>
                      <a:pt x="136" y="19"/>
                    </a:lnTo>
                    <a:lnTo>
                      <a:pt x="134" y="19"/>
                    </a:lnTo>
                    <a:lnTo>
                      <a:pt x="136" y="17"/>
                    </a:lnTo>
                    <a:lnTo>
                      <a:pt x="136" y="15"/>
                    </a:lnTo>
                    <a:lnTo>
                      <a:pt x="137" y="13"/>
                    </a:lnTo>
                    <a:lnTo>
                      <a:pt x="137" y="11"/>
                    </a:lnTo>
                    <a:lnTo>
                      <a:pt x="138" y="9"/>
                    </a:lnTo>
                    <a:lnTo>
                      <a:pt x="138" y="7"/>
                    </a:lnTo>
                    <a:lnTo>
                      <a:pt x="140" y="6"/>
                    </a:lnTo>
                    <a:lnTo>
                      <a:pt x="140" y="5"/>
                    </a:lnTo>
                    <a:lnTo>
                      <a:pt x="140" y="5"/>
                    </a:lnTo>
                    <a:lnTo>
                      <a:pt x="138" y="5"/>
                    </a:lnTo>
                    <a:lnTo>
                      <a:pt x="137" y="7"/>
                    </a:lnTo>
                    <a:lnTo>
                      <a:pt x="134" y="10"/>
                    </a:lnTo>
                    <a:lnTo>
                      <a:pt x="132" y="14"/>
                    </a:lnTo>
                    <a:lnTo>
                      <a:pt x="129" y="17"/>
                    </a:lnTo>
                    <a:lnTo>
                      <a:pt x="126" y="18"/>
                    </a:lnTo>
                    <a:lnTo>
                      <a:pt x="125" y="18"/>
                    </a:lnTo>
                    <a:lnTo>
                      <a:pt x="124" y="18"/>
                    </a:lnTo>
                    <a:lnTo>
                      <a:pt x="124" y="18"/>
                    </a:lnTo>
                    <a:lnTo>
                      <a:pt x="125" y="15"/>
                    </a:lnTo>
                    <a:lnTo>
                      <a:pt x="126" y="11"/>
                    </a:lnTo>
                    <a:lnTo>
                      <a:pt x="128" y="9"/>
                    </a:lnTo>
                    <a:lnTo>
                      <a:pt x="129" y="6"/>
                    </a:lnTo>
                    <a:lnTo>
                      <a:pt x="122" y="11"/>
                    </a:lnTo>
                    <a:lnTo>
                      <a:pt x="116" y="18"/>
                    </a:lnTo>
                    <a:lnTo>
                      <a:pt x="116" y="18"/>
                    </a:lnTo>
                    <a:lnTo>
                      <a:pt x="115" y="19"/>
                    </a:lnTo>
                    <a:lnTo>
                      <a:pt x="113" y="19"/>
                    </a:lnTo>
                    <a:lnTo>
                      <a:pt x="113" y="19"/>
                    </a:lnTo>
                    <a:lnTo>
                      <a:pt x="113" y="18"/>
                    </a:lnTo>
                    <a:lnTo>
                      <a:pt x="115" y="14"/>
                    </a:lnTo>
                    <a:lnTo>
                      <a:pt x="116" y="11"/>
                    </a:lnTo>
                    <a:lnTo>
                      <a:pt x="116" y="10"/>
                    </a:lnTo>
                    <a:lnTo>
                      <a:pt x="116" y="10"/>
                    </a:lnTo>
                    <a:lnTo>
                      <a:pt x="115" y="10"/>
                    </a:lnTo>
                    <a:lnTo>
                      <a:pt x="113" y="11"/>
                    </a:lnTo>
                    <a:lnTo>
                      <a:pt x="111" y="13"/>
                    </a:lnTo>
                    <a:lnTo>
                      <a:pt x="109" y="14"/>
                    </a:lnTo>
                    <a:lnTo>
                      <a:pt x="107" y="15"/>
                    </a:lnTo>
                    <a:lnTo>
                      <a:pt x="105" y="17"/>
                    </a:lnTo>
                    <a:lnTo>
                      <a:pt x="104" y="17"/>
                    </a:lnTo>
                    <a:lnTo>
                      <a:pt x="103" y="17"/>
                    </a:lnTo>
                    <a:lnTo>
                      <a:pt x="103" y="17"/>
                    </a:lnTo>
                    <a:lnTo>
                      <a:pt x="103" y="17"/>
                    </a:lnTo>
                    <a:lnTo>
                      <a:pt x="103" y="13"/>
                    </a:lnTo>
                    <a:lnTo>
                      <a:pt x="104" y="11"/>
                    </a:lnTo>
                    <a:lnTo>
                      <a:pt x="104" y="10"/>
                    </a:lnTo>
                    <a:lnTo>
                      <a:pt x="104" y="11"/>
                    </a:lnTo>
                    <a:lnTo>
                      <a:pt x="103" y="13"/>
                    </a:lnTo>
                    <a:lnTo>
                      <a:pt x="101" y="14"/>
                    </a:lnTo>
                    <a:lnTo>
                      <a:pt x="100" y="14"/>
                    </a:lnTo>
                    <a:lnTo>
                      <a:pt x="99" y="15"/>
                    </a:lnTo>
                    <a:lnTo>
                      <a:pt x="99" y="15"/>
                    </a:lnTo>
                    <a:lnTo>
                      <a:pt x="99" y="17"/>
                    </a:lnTo>
                    <a:lnTo>
                      <a:pt x="97" y="17"/>
                    </a:lnTo>
                    <a:lnTo>
                      <a:pt x="97" y="18"/>
                    </a:lnTo>
                    <a:lnTo>
                      <a:pt x="96" y="18"/>
                    </a:lnTo>
                    <a:lnTo>
                      <a:pt x="96" y="17"/>
                    </a:lnTo>
                    <a:lnTo>
                      <a:pt x="96" y="17"/>
                    </a:lnTo>
                    <a:lnTo>
                      <a:pt x="96" y="17"/>
                    </a:lnTo>
                    <a:lnTo>
                      <a:pt x="97" y="15"/>
                    </a:lnTo>
                    <a:lnTo>
                      <a:pt x="96" y="15"/>
                    </a:lnTo>
                    <a:lnTo>
                      <a:pt x="96" y="14"/>
                    </a:lnTo>
                    <a:lnTo>
                      <a:pt x="96" y="13"/>
                    </a:lnTo>
                    <a:lnTo>
                      <a:pt x="96" y="10"/>
                    </a:lnTo>
                    <a:lnTo>
                      <a:pt x="95" y="14"/>
                    </a:lnTo>
                    <a:lnTo>
                      <a:pt x="92" y="17"/>
                    </a:lnTo>
                    <a:lnTo>
                      <a:pt x="90" y="19"/>
                    </a:lnTo>
                    <a:lnTo>
                      <a:pt x="88" y="19"/>
                    </a:lnTo>
                    <a:lnTo>
                      <a:pt x="88" y="19"/>
                    </a:lnTo>
                    <a:lnTo>
                      <a:pt x="87" y="19"/>
                    </a:lnTo>
                    <a:lnTo>
                      <a:pt x="87" y="18"/>
                    </a:lnTo>
                    <a:lnTo>
                      <a:pt x="88" y="15"/>
                    </a:lnTo>
                    <a:lnTo>
                      <a:pt x="88" y="14"/>
                    </a:lnTo>
                    <a:lnTo>
                      <a:pt x="88" y="13"/>
                    </a:lnTo>
                    <a:lnTo>
                      <a:pt x="88" y="11"/>
                    </a:lnTo>
                    <a:lnTo>
                      <a:pt x="88" y="11"/>
                    </a:lnTo>
                    <a:lnTo>
                      <a:pt x="87" y="11"/>
                    </a:lnTo>
                    <a:lnTo>
                      <a:pt x="86" y="13"/>
                    </a:lnTo>
                    <a:lnTo>
                      <a:pt x="84" y="15"/>
                    </a:lnTo>
                    <a:lnTo>
                      <a:pt x="82" y="18"/>
                    </a:lnTo>
                    <a:lnTo>
                      <a:pt x="80" y="19"/>
                    </a:lnTo>
                    <a:lnTo>
                      <a:pt x="79" y="21"/>
                    </a:lnTo>
                    <a:lnTo>
                      <a:pt x="78" y="22"/>
                    </a:lnTo>
                    <a:lnTo>
                      <a:pt x="78" y="22"/>
                    </a:lnTo>
                    <a:lnTo>
                      <a:pt x="76" y="22"/>
                    </a:lnTo>
                    <a:lnTo>
                      <a:pt x="76" y="18"/>
                    </a:lnTo>
                    <a:lnTo>
                      <a:pt x="76" y="14"/>
                    </a:lnTo>
                    <a:lnTo>
                      <a:pt x="78" y="11"/>
                    </a:lnTo>
                    <a:lnTo>
                      <a:pt x="78" y="7"/>
                    </a:lnTo>
                    <a:lnTo>
                      <a:pt x="76" y="9"/>
                    </a:lnTo>
                    <a:lnTo>
                      <a:pt x="75" y="10"/>
                    </a:lnTo>
                    <a:lnTo>
                      <a:pt x="74" y="11"/>
                    </a:lnTo>
                    <a:lnTo>
                      <a:pt x="73" y="13"/>
                    </a:lnTo>
                    <a:lnTo>
                      <a:pt x="71" y="15"/>
                    </a:lnTo>
                    <a:lnTo>
                      <a:pt x="70" y="17"/>
                    </a:lnTo>
                    <a:lnTo>
                      <a:pt x="69" y="18"/>
                    </a:lnTo>
                    <a:lnTo>
                      <a:pt x="67" y="19"/>
                    </a:lnTo>
                    <a:lnTo>
                      <a:pt x="67" y="19"/>
                    </a:lnTo>
                    <a:lnTo>
                      <a:pt x="66" y="21"/>
                    </a:lnTo>
                    <a:lnTo>
                      <a:pt x="65" y="19"/>
                    </a:lnTo>
                    <a:lnTo>
                      <a:pt x="65" y="18"/>
                    </a:lnTo>
                    <a:lnTo>
                      <a:pt x="65" y="15"/>
                    </a:lnTo>
                    <a:lnTo>
                      <a:pt x="65" y="13"/>
                    </a:lnTo>
                    <a:lnTo>
                      <a:pt x="65" y="13"/>
                    </a:lnTo>
                    <a:lnTo>
                      <a:pt x="65" y="11"/>
                    </a:lnTo>
                    <a:lnTo>
                      <a:pt x="65" y="9"/>
                    </a:lnTo>
                    <a:lnTo>
                      <a:pt x="65" y="7"/>
                    </a:lnTo>
                    <a:lnTo>
                      <a:pt x="65" y="7"/>
                    </a:lnTo>
                    <a:lnTo>
                      <a:pt x="63" y="7"/>
                    </a:lnTo>
                    <a:lnTo>
                      <a:pt x="61" y="10"/>
                    </a:lnTo>
                    <a:lnTo>
                      <a:pt x="58" y="13"/>
                    </a:lnTo>
                    <a:lnTo>
                      <a:pt x="55" y="14"/>
                    </a:lnTo>
                    <a:lnTo>
                      <a:pt x="53" y="17"/>
                    </a:lnTo>
                    <a:lnTo>
                      <a:pt x="53" y="18"/>
                    </a:lnTo>
                    <a:lnTo>
                      <a:pt x="52" y="18"/>
                    </a:lnTo>
                    <a:lnTo>
                      <a:pt x="50" y="19"/>
                    </a:lnTo>
                    <a:lnTo>
                      <a:pt x="49" y="19"/>
                    </a:lnTo>
                    <a:lnTo>
                      <a:pt x="49" y="18"/>
                    </a:lnTo>
                    <a:lnTo>
                      <a:pt x="49" y="15"/>
                    </a:lnTo>
                    <a:lnTo>
                      <a:pt x="49" y="11"/>
                    </a:lnTo>
                    <a:lnTo>
                      <a:pt x="49" y="11"/>
                    </a:lnTo>
                    <a:lnTo>
                      <a:pt x="49" y="11"/>
                    </a:lnTo>
                    <a:lnTo>
                      <a:pt x="48" y="14"/>
                    </a:lnTo>
                    <a:lnTo>
                      <a:pt x="46" y="15"/>
                    </a:lnTo>
                    <a:lnTo>
                      <a:pt x="45" y="17"/>
                    </a:lnTo>
                    <a:lnTo>
                      <a:pt x="44" y="18"/>
                    </a:lnTo>
                    <a:lnTo>
                      <a:pt x="44" y="19"/>
                    </a:lnTo>
                    <a:lnTo>
                      <a:pt x="42" y="19"/>
                    </a:lnTo>
                    <a:lnTo>
                      <a:pt x="41" y="21"/>
                    </a:lnTo>
                    <a:lnTo>
                      <a:pt x="40" y="21"/>
                    </a:lnTo>
                    <a:lnTo>
                      <a:pt x="40" y="19"/>
                    </a:lnTo>
                    <a:lnTo>
                      <a:pt x="40" y="17"/>
                    </a:lnTo>
                    <a:lnTo>
                      <a:pt x="40" y="13"/>
                    </a:lnTo>
                    <a:lnTo>
                      <a:pt x="41" y="10"/>
                    </a:lnTo>
                    <a:lnTo>
                      <a:pt x="42" y="7"/>
                    </a:lnTo>
                    <a:lnTo>
                      <a:pt x="41" y="10"/>
                    </a:lnTo>
                    <a:lnTo>
                      <a:pt x="38" y="13"/>
                    </a:lnTo>
                    <a:lnTo>
                      <a:pt x="37" y="15"/>
                    </a:lnTo>
                    <a:lnTo>
                      <a:pt x="36" y="15"/>
                    </a:lnTo>
                    <a:lnTo>
                      <a:pt x="36" y="17"/>
                    </a:lnTo>
                    <a:lnTo>
                      <a:pt x="34" y="17"/>
                    </a:lnTo>
                    <a:lnTo>
                      <a:pt x="33" y="18"/>
                    </a:lnTo>
                    <a:lnTo>
                      <a:pt x="33" y="17"/>
                    </a:lnTo>
                    <a:lnTo>
                      <a:pt x="33" y="14"/>
                    </a:lnTo>
                    <a:lnTo>
                      <a:pt x="33" y="11"/>
                    </a:lnTo>
                    <a:lnTo>
                      <a:pt x="32" y="9"/>
                    </a:lnTo>
                    <a:lnTo>
                      <a:pt x="31" y="11"/>
                    </a:lnTo>
                    <a:lnTo>
                      <a:pt x="28" y="15"/>
                    </a:lnTo>
                    <a:lnTo>
                      <a:pt x="25" y="18"/>
                    </a:lnTo>
                    <a:lnTo>
                      <a:pt x="24" y="18"/>
                    </a:lnTo>
                    <a:lnTo>
                      <a:pt x="24" y="18"/>
                    </a:lnTo>
                    <a:lnTo>
                      <a:pt x="23" y="18"/>
                    </a:lnTo>
                    <a:lnTo>
                      <a:pt x="23" y="17"/>
                    </a:lnTo>
                    <a:lnTo>
                      <a:pt x="23" y="14"/>
                    </a:lnTo>
                    <a:lnTo>
                      <a:pt x="23" y="11"/>
                    </a:lnTo>
                    <a:lnTo>
                      <a:pt x="23" y="9"/>
                    </a:lnTo>
                    <a:lnTo>
                      <a:pt x="23" y="7"/>
                    </a:lnTo>
                    <a:lnTo>
                      <a:pt x="20" y="10"/>
                    </a:lnTo>
                    <a:lnTo>
                      <a:pt x="16" y="14"/>
                    </a:lnTo>
                    <a:lnTo>
                      <a:pt x="13" y="18"/>
                    </a:lnTo>
                    <a:lnTo>
                      <a:pt x="12" y="18"/>
                    </a:lnTo>
                    <a:lnTo>
                      <a:pt x="12" y="19"/>
                    </a:lnTo>
                    <a:lnTo>
                      <a:pt x="11" y="19"/>
                    </a:lnTo>
                    <a:lnTo>
                      <a:pt x="10" y="19"/>
                    </a:lnTo>
                    <a:lnTo>
                      <a:pt x="10" y="18"/>
                    </a:lnTo>
                    <a:lnTo>
                      <a:pt x="11" y="17"/>
                    </a:lnTo>
                    <a:lnTo>
                      <a:pt x="11" y="15"/>
                    </a:lnTo>
                    <a:lnTo>
                      <a:pt x="12" y="14"/>
                    </a:lnTo>
                    <a:lnTo>
                      <a:pt x="12" y="13"/>
                    </a:lnTo>
                    <a:lnTo>
                      <a:pt x="12" y="11"/>
                    </a:lnTo>
                    <a:lnTo>
                      <a:pt x="11" y="10"/>
                    </a:lnTo>
                    <a:lnTo>
                      <a:pt x="10" y="11"/>
                    </a:lnTo>
                    <a:lnTo>
                      <a:pt x="7" y="13"/>
                    </a:lnTo>
                    <a:lnTo>
                      <a:pt x="0" y="15"/>
                    </a:lnTo>
                    <a:lnTo>
                      <a:pt x="0" y="15"/>
                    </a:lnTo>
                    <a:lnTo>
                      <a:pt x="0" y="15"/>
                    </a:lnTo>
                    <a:lnTo>
                      <a:pt x="0" y="15"/>
                    </a:lnTo>
                    <a:lnTo>
                      <a:pt x="4" y="13"/>
                    </a:lnTo>
                    <a:lnTo>
                      <a:pt x="7" y="10"/>
                    </a:lnTo>
                    <a:lnTo>
                      <a:pt x="11" y="7"/>
                    </a:lnTo>
                    <a:lnTo>
                      <a:pt x="13" y="7"/>
                    </a:lnTo>
                    <a:lnTo>
                      <a:pt x="15" y="7"/>
                    </a:lnTo>
                    <a:lnTo>
                      <a:pt x="16" y="9"/>
                    </a:lnTo>
                    <a:lnTo>
                      <a:pt x="16" y="10"/>
                    </a:lnTo>
                    <a:lnTo>
                      <a:pt x="15" y="11"/>
                    </a:lnTo>
                    <a:lnTo>
                      <a:pt x="19" y="9"/>
                    </a:lnTo>
                    <a:lnTo>
                      <a:pt x="21" y="5"/>
                    </a:lnTo>
                    <a:lnTo>
                      <a:pt x="25" y="2"/>
                    </a:lnTo>
                    <a:lnTo>
                      <a:pt x="27" y="2"/>
                    </a:lnTo>
                    <a:lnTo>
                      <a:pt x="28" y="4"/>
                    </a:lnTo>
                    <a:lnTo>
                      <a:pt x="28" y="5"/>
                    </a:lnTo>
                    <a:lnTo>
                      <a:pt x="28" y="7"/>
                    </a:lnTo>
                    <a:lnTo>
                      <a:pt x="28" y="9"/>
                    </a:lnTo>
                    <a:lnTo>
                      <a:pt x="27" y="11"/>
                    </a:lnTo>
                    <a:lnTo>
                      <a:pt x="29" y="9"/>
                    </a:lnTo>
                    <a:lnTo>
                      <a:pt x="32" y="6"/>
                    </a:lnTo>
                    <a:lnTo>
                      <a:pt x="34" y="4"/>
                    </a:lnTo>
                    <a:lnTo>
                      <a:pt x="36" y="4"/>
                    </a:lnTo>
                    <a:lnTo>
                      <a:pt x="37" y="4"/>
                    </a:lnTo>
                    <a:lnTo>
                      <a:pt x="38" y="6"/>
                    </a:lnTo>
                    <a:lnTo>
                      <a:pt x="38" y="9"/>
                    </a:lnTo>
                    <a:lnTo>
                      <a:pt x="40" y="6"/>
                    </a:lnTo>
                    <a:lnTo>
                      <a:pt x="41" y="5"/>
                    </a:lnTo>
                    <a:lnTo>
                      <a:pt x="44" y="4"/>
                    </a:lnTo>
                    <a:lnTo>
                      <a:pt x="44" y="4"/>
                    </a:lnTo>
                    <a:lnTo>
                      <a:pt x="45" y="2"/>
                    </a:lnTo>
                    <a:lnTo>
                      <a:pt x="45" y="4"/>
                    </a:lnTo>
                    <a:lnTo>
                      <a:pt x="46" y="5"/>
                    </a:lnTo>
                    <a:lnTo>
                      <a:pt x="46" y="7"/>
                    </a:lnTo>
                    <a:lnTo>
                      <a:pt x="45" y="10"/>
                    </a:lnTo>
                    <a:lnTo>
                      <a:pt x="48" y="7"/>
                    </a:lnTo>
                    <a:lnTo>
                      <a:pt x="50" y="5"/>
                    </a:lnTo>
                    <a:lnTo>
                      <a:pt x="53" y="4"/>
                    </a:lnTo>
                    <a:lnTo>
                      <a:pt x="54" y="4"/>
                    </a:lnTo>
                    <a:lnTo>
                      <a:pt x="54" y="5"/>
                    </a:lnTo>
                    <a:lnTo>
                      <a:pt x="54" y="7"/>
                    </a:lnTo>
                    <a:lnTo>
                      <a:pt x="54" y="11"/>
                    </a:lnTo>
                    <a:lnTo>
                      <a:pt x="57" y="9"/>
                    </a:lnTo>
                    <a:lnTo>
                      <a:pt x="57" y="9"/>
                    </a:lnTo>
                    <a:lnTo>
                      <a:pt x="58" y="9"/>
                    </a:lnTo>
                    <a:lnTo>
                      <a:pt x="58" y="10"/>
                    </a:lnTo>
                    <a:lnTo>
                      <a:pt x="57" y="13"/>
                    </a:lnTo>
                    <a:lnTo>
                      <a:pt x="59" y="9"/>
                    </a:lnTo>
                    <a:lnTo>
                      <a:pt x="62" y="6"/>
                    </a:lnTo>
                    <a:lnTo>
                      <a:pt x="65" y="5"/>
                    </a:lnTo>
                    <a:lnTo>
                      <a:pt x="69" y="4"/>
                    </a:lnTo>
                    <a:lnTo>
                      <a:pt x="70" y="4"/>
                    </a:lnTo>
                    <a:lnTo>
                      <a:pt x="70" y="7"/>
                    </a:lnTo>
                    <a:lnTo>
                      <a:pt x="69" y="10"/>
                    </a:lnTo>
                    <a:lnTo>
                      <a:pt x="69" y="14"/>
                    </a:lnTo>
                    <a:lnTo>
                      <a:pt x="71" y="10"/>
                    </a:lnTo>
                    <a:lnTo>
                      <a:pt x="75" y="6"/>
                    </a:lnTo>
                    <a:lnTo>
                      <a:pt x="79" y="2"/>
                    </a:lnTo>
                    <a:lnTo>
                      <a:pt x="80" y="2"/>
                    </a:lnTo>
                    <a:lnTo>
                      <a:pt x="80" y="2"/>
                    </a:lnTo>
                    <a:lnTo>
                      <a:pt x="82" y="4"/>
                    </a:lnTo>
                    <a:lnTo>
                      <a:pt x="82" y="6"/>
                    </a:lnTo>
                    <a:lnTo>
                      <a:pt x="82" y="9"/>
                    </a:lnTo>
                    <a:lnTo>
                      <a:pt x="82" y="11"/>
                    </a:lnTo>
                    <a:lnTo>
                      <a:pt x="80" y="14"/>
                    </a:lnTo>
                    <a:lnTo>
                      <a:pt x="83" y="11"/>
                    </a:lnTo>
                    <a:lnTo>
                      <a:pt x="86" y="9"/>
                    </a:lnTo>
                    <a:lnTo>
                      <a:pt x="88" y="7"/>
                    </a:lnTo>
                    <a:lnTo>
                      <a:pt x="91" y="6"/>
                    </a:lnTo>
                    <a:lnTo>
                      <a:pt x="94" y="6"/>
                    </a:lnTo>
                    <a:lnTo>
                      <a:pt x="94" y="6"/>
                    </a:lnTo>
                    <a:lnTo>
                      <a:pt x="94" y="7"/>
                    </a:lnTo>
                    <a:lnTo>
                      <a:pt x="92" y="13"/>
                    </a:lnTo>
                    <a:lnTo>
                      <a:pt x="95" y="10"/>
                    </a:lnTo>
                    <a:lnTo>
                      <a:pt x="96" y="7"/>
                    </a:lnTo>
                    <a:lnTo>
                      <a:pt x="99" y="5"/>
                    </a:lnTo>
                    <a:lnTo>
                      <a:pt x="100" y="5"/>
                    </a:lnTo>
                    <a:lnTo>
                      <a:pt x="100" y="5"/>
                    </a:lnTo>
                    <a:lnTo>
                      <a:pt x="101" y="5"/>
                    </a:lnTo>
                    <a:lnTo>
                      <a:pt x="101" y="7"/>
                    </a:lnTo>
                    <a:lnTo>
                      <a:pt x="101" y="9"/>
                    </a:lnTo>
                    <a:lnTo>
                      <a:pt x="104" y="6"/>
                    </a:lnTo>
                    <a:lnTo>
                      <a:pt x="108" y="4"/>
                    </a:lnTo>
                    <a:lnTo>
                      <a:pt x="109" y="4"/>
                    </a:lnTo>
                    <a:lnTo>
                      <a:pt x="109" y="4"/>
                    </a:lnTo>
                    <a:lnTo>
                      <a:pt x="111" y="4"/>
                    </a:lnTo>
                    <a:lnTo>
                      <a:pt x="109" y="6"/>
                    </a:lnTo>
                    <a:lnTo>
                      <a:pt x="109" y="9"/>
                    </a:lnTo>
                    <a:lnTo>
                      <a:pt x="108" y="10"/>
                    </a:lnTo>
                    <a:lnTo>
                      <a:pt x="111" y="9"/>
                    </a:lnTo>
                    <a:lnTo>
                      <a:pt x="112" y="7"/>
                    </a:lnTo>
                    <a:lnTo>
                      <a:pt x="115" y="5"/>
                    </a:lnTo>
                    <a:lnTo>
                      <a:pt x="117" y="4"/>
                    </a:lnTo>
                    <a:lnTo>
                      <a:pt x="120" y="2"/>
                    </a:lnTo>
                    <a:lnTo>
                      <a:pt x="122" y="2"/>
                    </a:lnTo>
                    <a:lnTo>
                      <a:pt x="124" y="4"/>
                    </a:lnTo>
                    <a:lnTo>
                      <a:pt x="124" y="4"/>
                    </a:lnTo>
                    <a:lnTo>
                      <a:pt x="122" y="6"/>
                    </a:lnTo>
                    <a:lnTo>
                      <a:pt x="121" y="7"/>
                    </a:lnTo>
                    <a:lnTo>
                      <a:pt x="120" y="10"/>
                    </a:lnTo>
                    <a:lnTo>
                      <a:pt x="119" y="11"/>
                    </a:lnTo>
                    <a:lnTo>
                      <a:pt x="117" y="13"/>
                    </a:lnTo>
                    <a:lnTo>
                      <a:pt x="117" y="13"/>
                    </a:lnTo>
                    <a:lnTo>
                      <a:pt x="119" y="11"/>
                    </a:lnTo>
                    <a:lnTo>
                      <a:pt x="120" y="10"/>
                    </a:lnTo>
                    <a:lnTo>
                      <a:pt x="124" y="6"/>
                    </a:lnTo>
                    <a:lnTo>
                      <a:pt x="128" y="4"/>
                    </a:lnTo>
                    <a:lnTo>
                      <a:pt x="133" y="1"/>
                    </a:lnTo>
                    <a:lnTo>
                      <a:pt x="133" y="1"/>
                    </a:lnTo>
                    <a:lnTo>
                      <a:pt x="134" y="1"/>
                    </a:lnTo>
                    <a:lnTo>
                      <a:pt x="134" y="1"/>
                    </a:lnTo>
                    <a:lnTo>
                      <a:pt x="134" y="4"/>
                    </a:lnTo>
                    <a:lnTo>
                      <a:pt x="133" y="6"/>
                    </a:lnTo>
                    <a:lnTo>
                      <a:pt x="132" y="9"/>
                    </a:lnTo>
                    <a:lnTo>
                      <a:pt x="130" y="11"/>
                    </a:lnTo>
                    <a:lnTo>
                      <a:pt x="133" y="7"/>
                    </a:lnTo>
                    <a:lnTo>
                      <a:pt x="137" y="5"/>
                    </a:lnTo>
                    <a:lnTo>
                      <a:pt x="141" y="1"/>
                    </a:lnTo>
                    <a:lnTo>
                      <a:pt x="141" y="1"/>
                    </a:lnTo>
                    <a:lnTo>
                      <a:pt x="142" y="1"/>
                    </a:lnTo>
                    <a:lnTo>
                      <a:pt x="143"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07"/>
              <p:cNvSpPr>
                <a:spLocks/>
              </p:cNvSpPr>
              <p:nvPr/>
            </p:nvSpPr>
            <p:spPr bwMode="auto">
              <a:xfrm>
                <a:off x="5078413" y="3000375"/>
                <a:ext cx="146050" cy="206375"/>
              </a:xfrm>
              <a:custGeom>
                <a:avLst/>
                <a:gdLst>
                  <a:gd name="T0" fmla="*/ 92 w 92"/>
                  <a:gd name="T1" fmla="*/ 1 h 130"/>
                  <a:gd name="T2" fmla="*/ 92 w 92"/>
                  <a:gd name="T3" fmla="*/ 5 h 130"/>
                  <a:gd name="T4" fmla="*/ 90 w 92"/>
                  <a:gd name="T5" fmla="*/ 6 h 130"/>
                  <a:gd name="T6" fmla="*/ 88 w 92"/>
                  <a:gd name="T7" fmla="*/ 9 h 130"/>
                  <a:gd name="T8" fmla="*/ 84 w 92"/>
                  <a:gd name="T9" fmla="*/ 9 h 130"/>
                  <a:gd name="T10" fmla="*/ 82 w 92"/>
                  <a:gd name="T11" fmla="*/ 14 h 130"/>
                  <a:gd name="T12" fmla="*/ 75 w 92"/>
                  <a:gd name="T13" fmla="*/ 25 h 130"/>
                  <a:gd name="T14" fmla="*/ 74 w 92"/>
                  <a:gd name="T15" fmla="*/ 25 h 130"/>
                  <a:gd name="T16" fmla="*/ 71 w 92"/>
                  <a:gd name="T17" fmla="*/ 26 h 130"/>
                  <a:gd name="T18" fmla="*/ 70 w 92"/>
                  <a:gd name="T19" fmla="*/ 22 h 130"/>
                  <a:gd name="T20" fmla="*/ 63 w 92"/>
                  <a:gd name="T21" fmla="*/ 42 h 130"/>
                  <a:gd name="T22" fmla="*/ 56 w 92"/>
                  <a:gd name="T23" fmla="*/ 50 h 130"/>
                  <a:gd name="T24" fmla="*/ 53 w 92"/>
                  <a:gd name="T25" fmla="*/ 50 h 130"/>
                  <a:gd name="T26" fmla="*/ 49 w 92"/>
                  <a:gd name="T27" fmla="*/ 59 h 130"/>
                  <a:gd name="T28" fmla="*/ 45 w 92"/>
                  <a:gd name="T29" fmla="*/ 64 h 130"/>
                  <a:gd name="T30" fmla="*/ 41 w 92"/>
                  <a:gd name="T31" fmla="*/ 65 h 130"/>
                  <a:gd name="T32" fmla="*/ 36 w 92"/>
                  <a:gd name="T33" fmla="*/ 81 h 130"/>
                  <a:gd name="T34" fmla="*/ 35 w 92"/>
                  <a:gd name="T35" fmla="*/ 84 h 130"/>
                  <a:gd name="T36" fmla="*/ 32 w 92"/>
                  <a:gd name="T37" fmla="*/ 84 h 130"/>
                  <a:gd name="T38" fmla="*/ 31 w 92"/>
                  <a:gd name="T39" fmla="*/ 79 h 130"/>
                  <a:gd name="T40" fmla="*/ 28 w 92"/>
                  <a:gd name="T41" fmla="*/ 86 h 130"/>
                  <a:gd name="T42" fmla="*/ 24 w 92"/>
                  <a:gd name="T43" fmla="*/ 97 h 130"/>
                  <a:gd name="T44" fmla="*/ 21 w 92"/>
                  <a:gd name="T45" fmla="*/ 100 h 130"/>
                  <a:gd name="T46" fmla="*/ 20 w 92"/>
                  <a:gd name="T47" fmla="*/ 100 h 130"/>
                  <a:gd name="T48" fmla="*/ 21 w 92"/>
                  <a:gd name="T49" fmla="*/ 93 h 130"/>
                  <a:gd name="T50" fmla="*/ 11 w 92"/>
                  <a:gd name="T51" fmla="*/ 119 h 130"/>
                  <a:gd name="T52" fmla="*/ 8 w 92"/>
                  <a:gd name="T53" fmla="*/ 120 h 130"/>
                  <a:gd name="T54" fmla="*/ 7 w 92"/>
                  <a:gd name="T55" fmla="*/ 120 h 130"/>
                  <a:gd name="T56" fmla="*/ 8 w 92"/>
                  <a:gd name="T57" fmla="*/ 114 h 130"/>
                  <a:gd name="T58" fmla="*/ 0 w 92"/>
                  <a:gd name="T59" fmla="*/ 130 h 130"/>
                  <a:gd name="T60" fmla="*/ 0 w 92"/>
                  <a:gd name="T61" fmla="*/ 130 h 130"/>
                  <a:gd name="T62" fmla="*/ 7 w 92"/>
                  <a:gd name="T63" fmla="*/ 113 h 130"/>
                  <a:gd name="T64" fmla="*/ 16 w 92"/>
                  <a:gd name="T65" fmla="*/ 96 h 130"/>
                  <a:gd name="T66" fmla="*/ 20 w 92"/>
                  <a:gd name="T67" fmla="*/ 88 h 130"/>
                  <a:gd name="T68" fmla="*/ 27 w 92"/>
                  <a:gd name="T69" fmla="*/ 76 h 130"/>
                  <a:gd name="T70" fmla="*/ 28 w 92"/>
                  <a:gd name="T71" fmla="*/ 76 h 130"/>
                  <a:gd name="T72" fmla="*/ 32 w 92"/>
                  <a:gd name="T73" fmla="*/ 67 h 130"/>
                  <a:gd name="T74" fmla="*/ 33 w 92"/>
                  <a:gd name="T75" fmla="*/ 65 h 130"/>
                  <a:gd name="T76" fmla="*/ 36 w 92"/>
                  <a:gd name="T77" fmla="*/ 64 h 130"/>
                  <a:gd name="T78" fmla="*/ 37 w 92"/>
                  <a:gd name="T79" fmla="*/ 65 h 130"/>
                  <a:gd name="T80" fmla="*/ 44 w 92"/>
                  <a:gd name="T81" fmla="*/ 54 h 130"/>
                  <a:gd name="T82" fmla="*/ 46 w 92"/>
                  <a:gd name="T83" fmla="*/ 51 h 130"/>
                  <a:gd name="T84" fmla="*/ 49 w 92"/>
                  <a:gd name="T85" fmla="*/ 51 h 130"/>
                  <a:gd name="T86" fmla="*/ 53 w 92"/>
                  <a:gd name="T87" fmla="*/ 39 h 130"/>
                  <a:gd name="T88" fmla="*/ 57 w 92"/>
                  <a:gd name="T89" fmla="*/ 34 h 130"/>
                  <a:gd name="T90" fmla="*/ 59 w 92"/>
                  <a:gd name="T91" fmla="*/ 33 h 130"/>
                  <a:gd name="T92" fmla="*/ 61 w 92"/>
                  <a:gd name="T93" fmla="*/ 33 h 130"/>
                  <a:gd name="T94" fmla="*/ 62 w 92"/>
                  <a:gd name="T95" fmla="*/ 33 h 130"/>
                  <a:gd name="T96" fmla="*/ 71 w 92"/>
                  <a:gd name="T97" fmla="*/ 14 h 130"/>
                  <a:gd name="T98" fmla="*/ 73 w 92"/>
                  <a:gd name="T99" fmla="*/ 13 h 130"/>
                  <a:gd name="T100" fmla="*/ 75 w 92"/>
                  <a:gd name="T101" fmla="*/ 13 h 130"/>
                  <a:gd name="T102" fmla="*/ 75 w 92"/>
                  <a:gd name="T103" fmla="*/ 16 h 130"/>
                  <a:gd name="T104" fmla="*/ 80 w 92"/>
                  <a:gd name="T105" fmla="*/ 6 h 130"/>
                  <a:gd name="T106" fmla="*/ 84 w 92"/>
                  <a:gd name="T107" fmla="*/ 1 h 130"/>
                  <a:gd name="T108" fmla="*/ 88 w 92"/>
                  <a:gd name="T109" fmla="*/ 0 h 130"/>
                  <a:gd name="T110" fmla="*/ 91 w 92"/>
                  <a:gd name="T11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130">
                    <a:moveTo>
                      <a:pt x="92" y="0"/>
                    </a:moveTo>
                    <a:lnTo>
                      <a:pt x="92" y="1"/>
                    </a:lnTo>
                    <a:lnTo>
                      <a:pt x="92" y="4"/>
                    </a:lnTo>
                    <a:lnTo>
                      <a:pt x="92" y="5"/>
                    </a:lnTo>
                    <a:lnTo>
                      <a:pt x="91" y="5"/>
                    </a:lnTo>
                    <a:lnTo>
                      <a:pt x="90" y="6"/>
                    </a:lnTo>
                    <a:lnTo>
                      <a:pt x="88" y="8"/>
                    </a:lnTo>
                    <a:lnTo>
                      <a:pt x="88" y="9"/>
                    </a:lnTo>
                    <a:lnTo>
                      <a:pt x="86" y="9"/>
                    </a:lnTo>
                    <a:lnTo>
                      <a:pt x="84" y="9"/>
                    </a:lnTo>
                    <a:lnTo>
                      <a:pt x="84" y="9"/>
                    </a:lnTo>
                    <a:lnTo>
                      <a:pt x="82" y="14"/>
                    </a:lnTo>
                    <a:lnTo>
                      <a:pt x="79" y="20"/>
                    </a:lnTo>
                    <a:lnTo>
                      <a:pt x="75" y="25"/>
                    </a:lnTo>
                    <a:lnTo>
                      <a:pt x="74" y="25"/>
                    </a:lnTo>
                    <a:lnTo>
                      <a:pt x="74" y="25"/>
                    </a:lnTo>
                    <a:lnTo>
                      <a:pt x="73" y="26"/>
                    </a:lnTo>
                    <a:lnTo>
                      <a:pt x="71" y="26"/>
                    </a:lnTo>
                    <a:lnTo>
                      <a:pt x="70" y="25"/>
                    </a:lnTo>
                    <a:lnTo>
                      <a:pt x="70" y="22"/>
                    </a:lnTo>
                    <a:lnTo>
                      <a:pt x="66" y="31"/>
                    </a:lnTo>
                    <a:lnTo>
                      <a:pt x="63" y="42"/>
                    </a:lnTo>
                    <a:lnTo>
                      <a:pt x="57" y="48"/>
                    </a:lnTo>
                    <a:lnTo>
                      <a:pt x="56" y="50"/>
                    </a:lnTo>
                    <a:lnTo>
                      <a:pt x="54" y="50"/>
                    </a:lnTo>
                    <a:lnTo>
                      <a:pt x="53" y="50"/>
                    </a:lnTo>
                    <a:lnTo>
                      <a:pt x="52" y="55"/>
                    </a:lnTo>
                    <a:lnTo>
                      <a:pt x="49" y="59"/>
                    </a:lnTo>
                    <a:lnTo>
                      <a:pt x="46" y="64"/>
                    </a:lnTo>
                    <a:lnTo>
                      <a:pt x="45" y="64"/>
                    </a:lnTo>
                    <a:lnTo>
                      <a:pt x="44" y="65"/>
                    </a:lnTo>
                    <a:lnTo>
                      <a:pt x="41" y="65"/>
                    </a:lnTo>
                    <a:lnTo>
                      <a:pt x="38" y="73"/>
                    </a:lnTo>
                    <a:lnTo>
                      <a:pt x="36" y="81"/>
                    </a:lnTo>
                    <a:lnTo>
                      <a:pt x="36" y="82"/>
                    </a:lnTo>
                    <a:lnTo>
                      <a:pt x="35" y="84"/>
                    </a:lnTo>
                    <a:lnTo>
                      <a:pt x="33" y="84"/>
                    </a:lnTo>
                    <a:lnTo>
                      <a:pt x="32" y="84"/>
                    </a:lnTo>
                    <a:lnTo>
                      <a:pt x="31" y="84"/>
                    </a:lnTo>
                    <a:lnTo>
                      <a:pt x="31" y="79"/>
                    </a:lnTo>
                    <a:lnTo>
                      <a:pt x="32" y="75"/>
                    </a:lnTo>
                    <a:lnTo>
                      <a:pt x="28" y="86"/>
                    </a:lnTo>
                    <a:lnTo>
                      <a:pt x="24" y="97"/>
                    </a:lnTo>
                    <a:lnTo>
                      <a:pt x="24" y="97"/>
                    </a:lnTo>
                    <a:lnTo>
                      <a:pt x="23" y="98"/>
                    </a:lnTo>
                    <a:lnTo>
                      <a:pt x="21" y="100"/>
                    </a:lnTo>
                    <a:lnTo>
                      <a:pt x="20" y="100"/>
                    </a:lnTo>
                    <a:lnTo>
                      <a:pt x="20" y="100"/>
                    </a:lnTo>
                    <a:lnTo>
                      <a:pt x="20" y="98"/>
                    </a:lnTo>
                    <a:lnTo>
                      <a:pt x="21" y="93"/>
                    </a:lnTo>
                    <a:lnTo>
                      <a:pt x="16" y="106"/>
                    </a:lnTo>
                    <a:lnTo>
                      <a:pt x="11" y="119"/>
                    </a:lnTo>
                    <a:lnTo>
                      <a:pt x="10" y="119"/>
                    </a:lnTo>
                    <a:lnTo>
                      <a:pt x="8" y="120"/>
                    </a:lnTo>
                    <a:lnTo>
                      <a:pt x="7" y="120"/>
                    </a:lnTo>
                    <a:lnTo>
                      <a:pt x="7" y="120"/>
                    </a:lnTo>
                    <a:lnTo>
                      <a:pt x="6" y="120"/>
                    </a:lnTo>
                    <a:lnTo>
                      <a:pt x="8" y="114"/>
                    </a:lnTo>
                    <a:lnTo>
                      <a:pt x="2" y="128"/>
                    </a:lnTo>
                    <a:lnTo>
                      <a:pt x="0" y="130"/>
                    </a:lnTo>
                    <a:lnTo>
                      <a:pt x="0" y="130"/>
                    </a:lnTo>
                    <a:lnTo>
                      <a:pt x="0" y="130"/>
                    </a:lnTo>
                    <a:lnTo>
                      <a:pt x="0" y="130"/>
                    </a:lnTo>
                    <a:lnTo>
                      <a:pt x="7" y="113"/>
                    </a:lnTo>
                    <a:lnTo>
                      <a:pt x="16" y="96"/>
                    </a:lnTo>
                    <a:lnTo>
                      <a:pt x="16" y="96"/>
                    </a:lnTo>
                    <a:lnTo>
                      <a:pt x="17" y="94"/>
                    </a:lnTo>
                    <a:lnTo>
                      <a:pt x="20" y="88"/>
                    </a:lnTo>
                    <a:lnTo>
                      <a:pt x="23" y="82"/>
                    </a:lnTo>
                    <a:lnTo>
                      <a:pt x="27" y="76"/>
                    </a:lnTo>
                    <a:lnTo>
                      <a:pt x="27" y="76"/>
                    </a:lnTo>
                    <a:lnTo>
                      <a:pt x="28" y="76"/>
                    </a:lnTo>
                    <a:lnTo>
                      <a:pt x="29" y="71"/>
                    </a:lnTo>
                    <a:lnTo>
                      <a:pt x="32" y="67"/>
                    </a:lnTo>
                    <a:lnTo>
                      <a:pt x="33" y="67"/>
                    </a:lnTo>
                    <a:lnTo>
                      <a:pt x="33" y="65"/>
                    </a:lnTo>
                    <a:lnTo>
                      <a:pt x="35" y="64"/>
                    </a:lnTo>
                    <a:lnTo>
                      <a:pt x="36" y="64"/>
                    </a:lnTo>
                    <a:lnTo>
                      <a:pt x="37" y="65"/>
                    </a:lnTo>
                    <a:lnTo>
                      <a:pt x="37" y="65"/>
                    </a:lnTo>
                    <a:lnTo>
                      <a:pt x="40" y="59"/>
                    </a:lnTo>
                    <a:lnTo>
                      <a:pt x="44" y="54"/>
                    </a:lnTo>
                    <a:lnTo>
                      <a:pt x="45" y="52"/>
                    </a:lnTo>
                    <a:lnTo>
                      <a:pt x="46" y="51"/>
                    </a:lnTo>
                    <a:lnTo>
                      <a:pt x="48" y="51"/>
                    </a:lnTo>
                    <a:lnTo>
                      <a:pt x="49" y="51"/>
                    </a:lnTo>
                    <a:lnTo>
                      <a:pt x="50" y="46"/>
                    </a:lnTo>
                    <a:lnTo>
                      <a:pt x="53" y="39"/>
                    </a:lnTo>
                    <a:lnTo>
                      <a:pt x="56" y="34"/>
                    </a:lnTo>
                    <a:lnTo>
                      <a:pt x="57" y="34"/>
                    </a:lnTo>
                    <a:lnTo>
                      <a:pt x="58" y="33"/>
                    </a:lnTo>
                    <a:lnTo>
                      <a:pt x="59" y="33"/>
                    </a:lnTo>
                    <a:lnTo>
                      <a:pt x="61" y="33"/>
                    </a:lnTo>
                    <a:lnTo>
                      <a:pt x="61" y="33"/>
                    </a:lnTo>
                    <a:lnTo>
                      <a:pt x="59" y="42"/>
                    </a:lnTo>
                    <a:lnTo>
                      <a:pt x="62" y="33"/>
                    </a:lnTo>
                    <a:lnTo>
                      <a:pt x="66" y="22"/>
                    </a:lnTo>
                    <a:lnTo>
                      <a:pt x="71" y="14"/>
                    </a:lnTo>
                    <a:lnTo>
                      <a:pt x="71" y="14"/>
                    </a:lnTo>
                    <a:lnTo>
                      <a:pt x="73" y="13"/>
                    </a:lnTo>
                    <a:lnTo>
                      <a:pt x="74" y="13"/>
                    </a:lnTo>
                    <a:lnTo>
                      <a:pt x="75" y="13"/>
                    </a:lnTo>
                    <a:lnTo>
                      <a:pt x="75" y="13"/>
                    </a:lnTo>
                    <a:lnTo>
                      <a:pt x="75" y="16"/>
                    </a:lnTo>
                    <a:lnTo>
                      <a:pt x="78" y="12"/>
                    </a:lnTo>
                    <a:lnTo>
                      <a:pt x="80" y="6"/>
                    </a:lnTo>
                    <a:lnTo>
                      <a:pt x="84" y="2"/>
                    </a:lnTo>
                    <a:lnTo>
                      <a:pt x="84" y="1"/>
                    </a:lnTo>
                    <a:lnTo>
                      <a:pt x="86" y="1"/>
                    </a:lnTo>
                    <a:lnTo>
                      <a:pt x="88" y="0"/>
                    </a:lnTo>
                    <a:lnTo>
                      <a:pt x="88" y="1"/>
                    </a:lnTo>
                    <a:lnTo>
                      <a:pt x="91" y="0"/>
                    </a:lnTo>
                    <a:lnTo>
                      <a:pt x="92"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08"/>
              <p:cNvSpPr>
                <a:spLocks noEditPoints="1"/>
              </p:cNvSpPr>
              <p:nvPr/>
            </p:nvSpPr>
            <p:spPr bwMode="auto">
              <a:xfrm>
                <a:off x="3910013" y="2832100"/>
                <a:ext cx="1317625" cy="390525"/>
              </a:xfrm>
              <a:custGeom>
                <a:avLst/>
                <a:gdLst>
                  <a:gd name="T0" fmla="*/ 764 w 830"/>
                  <a:gd name="T1" fmla="*/ 181 h 246"/>
                  <a:gd name="T2" fmla="*/ 739 w 830"/>
                  <a:gd name="T3" fmla="*/ 217 h 246"/>
                  <a:gd name="T4" fmla="*/ 746 w 830"/>
                  <a:gd name="T5" fmla="*/ 220 h 246"/>
                  <a:gd name="T6" fmla="*/ 736 w 830"/>
                  <a:gd name="T7" fmla="*/ 226 h 246"/>
                  <a:gd name="T8" fmla="*/ 815 w 830"/>
                  <a:gd name="T9" fmla="*/ 123 h 246"/>
                  <a:gd name="T10" fmla="*/ 823 w 830"/>
                  <a:gd name="T11" fmla="*/ 103 h 246"/>
                  <a:gd name="T12" fmla="*/ 33 w 830"/>
                  <a:gd name="T13" fmla="*/ 38 h 246"/>
                  <a:gd name="T14" fmla="*/ 35 w 830"/>
                  <a:gd name="T15" fmla="*/ 46 h 246"/>
                  <a:gd name="T16" fmla="*/ 60 w 830"/>
                  <a:gd name="T17" fmla="*/ 101 h 246"/>
                  <a:gd name="T18" fmla="*/ 87 w 830"/>
                  <a:gd name="T19" fmla="*/ 133 h 246"/>
                  <a:gd name="T20" fmla="*/ 66 w 830"/>
                  <a:gd name="T21" fmla="*/ 94 h 246"/>
                  <a:gd name="T22" fmla="*/ 735 w 830"/>
                  <a:gd name="T23" fmla="*/ 0 h 246"/>
                  <a:gd name="T24" fmla="*/ 616 w 830"/>
                  <a:gd name="T25" fmla="*/ 9 h 246"/>
                  <a:gd name="T26" fmla="*/ 350 w 830"/>
                  <a:gd name="T27" fmla="*/ 10 h 246"/>
                  <a:gd name="T28" fmla="*/ 115 w 830"/>
                  <a:gd name="T29" fmla="*/ 21 h 246"/>
                  <a:gd name="T30" fmla="*/ 66 w 830"/>
                  <a:gd name="T31" fmla="*/ 80 h 246"/>
                  <a:gd name="T32" fmla="*/ 89 w 830"/>
                  <a:gd name="T33" fmla="*/ 136 h 246"/>
                  <a:gd name="T34" fmla="*/ 16 w 830"/>
                  <a:gd name="T35" fmla="*/ 208 h 246"/>
                  <a:gd name="T36" fmla="*/ 8 w 830"/>
                  <a:gd name="T37" fmla="*/ 224 h 246"/>
                  <a:gd name="T38" fmla="*/ 3 w 830"/>
                  <a:gd name="T39" fmla="*/ 242 h 246"/>
                  <a:gd name="T40" fmla="*/ 79 w 830"/>
                  <a:gd name="T41" fmla="*/ 238 h 246"/>
                  <a:gd name="T42" fmla="*/ 357 w 830"/>
                  <a:gd name="T43" fmla="*/ 242 h 246"/>
                  <a:gd name="T44" fmla="*/ 641 w 830"/>
                  <a:gd name="T45" fmla="*/ 234 h 246"/>
                  <a:gd name="T46" fmla="*/ 734 w 830"/>
                  <a:gd name="T47" fmla="*/ 224 h 246"/>
                  <a:gd name="T48" fmla="*/ 727 w 830"/>
                  <a:gd name="T49" fmla="*/ 224 h 246"/>
                  <a:gd name="T50" fmla="*/ 524 w 830"/>
                  <a:gd name="T51" fmla="*/ 229 h 246"/>
                  <a:gd name="T52" fmla="*/ 182 w 830"/>
                  <a:gd name="T53" fmla="*/ 223 h 246"/>
                  <a:gd name="T54" fmla="*/ 7 w 830"/>
                  <a:gd name="T55" fmla="*/ 225 h 246"/>
                  <a:gd name="T56" fmla="*/ 476 w 830"/>
                  <a:gd name="T57" fmla="*/ 224 h 246"/>
                  <a:gd name="T58" fmla="*/ 735 w 830"/>
                  <a:gd name="T59" fmla="*/ 219 h 246"/>
                  <a:gd name="T60" fmla="*/ 767 w 830"/>
                  <a:gd name="T61" fmla="*/ 170 h 246"/>
                  <a:gd name="T62" fmla="*/ 776 w 830"/>
                  <a:gd name="T63" fmla="*/ 47 h 246"/>
                  <a:gd name="T64" fmla="*/ 736 w 830"/>
                  <a:gd name="T65" fmla="*/ 1 h 246"/>
                  <a:gd name="T66" fmla="*/ 826 w 830"/>
                  <a:gd name="T67" fmla="*/ 95 h 246"/>
                  <a:gd name="T68" fmla="*/ 828 w 830"/>
                  <a:gd name="T69" fmla="*/ 107 h 246"/>
                  <a:gd name="T70" fmla="*/ 828 w 830"/>
                  <a:gd name="T71" fmla="*/ 112 h 246"/>
                  <a:gd name="T72" fmla="*/ 801 w 830"/>
                  <a:gd name="T73" fmla="*/ 146 h 246"/>
                  <a:gd name="T74" fmla="*/ 735 w 830"/>
                  <a:gd name="T75" fmla="*/ 241 h 246"/>
                  <a:gd name="T76" fmla="*/ 545 w 830"/>
                  <a:gd name="T77" fmla="*/ 240 h 246"/>
                  <a:gd name="T78" fmla="*/ 308 w 830"/>
                  <a:gd name="T79" fmla="*/ 246 h 246"/>
                  <a:gd name="T80" fmla="*/ 85 w 830"/>
                  <a:gd name="T81" fmla="*/ 240 h 246"/>
                  <a:gd name="T82" fmla="*/ 0 w 830"/>
                  <a:gd name="T83" fmla="*/ 245 h 246"/>
                  <a:gd name="T84" fmla="*/ 1 w 830"/>
                  <a:gd name="T85" fmla="*/ 237 h 246"/>
                  <a:gd name="T86" fmla="*/ 5 w 830"/>
                  <a:gd name="T87" fmla="*/ 216 h 246"/>
                  <a:gd name="T88" fmla="*/ 37 w 830"/>
                  <a:gd name="T89" fmla="*/ 182 h 246"/>
                  <a:gd name="T90" fmla="*/ 62 w 830"/>
                  <a:gd name="T91" fmla="*/ 111 h 246"/>
                  <a:gd name="T92" fmla="*/ 26 w 830"/>
                  <a:gd name="T93" fmla="*/ 44 h 246"/>
                  <a:gd name="T94" fmla="*/ 29 w 830"/>
                  <a:gd name="T95" fmla="*/ 34 h 246"/>
                  <a:gd name="T96" fmla="*/ 33 w 830"/>
                  <a:gd name="T97" fmla="*/ 25 h 246"/>
                  <a:gd name="T98" fmla="*/ 37 w 830"/>
                  <a:gd name="T99" fmla="*/ 27 h 246"/>
                  <a:gd name="T100" fmla="*/ 84 w 830"/>
                  <a:gd name="T101" fmla="*/ 15 h 246"/>
                  <a:gd name="T102" fmla="*/ 354 w 830"/>
                  <a:gd name="T103" fmla="*/ 5 h 246"/>
                  <a:gd name="T104" fmla="*/ 659 w 830"/>
                  <a:gd name="T105" fmla="*/ 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0" h="246">
                    <a:moveTo>
                      <a:pt x="823" y="101"/>
                    </a:moveTo>
                    <a:lnTo>
                      <a:pt x="811" y="118"/>
                    </a:lnTo>
                    <a:lnTo>
                      <a:pt x="798" y="133"/>
                    </a:lnTo>
                    <a:lnTo>
                      <a:pt x="781" y="157"/>
                    </a:lnTo>
                    <a:lnTo>
                      <a:pt x="764" y="181"/>
                    </a:lnTo>
                    <a:lnTo>
                      <a:pt x="738" y="217"/>
                    </a:lnTo>
                    <a:lnTo>
                      <a:pt x="739" y="217"/>
                    </a:lnTo>
                    <a:lnTo>
                      <a:pt x="739" y="217"/>
                    </a:lnTo>
                    <a:lnTo>
                      <a:pt x="739" y="217"/>
                    </a:lnTo>
                    <a:lnTo>
                      <a:pt x="739" y="217"/>
                    </a:lnTo>
                    <a:lnTo>
                      <a:pt x="739" y="219"/>
                    </a:lnTo>
                    <a:lnTo>
                      <a:pt x="746" y="217"/>
                    </a:lnTo>
                    <a:lnTo>
                      <a:pt x="747" y="217"/>
                    </a:lnTo>
                    <a:lnTo>
                      <a:pt x="747" y="219"/>
                    </a:lnTo>
                    <a:lnTo>
                      <a:pt x="746" y="220"/>
                    </a:lnTo>
                    <a:lnTo>
                      <a:pt x="744" y="221"/>
                    </a:lnTo>
                    <a:lnTo>
                      <a:pt x="743" y="223"/>
                    </a:lnTo>
                    <a:lnTo>
                      <a:pt x="742" y="223"/>
                    </a:lnTo>
                    <a:lnTo>
                      <a:pt x="736" y="223"/>
                    </a:lnTo>
                    <a:lnTo>
                      <a:pt x="736" y="226"/>
                    </a:lnTo>
                    <a:lnTo>
                      <a:pt x="738" y="229"/>
                    </a:lnTo>
                    <a:lnTo>
                      <a:pt x="738" y="237"/>
                    </a:lnTo>
                    <a:lnTo>
                      <a:pt x="778" y="175"/>
                    </a:lnTo>
                    <a:lnTo>
                      <a:pt x="806" y="135"/>
                    </a:lnTo>
                    <a:lnTo>
                      <a:pt x="815" y="123"/>
                    </a:lnTo>
                    <a:lnTo>
                      <a:pt x="824" y="110"/>
                    </a:lnTo>
                    <a:lnTo>
                      <a:pt x="824" y="110"/>
                    </a:lnTo>
                    <a:lnTo>
                      <a:pt x="823" y="108"/>
                    </a:lnTo>
                    <a:lnTo>
                      <a:pt x="823" y="106"/>
                    </a:lnTo>
                    <a:lnTo>
                      <a:pt x="823" y="103"/>
                    </a:lnTo>
                    <a:lnTo>
                      <a:pt x="823" y="101"/>
                    </a:lnTo>
                    <a:close/>
                    <a:moveTo>
                      <a:pt x="34" y="31"/>
                    </a:moveTo>
                    <a:lnTo>
                      <a:pt x="34" y="35"/>
                    </a:lnTo>
                    <a:lnTo>
                      <a:pt x="33" y="36"/>
                    </a:lnTo>
                    <a:lnTo>
                      <a:pt x="33" y="38"/>
                    </a:lnTo>
                    <a:lnTo>
                      <a:pt x="33" y="40"/>
                    </a:lnTo>
                    <a:lnTo>
                      <a:pt x="34" y="43"/>
                    </a:lnTo>
                    <a:lnTo>
                      <a:pt x="34" y="44"/>
                    </a:lnTo>
                    <a:lnTo>
                      <a:pt x="35" y="46"/>
                    </a:lnTo>
                    <a:lnTo>
                      <a:pt x="35" y="46"/>
                    </a:lnTo>
                    <a:lnTo>
                      <a:pt x="35" y="47"/>
                    </a:lnTo>
                    <a:lnTo>
                      <a:pt x="34" y="48"/>
                    </a:lnTo>
                    <a:lnTo>
                      <a:pt x="33" y="48"/>
                    </a:lnTo>
                    <a:lnTo>
                      <a:pt x="46" y="74"/>
                    </a:lnTo>
                    <a:lnTo>
                      <a:pt x="60" y="101"/>
                    </a:lnTo>
                    <a:lnTo>
                      <a:pt x="68" y="112"/>
                    </a:lnTo>
                    <a:lnTo>
                      <a:pt x="77" y="126"/>
                    </a:lnTo>
                    <a:lnTo>
                      <a:pt x="80" y="139"/>
                    </a:lnTo>
                    <a:lnTo>
                      <a:pt x="85" y="135"/>
                    </a:lnTo>
                    <a:lnTo>
                      <a:pt x="87" y="133"/>
                    </a:lnTo>
                    <a:lnTo>
                      <a:pt x="85" y="132"/>
                    </a:lnTo>
                    <a:lnTo>
                      <a:pt x="84" y="129"/>
                    </a:lnTo>
                    <a:lnTo>
                      <a:pt x="83" y="127"/>
                    </a:lnTo>
                    <a:lnTo>
                      <a:pt x="81" y="126"/>
                    </a:lnTo>
                    <a:lnTo>
                      <a:pt x="66" y="94"/>
                    </a:lnTo>
                    <a:lnTo>
                      <a:pt x="49" y="63"/>
                    </a:lnTo>
                    <a:lnTo>
                      <a:pt x="34" y="31"/>
                    </a:lnTo>
                    <a:close/>
                    <a:moveTo>
                      <a:pt x="736" y="0"/>
                    </a:moveTo>
                    <a:lnTo>
                      <a:pt x="736" y="0"/>
                    </a:lnTo>
                    <a:lnTo>
                      <a:pt x="735" y="0"/>
                    </a:lnTo>
                    <a:lnTo>
                      <a:pt x="735" y="1"/>
                    </a:lnTo>
                    <a:lnTo>
                      <a:pt x="717" y="4"/>
                    </a:lnTo>
                    <a:lnTo>
                      <a:pt x="697" y="6"/>
                    </a:lnTo>
                    <a:lnTo>
                      <a:pt x="656" y="6"/>
                    </a:lnTo>
                    <a:lnTo>
                      <a:pt x="616" y="9"/>
                    </a:lnTo>
                    <a:lnTo>
                      <a:pt x="575" y="11"/>
                    </a:lnTo>
                    <a:lnTo>
                      <a:pt x="490" y="11"/>
                    </a:lnTo>
                    <a:lnTo>
                      <a:pt x="404" y="11"/>
                    </a:lnTo>
                    <a:lnTo>
                      <a:pt x="377" y="10"/>
                    </a:lnTo>
                    <a:lnTo>
                      <a:pt x="350" y="10"/>
                    </a:lnTo>
                    <a:lnTo>
                      <a:pt x="327" y="13"/>
                    </a:lnTo>
                    <a:lnTo>
                      <a:pt x="303" y="15"/>
                    </a:lnTo>
                    <a:lnTo>
                      <a:pt x="260" y="19"/>
                    </a:lnTo>
                    <a:lnTo>
                      <a:pt x="215" y="21"/>
                    </a:lnTo>
                    <a:lnTo>
                      <a:pt x="115" y="21"/>
                    </a:lnTo>
                    <a:lnTo>
                      <a:pt x="76" y="22"/>
                    </a:lnTo>
                    <a:lnTo>
                      <a:pt x="37" y="28"/>
                    </a:lnTo>
                    <a:lnTo>
                      <a:pt x="37" y="28"/>
                    </a:lnTo>
                    <a:lnTo>
                      <a:pt x="51" y="55"/>
                    </a:lnTo>
                    <a:lnTo>
                      <a:pt x="66" y="80"/>
                    </a:lnTo>
                    <a:lnTo>
                      <a:pt x="80" y="106"/>
                    </a:lnTo>
                    <a:lnTo>
                      <a:pt x="92" y="132"/>
                    </a:lnTo>
                    <a:lnTo>
                      <a:pt x="92" y="133"/>
                    </a:lnTo>
                    <a:lnTo>
                      <a:pt x="91" y="135"/>
                    </a:lnTo>
                    <a:lnTo>
                      <a:pt x="89" y="136"/>
                    </a:lnTo>
                    <a:lnTo>
                      <a:pt x="67" y="156"/>
                    </a:lnTo>
                    <a:lnTo>
                      <a:pt x="46" y="177"/>
                    </a:lnTo>
                    <a:lnTo>
                      <a:pt x="21" y="203"/>
                    </a:lnTo>
                    <a:lnTo>
                      <a:pt x="20" y="204"/>
                    </a:lnTo>
                    <a:lnTo>
                      <a:pt x="16" y="208"/>
                    </a:lnTo>
                    <a:lnTo>
                      <a:pt x="13" y="212"/>
                    </a:lnTo>
                    <a:lnTo>
                      <a:pt x="10" y="216"/>
                    </a:lnTo>
                    <a:lnTo>
                      <a:pt x="9" y="219"/>
                    </a:lnTo>
                    <a:lnTo>
                      <a:pt x="8" y="223"/>
                    </a:lnTo>
                    <a:lnTo>
                      <a:pt x="8" y="224"/>
                    </a:lnTo>
                    <a:lnTo>
                      <a:pt x="7" y="225"/>
                    </a:lnTo>
                    <a:lnTo>
                      <a:pt x="5" y="226"/>
                    </a:lnTo>
                    <a:lnTo>
                      <a:pt x="5" y="234"/>
                    </a:lnTo>
                    <a:lnTo>
                      <a:pt x="5" y="238"/>
                    </a:lnTo>
                    <a:lnTo>
                      <a:pt x="3" y="242"/>
                    </a:lnTo>
                    <a:lnTo>
                      <a:pt x="1" y="245"/>
                    </a:lnTo>
                    <a:lnTo>
                      <a:pt x="20" y="240"/>
                    </a:lnTo>
                    <a:lnTo>
                      <a:pt x="39" y="238"/>
                    </a:lnTo>
                    <a:lnTo>
                      <a:pt x="60" y="238"/>
                    </a:lnTo>
                    <a:lnTo>
                      <a:pt x="79" y="238"/>
                    </a:lnTo>
                    <a:lnTo>
                      <a:pt x="177" y="238"/>
                    </a:lnTo>
                    <a:lnTo>
                      <a:pt x="224" y="240"/>
                    </a:lnTo>
                    <a:lnTo>
                      <a:pt x="270" y="242"/>
                    </a:lnTo>
                    <a:lnTo>
                      <a:pt x="314" y="244"/>
                    </a:lnTo>
                    <a:lnTo>
                      <a:pt x="357" y="242"/>
                    </a:lnTo>
                    <a:lnTo>
                      <a:pt x="406" y="242"/>
                    </a:lnTo>
                    <a:lnTo>
                      <a:pt x="454" y="242"/>
                    </a:lnTo>
                    <a:lnTo>
                      <a:pt x="500" y="240"/>
                    </a:lnTo>
                    <a:lnTo>
                      <a:pt x="547" y="237"/>
                    </a:lnTo>
                    <a:lnTo>
                      <a:pt x="641" y="234"/>
                    </a:lnTo>
                    <a:lnTo>
                      <a:pt x="734" y="237"/>
                    </a:lnTo>
                    <a:lnTo>
                      <a:pt x="734" y="232"/>
                    </a:lnTo>
                    <a:lnTo>
                      <a:pt x="734" y="225"/>
                    </a:lnTo>
                    <a:lnTo>
                      <a:pt x="734" y="224"/>
                    </a:lnTo>
                    <a:lnTo>
                      <a:pt x="734" y="224"/>
                    </a:lnTo>
                    <a:lnTo>
                      <a:pt x="730" y="225"/>
                    </a:lnTo>
                    <a:lnTo>
                      <a:pt x="727" y="225"/>
                    </a:lnTo>
                    <a:lnTo>
                      <a:pt x="727" y="225"/>
                    </a:lnTo>
                    <a:lnTo>
                      <a:pt x="727" y="225"/>
                    </a:lnTo>
                    <a:lnTo>
                      <a:pt x="727" y="224"/>
                    </a:lnTo>
                    <a:lnTo>
                      <a:pt x="729" y="224"/>
                    </a:lnTo>
                    <a:lnTo>
                      <a:pt x="689" y="226"/>
                    </a:lnTo>
                    <a:lnTo>
                      <a:pt x="648" y="228"/>
                    </a:lnTo>
                    <a:lnTo>
                      <a:pt x="551" y="228"/>
                    </a:lnTo>
                    <a:lnTo>
                      <a:pt x="524" y="229"/>
                    </a:lnTo>
                    <a:lnTo>
                      <a:pt x="495" y="230"/>
                    </a:lnTo>
                    <a:lnTo>
                      <a:pt x="467" y="229"/>
                    </a:lnTo>
                    <a:lnTo>
                      <a:pt x="420" y="225"/>
                    </a:lnTo>
                    <a:lnTo>
                      <a:pt x="373" y="224"/>
                    </a:lnTo>
                    <a:lnTo>
                      <a:pt x="182" y="223"/>
                    </a:lnTo>
                    <a:lnTo>
                      <a:pt x="94" y="224"/>
                    </a:lnTo>
                    <a:lnTo>
                      <a:pt x="5" y="226"/>
                    </a:lnTo>
                    <a:lnTo>
                      <a:pt x="5" y="226"/>
                    </a:lnTo>
                    <a:lnTo>
                      <a:pt x="7" y="225"/>
                    </a:lnTo>
                    <a:lnTo>
                      <a:pt x="7" y="225"/>
                    </a:lnTo>
                    <a:lnTo>
                      <a:pt x="131" y="220"/>
                    </a:lnTo>
                    <a:lnTo>
                      <a:pt x="257" y="217"/>
                    </a:lnTo>
                    <a:lnTo>
                      <a:pt x="382" y="219"/>
                    </a:lnTo>
                    <a:lnTo>
                      <a:pt x="429" y="223"/>
                    </a:lnTo>
                    <a:lnTo>
                      <a:pt x="476" y="224"/>
                    </a:lnTo>
                    <a:lnTo>
                      <a:pt x="562" y="223"/>
                    </a:lnTo>
                    <a:lnTo>
                      <a:pt x="610" y="223"/>
                    </a:lnTo>
                    <a:lnTo>
                      <a:pt x="659" y="223"/>
                    </a:lnTo>
                    <a:lnTo>
                      <a:pt x="697" y="221"/>
                    </a:lnTo>
                    <a:lnTo>
                      <a:pt x="735" y="219"/>
                    </a:lnTo>
                    <a:lnTo>
                      <a:pt x="742" y="211"/>
                    </a:lnTo>
                    <a:lnTo>
                      <a:pt x="748" y="202"/>
                    </a:lnTo>
                    <a:lnTo>
                      <a:pt x="752" y="192"/>
                    </a:lnTo>
                    <a:lnTo>
                      <a:pt x="756" y="187"/>
                    </a:lnTo>
                    <a:lnTo>
                      <a:pt x="767" y="170"/>
                    </a:lnTo>
                    <a:lnTo>
                      <a:pt x="778" y="154"/>
                    </a:lnTo>
                    <a:lnTo>
                      <a:pt x="799" y="127"/>
                    </a:lnTo>
                    <a:lnTo>
                      <a:pt x="822" y="99"/>
                    </a:lnTo>
                    <a:lnTo>
                      <a:pt x="798" y="73"/>
                    </a:lnTo>
                    <a:lnTo>
                      <a:pt x="776" y="47"/>
                    </a:lnTo>
                    <a:lnTo>
                      <a:pt x="756" y="25"/>
                    </a:lnTo>
                    <a:lnTo>
                      <a:pt x="735" y="2"/>
                    </a:lnTo>
                    <a:lnTo>
                      <a:pt x="735" y="1"/>
                    </a:lnTo>
                    <a:lnTo>
                      <a:pt x="736" y="1"/>
                    </a:lnTo>
                    <a:lnTo>
                      <a:pt x="736" y="1"/>
                    </a:lnTo>
                    <a:lnTo>
                      <a:pt x="761" y="23"/>
                    </a:lnTo>
                    <a:lnTo>
                      <a:pt x="785" y="47"/>
                    </a:lnTo>
                    <a:lnTo>
                      <a:pt x="805" y="70"/>
                    </a:lnTo>
                    <a:lnTo>
                      <a:pt x="826" y="94"/>
                    </a:lnTo>
                    <a:lnTo>
                      <a:pt x="826" y="95"/>
                    </a:lnTo>
                    <a:lnTo>
                      <a:pt x="826" y="97"/>
                    </a:lnTo>
                    <a:lnTo>
                      <a:pt x="827" y="98"/>
                    </a:lnTo>
                    <a:lnTo>
                      <a:pt x="827" y="101"/>
                    </a:lnTo>
                    <a:lnTo>
                      <a:pt x="828" y="103"/>
                    </a:lnTo>
                    <a:lnTo>
                      <a:pt x="828" y="107"/>
                    </a:lnTo>
                    <a:lnTo>
                      <a:pt x="830" y="107"/>
                    </a:lnTo>
                    <a:lnTo>
                      <a:pt x="830" y="108"/>
                    </a:lnTo>
                    <a:lnTo>
                      <a:pt x="828" y="108"/>
                    </a:lnTo>
                    <a:lnTo>
                      <a:pt x="828" y="111"/>
                    </a:lnTo>
                    <a:lnTo>
                      <a:pt x="828" y="112"/>
                    </a:lnTo>
                    <a:lnTo>
                      <a:pt x="827" y="112"/>
                    </a:lnTo>
                    <a:lnTo>
                      <a:pt x="823" y="116"/>
                    </a:lnTo>
                    <a:lnTo>
                      <a:pt x="820" y="120"/>
                    </a:lnTo>
                    <a:lnTo>
                      <a:pt x="816" y="124"/>
                    </a:lnTo>
                    <a:lnTo>
                      <a:pt x="801" y="146"/>
                    </a:lnTo>
                    <a:lnTo>
                      <a:pt x="785" y="170"/>
                    </a:lnTo>
                    <a:lnTo>
                      <a:pt x="752" y="216"/>
                    </a:lnTo>
                    <a:lnTo>
                      <a:pt x="744" y="228"/>
                    </a:lnTo>
                    <a:lnTo>
                      <a:pt x="736" y="241"/>
                    </a:lnTo>
                    <a:lnTo>
                      <a:pt x="735" y="241"/>
                    </a:lnTo>
                    <a:lnTo>
                      <a:pt x="735" y="241"/>
                    </a:lnTo>
                    <a:lnTo>
                      <a:pt x="735" y="241"/>
                    </a:lnTo>
                    <a:lnTo>
                      <a:pt x="734" y="241"/>
                    </a:lnTo>
                    <a:lnTo>
                      <a:pt x="639" y="238"/>
                    </a:lnTo>
                    <a:lnTo>
                      <a:pt x="545" y="240"/>
                    </a:lnTo>
                    <a:lnTo>
                      <a:pt x="495" y="244"/>
                    </a:lnTo>
                    <a:lnTo>
                      <a:pt x="445" y="246"/>
                    </a:lnTo>
                    <a:lnTo>
                      <a:pt x="400" y="245"/>
                    </a:lnTo>
                    <a:lnTo>
                      <a:pt x="356" y="245"/>
                    </a:lnTo>
                    <a:lnTo>
                      <a:pt x="308" y="246"/>
                    </a:lnTo>
                    <a:lnTo>
                      <a:pt x="262" y="245"/>
                    </a:lnTo>
                    <a:lnTo>
                      <a:pt x="219" y="241"/>
                    </a:lnTo>
                    <a:lnTo>
                      <a:pt x="176" y="240"/>
                    </a:lnTo>
                    <a:lnTo>
                      <a:pt x="130" y="240"/>
                    </a:lnTo>
                    <a:lnTo>
                      <a:pt x="85" y="240"/>
                    </a:lnTo>
                    <a:lnTo>
                      <a:pt x="38" y="241"/>
                    </a:lnTo>
                    <a:lnTo>
                      <a:pt x="20" y="242"/>
                    </a:lnTo>
                    <a:lnTo>
                      <a:pt x="1" y="245"/>
                    </a:lnTo>
                    <a:lnTo>
                      <a:pt x="0" y="245"/>
                    </a:lnTo>
                    <a:lnTo>
                      <a:pt x="0" y="245"/>
                    </a:lnTo>
                    <a:lnTo>
                      <a:pt x="0" y="245"/>
                    </a:lnTo>
                    <a:lnTo>
                      <a:pt x="1" y="244"/>
                    </a:lnTo>
                    <a:lnTo>
                      <a:pt x="1" y="241"/>
                    </a:lnTo>
                    <a:lnTo>
                      <a:pt x="1" y="240"/>
                    </a:lnTo>
                    <a:lnTo>
                      <a:pt x="1" y="237"/>
                    </a:lnTo>
                    <a:lnTo>
                      <a:pt x="0" y="229"/>
                    </a:lnTo>
                    <a:lnTo>
                      <a:pt x="1" y="226"/>
                    </a:lnTo>
                    <a:lnTo>
                      <a:pt x="1" y="223"/>
                    </a:lnTo>
                    <a:lnTo>
                      <a:pt x="4" y="220"/>
                    </a:lnTo>
                    <a:lnTo>
                      <a:pt x="5" y="216"/>
                    </a:lnTo>
                    <a:lnTo>
                      <a:pt x="8" y="212"/>
                    </a:lnTo>
                    <a:lnTo>
                      <a:pt x="10" y="209"/>
                    </a:lnTo>
                    <a:lnTo>
                      <a:pt x="13" y="206"/>
                    </a:lnTo>
                    <a:lnTo>
                      <a:pt x="16" y="204"/>
                    </a:lnTo>
                    <a:lnTo>
                      <a:pt x="37" y="182"/>
                    </a:lnTo>
                    <a:lnTo>
                      <a:pt x="58" y="160"/>
                    </a:lnTo>
                    <a:lnTo>
                      <a:pt x="79" y="140"/>
                    </a:lnTo>
                    <a:lnTo>
                      <a:pt x="75" y="131"/>
                    </a:lnTo>
                    <a:lnTo>
                      <a:pt x="68" y="120"/>
                    </a:lnTo>
                    <a:lnTo>
                      <a:pt x="62" y="111"/>
                    </a:lnTo>
                    <a:lnTo>
                      <a:pt x="51" y="93"/>
                    </a:lnTo>
                    <a:lnTo>
                      <a:pt x="38" y="69"/>
                    </a:lnTo>
                    <a:lnTo>
                      <a:pt x="26" y="44"/>
                    </a:lnTo>
                    <a:lnTo>
                      <a:pt x="26" y="44"/>
                    </a:lnTo>
                    <a:lnTo>
                      <a:pt x="26" y="44"/>
                    </a:lnTo>
                    <a:lnTo>
                      <a:pt x="26" y="42"/>
                    </a:lnTo>
                    <a:lnTo>
                      <a:pt x="26" y="40"/>
                    </a:lnTo>
                    <a:lnTo>
                      <a:pt x="28" y="39"/>
                    </a:lnTo>
                    <a:lnTo>
                      <a:pt x="29" y="39"/>
                    </a:lnTo>
                    <a:lnTo>
                      <a:pt x="29" y="34"/>
                    </a:lnTo>
                    <a:lnTo>
                      <a:pt x="29" y="30"/>
                    </a:lnTo>
                    <a:lnTo>
                      <a:pt x="30" y="27"/>
                    </a:lnTo>
                    <a:lnTo>
                      <a:pt x="30" y="27"/>
                    </a:lnTo>
                    <a:lnTo>
                      <a:pt x="31" y="26"/>
                    </a:lnTo>
                    <a:lnTo>
                      <a:pt x="33" y="25"/>
                    </a:lnTo>
                    <a:lnTo>
                      <a:pt x="34" y="25"/>
                    </a:lnTo>
                    <a:lnTo>
                      <a:pt x="34" y="25"/>
                    </a:lnTo>
                    <a:lnTo>
                      <a:pt x="34" y="30"/>
                    </a:lnTo>
                    <a:lnTo>
                      <a:pt x="35" y="28"/>
                    </a:lnTo>
                    <a:lnTo>
                      <a:pt x="37" y="27"/>
                    </a:lnTo>
                    <a:lnTo>
                      <a:pt x="37" y="26"/>
                    </a:lnTo>
                    <a:lnTo>
                      <a:pt x="38" y="25"/>
                    </a:lnTo>
                    <a:lnTo>
                      <a:pt x="41" y="22"/>
                    </a:lnTo>
                    <a:lnTo>
                      <a:pt x="42" y="22"/>
                    </a:lnTo>
                    <a:lnTo>
                      <a:pt x="84" y="15"/>
                    </a:lnTo>
                    <a:lnTo>
                      <a:pt x="127" y="13"/>
                    </a:lnTo>
                    <a:lnTo>
                      <a:pt x="219" y="13"/>
                    </a:lnTo>
                    <a:lnTo>
                      <a:pt x="266" y="13"/>
                    </a:lnTo>
                    <a:lnTo>
                      <a:pt x="314" y="9"/>
                    </a:lnTo>
                    <a:lnTo>
                      <a:pt x="354" y="5"/>
                    </a:lnTo>
                    <a:lnTo>
                      <a:pt x="395" y="4"/>
                    </a:lnTo>
                    <a:lnTo>
                      <a:pt x="487" y="6"/>
                    </a:lnTo>
                    <a:lnTo>
                      <a:pt x="578" y="5"/>
                    </a:lnTo>
                    <a:lnTo>
                      <a:pt x="618" y="4"/>
                    </a:lnTo>
                    <a:lnTo>
                      <a:pt x="659" y="1"/>
                    </a:lnTo>
                    <a:lnTo>
                      <a:pt x="697" y="1"/>
                    </a:lnTo>
                    <a:lnTo>
                      <a:pt x="736"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09"/>
              <p:cNvSpPr>
                <a:spLocks noEditPoints="1"/>
              </p:cNvSpPr>
              <p:nvPr/>
            </p:nvSpPr>
            <p:spPr bwMode="auto">
              <a:xfrm>
                <a:off x="4535488" y="2865438"/>
                <a:ext cx="60325" cy="42863"/>
              </a:xfrm>
              <a:custGeom>
                <a:avLst/>
                <a:gdLst>
                  <a:gd name="T0" fmla="*/ 18 w 38"/>
                  <a:gd name="T1" fmla="*/ 5 h 27"/>
                  <a:gd name="T2" fmla="*/ 8 w 38"/>
                  <a:gd name="T3" fmla="*/ 9 h 27"/>
                  <a:gd name="T4" fmla="*/ 6 w 38"/>
                  <a:gd name="T5" fmla="*/ 14 h 27"/>
                  <a:gd name="T6" fmla="*/ 8 w 38"/>
                  <a:gd name="T7" fmla="*/ 17 h 27"/>
                  <a:gd name="T8" fmla="*/ 12 w 38"/>
                  <a:gd name="T9" fmla="*/ 15 h 27"/>
                  <a:gd name="T10" fmla="*/ 13 w 38"/>
                  <a:gd name="T11" fmla="*/ 14 h 27"/>
                  <a:gd name="T12" fmla="*/ 13 w 38"/>
                  <a:gd name="T13" fmla="*/ 14 h 27"/>
                  <a:gd name="T14" fmla="*/ 10 w 38"/>
                  <a:gd name="T15" fmla="*/ 17 h 27"/>
                  <a:gd name="T16" fmla="*/ 14 w 38"/>
                  <a:gd name="T17" fmla="*/ 19 h 27"/>
                  <a:gd name="T18" fmla="*/ 26 w 38"/>
                  <a:gd name="T19" fmla="*/ 19 h 27"/>
                  <a:gd name="T20" fmla="*/ 29 w 38"/>
                  <a:gd name="T21" fmla="*/ 15 h 27"/>
                  <a:gd name="T22" fmla="*/ 29 w 38"/>
                  <a:gd name="T23" fmla="*/ 17 h 27"/>
                  <a:gd name="T24" fmla="*/ 31 w 38"/>
                  <a:gd name="T25" fmla="*/ 15 h 27"/>
                  <a:gd name="T26" fmla="*/ 34 w 38"/>
                  <a:gd name="T27" fmla="*/ 11 h 27"/>
                  <a:gd name="T28" fmla="*/ 34 w 38"/>
                  <a:gd name="T29" fmla="*/ 7 h 27"/>
                  <a:gd name="T30" fmla="*/ 29 w 38"/>
                  <a:gd name="T31" fmla="*/ 5 h 27"/>
                  <a:gd name="T32" fmla="*/ 30 w 38"/>
                  <a:gd name="T33" fmla="*/ 0 h 27"/>
                  <a:gd name="T34" fmla="*/ 37 w 38"/>
                  <a:gd name="T35" fmla="*/ 2 h 27"/>
                  <a:gd name="T36" fmla="*/ 38 w 38"/>
                  <a:gd name="T37" fmla="*/ 7 h 27"/>
                  <a:gd name="T38" fmla="*/ 35 w 38"/>
                  <a:gd name="T39" fmla="*/ 13 h 27"/>
                  <a:gd name="T40" fmla="*/ 31 w 38"/>
                  <a:gd name="T41" fmla="*/ 18 h 27"/>
                  <a:gd name="T42" fmla="*/ 22 w 38"/>
                  <a:gd name="T43" fmla="*/ 25 h 27"/>
                  <a:gd name="T44" fmla="*/ 16 w 38"/>
                  <a:gd name="T45" fmla="*/ 27 h 27"/>
                  <a:gd name="T46" fmla="*/ 10 w 38"/>
                  <a:gd name="T47" fmla="*/ 26 h 27"/>
                  <a:gd name="T48" fmla="*/ 5 w 38"/>
                  <a:gd name="T49" fmla="*/ 25 h 27"/>
                  <a:gd name="T50" fmla="*/ 1 w 38"/>
                  <a:gd name="T51" fmla="*/ 23 h 27"/>
                  <a:gd name="T52" fmla="*/ 0 w 38"/>
                  <a:gd name="T53" fmla="*/ 18 h 27"/>
                  <a:gd name="T54" fmla="*/ 1 w 38"/>
                  <a:gd name="T55" fmla="*/ 11 h 27"/>
                  <a:gd name="T56" fmla="*/ 4 w 38"/>
                  <a:gd name="T57" fmla="*/ 10 h 27"/>
                  <a:gd name="T58" fmla="*/ 4 w 38"/>
                  <a:gd name="T59" fmla="*/ 10 h 27"/>
                  <a:gd name="T60" fmla="*/ 2 w 38"/>
                  <a:gd name="T61" fmla="*/ 14 h 27"/>
                  <a:gd name="T62" fmla="*/ 2 w 38"/>
                  <a:gd name="T63" fmla="*/ 18 h 27"/>
                  <a:gd name="T64" fmla="*/ 5 w 38"/>
                  <a:gd name="T65" fmla="*/ 21 h 27"/>
                  <a:gd name="T66" fmla="*/ 5 w 38"/>
                  <a:gd name="T67" fmla="*/ 19 h 27"/>
                  <a:gd name="T68" fmla="*/ 4 w 38"/>
                  <a:gd name="T69" fmla="*/ 17 h 27"/>
                  <a:gd name="T70" fmla="*/ 4 w 38"/>
                  <a:gd name="T71" fmla="*/ 11 h 27"/>
                  <a:gd name="T72" fmla="*/ 12 w 38"/>
                  <a:gd name="T73" fmla="*/ 4 h 27"/>
                  <a:gd name="T74" fmla="*/ 30 w 38"/>
                  <a:gd name="T7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27">
                    <a:moveTo>
                      <a:pt x="26" y="4"/>
                    </a:moveTo>
                    <a:lnTo>
                      <a:pt x="18" y="5"/>
                    </a:lnTo>
                    <a:lnTo>
                      <a:pt x="12" y="6"/>
                    </a:lnTo>
                    <a:lnTo>
                      <a:pt x="8" y="9"/>
                    </a:lnTo>
                    <a:lnTo>
                      <a:pt x="6" y="11"/>
                    </a:lnTo>
                    <a:lnTo>
                      <a:pt x="6" y="14"/>
                    </a:lnTo>
                    <a:lnTo>
                      <a:pt x="6" y="15"/>
                    </a:lnTo>
                    <a:lnTo>
                      <a:pt x="8" y="17"/>
                    </a:lnTo>
                    <a:lnTo>
                      <a:pt x="9" y="15"/>
                    </a:lnTo>
                    <a:lnTo>
                      <a:pt x="12" y="15"/>
                    </a:lnTo>
                    <a:lnTo>
                      <a:pt x="13" y="14"/>
                    </a:lnTo>
                    <a:lnTo>
                      <a:pt x="13" y="14"/>
                    </a:lnTo>
                    <a:lnTo>
                      <a:pt x="14" y="14"/>
                    </a:lnTo>
                    <a:lnTo>
                      <a:pt x="13" y="14"/>
                    </a:lnTo>
                    <a:lnTo>
                      <a:pt x="13" y="15"/>
                    </a:lnTo>
                    <a:lnTo>
                      <a:pt x="10" y="17"/>
                    </a:lnTo>
                    <a:lnTo>
                      <a:pt x="9" y="18"/>
                    </a:lnTo>
                    <a:lnTo>
                      <a:pt x="14" y="19"/>
                    </a:lnTo>
                    <a:lnTo>
                      <a:pt x="19" y="21"/>
                    </a:lnTo>
                    <a:lnTo>
                      <a:pt x="26" y="19"/>
                    </a:lnTo>
                    <a:lnTo>
                      <a:pt x="27" y="17"/>
                    </a:lnTo>
                    <a:lnTo>
                      <a:pt x="29" y="15"/>
                    </a:lnTo>
                    <a:lnTo>
                      <a:pt x="29" y="15"/>
                    </a:lnTo>
                    <a:lnTo>
                      <a:pt x="29" y="17"/>
                    </a:lnTo>
                    <a:lnTo>
                      <a:pt x="29" y="17"/>
                    </a:lnTo>
                    <a:lnTo>
                      <a:pt x="31" y="15"/>
                    </a:lnTo>
                    <a:lnTo>
                      <a:pt x="33" y="14"/>
                    </a:lnTo>
                    <a:lnTo>
                      <a:pt x="34" y="11"/>
                    </a:lnTo>
                    <a:lnTo>
                      <a:pt x="34" y="9"/>
                    </a:lnTo>
                    <a:lnTo>
                      <a:pt x="34" y="7"/>
                    </a:lnTo>
                    <a:lnTo>
                      <a:pt x="33" y="6"/>
                    </a:lnTo>
                    <a:lnTo>
                      <a:pt x="29" y="5"/>
                    </a:lnTo>
                    <a:lnTo>
                      <a:pt x="26" y="4"/>
                    </a:lnTo>
                    <a:close/>
                    <a:moveTo>
                      <a:pt x="30" y="0"/>
                    </a:moveTo>
                    <a:lnTo>
                      <a:pt x="34" y="1"/>
                    </a:lnTo>
                    <a:lnTo>
                      <a:pt x="37" y="2"/>
                    </a:lnTo>
                    <a:lnTo>
                      <a:pt x="38" y="5"/>
                    </a:lnTo>
                    <a:lnTo>
                      <a:pt x="38" y="7"/>
                    </a:lnTo>
                    <a:lnTo>
                      <a:pt x="37" y="10"/>
                    </a:lnTo>
                    <a:lnTo>
                      <a:pt x="35" y="13"/>
                    </a:lnTo>
                    <a:lnTo>
                      <a:pt x="34" y="17"/>
                    </a:lnTo>
                    <a:lnTo>
                      <a:pt x="31" y="18"/>
                    </a:lnTo>
                    <a:lnTo>
                      <a:pt x="27" y="22"/>
                    </a:lnTo>
                    <a:lnTo>
                      <a:pt x="22" y="25"/>
                    </a:lnTo>
                    <a:lnTo>
                      <a:pt x="19" y="26"/>
                    </a:lnTo>
                    <a:lnTo>
                      <a:pt x="16" y="27"/>
                    </a:lnTo>
                    <a:lnTo>
                      <a:pt x="13" y="27"/>
                    </a:lnTo>
                    <a:lnTo>
                      <a:pt x="10" y="26"/>
                    </a:lnTo>
                    <a:lnTo>
                      <a:pt x="8" y="25"/>
                    </a:lnTo>
                    <a:lnTo>
                      <a:pt x="5" y="25"/>
                    </a:lnTo>
                    <a:lnTo>
                      <a:pt x="4" y="25"/>
                    </a:lnTo>
                    <a:lnTo>
                      <a:pt x="1" y="23"/>
                    </a:lnTo>
                    <a:lnTo>
                      <a:pt x="1" y="21"/>
                    </a:lnTo>
                    <a:lnTo>
                      <a:pt x="0" y="18"/>
                    </a:lnTo>
                    <a:lnTo>
                      <a:pt x="1" y="14"/>
                    </a:lnTo>
                    <a:lnTo>
                      <a:pt x="1" y="11"/>
                    </a:lnTo>
                    <a:lnTo>
                      <a:pt x="4" y="10"/>
                    </a:lnTo>
                    <a:lnTo>
                      <a:pt x="4" y="10"/>
                    </a:lnTo>
                    <a:lnTo>
                      <a:pt x="4" y="10"/>
                    </a:lnTo>
                    <a:lnTo>
                      <a:pt x="4" y="10"/>
                    </a:lnTo>
                    <a:lnTo>
                      <a:pt x="2" y="11"/>
                    </a:lnTo>
                    <a:lnTo>
                      <a:pt x="2" y="14"/>
                    </a:lnTo>
                    <a:lnTo>
                      <a:pt x="2" y="17"/>
                    </a:lnTo>
                    <a:lnTo>
                      <a:pt x="2" y="18"/>
                    </a:lnTo>
                    <a:lnTo>
                      <a:pt x="4" y="19"/>
                    </a:lnTo>
                    <a:lnTo>
                      <a:pt x="5" y="21"/>
                    </a:lnTo>
                    <a:lnTo>
                      <a:pt x="5" y="19"/>
                    </a:lnTo>
                    <a:lnTo>
                      <a:pt x="5" y="19"/>
                    </a:lnTo>
                    <a:lnTo>
                      <a:pt x="4" y="18"/>
                    </a:lnTo>
                    <a:lnTo>
                      <a:pt x="4" y="17"/>
                    </a:lnTo>
                    <a:lnTo>
                      <a:pt x="2" y="14"/>
                    </a:lnTo>
                    <a:lnTo>
                      <a:pt x="4" y="11"/>
                    </a:lnTo>
                    <a:lnTo>
                      <a:pt x="5" y="9"/>
                    </a:lnTo>
                    <a:lnTo>
                      <a:pt x="12" y="4"/>
                    </a:lnTo>
                    <a:lnTo>
                      <a:pt x="21" y="0"/>
                    </a:lnTo>
                    <a:lnTo>
                      <a:pt x="30"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10"/>
              <p:cNvSpPr>
                <a:spLocks noEditPoints="1"/>
              </p:cNvSpPr>
              <p:nvPr/>
            </p:nvSpPr>
            <p:spPr bwMode="auto">
              <a:xfrm>
                <a:off x="4308475" y="3351213"/>
                <a:ext cx="508000" cy="130175"/>
              </a:xfrm>
              <a:custGeom>
                <a:avLst/>
                <a:gdLst>
                  <a:gd name="T0" fmla="*/ 38 w 320"/>
                  <a:gd name="T1" fmla="*/ 78 h 82"/>
                  <a:gd name="T2" fmla="*/ 39 w 320"/>
                  <a:gd name="T3" fmla="*/ 32 h 82"/>
                  <a:gd name="T4" fmla="*/ 43 w 320"/>
                  <a:gd name="T5" fmla="*/ 20 h 82"/>
                  <a:gd name="T6" fmla="*/ 69 w 320"/>
                  <a:gd name="T7" fmla="*/ 19 h 82"/>
                  <a:gd name="T8" fmla="*/ 80 w 320"/>
                  <a:gd name="T9" fmla="*/ 35 h 82"/>
                  <a:gd name="T10" fmla="*/ 111 w 320"/>
                  <a:gd name="T11" fmla="*/ 40 h 82"/>
                  <a:gd name="T12" fmla="*/ 141 w 320"/>
                  <a:gd name="T13" fmla="*/ 14 h 82"/>
                  <a:gd name="T14" fmla="*/ 166 w 320"/>
                  <a:gd name="T15" fmla="*/ 53 h 82"/>
                  <a:gd name="T16" fmla="*/ 195 w 320"/>
                  <a:gd name="T17" fmla="*/ 29 h 82"/>
                  <a:gd name="T18" fmla="*/ 207 w 320"/>
                  <a:gd name="T19" fmla="*/ 45 h 82"/>
                  <a:gd name="T20" fmla="*/ 214 w 320"/>
                  <a:gd name="T21" fmla="*/ 45 h 82"/>
                  <a:gd name="T22" fmla="*/ 229 w 320"/>
                  <a:gd name="T23" fmla="*/ 37 h 82"/>
                  <a:gd name="T24" fmla="*/ 269 w 320"/>
                  <a:gd name="T25" fmla="*/ 7 h 82"/>
                  <a:gd name="T26" fmla="*/ 283 w 320"/>
                  <a:gd name="T27" fmla="*/ 42 h 82"/>
                  <a:gd name="T28" fmla="*/ 307 w 320"/>
                  <a:gd name="T29" fmla="*/ 39 h 82"/>
                  <a:gd name="T30" fmla="*/ 313 w 320"/>
                  <a:gd name="T31" fmla="*/ 66 h 82"/>
                  <a:gd name="T32" fmla="*/ 319 w 320"/>
                  <a:gd name="T33" fmla="*/ 78 h 82"/>
                  <a:gd name="T34" fmla="*/ 307 w 320"/>
                  <a:gd name="T35" fmla="*/ 45 h 82"/>
                  <a:gd name="T36" fmla="*/ 298 w 320"/>
                  <a:gd name="T37" fmla="*/ 53 h 82"/>
                  <a:gd name="T38" fmla="*/ 290 w 320"/>
                  <a:gd name="T39" fmla="*/ 66 h 82"/>
                  <a:gd name="T40" fmla="*/ 279 w 320"/>
                  <a:gd name="T41" fmla="*/ 46 h 82"/>
                  <a:gd name="T42" fmla="*/ 261 w 320"/>
                  <a:gd name="T43" fmla="*/ 12 h 82"/>
                  <a:gd name="T44" fmla="*/ 239 w 320"/>
                  <a:gd name="T45" fmla="*/ 54 h 82"/>
                  <a:gd name="T46" fmla="*/ 219 w 320"/>
                  <a:gd name="T47" fmla="*/ 39 h 82"/>
                  <a:gd name="T48" fmla="*/ 220 w 320"/>
                  <a:gd name="T49" fmla="*/ 56 h 82"/>
                  <a:gd name="T50" fmla="*/ 216 w 320"/>
                  <a:gd name="T51" fmla="*/ 61 h 82"/>
                  <a:gd name="T52" fmla="*/ 219 w 320"/>
                  <a:gd name="T53" fmla="*/ 66 h 82"/>
                  <a:gd name="T54" fmla="*/ 216 w 320"/>
                  <a:gd name="T55" fmla="*/ 74 h 82"/>
                  <a:gd name="T56" fmla="*/ 212 w 320"/>
                  <a:gd name="T57" fmla="*/ 58 h 82"/>
                  <a:gd name="T58" fmla="*/ 191 w 320"/>
                  <a:gd name="T59" fmla="*/ 35 h 82"/>
                  <a:gd name="T60" fmla="*/ 168 w 320"/>
                  <a:gd name="T61" fmla="*/ 65 h 82"/>
                  <a:gd name="T62" fmla="*/ 159 w 320"/>
                  <a:gd name="T63" fmla="*/ 61 h 82"/>
                  <a:gd name="T64" fmla="*/ 152 w 320"/>
                  <a:gd name="T65" fmla="*/ 42 h 82"/>
                  <a:gd name="T66" fmla="*/ 138 w 320"/>
                  <a:gd name="T67" fmla="*/ 19 h 82"/>
                  <a:gd name="T68" fmla="*/ 119 w 320"/>
                  <a:gd name="T69" fmla="*/ 50 h 82"/>
                  <a:gd name="T70" fmla="*/ 98 w 320"/>
                  <a:gd name="T71" fmla="*/ 29 h 82"/>
                  <a:gd name="T72" fmla="*/ 88 w 320"/>
                  <a:gd name="T73" fmla="*/ 31 h 82"/>
                  <a:gd name="T74" fmla="*/ 75 w 320"/>
                  <a:gd name="T75" fmla="*/ 50 h 82"/>
                  <a:gd name="T76" fmla="*/ 72 w 320"/>
                  <a:gd name="T77" fmla="*/ 58 h 82"/>
                  <a:gd name="T78" fmla="*/ 68 w 320"/>
                  <a:gd name="T79" fmla="*/ 62 h 82"/>
                  <a:gd name="T80" fmla="*/ 63 w 320"/>
                  <a:gd name="T81" fmla="*/ 61 h 82"/>
                  <a:gd name="T82" fmla="*/ 59 w 320"/>
                  <a:gd name="T83" fmla="*/ 14 h 82"/>
                  <a:gd name="T84" fmla="*/ 42 w 320"/>
                  <a:gd name="T85" fmla="*/ 10 h 82"/>
                  <a:gd name="T86" fmla="*/ 44 w 320"/>
                  <a:gd name="T87" fmla="*/ 29 h 82"/>
                  <a:gd name="T88" fmla="*/ 36 w 320"/>
                  <a:gd name="T89" fmla="*/ 46 h 82"/>
                  <a:gd name="T90" fmla="*/ 38 w 320"/>
                  <a:gd name="T91" fmla="*/ 54 h 82"/>
                  <a:gd name="T92" fmla="*/ 11 w 320"/>
                  <a:gd name="T93" fmla="*/ 40 h 82"/>
                  <a:gd name="T94" fmla="*/ 32 w 320"/>
                  <a:gd name="T95" fmla="*/ 58 h 82"/>
                  <a:gd name="T96" fmla="*/ 38 w 320"/>
                  <a:gd name="T97" fmla="*/ 82 h 82"/>
                  <a:gd name="T98" fmla="*/ 29 w 320"/>
                  <a:gd name="T99" fmla="*/ 80 h 82"/>
                  <a:gd name="T100" fmla="*/ 26 w 320"/>
                  <a:gd name="T101" fmla="*/ 73 h 82"/>
                  <a:gd name="T102" fmla="*/ 21 w 320"/>
                  <a:gd name="T103" fmla="*/ 62 h 82"/>
                  <a:gd name="T104" fmla="*/ 13 w 320"/>
                  <a:gd name="T105" fmla="*/ 48 h 82"/>
                  <a:gd name="T106" fmla="*/ 2 w 320"/>
                  <a:gd name="T107" fmla="*/ 32 h 82"/>
                  <a:gd name="T108" fmla="*/ 36 w 320"/>
                  <a:gd name="T109" fmla="*/ 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82">
                    <a:moveTo>
                      <a:pt x="29" y="61"/>
                    </a:moveTo>
                    <a:lnTo>
                      <a:pt x="30" y="65"/>
                    </a:lnTo>
                    <a:lnTo>
                      <a:pt x="31" y="69"/>
                    </a:lnTo>
                    <a:lnTo>
                      <a:pt x="34" y="71"/>
                    </a:lnTo>
                    <a:lnTo>
                      <a:pt x="35" y="74"/>
                    </a:lnTo>
                    <a:lnTo>
                      <a:pt x="36" y="77"/>
                    </a:lnTo>
                    <a:lnTo>
                      <a:pt x="38" y="78"/>
                    </a:lnTo>
                    <a:lnTo>
                      <a:pt x="36" y="74"/>
                    </a:lnTo>
                    <a:lnTo>
                      <a:pt x="35" y="70"/>
                    </a:lnTo>
                    <a:lnTo>
                      <a:pt x="34" y="66"/>
                    </a:lnTo>
                    <a:lnTo>
                      <a:pt x="31" y="63"/>
                    </a:lnTo>
                    <a:lnTo>
                      <a:pt x="29" y="61"/>
                    </a:lnTo>
                    <a:close/>
                    <a:moveTo>
                      <a:pt x="43" y="20"/>
                    </a:moveTo>
                    <a:lnTo>
                      <a:pt x="39" y="32"/>
                    </a:lnTo>
                    <a:lnTo>
                      <a:pt x="35" y="44"/>
                    </a:lnTo>
                    <a:lnTo>
                      <a:pt x="35" y="44"/>
                    </a:lnTo>
                    <a:lnTo>
                      <a:pt x="38" y="39"/>
                    </a:lnTo>
                    <a:lnTo>
                      <a:pt x="39" y="36"/>
                    </a:lnTo>
                    <a:lnTo>
                      <a:pt x="40" y="31"/>
                    </a:lnTo>
                    <a:lnTo>
                      <a:pt x="42" y="27"/>
                    </a:lnTo>
                    <a:lnTo>
                      <a:pt x="43" y="20"/>
                    </a:lnTo>
                    <a:close/>
                    <a:moveTo>
                      <a:pt x="47" y="0"/>
                    </a:moveTo>
                    <a:lnTo>
                      <a:pt x="54" y="3"/>
                    </a:lnTo>
                    <a:lnTo>
                      <a:pt x="59" y="6"/>
                    </a:lnTo>
                    <a:lnTo>
                      <a:pt x="61" y="7"/>
                    </a:lnTo>
                    <a:lnTo>
                      <a:pt x="65" y="11"/>
                    </a:lnTo>
                    <a:lnTo>
                      <a:pt x="68" y="15"/>
                    </a:lnTo>
                    <a:lnTo>
                      <a:pt x="69" y="19"/>
                    </a:lnTo>
                    <a:lnTo>
                      <a:pt x="72" y="23"/>
                    </a:lnTo>
                    <a:lnTo>
                      <a:pt x="75" y="31"/>
                    </a:lnTo>
                    <a:lnTo>
                      <a:pt x="77" y="37"/>
                    </a:lnTo>
                    <a:lnTo>
                      <a:pt x="77" y="40"/>
                    </a:lnTo>
                    <a:lnTo>
                      <a:pt x="77" y="39"/>
                    </a:lnTo>
                    <a:lnTo>
                      <a:pt x="78" y="37"/>
                    </a:lnTo>
                    <a:lnTo>
                      <a:pt x="80" y="35"/>
                    </a:lnTo>
                    <a:lnTo>
                      <a:pt x="85" y="29"/>
                    </a:lnTo>
                    <a:lnTo>
                      <a:pt x="89" y="25"/>
                    </a:lnTo>
                    <a:lnTo>
                      <a:pt x="96" y="24"/>
                    </a:lnTo>
                    <a:lnTo>
                      <a:pt x="101" y="23"/>
                    </a:lnTo>
                    <a:lnTo>
                      <a:pt x="101" y="24"/>
                    </a:lnTo>
                    <a:lnTo>
                      <a:pt x="105" y="32"/>
                    </a:lnTo>
                    <a:lnTo>
                      <a:pt x="111" y="40"/>
                    </a:lnTo>
                    <a:lnTo>
                      <a:pt x="119" y="46"/>
                    </a:lnTo>
                    <a:lnTo>
                      <a:pt x="126" y="29"/>
                    </a:lnTo>
                    <a:lnTo>
                      <a:pt x="135" y="12"/>
                    </a:lnTo>
                    <a:lnTo>
                      <a:pt x="136" y="12"/>
                    </a:lnTo>
                    <a:lnTo>
                      <a:pt x="136" y="11"/>
                    </a:lnTo>
                    <a:lnTo>
                      <a:pt x="138" y="11"/>
                    </a:lnTo>
                    <a:lnTo>
                      <a:pt x="141" y="14"/>
                    </a:lnTo>
                    <a:lnTo>
                      <a:pt x="144" y="16"/>
                    </a:lnTo>
                    <a:lnTo>
                      <a:pt x="147" y="20"/>
                    </a:lnTo>
                    <a:lnTo>
                      <a:pt x="149" y="24"/>
                    </a:lnTo>
                    <a:lnTo>
                      <a:pt x="155" y="37"/>
                    </a:lnTo>
                    <a:lnTo>
                      <a:pt x="162" y="50"/>
                    </a:lnTo>
                    <a:lnTo>
                      <a:pt x="164" y="53"/>
                    </a:lnTo>
                    <a:lnTo>
                      <a:pt x="166" y="53"/>
                    </a:lnTo>
                    <a:lnTo>
                      <a:pt x="168" y="53"/>
                    </a:lnTo>
                    <a:lnTo>
                      <a:pt x="169" y="52"/>
                    </a:lnTo>
                    <a:lnTo>
                      <a:pt x="170" y="50"/>
                    </a:lnTo>
                    <a:lnTo>
                      <a:pt x="172" y="48"/>
                    </a:lnTo>
                    <a:lnTo>
                      <a:pt x="173" y="45"/>
                    </a:lnTo>
                    <a:lnTo>
                      <a:pt x="183" y="37"/>
                    </a:lnTo>
                    <a:lnTo>
                      <a:pt x="195" y="29"/>
                    </a:lnTo>
                    <a:lnTo>
                      <a:pt x="195" y="28"/>
                    </a:lnTo>
                    <a:lnTo>
                      <a:pt x="197" y="28"/>
                    </a:lnTo>
                    <a:lnTo>
                      <a:pt x="197" y="28"/>
                    </a:lnTo>
                    <a:lnTo>
                      <a:pt x="199" y="35"/>
                    </a:lnTo>
                    <a:lnTo>
                      <a:pt x="202" y="41"/>
                    </a:lnTo>
                    <a:lnTo>
                      <a:pt x="207" y="46"/>
                    </a:lnTo>
                    <a:lnTo>
                      <a:pt x="207" y="45"/>
                    </a:lnTo>
                    <a:lnTo>
                      <a:pt x="207" y="45"/>
                    </a:lnTo>
                    <a:lnTo>
                      <a:pt x="210" y="48"/>
                    </a:lnTo>
                    <a:lnTo>
                      <a:pt x="212" y="50"/>
                    </a:lnTo>
                    <a:lnTo>
                      <a:pt x="212" y="48"/>
                    </a:lnTo>
                    <a:lnTo>
                      <a:pt x="212" y="46"/>
                    </a:lnTo>
                    <a:lnTo>
                      <a:pt x="214" y="45"/>
                    </a:lnTo>
                    <a:lnTo>
                      <a:pt x="214" y="45"/>
                    </a:lnTo>
                    <a:lnTo>
                      <a:pt x="215" y="41"/>
                    </a:lnTo>
                    <a:lnTo>
                      <a:pt x="216" y="37"/>
                    </a:lnTo>
                    <a:lnTo>
                      <a:pt x="218" y="33"/>
                    </a:lnTo>
                    <a:lnTo>
                      <a:pt x="219" y="32"/>
                    </a:lnTo>
                    <a:lnTo>
                      <a:pt x="219" y="32"/>
                    </a:lnTo>
                    <a:lnTo>
                      <a:pt x="220" y="32"/>
                    </a:lnTo>
                    <a:lnTo>
                      <a:pt x="229" y="37"/>
                    </a:lnTo>
                    <a:lnTo>
                      <a:pt x="236" y="44"/>
                    </a:lnTo>
                    <a:lnTo>
                      <a:pt x="244" y="50"/>
                    </a:lnTo>
                    <a:lnTo>
                      <a:pt x="246" y="40"/>
                    </a:lnTo>
                    <a:lnTo>
                      <a:pt x="249" y="29"/>
                    </a:lnTo>
                    <a:lnTo>
                      <a:pt x="254" y="20"/>
                    </a:lnTo>
                    <a:lnTo>
                      <a:pt x="261" y="12"/>
                    </a:lnTo>
                    <a:lnTo>
                      <a:pt x="269" y="7"/>
                    </a:lnTo>
                    <a:lnTo>
                      <a:pt x="281" y="6"/>
                    </a:lnTo>
                    <a:lnTo>
                      <a:pt x="281" y="6"/>
                    </a:lnTo>
                    <a:lnTo>
                      <a:pt x="281" y="7"/>
                    </a:lnTo>
                    <a:lnTo>
                      <a:pt x="279" y="16"/>
                    </a:lnTo>
                    <a:lnTo>
                      <a:pt x="278" y="27"/>
                    </a:lnTo>
                    <a:lnTo>
                      <a:pt x="279" y="35"/>
                    </a:lnTo>
                    <a:lnTo>
                      <a:pt x="283" y="42"/>
                    </a:lnTo>
                    <a:lnTo>
                      <a:pt x="288" y="49"/>
                    </a:lnTo>
                    <a:lnTo>
                      <a:pt x="294" y="56"/>
                    </a:lnTo>
                    <a:lnTo>
                      <a:pt x="295" y="53"/>
                    </a:lnTo>
                    <a:lnTo>
                      <a:pt x="298" y="50"/>
                    </a:lnTo>
                    <a:lnTo>
                      <a:pt x="300" y="46"/>
                    </a:lnTo>
                    <a:lnTo>
                      <a:pt x="303" y="42"/>
                    </a:lnTo>
                    <a:lnTo>
                      <a:pt x="307" y="39"/>
                    </a:lnTo>
                    <a:lnTo>
                      <a:pt x="311" y="36"/>
                    </a:lnTo>
                    <a:lnTo>
                      <a:pt x="311" y="36"/>
                    </a:lnTo>
                    <a:lnTo>
                      <a:pt x="311" y="37"/>
                    </a:lnTo>
                    <a:lnTo>
                      <a:pt x="311" y="48"/>
                    </a:lnTo>
                    <a:lnTo>
                      <a:pt x="311" y="59"/>
                    </a:lnTo>
                    <a:lnTo>
                      <a:pt x="312" y="63"/>
                    </a:lnTo>
                    <a:lnTo>
                      <a:pt x="313" y="66"/>
                    </a:lnTo>
                    <a:lnTo>
                      <a:pt x="315" y="70"/>
                    </a:lnTo>
                    <a:lnTo>
                      <a:pt x="317" y="73"/>
                    </a:lnTo>
                    <a:lnTo>
                      <a:pt x="320" y="75"/>
                    </a:lnTo>
                    <a:lnTo>
                      <a:pt x="320" y="75"/>
                    </a:lnTo>
                    <a:lnTo>
                      <a:pt x="320" y="77"/>
                    </a:lnTo>
                    <a:lnTo>
                      <a:pt x="319" y="78"/>
                    </a:lnTo>
                    <a:lnTo>
                      <a:pt x="319" y="78"/>
                    </a:lnTo>
                    <a:lnTo>
                      <a:pt x="312" y="77"/>
                    </a:lnTo>
                    <a:lnTo>
                      <a:pt x="309" y="70"/>
                    </a:lnTo>
                    <a:lnTo>
                      <a:pt x="308" y="62"/>
                    </a:lnTo>
                    <a:lnTo>
                      <a:pt x="307" y="54"/>
                    </a:lnTo>
                    <a:lnTo>
                      <a:pt x="307" y="48"/>
                    </a:lnTo>
                    <a:lnTo>
                      <a:pt x="307" y="48"/>
                    </a:lnTo>
                    <a:lnTo>
                      <a:pt x="307" y="45"/>
                    </a:lnTo>
                    <a:lnTo>
                      <a:pt x="307" y="44"/>
                    </a:lnTo>
                    <a:lnTo>
                      <a:pt x="307" y="42"/>
                    </a:lnTo>
                    <a:lnTo>
                      <a:pt x="307" y="41"/>
                    </a:lnTo>
                    <a:lnTo>
                      <a:pt x="306" y="42"/>
                    </a:lnTo>
                    <a:lnTo>
                      <a:pt x="303" y="45"/>
                    </a:lnTo>
                    <a:lnTo>
                      <a:pt x="300" y="48"/>
                    </a:lnTo>
                    <a:lnTo>
                      <a:pt x="298" y="53"/>
                    </a:lnTo>
                    <a:lnTo>
                      <a:pt x="294" y="57"/>
                    </a:lnTo>
                    <a:lnTo>
                      <a:pt x="295" y="57"/>
                    </a:lnTo>
                    <a:lnTo>
                      <a:pt x="295" y="58"/>
                    </a:lnTo>
                    <a:lnTo>
                      <a:pt x="294" y="59"/>
                    </a:lnTo>
                    <a:lnTo>
                      <a:pt x="292" y="61"/>
                    </a:lnTo>
                    <a:lnTo>
                      <a:pt x="292" y="62"/>
                    </a:lnTo>
                    <a:lnTo>
                      <a:pt x="290" y="66"/>
                    </a:lnTo>
                    <a:lnTo>
                      <a:pt x="288" y="70"/>
                    </a:lnTo>
                    <a:lnTo>
                      <a:pt x="288" y="70"/>
                    </a:lnTo>
                    <a:lnTo>
                      <a:pt x="288" y="70"/>
                    </a:lnTo>
                    <a:lnTo>
                      <a:pt x="288" y="70"/>
                    </a:lnTo>
                    <a:lnTo>
                      <a:pt x="288" y="65"/>
                    </a:lnTo>
                    <a:lnTo>
                      <a:pt x="291" y="61"/>
                    </a:lnTo>
                    <a:lnTo>
                      <a:pt x="279" y="46"/>
                    </a:lnTo>
                    <a:lnTo>
                      <a:pt x="274" y="29"/>
                    </a:lnTo>
                    <a:lnTo>
                      <a:pt x="274" y="25"/>
                    </a:lnTo>
                    <a:lnTo>
                      <a:pt x="274" y="21"/>
                    </a:lnTo>
                    <a:lnTo>
                      <a:pt x="275" y="19"/>
                    </a:lnTo>
                    <a:lnTo>
                      <a:pt x="275" y="15"/>
                    </a:lnTo>
                    <a:lnTo>
                      <a:pt x="267" y="10"/>
                    </a:lnTo>
                    <a:lnTo>
                      <a:pt x="261" y="12"/>
                    </a:lnTo>
                    <a:lnTo>
                      <a:pt x="256" y="20"/>
                    </a:lnTo>
                    <a:lnTo>
                      <a:pt x="249" y="35"/>
                    </a:lnTo>
                    <a:lnTo>
                      <a:pt x="246" y="53"/>
                    </a:lnTo>
                    <a:lnTo>
                      <a:pt x="246" y="54"/>
                    </a:lnTo>
                    <a:lnTo>
                      <a:pt x="245" y="56"/>
                    </a:lnTo>
                    <a:lnTo>
                      <a:pt x="243" y="57"/>
                    </a:lnTo>
                    <a:lnTo>
                      <a:pt x="239" y="54"/>
                    </a:lnTo>
                    <a:lnTo>
                      <a:pt x="235" y="50"/>
                    </a:lnTo>
                    <a:lnTo>
                      <a:pt x="231" y="46"/>
                    </a:lnTo>
                    <a:lnTo>
                      <a:pt x="227" y="42"/>
                    </a:lnTo>
                    <a:lnTo>
                      <a:pt x="223" y="39"/>
                    </a:lnTo>
                    <a:lnTo>
                      <a:pt x="222" y="37"/>
                    </a:lnTo>
                    <a:lnTo>
                      <a:pt x="220" y="39"/>
                    </a:lnTo>
                    <a:lnTo>
                      <a:pt x="219" y="39"/>
                    </a:lnTo>
                    <a:lnTo>
                      <a:pt x="219" y="41"/>
                    </a:lnTo>
                    <a:lnTo>
                      <a:pt x="219" y="44"/>
                    </a:lnTo>
                    <a:lnTo>
                      <a:pt x="219" y="46"/>
                    </a:lnTo>
                    <a:lnTo>
                      <a:pt x="219" y="50"/>
                    </a:lnTo>
                    <a:lnTo>
                      <a:pt x="220" y="53"/>
                    </a:lnTo>
                    <a:lnTo>
                      <a:pt x="220" y="54"/>
                    </a:lnTo>
                    <a:lnTo>
                      <a:pt x="220" y="56"/>
                    </a:lnTo>
                    <a:lnTo>
                      <a:pt x="220" y="57"/>
                    </a:lnTo>
                    <a:lnTo>
                      <a:pt x="220" y="58"/>
                    </a:lnTo>
                    <a:lnTo>
                      <a:pt x="219" y="59"/>
                    </a:lnTo>
                    <a:lnTo>
                      <a:pt x="218" y="59"/>
                    </a:lnTo>
                    <a:lnTo>
                      <a:pt x="216" y="59"/>
                    </a:lnTo>
                    <a:lnTo>
                      <a:pt x="216" y="59"/>
                    </a:lnTo>
                    <a:lnTo>
                      <a:pt x="216" y="61"/>
                    </a:lnTo>
                    <a:lnTo>
                      <a:pt x="219" y="63"/>
                    </a:lnTo>
                    <a:lnTo>
                      <a:pt x="222" y="66"/>
                    </a:lnTo>
                    <a:lnTo>
                      <a:pt x="223" y="70"/>
                    </a:lnTo>
                    <a:lnTo>
                      <a:pt x="223" y="70"/>
                    </a:lnTo>
                    <a:lnTo>
                      <a:pt x="222" y="71"/>
                    </a:lnTo>
                    <a:lnTo>
                      <a:pt x="222" y="71"/>
                    </a:lnTo>
                    <a:lnTo>
                      <a:pt x="219" y="66"/>
                    </a:lnTo>
                    <a:lnTo>
                      <a:pt x="218" y="66"/>
                    </a:lnTo>
                    <a:lnTo>
                      <a:pt x="216" y="63"/>
                    </a:lnTo>
                    <a:lnTo>
                      <a:pt x="216" y="69"/>
                    </a:lnTo>
                    <a:lnTo>
                      <a:pt x="218" y="74"/>
                    </a:lnTo>
                    <a:lnTo>
                      <a:pt x="216" y="74"/>
                    </a:lnTo>
                    <a:lnTo>
                      <a:pt x="216" y="74"/>
                    </a:lnTo>
                    <a:lnTo>
                      <a:pt x="216" y="74"/>
                    </a:lnTo>
                    <a:lnTo>
                      <a:pt x="215" y="70"/>
                    </a:lnTo>
                    <a:lnTo>
                      <a:pt x="214" y="66"/>
                    </a:lnTo>
                    <a:lnTo>
                      <a:pt x="214" y="61"/>
                    </a:lnTo>
                    <a:lnTo>
                      <a:pt x="214" y="59"/>
                    </a:lnTo>
                    <a:lnTo>
                      <a:pt x="212" y="58"/>
                    </a:lnTo>
                    <a:lnTo>
                      <a:pt x="212" y="58"/>
                    </a:lnTo>
                    <a:lnTo>
                      <a:pt x="212" y="58"/>
                    </a:lnTo>
                    <a:lnTo>
                      <a:pt x="211" y="57"/>
                    </a:lnTo>
                    <a:lnTo>
                      <a:pt x="207" y="53"/>
                    </a:lnTo>
                    <a:lnTo>
                      <a:pt x="203" y="50"/>
                    </a:lnTo>
                    <a:lnTo>
                      <a:pt x="199" y="46"/>
                    </a:lnTo>
                    <a:lnTo>
                      <a:pt x="197" y="41"/>
                    </a:lnTo>
                    <a:lnTo>
                      <a:pt x="194" y="37"/>
                    </a:lnTo>
                    <a:lnTo>
                      <a:pt x="191" y="35"/>
                    </a:lnTo>
                    <a:lnTo>
                      <a:pt x="186" y="37"/>
                    </a:lnTo>
                    <a:lnTo>
                      <a:pt x="180" y="44"/>
                    </a:lnTo>
                    <a:lnTo>
                      <a:pt x="173" y="50"/>
                    </a:lnTo>
                    <a:lnTo>
                      <a:pt x="168" y="57"/>
                    </a:lnTo>
                    <a:lnTo>
                      <a:pt x="165" y="61"/>
                    </a:lnTo>
                    <a:lnTo>
                      <a:pt x="165" y="62"/>
                    </a:lnTo>
                    <a:lnTo>
                      <a:pt x="168" y="65"/>
                    </a:lnTo>
                    <a:lnTo>
                      <a:pt x="172" y="69"/>
                    </a:lnTo>
                    <a:lnTo>
                      <a:pt x="170" y="69"/>
                    </a:lnTo>
                    <a:lnTo>
                      <a:pt x="170" y="69"/>
                    </a:lnTo>
                    <a:lnTo>
                      <a:pt x="168" y="67"/>
                    </a:lnTo>
                    <a:lnTo>
                      <a:pt x="165" y="66"/>
                    </a:lnTo>
                    <a:lnTo>
                      <a:pt x="161" y="63"/>
                    </a:lnTo>
                    <a:lnTo>
                      <a:pt x="159" y="61"/>
                    </a:lnTo>
                    <a:lnTo>
                      <a:pt x="157" y="58"/>
                    </a:lnTo>
                    <a:lnTo>
                      <a:pt x="156" y="56"/>
                    </a:lnTo>
                    <a:lnTo>
                      <a:pt x="156" y="52"/>
                    </a:lnTo>
                    <a:lnTo>
                      <a:pt x="156" y="52"/>
                    </a:lnTo>
                    <a:lnTo>
                      <a:pt x="157" y="52"/>
                    </a:lnTo>
                    <a:lnTo>
                      <a:pt x="155" y="46"/>
                    </a:lnTo>
                    <a:lnTo>
                      <a:pt x="152" y="42"/>
                    </a:lnTo>
                    <a:lnTo>
                      <a:pt x="149" y="37"/>
                    </a:lnTo>
                    <a:lnTo>
                      <a:pt x="148" y="33"/>
                    </a:lnTo>
                    <a:lnTo>
                      <a:pt x="147" y="29"/>
                    </a:lnTo>
                    <a:lnTo>
                      <a:pt x="144" y="24"/>
                    </a:lnTo>
                    <a:lnTo>
                      <a:pt x="143" y="20"/>
                    </a:lnTo>
                    <a:lnTo>
                      <a:pt x="139" y="18"/>
                    </a:lnTo>
                    <a:lnTo>
                      <a:pt x="138" y="19"/>
                    </a:lnTo>
                    <a:lnTo>
                      <a:pt x="134" y="24"/>
                    </a:lnTo>
                    <a:lnTo>
                      <a:pt x="130" y="32"/>
                    </a:lnTo>
                    <a:lnTo>
                      <a:pt x="124" y="40"/>
                    </a:lnTo>
                    <a:lnTo>
                      <a:pt x="122" y="46"/>
                    </a:lnTo>
                    <a:lnTo>
                      <a:pt x="120" y="48"/>
                    </a:lnTo>
                    <a:lnTo>
                      <a:pt x="120" y="50"/>
                    </a:lnTo>
                    <a:lnTo>
                      <a:pt x="119" y="50"/>
                    </a:lnTo>
                    <a:lnTo>
                      <a:pt x="118" y="50"/>
                    </a:lnTo>
                    <a:lnTo>
                      <a:pt x="113" y="48"/>
                    </a:lnTo>
                    <a:lnTo>
                      <a:pt x="107" y="44"/>
                    </a:lnTo>
                    <a:lnTo>
                      <a:pt x="103" y="39"/>
                    </a:lnTo>
                    <a:lnTo>
                      <a:pt x="101" y="33"/>
                    </a:lnTo>
                    <a:lnTo>
                      <a:pt x="99" y="32"/>
                    </a:lnTo>
                    <a:lnTo>
                      <a:pt x="98" y="29"/>
                    </a:lnTo>
                    <a:lnTo>
                      <a:pt x="98" y="28"/>
                    </a:lnTo>
                    <a:lnTo>
                      <a:pt x="98" y="27"/>
                    </a:lnTo>
                    <a:lnTo>
                      <a:pt x="97" y="27"/>
                    </a:lnTo>
                    <a:lnTo>
                      <a:pt x="96" y="25"/>
                    </a:lnTo>
                    <a:lnTo>
                      <a:pt x="94" y="27"/>
                    </a:lnTo>
                    <a:lnTo>
                      <a:pt x="92" y="28"/>
                    </a:lnTo>
                    <a:lnTo>
                      <a:pt x="88" y="31"/>
                    </a:lnTo>
                    <a:lnTo>
                      <a:pt x="85" y="33"/>
                    </a:lnTo>
                    <a:lnTo>
                      <a:pt x="82" y="37"/>
                    </a:lnTo>
                    <a:lnTo>
                      <a:pt x="80" y="41"/>
                    </a:lnTo>
                    <a:lnTo>
                      <a:pt x="77" y="44"/>
                    </a:lnTo>
                    <a:lnTo>
                      <a:pt x="77" y="45"/>
                    </a:lnTo>
                    <a:lnTo>
                      <a:pt x="76" y="48"/>
                    </a:lnTo>
                    <a:lnTo>
                      <a:pt x="75" y="50"/>
                    </a:lnTo>
                    <a:lnTo>
                      <a:pt x="73" y="53"/>
                    </a:lnTo>
                    <a:lnTo>
                      <a:pt x="72" y="56"/>
                    </a:lnTo>
                    <a:lnTo>
                      <a:pt x="72" y="57"/>
                    </a:lnTo>
                    <a:lnTo>
                      <a:pt x="72" y="58"/>
                    </a:lnTo>
                    <a:lnTo>
                      <a:pt x="73" y="58"/>
                    </a:lnTo>
                    <a:lnTo>
                      <a:pt x="73" y="58"/>
                    </a:lnTo>
                    <a:lnTo>
                      <a:pt x="72" y="58"/>
                    </a:lnTo>
                    <a:lnTo>
                      <a:pt x="72" y="59"/>
                    </a:lnTo>
                    <a:lnTo>
                      <a:pt x="71" y="59"/>
                    </a:lnTo>
                    <a:lnTo>
                      <a:pt x="69" y="59"/>
                    </a:lnTo>
                    <a:lnTo>
                      <a:pt x="69" y="58"/>
                    </a:lnTo>
                    <a:lnTo>
                      <a:pt x="69" y="61"/>
                    </a:lnTo>
                    <a:lnTo>
                      <a:pt x="69" y="62"/>
                    </a:lnTo>
                    <a:lnTo>
                      <a:pt x="68" y="62"/>
                    </a:lnTo>
                    <a:lnTo>
                      <a:pt x="68" y="62"/>
                    </a:lnTo>
                    <a:lnTo>
                      <a:pt x="68" y="62"/>
                    </a:lnTo>
                    <a:lnTo>
                      <a:pt x="68" y="59"/>
                    </a:lnTo>
                    <a:lnTo>
                      <a:pt x="68" y="57"/>
                    </a:lnTo>
                    <a:lnTo>
                      <a:pt x="63" y="62"/>
                    </a:lnTo>
                    <a:lnTo>
                      <a:pt x="63" y="62"/>
                    </a:lnTo>
                    <a:lnTo>
                      <a:pt x="63" y="61"/>
                    </a:lnTo>
                    <a:lnTo>
                      <a:pt x="67" y="58"/>
                    </a:lnTo>
                    <a:lnTo>
                      <a:pt x="69" y="54"/>
                    </a:lnTo>
                    <a:lnTo>
                      <a:pt x="73" y="48"/>
                    </a:lnTo>
                    <a:lnTo>
                      <a:pt x="75" y="45"/>
                    </a:lnTo>
                    <a:lnTo>
                      <a:pt x="69" y="31"/>
                    </a:lnTo>
                    <a:lnTo>
                      <a:pt x="63" y="16"/>
                    </a:lnTo>
                    <a:lnTo>
                      <a:pt x="59" y="14"/>
                    </a:lnTo>
                    <a:lnTo>
                      <a:pt x="56" y="10"/>
                    </a:lnTo>
                    <a:lnTo>
                      <a:pt x="52" y="7"/>
                    </a:lnTo>
                    <a:lnTo>
                      <a:pt x="48" y="6"/>
                    </a:lnTo>
                    <a:lnTo>
                      <a:pt x="44" y="6"/>
                    </a:lnTo>
                    <a:lnTo>
                      <a:pt x="42" y="6"/>
                    </a:lnTo>
                    <a:lnTo>
                      <a:pt x="40" y="7"/>
                    </a:lnTo>
                    <a:lnTo>
                      <a:pt x="42" y="10"/>
                    </a:lnTo>
                    <a:lnTo>
                      <a:pt x="43" y="14"/>
                    </a:lnTo>
                    <a:lnTo>
                      <a:pt x="43" y="14"/>
                    </a:lnTo>
                    <a:lnTo>
                      <a:pt x="46" y="16"/>
                    </a:lnTo>
                    <a:lnTo>
                      <a:pt x="46" y="19"/>
                    </a:lnTo>
                    <a:lnTo>
                      <a:pt x="46" y="23"/>
                    </a:lnTo>
                    <a:lnTo>
                      <a:pt x="46" y="27"/>
                    </a:lnTo>
                    <a:lnTo>
                      <a:pt x="44" y="29"/>
                    </a:lnTo>
                    <a:lnTo>
                      <a:pt x="43" y="40"/>
                    </a:lnTo>
                    <a:lnTo>
                      <a:pt x="43" y="40"/>
                    </a:lnTo>
                    <a:lnTo>
                      <a:pt x="42" y="40"/>
                    </a:lnTo>
                    <a:lnTo>
                      <a:pt x="43" y="32"/>
                    </a:lnTo>
                    <a:lnTo>
                      <a:pt x="40" y="36"/>
                    </a:lnTo>
                    <a:lnTo>
                      <a:pt x="39" y="41"/>
                    </a:lnTo>
                    <a:lnTo>
                      <a:pt x="36" y="46"/>
                    </a:lnTo>
                    <a:lnTo>
                      <a:pt x="42" y="50"/>
                    </a:lnTo>
                    <a:lnTo>
                      <a:pt x="44" y="57"/>
                    </a:lnTo>
                    <a:lnTo>
                      <a:pt x="44" y="58"/>
                    </a:lnTo>
                    <a:lnTo>
                      <a:pt x="43" y="58"/>
                    </a:lnTo>
                    <a:lnTo>
                      <a:pt x="43" y="59"/>
                    </a:lnTo>
                    <a:lnTo>
                      <a:pt x="39" y="57"/>
                    </a:lnTo>
                    <a:lnTo>
                      <a:pt x="38" y="54"/>
                    </a:lnTo>
                    <a:lnTo>
                      <a:pt x="35" y="52"/>
                    </a:lnTo>
                    <a:lnTo>
                      <a:pt x="34" y="49"/>
                    </a:lnTo>
                    <a:lnTo>
                      <a:pt x="29" y="45"/>
                    </a:lnTo>
                    <a:lnTo>
                      <a:pt x="22" y="41"/>
                    </a:lnTo>
                    <a:lnTo>
                      <a:pt x="15" y="39"/>
                    </a:lnTo>
                    <a:lnTo>
                      <a:pt x="8" y="37"/>
                    </a:lnTo>
                    <a:lnTo>
                      <a:pt x="11" y="40"/>
                    </a:lnTo>
                    <a:lnTo>
                      <a:pt x="13" y="39"/>
                    </a:lnTo>
                    <a:lnTo>
                      <a:pt x="14" y="39"/>
                    </a:lnTo>
                    <a:lnTo>
                      <a:pt x="17" y="41"/>
                    </a:lnTo>
                    <a:lnTo>
                      <a:pt x="19" y="45"/>
                    </a:lnTo>
                    <a:lnTo>
                      <a:pt x="23" y="48"/>
                    </a:lnTo>
                    <a:lnTo>
                      <a:pt x="27" y="53"/>
                    </a:lnTo>
                    <a:lnTo>
                      <a:pt x="32" y="58"/>
                    </a:lnTo>
                    <a:lnTo>
                      <a:pt x="35" y="65"/>
                    </a:lnTo>
                    <a:lnTo>
                      <a:pt x="38" y="67"/>
                    </a:lnTo>
                    <a:lnTo>
                      <a:pt x="39" y="73"/>
                    </a:lnTo>
                    <a:lnTo>
                      <a:pt x="40" y="77"/>
                    </a:lnTo>
                    <a:lnTo>
                      <a:pt x="39" y="80"/>
                    </a:lnTo>
                    <a:lnTo>
                      <a:pt x="38" y="82"/>
                    </a:lnTo>
                    <a:lnTo>
                      <a:pt x="38" y="82"/>
                    </a:lnTo>
                    <a:lnTo>
                      <a:pt x="35" y="82"/>
                    </a:lnTo>
                    <a:lnTo>
                      <a:pt x="35" y="80"/>
                    </a:lnTo>
                    <a:lnTo>
                      <a:pt x="34" y="79"/>
                    </a:lnTo>
                    <a:lnTo>
                      <a:pt x="32" y="77"/>
                    </a:lnTo>
                    <a:lnTo>
                      <a:pt x="31" y="75"/>
                    </a:lnTo>
                    <a:lnTo>
                      <a:pt x="30" y="78"/>
                    </a:lnTo>
                    <a:lnTo>
                      <a:pt x="29" y="80"/>
                    </a:lnTo>
                    <a:lnTo>
                      <a:pt x="27" y="80"/>
                    </a:lnTo>
                    <a:lnTo>
                      <a:pt x="29" y="80"/>
                    </a:lnTo>
                    <a:lnTo>
                      <a:pt x="30" y="77"/>
                    </a:lnTo>
                    <a:lnTo>
                      <a:pt x="30" y="74"/>
                    </a:lnTo>
                    <a:lnTo>
                      <a:pt x="27" y="71"/>
                    </a:lnTo>
                    <a:lnTo>
                      <a:pt x="27" y="71"/>
                    </a:lnTo>
                    <a:lnTo>
                      <a:pt x="26" y="73"/>
                    </a:lnTo>
                    <a:lnTo>
                      <a:pt x="26" y="74"/>
                    </a:lnTo>
                    <a:lnTo>
                      <a:pt x="25" y="74"/>
                    </a:lnTo>
                    <a:lnTo>
                      <a:pt x="25" y="74"/>
                    </a:lnTo>
                    <a:lnTo>
                      <a:pt x="25" y="74"/>
                    </a:lnTo>
                    <a:lnTo>
                      <a:pt x="26" y="73"/>
                    </a:lnTo>
                    <a:lnTo>
                      <a:pt x="27" y="70"/>
                    </a:lnTo>
                    <a:lnTo>
                      <a:pt x="21" y="62"/>
                    </a:lnTo>
                    <a:lnTo>
                      <a:pt x="15" y="54"/>
                    </a:lnTo>
                    <a:lnTo>
                      <a:pt x="15" y="53"/>
                    </a:lnTo>
                    <a:lnTo>
                      <a:pt x="17" y="52"/>
                    </a:lnTo>
                    <a:lnTo>
                      <a:pt x="17" y="52"/>
                    </a:lnTo>
                    <a:lnTo>
                      <a:pt x="18" y="52"/>
                    </a:lnTo>
                    <a:lnTo>
                      <a:pt x="17" y="52"/>
                    </a:lnTo>
                    <a:lnTo>
                      <a:pt x="13" y="48"/>
                    </a:lnTo>
                    <a:lnTo>
                      <a:pt x="8" y="44"/>
                    </a:lnTo>
                    <a:lnTo>
                      <a:pt x="4" y="40"/>
                    </a:lnTo>
                    <a:lnTo>
                      <a:pt x="0" y="36"/>
                    </a:lnTo>
                    <a:lnTo>
                      <a:pt x="0" y="35"/>
                    </a:lnTo>
                    <a:lnTo>
                      <a:pt x="0" y="33"/>
                    </a:lnTo>
                    <a:lnTo>
                      <a:pt x="1" y="33"/>
                    </a:lnTo>
                    <a:lnTo>
                      <a:pt x="2" y="32"/>
                    </a:lnTo>
                    <a:lnTo>
                      <a:pt x="18" y="35"/>
                    </a:lnTo>
                    <a:lnTo>
                      <a:pt x="32" y="42"/>
                    </a:lnTo>
                    <a:lnTo>
                      <a:pt x="36" y="32"/>
                    </a:lnTo>
                    <a:lnTo>
                      <a:pt x="39" y="21"/>
                    </a:lnTo>
                    <a:lnTo>
                      <a:pt x="36" y="11"/>
                    </a:lnTo>
                    <a:lnTo>
                      <a:pt x="36" y="8"/>
                    </a:lnTo>
                    <a:lnTo>
                      <a:pt x="36" y="6"/>
                    </a:lnTo>
                    <a:lnTo>
                      <a:pt x="36" y="4"/>
                    </a:lnTo>
                    <a:lnTo>
                      <a:pt x="42" y="0"/>
                    </a:lnTo>
                    <a:lnTo>
                      <a:pt x="47" y="0"/>
                    </a:lnTo>
                    <a:close/>
                  </a:path>
                </a:pathLst>
              </a:custGeom>
              <a:grp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58" name="矩形 57"/>
            <p:cNvSpPr/>
            <p:nvPr/>
          </p:nvSpPr>
          <p:spPr>
            <a:xfrm>
              <a:off x="2444468" y="1831840"/>
              <a:ext cx="170037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rgbClr val="3C3C3B"/>
                  </a:solidFill>
                  <a:latin typeface="汉仪小麦体简" panose="00020600040101010101" pitchFamily="18" charset="-122"/>
                  <a:ea typeface="汉仪小麦体简" panose="00020600040101010101" pitchFamily="18" charset="-122"/>
                </a:rPr>
                <a:t>文字</a:t>
              </a:r>
              <a:r>
                <a:rPr lang="zh-CN" altLang="en-US" sz="2400" b="1" dirty="0">
                  <a:solidFill>
                    <a:srgbClr val="3C3C3B"/>
                  </a:solidFill>
                  <a:latin typeface="汉仪小麦体简" panose="00020600040101010101" pitchFamily="18" charset="-122"/>
                  <a:ea typeface="汉仪小麦体简" panose="00020600040101010101" pitchFamily="18" charset="-122"/>
                </a:rPr>
                <a:t>添加</a:t>
              </a:r>
            </a:p>
          </p:txBody>
        </p:sp>
      </p:grpSp>
      <p:grpSp>
        <p:nvGrpSpPr>
          <p:cNvPr id="72" name="组合 71"/>
          <p:cNvGrpSpPr/>
          <p:nvPr/>
        </p:nvGrpSpPr>
        <p:grpSpPr>
          <a:xfrm>
            <a:off x="2222727" y="3237003"/>
            <a:ext cx="1922116" cy="1082661"/>
            <a:chOff x="2222727" y="3237003"/>
            <a:chExt cx="1922116" cy="1082661"/>
          </a:xfrm>
        </p:grpSpPr>
        <p:grpSp>
          <p:nvGrpSpPr>
            <p:cNvPr id="20" name="组合 19"/>
            <p:cNvGrpSpPr/>
            <p:nvPr/>
          </p:nvGrpSpPr>
          <p:grpSpPr>
            <a:xfrm>
              <a:off x="2222727" y="3237003"/>
              <a:ext cx="1837644" cy="1082661"/>
              <a:chOff x="3910013" y="2705100"/>
              <a:chExt cx="1317625" cy="776288"/>
            </a:xfrm>
            <a:solidFill>
              <a:srgbClr val="FFB6B6"/>
            </a:solidFill>
          </p:grpSpPr>
          <p:sp>
            <p:nvSpPr>
              <p:cNvPr id="21" name="Freeform 94"/>
              <p:cNvSpPr>
                <a:spLocks/>
              </p:cNvSpPr>
              <p:nvPr/>
            </p:nvSpPr>
            <p:spPr bwMode="auto">
              <a:xfrm>
                <a:off x="4448175" y="2716213"/>
                <a:ext cx="15875" cy="131763"/>
              </a:xfrm>
              <a:custGeom>
                <a:avLst/>
                <a:gdLst>
                  <a:gd name="T0" fmla="*/ 4 w 10"/>
                  <a:gd name="T1" fmla="*/ 0 h 83"/>
                  <a:gd name="T2" fmla="*/ 5 w 10"/>
                  <a:gd name="T3" fmla="*/ 2 h 83"/>
                  <a:gd name="T4" fmla="*/ 9 w 10"/>
                  <a:gd name="T5" fmla="*/ 28 h 83"/>
                  <a:gd name="T6" fmla="*/ 10 w 10"/>
                  <a:gd name="T7" fmla="*/ 56 h 83"/>
                  <a:gd name="T8" fmla="*/ 9 w 10"/>
                  <a:gd name="T9" fmla="*/ 83 h 83"/>
                  <a:gd name="T10" fmla="*/ 9 w 10"/>
                  <a:gd name="T11" fmla="*/ 83 h 83"/>
                  <a:gd name="T12" fmla="*/ 8 w 10"/>
                  <a:gd name="T13" fmla="*/ 83 h 83"/>
                  <a:gd name="T14" fmla="*/ 8 w 10"/>
                  <a:gd name="T15" fmla="*/ 83 h 83"/>
                  <a:gd name="T16" fmla="*/ 5 w 10"/>
                  <a:gd name="T17" fmla="*/ 63 h 83"/>
                  <a:gd name="T18" fmla="*/ 4 w 10"/>
                  <a:gd name="T19" fmla="*/ 44 h 83"/>
                  <a:gd name="T20" fmla="*/ 1 w 10"/>
                  <a:gd name="T21" fmla="*/ 24 h 83"/>
                  <a:gd name="T22" fmla="*/ 0 w 10"/>
                  <a:gd name="T23" fmla="*/ 4 h 83"/>
                  <a:gd name="T24" fmla="*/ 1 w 10"/>
                  <a:gd name="T25" fmla="*/ 3 h 83"/>
                  <a:gd name="T26" fmla="*/ 1 w 10"/>
                  <a:gd name="T27" fmla="*/ 2 h 83"/>
                  <a:gd name="T28" fmla="*/ 2 w 10"/>
                  <a:gd name="T29" fmla="*/ 2 h 83"/>
                  <a:gd name="T30" fmla="*/ 4 w 10"/>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83">
                    <a:moveTo>
                      <a:pt x="4" y="0"/>
                    </a:moveTo>
                    <a:lnTo>
                      <a:pt x="5" y="2"/>
                    </a:lnTo>
                    <a:lnTo>
                      <a:pt x="9" y="28"/>
                    </a:lnTo>
                    <a:lnTo>
                      <a:pt x="10" y="56"/>
                    </a:lnTo>
                    <a:lnTo>
                      <a:pt x="9" y="83"/>
                    </a:lnTo>
                    <a:lnTo>
                      <a:pt x="9" y="83"/>
                    </a:lnTo>
                    <a:lnTo>
                      <a:pt x="8" y="83"/>
                    </a:lnTo>
                    <a:lnTo>
                      <a:pt x="8" y="83"/>
                    </a:lnTo>
                    <a:lnTo>
                      <a:pt x="5" y="63"/>
                    </a:lnTo>
                    <a:lnTo>
                      <a:pt x="4" y="44"/>
                    </a:lnTo>
                    <a:lnTo>
                      <a:pt x="1" y="24"/>
                    </a:lnTo>
                    <a:lnTo>
                      <a:pt x="0" y="4"/>
                    </a:lnTo>
                    <a:lnTo>
                      <a:pt x="1" y="3"/>
                    </a:lnTo>
                    <a:lnTo>
                      <a:pt x="1" y="2"/>
                    </a:lnTo>
                    <a:lnTo>
                      <a:pt x="2" y="2"/>
                    </a:lnTo>
                    <a:lnTo>
                      <a:pt x="4"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95"/>
              <p:cNvSpPr>
                <a:spLocks/>
              </p:cNvSpPr>
              <p:nvPr/>
            </p:nvSpPr>
            <p:spPr bwMode="auto">
              <a:xfrm>
                <a:off x="4660900" y="2728913"/>
                <a:ext cx="14288" cy="117475"/>
              </a:xfrm>
              <a:custGeom>
                <a:avLst/>
                <a:gdLst>
                  <a:gd name="T0" fmla="*/ 2 w 9"/>
                  <a:gd name="T1" fmla="*/ 0 h 74"/>
                  <a:gd name="T2" fmla="*/ 6 w 9"/>
                  <a:gd name="T3" fmla="*/ 3 h 74"/>
                  <a:gd name="T4" fmla="*/ 7 w 9"/>
                  <a:gd name="T5" fmla="*/ 7 h 74"/>
                  <a:gd name="T6" fmla="*/ 6 w 9"/>
                  <a:gd name="T7" fmla="*/ 13 h 74"/>
                  <a:gd name="T8" fmla="*/ 6 w 9"/>
                  <a:gd name="T9" fmla="*/ 19 h 74"/>
                  <a:gd name="T10" fmla="*/ 5 w 9"/>
                  <a:gd name="T11" fmla="*/ 23 h 74"/>
                  <a:gd name="T12" fmla="*/ 5 w 9"/>
                  <a:gd name="T13" fmla="*/ 38 h 74"/>
                  <a:gd name="T14" fmla="*/ 7 w 9"/>
                  <a:gd name="T15" fmla="*/ 54 h 74"/>
                  <a:gd name="T16" fmla="*/ 9 w 9"/>
                  <a:gd name="T17" fmla="*/ 70 h 74"/>
                  <a:gd name="T18" fmla="*/ 7 w 9"/>
                  <a:gd name="T19" fmla="*/ 71 h 74"/>
                  <a:gd name="T20" fmla="*/ 6 w 9"/>
                  <a:gd name="T21" fmla="*/ 72 h 74"/>
                  <a:gd name="T22" fmla="*/ 5 w 9"/>
                  <a:gd name="T23" fmla="*/ 74 h 74"/>
                  <a:gd name="T24" fmla="*/ 3 w 9"/>
                  <a:gd name="T25" fmla="*/ 74 h 74"/>
                  <a:gd name="T26" fmla="*/ 3 w 9"/>
                  <a:gd name="T27" fmla="*/ 72 h 74"/>
                  <a:gd name="T28" fmla="*/ 1 w 9"/>
                  <a:gd name="T29" fmla="*/ 59 h 74"/>
                  <a:gd name="T30" fmla="*/ 0 w 9"/>
                  <a:gd name="T31" fmla="*/ 45 h 74"/>
                  <a:gd name="T32" fmla="*/ 0 w 9"/>
                  <a:gd name="T33" fmla="*/ 32 h 74"/>
                  <a:gd name="T34" fmla="*/ 1 w 9"/>
                  <a:gd name="T35" fmla="*/ 27 h 74"/>
                  <a:gd name="T36" fmla="*/ 2 w 9"/>
                  <a:gd name="T37" fmla="*/ 20 h 74"/>
                  <a:gd name="T38" fmla="*/ 3 w 9"/>
                  <a:gd name="T39" fmla="*/ 12 h 74"/>
                  <a:gd name="T40" fmla="*/ 3 w 9"/>
                  <a:gd name="T41" fmla="*/ 6 h 74"/>
                  <a:gd name="T42" fmla="*/ 1 w 9"/>
                  <a:gd name="T43" fmla="*/ 2 h 74"/>
                  <a:gd name="T44" fmla="*/ 1 w 9"/>
                  <a:gd name="T45" fmla="*/ 0 h 74"/>
                  <a:gd name="T46" fmla="*/ 2 w 9"/>
                  <a:gd name="T47" fmla="*/ 0 h 74"/>
                  <a:gd name="T48" fmla="*/ 2 w 9"/>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4">
                    <a:moveTo>
                      <a:pt x="2" y="0"/>
                    </a:moveTo>
                    <a:lnTo>
                      <a:pt x="6" y="3"/>
                    </a:lnTo>
                    <a:lnTo>
                      <a:pt x="7" y="7"/>
                    </a:lnTo>
                    <a:lnTo>
                      <a:pt x="6" y="13"/>
                    </a:lnTo>
                    <a:lnTo>
                      <a:pt x="6" y="19"/>
                    </a:lnTo>
                    <a:lnTo>
                      <a:pt x="5" y="23"/>
                    </a:lnTo>
                    <a:lnTo>
                      <a:pt x="5" y="38"/>
                    </a:lnTo>
                    <a:lnTo>
                      <a:pt x="7" y="54"/>
                    </a:lnTo>
                    <a:lnTo>
                      <a:pt x="9" y="70"/>
                    </a:lnTo>
                    <a:lnTo>
                      <a:pt x="7" y="71"/>
                    </a:lnTo>
                    <a:lnTo>
                      <a:pt x="6" y="72"/>
                    </a:lnTo>
                    <a:lnTo>
                      <a:pt x="5" y="74"/>
                    </a:lnTo>
                    <a:lnTo>
                      <a:pt x="3" y="74"/>
                    </a:lnTo>
                    <a:lnTo>
                      <a:pt x="3" y="72"/>
                    </a:lnTo>
                    <a:lnTo>
                      <a:pt x="1" y="59"/>
                    </a:lnTo>
                    <a:lnTo>
                      <a:pt x="0" y="45"/>
                    </a:lnTo>
                    <a:lnTo>
                      <a:pt x="0" y="32"/>
                    </a:lnTo>
                    <a:lnTo>
                      <a:pt x="1" y="27"/>
                    </a:lnTo>
                    <a:lnTo>
                      <a:pt x="2" y="20"/>
                    </a:lnTo>
                    <a:lnTo>
                      <a:pt x="3" y="12"/>
                    </a:lnTo>
                    <a:lnTo>
                      <a:pt x="3" y="6"/>
                    </a:lnTo>
                    <a:lnTo>
                      <a:pt x="1" y="2"/>
                    </a:lnTo>
                    <a:lnTo>
                      <a:pt x="1" y="0"/>
                    </a:lnTo>
                    <a:lnTo>
                      <a:pt x="2" y="0"/>
                    </a:lnTo>
                    <a:lnTo>
                      <a:pt x="2"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96"/>
              <p:cNvSpPr>
                <a:spLocks/>
              </p:cNvSpPr>
              <p:nvPr/>
            </p:nvSpPr>
            <p:spPr bwMode="auto">
              <a:xfrm>
                <a:off x="4435475" y="3216275"/>
                <a:ext cx="33338" cy="184150"/>
              </a:xfrm>
              <a:custGeom>
                <a:avLst/>
                <a:gdLst>
                  <a:gd name="T0" fmla="*/ 16 w 21"/>
                  <a:gd name="T1" fmla="*/ 0 h 116"/>
                  <a:gd name="T2" fmla="*/ 17 w 21"/>
                  <a:gd name="T3" fmla="*/ 2 h 116"/>
                  <a:gd name="T4" fmla="*/ 18 w 21"/>
                  <a:gd name="T5" fmla="*/ 4 h 116"/>
                  <a:gd name="T6" fmla="*/ 18 w 21"/>
                  <a:gd name="T7" fmla="*/ 8 h 116"/>
                  <a:gd name="T8" fmla="*/ 17 w 21"/>
                  <a:gd name="T9" fmla="*/ 11 h 116"/>
                  <a:gd name="T10" fmla="*/ 17 w 21"/>
                  <a:gd name="T11" fmla="*/ 13 h 116"/>
                  <a:gd name="T12" fmla="*/ 17 w 21"/>
                  <a:gd name="T13" fmla="*/ 21 h 116"/>
                  <a:gd name="T14" fmla="*/ 17 w 21"/>
                  <a:gd name="T15" fmla="*/ 28 h 116"/>
                  <a:gd name="T16" fmla="*/ 18 w 21"/>
                  <a:gd name="T17" fmla="*/ 34 h 116"/>
                  <a:gd name="T18" fmla="*/ 19 w 21"/>
                  <a:gd name="T19" fmla="*/ 72 h 116"/>
                  <a:gd name="T20" fmla="*/ 21 w 21"/>
                  <a:gd name="T21" fmla="*/ 112 h 116"/>
                  <a:gd name="T22" fmla="*/ 19 w 21"/>
                  <a:gd name="T23" fmla="*/ 112 h 116"/>
                  <a:gd name="T24" fmla="*/ 19 w 21"/>
                  <a:gd name="T25" fmla="*/ 114 h 116"/>
                  <a:gd name="T26" fmla="*/ 18 w 21"/>
                  <a:gd name="T27" fmla="*/ 116 h 116"/>
                  <a:gd name="T28" fmla="*/ 17 w 21"/>
                  <a:gd name="T29" fmla="*/ 116 h 116"/>
                  <a:gd name="T30" fmla="*/ 16 w 21"/>
                  <a:gd name="T31" fmla="*/ 116 h 116"/>
                  <a:gd name="T32" fmla="*/ 16 w 21"/>
                  <a:gd name="T33" fmla="*/ 116 h 116"/>
                  <a:gd name="T34" fmla="*/ 13 w 21"/>
                  <a:gd name="T35" fmla="*/ 50 h 116"/>
                  <a:gd name="T36" fmla="*/ 12 w 21"/>
                  <a:gd name="T37" fmla="*/ 37 h 116"/>
                  <a:gd name="T38" fmla="*/ 12 w 21"/>
                  <a:gd name="T39" fmla="*/ 23 h 116"/>
                  <a:gd name="T40" fmla="*/ 13 w 21"/>
                  <a:gd name="T41" fmla="*/ 19 h 116"/>
                  <a:gd name="T42" fmla="*/ 10 w 21"/>
                  <a:gd name="T43" fmla="*/ 24 h 116"/>
                  <a:gd name="T44" fmla="*/ 6 w 21"/>
                  <a:gd name="T45" fmla="*/ 30 h 116"/>
                  <a:gd name="T46" fmla="*/ 0 w 21"/>
                  <a:gd name="T47" fmla="*/ 37 h 116"/>
                  <a:gd name="T48" fmla="*/ 0 w 21"/>
                  <a:gd name="T49" fmla="*/ 37 h 116"/>
                  <a:gd name="T50" fmla="*/ 0 w 21"/>
                  <a:gd name="T51" fmla="*/ 37 h 116"/>
                  <a:gd name="T52" fmla="*/ 4 w 21"/>
                  <a:gd name="T53" fmla="*/ 30 h 116"/>
                  <a:gd name="T54" fmla="*/ 8 w 21"/>
                  <a:gd name="T55" fmla="*/ 24 h 116"/>
                  <a:gd name="T56" fmla="*/ 12 w 21"/>
                  <a:gd name="T57" fmla="*/ 17 h 116"/>
                  <a:gd name="T58" fmla="*/ 13 w 21"/>
                  <a:gd name="T59" fmla="*/ 15 h 116"/>
                  <a:gd name="T60" fmla="*/ 14 w 21"/>
                  <a:gd name="T61" fmla="*/ 12 h 116"/>
                  <a:gd name="T62" fmla="*/ 14 w 21"/>
                  <a:gd name="T63" fmla="*/ 12 h 116"/>
                  <a:gd name="T64" fmla="*/ 14 w 21"/>
                  <a:gd name="T65" fmla="*/ 8 h 116"/>
                  <a:gd name="T66" fmla="*/ 14 w 21"/>
                  <a:gd name="T67" fmla="*/ 5 h 116"/>
                  <a:gd name="T68" fmla="*/ 13 w 21"/>
                  <a:gd name="T69" fmla="*/ 2 h 116"/>
                  <a:gd name="T70" fmla="*/ 13 w 21"/>
                  <a:gd name="T71" fmla="*/ 0 h 116"/>
                  <a:gd name="T72" fmla="*/ 14 w 21"/>
                  <a:gd name="T73" fmla="*/ 0 h 116"/>
                  <a:gd name="T74" fmla="*/ 16 w 21"/>
                  <a:gd name="T7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16">
                    <a:moveTo>
                      <a:pt x="16" y="0"/>
                    </a:moveTo>
                    <a:lnTo>
                      <a:pt x="17" y="2"/>
                    </a:lnTo>
                    <a:lnTo>
                      <a:pt x="18" y="4"/>
                    </a:lnTo>
                    <a:lnTo>
                      <a:pt x="18" y="8"/>
                    </a:lnTo>
                    <a:lnTo>
                      <a:pt x="17" y="11"/>
                    </a:lnTo>
                    <a:lnTo>
                      <a:pt x="17" y="13"/>
                    </a:lnTo>
                    <a:lnTo>
                      <a:pt x="17" y="21"/>
                    </a:lnTo>
                    <a:lnTo>
                      <a:pt x="17" y="28"/>
                    </a:lnTo>
                    <a:lnTo>
                      <a:pt x="18" y="34"/>
                    </a:lnTo>
                    <a:lnTo>
                      <a:pt x="19" y="72"/>
                    </a:lnTo>
                    <a:lnTo>
                      <a:pt x="21" y="112"/>
                    </a:lnTo>
                    <a:lnTo>
                      <a:pt x="19" y="112"/>
                    </a:lnTo>
                    <a:lnTo>
                      <a:pt x="19" y="114"/>
                    </a:lnTo>
                    <a:lnTo>
                      <a:pt x="18" y="116"/>
                    </a:lnTo>
                    <a:lnTo>
                      <a:pt x="17" y="116"/>
                    </a:lnTo>
                    <a:lnTo>
                      <a:pt x="16" y="116"/>
                    </a:lnTo>
                    <a:lnTo>
                      <a:pt x="16" y="116"/>
                    </a:lnTo>
                    <a:lnTo>
                      <a:pt x="13" y="50"/>
                    </a:lnTo>
                    <a:lnTo>
                      <a:pt x="12" y="37"/>
                    </a:lnTo>
                    <a:lnTo>
                      <a:pt x="12" y="23"/>
                    </a:lnTo>
                    <a:lnTo>
                      <a:pt x="13" y="19"/>
                    </a:lnTo>
                    <a:lnTo>
                      <a:pt x="10" y="24"/>
                    </a:lnTo>
                    <a:lnTo>
                      <a:pt x="6" y="30"/>
                    </a:lnTo>
                    <a:lnTo>
                      <a:pt x="0" y="37"/>
                    </a:lnTo>
                    <a:lnTo>
                      <a:pt x="0" y="37"/>
                    </a:lnTo>
                    <a:lnTo>
                      <a:pt x="0" y="37"/>
                    </a:lnTo>
                    <a:lnTo>
                      <a:pt x="4" y="30"/>
                    </a:lnTo>
                    <a:lnTo>
                      <a:pt x="8" y="24"/>
                    </a:lnTo>
                    <a:lnTo>
                      <a:pt x="12" y="17"/>
                    </a:lnTo>
                    <a:lnTo>
                      <a:pt x="13" y="15"/>
                    </a:lnTo>
                    <a:lnTo>
                      <a:pt x="14" y="12"/>
                    </a:lnTo>
                    <a:lnTo>
                      <a:pt x="14" y="12"/>
                    </a:lnTo>
                    <a:lnTo>
                      <a:pt x="14" y="8"/>
                    </a:lnTo>
                    <a:lnTo>
                      <a:pt x="14" y="5"/>
                    </a:lnTo>
                    <a:lnTo>
                      <a:pt x="13" y="2"/>
                    </a:lnTo>
                    <a:lnTo>
                      <a:pt x="13" y="0"/>
                    </a:lnTo>
                    <a:lnTo>
                      <a:pt x="14" y="0"/>
                    </a:lnTo>
                    <a:lnTo>
                      <a:pt x="16"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97"/>
              <p:cNvSpPr>
                <a:spLocks/>
              </p:cNvSpPr>
              <p:nvPr/>
            </p:nvSpPr>
            <p:spPr bwMode="auto">
              <a:xfrm>
                <a:off x="4689475" y="3208338"/>
                <a:ext cx="14288" cy="200025"/>
              </a:xfrm>
              <a:custGeom>
                <a:avLst/>
                <a:gdLst>
                  <a:gd name="T0" fmla="*/ 1 w 9"/>
                  <a:gd name="T1" fmla="*/ 0 h 126"/>
                  <a:gd name="T2" fmla="*/ 3 w 9"/>
                  <a:gd name="T3" fmla="*/ 1 h 126"/>
                  <a:gd name="T4" fmla="*/ 5 w 9"/>
                  <a:gd name="T5" fmla="*/ 35 h 126"/>
                  <a:gd name="T6" fmla="*/ 8 w 9"/>
                  <a:gd name="T7" fmla="*/ 69 h 126"/>
                  <a:gd name="T8" fmla="*/ 9 w 9"/>
                  <a:gd name="T9" fmla="*/ 96 h 126"/>
                  <a:gd name="T10" fmla="*/ 9 w 9"/>
                  <a:gd name="T11" fmla="*/ 123 h 126"/>
                  <a:gd name="T12" fmla="*/ 8 w 9"/>
                  <a:gd name="T13" fmla="*/ 123 h 126"/>
                  <a:gd name="T14" fmla="*/ 8 w 9"/>
                  <a:gd name="T15" fmla="*/ 125 h 126"/>
                  <a:gd name="T16" fmla="*/ 6 w 9"/>
                  <a:gd name="T17" fmla="*/ 126 h 126"/>
                  <a:gd name="T18" fmla="*/ 5 w 9"/>
                  <a:gd name="T19" fmla="*/ 126 h 126"/>
                  <a:gd name="T20" fmla="*/ 5 w 9"/>
                  <a:gd name="T21" fmla="*/ 126 h 126"/>
                  <a:gd name="T22" fmla="*/ 3 w 9"/>
                  <a:gd name="T23" fmla="*/ 109 h 126"/>
                  <a:gd name="T24" fmla="*/ 1 w 9"/>
                  <a:gd name="T25" fmla="*/ 92 h 126"/>
                  <a:gd name="T26" fmla="*/ 3 w 9"/>
                  <a:gd name="T27" fmla="*/ 73 h 126"/>
                  <a:gd name="T28" fmla="*/ 0 w 9"/>
                  <a:gd name="T29" fmla="*/ 38 h 126"/>
                  <a:gd name="T30" fmla="*/ 0 w 9"/>
                  <a:gd name="T31" fmla="*/ 3 h 126"/>
                  <a:gd name="T32" fmla="*/ 0 w 9"/>
                  <a:gd name="T33" fmla="*/ 3 h 126"/>
                  <a:gd name="T34" fmla="*/ 1 w 9"/>
                  <a:gd name="T35" fmla="*/ 1 h 126"/>
                  <a:gd name="T36" fmla="*/ 1 w 9"/>
                  <a:gd name="T3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26">
                    <a:moveTo>
                      <a:pt x="1" y="0"/>
                    </a:moveTo>
                    <a:lnTo>
                      <a:pt x="3" y="1"/>
                    </a:lnTo>
                    <a:lnTo>
                      <a:pt x="5" y="35"/>
                    </a:lnTo>
                    <a:lnTo>
                      <a:pt x="8" y="69"/>
                    </a:lnTo>
                    <a:lnTo>
                      <a:pt x="9" y="96"/>
                    </a:lnTo>
                    <a:lnTo>
                      <a:pt x="9" y="123"/>
                    </a:lnTo>
                    <a:lnTo>
                      <a:pt x="8" y="123"/>
                    </a:lnTo>
                    <a:lnTo>
                      <a:pt x="8" y="125"/>
                    </a:lnTo>
                    <a:lnTo>
                      <a:pt x="6" y="126"/>
                    </a:lnTo>
                    <a:lnTo>
                      <a:pt x="5" y="126"/>
                    </a:lnTo>
                    <a:lnTo>
                      <a:pt x="5" y="126"/>
                    </a:lnTo>
                    <a:lnTo>
                      <a:pt x="3" y="109"/>
                    </a:lnTo>
                    <a:lnTo>
                      <a:pt x="1" y="92"/>
                    </a:lnTo>
                    <a:lnTo>
                      <a:pt x="3" y="73"/>
                    </a:lnTo>
                    <a:lnTo>
                      <a:pt x="0" y="38"/>
                    </a:lnTo>
                    <a:lnTo>
                      <a:pt x="0" y="3"/>
                    </a:lnTo>
                    <a:lnTo>
                      <a:pt x="0" y="3"/>
                    </a:lnTo>
                    <a:lnTo>
                      <a:pt x="1" y="1"/>
                    </a:lnTo>
                    <a:lnTo>
                      <a:pt x="1"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98"/>
              <p:cNvSpPr>
                <a:spLocks/>
              </p:cNvSpPr>
              <p:nvPr/>
            </p:nvSpPr>
            <p:spPr bwMode="auto">
              <a:xfrm>
                <a:off x="4395788" y="2705100"/>
                <a:ext cx="274638" cy="153988"/>
              </a:xfrm>
              <a:custGeom>
                <a:avLst/>
                <a:gdLst>
                  <a:gd name="T0" fmla="*/ 172 w 173"/>
                  <a:gd name="T1" fmla="*/ 0 h 97"/>
                  <a:gd name="T2" fmla="*/ 173 w 173"/>
                  <a:gd name="T3" fmla="*/ 0 h 97"/>
                  <a:gd name="T4" fmla="*/ 173 w 173"/>
                  <a:gd name="T5" fmla="*/ 1 h 97"/>
                  <a:gd name="T6" fmla="*/ 172 w 173"/>
                  <a:gd name="T7" fmla="*/ 2 h 97"/>
                  <a:gd name="T8" fmla="*/ 170 w 173"/>
                  <a:gd name="T9" fmla="*/ 4 h 97"/>
                  <a:gd name="T10" fmla="*/ 169 w 173"/>
                  <a:gd name="T11" fmla="*/ 5 h 97"/>
                  <a:gd name="T12" fmla="*/ 168 w 173"/>
                  <a:gd name="T13" fmla="*/ 5 h 97"/>
                  <a:gd name="T14" fmla="*/ 146 w 173"/>
                  <a:gd name="T15" fmla="*/ 7 h 97"/>
                  <a:gd name="T16" fmla="*/ 123 w 173"/>
                  <a:gd name="T17" fmla="*/ 11 h 97"/>
                  <a:gd name="T18" fmla="*/ 102 w 173"/>
                  <a:gd name="T19" fmla="*/ 11 h 97"/>
                  <a:gd name="T20" fmla="*/ 67 w 173"/>
                  <a:gd name="T21" fmla="*/ 9 h 97"/>
                  <a:gd name="T22" fmla="*/ 55 w 173"/>
                  <a:gd name="T23" fmla="*/ 7 h 97"/>
                  <a:gd name="T24" fmla="*/ 43 w 173"/>
                  <a:gd name="T25" fmla="*/ 7 h 97"/>
                  <a:gd name="T26" fmla="*/ 31 w 173"/>
                  <a:gd name="T27" fmla="*/ 9 h 97"/>
                  <a:gd name="T28" fmla="*/ 30 w 173"/>
                  <a:gd name="T29" fmla="*/ 10 h 97"/>
                  <a:gd name="T30" fmla="*/ 29 w 173"/>
                  <a:gd name="T31" fmla="*/ 13 h 97"/>
                  <a:gd name="T32" fmla="*/ 23 w 173"/>
                  <a:gd name="T33" fmla="*/ 18 h 97"/>
                  <a:gd name="T34" fmla="*/ 20 w 173"/>
                  <a:gd name="T35" fmla="*/ 22 h 97"/>
                  <a:gd name="T36" fmla="*/ 16 w 173"/>
                  <a:gd name="T37" fmla="*/ 27 h 97"/>
                  <a:gd name="T38" fmla="*/ 10 w 173"/>
                  <a:gd name="T39" fmla="*/ 31 h 97"/>
                  <a:gd name="T40" fmla="*/ 5 w 173"/>
                  <a:gd name="T41" fmla="*/ 35 h 97"/>
                  <a:gd name="T42" fmla="*/ 5 w 173"/>
                  <a:gd name="T43" fmla="*/ 40 h 97"/>
                  <a:gd name="T44" fmla="*/ 6 w 173"/>
                  <a:gd name="T45" fmla="*/ 46 h 97"/>
                  <a:gd name="T46" fmla="*/ 6 w 173"/>
                  <a:gd name="T47" fmla="*/ 51 h 97"/>
                  <a:gd name="T48" fmla="*/ 5 w 173"/>
                  <a:gd name="T49" fmla="*/ 56 h 97"/>
                  <a:gd name="T50" fmla="*/ 6 w 173"/>
                  <a:gd name="T51" fmla="*/ 91 h 97"/>
                  <a:gd name="T52" fmla="*/ 5 w 173"/>
                  <a:gd name="T53" fmla="*/ 93 h 97"/>
                  <a:gd name="T54" fmla="*/ 4 w 173"/>
                  <a:gd name="T55" fmla="*/ 94 h 97"/>
                  <a:gd name="T56" fmla="*/ 2 w 173"/>
                  <a:gd name="T57" fmla="*/ 95 h 97"/>
                  <a:gd name="T58" fmla="*/ 1 w 173"/>
                  <a:gd name="T59" fmla="*/ 97 h 97"/>
                  <a:gd name="T60" fmla="*/ 0 w 173"/>
                  <a:gd name="T61" fmla="*/ 97 h 97"/>
                  <a:gd name="T62" fmla="*/ 0 w 173"/>
                  <a:gd name="T63" fmla="*/ 95 h 97"/>
                  <a:gd name="T64" fmla="*/ 0 w 173"/>
                  <a:gd name="T65" fmla="*/ 59 h 97"/>
                  <a:gd name="T66" fmla="*/ 1 w 173"/>
                  <a:gd name="T67" fmla="*/ 46 h 97"/>
                  <a:gd name="T68" fmla="*/ 0 w 173"/>
                  <a:gd name="T69" fmla="*/ 31 h 97"/>
                  <a:gd name="T70" fmla="*/ 0 w 173"/>
                  <a:gd name="T71" fmla="*/ 31 h 97"/>
                  <a:gd name="T72" fmla="*/ 1 w 173"/>
                  <a:gd name="T73" fmla="*/ 31 h 97"/>
                  <a:gd name="T74" fmla="*/ 1 w 173"/>
                  <a:gd name="T75" fmla="*/ 31 h 97"/>
                  <a:gd name="T76" fmla="*/ 4 w 173"/>
                  <a:gd name="T77" fmla="*/ 34 h 97"/>
                  <a:gd name="T78" fmla="*/ 6 w 173"/>
                  <a:gd name="T79" fmla="*/ 31 h 97"/>
                  <a:gd name="T80" fmla="*/ 10 w 173"/>
                  <a:gd name="T81" fmla="*/ 28 h 97"/>
                  <a:gd name="T82" fmla="*/ 14 w 173"/>
                  <a:gd name="T83" fmla="*/ 23 h 97"/>
                  <a:gd name="T84" fmla="*/ 20 w 173"/>
                  <a:gd name="T85" fmla="*/ 18 h 97"/>
                  <a:gd name="T86" fmla="*/ 22 w 173"/>
                  <a:gd name="T87" fmla="*/ 15 h 97"/>
                  <a:gd name="T88" fmla="*/ 23 w 173"/>
                  <a:gd name="T89" fmla="*/ 13 h 97"/>
                  <a:gd name="T90" fmla="*/ 26 w 173"/>
                  <a:gd name="T91" fmla="*/ 10 h 97"/>
                  <a:gd name="T92" fmla="*/ 30 w 173"/>
                  <a:gd name="T93" fmla="*/ 7 h 97"/>
                  <a:gd name="T94" fmla="*/ 33 w 173"/>
                  <a:gd name="T95" fmla="*/ 6 h 97"/>
                  <a:gd name="T96" fmla="*/ 33 w 173"/>
                  <a:gd name="T97" fmla="*/ 7 h 97"/>
                  <a:gd name="T98" fmla="*/ 33 w 173"/>
                  <a:gd name="T99" fmla="*/ 7 h 97"/>
                  <a:gd name="T100" fmla="*/ 33 w 173"/>
                  <a:gd name="T101" fmla="*/ 7 h 97"/>
                  <a:gd name="T102" fmla="*/ 47 w 173"/>
                  <a:gd name="T103" fmla="*/ 4 h 97"/>
                  <a:gd name="T104" fmla="*/ 63 w 173"/>
                  <a:gd name="T105" fmla="*/ 4 h 97"/>
                  <a:gd name="T106" fmla="*/ 80 w 173"/>
                  <a:gd name="T107" fmla="*/ 4 h 97"/>
                  <a:gd name="T108" fmla="*/ 94 w 173"/>
                  <a:gd name="T109" fmla="*/ 5 h 97"/>
                  <a:gd name="T110" fmla="*/ 121 w 173"/>
                  <a:gd name="T111" fmla="*/ 5 h 97"/>
                  <a:gd name="T112" fmla="*/ 146 w 173"/>
                  <a:gd name="T113" fmla="*/ 2 h 97"/>
                  <a:gd name="T114" fmla="*/ 172 w 173"/>
                  <a:gd name="T11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97">
                    <a:moveTo>
                      <a:pt x="172" y="0"/>
                    </a:moveTo>
                    <a:lnTo>
                      <a:pt x="173" y="0"/>
                    </a:lnTo>
                    <a:lnTo>
                      <a:pt x="173" y="1"/>
                    </a:lnTo>
                    <a:lnTo>
                      <a:pt x="172" y="2"/>
                    </a:lnTo>
                    <a:lnTo>
                      <a:pt x="170" y="4"/>
                    </a:lnTo>
                    <a:lnTo>
                      <a:pt x="169" y="5"/>
                    </a:lnTo>
                    <a:lnTo>
                      <a:pt x="168" y="5"/>
                    </a:lnTo>
                    <a:lnTo>
                      <a:pt x="146" y="7"/>
                    </a:lnTo>
                    <a:lnTo>
                      <a:pt x="123" y="11"/>
                    </a:lnTo>
                    <a:lnTo>
                      <a:pt x="102" y="11"/>
                    </a:lnTo>
                    <a:lnTo>
                      <a:pt x="67" y="9"/>
                    </a:lnTo>
                    <a:lnTo>
                      <a:pt x="55" y="7"/>
                    </a:lnTo>
                    <a:lnTo>
                      <a:pt x="43" y="7"/>
                    </a:lnTo>
                    <a:lnTo>
                      <a:pt x="31" y="9"/>
                    </a:lnTo>
                    <a:lnTo>
                      <a:pt x="30" y="10"/>
                    </a:lnTo>
                    <a:lnTo>
                      <a:pt x="29" y="13"/>
                    </a:lnTo>
                    <a:lnTo>
                      <a:pt x="23" y="18"/>
                    </a:lnTo>
                    <a:lnTo>
                      <a:pt x="20" y="22"/>
                    </a:lnTo>
                    <a:lnTo>
                      <a:pt x="16" y="27"/>
                    </a:lnTo>
                    <a:lnTo>
                      <a:pt x="10" y="31"/>
                    </a:lnTo>
                    <a:lnTo>
                      <a:pt x="5" y="35"/>
                    </a:lnTo>
                    <a:lnTo>
                      <a:pt x="5" y="40"/>
                    </a:lnTo>
                    <a:lnTo>
                      <a:pt x="6" y="46"/>
                    </a:lnTo>
                    <a:lnTo>
                      <a:pt x="6" y="51"/>
                    </a:lnTo>
                    <a:lnTo>
                      <a:pt x="5" y="56"/>
                    </a:lnTo>
                    <a:lnTo>
                      <a:pt x="6" y="91"/>
                    </a:lnTo>
                    <a:lnTo>
                      <a:pt x="5" y="93"/>
                    </a:lnTo>
                    <a:lnTo>
                      <a:pt x="4" y="94"/>
                    </a:lnTo>
                    <a:lnTo>
                      <a:pt x="2" y="95"/>
                    </a:lnTo>
                    <a:lnTo>
                      <a:pt x="1" y="97"/>
                    </a:lnTo>
                    <a:lnTo>
                      <a:pt x="0" y="97"/>
                    </a:lnTo>
                    <a:lnTo>
                      <a:pt x="0" y="95"/>
                    </a:lnTo>
                    <a:lnTo>
                      <a:pt x="0" y="59"/>
                    </a:lnTo>
                    <a:lnTo>
                      <a:pt x="1" y="46"/>
                    </a:lnTo>
                    <a:lnTo>
                      <a:pt x="0" y="31"/>
                    </a:lnTo>
                    <a:lnTo>
                      <a:pt x="0" y="31"/>
                    </a:lnTo>
                    <a:lnTo>
                      <a:pt x="1" y="31"/>
                    </a:lnTo>
                    <a:lnTo>
                      <a:pt x="1" y="31"/>
                    </a:lnTo>
                    <a:lnTo>
                      <a:pt x="4" y="34"/>
                    </a:lnTo>
                    <a:lnTo>
                      <a:pt x="6" y="31"/>
                    </a:lnTo>
                    <a:lnTo>
                      <a:pt x="10" y="28"/>
                    </a:lnTo>
                    <a:lnTo>
                      <a:pt x="14" y="23"/>
                    </a:lnTo>
                    <a:lnTo>
                      <a:pt x="20" y="18"/>
                    </a:lnTo>
                    <a:lnTo>
                      <a:pt x="22" y="15"/>
                    </a:lnTo>
                    <a:lnTo>
                      <a:pt x="23" y="13"/>
                    </a:lnTo>
                    <a:lnTo>
                      <a:pt x="26" y="10"/>
                    </a:lnTo>
                    <a:lnTo>
                      <a:pt x="30" y="7"/>
                    </a:lnTo>
                    <a:lnTo>
                      <a:pt x="33" y="6"/>
                    </a:lnTo>
                    <a:lnTo>
                      <a:pt x="33" y="7"/>
                    </a:lnTo>
                    <a:lnTo>
                      <a:pt x="33" y="7"/>
                    </a:lnTo>
                    <a:lnTo>
                      <a:pt x="33" y="7"/>
                    </a:lnTo>
                    <a:lnTo>
                      <a:pt x="47" y="4"/>
                    </a:lnTo>
                    <a:lnTo>
                      <a:pt x="63" y="4"/>
                    </a:lnTo>
                    <a:lnTo>
                      <a:pt x="80" y="4"/>
                    </a:lnTo>
                    <a:lnTo>
                      <a:pt x="94" y="5"/>
                    </a:lnTo>
                    <a:lnTo>
                      <a:pt x="121" y="5"/>
                    </a:lnTo>
                    <a:lnTo>
                      <a:pt x="146" y="2"/>
                    </a:lnTo>
                    <a:lnTo>
                      <a:pt x="172"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9"/>
              <p:cNvSpPr>
                <a:spLocks/>
              </p:cNvSpPr>
              <p:nvPr/>
            </p:nvSpPr>
            <p:spPr bwMode="auto">
              <a:xfrm>
                <a:off x="4402138" y="3221038"/>
                <a:ext cx="14288" cy="152400"/>
              </a:xfrm>
              <a:custGeom>
                <a:avLst/>
                <a:gdLst>
                  <a:gd name="T0" fmla="*/ 2 w 9"/>
                  <a:gd name="T1" fmla="*/ 0 h 96"/>
                  <a:gd name="T2" fmla="*/ 2 w 9"/>
                  <a:gd name="T3" fmla="*/ 0 h 96"/>
                  <a:gd name="T4" fmla="*/ 8 w 9"/>
                  <a:gd name="T5" fmla="*/ 22 h 96"/>
                  <a:gd name="T6" fmla="*/ 9 w 9"/>
                  <a:gd name="T7" fmla="*/ 44 h 96"/>
                  <a:gd name="T8" fmla="*/ 8 w 9"/>
                  <a:gd name="T9" fmla="*/ 68 h 96"/>
                  <a:gd name="T10" fmla="*/ 8 w 9"/>
                  <a:gd name="T11" fmla="*/ 90 h 96"/>
                  <a:gd name="T12" fmla="*/ 6 w 9"/>
                  <a:gd name="T13" fmla="*/ 92 h 96"/>
                  <a:gd name="T14" fmla="*/ 6 w 9"/>
                  <a:gd name="T15" fmla="*/ 93 h 96"/>
                  <a:gd name="T16" fmla="*/ 5 w 9"/>
                  <a:gd name="T17" fmla="*/ 94 h 96"/>
                  <a:gd name="T18" fmla="*/ 4 w 9"/>
                  <a:gd name="T19" fmla="*/ 96 h 96"/>
                  <a:gd name="T20" fmla="*/ 2 w 9"/>
                  <a:gd name="T21" fmla="*/ 96 h 96"/>
                  <a:gd name="T22" fmla="*/ 2 w 9"/>
                  <a:gd name="T23" fmla="*/ 94 h 96"/>
                  <a:gd name="T24" fmla="*/ 1 w 9"/>
                  <a:gd name="T25" fmla="*/ 64 h 96"/>
                  <a:gd name="T26" fmla="*/ 0 w 9"/>
                  <a:gd name="T27" fmla="*/ 33 h 96"/>
                  <a:gd name="T28" fmla="*/ 1 w 9"/>
                  <a:gd name="T29" fmla="*/ 1 h 96"/>
                  <a:gd name="T30" fmla="*/ 2 w 9"/>
                  <a:gd name="T31" fmla="*/ 1 h 96"/>
                  <a:gd name="T32" fmla="*/ 2 w 9"/>
                  <a:gd name="T3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6">
                    <a:moveTo>
                      <a:pt x="2" y="0"/>
                    </a:moveTo>
                    <a:lnTo>
                      <a:pt x="2" y="0"/>
                    </a:lnTo>
                    <a:lnTo>
                      <a:pt x="8" y="22"/>
                    </a:lnTo>
                    <a:lnTo>
                      <a:pt x="9" y="44"/>
                    </a:lnTo>
                    <a:lnTo>
                      <a:pt x="8" y="68"/>
                    </a:lnTo>
                    <a:lnTo>
                      <a:pt x="8" y="90"/>
                    </a:lnTo>
                    <a:lnTo>
                      <a:pt x="6" y="92"/>
                    </a:lnTo>
                    <a:lnTo>
                      <a:pt x="6" y="93"/>
                    </a:lnTo>
                    <a:lnTo>
                      <a:pt x="5" y="94"/>
                    </a:lnTo>
                    <a:lnTo>
                      <a:pt x="4" y="96"/>
                    </a:lnTo>
                    <a:lnTo>
                      <a:pt x="2" y="96"/>
                    </a:lnTo>
                    <a:lnTo>
                      <a:pt x="2" y="94"/>
                    </a:lnTo>
                    <a:lnTo>
                      <a:pt x="1" y="64"/>
                    </a:lnTo>
                    <a:lnTo>
                      <a:pt x="0" y="33"/>
                    </a:lnTo>
                    <a:lnTo>
                      <a:pt x="1" y="1"/>
                    </a:lnTo>
                    <a:lnTo>
                      <a:pt x="2" y="1"/>
                    </a:lnTo>
                    <a:lnTo>
                      <a:pt x="2"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0"/>
              <p:cNvSpPr>
                <a:spLocks/>
              </p:cNvSpPr>
              <p:nvPr/>
            </p:nvSpPr>
            <p:spPr bwMode="auto">
              <a:xfrm>
                <a:off x="4391025" y="2727325"/>
                <a:ext cx="71438" cy="131763"/>
              </a:xfrm>
              <a:custGeom>
                <a:avLst/>
                <a:gdLst>
                  <a:gd name="T0" fmla="*/ 32 w 45"/>
                  <a:gd name="T1" fmla="*/ 0 h 83"/>
                  <a:gd name="T2" fmla="*/ 24 w 45"/>
                  <a:gd name="T3" fmla="*/ 18 h 83"/>
                  <a:gd name="T4" fmla="*/ 34 w 45"/>
                  <a:gd name="T5" fmla="*/ 7 h 83"/>
                  <a:gd name="T6" fmla="*/ 23 w 45"/>
                  <a:gd name="T7" fmla="*/ 33 h 83"/>
                  <a:gd name="T8" fmla="*/ 38 w 45"/>
                  <a:gd name="T9" fmla="*/ 21 h 83"/>
                  <a:gd name="T10" fmla="*/ 40 w 45"/>
                  <a:gd name="T11" fmla="*/ 20 h 83"/>
                  <a:gd name="T12" fmla="*/ 34 w 45"/>
                  <a:gd name="T13" fmla="*/ 33 h 83"/>
                  <a:gd name="T14" fmla="*/ 37 w 45"/>
                  <a:gd name="T15" fmla="*/ 34 h 83"/>
                  <a:gd name="T16" fmla="*/ 44 w 45"/>
                  <a:gd name="T17" fmla="*/ 30 h 83"/>
                  <a:gd name="T18" fmla="*/ 38 w 45"/>
                  <a:gd name="T19" fmla="*/ 42 h 83"/>
                  <a:gd name="T20" fmla="*/ 25 w 45"/>
                  <a:gd name="T21" fmla="*/ 70 h 83"/>
                  <a:gd name="T22" fmla="*/ 40 w 45"/>
                  <a:gd name="T23" fmla="*/ 51 h 83"/>
                  <a:gd name="T24" fmla="*/ 42 w 45"/>
                  <a:gd name="T25" fmla="*/ 50 h 83"/>
                  <a:gd name="T26" fmla="*/ 41 w 45"/>
                  <a:gd name="T27" fmla="*/ 56 h 83"/>
                  <a:gd name="T28" fmla="*/ 41 w 45"/>
                  <a:gd name="T29" fmla="*/ 60 h 83"/>
                  <a:gd name="T30" fmla="*/ 44 w 45"/>
                  <a:gd name="T31" fmla="*/ 59 h 83"/>
                  <a:gd name="T32" fmla="*/ 44 w 45"/>
                  <a:gd name="T33" fmla="*/ 66 h 83"/>
                  <a:gd name="T34" fmla="*/ 40 w 45"/>
                  <a:gd name="T35" fmla="*/ 72 h 83"/>
                  <a:gd name="T36" fmla="*/ 37 w 45"/>
                  <a:gd name="T37" fmla="*/ 72 h 83"/>
                  <a:gd name="T38" fmla="*/ 30 w 45"/>
                  <a:gd name="T39" fmla="*/ 76 h 83"/>
                  <a:gd name="T40" fmla="*/ 28 w 45"/>
                  <a:gd name="T41" fmla="*/ 76 h 83"/>
                  <a:gd name="T42" fmla="*/ 40 w 45"/>
                  <a:gd name="T43" fmla="*/ 55 h 83"/>
                  <a:gd name="T44" fmla="*/ 20 w 45"/>
                  <a:gd name="T45" fmla="*/ 80 h 83"/>
                  <a:gd name="T46" fmla="*/ 19 w 45"/>
                  <a:gd name="T47" fmla="*/ 80 h 83"/>
                  <a:gd name="T48" fmla="*/ 37 w 45"/>
                  <a:gd name="T49" fmla="*/ 39 h 83"/>
                  <a:gd name="T50" fmla="*/ 7 w 45"/>
                  <a:gd name="T51" fmla="*/ 81 h 83"/>
                  <a:gd name="T52" fmla="*/ 4 w 45"/>
                  <a:gd name="T53" fmla="*/ 83 h 83"/>
                  <a:gd name="T54" fmla="*/ 11 w 45"/>
                  <a:gd name="T55" fmla="*/ 68 h 83"/>
                  <a:gd name="T56" fmla="*/ 36 w 45"/>
                  <a:gd name="T57" fmla="*/ 25 h 83"/>
                  <a:gd name="T58" fmla="*/ 3 w 45"/>
                  <a:gd name="T59" fmla="*/ 72 h 83"/>
                  <a:gd name="T60" fmla="*/ 0 w 45"/>
                  <a:gd name="T61" fmla="*/ 73 h 83"/>
                  <a:gd name="T62" fmla="*/ 12 w 45"/>
                  <a:gd name="T63" fmla="*/ 47 h 83"/>
                  <a:gd name="T64" fmla="*/ 19 w 45"/>
                  <a:gd name="T65" fmla="*/ 34 h 83"/>
                  <a:gd name="T66" fmla="*/ 12 w 45"/>
                  <a:gd name="T67" fmla="*/ 43 h 83"/>
                  <a:gd name="T68" fmla="*/ 5 w 45"/>
                  <a:gd name="T69" fmla="*/ 54 h 83"/>
                  <a:gd name="T70" fmla="*/ 3 w 45"/>
                  <a:gd name="T71" fmla="*/ 54 h 83"/>
                  <a:gd name="T72" fmla="*/ 17 w 45"/>
                  <a:gd name="T73" fmla="*/ 24 h 83"/>
                  <a:gd name="T74" fmla="*/ 3 w 45"/>
                  <a:gd name="T75" fmla="*/ 39 h 83"/>
                  <a:gd name="T76" fmla="*/ 0 w 45"/>
                  <a:gd name="T77" fmla="*/ 41 h 83"/>
                  <a:gd name="T78" fmla="*/ 3 w 45"/>
                  <a:gd name="T79" fmla="*/ 37 h 83"/>
                  <a:gd name="T80" fmla="*/ 7 w 45"/>
                  <a:gd name="T81" fmla="*/ 26 h 83"/>
                  <a:gd name="T82" fmla="*/ 9 w 45"/>
                  <a:gd name="T83" fmla="*/ 20 h 83"/>
                  <a:gd name="T84" fmla="*/ 11 w 45"/>
                  <a:gd name="T85" fmla="*/ 20 h 83"/>
                  <a:gd name="T86" fmla="*/ 9 w 45"/>
                  <a:gd name="T87" fmla="*/ 25 h 83"/>
                  <a:gd name="T88" fmla="*/ 5 w 45"/>
                  <a:gd name="T89" fmla="*/ 34 h 83"/>
                  <a:gd name="T90" fmla="*/ 8 w 45"/>
                  <a:gd name="T91" fmla="*/ 32 h 83"/>
                  <a:gd name="T92" fmla="*/ 11 w 45"/>
                  <a:gd name="T93" fmla="*/ 25 h 83"/>
                  <a:gd name="T94" fmla="*/ 20 w 45"/>
                  <a:gd name="T95" fmla="*/ 11 h 83"/>
                  <a:gd name="T96" fmla="*/ 32 w 45"/>
                  <a:gd name="T9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83">
                    <a:moveTo>
                      <a:pt x="32" y="0"/>
                    </a:moveTo>
                    <a:lnTo>
                      <a:pt x="32" y="0"/>
                    </a:lnTo>
                    <a:lnTo>
                      <a:pt x="32" y="0"/>
                    </a:lnTo>
                    <a:lnTo>
                      <a:pt x="24" y="16"/>
                    </a:lnTo>
                    <a:lnTo>
                      <a:pt x="15" y="32"/>
                    </a:lnTo>
                    <a:lnTo>
                      <a:pt x="24" y="18"/>
                    </a:lnTo>
                    <a:lnTo>
                      <a:pt x="33" y="8"/>
                    </a:lnTo>
                    <a:lnTo>
                      <a:pt x="34" y="7"/>
                    </a:lnTo>
                    <a:lnTo>
                      <a:pt x="34" y="7"/>
                    </a:lnTo>
                    <a:lnTo>
                      <a:pt x="36" y="7"/>
                    </a:lnTo>
                    <a:lnTo>
                      <a:pt x="36" y="7"/>
                    </a:lnTo>
                    <a:lnTo>
                      <a:pt x="23" y="33"/>
                    </a:lnTo>
                    <a:lnTo>
                      <a:pt x="8" y="60"/>
                    </a:lnTo>
                    <a:lnTo>
                      <a:pt x="21" y="39"/>
                    </a:lnTo>
                    <a:lnTo>
                      <a:pt x="38" y="21"/>
                    </a:lnTo>
                    <a:lnTo>
                      <a:pt x="38" y="21"/>
                    </a:lnTo>
                    <a:lnTo>
                      <a:pt x="40" y="20"/>
                    </a:lnTo>
                    <a:lnTo>
                      <a:pt x="40" y="20"/>
                    </a:lnTo>
                    <a:lnTo>
                      <a:pt x="41" y="20"/>
                    </a:lnTo>
                    <a:lnTo>
                      <a:pt x="41" y="21"/>
                    </a:lnTo>
                    <a:lnTo>
                      <a:pt x="34" y="33"/>
                    </a:lnTo>
                    <a:lnTo>
                      <a:pt x="28" y="46"/>
                    </a:lnTo>
                    <a:lnTo>
                      <a:pt x="32" y="39"/>
                    </a:lnTo>
                    <a:lnTo>
                      <a:pt x="37" y="34"/>
                    </a:lnTo>
                    <a:lnTo>
                      <a:pt x="42" y="30"/>
                    </a:lnTo>
                    <a:lnTo>
                      <a:pt x="42" y="30"/>
                    </a:lnTo>
                    <a:lnTo>
                      <a:pt x="44" y="30"/>
                    </a:lnTo>
                    <a:lnTo>
                      <a:pt x="45" y="30"/>
                    </a:lnTo>
                    <a:lnTo>
                      <a:pt x="45" y="30"/>
                    </a:lnTo>
                    <a:lnTo>
                      <a:pt x="38" y="42"/>
                    </a:lnTo>
                    <a:lnTo>
                      <a:pt x="32" y="54"/>
                    </a:lnTo>
                    <a:lnTo>
                      <a:pt x="26" y="66"/>
                    </a:lnTo>
                    <a:lnTo>
                      <a:pt x="25" y="70"/>
                    </a:lnTo>
                    <a:lnTo>
                      <a:pt x="26" y="68"/>
                    </a:lnTo>
                    <a:lnTo>
                      <a:pt x="33" y="59"/>
                    </a:lnTo>
                    <a:lnTo>
                      <a:pt x="40" y="51"/>
                    </a:lnTo>
                    <a:lnTo>
                      <a:pt x="40" y="50"/>
                    </a:lnTo>
                    <a:lnTo>
                      <a:pt x="41" y="50"/>
                    </a:lnTo>
                    <a:lnTo>
                      <a:pt x="42" y="50"/>
                    </a:lnTo>
                    <a:lnTo>
                      <a:pt x="44" y="50"/>
                    </a:lnTo>
                    <a:lnTo>
                      <a:pt x="44" y="50"/>
                    </a:lnTo>
                    <a:lnTo>
                      <a:pt x="41" y="56"/>
                    </a:lnTo>
                    <a:lnTo>
                      <a:pt x="37" y="63"/>
                    </a:lnTo>
                    <a:lnTo>
                      <a:pt x="34" y="68"/>
                    </a:lnTo>
                    <a:lnTo>
                      <a:pt x="41" y="60"/>
                    </a:lnTo>
                    <a:lnTo>
                      <a:pt x="42" y="60"/>
                    </a:lnTo>
                    <a:lnTo>
                      <a:pt x="42" y="60"/>
                    </a:lnTo>
                    <a:lnTo>
                      <a:pt x="44" y="59"/>
                    </a:lnTo>
                    <a:lnTo>
                      <a:pt x="45" y="59"/>
                    </a:lnTo>
                    <a:lnTo>
                      <a:pt x="45" y="60"/>
                    </a:lnTo>
                    <a:lnTo>
                      <a:pt x="44" y="66"/>
                    </a:lnTo>
                    <a:lnTo>
                      <a:pt x="41" y="71"/>
                    </a:lnTo>
                    <a:lnTo>
                      <a:pt x="40" y="72"/>
                    </a:lnTo>
                    <a:lnTo>
                      <a:pt x="40" y="72"/>
                    </a:lnTo>
                    <a:lnTo>
                      <a:pt x="38" y="73"/>
                    </a:lnTo>
                    <a:lnTo>
                      <a:pt x="37" y="73"/>
                    </a:lnTo>
                    <a:lnTo>
                      <a:pt x="37" y="72"/>
                    </a:lnTo>
                    <a:lnTo>
                      <a:pt x="38" y="68"/>
                    </a:lnTo>
                    <a:lnTo>
                      <a:pt x="34" y="72"/>
                    </a:lnTo>
                    <a:lnTo>
                      <a:pt x="30" y="76"/>
                    </a:lnTo>
                    <a:lnTo>
                      <a:pt x="29" y="76"/>
                    </a:lnTo>
                    <a:lnTo>
                      <a:pt x="29" y="76"/>
                    </a:lnTo>
                    <a:lnTo>
                      <a:pt x="28" y="76"/>
                    </a:lnTo>
                    <a:lnTo>
                      <a:pt x="28" y="76"/>
                    </a:lnTo>
                    <a:lnTo>
                      <a:pt x="33" y="64"/>
                    </a:lnTo>
                    <a:lnTo>
                      <a:pt x="40" y="55"/>
                    </a:lnTo>
                    <a:lnTo>
                      <a:pt x="21" y="79"/>
                    </a:lnTo>
                    <a:lnTo>
                      <a:pt x="21" y="79"/>
                    </a:lnTo>
                    <a:lnTo>
                      <a:pt x="20" y="80"/>
                    </a:lnTo>
                    <a:lnTo>
                      <a:pt x="19" y="80"/>
                    </a:lnTo>
                    <a:lnTo>
                      <a:pt x="19" y="80"/>
                    </a:lnTo>
                    <a:lnTo>
                      <a:pt x="19" y="80"/>
                    </a:lnTo>
                    <a:lnTo>
                      <a:pt x="23" y="66"/>
                    </a:lnTo>
                    <a:lnTo>
                      <a:pt x="29" y="54"/>
                    </a:lnTo>
                    <a:lnTo>
                      <a:pt x="37" y="39"/>
                    </a:lnTo>
                    <a:lnTo>
                      <a:pt x="37" y="38"/>
                    </a:lnTo>
                    <a:lnTo>
                      <a:pt x="23" y="60"/>
                    </a:lnTo>
                    <a:lnTo>
                      <a:pt x="7" y="81"/>
                    </a:lnTo>
                    <a:lnTo>
                      <a:pt x="7" y="83"/>
                    </a:lnTo>
                    <a:lnTo>
                      <a:pt x="5" y="83"/>
                    </a:lnTo>
                    <a:lnTo>
                      <a:pt x="4" y="83"/>
                    </a:lnTo>
                    <a:lnTo>
                      <a:pt x="4" y="83"/>
                    </a:lnTo>
                    <a:lnTo>
                      <a:pt x="4" y="83"/>
                    </a:lnTo>
                    <a:lnTo>
                      <a:pt x="11" y="68"/>
                    </a:lnTo>
                    <a:lnTo>
                      <a:pt x="19" y="54"/>
                    </a:lnTo>
                    <a:lnTo>
                      <a:pt x="26" y="39"/>
                    </a:lnTo>
                    <a:lnTo>
                      <a:pt x="36" y="25"/>
                    </a:lnTo>
                    <a:lnTo>
                      <a:pt x="24" y="39"/>
                    </a:lnTo>
                    <a:lnTo>
                      <a:pt x="13" y="56"/>
                    </a:lnTo>
                    <a:lnTo>
                      <a:pt x="3" y="72"/>
                    </a:lnTo>
                    <a:lnTo>
                      <a:pt x="3" y="72"/>
                    </a:lnTo>
                    <a:lnTo>
                      <a:pt x="2" y="72"/>
                    </a:lnTo>
                    <a:lnTo>
                      <a:pt x="0" y="73"/>
                    </a:lnTo>
                    <a:lnTo>
                      <a:pt x="0" y="73"/>
                    </a:lnTo>
                    <a:lnTo>
                      <a:pt x="0" y="72"/>
                    </a:lnTo>
                    <a:lnTo>
                      <a:pt x="12" y="47"/>
                    </a:lnTo>
                    <a:lnTo>
                      <a:pt x="25" y="22"/>
                    </a:lnTo>
                    <a:lnTo>
                      <a:pt x="20" y="30"/>
                    </a:lnTo>
                    <a:lnTo>
                      <a:pt x="19" y="34"/>
                    </a:lnTo>
                    <a:lnTo>
                      <a:pt x="16" y="37"/>
                    </a:lnTo>
                    <a:lnTo>
                      <a:pt x="15" y="39"/>
                    </a:lnTo>
                    <a:lnTo>
                      <a:pt x="12" y="43"/>
                    </a:lnTo>
                    <a:lnTo>
                      <a:pt x="9" y="46"/>
                    </a:lnTo>
                    <a:lnTo>
                      <a:pt x="5" y="52"/>
                    </a:lnTo>
                    <a:lnTo>
                      <a:pt x="5" y="54"/>
                    </a:lnTo>
                    <a:lnTo>
                      <a:pt x="4" y="54"/>
                    </a:lnTo>
                    <a:lnTo>
                      <a:pt x="3" y="54"/>
                    </a:lnTo>
                    <a:lnTo>
                      <a:pt x="3" y="54"/>
                    </a:lnTo>
                    <a:lnTo>
                      <a:pt x="5" y="49"/>
                    </a:lnTo>
                    <a:lnTo>
                      <a:pt x="5" y="49"/>
                    </a:lnTo>
                    <a:lnTo>
                      <a:pt x="17" y="24"/>
                    </a:lnTo>
                    <a:lnTo>
                      <a:pt x="23" y="13"/>
                    </a:lnTo>
                    <a:lnTo>
                      <a:pt x="13" y="26"/>
                    </a:lnTo>
                    <a:lnTo>
                      <a:pt x="3" y="39"/>
                    </a:lnTo>
                    <a:lnTo>
                      <a:pt x="3" y="39"/>
                    </a:lnTo>
                    <a:lnTo>
                      <a:pt x="2" y="39"/>
                    </a:lnTo>
                    <a:lnTo>
                      <a:pt x="0" y="41"/>
                    </a:lnTo>
                    <a:lnTo>
                      <a:pt x="0" y="39"/>
                    </a:lnTo>
                    <a:lnTo>
                      <a:pt x="2" y="38"/>
                    </a:lnTo>
                    <a:lnTo>
                      <a:pt x="3" y="37"/>
                    </a:lnTo>
                    <a:lnTo>
                      <a:pt x="4" y="33"/>
                    </a:lnTo>
                    <a:lnTo>
                      <a:pt x="5" y="30"/>
                    </a:lnTo>
                    <a:lnTo>
                      <a:pt x="7" y="26"/>
                    </a:lnTo>
                    <a:lnTo>
                      <a:pt x="8" y="24"/>
                    </a:lnTo>
                    <a:lnTo>
                      <a:pt x="9" y="21"/>
                    </a:lnTo>
                    <a:lnTo>
                      <a:pt x="9" y="20"/>
                    </a:lnTo>
                    <a:lnTo>
                      <a:pt x="9" y="20"/>
                    </a:lnTo>
                    <a:lnTo>
                      <a:pt x="11" y="20"/>
                    </a:lnTo>
                    <a:lnTo>
                      <a:pt x="11" y="20"/>
                    </a:lnTo>
                    <a:lnTo>
                      <a:pt x="12" y="20"/>
                    </a:lnTo>
                    <a:lnTo>
                      <a:pt x="12" y="20"/>
                    </a:lnTo>
                    <a:lnTo>
                      <a:pt x="9" y="25"/>
                    </a:lnTo>
                    <a:lnTo>
                      <a:pt x="7" y="30"/>
                    </a:lnTo>
                    <a:lnTo>
                      <a:pt x="5" y="33"/>
                    </a:lnTo>
                    <a:lnTo>
                      <a:pt x="5" y="34"/>
                    </a:lnTo>
                    <a:lnTo>
                      <a:pt x="5" y="34"/>
                    </a:lnTo>
                    <a:lnTo>
                      <a:pt x="7" y="33"/>
                    </a:lnTo>
                    <a:lnTo>
                      <a:pt x="8" y="32"/>
                    </a:lnTo>
                    <a:lnTo>
                      <a:pt x="8" y="29"/>
                    </a:lnTo>
                    <a:lnTo>
                      <a:pt x="9" y="28"/>
                    </a:lnTo>
                    <a:lnTo>
                      <a:pt x="11" y="25"/>
                    </a:lnTo>
                    <a:lnTo>
                      <a:pt x="12" y="24"/>
                    </a:lnTo>
                    <a:lnTo>
                      <a:pt x="13" y="22"/>
                    </a:lnTo>
                    <a:lnTo>
                      <a:pt x="20" y="11"/>
                    </a:lnTo>
                    <a:lnTo>
                      <a:pt x="29" y="0"/>
                    </a:lnTo>
                    <a:lnTo>
                      <a:pt x="30" y="0"/>
                    </a:lnTo>
                    <a:lnTo>
                      <a:pt x="32"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01"/>
              <p:cNvSpPr>
                <a:spLocks/>
              </p:cNvSpPr>
              <p:nvPr/>
            </p:nvSpPr>
            <p:spPr bwMode="auto">
              <a:xfrm>
                <a:off x="3959225" y="2894013"/>
                <a:ext cx="92075" cy="165100"/>
              </a:xfrm>
              <a:custGeom>
                <a:avLst/>
                <a:gdLst>
                  <a:gd name="T0" fmla="*/ 7 w 58"/>
                  <a:gd name="T1" fmla="*/ 10 h 104"/>
                  <a:gd name="T2" fmla="*/ 10 w 58"/>
                  <a:gd name="T3" fmla="*/ 12 h 104"/>
                  <a:gd name="T4" fmla="*/ 8 w 58"/>
                  <a:gd name="T5" fmla="*/ 18 h 104"/>
                  <a:gd name="T6" fmla="*/ 12 w 58"/>
                  <a:gd name="T7" fmla="*/ 16 h 104"/>
                  <a:gd name="T8" fmla="*/ 15 w 58"/>
                  <a:gd name="T9" fmla="*/ 18 h 104"/>
                  <a:gd name="T10" fmla="*/ 14 w 58"/>
                  <a:gd name="T11" fmla="*/ 27 h 104"/>
                  <a:gd name="T12" fmla="*/ 14 w 58"/>
                  <a:gd name="T13" fmla="*/ 30 h 104"/>
                  <a:gd name="T14" fmla="*/ 19 w 58"/>
                  <a:gd name="T15" fmla="*/ 24 h 104"/>
                  <a:gd name="T16" fmla="*/ 19 w 58"/>
                  <a:gd name="T17" fmla="*/ 29 h 104"/>
                  <a:gd name="T18" fmla="*/ 19 w 58"/>
                  <a:gd name="T19" fmla="*/ 33 h 104"/>
                  <a:gd name="T20" fmla="*/ 24 w 58"/>
                  <a:gd name="T21" fmla="*/ 29 h 104"/>
                  <a:gd name="T22" fmla="*/ 25 w 58"/>
                  <a:gd name="T23" fmla="*/ 41 h 104"/>
                  <a:gd name="T24" fmla="*/ 28 w 58"/>
                  <a:gd name="T25" fmla="*/ 42 h 104"/>
                  <a:gd name="T26" fmla="*/ 28 w 58"/>
                  <a:gd name="T27" fmla="*/ 51 h 104"/>
                  <a:gd name="T28" fmla="*/ 31 w 58"/>
                  <a:gd name="T29" fmla="*/ 50 h 104"/>
                  <a:gd name="T30" fmla="*/ 33 w 58"/>
                  <a:gd name="T31" fmla="*/ 50 h 104"/>
                  <a:gd name="T32" fmla="*/ 33 w 58"/>
                  <a:gd name="T33" fmla="*/ 59 h 104"/>
                  <a:gd name="T34" fmla="*/ 36 w 58"/>
                  <a:gd name="T35" fmla="*/ 63 h 104"/>
                  <a:gd name="T36" fmla="*/ 40 w 58"/>
                  <a:gd name="T37" fmla="*/ 60 h 104"/>
                  <a:gd name="T38" fmla="*/ 42 w 58"/>
                  <a:gd name="T39" fmla="*/ 69 h 104"/>
                  <a:gd name="T40" fmla="*/ 45 w 58"/>
                  <a:gd name="T41" fmla="*/ 73 h 104"/>
                  <a:gd name="T42" fmla="*/ 52 w 58"/>
                  <a:gd name="T43" fmla="*/ 75 h 104"/>
                  <a:gd name="T44" fmla="*/ 52 w 58"/>
                  <a:gd name="T45" fmla="*/ 87 h 104"/>
                  <a:gd name="T46" fmla="*/ 53 w 58"/>
                  <a:gd name="T47" fmla="*/ 89 h 104"/>
                  <a:gd name="T48" fmla="*/ 57 w 58"/>
                  <a:gd name="T49" fmla="*/ 85 h 104"/>
                  <a:gd name="T50" fmla="*/ 58 w 58"/>
                  <a:gd name="T51" fmla="*/ 92 h 104"/>
                  <a:gd name="T52" fmla="*/ 56 w 58"/>
                  <a:gd name="T53" fmla="*/ 98 h 104"/>
                  <a:gd name="T54" fmla="*/ 54 w 58"/>
                  <a:gd name="T55" fmla="*/ 104 h 104"/>
                  <a:gd name="T56" fmla="*/ 52 w 58"/>
                  <a:gd name="T57" fmla="*/ 102 h 104"/>
                  <a:gd name="T58" fmla="*/ 56 w 58"/>
                  <a:gd name="T59" fmla="*/ 93 h 104"/>
                  <a:gd name="T60" fmla="*/ 53 w 58"/>
                  <a:gd name="T61" fmla="*/ 93 h 104"/>
                  <a:gd name="T62" fmla="*/ 50 w 58"/>
                  <a:gd name="T63" fmla="*/ 97 h 104"/>
                  <a:gd name="T64" fmla="*/ 48 w 58"/>
                  <a:gd name="T65" fmla="*/ 92 h 104"/>
                  <a:gd name="T66" fmla="*/ 48 w 58"/>
                  <a:gd name="T67" fmla="*/ 80 h 104"/>
                  <a:gd name="T68" fmla="*/ 40 w 58"/>
                  <a:gd name="T69" fmla="*/ 81 h 104"/>
                  <a:gd name="T70" fmla="*/ 39 w 58"/>
                  <a:gd name="T71" fmla="*/ 79 h 104"/>
                  <a:gd name="T72" fmla="*/ 39 w 58"/>
                  <a:gd name="T73" fmla="*/ 71 h 104"/>
                  <a:gd name="T74" fmla="*/ 35 w 58"/>
                  <a:gd name="T75" fmla="*/ 71 h 104"/>
                  <a:gd name="T76" fmla="*/ 32 w 58"/>
                  <a:gd name="T77" fmla="*/ 72 h 104"/>
                  <a:gd name="T78" fmla="*/ 31 w 58"/>
                  <a:gd name="T79" fmla="*/ 55 h 104"/>
                  <a:gd name="T80" fmla="*/ 27 w 58"/>
                  <a:gd name="T81" fmla="*/ 59 h 104"/>
                  <a:gd name="T82" fmla="*/ 25 w 58"/>
                  <a:gd name="T83" fmla="*/ 50 h 104"/>
                  <a:gd name="T84" fmla="*/ 21 w 58"/>
                  <a:gd name="T85" fmla="*/ 51 h 104"/>
                  <a:gd name="T86" fmla="*/ 21 w 58"/>
                  <a:gd name="T87" fmla="*/ 43 h 104"/>
                  <a:gd name="T88" fmla="*/ 23 w 58"/>
                  <a:gd name="T89" fmla="*/ 37 h 104"/>
                  <a:gd name="T90" fmla="*/ 20 w 58"/>
                  <a:gd name="T91" fmla="*/ 35 h 104"/>
                  <a:gd name="T92" fmla="*/ 16 w 58"/>
                  <a:gd name="T93" fmla="*/ 38 h 104"/>
                  <a:gd name="T94" fmla="*/ 16 w 58"/>
                  <a:gd name="T95" fmla="*/ 31 h 104"/>
                  <a:gd name="T96" fmla="*/ 14 w 58"/>
                  <a:gd name="T97" fmla="*/ 34 h 104"/>
                  <a:gd name="T98" fmla="*/ 11 w 58"/>
                  <a:gd name="T99" fmla="*/ 35 h 104"/>
                  <a:gd name="T100" fmla="*/ 11 w 58"/>
                  <a:gd name="T101" fmla="*/ 26 h 104"/>
                  <a:gd name="T102" fmla="*/ 10 w 58"/>
                  <a:gd name="T103" fmla="*/ 24 h 104"/>
                  <a:gd name="T104" fmla="*/ 6 w 58"/>
                  <a:gd name="T105" fmla="*/ 27 h 104"/>
                  <a:gd name="T106" fmla="*/ 6 w 58"/>
                  <a:gd name="T107" fmla="*/ 18 h 104"/>
                  <a:gd name="T108" fmla="*/ 4 w 58"/>
                  <a:gd name="T109" fmla="*/ 18 h 104"/>
                  <a:gd name="T110" fmla="*/ 0 w 58"/>
                  <a:gd name="T111" fmla="*/ 21 h 104"/>
                  <a:gd name="T112" fmla="*/ 3 w 58"/>
                  <a:gd name="T113" fmla="*/ 14 h 104"/>
                  <a:gd name="T114" fmla="*/ 7 w 58"/>
                  <a:gd name="T11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 h="104">
                    <a:moveTo>
                      <a:pt x="7" y="0"/>
                    </a:moveTo>
                    <a:lnTo>
                      <a:pt x="7" y="0"/>
                    </a:lnTo>
                    <a:lnTo>
                      <a:pt x="7" y="5"/>
                    </a:lnTo>
                    <a:lnTo>
                      <a:pt x="7" y="10"/>
                    </a:lnTo>
                    <a:lnTo>
                      <a:pt x="10" y="9"/>
                    </a:lnTo>
                    <a:lnTo>
                      <a:pt x="10" y="9"/>
                    </a:lnTo>
                    <a:lnTo>
                      <a:pt x="11" y="9"/>
                    </a:lnTo>
                    <a:lnTo>
                      <a:pt x="10" y="12"/>
                    </a:lnTo>
                    <a:lnTo>
                      <a:pt x="10" y="14"/>
                    </a:lnTo>
                    <a:lnTo>
                      <a:pt x="8" y="16"/>
                    </a:lnTo>
                    <a:lnTo>
                      <a:pt x="8" y="18"/>
                    </a:lnTo>
                    <a:lnTo>
                      <a:pt x="8" y="18"/>
                    </a:lnTo>
                    <a:lnTo>
                      <a:pt x="8" y="18"/>
                    </a:lnTo>
                    <a:lnTo>
                      <a:pt x="10" y="18"/>
                    </a:lnTo>
                    <a:lnTo>
                      <a:pt x="12" y="16"/>
                    </a:lnTo>
                    <a:lnTo>
                      <a:pt x="12" y="16"/>
                    </a:lnTo>
                    <a:lnTo>
                      <a:pt x="14" y="14"/>
                    </a:lnTo>
                    <a:lnTo>
                      <a:pt x="15" y="14"/>
                    </a:lnTo>
                    <a:lnTo>
                      <a:pt x="15" y="16"/>
                    </a:lnTo>
                    <a:lnTo>
                      <a:pt x="15" y="18"/>
                    </a:lnTo>
                    <a:lnTo>
                      <a:pt x="15" y="21"/>
                    </a:lnTo>
                    <a:lnTo>
                      <a:pt x="15" y="22"/>
                    </a:lnTo>
                    <a:lnTo>
                      <a:pt x="14" y="24"/>
                    </a:lnTo>
                    <a:lnTo>
                      <a:pt x="14" y="27"/>
                    </a:lnTo>
                    <a:lnTo>
                      <a:pt x="14" y="30"/>
                    </a:lnTo>
                    <a:lnTo>
                      <a:pt x="12" y="31"/>
                    </a:lnTo>
                    <a:lnTo>
                      <a:pt x="12" y="31"/>
                    </a:lnTo>
                    <a:lnTo>
                      <a:pt x="14" y="30"/>
                    </a:lnTo>
                    <a:lnTo>
                      <a:pt x="15" y="27"/>
                    </a:lnTo>
                    <a:lnTo>
                      <a:pt x="16" y="26"/>
                    </a:lnTo>
                    <a:lnTo>
                      <a:pt x="19" y="25"/>
                    </a:lnTo>
                    <a:lnTo>
                      <a:pt x="19" y="24"/>
                    </a:lnTo>
                    <a:lnTo>
                      <a:pt x="20" y="25"/>
                    </a:lnTo>
                    <a:lnTo>
                      <a:pt x="20" y="25"/>
                    </a:lnTo>
                    <a:lnTo>
                      <a:pt x="20" y="26"/>
                    </a:lnTo>
                    <a:lnTo>
                      <a:pt x="19" y="29"/>
                    </a:lnTo>
                    <a:lnTo>
                      <a:pt x="19" y="30"/>
                    </a:lnTo>
                    <a:lnTo>
                      <a:pt x="19" y="33"/>
                    </a:lnTo>
                    <a:lnTo>
                      <a:pt x="19" y="33"/>
                    </a:lnTo>
                    <a:lnTo>
                      <a:pt x="19" y="33"/>
                    </a:lnTo>
                    <a:lnTo>
                      <a:pt x="20" y="31"/>
                    </a:lnTo>
                    <a:lnTo>
                      <a:pt x="21" y="30"/>
                    </a:lnTo>
                    <a:lnTo>
                      <a:pt x="23" y="29"/>
                    </a:lnTo>
                    <a:lnTo>
                      <a:pt x="24" y="29"/>
                    </a:lnTo>
                    <a:lnTo>
                      <a:pt x="24" y="29"/>
                    </a:lnTo>
                    <a:lnTo>
                      <a:pt x="25" y="33"/>
                    </a:lnTo>
                    <a:lnTo>
                      <a:pt x="25" y="37"/>
                    </a:lnTo>
                    <a:lnTo>
                      <a:pt x="25" y="41"/>
                    </a:lnTo>
                    <a:lnTo>
                      <a:pt x="27" y="41"/>
                    </a:lnTo>
                    <a:lnTo>
                      <a:pt x="28" y="39"/>
                    </a:lnTo>
                    <a:lnTo>
                      <a:pt x="28" y="41"/>
                    </a:lnTo>
                    <a:lnTo>
                      <a:pt x="28" y="42"/>
                    </a:lnTo>
                    <a:lnTo>
                      <a:pt x="28" y="45"/>
                    </a:lnTo>
                    <a:lnTo>
                      <a:pt x="28" y="47"/>
                    </a:lnTo>
                    <a:lnTo>
                      <a:pt x="28" y="48"/>
                    </a:lnTo>
                    <a:lnTo>
                      <a:pt x="28" y="51"/>
                    </a:lnTo>
                    <a:lnTo>
                      <a:pt x="28" y="52"/>
                    </a:lnTo>
                    <a:lnTo>
                      <a:pt x="28" y="52"/>
                    </a:lnTo>
                    <a:lnTo>
                      <a:pt x="29" y="52"/>
                    </a:lnTo>
                    <a:lnTo>
                      <a:pt x="31" y="50"/>
                    </a:lnTo>
                    <a:lnTo>
                      <a:pt x="32" y="50"/>
                    </a:lnTo>
                    <a:lnTo>
                      <a:pt x="32" y="48"/>
                    </a:lnTo>
                    <a:lnTo>
                      <a:pt x="33" y="48"/>
                    </a:lnTo>
                    <a:lnTo>
                      <a:pt x="33" y="50"/>
                    </a:lnTo>
                    <a:lnTo>
                      <a:pt x="33" y="51"/>
                    </a:lnTo>
                    <a:lnTo>
                      <a:pt x="33" y="54"/>
                    </a:lnTo>
                    <a:lnTo>
                      <a:pt x="33" y="56"/>
                    </a:lnTo>
                    <a:lnTo>
                      <a:pt x="33" y="59"/>
                    </a:lnTo>
                    <a:lnTo>
                      <a:pt x="33" y="60"/>
                    </a:lnTo>
                    <a:lnTo>
                      <a:pt x="35" y="63"/>
                    </a:lnTo>
                    <a:lnTo>
                      <a:pt x="35" y="63"/>
                    </a:lnTo>
                    <a:lnTo>
                      <a:pt x="36" y="63"/>
                    </a:lnTo>
                    <a:lnTo>
                      <a:pt x="37" y="62"/>
                    </a:lnTo>
                    <a:lnTo>
                      <a:pt x="39" y="62"/>
                    </a:lnTo>
                    <a:lnTo>
                      <a:pt x="39" y="60"/>
                    </a:lnTo>
                    <a:lnTo>
                      <a:pt x="40" y="60"/>
                    </a:lnTo>
                    <a:lnTo>
                      <a:pt x="41" y="60"/>
                    </a:lnTo>
                    <a:lnTo>
                      <a:pt x="41" y="63"/>
                    </a:lnTo>
                    <a:lnTo>
                      <a:pt x="41" y="66"/>
                    </a:lnTo>
                    <a:lnTo>
                      <a:pt x="42" y="69"/>
                    </a:lnTo>
                    <a:lnTo>
                      <a:pt x="42" y="72"/>
                    </a:lnTo>
                    <a:lnTo>
                      <a:pt x="42" y="73"/>
                    </a:lnTo>
                    <a:lnTo>
                      <a:pt x="42" y="75"/>
                    </a:lnTo>
                    <a:lnTo>
                      <a:pt x="45" y="73"/>
                    </a:lnTo>
                    <a:lnTo>
                      <a:pt x="46" y="72"/>
                    </a:lnTo>
                    <a:lnTo>
                      <a:pt x="49" y="72"/>
                    </a:lnTo>
                    <a:lnTo>
                      <a:pt x="50" y="73"/>
                    </a:lnTo>
                    <a:lnTo>
                      <a:pt x="52" y="75"/>
                    </a:lnTo>
                    <a:lnTo>
                      <a:pt x="52" y="77"/>
                    </a:lnTo>
                    <a:lnTo>
                      <a:pt x="52" y="80"/>
                    </a:lnTo>
                    <a:lnTo>
                      <a:pt x="52" y="84"/>
                    </a:lnTo>
                    <a:lnTo>
                      <a:pt x="52" y="87"/>
                    </a:lnTo>
                    <a:lnTo>
                      <a:pt x="52" y="88"/>
                    </a:lnTo>
                    <a:lnTo>
                      <a:pt x="52" y="89"/>
                    </a:lnTo>
                    <a:lnTo>
                      <a:pt x="52" y="90"/>
                    </a:lnTo>
                    <a:lnTo>
                      <a:pt x="53" y="89"/>
                    </a:lnTo>
                    <a:lnTo>
                      <a:pt x="54" y="88"/>
                    </a:lnTo>
                    <a:lnTo>
                      <a:pt x="56" y="87"/>
                    </a:lnTo>
                    <a:lnTo>
                      <a:pt x="56" y="87"/>
                    </a:lnTo>
                    <a:lnTo>
                      <a:pt x="57" y="85"/>
                    </a:lnTo>
                    <a:lnTo>
                      <a:pt x="57" y="87"/>
                    </a:lnTo>
                    <a:lnTo>
                      <a:pt x="57" y="88"/>
                    </a:lnTo>
                    <a:lnTo>
                      <a:pt x="58" y="89"/>
                    </a:lnTo>
                    <a:lnTo>
                      <a:pt x="58" y="92"/>
                    </a:lnTo>
                    <a:lnTo>
                      <a:pt x="58" y="94"/>
                    </a:lnTo>
                    <a:lnTo>
                      <a:pt x="57" y="97"/>
                    </a:lnTo>
                    <a:lnTo>
                      <a:pt x="57" y="98"/>
                    </a:lnTo>
                    <a:lnTo>
                      <a:pt x="56" y="98"/>
                    </a:lnTo>
                    <a:lnTo>
                      <a:pt x="57" y="100"/>
                    </a:lnTo>
                    <a:lnTo>
                      <a:pt x="56" y="101"/>
                    </a:lnTo>
                    <a:lnTo>
                      <a:pt x="56" y="102"/>
                    </a:lnTo>
                    <a:lnTo>
                      <a:pt x="54" y="104"/>
                    </a:lnTo>
                    <a:lnTo>
                      <a:pt x="53" y="104"/>
                    </a:lnTo>
                    <a:lnTo>
                      <a:pt x="53" y="104"/>
                    </a:lnTo>
                    <a:lnTo>
                      <a:pt x="52" y="102"/>
                    </a:lnTo>
                    <a:lnTo>
                      <a:pt x="52" y="102"/>
                    </a:lnTo>
                    <a:lnTo>
                      <a:pt x="53" y="101"/>
                    </a:lnTo>
                    <a:lnTo>
                      <a:pt x="54" y="97"/>
                    </a:lnTo>
                    <a:lnTo>
                      <a:pt x="56" y="94"/>
                    </a:lnTo>
                    <a:lnTo>
                      <a:pt x="56" y="93"/>
                    </a:lnTo>
                    <a:lnTo>
                      <a:pt x="56" y="92"/>
                    </a:lnTo>
                    <a:lnTo>
                      <a:pt x="56" y="92"/>
                    </a:lnTo>
                    <a:lnTo>
                      <a:pt x="54" y="93"/>
                    </a:lnTo>
                    <a:lnTo>
                      <a:pt x="53" y="93"/>
                    </a:lnTo>
                    <a:lnTo>
                      <a:pt x="52" y="94"/>
                    </a:lnTo>
                    <a:lnTo>
                      <a:pt x="52" y="96"/>
                    </a:lnTo>
                    <a:lnTo>
                      <a:pt x="50" y="96"/>
                    </a:lnTo>
                    <a:lnTo>
                      <a:pt x="50" y="97"/>
                    </a:lnTo>
                    <a:lnTo>
                      <a:pt x="49" y="97"/>
                    </a:lnTo>
                    <a:lnTo>
                      <a:pt x="49" y="97"/>
                    </a:lnTo>
                    <a:lnTo>
                      <a:pt x="48" y="94"/>
                    </a:lnTo>
                    <a:lnTo>
                      <a:pt x="48" y="92"/>
                    </a:lnTo>
                    <a:lnTo>
                      <a:pt x="48" y="88"/>
                    </a:lnTo>
                    <a:lnTo>
                      <a:pt x="48" y="85"/>
                    </a:lnTo>
                    <a:lnTo>
                      <a:pt x="48" y="83"/>
                    </a:lnTo>
                    <a:lnTo>
                      <a:pt x="48" y="80"/>
                    </a:lnTo>
                    <a:lnTo>
                      <a:pt x="46" y="79"/>
                    </a:lnTo>
                    <a:lnTo>
                      <a:pt x="45" y="79"/>
                    </a:lnTo>
                    <a:lnTo>
                      <a:pt x="44" y="79"/>
                    </a:lnTo>
                    <a:lnTo>
                      <a:pt x="40" y="81"/>
                    </a:lnTo>
                    <a:lnTo>
                      <a:pt x="40" y="81"/>
                    </a:lnTo>
                    <a:lnTo>
                      <a:pt x="39" y="81"/>
                    </a:lnTo>
                    <a:lnTo>
                      <a:pt x="39" y="80"/>
                    </a:lnTo>
                    <a:lnTo>
                      <a:pt x="39" y="79"/>
                    </a:lnTo>
                    <a:lnTo>
                      <a:pt x="39" y="77"/>
                    </a:lnTo>
                    <a:lnTo>
                      <a:pt x="39" y="75"/>
                    </a:lnTo>
                    <a:lnTo>
                      <a:pt x="39" y="72"/>
                    </a:lnTo>
                    <a:lnTo>
                      <a:pt x="39" y="71"/>
                    </a:lnTo>
                    <a:lnTo>
                      <a:pt x="37" y="69"/>
                    </a:lnTo>
                    <a:lnTo>
                      <a:pt x="37" y="68"/>
                    </a:lnTo>
                    <a:lnTo>
                      <a:pt x="36" y="68"/>
                    </a:lnTo>
                    <a:lnTo>
                      <a:pt x="35" y="71"/>
                    </a:lnTo>
                    <a:lnTo>
                      <a:pt x="35" y="71"/>
                    </a:lnTo>
                    <a:lnTo>
                      <a:pt x="33" y="72"/>
                    </a:lnTo>
                    <a:lnTo>
                      <a:pt x="32" y="72"/>
                    </a:lnTo>
                    <a:lnTo>
                      <a:pt x="32" y="72"/>
                    </a:lnTo>
                    <a:lnTo>
                      <a:pt x="31" y="68"/>
                    </a:lnTo>
                    <a:lnTo>
                      <a:pt x="31" y="63"/>
                    </a:lnTo>
                    <a:lnTo>
                      <a:pt x="31" y="59"/>
                    </a:lnTo>
                    <a:lnTo>
                      <a:pt x="31" y="55"/>
                    </a:lnTo>
                    <a:lnTo>
                      <a:pt x="29" y="56"/>
                    </a:lnTo>
                    <a:lnTo>
                      <a:pt x="28" y="58"/>
                    </a:lnTo>
                    <a:lnTo>
                      <a:pt x="27" y="59"/>
                    </a:lnTo>
                    <a:lnTo>
                      <a:pt x="27" y="59"/>
                    </a:lnTo>
                    <a:lnTo>
                      <a:pt x="25" y="59"/>
                    </a:lnTo>
                    <a:lnTo>
                      <a:pt x="25" y="59"/>
                    </a:lnTo>
                    <a:lnTo>
                      <a:pt x="25" y="54"/>
                    </a:lnTo>
                    <a:lnTo>
                      <a:pt x="25" y="50"/>
                    </a:lnTo>
                    <a:lnTo>
                      <a:pt x="24" y="50"/>
                    </a:lnTo>
                    <a:lnTo>
                      <a:pt x="23" y="51"/>
                    </a:lnTo>
                    <a:lnTo>
                      <a:pt x="23" y="52"/>
                    </a:lnTo>
                    <a:lnTo>
                      <a:pt x="21" y="51"/>
                    </a:lnTo>
                    <a:lnTo>
                      <a:pt x="21" y="48"/>
                    </a:lnTo>
                    <a:lnTo>
                      <a:pt x="21" y="47"/>
                    </a:lnTo>
                    <a:lnTo>
                      <a:pt x="21" y="46"/>
                    </a:lnTo>
                    <a:lnTo>
                      <a:pt x="21" y="43"/>
                    </a:lnTo>
                    <a:lnTo>
                      <a:pt x="21" y="41"/>
                    </a:lnTo>
                    <a:lnTo>
                      <a:pt x="21" y="39"/>
                    </a:lnTo>
                    <a:lnTo>
                      <a:pt x="21" y="38"/>
                    </a:lnTo>
                    <a:lnTo>
                      <a:pt x="23" y="37"/>
                    </a:lnTo>
                    <a:lnTo>
                      <a:pt x="23" y="34"/>
                    </a:lnTo>
                    <a:lnTo>
                      <a:pt x="21" y="34"/>
                    </a:lnTo>
                    <a:lnTo>
                      <a:pt x="21" y="34"/>
                    </a:lnTo>
                    <a:lnTo>
                      <a:pt x="20" y="35"/>
                    </a:lnTo>
                    <a:lnTo>
                      <a:pt x="19" y="38"/>
                    </a:lnTo>
                    <a:lnTo>
                      <a:pt x="16" y="38"/>
                    </a:lnTo>
                    <a:lnTo>
                      <a:pt x="16" y="38"/>
                    </a:lnTo>
                    <a:lnTo>
                      <a:pt x="16" y="38"/>
                    </a:lnTo>
                    <a:lnTo>
                      <a:pt x="16" y="37"/>
                    </a:lnTo>
                    <a:lnTo>
                      <a:pt x="16" y="34"/>
                    </a:lnTo>
                    <a:lnTo>
                      <a:pt x="16" y="33"/>
                    </a:lnTo>
                    <a:lnTo>
                      <a:pt x="16" y="31"/>
                    </a:lnTo>
                    <a:lnTo>
                      <a:pt x="16" y="31"/>
                    </a:lnTo>
                    <a:lnTo>
                      <a:pt x="15" y="31"/>
                    </a:lnTo>
                    <a:lnTo>
                      <a:pt x="14" y="34"/>
                    </a:lnTo>
                    <a:lnTo>
                      <a:pt x="14" y="34"/>
                    </a:lnTo>
                    <a:lnTo>
                      <a:pt x="12" y="35"/>
                    </a:lnTo>
                    <a:lnTo>
                      <a:pt x="11" y="35"/>
                    </a:lnTo>
                    <a:lnTo>
                      <a:pt x="11" y="35"/>
                    </a:lnTo>
                    <a:lnTo>
                      <a:pt x="11" y="35"/>
                    </a:lnTo>
                    <a:lnTo>
                      <a:pt x="11" y="34"/>
                    </a:lnTo>
                    <a:lnTo>
                      <a:pt x="11" y="31"/>
                    </a:lnTo>
                    <a:lnTo>
                      <a:pt x="11" y="29"/>
                    </a:lnTo>
                    <a:lnTo>
                      <a:pt x="11" y="26"/>
                    </a:lnTo>
                    <a:lnTo>
                      <a:pt x="11" y="25"/>
                    </a:lnTo>
                    <a:lnTo>
                      <a:pt x="11" y="24"/>
                    </a:lnTo>
                    <a:lnTo>
                      <a:pt x="11" y="22"/>
                    </a:lnTo>
                    <a:lnTo>
                      <a:pt x="10" y="24"/>
                    </a:lnTo>
                    <a:lnTo>
                      <a:pt x="8" y="26"/>
                    </a:lnTo>
                    <a:lnTo>
                      <a:pt x="8" y="26"/>
                    </a:lnTo>
                    <a:lnTo>
                      <a:pt x="7" y="27"/>
                    </a:lnTo>
                    <a:lnTo>
                      <a:pt x="6" y="27"/>
                    </a:lnTo>
                    <a:lnTo>
                      <a:pt x="6" y="27"/>
                    </a:lnTo>
                    <a:lnTo>
                      <a:pt x="6" y="27"/>
                    </a:lnTo>
                    <a:lnTo>
                      <a:pt x="6" y="22"/>
                    </a:lnTo>
                    <a:lnTo>
                      <a:pt x="6" y="18"/>
                    </a:lnTo>
                    <a:lnTo>
                      <a:pt x="7" y="16"/>
                    </a:lnTo>
                    <a:lnTo>
                      <a:pt x="7" y="14"/>
                    </a:lnTo>
                    <a:lnTo>
                      <a:pt x="6" y="14"/>
                    </a:lnTo>
                    <a:lnTo>
                      <a:pt x="4" y="18"/>
                    </a:lnTo>
                    <a:lnTo>
                      <a:pt x="3" y="18"/>
                    </a:lnTo>
                    <a:lnTo>
                      <a:pt x="3" y="20"/>
                    </a:lnTo>
                    <a:lnTo>
                      <a:pt x="2" y="20"/>
                    </a:lnTo>
                    <a:lnTo>
                      <a:pt x="0" y="21"/>
                    </a:lnTo>
                    <a:lnTo>
                      <a:pt x="0" y="20"/>
                    </a:lnTo>
                    <a:lnTo>
                      <a:pt x="2" y="17"/>
                    </a:lnTo>
                    <a:lnTo>
                      <a:pt x="3" y="14"/>
                    </a:lnTo>
                    <a:lnTo>
                      <a:pt x="3" y="14"/>
                    </a:lnTo>
                    <a:lnTo>
                      <a:pt x="4" y="8"/>
                    </a:lnTo>
                    <a:lnTo>
                      <a:pt x="6" y="1"/>
                    </a:lnTo>
                    <a:lnTo>
                      <a:pt x="7" y="0"/>
                    </a:lnTo>
                    <a:lnTo>
                      <a:pt x="7"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02"/>
              <p:cNvSpPr>
                <a:spLocks noEditPoints="1"/>
              </p:cNvSpPr>
              <p:nvPr/>
            </p:nvSpPr>
            <p:spPr bwMode="auto">
              <a:xfrm>
                <a:off x="3910013" y="3186113"/>
                <a:ext cx="95250" cy="41275"/>
              </a:xfrm>
              <a:custGeom>
                <a:avLst/>
                <a:gdLst>
                  <a:gd name="T0" fmla="*/ 8 w 60"/>
                  <a:gd name="T1" fmla="*/ 17 h 26"/>
                  <a:gd name="T2" fmla="*/ 21 w 60"/>
                  <a:gd name="T3" fmla="*/ 1 h 26"/>
                  <a:gd name="T4" fmla="*/ 22 w 60"/>
                  <a:gd name="T5" fmla="*/ 3 h 26"/>
                  <a:gd name="T6" fmla="*/ 24 w 60"/>
                  <a:gd name="T7" fmla="*/ 5 h 26"/>
                  <a:gd name="T8" fmla="*/ 31 w 60"/>
                  <a:gd name="T9" fmla="*/ 2 h 26"/>
                  <a:gd name="T10" fmla="*/ 33 w 60"/>
                  <a:gd name="T11" fmla="*/ 2 h 26"/>
                  <a:gd name="T12" fmla="*/ 34 w 60"/>
                  <a:gd name="T13" fmla="*/ 3 h 26"/>
                  <a:gd name="T14" fmla="*/ 35 w 60"/>
                  <a:gd name="T15" fmla="*/ 3 h 26"/>
                  <a:gd name="T16" fmla="*/ 38 w 60"/>
                  <a:gd name="T17" fmla="*/ 6 h 26"/>
                  <a:gd name="T18" fmla="*/ 41 w 60"/>
                  <a:gd name="T19" fmla="*/ 3 h 26"/>
                  <a:gd name="T20" fmla="*/ 43 w 60"/>
                  <a:gd name="T21" fmla="*/ 6 h 26"/>
                  <a:gd name="T22" fmla="*/ 49 w 60"/>
                  <a:gd name="T23" fmla="*/ 3 h 26"/>
                  <a:gd name="T24" fmla="*/ 51 w 60"/>
                  <a:gd name="T25" fmla="*/ 6 h 26"/>
                  <a:gd name="T26" fmla="*/ 58 w 60"/>
                  <a:gd name="T27" fmla="*/ 3 h 26"/>
                  <a:gd name="T28" fmla="*/ 59 w 60"/>
                  <a:gd name="T29" fmla="*/ 3 h 26"/>
                  <a:gd name="T30" fmla="*/ 60 w 60"/>
                  <a:gd name="T31" fmla="*/ 3 h 26"/>
                  <a:gd name="T32" fmla="*/ 59 w 60"/>
                  <a:gd name="T33" fmla="*/ 11 h 26"/>
                  <a:gd name="T34" fmla="*/ 55 w 60"/>
                  <a:gd name="T35" fmla="*/ 17 h 26"/>
                  <a:gd name="T36" fmla="*/ 52 w 60"/>
                  <a:gd name="T37" fmla="*/ 18 h 26"/>
                  <a:gd name="T38" fmla="*/ 50 w 60"/>
                  <a:gd name="T39" fmla="*/ 18 h 26"/>
                  <a:gd name="T40" fmla="*/ 50 w 60"/>
                  <a:gd name="T41" fmla="*/ 11 h 26"/>
                  <a:gd name="T42" fmla="*/ 46 w 60"/>
                  <a:gd name="T43" fmla="*/ 17 h 26"/>
                  <a:gd name="T44" fmla="*/ 43 w 60"/>
                  <a:gd name="T45" fmla="*/ 17 h 26"/>
                  <a:gd name="T46" fmla="*/ 43 w 60"/>
                  <a:gd name="T47" fmla="*/ 13 h 26"/>
                  <a:gd name="T48" fmla="*/ 45 w 60"/>
                  <a:gd name="T49" fmla="*/ 9 h 26"/>
                  <a:gd name="T50" fmla="*/ 41 w 60"/>
                  <a:gd name="T51" fmla="*/ 17 h 26"/>
                  <a:gd name="T52" fmla="*/ 37 w 60"/>
                  <a:gd name="T53" fmla="*/ 19 h 26"/>
                  <a:gd name="T54" fmla="*/ 38 w 60"/>
                  <a:gd name="T55" fmla="*/ 13 h 26"/>
                  <a:gd name="T56" fmla="*/ 30 w 60"/>
                  <a:gd name="T57" fmla="*/ 21 h 26"/>
                  <a:gd name="T58" fmla="*/ 28 w 60"/>
                  <a:gd name="T59" fmla="*/ 22 h 26"/>
                  <a:gd name="T60" fmla="*/ 28 w 60"/>
                  <a:gd name="T61" fmla="*/ 19 h 26"/>
                  <a:gd name="T62" fmla="*/ 25 w 60"/>
                  <a:gd name="T63" fmla="*/ 19 h 26"/>
                  <a:gd name="T64" fmla="*/ 29 w 60"/>
                  <a:gd name="T65" fmla="*/ 9 h 26"/>
                  <a:gd name="T66" fmla="*/ 26 w 60"/>
                  <a:gd name="T67" fmla="*/ 9 h 26"/>
                  <a:gd name="T68" fmla="*/ 18 w 60"/>
                  <a:gd name="T69" fmla="*/ 19 h 26"/>
                  <a:gd name="T70" fmla="*/ 16 w 60"/>
                  <a:gd name="T71" fmla="*/ 19 h 26"/>
                  <a:gd name="T72" fmla="*/ 18 w 60"/>
                  <a:gd name="T73" fmla="*/ 14 h 26"/>
                  <a:gd name="T74" fmla="*/ 17 w 60"/>
                  <a:gd name="T75" fmla="*/ 15 h 26"/>
                  <a:gd name="T76" fmla="*/ 14 w 60"/>
                  <a:gd name="T77" fmla="*/ 18 h 26"/>
                  <a:gd name="T78" fmla="*/ 12 w 60"/>
                  <a:gd name="T79" fmla="*/ 18 h 26"/>
                  <a:gd name="T80" fmla="*/ 17 w 60"/>
                  <a:gd name="T81" fmla="*/ 6 h 26"/>
                  <a:gd name="T82" fmla="*/ 9 w 60"/>
                  <a:gd name="T83" fmla="*/ 19 h 26"/>
                  <a:gd name="T84" fmla="*/ 5 w 60"/>
                  <a:gd name="T85" fmla="*/ 26 h 26"/>
                  <a:gd name="T86" fmla="*/ 5 w 60"/>
                  <a:gd name="T87" fmla="*/ 22 h 26"/>
                  <a:gd name="T88" fmla="*/ 7 w 60"/>
                  <a:gd name="T89" fmla="*/ 18 h 26"/>
                  <a:gd name="T90" fmla="*/ 5 w 60"/>
                  <a:gd name="T91" fmla="*/ 18 h 26"/>
                  <a:gd name="T92" fmla="*/ 4 w 60"/>
                  <a:gd name="T93" fmla="*/ 11 h 26"/>
                  <a:gd name="T94" fmla="*/ 1 w 60"/>
                  <a:gd name="T95" fmla="*/ 15 h 26"/>
                  <a:gd name="T96" fmla="*/ 0 w 60"/>
                  <a:gd name="T97" fmla="*/ 15 h 26"/>
                  <a:gd name="T98" fmla="*/ 4 w 60"/>
                  <a:gd name="T99" fmla="*/ 9 h 26"/>
                  <a:gd name="T100" fmla="*/ 9 w 60"/>
                  <a:gd name="T101" fmla="*/ 3 h 26"/>
                  <a:gd name="T102" fmla="*/ 12 w 60"/>
                  <a:gd name="T103" fmla="*/ 3 h 26"/>
                  <a:gd name="T104" fmla="*/ 13 w 60"/>
                  <a:gd name="T105" fmla="*/ 3 h 26"/>
                  <a:gd name="T106" fmla="*/ 20 w 60"/>
                  <a:gd name="T10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26">
                    <a:moveTo>
                      <a:pt x="9" y="15"/>
                    </a:moveTo>
                    <a:lnTo>
                      <a:pt x="9" y="17"/>
                    </a:lnTo>
                    <a:lnTo>
                      <a:pt x="8" y="17"/>
                    </a:lnTo>
                    <a:lnTo>
                      <a:pt x="9" y="15"/>
                    </a:lnTo>
                    <a:close/>
                    <a:moveTo>
                      <a:pt x="21" y="0"/>
                    </a:moveTo>
                    <a:lnTo>
                      <a:pt x="21" y="1"/>
                    </a:lnTo>
                    <a:lnTo>
                      <a:pt x="21" y="5"/>
                    </a:lnTo>
                    <a:lnTo>
                      <a:pt x="22" y="3"/>
                    </a:lnTo>
                    <a:lnTo>
                      <a:pt x="22" y="3"/>
                    </a:lnTo>
                    <a:lnTo>
                      <a:pt x="24" y="3"/>
                    </a:lnTo>
                    <a:lnTo>
                      <a:pt x="24" y="3"/>
                    </a:lnTo>
                    <a:lnTo>
                      <a:pt x="24" y="5"/>
                    </a:lnTo>
                    <a:lnTo>
                      <a:pt x="24" y="9"/>
                    </a:lnTo>
                    <a:lnTo>
                      <a:pt x="26" y="5"/>
                    </a:lnTo>
                    <a:lnTo>
                      <a:pt x="31" y="2"/>
                    </a:lnTo>
                    <a:lnTo>
                      <a:pt x="31" y="2"/>
                    </a:lnTo>
                    <a:lnTo>
                      <a:pt x="33" y="2"/>
                    </a:lnTo>
                    <a:lnTo>
                      <a:pt x="33" y="2"/>
                    </a:lnTo>
                    <a:lnTo>
                      <a:pt x="33" y="5"/>
                    </a:lnTo>
                    <a:lnTo>
                      <a:pt x="33" y="5"/>
                    </a:lnTo>
                    <a:lnTo>
                      <a:pt x="34" y="3"/>
                    </a:lnTo>
                    <a:lnTo>
                      <a:pt x="34" y="3"/>
                    </a:lnTo>
                    <a:lnTo>
                      <a:pt x="35" y="3"/>
                    </a:lnTo>
                    <a:lnTo>
                      <a:pt x="35" y="3"/>
                    </a:lnTo>
                    <a:lnTo>
                      <a:pt x="35" y="6"/>
                    </a:lnTo>
                    <a:lnTo>
                      <a:pt x="35" y="9"/>
                    </a:lnTo>
                    <a:lnTo>
                      <a:pt x="38" y="6"/>
                    </a:lnTo>
                    <a:lnTo>
                      <a:pt x="39" y="5"/>
                    </a:lnTo>
                    <a:lnTo>
                      <a:pt x="41" y="3"/>
                    </a:lnTo>
                    <a:lnTo>
                      <a:pt x="41" y="3"/>
                    </a:lnTo>
                    <a:lnTo>
                      <a:pt x="42" y="3"/>
                    </a:lnTo>
                    <a:lnTo>
                      <a:pt x="43" y="3"/>
                    </a:lnTo>
                    <a:lnTo>
                      <a:pt x="43" y="6"/>
                    </a:lnTo>
                    <a:lnTo>
                      <a:pt x="46" y="3"/>
                    </a:lnTo>
                    <a:lnTo>
                      <a:pt x="49" y="3"/>
                    </a:lnTo>
                    <a:lnTo>
                      <a:pt x="49" y="3"/>
                    </a:lnTo>
                    <a:lnTo>
                      <a:pt x="50" y="5"/>
                    </a:lnTo>
                    <a:lnTo>
                      <a:pt x="49" y="10"/>
                    </a:lnTo>
                    <a:lnTo>
                      <a:pt x="51" y="6"/>
                    </a:lnTo>
                    <a:lnTo>
                      <a:pt x="56" y="3"/>
                    </a:lnTo>
                    <a:lnTo>
                      <a:pt x="56" y="3"/>
                    </a:lnTo>
                    <a:lnTo>
                      <a:pt x="58" y="3"/>
                    </a:lnTo>
                    <a:lnTo>
                      <a:pt x="58" y="3"/>
                    </a:lnTo>
                    <a:lnTo>
                      <a:pt x="58" y="5"/>
                    </a:lnTo>
                    <a:lnTo>
                      <a:pt x="59" y="3"/>
                    </a:lnTo>
                    <a:lnTo>
                      <a:pt x="59" y="3"/>
                    </a:lnTo>
                    <a:lnTo>
                      <a:pt x="60" y="3"/>
                    </a:lnTo>
                    <a:lnTo>
                      <a:pt x="60" y="3"/>
                    </a:lnTo>
                    <a:lnTo>
                      <a:pt x="60" y="6"/>
                    </a:lnTo>
                    <a:lnTo>
                      <a:pt x="60" y="9"/>
                    </a:lnTo>
                    <a:lnTo>
                      <a:pt x="59" y="11"/>
                    </a:lnTo>
                    <a:lnTo>
                      <a:pt x="56" y="13"/>
                    </a:lnTo>
                    <a:lnTo>
                      <a:pt x="56" y="15"/>
                    </a:lnTo>
                    <a:lnTo>
                      <a:pt x="55" y="17"/>
                    </a:lnTo>
                    <a:lnTo>
                      <a:pt x="54" y="18"/>
                    </a:lnTo>
                    <a:lnTo>
                      <a:pt x="52" y="19"/>
                    </a:lnTo>
                    <a:lnTo>
                      <a:pt x="52" y="18"/>
                    </a:lnTo>
                    <a:lnTo>
                      <a:pt x="51" y="19"/>
                    </a:lnTo>
                    <a:lnTo>
                      <a:pt x="50" y="19"/>
                    </a:lnTo>
                    <a:lnTo>
                      <a:pt x="50" y="18"/>
                    </a:lnTo>
                    <a:lnTo>
                      <a:pt x="51" y="14"/>
                    </a:lnTo>
                    <a:lnTo>
                      <a:pt x="51" y="11"/>
                    </a:lnTo>
                    <a:lnTo>
                      <a:pt x="50" y="11"/>
                    </a:lnTo>
                    <a:lnTo>
                      <a:pt x="49" y="14"/>
                    </a:lnTo>
                    <a:lnTo>
                      <a:pt x="47" y="15"/>
                    </a:lnTo>
                    <a:lnTo>
                      <a:pt x="46" y="17"/>
                    </a:lnTo>
                    <a:lnTo>
                      <a:pt x="46" y="17"/>
                    </a:lnTo>
                    <a:lnTo>
                      <a:pt x="45" y="17"/>
                    </a:lnTo>
                    <a:lnTo>
                      <a:pt x="43" y="17"/>
                    </a:lnTo>
                    <a:lnTo>
                      <a:pt x="43" y="17"/>
                    </a:lnTo>
                    <a:lnTo>
                      <a:pt x="43" y="15"/>
                    </a:lnTo>
                    <a:lnTo>
                      <a:pt x="43" y="13"/>
                    </a:lnTo>
                    <a:lnTo>
                      <a:pt x="43" y="11"/>
                    </a:lnTo>
                    <a:lnTo>
                      <a:pt x="45" y="10"/>
                    </a:lnTo>
                    <a:lnTo>
                      <a:pt x="45" y="9"/>
                    </a:lnTo>
                    <a:lnTo>
                      <a:pt x="42" y="13"/>
                    </a:lnTo>
                    <a:lnTo>
                      <a:pt x="41" y="15"/>
                    </a:lnTo>
                    <a:lnTo>
                      <a:pt x="41" y="17"/>
                    </a:lnTo>
                    <a:lnTo>
                      <a:pt x="39" y="18"/>
                    </a:lnTo>
                    <a:lnTo>
                      <a:pt x="38" y="18"/>
                    </a:lnTo>
                    <a:lnTo>
                      <a:pt x="37" y="19"/>
                    </a:lnTo>
                    <a:lnTo>
                      <a:pt x="37" y="18"/>
                    </a:lnTo>
                    <a:lnTo>
                      <a:pt x="37" y="15"/>
                    </a:lnTo>
                    <a:lnTo>
                      <a:pt x="38" y="13"/>
                    </a:lnTo>
                    <a:lnTo>
                      <a:pt x="38" y="9"/>
                    </a:lnTo>
                    <a:lnTo>
                      <a:pt x="34" y="15"/>
                    </a:lnTo>
                    <a:lnTo>
                      <a:pt x="30" y="21"/>
                    </a:lnTo>
                    <a:lnTo>
                      <a:pt x="30" y="21"/>
                    </a:lnTo>
                    <a:lnTo>
                      <a:pt x="29" y="22"/>
                    </a:lnTo>
                    <a:lnTo>
                      <a:pt x="28" y="22"/>
                    </a:lnTo>
                    <a:lnTo>
                      <a:pt x="28" y="22"/>
                    </a:lnTo>
                    <a:lnTo>
                      <a:pt x="28" y="21"/>
                    </a:lnTo>
                    <a:lnTo>
                      <a:pt x="28" y="19"/>
                    </a:lnTo>
                    <a:lnTo>
                      <a:pt x="26" y="21"/>
                    </a:lnTo>
                    <a:lnTo>
                      <a:pt x="25" y="21"/>
                    </a:lnTo>
                    <a:lnTo>
                      <a:pt x="25" y="19"/>
                    </a:lnTo>
                    <a:lnTo>
                      <a:pt x="26" y="15"/>
                    </a:lnTo>
                    <a:lnTo>
                      <a:pt x="29" y="10"/>
                    </a:lnTo>
                    <a:lnTo>
                      <a:pt x="29" y="9"/>
                    </a:lnTo>
                    <a:lnTo>
                      <a:pt x="28" y="7"/>
                    </a:lnTo>
                    <a:lnTo>
                      <a:pt x="28" y="9"/>
                    </a:lnTo>
                    <a:lnTo>
                      <a:pt x="26" y="9"/>
                    </a:lnTo>
                    <a:lnTo>
                      <a:pt x="22" y="14"/>
                    </a:lnTo>
                    <a:lnTo>
                      <a:pt x="18" y="19"/>
                    </a:lnTo>
                    <a:lnTo>
                      <a:pt x="18" y="19"/>
                    </a:lnTo>
                    <a:lnTo>
                      <a:pt x="17" y="21"/>
                    </a:lnTo>
                    <a:lnTo>
                      <a:pt x="16" y="21"/>
                    </a:lnTo>
                    <a:lnTo>
                      <a:pt x="16" y="19"/>
                    </a:lnTo>
                    <a:lnTo>
                      <a:pt x="16" y="19"/>
                    </a:lnTo>
                    <a:lnTo>
                      <a:pt x="17" y="15"/>
                    </a:lnTo>
                    <a:lnTo>
                      <a:pt x="18" y="14"/>
                    </a:lnTo>
                    <a:lnTo>
                      <a:pt x="18" y="13"/>
                    </a:lnTo>
                    <a:lnTo>
                      <a:pt x="18" y="14"/>
                    </a:lnTo>
                    <a:lnTo>
                      <a:pt x="17" y="15"/>
                    </a:lnTo>
                    <a:lnTo>
                      <a:pt x="16" y="17"/>
                    </a:lnTo>
                    <a:lnTo>
                      <a:pt x="14" y="18"/>
                    </a:lnTo>
                    <a:lnTo>
                      <a:pt x="14" y="18"/>
                    </a:lnTo>
                    <a:lnTo>
                      <a:pt x="13" y="19"/>
                    </a:lnTo>
                    <a:lnTo>
                      <a:pt x="12" y="19"/>
                    </a:lnTo>
                    <a:lnTo>
                      <a:pt x="12" y="18"/>
                    </a:lnTo>
                    <a:lnTo>
                      <a:pt x="13" y="14"/>
                    </a:lnTo>
                    <a:lnTo>
                      <a:pt x="16" y="10"/>
                    </a:lnTo>
                    <a:lnTo>
                      <a:pt x="17" y="6"/>
                    </a:lnTo>
                    <a:lnTo>
                      <a:pt x="16" y="7"/>
                    </a:lnTo>
                    <a:lnTo>
                      <a:pt x="12" y="13"/>
                    </a:lnTo>
                    <a:lnTo>
                      <a:pt x="9" y="19"/>
                    </a:lnTo>
                    <a:lnTo>
                      <a:pt x="7" y="24"/>
                    </a:lnTo>
                    <a:lnTo>
                      <a:pt x="7" y="26"/>
                    </a:lnTo>
                    <a:lnTo>
                      <a:pt x="5" y="26"/>
                    </a:lnTo>
                    <a:lnTo>
                      <a:pt x="5" y="26"/>
                    </a:lnTo>
                    <a:lnTo>
                      <a:pt x="4" y="26"/>
                    </a:lnTo>
                    <a:lnTo>
                      <a:pt x="5" y="22"/>
                    </a:lnTo>
                    <a:lnTo>
                      <a:pt x="5" y="22"/>
                    </a:lnTo>
                    <a:lnTo>
                      <a:pt x="5" y="22"/>
                    </a:lnTo>
                    <a:lnTo>
                      <a:pt x="7" y="18"/>
                    </a:lnTo>
                    <a:lnTo>
                      <a:pt x="7" y="18"/>
                    </a:lnTo>
                    <a:lnTo>
                      <a:pt x="5" y="18"/>
                    </a:lnTo>
                    <a:lnTo>
                      <a:pt x="5" y="18"/>
                    </a:lnTo>
                    <a:lnTo>
                      <a:pt x="8" y="13"/>
                    </a:lnTo>
                    <a:lnTo>
                      <a:pt x="7" y="11"/>
                    </a:lnTo>
                    <a:lnTo>
                      <a:pt x="4" y="11"/>
                    </a:lnTo>
                    <a:lnTo>
                      <a:pt x="3" y="13"/>
                    </a:lnTo>
                    <a:lnTo>
                      <a:pt x="3" y="14"/>
                    </a:lnTo>
                    <a:lnTo>
                      <a:pt x="1" y="15"/>
                    </a:lnTo>
                    <a:lnTo>
                      <a:pt x="0" y="15"/>
                    </a:lnTo>
                    <a:lnTo>
                      <a:pt x="0" y="15"/>
                    </a:lnTo>
                    <a:lnTo>
                      <a:pt x="0" y="15"/>
                    </a:lnTo>
                    <a:lnTo>
                      <a:pt x="1" y="13"/>
                    </a:lnTo>
                    <a:lnTo>
                      <a:pt x="4" y="10"/>
                    </a:lnTo>
                    <a:lnTo>
                      <a:pt x="4" y="9"/>
                    </a:lnTo>
                    <a:lnTo>
                      <a:pt x="8" y="6"/>
                    </a:lnTo>
                    <a:lnTo>
                      <a:pt x="8" y="3"/>
                    </a:lnTo>
                    <a:lnTo>
                      <a:pt x="9" y="3"/>
                    </a:lnTo>
                    <a:lnTo>
                      <a:pt x="9" y="3"/>
                    </a:lnTo>
                    <a:lnTo>
                      <a:pt x="10" y="3"/>
                    </a:lnTo>
                    <a:lnTo>
                      <a:pt x="12" y="3"/>
                    </a:lnTo>
                    <a:lnTo>
                      <a:pt x="13" y="2"/>
                    </a:lnTo>
                    <a:lnTo>
                      <a:pt x="13" y="2"/>
                    </a:lnTo>
                    <a:lnTo>
                      <a:pt x="13" y="3"/>
                    </a:lnTo>
                    <a:lnTo>
                      <a:pt x="13" y="6"/>
                    </a:lnTo>
                    <a:lnTo>
                      <a:pt x="18" y="1"/>
                    </a:lnTo>
                    <a:lnTo>
                      <a:pt x="20" y="1"/>
                    </a:lnTo>
                    <a:lnTo>
                      <a:pt x="21"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03"/>
              <p:cNvSpPr>
                <a:spLocks noEditPoints="1"/>
              </p:cNvSpPr>
              <p:nvPr/>
            </p:nvSpPr>
            <p:spPr bwMode="auto">
              <a:xfrm>
                <a:off x="3997325" y="3176588"/>
                <a:ext cx="563563" cy="236538"/>
              </a:xfrm>
              <a:custGeom>
                <a:avLst/>
                <a:gdLst>
                  <a:gd name="T0" fmla="*/ 117 w 355"/>
                  <a:gd name="T1" fmla="*/ 8 h 149"/>
                  <a:gd name="T2" fmla="*/ 120 w 355"/>
                  <a:gd name="T3" fmla="*/ 17 h 149"/>
                  <a:gd name="T4" fmla="*/ 137 w 355"/>
                  <a:gd name="T5" fmla="*/ 11 h 149"/>
                  <a:gd name="T6" fmla="*/ 156 w 355"/>
                  <a:gd name="T7" fmla="*/ 8 h 149"/>
                  <a:gd name="T8" fmla="*/ 159 w 355"/>
                  <a:gd name="T9" fmla="*/ 19 h 149"/>
                  <a:gd name="T10" fmla="*/ 172 w 355"/>
                  <a:gd name="T11" fmla="*/ 16 h 149"/>
                  <a:gd name="T12" fmla="*/ 180 w 355"/>
                  <a:gd name="T13" fmla="*/ 16 h 149"/>
                  <a:gd name="T14" fmla="*/ 202 w 355"/>
                  <a:gd name="T15" fmla="*/ 2 h 149"/>
                  <a:gd name="T16" fmla="*/ 222 w 355"/>
                  <a:gd name="T17" fmla="*/ 2 h 149"/>
                  <a:gd name="T18" fmla="*/ 221 w 355"/>
                  <a:gd name="T19" fmla="*/ 20 h 149"/>
                  <a:gd name="T20" fmla="*/ 242 w 355"/>
                  <a:gd name="T21" fmla="*/ 7 h 149"/>
                  <a:gd name="T22" fmla="*/ 265 w 355"/>
                  <a:gd name="T23" fmla="*/ 7 h 149"/>
                  <a:gd name="T24" fmla="*/ 284 w 355"/>
                  <a:gd name="T25" fmla="*/ 16 h 149"/>
                  <a:gd name="T26" fmla="*/ 309 w 355"/>
                  <a:gd name="T27" fmla="*/ 3 h 149"/>
                  <a:gd name="T28" fmla="*/ 327 w 355"/>
                  <a:gd name="T29" fmla="*/ 7 h 149"/>
                  <a:gd name="T30" fmla="*/ 341 w 355"/>
                  <a:gd name="T31" fmla="*/ 16 h 149"/>
                  <a:gd name="T32" fmla="*/ 339 w 355"/>
                  <a:gd name="T33" fmla="*/ 11 h 149"/>
                  <a:gd name="T34" fmla="*/ 316 w 355"/>
                  <a:gd name="T35" fmla="*/ 27 h 149"/>
                  <a:gd name="T36" fmla="*/ 299 w 355"/>
                  <a:gd name="T37" fmla="*/ 28 h 149"/>
                  <a:gd name="T38" fmla="*/ 289 w 355"/>
                  <a:gd name="T39" fmla="*/ 51 h 149"/>
                  <a:gd name="T40" fmla="*/ 284 w 355"/>
                  <a:gd name="T41" fmla="*/ 88 h 149"/>
                  <a:gd name="T42" fmla="*/ 289 w 355"/>
                  <a:gd name="T43" fmla="*/ 109 h 149"/>
                  <a:gd name="T44" fmla="*/ 286 w 355"/>
                  <a:gd name="T45" fmla="*/ 133 h 149"/>
                  <a:gd name="T46" fmla="*/ 271 w 355"/>
                  <a:gd name="T47" fmla="*/ 149 h 149"/>
                  <a:gd name="T48" fmla="*/ 267 w 355"/>
                  <a:gd name="T49" fmla="*/ 138 h 149"/>
                  <a:gd name="T50" fmla="*/ 267 w 355"/>
                  <a:gd name="T51" fmla="*/ 117 h 149"/>
                  <a:gd name="T52" fmla="*/ 278 w 355"/>
                  <a:gd name="T53" fmla="*/ 83 h 149"/>
                  <a:gd name="T54" fmla="*/ 278 w 355"/>
                  <a:gd name="T55" fmla="*/ 66 h 149"/>
                  <a:gd name="T56" fmla="*/ 273 w 355"/>
                  <a:gd name="T57" fmla="*/ 38 h 149"/>
                  <a:gd name="T58" fmla="*/ 268 w 355"/>
                  <a:gd name="T59" fmla="*/ 36 h 149"/>
                  <a:gd name="T60" fmla="*/ 261 w 355"/>
                  <a:gd name="T61" fmla="*/ 58 h 149"/>
                  <a:gd name="T62" fmla="*/ 264 w 355"/>
                  <a:gd name="T63" fmla="*/ 25 h 149"/>
                  <a:gd name="T64" fmla="*/ 255 w 355"/>
                  <a:gd name="T65" fmla="*/ 13 h 149"/>
                  <a:gd name="T66" fmla="*/ 243 w 355"/>
                  <a:gd name="T67" fmla="*/ 9 h 149"/>
                  <a:gd name="T68" fmla="*/ 215 w 355"/>
                  <a:gd name="T69" fmla="*/ 21 h 149"/>
                  <a:gd name="T70" fmla="*/ 197 w 355"/>
                  <a:gd name="T71" fmla="*/ 27 h 149"/>
                  <a:gd name="T72" fmla="*/ 190 w 355"/>
                  <a:gd name="T73" fmla="*/ 12 h 149"/>
                  <a:gd name="T74" fmla="*/ 164 w 355"/>
                  <a:gd name="T75" fmla="*/ 24 h 149"/>
                  <a:gd name="T76" fmla="*/ 163 w 355"/>
                  <a:gd name="T77" fmla="*/ 9 h 149"/>
                  <a:gd name="T78" fmla="*/ 148 w 355"/>
                  <a:gd name="T79" fmla="*/ 11 h 149"/>
                  <a:gd name="T80" fmla="*/ 141 w 355"/>
                  <a:gd name="T81" fmla="*/ 9 h 149"/>
                  <a:gd name="T82" fmla="*/ 120 w 355"/>
                  <a:gd name="T83" fmla="*/ 21 h 149"/>
                  <a:gd name="T84" fmla="*/ 108 w 355"/>
                  <a:gd name="T85" fmla="*/ 23 h 149"/>
                  <a:gd name="T86" fmla="*/ 92 w 355"/>
                  <a:gd name="T87" fmla="*/ 24 h 149"/>
                  <a:gd name="T88" fmla="*/ 87 w 355"/>
                  <a:gd name="T89" fmla="*/ 11 h 149"/>
                  <a:gd name="T90" fmla="*/ 75 w 355"/>
                  <a:gd name="T91" fmla="*/ 13 h 149"/>
                  <a:gd name="T92" fmla="*/ 68 w 355"/>
                  <a:gd name="T93" fmla="*/ 9 h 149"/>
                  <a:gd name="T94" fmla="*/ 58 w 355"/>
                  <a:gd name="T95" fmla="*/ 13 h 149"/>
                  <a:gd name="T96" fmla="*/ 50 w 355"/>
                  <a:gd name="T97" fmla="*/ 12 h 149"/>
                  <a:gd name="T98" fmla="*/ 42 w 355"/>
                  <a:gd name="T99" fmla="*/ 13 h 149"/>
                  <a:gd name="T100" fmla="*/ 29 w 355"/>
                  <a:gd name="T101" fmla="*/ 21 h 149"/>
                  <a:gd name="T102" fmla="*/ 21 w 355"/>
                  <a:gd name="T103" fmla="*/ 21 h 149"/>
                  <a:gd name="T104" fmla="*/ 8 w 355"/>
                  <a:gd name="T105" fmla="*/ 19 h 149"/>
                  <a:gd name="T106" fmla="*/ 16 w 355"/>
                  <a:gd name="T107" fmla="*/ 6 h 149"/>
                  <a:gd name="T108" fmla="*/ 24 w 355"/>
                  <a:gd name="T109" fmla="*/ 12 h 149"/>
                  <a:gd name="T110" fmla="*/ 42 w 355"/>
                  <a:gd name="T111" fmla="*/ 4 h 149"/>
                  <a:gd name="T112" fmla="*/ 50 w 355"/>
                  <a:gd name="T113" fmla="*/ 7 h 149"/>
                  <a:gd name="T114" fmla="*/ 70 w 355"/>
                  <a:gd name="T115" fmla="*/ 3 h 149"/>
                  <a:gd name="T116" fmla="*/ 81 w 355"/>
                  <a:gd name="T117" fmla="*/ 9 h 149"/>
                  <a:gd name="T118" fmla="*/ 101 w 355"/>
                  <a:gd name="T119" fmla="*/ 3 h 149"/>
                  <a:gd name="T120" fmla="*/ 106 w 355"/>
                  <a:gd name="T121"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5" h="149">
                    <a:moveTo>
                      <a:pt x="292" y="15"/>
                    </a:moveTo>
                    <a:lnTo>
                      <a:pt x="286" y="21"/>
                    </a:lnTo>
                    <a:lnTo>
                      <a:pt x="280" y="28"/>
                    </a:lnTo>
                    <a:lnTo>
                      <a:pt x="280" y="29"/>
                    </a:lnTo>
                    <a:lnTo>
                      <a:pt x="272" y="50"/>
                    </a:lnTo>
                    <a:lnTo>
                      <a:pt x="263" y="72"/>
                    </a:lnTo>
                    <a:lnTo>
                      <a:pt x="273" y="50"/>
                    </a:lnTo>
                    <a:lnTo>
                      <a:pt x="286" y="29"/>
                    </a:lnTo>
                    <a:lnTo>
                      <a:pt x="288" y="28"/>
                    </a:lnTo>
                    <a:lnTo>
                      <a:pt x="289" y="28"/>
                    </a:lnTo>
                    <a:lnTo>
                      <a:pt x="292" y="15"/>
                    </a:lnTo>
                    <a:close/>
                    <a:moveTo>
                      <a:pt x="114" y="0"/>
                    </a:moveTo>
                    <a:lnTo>
                      <a:pt x="114" y="0"/>
                    </a:lnTo>
                    <a:lnTo>
                      <a:pt x="113" y="6"/>
                    </a:lnTo>
                    <a:lnTo>
                      <a:pt x="112" y="11"/>
                    </a:lnTo>
                    <a:lnTo>
                      <a:pt x="110" y="15"/>
                    </a:lnTo>
                    <a:lnTo>
                      <a:pt x="112" y="13"/>
                    </a:lnTo>
                    <a:lnTo>
                      <a:pt x="114" y="11"/>
                    </a:lnTo>
                    <a:lnTo>
                      <a:pt x="117" y="8"/>
                    </a:lnTo>
                    <a:lnTo>
                      <a:pt x="120" y="6"/>
                    </a:lnTo>
                    <a:lnTo>
                      <a:pt x="120" y="6"/>
                    </a:lnTo>
                    <a:lnTo>
                      <a:pt x="121" y="6"/>
                    </a:lnTo>
                    <a:lnTo>
                      <a:pt x="122" y="4"/>
                    </a:lnTo>
                    <a:lnTo>
                      <a:pt x="123" y="4"/>
                    </a:lnTo>
                    <a:lnTo>
                      <a:pt x="123" y="6"/>
                    </a:lnTo>
                    <a:lnTo>
                      <a:pt x="122" y="8"/>
                    </a:lnTo>
                    <a:lnTo>
                      <a:pt x="123" y="6"/>
                    </a:lnTo>
                    <a:lnTo>
                      <a:pt x="125" y="6"/>
                    </a:lnTo>
                    <a:lnTo>
                      <a:pt x="126" y="6"/>
                    </a:lnTo>
                    <a:lnTo>
                      <a:pt x="127" y="4"/>
                    </a:lnTo>
                    <a:lnTo>
                      <a:pt x="127" y="4"/>
                    </a:lnTo>
                    <a:lnTo>
                      <a:pt x="127" y="6"/>
                    </a:lnTo>
                    <a:lnTo>
                      <a:pt x="127" y="7"/>
                    </a:lnTo>
                    <a:lnTo>
                      <a:pt x="126" y="9"/>
                    </a:lnTo>
                    <a:lnTo>
                      <a:pt x="125" y="11"/>
                    </a:lnTo>
                    <a:lnTo>
                      <a:pt x="122" y="13"/>
                    </a:lnTo>
                    <a:lnTo>
                      <a:pt x="121" y="15"/>
                    </a:lnTo>
                    <a:lnTo>
                      <a:pt x="120" y="17"/>
                    </a:lnTo>
                    <a:lnTo>
                      <a:pt x="118" y="19"/>
                    </a:lnTo>
                    <a:lnTo>
                      <a:pt x="118" y="20"/>
                    </a:lnTo>
                    <a:lnTo>
                      <a:pt x="118" y="20"/>
                    </a:lnTo>
                    <a:lnTo>
                      <a:pt x="118" y="19"/>
                    </a:lnTo>
                    <a:lnTo>
                      <a:pt x="120" y="17"/>
                    </a:lnTo>
                    <a:lnTo>
                      <a:pt x="123" y="15"/>
                    </a:lnTo>
                    <a:lnTo>
                      <a:pt x="126" y="11"/>
                    </a:lnTo>
                    <a:lnTo>
                      <a:pt x="129" y="8"/>
                    </a:lnTo>
                    <a:lnTo>
                      <a:pt x="133" y="6"/>
                    </a:lnTo>
                    <a:lnTo>
                      <a:pt x="137" y="3"/>
                    </a:lnTo>
                    <a:lnTo>
                      <a:pt x="137" y="3"/>
                    </a:lnTo>
                    <a:lnTo>
                      <a:pt x="138" y="3"/>
                    </a:lnTo>
                    <a:lnTo>
                      <a:pt x="138" y="4"/>
                    </a:lnTo>
                    <a:lnTo>
                      <a:pt x="134" y="11"/>
                    </a:lnTo>
                    <a:lnTo>
                      <a:pt x="131" y="16"/>
                    </a:lnTo>
                    <a:lnTo>
                      <a:pt x="131" y="16"/>
                    </a:lnTo>
                    <a:lnTo>
                      <a:pt x="133" y="15"/>
                    </a:lnTo>
                    <a:lnTo>
                      <a:pt x="134" y="12"/>
                    </a:lnTo>
                    <a:lnTo>
                      <a:pt x="137" y="11"/>
                    </a:lnTo>
                    <a:lnTo>
                      <a:pt x="138" y="8"/>
                    </a:lnTo>
                    <a:lnTo>
                      <a:pt x="139" y="7"/>
                    </a:lnTo>
                    <a:lnTo>
                      <a:pt x="143" y="4"/>
                    </a:lnTo>
                    <a:lnTo>
                      <a:pt x="146" y="3"/>
                    </a:lnTo>
                    <a:lnTo>
                      <a:pt x="150" y="2"/>
                    </a:lnTo>
                    <a:lnTo>
                      <a:pt x="150" y="2"/>
                    </a:lnTo>
                    <a:lnTo>
                      <a:pt x="151" y="2"/>
                    </a:lnTo>
                    <a:lnTo>
                      <a:pt x="151" y="2"/>
                    </a:lnTo>
                    <a:lnTo>
                      <a:pt x="150" y="6"/>
                    </a:lnTo>
                    <a:lnTo>
                      <a:pt x="147" y="9"/>
                    </a:lnTo>
                    <a:lnTo>
                      <a:pt x="144" y="13"/>
                    </a:lnTo>
                    <a:lnTo>
                      <a:pt x="150" y="8"/>
                    </a:lnTo>
                    <a:lnTo>
                      <a:pt x="155" y="4"/>
                    </a:lnTo>
                    <a:lnTo>
                      <a:pt x="155" y="3"/>
                    </a:lnTo>
                    <a:lnTo>
                      <a:pt x="156" y="3"/>
                    </a:lnTo>
                    <a:lnTo>
                      <a:pt x="158" y="3"/>
                    </a:lnTo>
                    <a:lnTo>
                      <a:pt x="158" y="3"/>
                    </a:lnTo>
                    <a:lnTo>
                      <a:pt x="158" y="4"/>
                    </a:lnTo>
                    <a:lnTo>
                      <a:pt x="156" y="8"/>
                    </a:lnTo>
                    <a:lnTo>
                      <a:pt x="154" y="12"/>
                    </a:lnTo>
                    <a:lnTo>
                      <a:pt x="152" y="15"/>
                    </a:lnTo>
                    <a:lnTo>
                      <a:pt x="150" y="16"/>
                    </a:lnTo>
                    <a:lnTo>
                      <a:pt x="151" y="16"/>
                    </a:lnTo>
                    <a:lnTo>
                      <a:pt x="154" y="13"/>
                    </a:lnTo>
                    <a:lnTo>
                      <a:pt x="156" y="11"/>
                    </a:lnTo>
                    <a:lnTo>
                      <a:pt x="159" y="8"/>
                    </a:lnTo>
                    <a:lnTo>
                      <a:pt x="163" y="6"/>
                    </a:lnTo>
                    <a:lnTo>
                      <a:pt x="167" y="3"/>
                    </a:lnTo>
                    <a:lnTo>
                      <a:pt x="168" y="3"/>
                    </a:lnTo>
                    <a:lnTo>
                      <a:pt x="168" y="3"/>
                    </a:lnTo>
                    <a:lnTo>
                      <a:pt x="168" y="4"/>
                    </a:lnTo>
                    <a:lnTo>
                      <a:pt x="167" y="8"/>
                    </a:lnTo>
                    <a:lnTo>
                      <a:pt x="164" y="11"/>
                    </a:lnTo>
                    <a:lnTo>
                      <a:pt x="163" y="13"/>
                    </a:lnTo>
                    <a:lnTo>
                      <a:pt x="162" y="16"/>
                    </a:lnTo>
                    <a:lnTo>
                      <a:pt x="160" y="17"/>
                    </a:lnTo>
                    <a:lnTo>
                      <a:pt x="159" y="19"/>
                    </a:lnTo>
                    <a:lnTo>
                      <a:pt x="159" y="19"/>
                    </a:lnTo>
                    <a:lnTo>
                      <a:pt x="160" y="19"/>
                    </a:lnTo>
                    <a:lnTo>
                      <a:pt x="162" y="16"/>
                    </a:lnTo>
                    <a:lnTo>
                      <a:pt x="164" y="13"/>
                    </a:lnTo>
                    <a:lnTo>
                      <a:pt x="169" y="9"/>
                    </a:lnTo>
                    <a:lnTo>
                      <a:pt x="175" y="6"/>
                    </a:lnTo>
                    <a:lnTo>
                      <a:pt x="175" y="4"/>
                    </a:lnTo>
                    <a:lnTo>
                      <a:pt x="176" y="4"/>
                    </a:lnTo>
                    <a:lnTo>
                      <a:pt x="177" y="4"/>
                    </a:lnTo>
                    <a:lnTo>
                      <a:pt x="179" y="4"/>
                    </a:lnTo>
                    <a:lnTo>
                      <a:pt x="179" y="6"/>
                    </a:lnTo>
                    <a:lnTo>
                      <a:pt x="177" y="8"/>
                    </a:lnTo>
                    <a:lnTo>
                      <a:pt x="175" y="11"/>
                    </a:lnTo>
                    <a:lnTo>
                      <a:pt x="173" y="13"/>
                    </a:lnTo>
                    <a:lnTo>
                      <a:pt x="172" y="16"/>
                    </a:lnTo>
                    <a:lnTo>
                      <a:pt x="171" y="19"/>
                    </a:lnTo>
                    <a:lnTo>
                      <a:pt x="171" y="19"/>
                    </a:lnTo>
                    <a:lnTo>
                      <a:pt x="171" y="19"/>
                    </a:lnTo>
                    <a:lnTo>
                      <a:pt x="171" y="17"/>
                    </a:lnTo>
                    <a:lnTo>
                      <a:pt x="172" y="16"/>
                    </a:lnTo>
                    <a:lnTo>
                      <a:pt x="173" y="13"/>
                    </a:lnTo>
                    <a:lnTo>
                      <a:pt x="175" y="12"/>
                    </a:lnTo>
                    <a:lnTo>
                      <a:pt x="176" y="9"/>
                    </a:lnTo>
                    <a:lnTo>
                      <a:pt x="177" y="8"/>
                    </a:lnTo>
                    <a:lnTo>
                      <a:pt x="180" y="6"/>
                    </a:lnTo>
                    <a:lnTo>
                      <a:pt x="184" y="3"/>
                    </a:lnTo>
                    <a:lnTo>
                      <a:pt x="186" y="2"/>
                    </a:lnTo>
                    <a:lnTo>
                      <a:pt x="188" y="2"/>
                    </a:lnTo>
                    <a:lnTo>
                      <a:pt x="188" y="2"/>
                    </a:lnTo>
                    <a:lnTo>
                      <a:pt x="189" y="2"/>
                    </a:lnTo>
                    <a:lnTo>
                      <a:pt x="189" y="3"/>
                    </a:lnTo>
                    <a:lnTo>
                      <a:pt x="186" y="6"/>
                    </a:lnTo>
                    <a:lnTo>
                      <a:pt x="185" y="9"/>
                    </a:lnTo>
                    <a:lnTo>
                      <a:pt x="183" y="13"/>
                    </a:lnTo>
                    <a:lnTo>
                      <a:pt x="181" y="16"/>
                    </a:lnTo>
                    <a:lnTo>
                      <a:pt x="180" y="17"/>
                    </a:lnTo>
                    <a:lnTo>
                      <a:pt x="180" y="17"/>
                    </a:lnTo>
                    <a:lnTo>
                      <a:pt x="180" y="17"/>
                    </a:lnTo>
                    <a:lnTo>
                      <a:pt x="180" y="16"/>
                    </a:lnTo>
                    <a:lnTo>
                      <a:pt x="181" y="15"/>
                    </a:lnTo>
                    <a:lnTo>
                      <a:pt x="183" y="13"/>
                    </a:lnTo>
                    <a:lnTo>
                      <a:pt x="184" y="12"/>
                    </a:lnTo>
                    <a:lnTo>
                      <a:pt x="185" y="9"/>
                    </a:lnTo>
                    <a:lnTo>
                      <a:pt x="186" y="8"/>
                    </a:lnTo>
                    <a:lnTo>
                      <a:pt x="188" y="7"/>
                    </a:lnTo>
                    <a:lnTo>
                      <a:pt x="189" y="6"/>
                    </a:lnTo>
                    <a:lnTo>
                      <a:pt x="189" y="6"/>
                    </a:lnTo>
                    <a:lnTo>
                      <a:pt x="190" y="6"/>
                    </a:lnTo>
                    <a:lnTo>
                      <a:pt x="192" y="6"/>
                    </a:lnTo>
                    <a:lnTo>
                      <a:pt x="192" y="6"/>
                    </a:lnTo>
                    <a:lnTo>
                      <a:pt x="192" y="7"/>
                    </a:lnTo>
                    <a:lnTo>
                      <a:pt x="188" y="11"/>
                    </a:lnTo>
                    <a:lnTo>
                      <a:pt x="185" y="15"/>
                    </a:lnTo>
                    <a:lnTo>
                      <a:pt x="192" y="8"/>
                    </a:lnTo>
                    <a:lnTo>
                      <a:pt x="201" y="2"/>
                    </a:lnTo>
                    <a:lnTo>
                      <a:pt x="201" y="2"/>
                    </a:lnTo>
                    <a:lnTo>
                      <a:pt x="202" y="2"/>
                    </a:lnTo>
                    <a:lnTo>
                      <a:pt x="202" y="2"/>
                    </a:lnTo>
                    <a:lnTo>
                      <a:pt x="202" y="3"/>
                    </a:lnTo>
                    <a:lnTo>
                      <a:pt x="201" y="7"/>
                    </a:lnTo>
                    <a:lnTo>
                      <a:pt x="198" y="12"/>
                    </a:lnTo>
                    <a:lnTo>
                      <a:pt x="204" y="7"/>
                    </a:lnTo>
                    <a:lnTo>
                      <a:pt x="207" y="3"/>
                    </a:lnTo>
                    <a:lnTo>
                      <a:pt x="209" y="3"/>
                    </a:lnTo>
                    <a:lnTo>
                      <a:pt x="210" y="3"/>
                    </a:lnTo>
                    <a:lnTo>
                      <a:pt x="211" y="3"/>
                    </a:lnTo>
                    <a:lnTo>
                      <a:pt x="211" y="3"/>
                    </a:lnTo>
                    <a:lnTo>
                      <a:pt x="211" y="4"/>
                    </a:lnTo>
                    <a:lnTo>
                      <a:pt x="207" y="11"/>
                    </a:lnTo>
                    <a:lnTo>
                      <a:pt x="204" y="17"/>
                    </a:lnTo>
                    <a:lnTo>
                      <a:pt x="207" y="12"/>
                    </a:lnTo>
                    <a:lnTo>
                      <a:pt x="213" y="7"/>
                    </a:lnTo>
                    <a:lnTo>
                      <a:pt x="218" y="3"/>
                    </a:lnTo>
                    <a:lnTo>
                      <a:pt x="218" y="2"/>
                    </a:lnTo>
                    <a:lnTo>
                      <a:pt x="219" y="2"/>
                    </a:lnTo>
                    <a:lnTo>
                      <a:pt x="221" y="2"/>
                    </a:lnTo>
                    <a:lnTo>
                      <a:pt x="222" y="2"/>
                    </a:lnTo>
                    <a:lnTo>
                      <a:pt x="222" y="3"/>
                    </a:lnTo>
                    <a:lnTo>
                      <a:pt x="218" y="9"/>
                    </a:lnTo>
                    <a:lnTo>
                      <a:pt x="214" y="15"/>
                    </a:lnTo>
                    <a:lnTo>
                      <a:pt x="214" y="15"/>
                    </a:lnTo>
                    <a:lnTo>
                      <a:pt x="218" y="9"/>
                    </a:lnTo>
                    <a:lnTo>
                      <a:pt x="223" y="6"/>
                    </a:lnTo>
                    <a:lnTo>
                      <a:pt x="227" y="3"/>
                    </a:lnTo>
                    <a:lnTo>
                      <a:pt x="228" y="3"/>
                    </a:lnTo>
                    <a:lnTo>
                      <a:pt x="230" y="3"/>
                    </a:lnTo>
                    <a:lnTo>
                      <a:pt x="230" y="3"/>
                    </a:lnTo>
                    <a:lnTo>
                      <a:pt x="230" y="4"/>
                    </a:lnTo>
                    <a:lnTo>
                      <a:pt x="230" y="6"/>
                    </a:lnTo>
                    <a:lnTo>
                      <a:pt x="228" y="7"/>
                    </a:lnTo>
                    <a:lnTo>
                      <a:pt x="227" y="9"/>
                    </a:lnTo>
                    <a:lnTo>
                      <a:pt x="226" y="12"/>
                    </a:lnTo>
                    <a:lnTo>
                      <a:pt x="223" y="15"/>
                    </a:lnTo>
                    <a:lnTo>
                      <a:pt x="222" y="16"/>
                    </a:lnTo>
                    <a:lnTo>
                      <a:pt x="222" y="19"/>
                    </a:lnTo>
                    <a:lnTo>
                      <a:pt x="221" y="20"/>
                    </a:lnTo>
                    <a:lnTo>
                      <a:pt x="221" y="20"/>
                    </a:lnTo>
                    <a:lnTo>
                      <a:pt x="221" y="20"/>
                    </a:lnTo>
                    <a:lnTo>
                      <a:pt x="221" y="20"/>
                    </a:lnTo>
                    <a:lnTo>
                      <a:pt x="223" y="17"/>
                    </a:lnTo>
                    <a:lnTo>
                      <a:pt x="225" y="15"/>
                    </a:lnTo>
                    <a:lnTo>
                      <a:pt x="228" y="11"/>
                    </a:lnTo>
                    <a:lnTo>
                      <a:pt x="232" y="7"/>
                    </a:lnTo>
                    <a:lnTo>
                      <a:pt x="236" y="4"/>
                    </a:lnTo>
                    <a:lnTo>
                      <a:pt x="238" y="3"/>
                    </a:lnTo>
                    <a:lnTo>
                      <a:pt x="239" y="3"/>
                    </a:lnTo>
                    <a:lnTo>
                      <a:pt x="239" y="3"/>
                    </a:lnTo>
                    <a:lnTo>
                      <a:pt x="240" y="4"/>
                    </a:lnTo>
                    <a:lnTo>
                      <a:pt x="239" y="7"/>
                    </a:lnTo>
                    <a:lnTo>
                      <a:pt x="238" y="9"/>
                    </a:lnTo>
                    <a:lnTo>
                      <a:pt x="235" y="13"/>
                    </a:lnTo>
                    <a:lnTo>
                      <a:pt x="235" y="15"/>
                    </a:lnTo>
                    <a:lnTo>
                      <a:pt x="236" y="12"/>
                    </a:lnTo>
                    <a:lnTo>
                      <a:pt x="239" y="9"/>
                    </a:lnTo>
                    <a:lnTo>
                      <a:pt x="242" y="7"/>
                    </a:lnTo>
                    <a:lnTo>
                      <a:pt x="246" y="4"/>
                    </a:lnTo>
                    <a:lnTo>
                      <a:pt x="250" y="3"/>
                    </a:lnTo>
                    <a:lnTo>
                      <a:pt x="250" y="2"/>
                    </a:lnTo>
                    <a:lnTo>
                      <a:pt x="251" y="2"/>
                    </a:lnTo>
                    <a:lnTo>
                      <a:pt x="251" y="3"/>
                    </a:lnTo>
                    <a:lnTo>
                      <a:pt x="251" y="7"/>
                    </a:lnTo>
                    <a:lnTo>
                      <a:pt x="250" y="11"/>
                    </a:lnTo>
                    <a:lnTo>
                      <a:pt x="248" y="15"/>
                    </a:lnTo>
                    <a:lnTo>
                      <a:pt x="246" y="19"/>
                    </a:lnTo>
                    <a:lnTo>
                      <a:pt x="250" y="15"/>
                    </a:lnTo>
                    <a:lnTo>
                      <a:pt x="252" y="11"/>
                    </a:lnTo>
                    <a:lnTo>
                      <a:pt x="256" y="8"/>
                    </a:lnTo>
                    <a:lnTo>
                      <a:pt x="260" y="6"/>
                    </a:lnTo>
                    <a:lnTo>
                      <a:pt x="261" y="6"/>
                    </a:lnTo>
                    <a:lnTo>
                      <a:pt x="263" y="6"/>
                    </a:lnTo>
                    <a:lnTo>
                      <a:pt x="263" y="6"/>
                    </a:lnTo>
                    <a:lnTo>
                      <a:pt x="263" y="7"/>
                    </a:lnTo>
                    <a:lnTo>
                      <a:pt x="261" y="11"/>
                    </a:lnTo>
                    <a:lnTo>
                      <a:pt x="265" y="7"/>
                    </a:lnTo>
                    <a:lnTo>
                      <a:pt x="269" y="3"/>
                    </a:lnTo>
                    <a:lnTo>
                      <a:pt x="271" y="3"/>
                    </a:lnTo>
                    <a:lnTo>
                      <a:pt x="272" y="2"/>
                    </a:lnTo>
                    <a:lnTo>
                      <a:pt x="272" y="2"/>
                    </a:lnTo>
                    <a:lnTo>
                      <a:pt x="273" y="2"/>
                    </a:lnTo>
                    <a:lnTo>
                      <a:pt x="273" y="3"/>
                    </a:lnTo>
                    <a:lnTo>
                      <a:pt x="271" y="11"/>
                    </a:lnTo>
                    <a:lnTo>
                      <a:pt x="267" y="20"/>
                    </a:lnTo>
                    <a:lnTo>
                      <a:pt x="272" y="16"/>
                    </a:lnTo>
                    <a:lnTo>
                      <a:pt x="276" y="12"/>
                    </a:lnTo>
                    <a:lnTo>
                      <a:pt x="281" y="7"/>
                    </a:lnTo>
                    <a:lnTo>
                      <a:pt x="285" y="4"/>
                    </a:lnTo>
                    <a:lnTo>
                      <a:pt x="286" y="3"/>
                    </a:lnTo>
                    <a:lnTo>
                      <a:pt x="288" y="3"/>
                    </a:lnTo>
                    <a:lnTo>
                      <a:pt x="288" y="3"/>
                    </a:lnTo>
                    <a:lnTo>
                      <a:pt x="288" y="4"/>
                    </a:lnTo>
                    <a:lnTo>
                      <a:pt x="286" y="8"/>
                    </a:lnTo>
                    <a:lnTo>
                      <a:pt x="285" y="12"/>
                    </a:lnTo>
                    <a:lnTo>
                      <a:pt x="284" y="16"/>
                    </a:lnTo>
                    <a:lnTo>
                      <a:pt x="282" y="21"/>
                    </a:lnTo>
                    <a:lnTo>
                      <a:pt x="281" y="24"/>
                    </a:lnTo>
                    <a:lnTo>
                      <a:pt x="289" y="15"/>
                    </a:lnTo>
                    <a:lnTo>
                      <a:pt x="295" y="6"/>
                    </a:lnTo>
                    <a:lnTo>
                      <a:pt x="295" y="6"/>
                    </a:lnTo>
                    <a:lnTo>
                      <a:pt x="297" y="6"/>
                    </a:lnTo>
                    <a:lnTo>
                      <a:pt x="298" y="4"/>
                    </a:lnTo>
                    <a:lnTo>
                      <a:pt x="299" y="4"/>
                    </a:lnTo>
                    <a:lnTo>
                      <a:pt x="299" y="6"/>
                    </a:lnTo>
                    <a:lnTo>
                      <a:pt x="297" y="12"/>
                    </a:lnTo>
                    <a:lnTo>
                      <a:pt x="294" y="20"/>
                    </a:lnTo>
                    <a:lnTo>
                      <a:pt x="294" y="21"/>
                    </a:lnTo>
                    <a:lnTo>
                      <a:pt x="297" y="16"/>
                    </a:lnTo>
                    <a:lnTo>
                      <a:pt x="299" y="12"/>
                    </a:lnTo>
                    <a:lnTo>
                      <a:pt x="302" y="8"/>
                    </a:lnTo>
                    <a:lnTo>
                      <a:pt x="306" y="4"/>
                    </a:lnTo>
                    <a:lnTo>
                      <a:pt x="307" y="4"/>
                    </a:lnTo>
                    <a:lnTo>
                      <a:pt x="309" y="3"/>
                    </a:lnTo>
                    <a:lnTo>
                      <a:pt x="309" y="3"/>
                    </a:lnTo>
                    <a:lnTo>
                      <a:pt x="310" y="3"/>
                    </a:lnTo>
                    <a:lnTo>
                      <a:pt x="310" y="4"/>
                    </a:lnTo>
                    <a:lnTo>
                      <a:pt x="307" y="11"/>
                    </a:lnTo>
                    <a:lnTo>
                      <a:pt x="305" y="16"/>
                    </a:lnTo>
                    <a:lnTo>
                      <a:pt x="309" y="12"/>
                    </a:lnTo>
                    <a:lnTo>
                      <a:pt x="311" y="8"/>
                    </a:lnTo>
                    <a:lnTo>
                      <a:pt x="315" y="4"/>
                    </a:lnTo>
                    <a:lnTo>
                      <a:pt x="320" y="2"/>
                    </a:lnTo>
                    <a:lnTo>
                      <a:pt x="320" y="2"/>
                    </a:lnTo>
                    <a:lnTo>
                      <a:pt x="322" y="2"/>
                    </a:lnTo>
                    <a:lnTo>
                      <a:pt x="322" y="2"/>
                    </a:lnTo>
                    <a:lnTo>
                      <a:pt x="322" y="6"/>
                    </a:lnTo>
                    <a:lnTo>
                      <a:pt x="320" y="9"/>
                    </a:lnTo>
                    <a:lnTo>
                      <a:pt x="319" y="13"/>
                    </a:lnTo>
                    <a:lnTo>
                      <a:pt x="318" y="17"/>
                    </a:lnTo>
                    <a:lnTo>
                      <a:pt x="316" y="21"/>
                    </a:lnTo>
                    <a:lnTo>
                      <a:pt x="318" y="20"/>
                    </a:lnTo>
                    <a:lnTo>
                      <a:pt x="320" y="15"/>
                    </a:lnTo>
                    <a:lnTo>
                      <a:pt x="327" y="7"/>
                    </a:lnTo>
                    <a:lnTo>
                      <a:pt x="328" y="7"/>
                    </a:lnTo>
                    <a:lnTo>
                      <a:pt x="330" y="6"/>
                    </a:lnTo>
                    <a:lnTo>
                      <a:pt x="331" y="6"/>
                    </a:lnTo>
                    <a:lnTo>
                      <a:pt x="332" y="4"/>
                    </a:lnTo>
                    <a:lnTo>
                      <a:pt x="332" y="6"/>
                    </a:lnTo>
                    <a:lnTo>
                      <a:pt x="331" y="9"/>
                    </a:lnTo>
                    <a:lnTo>
                      <a:pt x="328" y="15"/>
                    </a:lnTo>
                    <a:lnTo>
                      <a:pt x="326" y="19"/>
                    </a:lnTo>
                    <a:lnTo>
                      <a:pt x="323" y="24"/>
                    </a:lnTo>
                    <a:lnTo>
                      <a:pt x="327" y="19"/>
                    </a:lnTo>
                    <a:lnTo>
                      <a:pt x="331" y="13"/>
                    </a:lnTo>
                    <a:lnTo>
                      <a:pt x="336" y="8"/>
                    </a:lnTo>
                    <a:lnTo>
                      <a:pt x="341" y="4"/>
                    </a:lnTo>
                    <a:lnTo>
                      <a:pt x="343" y="4"/>
                    </a:lnTo>
                    <a:lnTo>
                      <a:pt x="344" y="3"/>
                    </a:lnTo>
                    <a:lnTo>
                      <a:pt x="344" y="4"/>
                    </a:lnTo>
                    <a:lnTo>
                      <a:pt x="344" y="8"/>
                    </a:lnTo>
                    <a:lnTo>
                      <a:pt x="343" y="12"/>
                    </a:lnTo>
                    <a:lnTo>
                      <a:pt x="341" y="16"/>
                    </a:lnTo>
                    <a:lnTo>
                      <a:pt x="339" y="20"/>
                    </a:lnTo>
                    <a:lnTo>
                      <a:pt x="337" y="24"/>
                    </a:lnTo>
                    <a:lnTo>
                      <a:pt x="341" y="19"/>
                    </a:lnTo>
                    <a:lnTo>
                      <a:pt x="345" y="13"/>
                    </a:lnTo>
                    <a:lnTo>
                      <a:pt x="351" y="9"/>
                    </a:lnTo>
                    <a:lnTo>
                      <a:pt x="352" y="8"/>
                    </a:lnTo>
                    <a:lnTo>
                      <a:pt x="353" y="8"/>
                    </a:lnTo>
                    <a:lnTo>
                      <a:pt x="353" y="8"/>
                    </a:lnTo>
                    <a:lnTo>
                      <a:pt x="355" y="8"/>
                    </a:lnTo>
                    <a:lnTo>
                      <a:pt x="353" y="9"/>
                    </a:lnTo>
                    <a:lnTo>
                      <a:pt x="344" y="20"/>
                    </a:lnTo>
                    <a:lnTo>
                      <a:pt x="336" y="30"/>
                    </a:lnTo>
                    <a:lnTo>
                      <a:pt x="335" y="30"/>
                    </a:lnTo>
                    <a:lnTo>
                      <a:pt x="335" y="32"/>
                    </a:lnTo>
                    <a:lnTo>
                      <a:pt x="334" y="33"/>
                    </a:lnTo>
                    <a:lnTo>
                      <a:pt x="332" y="33"/>
                    </a:lnTo>
                    <a:lnTo>
                      <a:pt x="331" y="32"/>
                    </a:lnTo>
                    <a:lnTo>
                      <a:pt x="334" y="21"/>
                    </a:lnTo>
                    <a:lnTo>
                      <a:pt x="339" y="11"/>
                    </a:lnTo>
                    <a:lnTo>
                      <a:pt x="339" y="9"/>
                    </a:lnTo>
                    <a:lnTo>
                      <a:pt x="339" y="9"/>
                    </a:lnTo>
                    <a:lnTo>
                      <a:pt x="337" y="11"/>
                    </a:lnTo>
                    <a:lnTo>
                      <a:pt x="336" y="13"/>
                    </a:lnTo>
                    <a:lnTo>
                      <a:pt x="334" y="15"/>
                    </a:lnTo>
                    <a:lnTo>
                      <a:pt x="332" y="17"/>
                    </a:lnTo>
                    <a:lnTo>
                      <a:pt x="330" y="21"/>
                    </a:lnTo>
                    <a:lnTo>
                      <a:pt x="327" y="24"/>
                    </a:lnTo>
                    <a:lnTo>
                      <a:pt x="326" y="27"/>
                    </a:lnTo>
                    <a:lnTo>
                      <a:pt x="323" y="29"/>
                    </a:lnTo>
                    <a:lnTo>
                      <a:pt x="322" y="30"/>
                    </a:lnTo>
                    <a:lnTo>
                      <a:pt x="322" y="30"/>
                    </a:lnTo>
                    <a:lnTo>
                      <a:pt x="320" y="32"/>
                    </a:lnTo>
                    <a:lnTo>
                      <a:pt x="319" y="32"/>
                    </a:lnTo>
                    <a:lnTo>
                      <a:pt x="319" y="32"/>
                    </a:lnTo>
                    <a:lnTo>
                      <a:pt x="318" y="32"/>
                    </a:lnTo>
                    <a:lnTo>
                      <a:pt x="318" y="28"/>
                    </a:lnTo>
                    <a:lnTo>
                      <a:pt x="319" y="25"/>
                    </a:lnTo>
                    <a:lnTo>
                      <a:pt x="316" y="27"/>
                    </a:lnTo>
                    <a:lnTo>
                      <a:pt x="313" y="28"/>
                    </a:lnTo>
                    <a:lnTo>
                      <a:pt x="313" y="28"/>
                    </a:lnTo>
                    <a:lnTo>
                      <a:pt x="311" y="27"/>
                    </a:lnTo>
                    <a:lnTo>
                      <a:pt x="311" y="23"/>
                    </a:lnTo>
                    <a:lnTo>
                      <a:pt x="313" y="17"/>
                    </a:lnTo>
                    <a:lnTo>
                      <a:pt x="315" y="12"/>
                    </a:lnTo>
                    <a:lnTo>
                      <a:pt x="315" y="12"/>
                    </a:lnTo>
                    <a:lnTo>
                      <a:pt x="315" y="11"/>
                    </a:lnTo>
                    <a:lnTo>
                      <a:pt x="316" y="9"/>
                    </a:lnTo>
                    <a:lnTo>
                      <a:pt x="316" y="8"/>
                    </a:lnTo>
                    <a:lnTo>
                      <a:pt x="316" y="7"/>
                    </a:lnTo>
                    <a:lnTo>
                      <a:pt x="316" y="7"/>
                    </a:lnTo>
                    <a:lnTo>
                      <a:pt x="316" y="7"/>
                    </a:lnTo>
                    <a:lnTo>
                      <a:pt x="315" y="8"/>
                    </a:lnTo>
                    <a:lnTo>
                      <a:pt x="309" y="17"/>
                    </a:lnTo>
                    <a:lnTo>
                      <a:pt x="302" y="27"/>
                    </a:lnTo>
                    <a:lnTo>
                      <a:pt x="302" y="27"/>
                    </a:lnTo>
                    <a:lnTo>
                      <a:pt x="301" y="28"/>
                    </a:lnTo>
                    <a:lnTo>
                      <a:pt x="299" y="28"/>
                    </a:lnTo>
                    <a:lnTo>
                      <a:pt x="298" y="28"/>
                    </a:lnTo>
                    <a:lnTo>
                      <a:pt x="298" y="28"/>
                    </a:lnTo>
                    <a:lnTo>
                      <a:pt x="298" y="23"/>
                    </a:lnTo>
                    <a:lnTo>
                      <a:pt x="301" y="17"/>
                    </a:lnTo>
                    <a:lnTo>
                      <a:pt x="303" y="13"/>
                    </a:lnTo>
                    <a:lnTo>
                      <a:pt x="305" y="8"/>
                    </a:lnTo>
                    <a:lnTo>
                      <a:pt x="299" y="20"/>
                    </a:lnTo>
                    <a:lnTo>
                      <a:pt x="292" y="30"/>
                    </a:lnTo>
                    <a:lnTo>
                      <a:pt x="290" y="30"/>
                    </a:lnTo>
                    <a:lnTo>
                      <a:pt x="289" y="30"/>
                    </a:lnTo>
                    <a:lnTo>
                      <a:pt x="289" y="32"/>
                    </a:lnTo>
                    <a:lnTo>
                      <a:pt x="288" y="32"/>
                    </a:lnTo>
                    <a:lnTo>
                      <a:pt x="281" y="46"/>
                    </a:lnTo>
                    <a:lnTo>
                      <a:pt x="276" y="62"/>
                    </a:lnTo>
                    <a:lnTo>
                      <a:pt x="269" y="76"/>
                    </a:lnTo>
                    <a:lnTo>
                      <a:pt x="263" y="87"/>
                    </a:lnTo>
                    <a:lnTo>
                      <a:pt x="274" y="69"/>
                    </a:lnTo>
                    <a:lnTo>
                      <a:pt x="289" y="51"/>
                    </a:lnTo>
                    <a:lnTo>
                      <a:pt x="289" y="51"/>
                    </a:lnTo>
                    <a:lnTo>
                      <a:pt x="290" y="51"/>
                    </a:lnTo>
                    <a:lnTo>
                      <a:pt x="290" y="51"/>
                    </a:lnTo>
                    <a:lnTo>
                      <a:pt x="290" y="51"/>
                    </a:lnTo>
                    <a:lnTo>
                      <a:pt x="284" y="69"/>
                    </a:lnTo>
                    <a:lnTo>
                      <a:pt x="274" y="86"/>
                    </a:lnTo>
                    <a:lnTo>
                      <a:pt x="280" y="76"/>
                    </a:lnTo>
                    <a:lnTo>
                      <a:pt x="288" y="69"/>
                    </a:lnTo>
                    <a:lnTo>
                      <a:pt x="288" y="69"/>
                    </a:lnTo>
                    <a:lnTo>
                      <a:pt x="289" y="69"/>
                    </a:lnTo>
                    <a:lnTo>
                      <a:pt x="289" y="69"/>
                    </a:lnTo>
                    <a:lnTo>
                      <a:pt x="289" y="70"/>
                    </a:lnTo>
                    <a:lnTo>
                      <a:pt x="281" y="84"/>
                    </a:lnTo>
                    <a:lnTo>
                      <a:pt x="272" y="100"/>
                    </a:lnTo>
                    <a:lnTo>
                      <a:pt x="267" y="112"/>
                    </a:lnTo>
                    <a:lnTo>
                      <a:pt x="265" y="116"/>
                    </a:lnTo>
                    <a:lnTo>
                      <a:pt x="268" y="112"/>
                    </a:lnTo>
                    <a:lnTo>
                      <a:pt x="271" y="107"/>
                    </a:lnTo>
                    <a:lnTo>
                      <a:pt x="277" y="97"/>
                    </a:lnTo>
                    <a:lnTo>
                      <a:pt x="284" y="88"/>
                    </a:lnTo>
                    <a:lnTo>
                      <a:pt x="293" y="83"/>
                    </a:lnTo>
                    <a:lnTo>
                      <a:pt x="294" y="83"/>
                    </a:lnTo>
                    <a:lnTo>
                      <a:pt x="294" y="83"/>
                    </a:lnTo>
                    <a:lnTo>
                      <a:pt x="292" y="88"/>
                    </a:lnTo>
                    <a:lnTo>
                      <a:pt x="289" y="92"/>
                    </a:lnTo>
                    <a:lnTo>
                      <a:pt x="285" y="97"/>
                    </a:lnTo>
                    <a:lnTo>
                      <a:pt x="282" y="101"/>
                    </a:lnTo>
                    <a:lnTo>
                      <a:pt x="280" y="109"/>
                    </a:lnTo>
                    <a:lnTo>
                      <a:pt x="277" y="118"/>
                    </a:lnTo>
                    <a:lnTo>
                      <a:pt x="278" y="116"/>
                    </a:lnTo>
                    <a:lnTo>
                      <a:pt x="280" y="113"/>
                    </a:lnTo>
                    <a:lnTo>
                      <a:pt x="281" y="110"/>
                    </a:lnTo>
                    <a:lnTo>
                      <a:pt x="284" y="108"/>
                    </a:lnTo>
                    <a:lnTo>
                      <a:pt x="285" y="105"/>
                    </a:lnTo>
                    <a:lnTo>
                      <a:pt x="288" y="104"/>
                    </a:lnTo>
                    <a:lnTo>
                      <a:pt x="289" y="104"/>
                    </a:lnTo>
                    <a:lnTo>
                      <a:pt x="289" y="104"/>
                    </a:lnTo>
                    <a:lnTo>
                      <a:pt x="289" y="104"/>
                    </a:lnTo>
                    <a:lnTo>
                      <a:pt x="289" y="109"/>
                    </a:lnTo>
                    <a:lnTo>
                      <a:pt x="288" y="113"/>
                    </a:lnTo>
                    <a:lnTo>
                      <a:pt x="285" y="118"/>
                    </a:lnTo>
                    <a:lnTo>
                      <a:pt x="282" y="125"/>
                    </a:lnTo>
                    <a:lnTo>
                      <a:pt x="285" y="121"/>
                    </a:lnTo>
                    <a:lnTo>
                      <a:pt x="289" y="117"/>
                    </a:lnTo>
                    <a:lnTo>
                      <a:pt x="293" y="113"/>
                    </a:lnTo>
                    <a:lnTo>
                      <a:pt x="294" y="113"/>
                    </a:lnTo>
                    <a:lnTo>
                      <a:pt x="294" y="113"/>
                    </a:lnTo>
                    <a:lnTo>
                      <a:pt x="294" y="113"/>
                    </a:lnTo>
                    <a:lnTo>
                      <a:pt x="292" y="125"/>
                    </a:lnTo>
                    <a:lnTo>
                      <a:pt x="288" y="137"/>
                    </a:lnTo>
                    <a:lnTo>
                      <a:pt x="286" y="138"/>
                    </a:lnTo>
                    <a:lnTo>
                      <a:pt x="285" y="139"/>
                    </a:lnTo>
                    <a:lnTo>
                      <a:pt x="285" y="139"/>
                    </a:lnTo>
                    <a:lnTo>
                      <a:pt x="284" y="139"/>
                    </a:lnTo>
                    <a:lnTo>
                      <a:pt x="284" y="139"/>
                    </a:lnTo>
                    <a:lnTo>
                      <a:pt x="284" y="138"/>
                    </a:lnTo>
                    <a:lnTo>
                      <a:pt x="285" y="135"/>
                    </a:lnTo>
                    <a:lnTo>
                      <a:pt x="286" y="133"/>
                    </a:lnTo>
                    <a:lnTo>
                      <a:pt x="286" y="130"/>
                    </a:lnTo>
                    <a:lnTo>
                      <a:pt x="288" y="128"/>
                    </a:lnTo>
                    <a:lnTo>
                      <a:pt x="288" y="125"/>
                    </a:lnTo>
                    <a:lnTo>
                      <a:pt x="289" y="124"/>
                    </a:lnTo>
                    <a:lnTo>
                      <a:pt x="289" y="122"/>
                    </a:lnTo>
                    <a:lnTo>
                      <a:pt x="288" y="122"/>
                    </a:lnTo>
                    <a:lnTo>
                      <a:pt x="288" y="124"/>
                    </a:lnTo>
                    <a:lnTo>
                      <a:pt x="285" y="126"/>
                    </a:lnTo>
                    <a:lnTo>
                      <a:pt x="285" y="126"/>
                    </a:lnTo>
                    <a:lnTo>
                      <a:pt x="284" y="129"/>
                    </a:lnTo>
                    <a:lnTo>
                      <a:pt x="282" y="131"/>
                    </a:lnTo>
                    <a:lnTo>
                      <a:pt x="281" y="134"/>
                    </a:lnTo>
                    <a:lnTo>
                      <a:pt x="280" y="137"/>
                    </a:lnTo>
                    <a:lnTo>
                      <a:pt x="277" y="139"/>
                    </a:lnTo>
                    <a:lnTo>
                      <a:pt x="273" y="147"/>
                    </a:lnTo>
                    <a:lnTo>
                      <a:pt x="273" y="149"/>
                    </a:lnTo>
                    <a:lnTo>
                      <a:pt x="272" y="149"/>
                    </a:lnTo>
                    <a:lnTo>
                      <a:pt x="271" y="149"/>
                    </a:lnTo>
                    <a:lnTo>
                      <a:pt x="271" y="149"/>
                    </a:lnTo>
                    <a:lnTo>
                      <a:pt x="272" y="147"/>
                    </a:lnTo>
                    <a:lnTo>
                      <a:pt x="274" y="142"/>
                    </a:lnTo>
                    <a:lnTo>
                      <a:pt x="274" y="141"/>
                    </a:lnTo>
                    <a:lnTo>
                      <a:pt x="274" y="139"/>
                    </a:lnTo>
                    <a:lnTo>
                      <a:pt x="278" y="126"/>
                    </a:lnTo>
                    <a:lnTo>
                      <a:pt x="284" y="114"/>
                    </a:lnTo>
                    <a:lnTo>
                      <a:pt x="284" y="114"/>
                    </a:lnTo>
                    <a:lnTo>
                      <a:pt x="282" y="117"/>
                    </a:lnTo>
                    <a:lnTo>
                      <a:pt x="280" y="118"/>
                    </a:lnTo>
                    <a:lnTo>
                      <a:pt x="278" y="121"/>
                    </a:lnTo>
                    <a:lnTo>
                      <a:pt x="277" y="124"/>
                    </a:lnTo>
                    <a:lnTo>
                      <a:pt x="276" y="125"/>
                    </a:lnTo>
                    <a:lnTo>
                      <a:pt x="274" y="128"/>
                    </a:lnTo>
                    <a:lnTo>
                      <a:pt x="272" y="131"/>
                    </a:lnTo>
                    <a:lnTo>
                      <a:pt x="271" y="135"/>
                    </a:lnTo>
                    <a:lnTo>
                      <a:pt x="269" y="137"/>
                    </a:lnTo>
                    <a:lnTo>
                      <a:pt x="269" y="137"/>
                    </a:lnTo>
                    <a:lnTo>
                      <a:pt x="268" y="138"/>
                    </a:lnTo>
                    <a:lnTo>
                      <a:pt x="267" y="138"/>
                    </a:lnTo>
                    <a:lnTo>
                      <a:pt x="267" y="137"/>
                    </a:lnTo>
                    <a:lnTo>
                      <a:pt x="271" y="124"/>
                    </a:lnTo>
                    <a:lnTo>
                      <a:pt x="276" y="109"/>
                    </a:lnTo>
                    <a:lnTo>
                      <a:pt x="282" y="97"/>
                    </a:lnTo>
                    <a:lnTo>
                      <a:pt x="285" y="93"/>
                    </a:lnTo>
                    <a:lnTo>
                      <a:pt x="286" y="91"/>
                    </a:lnTo>
                    <a:lnTo>
                      <a:pt x="286" y="89"/>
                    </a:lnTo>
                    <a:lnTo>
                      <a:pt x="286" y="89"/>
                    </a:lnTo>
                    <a:lnTo>
                      <a:pt x="286" y="91"/>
                    </a:lnTo>
                    <a:lnTo>
                      <a:pt x="285" y="92"/>
                    </a:lnTo>
                    <a:lnTo>
                      <a:pt x="282" y="93"/>
                    </a:lnTo>
                    <a:lnTo>
                      <a:pt x="281" y="96"/>
                    </a:lnTo>
                    <a:lnTo>
                      <a:pt x="278" y="99"/>
                    </a:lnTo>
                    <a:lnTo>
                      <a:pt x="277" y="101"/>
                    </a:lnTo>
                    <a:lnTo>
                      <a:pt x="274" y="105"/>
                    </a:lnTo>
                    <a:lnTo>
                      <a:pt x="273" y="108"/>
                    </a:lnTo>
                    <a:lnTo>
                      <a:pt x="271" y="110"/>
                    </a:lnTo>
                    <a:lnTo>
                      <a:pt x="271" y="112"/>
                    </a:lnTo>
                    <a:lnTo>
                      <a:pt x="267" y="117"/>
                    </a:lnTo>
                    <a:lnTo>
                      <a:pt x="264" y="122"/>
                    </a:lnTo>
                    <a:lnTo>
                      <a:pt x="260" y="128"/>
                    </a:lnTo>
                    <a:lnTo>
                      <a:pt x="260" y="128"/>
                    </a:lnTo>
                    <a:lnTo>
                      <a:pt x="259" y="129"/>
                    </a:lnTo>
                    <a:lnTo>
                      <a:pt x="259" y="129"/>
                    </a:lnTo>
                    <a:lnTo>
                      <a:pt x="257" y="129"/>
                    </a:lnTo>
                    <a:lnTo>
                      <a:pt x="257" y="128"/>
                    </a:lnTo>
                    <a:lnTo>
                      <a:pt x="268" y="103"/>
                    </a:lnTo>
                    <a:lnTo>
                      <a:pt x="281" y="79"/>
                    </a:lnTo>
                    <a:lnTo>
                      <a:pt x="282" y="76"/>
                    </a:lnTo>
                    <a:lnTo>
                      <a:pt x="284" y="75"/>
                    </a:lnTo>
                    <a:lnTo>
                      <a:pt x="284" y="75"/>
                    </a:lnTo>
                    <a:lnTo>
                      <a:pt x="284" y="75"/>
                    </a:lnTo>
                    <a:lnTo>
                      <a:pt x="282" y="76"/>
                    </a:lnTo>
                    <a:lnTo>
                      <a:pt x="281" y="78"/>
                    </a:lnTo>
                    <a:lnTo>
                      <a:pt x="281" y="79"/>
                    </a:lnTo>
                    <a:lnTo>
                      <a:pt x="280" y="80"/>
                    </a:lnTo>
                    <a:lnTo>
                      <a:pt x="278" y="82"/>
                    </a:lnTo>
                    <a:lnTo>
                      <a:pt x="278" y="83"/>
                    </a:lnTo>
                    <a:lnTo>
                      <a:pt x="274" y="87"/>
                    </a:lnTo>
                    <a:lnTo>
                      <a:pt x="272" y="92"/>
                    </a:lnTo>
                    <a:lnTo>
                      <a:pt x="269" y="97"/>
                    </a:lnTo>
                    <a:lnTo>
                      <a:pt x="265" y="103"/>
                    </a:lnTo>
                    <a:lnTo>
                      <a:pt x="263" y="108"/>
                    </a:lnTo>
                    <a:lnTo>
                      <a:pt x="259" y="113"/>
                    </a:lnTo>
                    <a:lnTo>
                      <a:pt x="257" y="113"/>
                    </a:lnTo>
                    <a:lnTo>
                      <a:pt x="257" y="113"/>
                    </a:lnTo>
                    <a:lnTo>
                      <a:pt x="257" y="113"/>
                    </a:lnTo>
                    <a:lnTo>
                      <a:pt x="257" y="113"/>
                    </a:lnTo>
                    <a:lnTo>
                      <a:pt x="265" y="95"/>
                    </a:lnTo>
                    <a:lnTo>
                      <a:pt x="276" y="76"/>
                    </a:lnTo>
                    <a:lnTo>
                      <a:pt x="285" y="58"/>
                    </a:lnTo>
                    <a:lnTo>
                      <a:pt x="285" y="58"/>
                    </a:lnTo>
                    <a:lnTo>
                      <a:pt x="284" y="58"/>
                    </a:lnTo>
                    <a:lnTo>
                      <a:pt x="282" y="61"/>
                    </a:lnTo>
                    <a:lnTo>
                      <a:pt x="281" y="62"/>
                    </a:lnTo>
                    <a:lnTo>
                      <a:pt x="280" y="65"/>
                    </a:lnTo>
                    <a:lnTo>
                      <a:pt x="278" y="66"/>
                    </a:lnTo>
                    <a:lnTo>
                      <a:pt x="277" y="69"/>
                    </a:lnTo>
                    <a:lnTo>
                      <a:pt x="277" y="69"/>
                    </a:lnTo>
                    <a:lnTo>
                      <a:pt x="260" y="95"/>
                    </a:lnTo>
                    <a:lnTo>
                      <a:pt x="260" y="96"/>
                    </a:lnTo>
                    <a:lnTo>
                      <a:pt x="259" y="96"/>
                    </a:lnTo>
                    <a:lnTo>
                      <a:pt x="259" y="96"/>
                    </a:lnTo>
                    <a:lnTo>
                      <a:pt x="259" y="95"/>
                    </a:lnTo>
                    <a:lnTo>
                      <a:pt x="267" y="72"/>
                    </a:lnTo>
                    <a:lnTo>
                      <a:pt x="276" y="50"/>
                    </a:lnTo>
                    <a:lnTo>
                      <a:pt x="268" y="69"/>
                    </a:lnTo>
                    <a:lnTo>
                      <a:pt x="259" y="86"/>
                    </a:lnTo>
                    <a:lnTo>
                      <a:pt x="259" y="87"/>
                    </a:lnTo>
                    <a:lnTo>
                      <a:pt x="257" y="87"/>
                    </a:lnTo>
                    <a:lnTo>
                      <a:pt x="257" y="87"/>
                    </a:lnTo>
                    <a:lnTo>
                      <a:pt x="257" y="87"/>
                    </a:lnTo>
                    <a:lnTo>
                      <a:pt x="264" y="63"/>
                    </a:lnTo>
                    <a:lnTo>
                      <a:pt x="272" y="41"/>
                    </a:lnTo>
                    <a:lnTo>
                      <a:pt x="272" y="41"/>
                    </a:lnTo>
                    <a:lnTo>
                      <a:pt x="273" y="38"/>
                    </a:lnTo>
                    <a:lnTo>
                      <a:pt x="273" y="37"/>
                    </a:lnTo>
                    <a:lnTo>
                      <a:pt x="274" y="36"/>
                    </a:lnTo>
                    <a:lnTo>
                      <a:pt x="274" y="34"/>
                    </a:lnTo>
                    <a:lnTo>
                      <a:pt x="276" y="33"/>
                    </a:lnTo>
                    <a:lnTo>
                      <a:pt x="276" y="32"/>
                    </a:lnTo>
                    <a:lnTo>
                      <a:pt x="276" y="32"/>
                    </a:lnTo>
                    <a:lnTo>
                      <a:pt x="274" y="33"/>
                    </a:lnTo>
                    <a:lnTo>
                      <a:pt x="274" y="34"/>
                    </a:lnTo>
                    <a:lnTo>
                      <a:pt x="272" y="38"/>
                    </a:lnTo>
                    <a:lnTo>
                      <a:pt x="268" y="46"/>
                    </a:lnTo>
                    <a:lnTo>
                      <a:pt x="264" y="57"/>
                    </a:lnTo>
                    <a:lnTo>
                      <a:pt x="260" y="66"/>
                    </a:lnTo>
                    <a:lnTo>
                      <a:pt x="259" y="66"/>
                    </a:lnTo>
                    <a:lnTo>
                      <a:pt x="259" y="67"/>
                    </a:lnTo>
                    <a:lnTo>
                      <a:pt x="259" y="67"/>
                    </a:lnTo>
                    <a:lnTo>
                      <a:pt x="257" y="66"/>
                    </a:lnTo>
                    <a:lnTo>
                      <a:pt x="263" y="49"/>
                    </a:lnTo>
                    <a:lnTo>
                      <a:pt x="269" y="32"/>
                    </a:lnTo>
                    <a:lnTo>
                      <a:pt x="268" y="36"/>
                    </a:lnTo>
                    <a:lnTo>
                      <a:pt x="265" y="38"/>
                    </a:lnTo>
                    <a:lnTo>
                      <a:pt x="263" y="42"/>
                    </a:lnTo>
                    <a:lnTo>
                      <a:pt x="260" y="46"/>
                    </a:lnTo>
                    <a:lnTo>
                      <a:pt x="259" y="50"/>
                    </a:lnTo>
                    <a:lnTo>
                      <a:pt x="257" y="50"/>
                    </a:lnTo>
                    <a:lnTo>
                      <a:pt x="257" y="50"/>
                    </a:lnTo>
                    <a:lnTo>
                      <a:pt x="261" y="42"/>
                    </a:lnTo>
                    <a:lnTo>
                      <a:pt x="265" y="33"/>
                    </a:lnTo>
                    <a:lnTo>
                      <a:pt x="271" y="27"/>
                    </a:lnTo>
                    <a:lnTo>
                      <a:pt x="272" y="27"/>
                    </a:lnTo>
                    <a:lnTo>
                      <a:pt x="272" y="27"/>
                    </a:lnTo>
                    <a:lnTo>
                      <a:pt x="269" y="34"/>
                    </a:lnTo>
                    <a:lnTo>
                      <a:pt x="267" y="42"/>
                    </a:lnTo>
                    <a:lnTo>
                      <a:pt x="267" y="45"/>
                    </a:lnTo>
                    <a:lnTo>
                      <a:pt x="265" y="48"/>
                    </a:lnTo>
                    <a:lnTo>
                      <a:pt x="264" y="50"/>
                    </a:lnTo>
                    <a:lnTo>
                      <a:pt x="264" y="54"/>
                    </a:lnTo>
                    <a:lnTo>
                      <a:pt x="263" y="55"/>
                    </a:lnTo>
                    <a:lnTo>
                      <a:pt x="261" y="58"/>
                    </a:lnTo>
                    <a:lnTo>
                      <a:pt x="261" y="59"/>
                    </a:lnTo>
                    <a:lnTo>
                      <a:pt x="261" y="59"/>
                    </a:lnTo>
                    <a:lnTo>
                      <a:pt x="261" y="58"/>
                    </a:lnTo>
                    <a:lnTo>
                      <a:pt x="263" y="57"/>
                    </a:lnTo>
                    <a:lnTo>
                      <a:pt x="264" y="51"/>
                    </a:lnTo>
                    <a:lnTo>
                      <a:pt x="269" y="40"/>
                    </a:lnTo>
                    <a:lnTo>
                      <a:pt x="277" y="29"/>
                    </a:lnTo>
                    <a:lnTo>
                      <a:pt x="277" y="25"/>
                    </a:lnTo>
                    <a:lnTo>
                      <a:pt x="277" y="20"/>
                    </a:lnTo>
                    <a:lnTo>
                      <a:pt x="278" y="16"/>
                    </a:lnTo>
                    <a:lnTo>
                      <a:pt x="280" y="12"/>
                    </a:lnTo>
                    <a:lnTo>
                      <a:pt x="282" y="9"/>
                    </a:lnTo>
                    <a:lnTo>
                      <a:pt x="278" y="12"/>
                    </a:lnTo>
                    <a:lnTo>
                      <a:pt x="274" y="16"/>
                    </a:lnTo>
                    <a:lnTo>
                      <a:pt x="271" y="19"/>
                    </a:lnTo>
                    <a:lnTo>
                      <a:pt x="267" y="21"/>
                    </a:lnTo>
                    <a:lnTo>
                      <a:pt x="265" y="24"/>
                    </a:lnTo>
                    <a:lnTo>
                      <a:pt x="265" y="25"/>
                    </a:lnTo>
                    <a:lnTo>
                      <a:pt x="264" y="25"/>
                    </a:lnTo>
                    <a:lnTo>
                      <a:pt x="263" y="27"/>
                    </a:lnTo>
                    <a:lnTo>
                      <a:pt x="261" y="27"/>
                    </a:lnTo>
                    <a:lnTo>
                      <a:pt x="260" y="27"/>
                    </a:lnTo>
                    <a:lnTo>
                      <a:pt x="260" y="27"/>
                    </a:lnTo>
                    <a:lnTo>
                      <a:pt x="264" y="16"/>
                    </a:lnTo>
                    <a:lnTo>
                      <a:pt x="267" y="7"/>
                    </a:lnTo>
                    <a:lnTo>
                      <a:pt x="264" y="12"/>
                    </a:lnTo>
                    <a:lnTo>
                      <a:pt x="261" y="17"/>
                    </a:lnTo>
                    <a:lnTo>
                      <a:pt x="257" y="23"/>
                    </a:lnTo>
                    <a:lnTo>
                      <a:pt x="255" y="27"/>
                    </a:lnTo>
                    <a:lnTo>
                      <a:pt x="253" y="28"/>
                    </a:lnTo>
                    <a:lnTo>
                      <a:pt x="252" y="29"/>
                    </a:lnTo>
                    <a:lnTo>
                      <a:pt x="251" y="29"/>
                    </a:lnTo>
                    <a:lnTo>
                      <a:pt x="250" y="29"/>
                    </a:lnTo>
                    <a:lnTo>
                      <a:pt x="250" y="29"/>
                    </a:lnTo>
                    <a:lnTo>
                      <a:pt x="250" y="25"/>
                    </a:lnTo>
                    <a:lnTo>
                      <a:pt x="251" y="21"/>
                    </a:lnTo>
                    <a:lnTo>
                      <a:pt x="253" y="17"/>
                    </a:lnTo>
                    <a:lnTo>
                      <a:pt x="255" y="13"/>
                    </a:lnTo>
                    <a:lnTo>
                      <a:pt x="252" y="19"/>
                    </a:lnTo>
                    <a:lnTo>
                      <a:pt x="247" y="24"/>
                    </a:lnTo>
                    <a:lnTo>
                      <a:pt x="242" y="28"/>
                    </a:lnTo>
                    <a:lnTo>
                      <a:pt x="242" y="28"/>
                    </a:lnTo>
                    <a:lnTo>
                      <a:pt x="240" y="29"/>
                    </a:lnTo>
                    <a:lnTo>
                      <a:pt x="239" y="29"/>
                    </a:lnTo>
                    <a:lnTo>
                      <a:pt x="238" y="29"/>
                    </a:lnTo>
                    <a:lnTo>
                      <a:pt x="238" y="29"/>
                    </a:lnTo>
                    <a:lnTo>
                      <a:pt x="239" y="23"/>
                    </a:lnTo>
                    <a:lnTo>
                      <a:pt x="242" y="16"/>
                    </a:lnTo>
                    <a:lnTo>
                      <a:pt x="242" y="15"/>
                    </a:lnTo>
                    <a:lnTo>
                      <a:pt x="243" y="13"/>
                    </a:lnTo>
                    <a:lnTo>
                      <a:pt x="244" y="11"/>
                    </a:lnTo>
                    <a:lnTo>
                      <a:pt x="246" y="9"/>
                    </a:lnTo>
                    <a:lnTo>
                      <a:pt x="246" y="8"/>
                    </a:lnTo>
                    <a:lnTo>
                      <a:pt x="246" y="7"/>
                    </a:lnTo>
                    <a:lnTo>
                      <a:pt x="246" y="7"/>
                    </a:lnTo>
                    <a:lnTo>
                      <a:pt x="246" y="8"/>
                    </a:lnTo>
                    <a:lnTo>
                      <a:pt x="243" y="9"/>
                    </a:lnTo>
                    <a:lnTo>
                      <a:pt x="240" y="13"/>
                    </a:lnTo>
                    <a:lnTo>
                      <a:pt x="238" y="17"/>
                    </a:lnTo>
                    <a:lnTo>
                      <a:pt x="234" y="21"/>
                    </a:lnTo>
                    <a:lnTo>
                      <a:pt x="230" y="24"/>
                    </a:lnTo>
                    <a:lnTo>
                      <a:pt x="230" y="24"/>
                    </a:lnTo>
                    <a:lnTo>
                      <a:pt x="228" y="25"/>
                    </a:lnTo>
                    <a:lnTo>
                      <a:pt x="227" y="25"/>
                    </a:lnTo>
                    <a:lnTo>
                      <a:pt x="227" y="24"/>
                    </a:lnTo>
                    <a:lnTo>
                      <a:pt x="228" y="19"/>
                    </a:lnTo>
                    <a:lnTo>
                      <a:pt x="230" y="13"/>
                    </a:lnTo>
                    <a:lnTo>
                      <a:pt x="227" y="17"/>
                    </a:lnTo>
                    <a:lnTo>
                      <a:pt x="225" y="20"/>
                    </a:lnTo>
                    <a:lnTo>
                      <a:pt x="223" y="23"/>
                    </a:lnTo>
                    <a:lnTo>
                      <a:pt x="221" y="25"/>
                    </a:lnTo>
                    <a:lnTo>
                      <a:pt x="218" y="27"/>
                    </a:lnTo>
                    <a:lnTo>
                      <a:pt x="215" y="28"/>
                    </a:lnTo>
                    <a:lnTo>
                      <a:pt x="214" y="28"/>
                    </a:lnTo>
                    <a:lnTo>
                      <a:pt x="214" y="27"/>
                    </a:lnTo>
                    <a:lnTo>
                      <a:pt x="215" y="21"/>
                    </a:lnTo>
                    <a:lnTo>
                      <a:pt x="218" y="17"/>
                    </a:lnTo>
                    <a:lnTo>
                      <a:pt x="221" y="12"/>
                    </a:lnTo>
                    <a:lnTo>
                      <a:pt x="218" y="16"/>
                    </a:lnTo>
                    <a:lnTo>
                      <a:pt x="215" y="20"/>
                    </a:lnTo>
                    <a:lnTo>
                      <a:pt x="211" y="24"/>
                    </a:lnTo>
                    <a:lnTo>
                      <a:pt x="207" y="27"/>
                    </a:lnTo>
                    <a:lnTo>
                      <a:pt x="206" y="28"/>
                    </a:lnTo>
                    <a:lnTo>
                      <a:pt x="205" y="28"/>
                    </a:lnTo>
                    <a:lnTo>
                      <a:pt x="205" y="28"/>
                    </a:lnTo>
                    <a:lnTo>
                      <a:pt x="204" y="27"/>
                    </a:lnTo>
                    <a:lnTo>
                      <a:pt x="206" y="21"/>
                    </a:lnTo>
                    <a:lnTo>
                      <a:pt x="209" y="17"/>
                    </a:lnTo>
                    <a:lnTo>
                      <a:pt x="211" y="12"/>
                    </a:lnTo>
                    <a:lnTo>
                      <a:pt x="206" y="19"/>
                    </a:lnTo>
                    <a:lnTo>
                      <a:pt x="204" y="21"/>
                    </a:lnTo>
                    <a:lnTo>
                      <a:pt x="201" y="23"/>
                    </a:lnTo>
                    <a:lnTo>
                      <a:pt x="198" y="25"/>
                    </a:lnTo>
                    <a:lnTo>
                      <a:pt x="198" y="25"/>
                    </a:lnTo>
                    <a:lnTo>
                      <a:pt x="197" y="27"/>
                    </a:lnTo>
                    <a:lnTo>
                      <a:pt x="196" y="27"/>
                    </a:lnTo>
                    <a:lnTo>
                      <a:pt x="194" y="27"/>
                    </a:lnTo>
                    <a:lnTo>
                      <a:pt x="194" y="25"/>
                    </a:lnTo>
                    <a:lnTo>
                      <a:pt x="200" y="16"/>
                    </a:lnTo>
                    <a:lnTo>
                      <a:pt x="204" y="8"/>
                    </a:lnTo>
                    <a:lnTo>
                      <a:pt x="201" y="13"/>
                    </a:lnTo>
                    <a:lnTo>
                      <a:pt x="197" y="19"/>
                    </a:lnTo>
                    <a:lnTo>
                      <a:pt x="192" y="24"/>
                    </a:lnTo>
                    <a:lnTo>
                      <a:pt x="192" y="24"/>
                    </a:lnTo>
                    <a:lnTo>
                      <a:pt x="190" y="25"/>
                    </a:lnTo>
                    <a:lnTo>
                      <a:pt x="189" y="25"/>
                    </a:lnTo>
                    <a:lnTo>
                      <a:pt x="188" y="25"/>
                    </a:lnTo>
                    <a:lnTo>
                      <a:pt x="188" y="24"/>
                    </a:lnTo>
                    <a:lnTo>
                      <a:pt x="189" y="21"/>
                    </a:lnTo>
                    <a:lnTo>
                      <a:pt x="192" y="17"/>
                    </a:lnTo>
                    <a:lnTo>
                      <a:pt x="193" y="12"/>
                    </a:lnTo>
                    <a:lnTo>
                      <a:pt x="196" y="9"/>
                    </a:lnTo>
                    <a:lnTo>
                      <a:pt x="197" y="7"/>
                    </a:lnTo>
                    <a:lnTo>
                      <a:pt x="190" y="12"/>
                    </a:lnTo>
                    <a:lnTo>
                      <a:pt x="183" y="19"/>
                    </a:lnTo>
                    <a:lnTo>
                      <a:pt x="181" y="19"/>
                    </a:lnTo>
                    <a:lnTo>
                      <a:pt x="179" y="21"/>
                    </a:lnTo>
                    <a:lnTo>
                      <a:pt x="176" y="24"/>
                    </a:lnTo>
                    <a:lnTo>
                      <a:pt x="176" y="24"/>
                    </a:lnTo>
                    <a:lnTo>
                      <a:pt x="175" y="24"/>
                    </a:lnTo>
                    <a:lnTo>
                      <a:pt x="173" y="24"/>
                    </a:lnTo>
                    <a:lnTo>
                      <a:pt x="173" y="24"/>
                    </a:lnTo>
                    <a:lnTo>
                      <a:pt x="175" y="19"/>
                    </a:lnTo>
                    <a:lnTo>
                      <a:pt x="177" y="15"/>
                    </a:lnTo>
                    <a:lnTo>
                      <a:pt x="180" y="11"/>
                    </a:lnTo>
                    <a:lnTo>
                      <a:pt x="177" y="15"/>
                    </a:lnTo>
                    <a:lnTo>
                      <a:pt x="173" y="19"/>
                    </a:lnTo>
                    <a:lnTo>
                      <a:pt x="169" y="21"/>
                    </a:lnTo>
                    <a:lnTo>
                      <a:pt x="167" y="24"/>
                    </a:lnTo>
                    <a:lnTo>
                      <a:pt x="165" y="24"/>
                    </a:lnTo>
                    <a:lnTo>
                      <a:pt x="165" y="24"/>
                    </a:lnTo>
                    <a:lnTo>
                      <a:pt x="164" y="24"/>
                    </a:lnTo>
                    <a:lnTo>
                      <a:pt x="164" y="24"/>
                    </a:lnTo>
                    <a:lnTo>
                      <a:pt x="167" y="17"/>
                    </a:lnTo>
                    <a:lnTo>
                      <a:pt x="169" y="13"/>
                    </a:lnTo>
                    <a:lnTo>
                      <a:pt x="173" y="9"/>
                    </a:lnTo>
                    <a:lnTo>
                      <a:pt x="168" y="15"/>
                    </a:lnTo>
                    <a:lnTo>
                      <a:pt x="163" y="20"/>
                    </a:lnTo>
                    <a:lnTo>
                      <a:pt x="156" y="25"/>
                    </a:lnTo>
                    <a:lnTo>
                      <a:pt x="156" y="25"/>
                    </a:lnTo>
                    <a:lnTo>
                      <a:pt x="155" y="25"/>
                    </a:lnTo>
                    <a:lnTo>
                      <a:pt x="154" y="27"/>
                    </a:lnTo>
                    <a:lnTo>
                      <a:pt x="154" y="27"/>
                    </a:lnTo>
                    <a:lnTo>
                      <a:pt x="154" y="25"/>
                    </a:lnTo>
                    <a:lnTo>
                      <a:pt x="154" y="24"/>
                    </a:lnTo>
                    <a:lnTo>
                      <a:pt x="155" y="21"/>
                    </a:lnTo>
                    <a:lnTo>
                      <a:pt x="156" y="19"/>
                    </a:lnTo>
                    <a:lnTo>
                      <a:pt x="158" y="16"/>
                    </a:lnTo>
                    <a:lnTo>
                      <a:pt x="160" y="15"/>
                    </a:lnTo>
                    <a:lnTo>
                      <a:pt x="162" y="12"/>
                    </a:lnTo>
                    <a:lnTo>
                      <a:pt x="162" y="11"/>
                    </a:lnTo>
                    <a:lnTo>
                      <a:pt x="163" y="9"/>
                    </a:lnTo>
                    <a:lnTo>
                      <a:pt x="163" y="8"/>
                    </a:lnTo>
                    <a:lnTo>
                      <a:pt x="163" y="9"/>
                    </a:lnTo>
                    <a:lnTo>
                      <a:pt x="160" y="9"/>
                    </a:lnTo>
                    <a:lnTo>
                      <a:pt x="159" y="12"/>
                    </a:lnTo>
                    <a:lnTo>
                      <a:pt x="155" y="16"/>
                    </a:lnTo>
                    <a:lnTo>
                      <a:pt x="151" y="20"/>
                    </a:lnTo>
                    <a:lnTo>
                      <a:pt x="147" y="23"/>
                    </a:lnTo>
                    <a:lnTo>
                      <a:pt x="147" y="23"/>
                    </a:lnTo>
                    <a:lnTo>
                      <a:pt x="146" y="23"/>
                    </a:lnTo>
                    <a:lnTo>
                      <a:pt x="146" y="23"/>
                    </a:lnTo>
                    <a:lnTo>
                      <a:pt x="146" y="23"/>
                    </a:lnTo>
                    <a:lnTo>
                      <a:pt x="147" y="17"/>
                    </a:lnTo>
                    <a:lnTo>
                      <a:pt x="148" y="13"/>
                    </a:lnTo>
                    <a:lnTo>
                      <a:pt x="151" y="11"/>
                    </a:lnTo>
                    <a:lnTo>
                      <a:pt x="151" y="8"/>
                    </a:lnTo>
                    <a:lnTo>
                      <a:pt x="151" y="8"/>
                    </a:lnTo>
                    <a:lnTo>
                      <a:pt x="151" y="8"/>
                    </a:lnTo>
                    <a:lnTo>
                      <a:pt x="150" y="9"/>
                    </a:lnTo>
                    <a:lnTo>
                      <a:pt x="148" y="11"/>
                    </a:lnTo>
                    <a:lnTo>
                      <a:pt x="147" y="13"/>
                    </a:lnTo>
                    <a:lnTo>
                      <a:pt x="144" y="16"/>
                    </a:lnTo>
                    <a:lnTo>
                      <a:pt x="143" y="17"/>
                    </a:lnTo>
                    <a:lnTo>
                      <a:pt x="142" y="20"/>
                    </a:lnTo>
                    <a:lnTo>
                      <a:pt x="141" y="21"/>
                    </a:lnTo>
                    <a:lnTo>
                      <a:pt x="139" y="23"/>
                    </a:lnTo>
                    <a:lnTo>
                      <a:pt x="138" y="24"/>
                    </a:lnTo>
                    <a:lnTo>
                      <a:pt x="138" y="24"/>
                    </a:lnTo>
                    <a:lnTo>
                      <a:pt x="137" y="24"/>
                    </a:lnTo>
                    <a:lnTo>
                      <a:pt x="135" y="24"/>
                    </a:lnTo>
                    <a:lnTo>
                      <a:pt x="135" y="24"/>
                    </a:lnTo>
                    <a:lnTo>
                      <a:pt x="138" y="17"/>
                    </a:lnTo>
                    <a:lnTo>
                      <a:pt x="141" y="12"/>
                    </a:lnTo>
                    <a:lnTo>
                      <a:pt x="144" y="7"/>
                    </a:lnTo>
                    <a:lnTo>
                      <a:pt x="144" y="6"/>
                    </a:lnTo>
                    <a:lnTo>
                      <a:pt x="144" y="6"/>
                    </a:lnTo>
                    <a:lnTo>
                      <a:pt x="144" y="7"/>
                    </a:lnTo>
                    <a:lnTo>
                      <a:pt x="142" y="8"/>
                    </a:lnTo>
                    <a:lnTo>
                      <a:pt x="141" y="9"/>
                    </a:lnTo>
                    <a:lnTo>
                      <a:pt x="139" y="12"/>
                    </a:lnTo>
                    <a:lnTo>
                      <a:pt x="137" y="13"/>
                    </a:lnTo>
                    <a:lnTo>
                      <a:pt x="135" y="15"/>
                    </a:lnTo>
                    <a:lnTo>
                      <a:pt x="134" y="17"/>
                    </a:lnTo>
                    <a:lnTo>
                      <a:pt x="133" y="17"/>
                    </a:lnTo>
                    <a:lnTo>
                      <a:pt x="131" y="19"/>
                    </a:lnTo>
                    <a:lnTo>
                      <a:pt x="130" y="20"/>
                    </a:lnTo>
                    <a:lnTo>
                      <a:pt x="129" y="21"/>
                    </a:lnTo>
                    <a:lnTo>
                      <a:pt x="127" y="21"/>
                    </a:lnTo>
                    <a:lnTo>
                      <a:pt x="127" y="23"/>
                    </a:lnTo>
                    <a:lnTo>
                      <a:pt x="126" y="21"/>
                    </a:lnTo>
                    <a:lnTo>
                      <a:pt x="126" y="21"/>
                    </a:lnTo>
                    <a:lnTo>
                      <a:pt x="127" y="17"/>
                    </a:lnTo>
                    <a:lnTo>
                      <a:pt x="129" y="13"/>
                    </a:lnTo>
                    <a:lnTo>
                      <a:pt x="131" y="11"/>
                    </a:lnTo>
                    <a:lnTo>
                      <a:pt x="134" y="7"/>
                    </a:lnTo>
                    <a:lnTo>
                      <a:pt x="129" y="12"/>
                    </a:lnTo>
                    <a:lnTo>
                      <a:pt x="125" y="16"/>
                    </a:lnTo>
                    <a:lnTo>
                      <a:pt x="120" y="21"/>
                    </a:lnTo>
                    <a:lnTo>
                      <a:pt x="120" y="23"/>
                    </a:lnTo>
                    <a:lnTo>
                      <a:pt x="118" y="23"/>
                    </a:lnTo>
                    <a:lnTo>
                      <a:pt x="117" y="24"/>
                    </a:lnTo>
                    <a:lnTo>
                      <a:pt x="116" y="24"/>
                    </a:lnTo>
                    <a:lnTo>
                      <a:pt x="116" y="23"/>
                    </a:lnTo>
                    <a:lnTo>
                      <a:pt x="118" y="19"/>
                    </a:lnTo>
                    <a:lnTo>
                      <a:pt x="116" y="21"/>
                    </a:lnTo>
                    <a:lnTo>
                      <a:pt x="116" y="21"/>
                    </a:lnTo>
                    <a:lnTo>
                      <a:pt x="114" y="23"/>
                    </a:lnTo>
                    <a:lnTo>
                      <a:pt x="113" y="23"/>
                    </a:lnTo>
                    <a:lnTo>
                      <a:pt x="112" y="23"/>
                    </a:lnTo>
                    <a:lnTo>
                      <a:pt x="112" y="23"/>
                    </a:lnTo>
                    <a:lnTo>
                      <a:pt x="114" y="16"/>
                    </a:lnTo>
                    <a:lnTo>
                      <a:pt x="117" y="11"/>
                    </a:lnTo>
                    <a:lnTo>
                      <a:pt x="116" y="12"/>
                    </a:lnTo>
                    <a:lnTo>
                      <a:pt x="113" y="16"/>
                    </a:lnTo>
                    <a:lnTo>
                      <a:pt x="110" y="19"/>
                    </a:lnTo>
                    <a:lnTo>
                      <a:pt x="108" y="21"/>
                    </a:lnTo>
                    <a:lnTo>
                      <a:pt x="108" y="23"/>
                    </a:lnTo>
                    <a:lnTo>
                      <a:pt x="106" y="23"/>
                    </a:lnTo>
                    <a:lnTo>
                      <a:pt x="105" y="23"/>
                    </a:lnTo>
                    <a:lnTo>
                      <a:pt x="105" y="23"/>
                    </a:lnTo>
                    <a:lnTo>
                      <a:pt x="105" y="23"/>
                    </a:lnTo>
                    <a:lnTo>
                      <a:pt x="106" y="17"/>
                    </a:lnTo>
                    <a:lnTo>
                      <a:pt x="108" y="12"/>
                    </a:lnTo>
                    <a:lnTo>
                      <a:pt x="109" y="7"/>
                    </a:lnTo>
                    <a:lnTo>
                      <a:pt x="110" y="4"/>
                    </a:lnTo>
                    <a:lnTo>
                      <a:pt x="112" y="3"/>
                    </a:lnTo>
                    <a:lnTo>
                      <a:pt x="112" y="3"/>
                    </a:lnTo>
                    <a:lnTo>
                      <a:pt x="110" y="4"/>
                    </a:lnTo>
                    <a:lnTo>
                      <a:pt x="108" y="7"/>
                    </a:lnTo>
                    <a:lnTo>
                      <a:pt x="102" y="12"/>
                    </a:lnTo>
                    <a:lnTo>
                      <a:pt x="100" y="16"/>
                    </a:lnTo>
                    <a:lnTo>
                      <a:pt x="97" y="20"/>
                    </a:lnTo>
                    <a:lnTo>
                      <a:pt x="95" y="23"/>
                    </a:lnTo>
                    <a:lnTo>
                      <a:pt x="93" y="24"/>
                    </a:lnTo>
                    <a:lnTo>
                      <a:pt x="92" y="24"/>
                    </a:lnTo>
                    <a:lnTo>
                      <a:pt x="92" y="24"/>
                    </a:lnTo>
                    <a:lnTo>
                      <a:pt x="91" y="23"/>
                    </a:lnTo>
                    <a:lnTo>
                      <a:pt x="91" y="23"/>
                    </a:lnTo>
                    <a:lnTo>
                      <a:pt x="93" y="15"/>
                    </a:lnTo>
                    <a:lnTo>
                      <a:pt x="97" y="8"/>
                    </a:lnTo>
                    <a:lnTo>
                      <a:pt x="95" y="11"/>
                    </a:lnTo>
                    <a:lnTo>
                      <a:pt x="92" y="13"/>
                    </a:lnTo>
                    <a:lnTo>
                      <a:pt x="89" y="16"/>
                    </a:lnTo>
                    <a:lnTo>
                      <a:pt x="87" y="19"/>
                    </a:lnTo>
                    <a:lnTo>
                      <a:pt x="84" y="21"/>
                    </a:lnTo>
                    <a:lnTo>
                      <a:pt x="80" y="23"/>
                    </a:lnTo>
                    <a:lnTo>
                      <a:pt x="80" y="23"/>
                    </a:lnTo>
                    <a:lnTo>
                      <a:pt x="79" y="23"/>
                    </a:lnTo>
                    <a:lnTo>
                      <a:pt x="80" y="21"/>
                    </a:lnTo>
                    <a:lnTo>
                      <a:pt x="80" y="20"/>
                    </a:lnTo>
                    <a:lnTo>
                      <a:pt x="81" y="19"/>
                    </a:lnTo>
                    <a:lnTo>
                      <a:pt x="83" y="16"/>
                    </a:lnTo>
                    <a:lnTo>
                      <a:pt x="84" y="15"/>
                    </a:lnTo>
                    <a:lnTo>
                      <a:pt x="85" y="12"/>
                    </a:lnTo>
                    <a:lnTo>
                      <a:pt x="87" y="11"/>
                    </a:lnTo>
                    <a:lnTo>
                      <a:pt x="88" y="9"/>
                    </a:lnTo>
                    <a:lnTo>
                      <a:pt x="88" y="9"/>
                    </a:lnTo>
                    <a:lnTo>
                      <a:pt x="87" y="9"/>
                    </a:lnTo>
                    <a:lnTo>
                      <a:pt x="85" y="11"/>
                    </a:lnTo>
                    <a:lnTo>
                      <a:pt x="79" y="19"/>
                    </a:lnTo>
                    <a:lnTo>
                      <a:pt x="72" y="25"/>
                    </a:lnTo>
                    <a:lnTo>
                      <a:pt x="72" y="25"/>
                    </a:lnTo>
                    <a:lnTo>
                      <a:pt x="71" y="27"/>
                    </a:lnTo>
                    <a:lnTo>
                      <a:pt x="70" y="27"/>
                    </a:lnTo>
                    <a:lnTo>
                      <a:pt x="70" y="27"/>
                    </a:lnTo>
                    <a:lnTo>
                      <a:pt x="70" y="25"/>
                    </a:lnTo>
                    <a:lnTo>
                      <a:pt x="70" y="23"/>
                    </a:lnTo>
                    <a:lnTo>
                      <a:pt x="71" y="21"/>
                    </a:lnTo>
                    <a:lnTo>
                      <a:pt x="71" y="20"/>
                    </a:lnTo>
                    <a:lnTo>
                      <a:pt x="72" y="19"/>
                    </a:lnTo>
                    <a:lnTo>
                      <a:pt x="72" y="17"/>
                    </a:lnTo>
                    <a:lnTo>
                      <a:pt x="74" y="16"/>
                    </a:lnTo>
                    <a:lnTo>
                      <a:pt x="74" y="15"/>
                    </a:lnTo>
                    <a:lnTo>
                      <a:pt x="75" y="13"/>
                    </a:lnTo>
                    <a:lnTo>
                      <a:pt x="75" y="12"/>
                    </a:lnTo>
                    <a:lnTo>
                      <a:pt x="75" y="11"/>
                    </a:lnTo>
                    <a:lnTo>
                      <a:pt x="75" y="9"/>
                    </a:lnTo>
                    <a:lnTo>
                      <a:pt x="75" y="9"/>
                    </a:lnTo>
                    <a:lnTo>
                      <a:pt x="74" y="11"/>
                    </a:lnTo>
                    <a:lnTo>
                      <a:pt x="71" y="13"/>
                    </a:lnTo>
                    <a:lnTo>
                      <a:pt x="68" y="17"/>
                    </a:lnTo>
                    <a:lnTo>
                      <a:pt x="66" y="20"/>
                    </a:lnTo>
                    <a:lnTo>
                      <a:pt x="63" y="23"/>
                    </a:lnTo>
                    <a:lnTo>
                      <a:pt x="63" y="23"/>
                    </a:lnTo>
                    <a:lnTo>
                      <a:pt x="62" y="23"/>
                    </a:lnTo>
                    <a:lnTo>
                      <a:pt x="62" y="23"/>
                    </a:lnTo>
                    <a:lnTo>
                      <a:pt x="62" y="21"/>
                    </a:lnTo>
                    <a:lnTo>
                      <a:pt x="62" y="20"/>
                    </a:lnTo>
                    <a:lnTo>
                      <a:pt x="63" y="17"/>
                    </a:lnTo>
                    <a:lnTo>
                      <a:pt x="64" y="16"/>
                    </a:lnTo>
                    <a:lnTo>
                      <a:pt x="66" y="13"/>
                    </a:lnTo>
                    <a:lnTo>
                      <a:pt x="67" y="12"/>
                    </a:lnTo>
                    <a:lnTo>
                      <a:pt x="68" y="9"/>
                    </a:lnTo>
                    <a:lnTo>
                      <a:pt x="70" y="8"/>
                    </a:lnTo>
                    <a:lnTo>
                      <a:pt x="70" y="7"/>
                    </a:lnTo>
                    <a:lnTo>
                      <a:pt x="70" y="6"/>
                    </a:lnTo>
                    <a:lnTo>
                      <a:pt x="70" y="7"/>
                    </a:lnTo>
                    <a:lnTo>
                      <a:pt x="68" y="7"/>
                    </a:lnTo>
                    <a:lnTo>
                      <a:pt x="67" y="9"/>
                    </a:lnTo>
                    <a:lnTo>
                      <a:pt x="66" y="12"/>
                    </a:lnTo>
                    <a:lnTo>
                      <a:pt x="62" y="16"/>
                    </a:lnTo>
                    <a:lnTo>
                      <a:pt x="59" y="20"/>
                    </a:lnTo>
                    <a:lnTo>
                      <a:pt x="57" y="23"/>
                    </a:lnTo>
                    <a:lnTo>
                      <a:pt x="55" y="24"/>
                    </a:lnTo>
                    <a:lnTo>
                      <a:pt x="55" y="24"/>
                    </a:lnTo>
                    <a:lnTo>
                      <a:pt x="54" y="24"/>
                    </a:lnTo>
                    <a:lnTo>
                      <a:pt x="54" y="24"/>
                    </a:lnTo>
                    <a:lnTo>
                      <a:pt x="53" y="24"/>
                    </a:lnTo>
                    <a:lnTo>
                      <a:pt x="54" y="20"/>
                    </a:lnTo>
                    <a:lnTo>
                      <a:pt x="57" y="16"/>
                    </a:lnTo>
                    <a:lnTo>
                      <a:pt x="58" y="15"/>
                    </a:lnTo>
                    <a:lnTo>
                      <a:pt x="58" y="13"/>
                    </a:lnTo>
                    <a:lnTo>
                      <a:pt x="58" y="13"/>
                    </a:lnTo>
                    <a:lnTo>
                      <a:pt x="57" y="13"/>
                    </a:lnTo>
                    <a:lnTo>
                      <a:pt x="55" y="15"/>
                    </a:lnTo>
                    <a:lnTo>
                      <a:pt x="54" y="17"/>
                    </a:lnTo>
                    <a:lnTo>
                      <a:pt x="51" y="19"/>
                    </a:lnTo>
                    <a:lnTo>
                      <a:pt x="50" y="20"/>
                    </a:lnTo>
                    <a:lnTo>
                      <a:pt x="49" y="21"/>
                    </a:lnTo>
                    <a:lnTo>
                      <a:pt x="49" y="23"/>
                    </a:lnTo>
                    <a:lnTo>
                      <a:pt x="47" y="23"/>
                    </a:lnTo>
                    <a:lnTo>
                      <a:pt x="46" y="24"/>
                    </a:lnTo>
                    <a:lnTo>
                      <a:pt x="46" y="24"/>
                    </a:lnTo>
                    <a:lnTo>
                      <a:pt x="45" y="24"/>
                    </a:lnTo>
                    <a:lnTo>
                      <a:pt x="45" y="23"/>
                    </a:lnTo>
                    <a:lnTo>
                      <a:pt x="46" y="21"/>
                    </a:lnTo>
                    <a:lnTo>
                      <a:pt x="46" y="20"/>
                    </a:lnTo>
                    <a:lnTo>
                      <a:pt x="47" y="17"/>
                    </a:lnTo>
                    <a:lnTo>
                      <a:pt x="49" y="16"/>
                    </a:lnTo>
                    <a:lnTo>
                      <a:pt x="49" y="13"/>
                    </a:lnTo>
                    <a:lnTo>
                      <a:pt x="50" y="12"/>
                    </a:lnTo>
                    <a:lnTo>
                      <a:pt x="50" y="12"/>
                    </a:lnTo>
                    <a:lnTo>
                      <a:pt x="50" y="11"/>
                    </a:lnTo>
                    <a:lnTo>
                      <a:pt x="49" y="12"/>
                    </a:lnTo>
                    <a:lnTo>
                      <a:pt x="47" y="13"/>
                    </a:lnTo>
                    <a:lnTo>
                      <a:pt x="45" y="16"/>
                    </a:lnTo>
                    <a:lnTo>
                      <a:pt x="42" y="21"/>
                    </a:lnTo>
                    <a:lnTo>
                      <a:pt x="41" y="21"/>
                    </a:lnTo>
                    <a:lnTo>
                      <a:pt x="41" y="23"/>
                    </a:lnTo>
                    <a:lnTo>
                      <a:pt x="39" y="23"/>
                    </a:lnTo>
                    <a:lnTo>
                      <a:pt x="38" y="23"/>
                    </a:lnTo>
                    <a:lnTo>
                      <a:pt x="38" y="23"/>
                    </a:lnTo>
                    <a:lnTo>
                      <a:pt x="38" y="23"/>
                    </a:lnTo>
                    <a:lnTo>
                      <a:pt x="38" y="21"/>
                    </a:lnTo>
                    <a:lnTo>
                      <a:pt x="39" y="19"/>
                    </a:lnTo>
                    <a:lnTo>
                      <a:pt x="41" y="17"/>
                    </a:lnTo>
                    <a:lnTo>
                      <a:pt x="41" y="16"/>
                    </a:lnTo>
                    <a:lnTo>
                      <a:pt x="42" y="15"/>
                    </a:lnTo>
                    <a:lnTo>
                      <a:pt x="42" y="13"/>
                    </a:lnTo>
                    <a:lnTo>
                      <a:pt x="42" y="13"/>
                    </a:lnTo>
                    <a:lnTo>
                      <a:pt x="42" y="13"/>
                    </a:lnTo>
                    <a:lnTo>
                      <a:pt x="41" y="15"/>
                    </a:lnTo>
                    <a:lnTo>
                      <a:pt x="39" y="17"/>
                    </a:lnTo>
                    <a:lnTo>
                      <a:pt x="37" y="21"/>
                    </a:lnTo>
                    <a:lnTo>
                      <a:pt x="36" y="23"/>
                    </a:lnTo>
                    <a:lnTo>
                      <a:pt x="36" y="23"/>
                    </a:lnTo>
                    <a:lnTo>
                      <a:pt x="34" y="24"/>
                    </a:lnTo>
                    <a:lnTo>
                      <a:pt x="33" y="24"/>
                    </a:lnTo>
                    <a:lnTo>
                      <a:pt x="33" y="23"/>
                    </a:lnTo>
                    <a:lnTo>
                      <a:pt x="34" y="19"/>
                    </a:lnTo>
                    <a:lnTo>
                      <a:pt x="36" y="16"/>
                    </a:lnTo>
                    <a:lnTo>
                      <a:pt x="36" y="13"/>
                    </a:lnTo>
                    <a:lnTo>
                      <a:pt x="37" y="12"/>
                    </a:lnTo>
                    <a:lnTo>
                      <a:pt x="37" y="11"/>
                    </a:lnTo>
                    <a:lnTo>
                      <a:pt x="37" y="11"/>
                    </a:lnTo>
                    <a:lnTo>
                      <a:pt x="36" y="11"/>
                    </a:lnTo>
                    <a:lnTo>
                      <a:pt x="34" y="13"/>
                    </a:lnTo>
                    <a:lnTo>
                      <a:pt x="32" y="16"/>
                    </a:lnTo>
                    <a:lnTo>
                      <a:pt x="29" y="21"/>
                    </a:lnTo>
                    <a:lnTo>
                      <a:pt x="29" y="21"/>
                    </a:lnTo>
                    <a:lnTo>
                      <a:pt x="28" y="23"/>
                    </a:lnTo>
                    <a:lnTo>
                      <a:pt x="26" y="23"/>
                    </a:lnTo>
                    <a:lnTo>
                      <a:pt x="26" y="23"/>
                    </a:lnTo>
                    <a:lnTo>
                      <a:pt x="26" y="21"/>
                    </a:lnTo>
                    <a:lnTo>
                      <a:pt x="28" y="20"/>
                    </a:lnTo>
                    <a:lnTo>
                      <a:pt x="28" y="19"/>
                    </a:lnTo>
                    <a:lnTo>
                      <a:pt x="29" y="16"/>
                    </a:lnTo>
                    <a:lnTo>
                      <a:pt x="30" y="15"/>
                    </a:lnTo>
                    <a:lnTo>
                      <a:pt x="30" y="12"/>
                    </a:lnTo>
                    <a:lnTo>
                      <a:pt x="32" y="11"/>
                    </a:lnTo>
                    <a:lnTo>
                      <a:pt x="32" y="8"/>
                    </a:lnTo>
                    <a:lnTo>
                      <a:pt x="32" y="8"/>
                    </a:lnTo>
                    <a:lnTo>
                      <a:pt x="32" y="8"/>
                    </a:lnTo>
                    <a:lnTo>
                      <a:pt x="30" y="9"/>
                    </a:lnTo>
                    <a:lnTo>
                      <a:pt x="28" y="11"/>
                    </a:lnTo>
                    <a:lnTo>
                      <a:pt x="26" y="15"/>
                    </a:lnTo>
                    <a:lnTo>
                      <a:pt x="22" y="20"/>
                    </a:lnTo>
                    <a:lnTo>
                      <a:pt x="21" y="21"/>
                    </a:lnTo>
                    <a:lnTo>
                      <a:pt x="20" y="23"/>
                    </a:lnTo>
                    <a:lnTo>
                      <a:pt x="20" y="23"/>
                    </a:lnTo>
                    <a:lnTo>
                      <a:pt x="18" y="23"/>
                    </a:lnTo>
                    <a:lnTo>
                      <a:pt x="18" y="23"/>
                    </a:lnTo>
                    <a:lnTo>
                      <a:pt x="18" y="23"/>
                    </a:lnTo>
                    <a:lnTo>
                      <a:pt x="20" y="17"/>
                    </a:lnTo>
                    <a:lnTo>
                      <a:pt x="21" y="12"/>
                    </a:lnTo>
                    <a:lnTo>
                      <a:pt x="24" y="8"/>
                    </a:lnTo>
                    <a:lnTo>
                      <a:pt x="21" y="11"/>
                    </a:lnTo>
                    <a:lnTo>
                      <a:pt x="18" y="13"/>
                    </a:lnTo>
                    <a:lnTo>
                      <a:pt x="16" y="17"/>
                    </a:lnTo>
                    <a:lnTo>
                      <a:pt x="12" y="20"/>
                    </a:lnTo>
                    <a:lnTo>
                      <a:pt x="9" y="24"/>
                    </a:lnTo>
                    <a:lnTo>
                      <a:pt x="9" y="24"/>
                    </a:lnTo>
                    <a:lnTo>
                      <a:pt x="8" y="24"/>
                    </a:lnTo>
                    <a:lnTo>
                      <a:pt x="8" y="25"/>
                    </a:lnTo>
                    <a:lnTo>
                      <a:pt x="7" y="25"/>
                    </a:lnTo>
                    <a:lnTo>
                      <a:pt x="7" y="24"/>
                    </a:lnTo>
                    <a:lnTo>
                      <a:pt x="8" y="19"/>
                    </a:lnTo>
                    <a:lnTo>
                      <a:pt x="11" y="13"/>
                    </a:lnTo>
                    <a:lnTo>
                      <a:pt x="12" y="11"/>
                    </a:lnTo>
                    <a:lnTo>
                      <a:pt x="13" y="11"/>
                    </a:lnTo>
                    <a:lnTo>
                      <a:pt x="12" y="11"/>
                    </a:lnTo>
                    <a:lnTo>
                      <a:pt x="12" y="11"/>
                    </a:lnTo>
                    <a:lnTo>
                      <a:pt x="11" y="12"/>
                    </a:lnTo>
                    <a:lnTo>
                      <a:pt x="9" y="13"/>
                    </a:lnTo>
                    <a:lnTo>
                      <a:pt x="7" y="16"/>
                    </a:lnTo>
                    <a:lnTo>
                      <a:pt x="5" y="17"/>
                    </a:lnTo>
                    <a:lnTo>
                      <a:pt x="4" y="20"/>
                    </a:lnTo>
                    <a:lnTo>
                      <a:pt x="3" y="21"/>
                    </a:lnTo>
                    <a:lnTo>
                      <a:pt x="3" y="23"/>
                    </a:lnTo>
                    <a:lnTo>
                      <a:pt x="1" y="23"/>
                    </a:lnTo>
                    <a:lnTo>
                      <a:pt x="1" y="23"/>
                    </a:lnTo>
                    <a:lnTo>
                      <a:pt x="0" y="23"/>
                    </a:lnTo>
                    <a:lnTo>
                      <a:pt x="1" y="23"/>
                    </a:lnTo>
                    <a:lnTo>
                      <a:pt x="5" y="16"/>
                    </a:lnTo>
                    <a:lnTo>
                      <a:pt x="11" y="11"/>
                    </a:lnTo>
                    <a:lnTo>
                      <a:pt x="16" y="6"/>
                    </a:lnTo>
                    <a:lnTo>
                      <a:pt x="16" y="4"/>
                    </a:lnTo>
                    <a:lnTo>
                      <a:pt x="17" y="4"/>
                    </a:lnTo>
                    <a:lnTo>
                      <a:pt x="17" y="6"/>
                    </a:lnTo>
                    <a:lnTo>
                      <a:pt x="16" y="8"/>
                    </a:lnTo>
                    <a:lnTo>
                      <a:pt x="15" y="11"/>
                    </a:lnTo>
                    <a:lnTo>
                      <a:pt x="13" y="15"/>
                    </a:lnTo>
                    <a:lnTo>
                      <a:pt x="13" y="15"/>
                    </a:lnTo>
                    <a:lnTo>
                      <a:pt x="16" y="11"/>
                    </a:lnTo>
                    <a:lnTo>
                      <a:pt x="21" y="7"/>
                    </a:lnTo>
                    <a:lnTo>
                      <a:pt x="25" y="3"/>
                    </a:lnTo>
                    <a:lnTo>
                      <a:pt x="26" y="3"/>
                    </a:lnTo>
                    <a:lnTo>
                      <a:pt x="26" y="3"/>
                    </a:lnTo>
                    <a:lnTo>
                      <a:pt x="28" y="4"/>
                    </a:lnTo>
                    <a:lnTo>
                      <a:pt x="28" y="4"/>
                    </a:lnTo>
                    <a:lnTo>
                      <a:pt x="28" y="6"/>
                    </a:lnTo>
                    <a:lnTo>
                      <a:pt x="26" y="7"/>
                    </a:lnTo>
                    <a:lnTo>
                      <a:pt x="26" y="8"/>
                    </a:lnTo>
                    <a:lnTo>
                      <a:pt x="25" y="11"/>
                    </a:lnTo>
                    <a:lnTo>
                      <a:pt x="24" y="12"/>
                    </a:lnTo>
                    <a:lnTo>
                      <a:pt x="22" y="15"/>
                    </a:lnTo>
                    <a:lnTo>
                      <a:pt x="21" y="16"/>
                    </a:lnTo>
                    <a:lnTo>
                      <a:pt x="21" y="17"/>
                    </a:lnTo>
                    <a:lnTo>
                      <a:pt x="21" y="17"/>
                    </a:lnTo>
                    <a:lnTo>
                      <a:pt x="21" y="17"/>
                    </a:lnTo>
                    <a:lnTo>
                      <a:pt x="22" y="16"/>
                    </a:lnTo>
                    <a:lnTo>
                      <a:pt x="25" y="13"/>
                    </a:lnTo>
                    <a:lnTo>
                      <a:pt x="28" y="11"/>
                    </a:lnTo>
                    <a:lnTo>
                      <a:pt x="30" y="8"/>
                    </a:lnTo>
                    <a:lnTo>
                      <a:pt x="34" y="6"/>
                    </a:lnTo>
                    <a:lnTo>
                      <a:pt x="34" y="6"/>
                    </a:lnTo>
                    <a:lnTo>
                      <a:pt x="36" y="6"/>
                    </a:lnTo>
                    <a:lnTo>
                      <a:pt x="36" y="7"/>
                    </a:lnTo>
                    <a:lnTo>
                      <a:pt x="36" y="9"/>
                    </a:lnTo>
                    <a:lnTo>
                      <a:pt x="37" y="7"/>
                    </a:lnTo>
                    <a:lnTo>
                      <a:pt x="41" y="4"/>
                    </a:lnTo>
                    <a:lnTo>
                      <a:pt x="41" y="3"/>
                    </a:lnTo>
                    <a:lnTo>
                      <a:pt x="42" y="3"/>
                    </a:lnTo>
                    <a:lnTo>
                      <a:pt x="42" y="4"/>
                    </a:lnTo>
                    <a:lnTo>
                      <a:pt x="42" y="6"/>
                    </a:lnTo>
                    <a:lnTo>
                      <a:pt x="41" y="8"/>
                    </a:lnTo>
                    <a:lnTo>
                      <a:pt x="41" y="9"/>
                    </a:lnTo>
                    <a:lnTo>
                      <a:pt x="39" y="12"/>
                    </a:lnTo>
                    <a:lnTo>
                      <a:pt x="38" y="13"/>
                    </a:lnTo>
                    <a:lnTo>
                      <a:pt x="37" y="16"/>
                    </a:lnTo>
                    <a:lnTo>
                      <a:pt x="37" y="17"/>
                    </a:lnTo>
                    <a:lnTo>
                      <a:pt x="37" y="17"/>
                    </a:lnTo>
                    <a:lnTo>
                      <a:pt x="37" y="17"/>
                    </a:lnTo>
                    <a:lnTo>
                      <a:pt x="38" y="16"/>
                    </a:lnTo>
                    <a:lnTo>
                      <a:pt x="39" y="15"/>
                    </a:lnTo>
                    <a:lnTo>
                      <a:pt x="41" y="11"/>
                    </a:lnTo>
                    <a:lnTo>
                      <a:pt x="43" y="8"/>
                    </a:lnTo>
                    <a:lnTo>
                      <a:pt x="47" y="7"/>
                    </a:lnTo>
                    <a:lnTo>
                      <a:pt x="47" y="7"/>
                    </a:lnTo>
                    <a:lnTo>
                      <a:pt x="49" y="7"/>
                    </a:lnTo>
                    <a:lnTo>
                      <a:pt x="49" y="7"/>
                    </a:lnTo>
                    <a:lnTo>
                      <a:pt x="47" y="11"/>
                    </a:lnTo>
                    <a:lnTo>
                      <a:pt x="50" y="7"/>
                    </a:lnTo>
                    <a:lnTo>
                      <a:pt x="51" y="6"/>
                    </a:lnTo>
                    <a:lnTo>
                      <a:pt x="53" y="4"/>
                    </a:lnTo>
                    <a:lnTo>
                      <a:pt x="55" y="3"/>
                    </a:lnTo>
                    <a:lnTo>
                      <a:pt x="58" y="4"/>
                    </a:lnTo>
                    <a:lnTo>
                      <a:pt x="58" y="4"/>
                    </a:lnTo>
                    <a:lnTo>
                      <a:pt x="57" y="8"/>
                    </a:lnTo>
                    <a:lnTo>
                      <a:pt x="55" y="11"/>
                    </a:lnTo>
                    <a:lnTo>
                      <a:pt x="53" y="13"/>
                    </a:lnTo>
                    <a:lnTo>
                      <a:pt x="53" y="13"/>
                    </a:lnTo>
                    <a:lnTo>
                      <a:pt x="55" y="11"/>
                    </a:lnTo>
                    <a:lnTo>
                      <a:pt x="58" y="8"/>
                    </a:lnTo>
                    <a:lnTo>
                      <a:pt x="62" y="6"/>
                    </a:lnTo>
                    <a:lnTo>
                      <a:pt x="64" y="4"/>
                    </a:lnTo>
                    <a:lnTo>
                      <a:pt x="66" y="4"/>
                    </a:lnTo>
                    <a:lnTo>
                      <a:pt x="66" y="6"/>
                    </a:lnTo>
                    <a:lnTo>
                      <a:pt x="64" y="8"/>
                    </a:lnTo>
                    <a:lnTo>
                      <a:pt x="63" y="11"/>
                    </a:lnTo>
                    <a:lnTo>
                      <a:pt x="66" y="7"/>
                    </a:lnTo>
                    <a:lnTo>
                      <a:pt x="70" y="3"/>
                    </a:lnTo>
                    <a:lnTo>
                      <a:pt x="70" y="3"/>
                    </a:lnTo>
                    <a:lnTo>
                      <a:pt x="71" y="2"/>
                    </a:lnTo>
                    <a:lnTo>
                      <a:pt x="72" y="2"/>
                    </a:lnTo>
                    <a:lnTo>
                      <a:pt x="72" y="3"/>
                    </a:lnTo>
                    <a:lnTo>
                      <a:pt x="72" y="4"/>
                    </a:lnTo>
                    <a:lnTo>
                      <a:pt x="71" y="8"/>
                    </a:lnTo>
                    <a:lnTo>
                      <a:pt x="70" y="11"/>
                    </a:lnTo>
                    <a:lnTo>
                      <a:pt x="68" y="13"/>
                    </a:lnTo>
                    <a:lnTo>
                      <a:pt x="67" y="15"/>
                    </a:lnTo>
                    <a:lnTo>
                      <a:pt x="68" y="13"/>
                    </a:lnTo>
                    <a:lnTo>
                      <a:pt x="71" y="9"/>
                    </a:lnTo>
                    <a:lnTo>
                      <a:pt x="74" y="7"/>
                    </a:lnTo>
                    <a:lnTo>
                      <a:pt x="78" y="4"/>
                    </a:lnTo>
                    <a:lnTo>
                      <a:pt x="81" y="2"/>
                    </a:lnTo>
                    <a:lnTo>
                      <a:pt x="81" y="2"/>
                    </a:lnTo>
                    <a:lnTo>
                      <a:pt x="83" y="2"/>
                    </a:lnTo>
                    <a:lnTo>
                      <a:pt x="83" y="4"/>
                    </a:lnTo>
                    <a:lnTo>
                      <a:pt x="83" y="7"/>
                    </a:lnTo>
                    <a:lnTo>
                      <a:pt x="81" y="9"/>
                    </a:lnTo>
                    <a:lnTo>
                      <a:pt x="80" y="12"/>
                    </a:lnTo>
                    <a:lnTo>
                      <a:pt x="78" y="15"/>
                    </a:lnTo>
                    <a:lnTo>
                      <a:pt x="81" y="11"/>
                    </a:lnTo>
                    <a:lnTo>
                      <a:pt x="84" y="8"/>
                    </a:lnTo>
                    <a:lnTo>
                      <a:pt x="88" y="6"/>
                    </a:lnTo>
                    <a:lnTo>
                      <a:pt x="92" y="3"/>
                    </a:lnTo>
                    <a:lnTo>
                      <a:pt x="93" y="3"/>
                    </a:lnTo>
                    <a:lnTo>
                      <a:pt x="93" y="3"/>
                    </a:lnTo>
                    <a:lnTo>
                      <a:pt x="93" y="3"/>
                    </a:lnTo>
                    <a:lnTo>
                      <a:pt x="93" y="7"/>
                    </a:lnTo>
                    <a:lnTo>
                      <a:pt x="91" y="9"/>
                    </a:lnTo>
                    <a:lnTo>
                      <a:pt x="89" y="12"/>
                    </a:lnTo>
                    <a:lnTo>
                      <a:pt x="87" y="15"/>
                    </a:lnTo>
                    <a:lnTo>
                      <a:pt x="85" y="16"/>
                    </a:lnTo>
                    <a:lnTo>
                      <a:pt x="88" y="12"/>
                    </a:lnTo>
                    <a:lnTo>
                      <a:pt x="92" y="9"/>
                    </a:lnTo>
                    <a:lnTo>
                      <a:pt x="96" y="6"/>
                    </a:lnTo>
                    <a:lnTo>
                      <a:pt x="100" y="3"/>
                    </a:lnTo>
                    <a:lnTo>
                      <a:pt x="101" y="3"/>
                    </a:lnTo>
                    <a:lnTo>
                      <a:pt x="102" y="2"/>
                    </a:lnTo>
                    <a:lnTo>
                      <a:pt x="102" y="2"/>
                    </a:lnTo>
                    <a:lnTo>
                      <a:pt x="102" y="3"/>
                    </a:lnTo>
                    <a:lnTo>
                      <a:pt x="102" y="4"/>
                    </a:lnTo>
                    <a:lnTo>
                      <a:pt x="102" y="6"/>
                    </a:lnTo>
                    <a:lnTo>
                      <a:pt x="101" y="7"/>
                    </a:lnTo>
                    <a:lnTo>
                      <a:pt x="100" y="8"/>
                    </a:lnTo>
                    <a:lnTo>
                      <a:pt x="100" y="9"/>
                    </a:lnTo>
                    <a:lnTo>
                      <a:pt x="99" y="11"/>
                    </a:lnTo>
                    <a:lnTo>
                      <a:pt x="99" y="12"/>
                    </a:lnTo>
                    <a:lnTo>
                      <a:pt x="99" y="12"/>
                    </a:lnTo>
                    <a:lnTo>
                      <a:pt x="99" y="12"/>
                    </a:lnTo>
                    <a:lnTo>
                      <a:pt x="100" y="9"/>
                    </a:lnTo>
                    <a:lnTo>
                      <a:pt x="101" y="7"/>
                    </a:lnTo>
                    <a:lnTo>
                      <a:pt x="102" y="6"/>
                    </a:lnTo>
                    <a:lnTo>
                      <a:pt x="102" y="6"/>
                    </a:lnTo>
                    <a:lnTo>
                      <a:pt x="104" y="4"/>
                    </a:lnTo>
                    <a:lnTo>
                      <a:pt x="105" y="4"/>
                    </a:lnTo>
                    <a:lnTo>
                      <a:pt x="106" y="4"/>
                    </a:lnTo>
                    <a:lnTo>
                      <a:pt x="105" y="6"/>
                    </a:lnTo>
                    <a:lnTo>
                      <a:pt x="105" y="7"/>
                    </a:lnTo>
                    <a:lnTo>
                      <a:pt x="108" y="4"/>
                    </a:lnTo>
                    <a:lnTo>
                      <a:pt x="112" y="0"/>
                    </a:lnTo>
                    <a:lnTo>
                      <a:pt x="113" y="0"/>
                    </a:lnTo>
                    <a:lnTo>
                      <a:pt x="113" y="0"/>
                    </a:lnTo>
                    <a:lnTo>
                      <a:pt x="114"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04"/>
              <p:cNvSpPr>
                <a:spLocks/>
              </p:cNvSpPr>
              <p:nvPr/>
            </p:nvSpPr>
            <p:spPr bwMode="auto">
              <a:xfrm>
                <a:off x="4549775" y="3181350"/>
                <a:ext cx="115888" cy="46038"/>
              </a:xfrm>
              <a:custGeom>
                <a:avLst/>
                <a:gdLst>
                  <a:gd name="T0" fmla="*/ 21 w 73"/>
                  <a:gd name="T1" fmla="*/ 1 h 29"/>
                  <a:gd name="T2" fmla="*/ 14 w 73"/>
                  <a:gd name="T3" fmla="*/ 17 h 29"/>
                  <a:gd name="T4" fmla="*/ 28 w 73"/>
                  <a:gd name="T5" fmla="*/ 6 h 29"/>
                  <a:gd name="T6" fmla="*/ 29 w 73"/>
                  <a:gd name="T7" fmla="*/ 6 h 29"/>
                  <a:gd name="T8" fmla="*/ 33 w 73"/>
                  <a:gd name="T9" fmla="*/ 6 h 29"/>
                  <a:gd name="T10" fmla="*/ 37 w 73"/>
                  <a:gd name="T11" fmla="*/ 5 h 29"/>
                  <a:gd name="T12" fmla="*/ 37 w 73"/>
                  <a:gd name="T13" fmla="*/ 14 h 29"/>
                  <a:gd name="T14" fmla="*/ 45 w 73"/>
                  <a:gd name="T15" fmla="*/ 5 h 29"/>
                  <a:gd name="T16" fmla="*/ 47 w 73"/>
                  <a:gd name="T17" fmla="*/ 5 h 29"/>
                  <a:gd name="T18" fmla="*/ 47 w 73"/>
                  <a:gd name="T19" fmla="*/ 10 h 29"/>
                  <a:gd name="T20" fmla="*/ 51 w 73"/>
                  <a:gd name="T21" fmla="*/ 8 h 29"/>
                  <a:gd name="T22" fmla="*/ 56 w 73"/>
                  <a:gd name="T23" fmla="*/ 6 h 29"/>
                  <a:gd name="T24" fmla="*/ 54 w 73"/>
                  <a:gd name="T25" fmla="*/ 16 h 29"/>
                  <a:gd name="T26" fmla="*/ 51 w 73"/>
                  <a:gd name="T27" fmla="*/ 20 h 29"/>
                  <a:gd name="T28" fmla="*/ 50 w 73"/>
                  <a:gd name="T29" fmla="*/ 22 h 29"/>
                  <a:gd name="T30" fmla="*/ 59 w 73"/>
                  <a:gd name="T31" fmla="*/ 12 h 29"/>
                  <a:gd name="T32" fmla="*/ 70 w 73"/>
                  <a:gd name="T33" fmla="*/ 4 h 29"/>
                  <a:gd name="T34" fmla="*/ 70 w 73"/>
                  <a:gd name="T35" fmla="*/ 8 h 29"/>
                  <a:gd name="T36" fmla="*/ 67 w 73"/>
                  <a:gd name="T37" fmla="*/ 16 h 29"/>
                  <a:gd name="T38" fmla="*/ 71 w 73"/>
                  <a:gd name="T39" fmla="*/ 12 h 29"/>
                  <a:gd name="T40" fmla="*/ 73 w 73"/>
                  <a:gd name="T41" fmla="*/ 12 h 29"/>
                  <a:gd name="T42" fmla="*/ 67 w 73"/>
                  <a:gd name="T43" fmla="*/ 21 h 29"/>
                  <a:gd name="T44" fmla="*/ 60 w 73"/>
                  <a:gd name="T45" fmla="*/ 25 h 29"/>
                  <a:gd name="T46" fmla="*/ 62 w 73"/>
                  <a:gd name="T47" fmla="*/ 18 h 29"/>
                  <a:gd name="T48" fmla="*/ 64 w 73"/>
                  <a:gd name="T49" fmla="*/ 10 h 29"/>
                  <a:gd name="T50" fmla="*/ 66 w 73"/>
                  <a:gd name="T51" fmla="*/ 8 h 29"/>
                  <a:gd name="T52" fmla="*/ 64 w 73"/>
                  <a:gd name="T53" fmla="*/ 10 h 29"/>
                  <a:gd name="T54" fmla="*/ 56 w 73"/>
                  <a:gd name="T55" fmla="*/ 20 h 29"/>
                  <a:gd name="T56" fmla="*/ 47 w 73"/>
                  <a:gd name="T57" fmla="*/ 27 h 29"/>
                  <a:gd name="T58" fmla="*/ 46 w 73"/>
                  <a:gd name="T59" fmla="*/ 27 h 29"/>
                  <a:gd name="T60" fmla="*/ 50 w 73"/>
                  <a:gd name="T61" fmla="*/ 16 h 29"/>
                  <a:gd name="T62" fmla="*/ 51 w 73"/>
                  <a:gd name="T63" fmla="*/ 12 h 29"/>
                  <a:gd name="T64" fmla="*/ 51 w 73"/>
                  <a:gd name="T65" fmla="*/ 10 h 29"/>
                  <a:gd name="T66" fmla="*/ 45 w 73"/>
                  <a:gd name="T67" fmla="*/ 20 h 29"/>
                  <a:gd name="T68" fmla="*/ 39 w 73"/>
                  <a:gd name="T69" fmla="*/ 25 h 29"/>
                  <a:gd name="T70" fmla="*/ 38 w 73"/>
                  <a:gd name="T71" fmla="*/ 24 h 29"/>
                  <a:gd name="T72" fmla="*/ 42 w 73"/>
                  <a:gd name="T73" fmla="*/ 13 h 29"/>
                  <a:gd name="T74" fmla="*/ 33 w 73"/>
                  <a:gd name="T75" fmla="*/ 26 h 29"/>
                  <a:gd name="T76" fmla="*/ 30 w 73"/>
                  <a:gd name="T77" fmla="*/ 27 h 29"/>
                  <a:gd name="T78" fmla="*/ 29 w 73"/>
                  <a:gd name="T79" fmla="*/ 22 h 29"/>
                  <a:gd name="T80" fmla="*/ 31 w 73"/>
                  <a:gd name="T81" fmla="*/ 16 h 29"/>
                  <a:gd name="T82" fmla="*/ 33 w 73"/>
                  <a:gd name="T83" fmla="*/ 10 h 29"/>
                  <a:gd name="T84" fmla="*/ 28 w 73"/>
                  <a:gd name="T85" fmla="*/ 20 h 29"/>
                  <a:gd name="T86" fmla="*/ 21 w 73"/>
                  <a:gd name="T87" fmla="*/ 29 h 29"/>
                  <a:gd name="T88" fmla="*/ 18 w 73"/>
                  <a:gd name="T89" fmla="*/ 29 h 29"/>
                  <a:gd name="T90" fmla="*/ 21 w 73"/>
                  <a:gd name="T91" fmla="*/ 16 h 29"/>
                  <a:gd name="T92" fmla="*/ 22 w 73"/>
                  <a:gd name="T93" fmla="*/ 13 h 29"/>
                  <a:gd name="T94" fmla="*/ 10 w 73"/>
                  <a:gd name="T95" fmla="*/ 25 h 29"/>
                  <a:gd name="T96" fmla="*/ 8 w 73"/>
                  <a:gd name="T97" fmla="*/ 26 h 29"/>
                  <a:gd name="T98" fmla="*/ 12 w 73"/>
                  <a:gd name="T99" fmla="*/ 13 h 29"/>
                  <a:gd name="T100" fmla="*/ 13 w 73"/>
                  <a:gd name="T101" fmla="*/ 8 h 29"/>
                  <a:gd name="T102" fmla="*/ 7 w 73"/>
                  <a:gd name="T103" fmla="*/ 12 h 29"/>
                  <a:gd name="T104" fmla="*/ 0 w 73"/>
                  <a:gd name="T105" fmla="*/ 16 h 29"/>
                  <a:gd name="T106" fmla="*/ 5 w 73"/>
                  <a:gd name="T107" fmla="*/ 9 h 29"/>
                  <a:gd name="T108" fmla="*/ 18 w 73"/>
                  <a:gd name="T10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 h="29">
                    <a:moveTo>
                      <a:pt x="20" y="0"/>
                    </a:moveTo>
                    <a:lnTo>
                      <a:pt x="21" y="0"/>
                    </a:lnTo>
                    <a:lnTo>
                      <a:pt x="21" y="1"/>
                    </a:lnTo>
                    <a:lnTo>
                      <a:pt x="20" y="6"/>
                    </a:lnTo>
                    <a:lnTo>
                      <a:pt x="17" y="12"/>
                    </a:lnTo>
                    <a:lnTo>
                      <a:pt x="14" y="17"/>
                    </a:lnTo>
                    <a:lnTo>
                      <a:pt x="18" y="13"/>
                    </a:lnTo>
                    <a:lnTo>
                      <a:pt x="22" y="9"/>
                    </a:lnTo>
                    <a:lnTo>
                      <a:pt x="28" y="6"/>
                    </a:lnTo>
                    <a:lnTo>
                      <a:pt x="28" y="5"/>
                    </a:lnTo>
                    <a:lnTo>
                      <a:pt x="29" y="5"/>
                    </a:lnTo>
                    <a:lnTo>
                      <a:pt x="29" y="6"/>
                    </a:lnTo>
                    <a:lnTo>
                      <a:pt x="28" y="12"/>
                    </a:lnTo>
                    <a:lnTo>
                      <a:pt x="30" y="9"/>
                    </a:lnTo>
                    <a:lnTo>
                      <a:pt x="33" y="6"/>
                    </a:lnTo>
                    <a:lnTo>
                      <a:pt x="35" y="5"/>
                    </a:lnTo>
                    <a:lnTo>
                      <a:pt x="37" y="5"/>
                    </a:lnTo>
                    <a:lnTo>
                      <a:pt x="37" y="5"/>
                    </a:lnTo>
                    <a:lnTo>
                      <a:pt x="35" y="12"/>
                    </a:lnTo>
                    <a:lnTo>
                      <a:pt x="34" y="18"/>
                    </a:lnTo>
                    <a:lnTo>
                      <a:pt x="37" y="14"/>
                    </a:lnTo>
                    <a:lnTo>
                      <a:pt x="41" y="9"/>
                    </a:lnTo>
                    <a:lnTo>
                      <a:pt x="43" y="5"/>
                    </a:lnTo>
                    <a:lnTo>
                      <a:pt x="45" y="5"/>
                    </a:lnTo>
                    <a:lnTo>
                      <a:pt x="46" y="5"/>
                    </a:lnTo>
                    <a:lnTo>
                      <a:pt x="47" y="5"/>
                    </a:lnTo>
                    <a:lnTo>
                      <a:pt x="47" y="5"/>
                    </a:lnTo>
                    <a:lnTo>
                      <a:pt x="49" y="5"/>
                    </a:lnTo>
                    <a:lnTo>
                      <a:pt x="49" y="6"/>
                    </a:lnTo>
                    <a:lnTo>
                      <a:pt x="47" y="10"/>
                    </a:lnTo>
                    <a:lnTo>
                      <a:pt x="46" y="13"/>
                    </a:lnTo>
                    <a:lnTo>
                      <a:pt x="49" y="10"/>
                    </a:lnTo>
                    <a:lnTo>
                      <a:pt x="51" y="8"/>
                    </a:lnTo>
                    <a:lnTo>
                      <a:pt x="55" y="6"/>
                    </a:lnTo>
                    <a:lnTo>
                      <a:pt x="55" y="6"/>
                    </a:lnTo>
                    <a:lnTo>
                      <a:pt x="56" y="6"/>
                    </a:lnTo>
                    <a:lnTo>
                      <a:pt x="56" y="9"/>
                    </a:lnTo>
                    <a:lnTo>
                      <a:pt x="55" y="13"/>
                    </a:lnTo>
                    <a:lnTo>
                      <a:pt x="54" y="16"/>
                    </a:lnTo>
                    <a:lnTo>
                      <a:pt x="52" y="16"/>
                    </a:lnTo>
                    <a:lnTo>
                      <a:pt x="52" y="18"/>
                    </a:lnTo>
                    <a:lnTo>
                      <a:pt x="51" y="20"/>
                    </a:lnTo>
                    <a:lnTo>
                      <a:pt x="51" y="21"/>
                    </a:lnTo>
                    <a:lnTo>
                      <a:pt x="50" y="22"/>
                    </a:lnTo>
                    <a:lnTo>
                      <a:pt x="50" y="22"/>
                    </a:lnTo>
                    <a:lnTo>
                      <a:pt x="52" y="18"/>
                    </a:lnTo>
                    <a:lnTo>
                      <a:pt x="56" y="14"/>
                    </a:lnTo>
                    <a:lnTo>
                      <a:pt x="59" y="12"/>
                    </a:lnTo>
                    <a:lnTo>
                      <a:pt x="62" y="9"/>
                    </a:lnTo>
                    <a:lnTo>
                      <a:pt x="66" y="5"/>
                    </a:lnTo>
                    <a:lnTo>
                      <a:pt x="70" y="4"/>
                    </a:lnTo>
                    <a:lnTo>
                      <a:pt x="70" y="4"/>
                    </a:lnTo>
                    <a:lnTo>
                      <a:pt x="70" y="5"/>
                    </a:lnTo>
                    <a:lnTo>
                      <a:pt x="70" y="8"/>
                    </a:lnTo>
                    <a:lnTo>
                      <a:pt x="70" y="10"/>
                    </a:lnTo>
                    <a:lnTo>
                      <a:pt x="68" y="13"/>
                    </a:lnTo>
                    <a:lnTo>
                      <a:pt x="67" y="16"/>
                    </a:lnTo>
                    <a:lnTo>
                      <a:pt x="70" y="13"/>
                    </a:lnTo>
                    <a:lnTo>
                      <a:pt x="70" y="12"/>
                    </a:lnTo>
                    <a:lnTo>
                      <a:pt x="71" y="12"/>
                    </a:lnTo>
                    <a:lnTo>
                      <a:pt x="72" y="10"/>
                    </a:lnTo>
                    <a:lnTo>
                      <a:pt x="73" y="10"/>
                    </a:lnTo>
                    <a:lnTo>
                      <a:pt x="73" y="12"/>
                    </a:lnTo>
                    <a:lnTo>
                      <a:pt x="71" y="14"/>
                    </a:lnTo>
                    <a:lnTo>
                      <a:pt x="70" y="18"/>
                    </a:lnTo>
                    <a:lnTo>
                      <a:pt x="67" y="21"/>
                    </a:lnTo>
                    <a:lnTo>
                      <a:pt x="64" y="24"/>
                    </a:lnTo>
                    <a:lnTo>
                      <a:pt x="62" y="25"/>
                    </a:lnTo>
                    <a:lnTo>
                      <a:pt x="60" y="25"/>
                    </a:lnTo>
                    <a:lnTo>
                      <a:pt x="60" y="25"/>
                    </a:lnTo>
                    <a:lnTo>
                      <a:pt x="60" y="21"/>
                    </a:lnTo>
                    <a:lnTo>
                      <a:pt x="62" y="18"/>
                    </a:lnTo>
                    <a:lnTo>
                      <a:pt x="63" y="14"/>
                    </a:lnTo>
                    <a:lnTo>
                      <a:pt x="64" y="10"/>
                    </a:lnTo>
                    <a:lnTo>
                      <a:pt x="64" y="10"/>
                    </a:lnTo>
                    <a:lnTo>
                      <a:pt x="66" y="9"/>
                    </a:lnTo>
                    <a:lnTo>
                      <a:pt x="66" y="9"/>
                    </a:lnTo>
                    <a:lnTo>
                      <a:pt x="66" y="8"/>
                    </a:lnTo>
                    <a:lnTo>
                      <a:pt x="66" y="8"/>
                    </a:lnTo>
                    <a:lnTo>
                      <a:pt x="66" y="9"/>
                    </a:lnTo>
                    <a:lnTo>
                      <a:pt x="64" y="10"/>
                    </a:lnTo>
                    <a:lnTo>
                      <a:pt x="62" y="13"/>
                    </a:lnTo>
                    <a:lnTo>
                      <a:pt x="59" y="16"/>
                    </a:lnTo>
                    <a:lnTo>
                      <a:pt x="56" y="20"/>
                    </a:lnTo>
                    <a:lnTo>
                      <a:pt x="54" y="22"/>
                    </a:lnTo>
                    <a:lnTo>
                      <a:pt x="51" y="25"/>
                    </a:lnTo>
                    <a:lnTo>
                      <a:pt x="47" y="27"/>
                    </a:lnTo>
                    <a:lnTo>
                      <a:pt x="47" y="27"/>
                    </a:lnTo>
                    <a:lnTo>
                      <a:pt x="46" y="27"/>
                    </a:lnTo>
                    <a:lnTo>
                      <a:pt x="46" y="27"/>
                    </a:lnTo>
                    <a:lnTo>
                      <a:pt x="46" y="27"/>
                    </a:lnTo>
                    <a:lnTo>
                      <a:pt x="47" y="21"/>
                    </a:lnTo>
                    <a:lnTo>
                      <a:pt x="50" y="16"/>
                    </a:lnTo>
                    <a:lnTo>
                      <a:pt x="50" y="14"/>
                    </a:lnTo>
                    <a:lnTo>
                      <a:pt x="51" y="13"/>
                    </a:lnTo>
                    <a:lnTo>
                      <a:pt x="51" y="12"/>
                    </a:lnTo>
                    <a:lnTo>
                      <a:pt x="51" y="10"/>
                    </a:lnTo>
                    <a:lnTo>
                      <a:pt x="52" y="10"/>
                    </a:lnTo>
                    <a:lnTo>
                      <a:pt x="51" y="10"/>
                    </a:lnTo>
                    <a:lnTo>
                      <a:pt x="50" y="12"/>
                    </a:lnTo>
                    <a:lnTo>
                      <a:pt x="47" y="16"/>
                    </a:lnTo>
                    <a:lnTo>
                      <a:pt x="45" y="20"/>
                    </a:lnTo>
                    <a:lnTo>
                      <a:pt x="41" y="24"/>
                    </a:lnTo>
                    <a:lnTo>
                      <a:pt x="41" y="24"/>
                    </a:lnTo>
                    <a:lnTo>
                      <a:pt x="39" y="25"/>
                    </a:lnTo>
                    <a:lnTo>
                      <a:pt x="38" y="25"/>
                    </a:lnTo>
                    <a:lnTo>
                      <a:pt x="38" y="25"/>
                    </a:lnTo>
                    <a:lnTo>
                      <a:pt x="38" y="24"/>
                    </a:lnTo>
                    <a:lnTo>
                      <a:pt x="39" y="18"/>
                    </a:lnTo>
                    <a:lnTo>
                      <a:pt x="41" y="14"/>
                    </a:lnTo>
                    <a:lnTo>
                      <a:pt x="42" y="13"/>
                    </a:lnTo>
                    <a:lnTo>
                      <a:pt x="39" y="17"/>
                    </a:lnTo>
                    <a:lnTo>
                      <a:pt x="37" y="21"/>
                    </a:lnTo>
                    <a:lnTo>
                      <a:pt x="33" y="26"/>
                    </a:lnTo>
                    <a:lnTo>
                      <a:pt x="33" y="26"/>
                    </a:lnTo>
                    <a:lnTo>
                      <a:pt x="31" y="26"/>
                    </a:lnTo>
                    <a:lnTo>
                      <a:pt x="30" y="27"/>
                    </a:lnTo>
                    <a:lnTo>
                      <a:pt x="30" y="27"/>
                    </a:lnTo>
                    <a:lnTo>
                      <a:pt x="29" y="26"/>
                    </a:lnTo>
                    <a:lnTo>
                      <a:pt x="29" y="22"/>
                    </a:lnTo>
                    <a:lnTo>
                      <a:pt x="30" y="18"/>
                    </a:lnTo>
                    <a:lnTo>
                      <a:pt x="30" y="17"/>
                    </a:lnTo>
                    <a:lnTo>
                      <a:pt x="31" y="16"/>
                    </a:lnTo>
                    <a:lnTo>
                      <a:pt x="31" y="13"/>
                    </a:lnTo>
                    <a:lnTo>
                      <a:pt x="33" y="12"/>
                    </a:lnTo>
                    <a:lnTo>
                      <a:pt x="33" y="10"/>
                    </a:lnTo>
                    <a:lnTo>
                      <a:pt x="33" y="10"/>
                    </a:lnTo>
                    <a:lnTo>
                      <a:pt x="31" y="12"/>
                    </a:lnTo>
                    <a:lnTo>
                      <a:pt x="28" y="20"/>
                    </a:lnTo>
                    <a:lnTo>
                      <a:pt x="24" y="26"/>
                    </a:lnTo>
                    <a:lnTo>
                      <a:pt x="22" y="27"/>
                    </a:lnTo>
                    <a:lnTo>
                      <a:pt x="21" y="29"/>
                    </a:lnTo>
                    <a:lnTo>
                      <a:pt x="21" y="29"/>
                    </a:lnTo>
                    <a:lnTo>
                      <a:pt x="20" y="29"/>
                    </a:lnTo>
                    <a:lnTo>
                      <a:pt x="18" y="29"/>
                    </a:lnTo>
                    <a:lnTo>
                      <a:pt x="20" y="25"/>
                    </a:lnTo>
                    <a:lnTo>
                      <a:pt x="20" y="20"/>
                    </a:lnTo>
                    <a:lnTo>
                      <a:pt x="21" y="16"/>
                    </a:lnTo>
                    <a:lnTo>
                      <a:pt x="24" y="12"/>
                    </a:lnTo>
                    <a:lnTo>
                      <a:pt x="24" y="12"/>
                    </a:lnTo>
                    <a:lnTo>
                      <a:pt x="22" y="13"/>
                    </a:lnTo>
                    <a:lnTo>
                      <a:pt x="21" y="14"/>
                    </a:lnTo>
                    <a:lnTo>
                      <a:pt x="12" y="25"/>
                    </a:lnTo>
                    <a:lnTo>
                      <a:pt x="10" y="25"/>
                    </a:lnTo>
                    <a:lnTo>
                      <a:pt x="9" y="26"/>
                    </a:lnTo>
                    <a:lnTo>
                      <a:pt x="8" y="26"/>
                    </a:lnTo>
                    <a:lnTo>
                      <a:pt x="8" y="26"/>
                    </a:lnTo>
                    <a:lnTo>
                      <a:pt x="8" y="25"/>
                    </a:lnTo>
                    <a:lnTo>
                      <a:pt x="9" y="20"/>
                    </a:lnTo>
                    <a:lnTo>
                      <a:pt x="12" y="13"/>
                    </a:lnTo>
                    <a:lnTo>
                      <a:pt x="14" y="8"/>
                    </a:lnTo>
                    <a:lnTo>
                      <a:pt x="14" y="8"/>
                    </a:lnTo>
                    <a:lnTo>
                      <a:pt x="13" y="8"/>
                    </a:lnTo>
                    <a:lnTo>
                      <a:pt x="10" y="9"/>
                    </a:lnTo>
                    <a:lnTo>
                      <a:pt x="9" y="10"/>
                    </a:lnTo>
                    <a:lnTo>
                      <a:pt x="7" y="12"/>
                    </a:lnTo>
                    <a:lnTo>
                      <a:pt x="7" y="12"/>
                    </a:lnTo>
                    <a:lnTo>
                      <a:pt x="1" y="16"/>
                    </a:lnTo>
                    <a:lnTo>
                      <a:pt x="0" y="16"/>
                    </a:lnTo>
                    <a:lnTo>
                      <a:pt x="0" y="16"/>
                    </a:lnTo>
                    <a:lnTo>
                      <a:pt x="0" y="14"/>
                    </a:lnTo>
                    <a:lnTo>
                      <a:pt x="5" y="9"/>
                    </a:lnTo>
                    <a:lnTo>
                      <a:pt x="12" y="5"/>
                    </a:lnTo>
                    <a:lnTo>
                      <a:pt x="18" y="1"/>
                    </a:lnTo>
                    <a:lnTo>
                      <a:pt x="18" y="0"/>
                    </a:lnTo>
                    <a:lnTo>
                      <a:pt x="20"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05"/>
              <p:cNvSpPr>
                <a:spLocks/>
              </p:cNvSpPr>
              <p:nvPr/>
            </p:nvSpPr>
            <p:spPr bwMode="auto">
              <a:xfrm>
                <a:off x="4660900" y="3182938"/>
                <a:ext cx="120650" cy="38100"/>
              </a:xfrm>
              <a:custGeom>
                <a:avLst/>
                <a:gdLst>
                  <a:gd name="T0" fmla="*/ 73 w 76"/>
                  <a:gd name="T1" fmla="*/ 12 h 24"/>
                  <a:gd name="T2" fmla="*/ 70 w 76"/>
                  <a:gd name="T3" fmla="*/ 16 h 24"/>
                  <a:gd name="T4" fmla="*/ 69 w 76"/>
                  <a:gd name="T5" fmla="*/ 12 h 24"/>
                  <a:gd name="T6" fmla="*/ 69 w 76"/>
                  <a:gd name="T7" fmla="*/ 7 h 24"/>
                  <a:gd name="T8" fmla="*/ 66 w 76"/>
                  <a:gd name="T9" fmla="*/ 9 h 24"/>
                  <a:gd name="T10" fmla="*/ 59 w 76"/>
                  <a:gd name="T11" fmla="*/ 20 h 24"/>
                  <a:gd name="T12" fmla="*/ 56 w 76"/>
                  <a:gd name="T13" fmla="*/ 21 h 24"/>
                  <a:gd name="T14" fmla="*/ 55 w 76"/>
                  <a:gd name="T15" fmla="*/ 20 h 24"/>
                  <a:gd name="T16" fmla="*/ 56 w 76"/>
                  <a:gd name="T17" fmla="*/ 13 h 24"/>
                  <a:gd name="T18" fmla="*/ 56 w 76"/>
                  <a:gd name="T19" fmla="*/ 9 h 24"/>
                  <a:gd name="T20" fmla="*/ 51 w 76"/>
                  <a:gd name="T21" fmla="*/ 13 h 24"/>
                  <a:gd name="T22" fmla="*/ 43 w 76"/>
                  <a:gd name="T23" fmla="*/ 20 h 24"/>
                  <a:gd name="T24" fmla="*/ 40 w 76"/>
                  <a:gd name="T25" fmla="*/ 20 h 24"/>
                  <a:gd name="T26" fmla="*/ 42 w 76"/>
                  <a:gd name="T27" fmla="*/ 12 h 24"/>
                  <a:gd name="T28" fmla="*/ 39 w 76"/>
                  <a:gd name="T29" fmla="*/ 11 h 24"/>
                  <a:gd name="T30" fmla="*/ 32 w 76"/>
                  <a:gd name="T31" fmla="*/ 20 h 24"/>
                  <a:gd name="T32" fmla="*/ 30 w 76"/>
                  <a:gd name="T33" fmla="*/ 20 h 24"/>
                  <a:gd name="T34" fmla="*/ 30 w 76"/>
                  <a:gd name="T35" fmla="*/ 16 h 24"/>
                  <a:gd name="T36" fmla="*/ 28 w 76"/>
                  <a:gd name="T37" fmla="*/ 12 h 24"/>
                  <a:gd name="T38" fmla="*/ 24 w 76"/>
                  <a:gd name="T39" fmla="*/ 17 h 24"/>
                  <a:gd name="T40" fmla="*/ 21 w 76"/>
                  <a:gd name="T41" fmla="*/ 21 h 24"/>
                  <a:gd name="T42" fmla="*/ 19 w 76"/>
                  <a:gd name="T43" fmla="*/ 17 h 24"/>
                  <a:gd name="T44" fmla="*/ 22 w 76"/>
                  <a:gd name="T45" fmla="*/ 9 h 24"/>
                  <a:gd name="T46" fmla="*/ 14 w 76"/>
                  <a:gd name="T47" fmla="*/ 23 h 24"/>
                  <a:gd name="T48" fmla="*/ 11 w 76"/>
                  <a:gd name="T49" fmla="*/ 24 h 24"/>
                  <a:gd name="T50" fmla="*/ 10 w 76"/>
                  <a:gd name="T51" fmla="*/ 21 h 24"/>
                  <a:gd name="T52" fmla="*/ 11 w 76"/>
                  <a:gd name="T53" fmla="*/ 15 h 24"/>
                  <a:gd name="T54" fmla="*/ 13 w 76"/>
                  <a:gd name="T55" fmla="*/ 12 h 24"/>
                  <a:gd name="T56" fmla="*/ 9 w 76"/>
                  <a:gd name="T57" fmla="*/ 13 h 24"/>
                  <a:gd name="T58" fmla="*/ 3 w 76"/>
                  <a:gd name="T59" fmla="*/ 16 h 24"/>
                  <a:gd name="T60" fmla="*/ 2 w 76"/>
                  <a:gd name="T61" fmla="*/ 19 h 24"/>
                  <a:gd name="T62" fmla="*/ 0 w 76"/>
                  <a:gd name="T63" fmla="*/ 17 h 24"/>
                  <a:gd name="T64" fmla="*/ 10 w 76"/>
                  <a:gd name="T65" fmla="*/ 9 h 24"/>
                  <a:gd name="T66" fmla="*/ 17 w 76"/>
                  <a:gd name="T67" fmla="*/ 5 h 24"/>
                  <a:gd name="T68" fmla="*/ 15 w 76"/>
                  <a:gd name="T69" fmla="*/ 9 h 24"/>
                  <a:gd name="T70" fmla="*/ 19 w 76"/>
                  <a:gd name="T71" fmla="*/ 7 h 24"/>
                  <a:gd name="T72" fmla="*/ 26 w 76"/>
                  <a:gd name="T73" fmla="*/ 5 h 24"/>
                  <a:gd name="T74" fmla="*/ 24 w 76"/>
                  <a:gd name="T75" fmla="*/ 13 h 24"/>
                  <a:gd name="T76" fmla="*/ 31 w 76"/>
                  <a:gd name="T77" fmla="*/ 7 h 24"/>
                  <a:gd name="T78" fmla="*/ 35 w 76"/>
                  <a:gd name="T79" fmla="*/ 5 h 24"/>
                  <a:gd name="T80" fmla="*/ 35 w 76"/>
                  <a:gd name="T81" fmla="*/ 12 h 24"/>
                  <a:gd name="T82" fmla="*/ 43 w 76"/>
                  <a:gd name="T83" fmla="*/ 3 h 24"/>
                  <a:gd name="T84" fmla="*/ 47 w 76"/>
                  <a:gd name="T85" fmla="*/ 3 h 24"/>
                  <a:gd name="T86" fmla="*/ 47 w 76"/>
                  <a:gd name="T87" fmla="*/ 8 h 24"/>
                  <a:gd name="T88" fmla="*/ 45 w 76"/>
                  <a:gd name="T89" fmla="*/ 13 h 24"/>
                  <a:gd name="T90" fmla="*/ 45 w 76"/>
                  <a:gd name="T91" fmla="*/ 15 h 24"/>
                  <a:gd name="T92" fmla="*/ 52 w 76"/>
                  <a:gd name="T93" fmla="*/ 8 h 24"/>
                  <a:gd name="T94" fmla="*/ 63 w 76"/>
                  <a:gd name="T95" fmla="*/ 3 h 24"/>
                  <a:gd name="T96" fmla="*/ 63 w 76"/>
                  <a:gd name="T97" fmla="*/ 7 h 24"/>
                  <a:gd name="T98" fmla="*/ 64 w 76"/>
                  <a:gd name="T99" fmla="*/ 9 h 24"/>
                  <a:gd name="T100" fmla="*/ 73 w 76"/>
                  <a:gd name="T10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 h="24">
                    <a:moveTo>
                      <a:pt x="74" y="0"/>
                    </a:moveTo>
                    <a:lnTo>
                      <a:pt x="76" y="0"/>
                    </a:lnTo>
                    <a:lnTo>
                      <a:pt x="73" y="12"/>
                    </a:lnTo>
                    <a:lnTo>
                      <a:pt x="73" y="13"/>
                    </a:lnTo>
                    <a:lnTo>
                      <a:pt x="72" y="15"/>
                    </a:lnTo>
                    <a:lnTo>
                      <a:pt x="70" y="16"/>
                    </a:lnTo>
                    <a:lnTo>
                      <a:pt x="69" y="16"/>
                    </a:lnTo>
                    <a:lnTo>
                      <a:pt x="69" y="15"/>
                    </a:lnTo>
                    <a:lnTo>
                      <a:pt x="69" y="12"/>
                    </a:lnTo>
                    <a:lnTo>
                      <a:pt x="69" y="11"/>
                    </a:lnTo>
                    <a:lnTo>
                      <a:pt x="69" y="8"/>
                    </a:lnTo>
                    <a:lnTo>
                      <a:pt x="69" y="7"/>
                    </a:lnTo>
                    <a:lnTo>
                      <a:pt x="69" y="7"/>
                    </a:lnTo>
                    <a:lnTo>
                      <a:pt x="68" y="7"/>
                    </a:lnTo>
                    <a:lnTo>
                      <a:pt x="66" y="9"/>
                    </a:lnTo>
                    <a:lnTo>
                      <a:pt x="64" y="12"/>
                    </a:lnTo>
                    <a:lnTo>
                      <a:pt x="61" y="16"/>
                    </a:lnTo>
                    <a:lnTo>
                      <a:pt x="59" y="20"/>
                    </a:lnTo>
                    <a:lnTo>
                      <a:pt x="57" y="20"/>
                    </a:lnTo>
                    <a:lnTo>
                      <a:pt x="57" y="21"/>
                    </a:lnTo>
                    <a:lnTo>
                      <a:pt x="56" y="21"/>
                    </a:lnTo>
                    <a:lnTo>
                      <a:pt x="55" y="21"/>
                    </a:lnTo>
                    <a:lnTo>
                      <a:pt x="55" y="21"/>
                    </a:lnTo>
                    <a:lnTo>
                      <a:pt x="55" y="20"/>
                    </a:lnTo>
                    <a:lnTo>
                      <a:pt x="55" y="17"/>
                    </a:lnTo>
                    <a:lnTo>
                      <a:pt x="56" y="16"/>
                    </a:lnTo>
                    <a:lnTo>
                      <a:pt x="56" y="13"/>
                    </a:lnTo>
                    <a:lnTo>
                      <a:pt x="57" y="12"/>
                    </a:lnTo>
                    <a:lnTo>
                      <a:pt x="57" y="9"/>
                    </a:lnTo>
                    <a:lnTo>
                      <a:pt x="56" y="9"/>
                    </a:lnTo>
                    <a:lnTo>
                      <a:pt x="56" y="9"/>
                    </a:lnTo>
                    <a:lnTo>
                      <a:pt x="53" y="11"/>
                    </a:lnTo>
                    <a:lnTo>
                      <a:pt x="51" y="13"/>
                    </a:lnTo>
                    <a:lnTo>
                      <a:pt x="48" y="16"/>
                    </a:lnTo>
                    <a:lnTo>
                      <a:pt x="45" y="19"/>
                    </a:lnTo>
                    <a:lnTo>
                      <a:pt x="43" y="20"/>
                    </a:lnTo>
                    <a:lnTo>
                      <a:pt x="42" y="20"/>
                    </a:lnTo>
                    <a:lnTo>
                      <a:pt x="42" y="20"/>
                    </a:lnTo>
                    <a:lnTo>
                      <a:pt x="40" y="20"/>
                    </a:lnTo>
                    <a:lnTo>
                      <a:pt x="40" y="17"/>
                    </a:lnTo>
                    <a:lnTo>
                      <a:pt x="40" y="15"/>
                    </a:lnTo>
                    <a:lnTo>
                      <a:pt x="42" y="12"/>
                    </a:lnTo>
                    <a:lnTo>
                      <a:pt x="42" y="9"/>
                    </a:lnTo>
                    <a:lnTo>
                      <a:pt x="42" y="8"/>
                    </a:lnTo>
                    <a:lnTo>
                      <a:pt x="39" y="11"/>
                    </a:lnTo>
                    <a:lnTo>
                      <a:pt x="36" y="15"/>
                    </a:lnTo>
                    <a:lnTo>
                      <a:pt x="34" y="19"/>
                    </a:lnTo>
                    <a:lnTo>
                      <a:pt x="32" y="20"/>
                    </a:lnTo>
                    <a:lnTo>
                      <a:pt x="31" y="20"/>
                    </a:lnTo>
                    <a:lnTo>
                      <a:pt x="30" y="21"/>
                    </a:lnTo>
                    <a:lnTo>
                      <a:pt x="30" y="20"/>
                    </a:lnTo>
                    <a:lnTo>
                      <a:pt x="30" y="19"/>
                    </a:lnTo>
                    <a:lnTo>
                      <a:pt x="30" y="17"/>
                    </a:lnTo>
                    <a:lnTo>
                      <a:pt x="30" y="16"/>
                    </a:lnTo>
                    <a:lnTo>
                      <a:pt x="30" y="15"/>
                    </a:lnTo>
                    <a:lnTo>
                      <a:pt x="30" y="13"/>
                    </a:lnTo>
                    <a:lnTo>
                      <a:pt x="28" y="12"/>
                    </a:lnTo>
                    <a:lnTo>
                      <a:pt x="28" y="12"/>
                    </a:lnTo>
                    <a:lnTo>
                      <a:pt x="27" y="15"/>
                    </a:lnTo>
                    <a:lnTo>
                      <a:pt x="24" y="17"/>
                    </a:lnTo>
                    <a:lnTo>
                      <a:pt x="22" y="20"/>
                    </a:lnTo>
                    <a:lnTo>
                      <a:pt x="22" y="20"/>
                    </a:lnTo>
                    <a:lnTo>
                      <a:pt x="21" y="21"/>
                    </a:lnTo>
                    <a:lnTo>
                      <a:pt x="19" y="21"/>
                    </a:lnTo>
                    <a:lnTo>
                      <a:pt x="19" y="20"/>
                    </a:lnTo>
                    <a:lnTo>
                      <a:pt x="19" y="17"/>
                    </a:lnTo>
                    <a:lnTo>
                      <a:pt x="19" y="15"/>
                    </a:lnTo>
                    <a:lnTo>
                      <a:pt x="21" y="12"/>
                    </a:lnTo>
                    <a:lnTo>
                      <a:pt x="22" y="9"/>
                    </a:lnTo>
                    <a:lnTo>
                      <a:pt x="19" y="13"/>
                    </a:lnTo>
                    <a:lnTo>
                      <a:pt x="17" y="17"/>
                    </a:lnTo>
                    <a:lnTo>
                      <a:pt x="14" y="23"/>
                    </a:lnTo>
                    <a:lnTo>
                      <a:pt x="13" y="23"/>
                    </a:lnTo>
                    <a:lnTo>
                      <a:pt x="11" y="23"/>
                    </a:lnTo>
                    <a:lnTo>
                      <a:pt x="11" y="24"/>
                    </a:lnTo>
                    <a:lnTo>
                      <a:pt x="10" y="24"/>
                    </a:lnTo>
                    <a:lnTo>
                      <a:pt x="10" y="24"/>
                    </a:lnTo>
                    <a:lnTo>
                      <a:pt x="10" y="21"/>
                    </a:lnTo>
                    <a:lnTo>
                      <a:pt x="10" y="20"/>
                    </a:lnTo>
                    <a:lnTo>
                      <a:pt x="10" y="17"/>
                    </a:lnTo>
                    <a:lnTo>
                      <a:pt x="11" y="15"/>
                    </a:lnTo>
                    <a:lnTo>
                      <a:pt x="11" y="13"/>
                    </a:lnTo>
                    <a:lnTo>
                      <a:pt x="13" y="12"/>
                    </a:lnTo>
                    <a:lnTo>
                      <a:pt x="13" y="12"/>
                    </a:lnTo>
                    <a:lnTo>
                      <a:pt x="11" y="12"/>
                    </a:lnTo>
                    <a:lnTo>
                      <a:pt x="10" y="12"/>
                    </a:lnTo>
                    <a:lnTo>
                      <a:pt x="9" y="13"/>
                    </a:lnTo>
                    <a:lnTo>
                      <a:pt x="7" y="13"/>
                    </a:lnTo>
                    <a:lnTo>
                      <a:pt x="6" y="15"/>
                    </a:lnTo>
                    <a:lnTo>
                      <a:pt x="3" y="16"/>
                    </a:lnTo>
                    <a:lnTo>
                      <a:pt x="2" y="17"/>
                    </a:lnTo>
                    <a:lnTo>
                      <a:pt x="2" y="19"/>
                    </a:lnTo>
                    <a:lnTo>
                      <a:pt x="2" y="19"/>
                    </a:lnTo>
                    <a:lnTo>
                      <a:pt x="1" y="19"/>
                    </a:lnTo>
                    <a:lnTo>
                      <a:pt x="0" y="19"/>
                    </a:lnTo>
                    <a:lnTo>
                      <a:pt x="0" y="17"/>
                    </a:lnTo>
                    <a:lnTo>
                      <a:pt x="0" y="17"/>
                    </a:lnTo>
                    <a:lnTo>
                      <a:pt x="5" y="13"/>
                    </a:lnTo>
                    <a:lnTo>
                      <a:pt x="10" y="9"/>
                    </a:lnTo>
                    <a:lnTo>
                      <a:pt x="15" y="5"/>
                    </a:lnTo>
                    <a:lnTo>
                      <a:pt x="15" y="5"/>
                    </a:lnTo>
                    <a:lnTo>
                      <a:pt x="17" y="5"/>
                    </a:lnTo>
                    <a:lnTo>
                      <a:pt x="17" y="5"/>
                    </a:lnTo>
                    <a:lnTo>
                      <a:pt x="17" y="7"/>
                    </a:lnTo>
                    <a:lnTo>
                      <a:pt x="15" y="9"/>
                    </a:lnTo>
                    <a:lnTo>
                      <a:pt x="15" y="13"/>
                    </a:lnTo>
                    <a:lnTo>
                      <a:pt x="17" y="11"/>
                    </a:lnTo>
                    <a:lnTo>
                      <a:pt x="19" y="7"/>
                    </a:lnTo>
                    <a:lnTo>
                      <a:pt x="22" y="5"/>
                    </a:lnTo>
                    <a:lnTo>
                      <a:pt x="26" y="4"/>
                    </a:lnTo>
                    <a:lnTo>
                      <a:pt x="26" y="5"/>
                    </a:lnTo>
                    <a:lnTo>
                      <a:pt x="26" y="8"/>
                    </a:lnTo>
                    <a:lnTo>
                      <a:pt x="26" y="11"/>
                    </a:lnTo>
                    <a:lnTo>
                      <a:pt x="24" y="13"/>
                    </a:lnTo>
                    <a:lnTo>
                      <a:pt x="26" y="11"/>
                    </a:lnTo>
                    <a:lnTo>
                      <a:pt x="28" y="8"/>
                    </a:lnTo>
                    <a:lnTo>
                      <a:pt x="31" y="7"/>
                    </a:lnTo>
                    <a:lnTo>
                      <a:pt x="34" y="4"/>
                    </a:lnTo>
                    <a:lnTo>
                      <a:pt x="35" y="4"/>
                    </a:lnTo>
                    <a:lnTo>
                      <a:pt x="35" y="5"/>
                    </a:lnTo>
                    <a:lnTo>
                      <a:pt x="36" y="8"/>
                    </a:lnTo>
                    <a:lnTo>
                      <a:pt x="35" y="9"/>
                    </a:lnTo>
                    <a:lnTo>
                      <a:pt x="35" y="12"/>
                    </a:lnTo>
                    <a:lnTo>
                      <a:pt x="38" y="9"/>
                    </a:lnTo>
                    <a:lnTo>
                      <a:pt x="40" y="5"/>
                    </a:lnTo>
                    <a:lnTo>
                      <a:pt x="43" y="3"/>
                    </a:lnTo>
                    <a:lnTo>
                      <a:pt x="44" y="3"/>
                    </a:lnTo>
                    <a:lnTo>
                      <a:pt x="45" y="2"/>
                    </a:lnTo>
                    <a:lnTo>
                      <a:pt x="47" y="3"/>
                    </a:lnTo>
                    <a:lnTo>
                      <a:pt x="48" y="4"/>
                    </a:lnTo>
                    <a:lnTo>
                      <a:pt x="48" y="5"/>
                    </a:lnTo>
                    <a:lnTo>
                      <a:pt x="47" y="8"/>
                    </a:lnTo>
                    <a:lnTo>
                      <a:pt x="47" y="9"/>
                    </a:lnTo>
                    <a:lnTo>
                      <a:pt x="45" y="12"/>
                    </a:lnTo>
                    <a:lnTo>
                      <a:pt x="45" y="13"/>
                    </a:lnTo>
                    <a:lnTo>
                      <a:pt x="44" y="15"/>
                    </a:lnTo>
                    <a:lnTo>
                      <a:pt x="44" y="15"/>
                    </a:lnTo>
                    <a:lnTo>
                      <a:pt x="45" y="15"/>
                    </a:lnTo>
                    <a:lnTo>
                      <a:pt x="47" y="13"/>
                    </a:lnTo>
                    <a:lnTo>
                      <a:pt x="48" y="11"/>
                    </a:lnTo>
                    <a:lnTo>
                      <a:pt x="52" y="8"/>
                    </a:lnTo>
                    <a:lnTo>
                      <a:pt x="55" y="5"/>
                    </a:lnTo>
                    <a:lnTo>
                      <a:pt x="59" y="3"/>
                    </a:lnTo>
                    <a:lnTo>
                      <a:pt x="63" y="3"/>
                    </a:lnTo>
                    <a:lnTo>
                      <a:pt x="63" y="3"/>
                    </a:lnTo>
                    <a:lnTo>
                      <a:pt x="63" y="3"/>
                    </a:lnTo>
                    <a:lnTo>
                      <a:pt x="63" y="7"/>
                    </a:lnTo>
                    <a:lnTo>
                      <a:pt x="63" y="9"/>
                    </a:lnTo>
                    <a:lnTo>
                      <a:pt x="61" y="12"/>
                    </a:lnTo>
                    <a:lnTo>
                      <a:pt x="64" y="9"/>
                    </a:lnTo>
                    <a:lnTo>
                      <a:pt x="66" y="5"/>
                    </a:lnTo>
                    <a:lnTo>
                      <a:pt x="69" y="3"/>
                    </a:lnTo>
                    <a:lnTo>
                      <a:pt x="73" y="0"/>
                    </a:lnTo>
                    <a:lnTo>
                      <a:pt x="73" y="0"/>
                    </a:lnTo>
                    <a:lnTo>
                      <a:pt x="74"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06"/>
              <p:cNvSpPr>
                <a:spLocks/>
              </p:cNvSpPr>
              <p:nvPr/>
            </p:nvSpPr>
            <p:spPr bwMode="auto">
              <a:xfrm>
                <a:off x="4778375" y="3179763"/>
                <a:ext cx="303213" cy="36513"/>
              </a:xfrm>
              <a:custGeom>
                <a:avLst/>
                <a:gdLst>
                  <a:gd name="T0" fmla="*/ 149 w 191"/>
                  <a:gd name="T1" fmla="*/ 4 h 23"/>
                  <a:gd name="T2" fmla="*/ 153 w 191"/>
                  <a:gd name="T3" fmla="*/ 11 h 23"/>
                  <a:gd name="T4" fmla="*/ 168 w 191"/>
                  <a:gd name="T5" fmla="*/ 5 h 23"/>
                  <a:gd name="T6" fmla="*/ 172 w 191"/>
                  <a:gd name="T7" fmla="*/ 9 h 23"/>
                  <a:gd name="T8" fmla="*/ 183 w 191"/>
                  <a:gd name="T9" fmla="*/ 7 h 23"/>
                  <a:gd name="T10" fmla="*/ 191 w 191"/>
                  <a:gd name="T11" fmla="*/ 2 h 23"/>
                  <a:gd name="T12" fmla="*/ 184 w 191"/>
                  <a:gd name="T13" fmla="*/ 22 h 23"/>
                  <a:gd name="T14" fmla="*/ 178 w 191"/>
                  <a:gd name="T15" fmla="*/ 22 h 23"/>
                  <a:gd name="T16" fmla="*/ 176 w 191"/>
                  <a:gd name="T17" fmla="*/ 11 h 23"/>
                  <a:gd name="T18" fmla="*/ 164 w 191"/>
                  <a:gd name="T19" fmla="*/ 22 h 23"/>
                  <a:gd name="T20" fmla="*/ 162 w 191"/>
                  <a:gd name="T21" fmla="*/ 15 h 23"/>
                  <a:gd name="T22" fmla="*/ 154 w 191"/>
                  <a:gd name="T23" fmla="*/ 15 h 23"/>
                  <a:gd name="T24" fmla="*/ 147 w 191"/>
                  <a:gd name="T25" fmla="*/ 18 h 23"/>
                  <a:gd name="T26" fmla="*/ 146 w 191"/>
                  <a:gd name="T27" fmla="*/ 9 h 23"/>
                  <a:gd name="T28" fmla="*/ 137 w 191"/>
                  <a:gd name="T29" fmla="*/ 19 h 23"/>
                  <a:gd name="T30" fmla="*/ 137 w 191"/>
                  <a:gd name="T31" fmla="*/ 11 h 23"/>
                  <a:gd name="T32" fmla="*/ 137 w 191"/>
                  <a:gd name="T33" fmla="*/ 7 h 23"/>
                  <a:gd name="T34" fmla="*/ 124 w 191"/>
                  <a:gd name="T35" fmla="*/ 18 h 23"/>
                  <a:gd name="T36" fmla="*/ 116 w 191"/>
                  <a:gd name="T37" fmla="*/ 18 h 23"/>
                  <a:gd name="T38" fmla="*/ 116 w 191"/>
                  <a:gd name="T39" fmla="*/ 10 h 23"/>
                  <a:gd name="T40" fmla="*/ 105 w 191"/>
                  <a:gd name="T41" fmla="*/ 17 h 23"/>
                  <a:gd name="T42" fmla="*/ 104 w 191"/>
                  <a:gd name="T43" fmla="*/ 10 h 23"/>
                  <a:gd name="T44" fmla="*/ 99 w 191"/>
                  <a:gd name="T45" fmla="*/ 17 h 23"/>
                  <a:gd name="T46" fmla="*/ 97 w 191"/>
                  <a:gd name="T47" fmla="*/ 15 h 23"/>
                  <a:gd name="T48" fmla="*/ 90 w 191"/>
                  <a:gd name="T49" fmla="*/ 19 h 23"/>
                  <a:gd name="T50" fmla="*/ 88 w 191"/>
                  <a:gd name="T51" fmla="*/ 13 h 23"/>
                  <a:gd name="T52" fmla="*/ 80 w 191"/>
                  <a:gd name="T53" fmla="*/ 19 h 23"/>
                  <a:gd name="T54" fmla="*/ 78 w 191"/>
                  <a:gd name="T55" fmla="*/ 11 h 23"/>
                  <a:gd name="T56" fmla="*/ 70 w 191"/>
                  <a:gd name="T57" fmla="*/ 17 h 23"/>
                  <a:gd name="T58" fmla="*/ 65 w 191"/>
                  <a:gd name="T59" fmla="*/ 15 h 23"/>
                  <a:gd name="T60" fmla="*/ 63 w 191"/>
                  <a:gd name="T61" fmla="*/ 7 h 23"/>
                  <a:gd name="T62" fmla="*/ 50 w 191"/>
                  <a:gd name="T63" fmla="*/ 19 h 23"/>
                  <a:gd name="T64" fmla="*/ 48 w 191"/>
                  <a:gd name="T65" fmla="*/ 14 h 23"/>
                  <a:gd name="T66" fmla="*/ 40 w 191"/>
                  <a:gd name="T67" fmla="*/ 21 h 23"/>
                  <a:gd name="T68" fmla="*/ 38 w 191"/>
                  <a:gd name="T69" fmla="*/ 13 h 23"/>
                  <a:gd name="T70" fmla="*/ 33 w 191"/>
                  <a:gd name="T71" fmla="*/ 14 h 23"/>
                  <a:gd name="T72" fmla="*/ 24 w 191"/>
                  <a:gd name="T73" fmla="*/ 18 h 23"/>
                  <a:gd name="T74" fmla="*/ 20 w 191"/>
                  <a:gd name="T75" fmla="*/ 10 h 23"/>
                  <a:gd name="T76" fmla="*/ 10 w 191"/>
                  <a:gd name="T77" fmla="*/ 18 h 23"/>
                  <a:gd name="T78" fmla="*/ 10 w 191"/>
                  <a:gd name="T79" fmla="*/ 11 h 23"/>
                  <a:gd name="T80" fmla="*/ 7 w 191"/>
                  <a:gd name="T81" fmla="*/ 10 h 23"/>
                  <a:gd name="T82" fmla="*/ 19 w 191"/>
                  <a:gd name="T83" fmla="*/ 9 h 23"/>
                  <a:gd name="T84" fmla="*/ 28 w 191"/>
                  <a:gd name="T85" fmla="*/ 9 h 23"/>
                  <a:gd name="T86" fmla="*/ 38 w 191"/>
                  <a:gd name="T87" fmla="*/ 6 h 23"/>
                  <a:gd name="T88" fmla="*/ 45 w 191"/>
                  <a:gd name="T89" fmla="*/ 4 h 23"/>
                  <a:gd name="T90" fmla="*/ 54 w 191"/>
                  <a:gd name="T91" fmla="*/ 4 h 23"/>
                  <a:gd name="T92" fmla="*/ 58 w 191"/>
                  <a:gd name="T93" fmla="*/ 10 h 23"/>
                  <a:gd name="T94" fmla="*/ 70 w 191"/>
                  <a:gd name="T95" fmla="*/ 7 h 23"/>
                  <a:gd name="T96" fmla="*/ 80 w 191"/>
                  <a:gd name="T97" fmla="*/ 2 h 23"/>
                  <a:gd name="T98" fmla="*/ 86 w 191"/>
                  <a:gd name="T99" fmla="*/ 9 h 23"/>
                  <a:gd name="T100" fmla="*/ 95 w 191"/>
                  <a:gd name="T101" fmla="*/ 10 h 23"/>
                  <a:gd name="T102" fmla="*/ 101 w 191"/>
                  <a:gd name="T103" fmla="*/ 9 h 23"/>
                  <a:gd name="T104" fmla="*/ 109 w 191"/>
                  <a:gd name="T105" fmla="*/ 9 h 23"/>
                  <a:gd name="T106" fmla="*/ 122 w 191"/>
                  <a:gd name="T107" fmla="*/ 2 h 23"/>
                  <a:gd name="T108" fmla="*/ 117 w 191"/>
                  <a:gd name="T109" fmla="*/ 13 h 23"/>
                  <a:gd name="T110" fmla="*/ 133 w 191"/>
                  <a:gd name="T111" fmla="*/ 1 h 23"/>
                  <a:gd name="T112" fmla="*/ 133 w 191"/>
                  <a:gd name="T11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23">
                    <a:moveTo>
                      <a:pt x="143" y="0"/>
                    </a:moveTo>
                    <a:lnTo>
                      <a:pt x="145" y="1"/>
                    </a:lnTo>
                    <a:lnTo>
                      <a:pt x="143" y="4"/>
                    </a:lnTo>
                    <a:lnTo>
                      <a:pt x="143" y="7"/>
                    </a:lnTo>
                    <a:lnTo>
                      <a:pt x="142" y="10"/>
                    </a:lnTo>
                    <a:lnTo>
                      <a:pt x="145" y="6"/>
                    </a:lnTo>
                    <a:lnTo>
                      <a:pt x="149" y="4"/>
                    </a:lnTo>
                    <a:lnTo>
                      <a:pt x="153" y="2"/>
                    </a:lnTo>
                    <a:lnTo>
                      <a:pt x="154" y="1"/>
                    </a:lnTo>
                    <a:lnTo>
                      <a:pt x="155" y="1"/>
                    </a:lnTo>
                    <a:lnTo>
                      <a:pt x="157" y="2"/>
                    </a:lnTo>
                    <a:lnTo>
                      <a:pt x="157" y="4"/>
                    </a:lnTo>
                    <a:lnTo>
                      <a:pt x="155" y="7"/>
                    </a:lnTo>
                    <a:lnTo>
                      <a:pt x="153" y="11"/>
                    </a:lnTo>
                    <a:lnTo>
                      <a:pt x="155" y="9"/>
                    </a:lnTo>
                    <a:lnTo>
                      <a:pt x="159" y="5"/>
                    </a:lnTo>
                    <a:lnTo>
                      <a:pt x="162" y="2"/>
                    </a:lnTo>
                    <a:lnTo>
                      <a:pt x="164" y="2"/>
                    </a:lnTo>
                    <a:lnTo>
                      <a:pt x="167" y="2"/>
                    </a:lnTo>
                    <a:lnTo>
                      <a:pt x="168" y="2"/>
                    </a:lnTo>
                    <a:lnTo>
                      <a:pt x="168" y="5"/>
                    </a:lnTo>
                    <a:lnTo>
                      <a:pt x="167" y="6"/>
                    </a:lnTo>
                    <a:lnTo>
                      <a:pt x="167" y="10"/>
                    </a:lnTo>
                    <a:lnTo>
                      <a:pt x="167" y="13"/>
                    </a:lnTo>
                    <a:lnTo>
                      <a:pt x="167" y="14"/>
                    </a:lnTo>
                    <a:lnTo>
                      <a:pt x="167" y="15"/>
                    </a:lnTo>
                    <a:lnTo>
                      <a:pt x="167" y="15"/>
                    </a:lnTo>
                    <a:lnTo>
                      <a:pt x="172" y="9"/>
                    </a:lnTo>
                    <a:lnTo>
                      <a:pt x="179" y="4"/>
                    </a:lnTo>
                    <a:lnTo>
                      <a:pt x="180" y="4"/>
                    </a:lnTo>
                    <a:lnTo>
                      <a:pt x="182" y="4"/>
                    </a:lnTo>
                    <a:lnTo>
                      <a:pt x="183" y="4"/>
                    </a:lnTo>
                    <a:lnTo>
                      <a:pt x="183" y="5"/>
                    </a:lnTo>
                    <a:lnTo>
                      <a:pt x="183" y="5"/>
                    </a:lnTo>
                    <a:lnTo>
                      <a:pt x="183" y="7"/>
                    </a:lnTo>
                    <a:lnTo>
                      <a:pt x="182" y="11"/>
                    </a:lnTo>
                    <a:lnTo>
                      <a:pt x="187" y="5"/>
                    </a:lnTo>
                    <a:lnTo>
                      <a:pt x="187" y="4"/>
                    </a:lnTo>
                    <a:lnTo>
                      <a:pt x="188" y="2"/>
                    </a:lnTo>
                    <a:lnTo>
                      <a:pt x="189" y="2"/>
                    </a:lnTo>
                    <a:lnTo>
                      <a:pt x="191" y="1"/>
                    </a:lnTo>
                    <a:lnTo>
                      <a:pt x="191" y="2"/>
                    </a:lnTo>
                    <a:lnTo>
                      <a:pt x="191" y="7"/>
                    </a:lnTo>
                    <a:lnTo>
                      <a:pt x="189" y="13"/>
                    </a:lnTo>
                    <a:lnTo>
                      <a:pt x="188" y="18"/>
                    </a:lnTo>
                    <a:lnTo>
                      <a:pt x="188" y="19"/>
                    </a:lnTo>
                    <a:lnTo>
                      <a:pt x="187" y="21"/>
                    </a:lnTo>
                    <a:lnTo>
                      <a:pt x="185" y="22"/>
                    </a:lnTo>
                    <a:lnTo>
                      <a:pt x="184" y="22"/>
                    </a:lnTo>
                    <a:lnTo>
                      <a:pt x="184" y="22"/>
                    </a:lnTo>
                    <a:lnTo>
                      <a:pt x="184" y="17"/>
                    </a:lnTo>
                    <a:lnTo>
                      <a:pt x="185" y="11"/>
                    </a:lnTo>
                    <a:lnTo>
                      <a:pt x="180" y="19"/>
                    </a:lnTo>
                    <a:lnTo>
                      <a:pt x="179" y="21"/>
                    </a:lnTo>
                    <a:lnTo>
                      <a:pt x="179" y="21"/>
                    </a:lnTo>
                    <a:lnTo>
                      <a:pt x="178" y="22"/>
                    </a:lnTo>
                    <a:lnTo>
                      <a:pt x="176" y="22"/>
                    </a:lnTo>
                    <a:lnTo>
                      <a:pt x="176" y="22"/>
                    </a:lnTo>
                    <a:lnTo>
                      <a:pt x="175" y="22"/>
                    </a:lnTo>
                    <a:lnTo>
                      <a:pt x="176" y="18"/>
                    </a:lnTo>
                    <a:lnTo>
                      <a:pt x="176" y="15"/>
                    </a:lnTo>
                    <a:lnTo>
                      <a:pt x="176" y="13"/>
                    </a:lnTo>
                    <a:lnTo>
                      <a:pt x="176" y="11"/>
                    </a:lnTo>
                    <a:lnTo>
                      <a:pt x="176" y="11"/>
                    </a:lnTo>
                    <a:lnTo>
                      <a:pt x="175" y="11"/>
                    </a:lnTo>
                    <a:lnTo>
                      <a:pt x="174" y="13"/>
                    </a:lnTo>
                    <a:lnTo>
                      <a:pt x="172" y="14"/>
                    </a:lnTo>
                    <a:lnTo>
                      <a:pt x="168" y="18"/>
                    </a:lnTo>
                    <a:lnTo>
                      <a:pt x="167" y="21"/>
                    </a:lnTo>
                    <a:lnTo>
                      <a:pt x="164" y="22"/>
                    </a:lnTo>
                    <a:lnTo>
                      <a:pt x="162" y="23"/>
                    </a:lnTo>
                    <a:lnTo>
                      <a:pt x="162" y="23"/>
                    </a:lnTo>
                    <a:lnTo>
                      <a:pt x="161" y="22"/>
                    </a:lnTo>
                    <a:lnTo>
                      <a:pt x="161" y="22"/>
                    </a:lnTo>
                    <a:lnTo>
                      <a:pt x="161" y="19"/>
                    </a:lnTo>
                    <a:lnTo>
                      <a:pt x="162" y="18"/>
                    </a:lnTo>
                    <a:lnTo>
                      <a:pt x="162" y="15"/>
                    </a:lnTo>
                    <a:lnTo>
                      <a:pt x="162" y="13"/>
                    </a:lnTo>
                    <a:lnTo>
                      <a:pt x="162" y="10"/>
                    </a:lnTo>
                    <a:lnTo>
                      <a:pt x="162" y="9"/>
                    </a:lnTo>
                    <a:lnTo>
                      <a:pt x="161" y="9"/>
                    </a:lnTo>
                    <a:lnTo>
                      <a:pt x="159" y="10"/>
                    </a:lnTo>
                    <a:lnTo>
                      <a:pt x="158" y="11"/>
                    </a:lnTo>
                    <a:lnTo>
                      <a:pt x="154" y="15"/>
                    </a:lnTo>
                    <a:lnTo>
                      <a:pt x="150" y="19"/>
                    </a:lnTo>
                    <a:lnTo>
                      <a:pt x="150" y="21"/>
                    </a:lnTo>
                    <a:lnTo>
                      <a:pt x="149" y="21"/>
                    </a:lnTo>
                    <a:lnTo>
                      <a:pt x="147" y="22"/>
                    </a:lnTo>
                    <a:lnTo>
                      <a:pt x="147" y="22"/>
                    </a:lnTo>
                    <a:lnTo>
                      <a:pt x="146" y="21"/>
                    </a:lnTo>
                    <a:lnTo>
                      <a:pt x="147" y="18"/>
                    </a:lnTo>
                    <a:lnTo>
                      <a:pt x="147" y="15"/>
                    </a:lnTo>
                    <a:lnTo>
                      <a:pt x="149" y="13"/>
                    </a:lnTo>
                    <a:lnTo>
                      <a:pt x="149" y="9"/>
                    </a:lnTo>
                    <a:lnTo>
                      <a:pt x="149" y="7"/>
                    </a:lnTo>
                    <a:lnTo>
                      <a:pt x="149" y="6"/>
                    </a:lnTo>
                    <a:lnTo>
                      <a:pt x="147" y="7"/>
                    </a:lnTo>
                    <a:lnTo>
                      <a:pt x="146" y="9"/>
                    </a:lnTo>
                    <a:lnTo>
                      <a:pt x="145" y="10"/>
                    </a:lnTo>
                    <a:lnTo>
                      <a:pt x="143" y="13"/>
                    </a:lnTo>
                    <a:lnTo>
                      <a:pt x="141" y="14"/>
                    </a:lnTo>
                    <a:lnTo>
                      <a:pt x="140" y="17"/>
                    </a:lnTo>
                    <a:lnTo>
                      <a:pt x="140" y="18"/>
                    </a:lnTo>
                    <a:lnTo>
                      <a:pt x="138" y="18"/>
                    </a:lnTo>
                    <a:lnTo>
                      <a:pt x="137" y="19"/>
                    </a:lnTo>
                    <a:lnTo>
                      <a:pt x="136" y="19"/>
                    </a:lnTo>
                    <a:lnTo>
                      <a:pt x="136" y="19"/>
                    </a:lnTo>
                    <a:lnTo>
                      <a:pt x="134" y="19"/>
                    </a:lnTo>
                    <a:lnTo>
                      <a:pt x="136" y="17"/>
                    </a:lnTo>
                    <a:lnTo>
                      <a:pt x="136" y="15"/>
                    </a:lnTo>
                    <a:lnTo>
                      <a:pt x="137" y="13"/>
                    </a:lnTo>
                    <a:lnTo>
                      <a:pt x="137" y="11"/>
                    </a:lnTo>
                    <a:lnTo>
                      <a:pt x="138" y="9"/>
                    </a:lnTo>
                    <a:lnTo>
                      <a:pt x="138" y="7"/>
                    </a:lnTo>
                    <a:lnTo>
                      <a:pt x="140" y="6"/>
                    </a:lnTo>
                    <a:lnTo>
                      <a:pt x="140" y="5"/>
                    </a:lnTo>
                    <a:lnTo>
                      <a:pt x="140" y="5"/>
                    </a:lnTo>
                    <a:lnTo>
                      <a:pt x="138" y="5"/>
                    </a:lnTo>
                    <a:lnTo>
                      <a:pt x="137" y="7"/>
                    </a:lnTo>
                    <a:lnTo>
                      <a:pt x="134" y="10"/>
                    </a:lnTo>
                    <a:lnTo>
                      <a:pt x="132" y="14"/>
                    </a:lnTo>
                    <a:lnTo>
                      <a:pt x="129" y="17"/>
                    </a:lnTo>
                    <a:lnTo>
                      <a:pt x="126" y="18"/>
                    </a:lnTo>
                    <a:lnTo>
                      <a:pt x="125" y="18"/>
                    </a:lnTo>
                    <a:lnTo>
                      <a:pt x="124" y="18"/>
                    </a:lnTo>
                    <a:lnTo>
                      <a:pt x="124" y="18"/>
                    </a:lnTo>
                    <a:lnTo>
                      <a:pt x="125" y="15"/>
                    </a:lnTo>
                    <a:lnTo>
                      <a:pt x="126" y="11"/>
                    </a:lnTo>
                    <a:lnTo>
                      <a:pt x="128" y="9"/>
                    </a:lnTo>
                    <a:lnTo>
                      <a:pt x="129" y="6"/>
                    </a:lnTo>
                    <a:lnTo>
                      <a:pt x="122" y="11"/>
                    </a:lnTo>
                    <a:lnTo>
                      <a:pt x="116" y="18"/>
                    </a:lnTo>
                    <a:lnTo>
                      <a:pt x="116" y="18"/>
                    </a:lnTo>
                    <a:lnTo>
                      <a:pt x="115" y="19"/>
                    </a:lnTo>
                    <a:lnTo>
                      <a:pt x="113" y="19"/>
                    </a:lnTo>
                    <a:lnTo>
                      <a:pt x="113" y="19"/>
                    </a:lnTo>
                    <a:lnTo>
                      <a:pt x="113" y="18"/>
                    </a:lnTo>
                    <a:lnTo>
                      <a:pt x="115" y="14"/>
                    </a:lnTo>
                    <a:lnTo>
                      <a:pt x="116" y="11"/>
                    </a:lnTo>
                    <a:lnTo>
                      <a:pt x="116" y="10"/>
                    </a:lnTo>
                    <a:lnTo>
                      <a:pt x="116" y="10"/>
                    </a:lnTo>
                    <a:lnTo>
                      <a:pt x="115" y="10"/>
                    </a:lnTo>
                    <a:lnTo>
                      <a:pt x="113" y="11"/>
                    </a:lnTo>
                    <a:lnTo>
                      <a:pt x="111" y="13"/>
                    </a:lnTo>
                    <a:lnTo>
                      <a:pt x="109" y="14"/>
                    </a:lnTo>
                    <a:lnTo>
                      <a:pt x="107" y="15"/>
                    </a:lnTo>
                    <a:lnTo>
                      <a:pt x="105" y="17"/>
                    </a:lnTo>
                    <a:lnTo>
                      <a:pt x="104" y="17"/>
                    </a:lnTo>
                    <a:lnTo>
                      <a:pt x="103" y="17"/>
                    </a:lnTo>
                    <a:lnTo>
                      <a:pt x="103" y="17"/>
                    </a:lnTo>
                    <a:lnTo>
                      <a:pt x="103" y="17"/>
                    </a:lnTo>
                    <a:lnTo>
                      <a:pt x="103" y="13"/>
                    </a:lnTo>
                    <a:lnTo>
                      <a:pt x="104" y="11"/>
                    </a:lnTo>
                    <a:lnTo>
                      <a:pt x="104" y="10"/>
                    </a:lnTo>
                    <a:lnTo>
                      <a:pt x="104" y="11"/>
                    </a:lnTo>
                    <a:lnTo>
                      <a:pt x="103" y="13"/>
                    </a:lnTo>
                    <a:lnTo>
                      <a:pt x="101" y="14"/>
                    </a:lnTo>
                    <a:lnTo>
                      <a:pt x="100" y="14"/>
                    </a:lnTo>
                    <a:lnTo>
                      <a:pt x="99" y="15"/>
                    </a:lnTo>
                    <a:lnTo>
                      <a:pt x="99" y="15"/>
                    </a:lnTo>
                    <a:lnTo>
                      <a:pt x="99" y="17"/>
                    </a:lnTo>
                    <a:lnTo>
                      <a:pt x="97" y="17"/>
                    </a:lnTo>
                    <a:lnTo>
                      <a:pt x="97" y="18"/>
                    </a:lnTo>
                    <a:lnTo>
                      <a:pt x="96" y="18"/>
                    </a:lnTo>
                    <a:lnTo>
                      <a:pt x="96" y="17"/>
                    </a:lnTo>
                    <a:lnTo>
                      <a:pt x="96" y="17"/>
                    </a:lnTo>
                    <a:lnTo>
                      <a:pt x="96" y="17"/>
                    </a:lnTo>
                    <a:lnTo>
                      <a:pt x="97" y="15"/>
                    </a:lnTo>
                    <a:lnTo>
                      <a:pt x="96" y="15"/>
                    </a:lnTo>
                    <a:lnTo>
                      <a:pt x="96" y="14"/>
                    </a:lnTo>
                    <a:lnTo>
                      <a:pt x="96" y="13"/>
                    </a:lnTo>
                    <a:lnTo>
                      <a:pt x="96" y="10"/>
                    </a:lnTo>
                    <a:lnTo>
                      <a:pt x="95" y="14"/>
                    </a:lnTo>
                    <a:lnTo>
                      <a:pt x="92" y="17"/>
                    </a:lnTo>
                    <a:lnTo>
                      <a:pt x="90" y="19"/>
                    </a:lnTo>
                    <a:lnTo>
                      <a:pt x="88" y="19"/>
                    </a:lnTo>
                    <a:lnTo>
                      <a:pt x="88" y="19"/>
                    </a:lnTo>
                    <a:lnTo>
                      <a:pt x="87" y="19"/>
                    </a:lnTo>
                    <a:lnTo>
                      <a:pt x="87" y="18"/>
                    </a:lnTo>
                    <a:lnTo>
                      <a:pt x="88" y="15"/>
                    </a:lnTo>
                    <a:lnTo>
                      <a:pt x="88" y="14"/>
                    </a:lnTo>
                    <a:lnTo>
                      <a:pt x="88" y="13"/>
                    </a:lnTo>
                    <a:lnTo>
                      <a:pt x="88" y="11"/>
                    </a:lnTo>
                    <a:lnTo>
                      <a:pt x="88" y="11"/>
                    </a:lnTo>
                    <a:lnTo>
                      <a:pt x="87" y="11"/>
                    </a:lnTo>
                    <a:lnTo>
                      <a:pt x="86" y="13"/>
                    </a:lnTo>
                    <a:lnTo>
                      <a:pt x="84" y="15"/>
                    </a:lnTo>
                    <a:lnTo>
                      <a:pt x="82" y="18"/>
                    </a:lnTo>
                    <a:lnTo>
                      <a:pt x="80" y="19"/>
                    </a:lnTo>
                    <a:lnTo>
                      <a:pt x="79" y="21"/>
                    </a:lnTo>
                    <a:lnTo>
                      <a:pt x="78" y="22"/>
                    </a:lnTo>
                    <a:lnTo>
                      <a:pt x="78" y="22"/>
                    </a:lnTo>
                    <a:lnTo>
                      <a:pt x="76" y="22"/>
                    </a:lnTo>
                    <a:lnTo>
                      <a:pt x="76" y="18"/>
                    </a:lnTo>
                    <a:lnTo>
                      <a:pt x="76" y="14"/>
                    </a:lnTo>
                    <a:lnTo>
                      <a:pt x="78" y="11"/>
                    </a:lnTo>
                    <a:lnTo>
                      <a:pt x="78" y="7"/>
                    </a:lnTo>
                    <a:lnTo>
                      <a:pt x="76" y="9"/>
                    </a:lnTo>
                    <a:lnTo>
                      <a:pt x="75" y="10"/>
                    </a:lnTo>
                    <a:lnTo>
                      <a:pt x="74" y="11"/>
                    </a:lnTo>
                    <a:lnTo>
                      <a:pt x="73" y="13"/>
                    </a:lnTo>
                    <a:lnTo>
                      <a:pt x="71" y="15"/>
                    </a:lnTo>
                    <a:lnTo>
                      <a:pt x="70" y="17"/>
                    </a:lnTo>
                    <a:lnTo>
                      <a:pt x="69" y="18"/>
                    </a:lnTo>
                    <a:lnTo>
                      <a:pt x="67" y="19"/>
                    </a:lnTo>
                    <a:lnTo>
                      <a:pt x="67" y="19"/>
                    </a:lnTo>
                    <a:lnTo>
                      <a:pt x="66" y="21"/>
                    </a:lnTo>
                    <a:lnTo>
                      <a:pt x="65" y="19"/>
                    </a:lnTo>
                    <a:lnTo>
                      <a:pt x="65" y="18"/>
                    </a:lnTo>
                    <a:lnTo>
                      <a:pt x="65" y="15"/>
                    </a:lnTo>
                    <a:lnTo>
                      <a:pt x="65" y="13"/>
                    </a:lnTo>
                    <a:lnTo>
                      <a:pt x="65" y="13"/>
                    </a:lnTo>
                    <a:lnTo>
                      <a:pt x="65" y="11"/>
                    </a:lnTo>
                    <a:lnTo>
                      <a:pt x="65" y="9"/>
                    </a:lnTo>
                    <a:lnTo>
                      <a:pt x="65" y="7"/>
                    </a:lnTo>
                    <a:lnTo>
                      <a:pt x="65" y="7"/>
                    </a:lnTo>
                    <a:lnTo>
                      <a:pt x="63" y="7"/>
                    </a:lnTo>
                    <a:lnTo>
                      <a:pt x="61" y="10"/>
                    </a:lnTo>
                    <a:lnTo>
                      <a:pt x="58" y="13"/>
                    </a:lnTo>
                    <a:lnTo>
                      <a:pt x="55" y="14"/>
                    </a:lnTo>
                    <a:lnTo>
                      <a:pt x="53" y="17"/>
                    </a:lnTo>
                    <a:lnTo>
                      <a:pt x="53" y="18"/>
                    </a:lnTo>
                    <a:lnTo>
                      <a:pt x="52" y="18"/>
                    </a:lnTo>
                    <a:lnTo>
                      <a:pt x="50" y="19"/>
                    </a:lnTo>
                    <a:lnTo>
                      <a:pt x="49" y="19"/>
                    </a:lnTo>
                    <a:lnTo>
                      <a:pt x="49" y="18"/>
                    </a:lnTo>
                    <a:lnTo>
                      <a:pt x="49" y="15"/>
                    </a:lnTo>
                    <a:lnTo>
                      <a:pt x="49" y="11"/>
                    </a:lnTo>
                    <a:lnTo>
                      <a:pt x="49" y="11"/>
                    </a:lnTo>
                    <a:lnTo>
                      <a:pt x="49" y="11"/>
                    </a:lnTo>
                    <a:lnTo>
                      <a:pt x="48" y="14"/>
                    </a:lnTo>
                    <a:lnTo>
                      <a:pt x="46" y="15"/>
                    </a:lnTo>
                    <a:lnTo>
                      <a:pt x="45" y="17"/>
                    </a:lnTo>
                    <a:lnTo>
                      <a:pt x="44" y="18"/>
                    </a:lnTo>
                    <a:lnTo>
                      <a:pt x="44" y="19"/>
                    </a:lnTo>
                    <a:lnTo>
                      <a:pt x="42" y="19"/>
                    </a:lnTo>
                    <a:lnTo>
                      <a:pt x="41" y="21"/>
                    </a:lnTo>
                    <a:lnTo>
                      <a:pt x="40" y="21"/>
                    </a:lnTo>
                    <a:lnTo>
                      <a:pt x="40" y="19"/>
                    </a:lnTo>
                    <a:lnTo>
                      <a:pt x="40" y="17"/>
                    </a:lnTo>
                    <a:lnTo>
                      <a:pt x="40" y="13"/>
                    </a:lnTo>
                    <a:lnTo>
                      <a:pt x="41" y="10"/>
                    </a:lnTo>
                    <a:lnTo>
                      <a:pt x="42" y="7"/>
                    </a:lnTo>
                    <a:lnTo>
                      <a:pt x="41" y="10"/>
                    </a:lnTo>
                    <a:lnTo>
                      <a:pt x="38" y="13"/>
                    </a:lnTo>
                    <a:lnTo>
                      <a:pt x="37" y="15"/>
                    </a:lnTo>
                    <a:lnTo>
                      <a:pt x="36" y="15"/>
                    </a:lnTo>
                    <a:lnTo>
                      <a:pt x="36" y="17"/>
                    </a:lnTo>
                    <a:lnTo>
                      <a:pt x="34" y="17"/>
                    </a:lnTo>
                    <a:lnTo>
                      <a:pt x="33" y="18"/>
                    </a:lnTo>
                    <a:lnTo>
                      <a:pt x="33" y="17"/>
                    </a:lnTo>
                    <a:lnTo>
                      <a:pt x="33" y="14"/>
                    </a:lnTo>
                    <a:lnTo>
                      <a:pt x="33" y="11"/>
                    </a:lnTo>
                    <a:lnTo>
                      <a:pt x="32" y="9"/>
                    </a:lnTo>
                    <a:lnTo>
                      <a:pt x="31" y="11"/>
                    </a:lnTo>
                    <a:lnTo>
                      <a:pt x="28" y="15"/>
                    </a:lnTo>
                    <a:lnTo>
                      <a:pt x="25" y="18"/>
                    </a:lnTo>
                    <a:lnTo>
                      <a:pt x="24" y="18"/>
                    </a:lnTo>
                    <a:lnTo>
                      <a:pt x="24" y="18"/>
                    </a:lnTo>
                    <a:lnTo>
                      <a:pt x="23" y="18"/>
                    </a:lnTo>
                    <a:lnTo>
                      <a:pt x="23" y="17"/>
                    </a:lnTo>
                    <a:lnTo>
                      <a:pt x="23" y="14"/>
                    </a:lnTo>
                    <a:lnTo>
                      <a:pt x="23" y="11"/>
                    </a:lnTo>
                    <a:lnTo>
                      <a:pt x="23" y="9"/>
                    </a:lnTo>
                    <a:lnTo>
                      <a:pt x="23" y="7"/>
                    </a:lnTo>
                    <a:lnTo>
                      <a:pt x="20" y="10"/>
                    </a:lnTo>
                    <a:lnTo>
                      <a:pt x="16" y="14"/>
                    </a:lnTo>
                    <a:lnTo>
                      <a:pt x="13" y="18"/>
                    </a:lnTo>
                    <a:lnTo>
                      <a:pt x="12" y="18"/>
                    </a:lnTo>
                    <a:lnTo>
                      <a:pt x="12" y="19"/>
                    </a:lnTo>
                    <a:lnTo>
                      <a:pt x="11" y="19"/>
                    </a:lnTo>
                    <a:lnTo>
                      <a:pt x="10" y="19"/>
                    </a:lnTo>
                    <a:lnTo>
                      <a:pt x="10" y="18"/>
                    </a:lnTo>
                    <a:lnTo>
                      <a:pt x="11" y="17"/>
                    </a:lnTo>
                    <a:lnTo>
                      <a:pt x="11" y="15"/>
                    </a:lnTo>
                    <a:lnTo>
                      <a:pt x="12" y="14"/>
                    </a:lnTo>
                    <a:lnTo>
                      <a:pt x="12" y="13"/>
                    </a:lnTo>
                    <a:lnTo>
                      <a:pt x="12" y="11"/>
                    </a:lnTo>
                    <a:lnTo>
                      <a:pt x="11" y="10"/>
                    </a:lnTo>
                    <a:lnTo>
                      <a:pt x="10" y="11"/>
                    </a:lnTo>
                    <a:lnTo>
                      <a:pt x="7" y="13"/>
                    </a:lnTo>
                    <a:lnTo>
                      <a:pt x="0" y="15"/>
                    </a:lnTo>
                    <a:lnTo>
                      <a:pt x="0" y="15"/>
                    </a:lnTo>
                    <a:lnTo>
                      <a:pt x="0" y="15"/>
                    </a:lnTo>
                    <a:lnTo>
                      <a:pt x="0" y="15"/>
                    </a:lnTo>
                    <a:lnTo>
                      <a:pt x="4" y="13"/>
                    </a:lnTo>
                    <a:lnTo>
                      <a:pt x="7" y="10"/>
                    </a:lnTo>
                    <a:lnTo>
                      <a:pt x="11" y="7"/>
                    </a:lnTo>
                    <a:lnTo>
                      <a:pt x="13" y="7"/>
                    </a:lnTo>
                    <a:lnTo>
                      <a:pt x="15" y="7"/>
                    </a:lnTo>
                    <a:lnTo>
                      <a:pt x="16" y="9"/>
                    </a:lnTo>
                    <a:lnTo>
                      <a:pt x="16" y="10"/>
                    </a:lnTo>
                    <a:lnTo>
                      <a:pt x="15" y="11"/>
                    </a:lnTo>
                    <a:lnTo>
                      <a:pt x="19" y="9"/>
                    </a:lnTo>
                    <a:lnTo>
                      <a:pt x="21" y="5"/>
                    </a:lnTo>
                    <a:lnTo>
                      <a:pt x="25" y="2"/>
                    </a:lnTo>
                    <a:lnTo>
                      <a:pt x="27" y="2"/>
                    </a:lnTo>
                    <a:lnTo>
                      <a:pt x="28" y="4"/>
                    </a:lnTo>
                    <a:lnTo>
                      <a:pt x="28" y="5"/>
                    </a:lnTo>
                    <a:lnTo>
                      <a:pt x="28" y="7"/>
                    </a:lnTo>
                    <a:lnTo>
                      <a:pt x="28" y="9"/>
                    </a:lnTo>
                    <a:lnTo>
                      <a:pt x="27" y="11"/>
                    </a:lnTo>
                    <a:lnTo>
                      <a:pt x="29" y="9"/>
                    </a:lnTo>
                    <a:lnTo>
                      <a:pt x="32" y="6"/>
                    </a:lnTo>
                    <a:lnTo>
                      <a:pt x="34" y="4"/>
                    </a:lnTo>
                    <a:lnTo>
                      <a:pt x="36" y="4"/>
                    </a:lnTo>
                    <a:lnTo>
                      <a:pt x="37" y="4"/>
                    </a:lnTo>
                    <a:lnTo>
                      <a:pt x="38" y="6"/>
                    </a:lnTo>
                    <a:lnTo>
                      <a:pt x="38" y="9"/>
                    </a:lnTo>
                    <a:lnTo>
                      <a:pt x="40" y="6"/>
                    </a:lnTo>
                    <a:lnTo>
                      <a:pt x="41" y="5"/>
                    </a:lnTo>
                    <a:lnTo>
                      <a:pt x="44" y="4"/>
                    </a:lnTo>
                    <a:lnTo>
                      <a:pt x="44" y="4"/>
                    </a:lnTo>
                    <a:lnTo>
                      <a:pt x="45" y="2"/>
                    </a:lnTo>
                    <a:lnTo>
                      <a:pt x="45" y="4"/>
                    </a:lnTo>
                    <a:lnTo>
                      <a:pt x="46" y="5"/>
                    </a:lnTo>
                    <a:lnTo>
                      <a:pt x="46" y="7"/>
                    </a:lnTo>
                    <a:lnTo>
                      <a:pt x="45" y="10"/>
                    </a:lnTo>
                    <a:lnTo>
                      <a:pt x="48" y="7"/>
                    </a:lnTo>
                    <a:lnTo>
                      <a:pt x="50" y="5"/>
                    </a:lnTo>
                    <a:lnTo>
                      <a:pt x="53" y="4"/>
                    </a:lnTo>
                    <a:lnTo>
                      <a:pt x="54" y="4"/>
                    </a:lnTo>
                    <a:lnTo>
                      <a:pt x="54" y="5"/>
                    </a:lnTo>
                    <a:lnTo>
                      <a:pt x="54" y="7"/>
                    </a:lnTo>
                    <a:lnTo>
                      <a:pt x="54" y="11"/>
                    </a:lnTo>
                    <a:lnTo>
                      <a:pt x="57" y="9"/>
                    </a:lnTo>
                    <a:lnTo>
                      <a:pt x="57" y="9"/>
                    </a:lnTo>
                    <a:lnTo>
                      <a:pt x="58" y="9"/>
                    </a:lnTo>
                    <a:lnTo>
                      <a:pt x="58" y="10"/>
                    </a:lnTo>
                    <a:lnTo>
                      <a:pt x="57" y="13"/>
                    </a:lnTo>
                    <a:lnTo>
                      <a:pt x="59" y="9"/>
                    </a:lnTo>
                    <a:lnTo>
                      <a:pt x="62" y="6"/>
                    </a:lnTo>
                    <a:lnTo>
                      <a:pt x="65" y="5"/>
                    </a:lnTo>
                    <a:lnTo>
                      <a:pt x="69" y="4"/>
                    </a:lnTo>
                    <a:lnTo>
                      <a:pt x="70" y="4"/>
                    </a:lnTo>
                    <a:lnTo>
                      <a:pt x="70" y="7"/>
                    </a:lnTo>
                    <a:lnTo>
                      <a:pt x="69" y="10"/>
                    </a:lnTo>
                    <a:lnTo>
                      <a:pt x="69" y="14"/>
                    </a:lnTo>
                    <a:lnTo>
                      <a:pt x="71" y="10"/>
                    </a:lnTo>
                    <a:lnTo>
                      <a:pt x="75" y="6"/>
                    </a:lnTo>
                    <a:lnTo>
                      <a:pt x="79" y="2"/>
                    </a:lnTo>
                    <a:lnTo>
                      <a:pt x="80" y="2"/>
                    </a:lnTo>
                    <a:lnTo>
                      <a:pt x="80" y="2"/>
                    </a:lnTo>
                    <a:lnTo>
                      <a:pt x="82" y="4"/>
                    </a:lnTo>
                    <a:lnTo>
                      <a:pt x="82" y="6"/>
                    </a:lnTo>
                    <a:lnTo>
                      <a:pt x="82" y="9"/>
                    </a:lnTo>
                    <a:lnTo>
                      <a:pt x="82" y="11"/>
                    </a:lnTo>
                    <a:lnTo>
                      <a:pt x="80" y="14"/>
                    </a:lnTo>
                    <a:lnTo>
                      <a:pt x="83" y="11"/>
                    </a:lnTo>
                    <a:lnTo>
                      <a:pt x="86" y="9"/>
                    </a:lnTo>
                    <a:lnTo>
                      <a:pt x="88" y="7"/>
                    </a:lnTo>
                    <a:lnTo>
                      <a:pt x="91" y="6"/>
                    </a:lnTo>
                    <a:lnTo>
                      <a:pt x="94" y="6"/>
                    </a:lnTo>
                    <a:lnTo>
                      <a:pt x="94" y="6"/>
                    </a:lnTo>
                    <a:lnTo>
                      <a:pt x="94" y="7"/>
                    </a:lnTo>
                    <a:lnTo>
                      <a:pt x="92" y="13"/>
                    </a:lnTo>
                    <a:lnTo>
                      <a:pt x="95" y="10"/>
                    </a:lnTo>
                    <a:lnTo>
                      <a:pt x="96" y="7"/>
                    </a:lnTo>
                    <a:lnTo>
                      <a:pt x="99" y="5"/>
                    </a:lnTo>
                    <a:lnTo>
                      <a:pt x="100" y="5"/>
                    </a:lnTo>
                    <a:lnTo>
                      <a:pt x="100" y="5"/>
                    </a:lnTo>
                    <a:lnTo>
                      <a:pt x="101" y="5"/>
                    </a:lnTo>
                    <a:lnTo>
                      <a:pt x="101" y="7"/>
                    </a:lnTo>
                    <a:lnTo>
                      <a:pt x="101" y="9"/>
                    </a:lnTo>
                    <a:lnTo>
                      <a:pt x="104" y="6"/>
                    </a:lnTo>
                    <a:lnTo>
                      <a:pt x="108" y="4"/>
                    </a:lnTo>
                    <a:lnTo>
                      <a:pt x="109" y="4"/>
                    </a:lnTo>
                    <a:lnTo>
                      <a:pt x="109" y="4"/>
                    </a:lnTo>
                    <a:lnTo>
                      <a:pt x="111" y="4"/>
                    </a:lnTo>
                    <a:lnTo>
                      <a:pt x="109" y="6"/>
                    </a:lnTo>
                    <a:lnTo>
                      <a:pt x="109" y="9"/>
                    </a:lnTo>
                    <a:lnTo>
                      <a:pt x="108" y="10"/>
                    </a:lnTo>
                    <a:lnTo>
                      <a:pt x="111" y="9"/>
                    </a:lnTo>
                    <a:lnTo>
                      <a:pt x="112" y="7"/>
                    </a:lnTo>
                    <a:lnTo>
                      <a:pt x="115" y="5"/>
                    </a:lnTo>
                    <a:lnTo>
                      <a:pt x="117" y="4"/>
                    </a:lnTo>
                    <a:lnTo>
                      <a:pt x="120" y="2"/>
                    </a:lnTo>
                    <a:lnTo>
                      <a:pt x="122" y="2"/>
                    </a:lnTo>
                    <a:lnTo>
                      <a:pt x="124" y="4"/>
                    </a:lnTo>
                    <a:lnTo>
                      <a:pt x="124" y="4"/>
                    </a:lnTo>
                    <a:lnTo>
                      <a:pt x="122" y="6"/>
                    </a:lnTo>
                    <a:lnTo>
                      <a:pt x="121" y="7"/>
                    </a:lnTo>
                    <a:lnTo>
                      <a:pt x="120" y="10"/>
                    </a:lnTo>
                    <a:lnTo>
                      <a:pt x="119" y="11"/>
                    </a:lnTo>
                    <a:lnTo>
                      <a:pt x="117" y="13"/>
                    </a:lnTo>
                    <a:lnTo>
                      <a:pt x="117" y="13"/>
                    </a:lnTo>
                    <a:lnTo>
                      <a:pt x="119" y="11"/>
                    </a:lnTo>
                    <a:lnTo>
                      <a:pt x="120" y="10"/>
                    </a:lnTo>
                    <a:lnTo>
                      <a:pt x="124" y="6"/>
                    </a:lnTo>
                    <a:lnTo>
                      <a:pt x="128" y="4"/>
                    </a:lnTo>
                    <a:lnTo>
                      <a:pt x="133" y="1"/>
                    </a:lnTo>
                    <a:lnTo>
                      <a:pt x="133" y="1"/>
                    </a:lnTo>
                    <a:lnTo>
                      <a:pt x="134" y="1"/>
                    </a:lnTo>
                    <a:lnTo>
                      <a:pt x="134" y="1"/>
                    </a:lnTo>
                    <a:lnTo>
                      <a:pt x="134" y="4"/>
                    </a:lnTo>
                    <a:lnTo>
                      <a:pt x="133" y="6"/>
                    </a:lnTo>
                    <a:lnTo>
                      <a:pt x="132" y="9"/>
                    </a:lnTo>
                    <a:lnTo>
                      <a:pt x="130" y="11"/>
                    </a:lnTo>
                    <a:lnTo>
                      <a:pt x="133" y="7"/>
                    </a:lnTo>
                    <a:lnTo>
                      <a:pt x="137" y="5"/>
                    </a:lnTo>
                    <a:lnTo>
                      <a:pt x="141" y="1"/>
                    </a:lnTo>
                    <a:lnTo>
                      <a:pt x="141" y="1"/>
                    </a:lnTo>
                    <a:lnTo>
                      <a:pt x="142" y="1"/>
                    </a:lnTo>
                    <a:lnTo>
                      <a:pt x="143"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07"/>
              <p:cNvSpPr>
                <a:spLocks/>
              </p:cNvSpPr>
              <p:nvPr/>
            </p:nvSpPr>
            <p:spPr bwMode="auto">
              <a:xfrm>
                <a:off x="5078413" y="3000375"/>
                <a:ext cx="146050" cy="206375"/>
              </a:xfrm>
              <a:custGeom>
                <a:avLst/>
                <a:gdLst>
                  <a:gd name="T0" fmla="*/ 92 w 92"/>
                  <a:gd name="T1" fmla="*/ 1 h 130"/>
                  <a:gd name="T2" fmla="*/ 92 w 92"/>
                  <a:gd name="T3" fmla="*/ 5 h 130"/>
                  <a:gd name="T4" fmla="*/ 90 w 92"/>
                  <a:gd name="T5" fmla="*/ 6 h 130"/>
                  <a:gd name="T6" fmla="*/ 88 w 92"/>
                  <a:gd name="T7" fmla="*/ 9 h 130"/>
                  <a:gd name="T8" fmla="*/ 84 w 92"/>
                  <a:gd name="T9" fmla="*/ 9 h 130"/>
                  <a:gd name="T10" fmla="*/ 82 w 92"/>
                  <a:gd name="T11" fmla="*/ 14 h 130"/>
                  <a:gd name="T12" fmla="*/ 75 w 92"/>
                  <a:gd name="T13" fmla="*/ 25 h 130"/>
                  <a:gd name="T14" fmla="*/ 74 w 92"/>
                  <a:gd name="T15" fmla="*/ 25 h 130"/>
                  <a:gd name="T16" fmla="*/ 71 w 92"/>
                  <a:gd name="T17" fmla="*/ 26 h 130"/>
                  <a:gd name="T18" fmla="*/ 70 w 92"/>
                  <a:gd name="T19" fmla="*/ 22 h 130"/>
                  <a:gd name="T20" fmla="*/ 63 w 92"/>
                  <a:gd name="T21" fmla="*/ 42 h 130"/>
                  <a:gd name="T22" fmla="*/ 56 w 92"/>
                  <a:gd name="T23" fmla="*/ 50 h 130"/>
                  <a:gd name="T24" fmla="*/ 53 w 92"/>
                  <a:gd name="T25" fmla="*/ 50 h 130"/>
                  <a:gd name="T26" fmla="*/ 49 w 92"/>
                  <a:gd name="T27" fmla="*/ 59 h 130"/>
                  <a:gd name="T28" fmla="*/ 45 w 92"/>
                  <a:gd name="T29" fmla="*/ 64 h 130"/>
                  <a:gd name="T30" fmla="*/ 41 w 92"/>
                  <a:gd name="T31" fmla="*/ 65 h 130"/>
                  <a:gd name="T32" fmla="*/ 36 w 92"/>
                  <a:gd name="T33" fmla="*/ 81 h 130"/>
                  <a:gd name="T34" fmla="*/ 35 w 92"/>
                  <a:gd name="T35" fmla="*/ 84 h 130"/>
                  <a:gd name="T36" fmla="*/ 32 w 92"/>
                  <a:gd name="T37" fmla="*/ 84 h 130"/>
                  <a:gd name="T38" fmla="*/ 31 w 92"/>
                  <a:gd name="T39" fmla="*/ 79 h 130"/>
                  <a:gd name="T40" fmla="*/ 28 w 92"/>
                  <a:gd name="T41" fmla="*/ 86 h 130"/>
                  <a:gd name="T42" fmla="*/ 24 w 92"/>
                  <a:gd name="T43" fmla="*/ 97 h 130"/>
                  <a:gd name="T44" fmla="*/ 21 w 92"/>
                  <a:gd name="T45" fmla="*/ 100 h 130"/>
                  <a:gd name="T46" fmla="*/ 20 w 92"/>
                  <a:gd name="T47" fmla="*/ 100 h 130"/>
                  <a:gd name="T48" fmla="*/ 21 w 92"/>
                  <a:gd name="T49" fmla="*/ 93 h 130"/>
                  <a:gd name="T50" fmla="*/ 11 w 92"/>
                  <a:gd name="T51" fmla="*/ 119 h 130"/>
                  <a:gd name="T52" fmla="*/ 8 w 92"/>
                  <a:gd name="T53" fmla="*/ 120 h 130"/>
                  <a:gd name="T54" fmla="*/ 7 w 92"/>
                  <a:gd name="T55" fmla="*/ 120 h 130"/>
                  <a:gd name="T56" fmla="*/ 8 w 92"/>
                  <a:gd name="T57" fmla="*/ 114 h 130"/>
                  <a:gd name="T58" fmla="*/ 0 w 92"/>
                  <a:gd name="T59" fmla="*/ 130 h 130"/>
                  <a:gd name="T60" fmla="*/ 0 w 92"/>
                  <a:gd name="T61" fmla="*/ 130 h 130"/>
                  <a:gd name="T62" fmla="*/ 7 w 92"/>
                  <a:gd name="T63" fmla="*/ 113 h 130"/>
                  <a:gd name="T64" fmla="*/ 16 w 92"/>
                  <a:gd name="T65" fmla="*/ 96 h 130"/>
                  <a:gd name="T66" fmla="*/ 20 w 92"/>
                  <a:gd name="T67" fmla="*/ 88 h 130"/>
                  <a:gd name="T68" fmla="*/ 27 w 92"/>
                  <a:gd name="T69" fmla="*/ 76 h 130"/>
                  <a:gd name="T70" fmla="*/ 28 w 92"/>
                  <a:gd name="T71" fmla="*/ 76 h 130"/>
                  <a:gd name="T72" fmla="*/ 32 w 92"/>
                  <a:gd name="T73" fmla="*/ 67 h 130"/>
                  <a:gd name="T74" fmla="*/ 33 w 92"/>
                  <a:gd name="T75" fmla="*/ 65 h 130"/>
                  <a:gd name="T76" fmla="*/ 36 w 92"/>
                  <a:gd name="T77" fmla="*/ 64 h 130"/>
                  <a:gd name="T78" fmla="*/ 37 w 92"/>
                  <a:gd name="T79" fmla="*/ 65 h 130"/>
                  <a:gd name="T80" fmla="*/ 44 w 92"/>
                  <a:gd name="T81" fmla="*/ 54 h 130"/>
                  <a:gd name="T82" fmla="*/ 46 w 92"/>
                  <a:gd name="T83" fmla="*/ 51 h 130"/>
                  <a:gd name="T84" fmla="*/ 49 w 92"/>
                  <a:gd name="T85" fmla="*/ 51 h 130"/>
                  <a:gd name="T86" fmla="*/ 53 w 92"/>
                  <a:gd name="T87" fmla="*/ 39 h 130"/>
                  <a:gd name="T88" fmla="*/ 57 w 92"/>
                  <a:gd name="T89" fmla="*/ 34 h 130"/>
                  <a:gd name="T90" fmla="*/ 59 w 92"/>
                  <a:gd name="T91" fmla="*/ 33 h 130"/>
                  <a:gd name="T92" fmla="*/ 61 w 92"/>
                  <a:gd name="T93" fmla="*/ 33 h 130"/>
                  <a:gd name="T94" fmla="*/ 62 w 92"/>
                  <a:gd name="T95" fmla="*/ 33 h 130"/>
                  <a:gd name="T96" fmla="*/ 71 w 92"/>
                  <a:gd name="T97" fmla="*/ 14 h 130"/>
                  <a:gd name="T98" fmla="*/ 73 w 92"/>
                  <a:gd name="T99" fmla="*/ 13 h 130"/>
                  <a:gd name="T100" fmla="*/ 75 w 92"/>
                  <a:gd name="T101" fmla="*/ 13 h 130"/>
                  <a:gd name="T102" fmla="*/ 75 w 92"/>
                  <a:gd name="T103" fmla="*/ 16 h 130"/>
                  <a:gd name="T104" fmla="*/ 80 w 92"/>
                  <a:gd name="T105" fmla="*/ 6 h 130"/>
                  <a:gd name="T106" fmla="*/ 84 w 92"/>
                  <a:gd name="T107" fmla="*/ 1 h 130"/>
                  <a:gd name="T108" fmla="*/ 88 w 92"/>
                  <a:gd name="T109" fmla="*/ 0 h 130"/>
                  <a:gd name="T110" fmla="*/ 91 w 92"/>
                  <a:gd name="T11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130">
                    <a:moveTo>
                      <a:pt x="92" y="0"/>
                    </a:moveTo>
                    <a:lnTo>
                      <a:pt x="92" y="1"/>
                    </a:lnTo>
                    <a:lnTo>
                      <a:pt x="92" y="4"/>
                    </a:lnTo>
                    <a:lnTo>
                      <a:pt x="92" y="5"/>
                    </a:lnTo>
                    <a:lnTo>
                      <a:pt x="91" y="5"/>
                    </a:lnTo>
                    <a:lnTo>
                      <a:pt x="90" y="6"/>
                    </a:lnTo>
                    <a:lnTo>
                      <a:pt x="88" y="8"/>
                    </a:lnTo>
                    <a:lnTo>
                      <a:pt x="88" y="9"/>
                    </a:lnTo>
                    <a:lnTo>
                      <a:pt x="86" y="9"/>
                    </a:lnTo>
                    <a:lnTo>
                      <a:pt x="84" y="9"/>
                    </a:lnTo>
                    <a:lnTo>
                      <a:pt x="84" y="9"/>
                    </a:lnTo>
                    <a:lnTo>
                      <a:pt x="82" y="14"/>
                    </a:lnTo>
                    <a:lnTo>
                      <a:pt x="79" y="20"/>
                    </a:lnTo>
                    <a:lnTo>
                      <a:pt x="75" y="25"/>
                    </a:lnTo>
                    <a:lnTo>
                      <a:pt x="74" y="25"/>
                    </a:lnTo>
                    <a:lnTo>
                      <a:pt x="74" y="25"/>
                    </a:lnTo>
                    <a:lnTo>
                      <a:pt x="73" y="26"/>
                    </a:lnTo>
                    <a:lnTo>
                      <a:pt x="71" y="26"/>
                    </a:lnTo>
                    <a:lnTo>
                      <a:pt x="70" y="25"/>
                    </a:lnTo>
                    <a:lnTo>
                      <a:pt x="70" y="22"/>
                    </a:lnTo>
                    <a:lnTo>
                      <a:pt x="66" y="31"/>
                    </a:lnTo>
                    <a:lnTo>
                      <a:pt x="63" y="42"/>
                    </a:lnTo>
                    <a:lnTo>
                      <a:pt x="57" y="48"/>
                    </a:lnTo>
                    <a:lnTo>
                      <a:pt x="56" y="50"/>
                    </a:lnTo>
                    <a:lnTo>
                      <a:pt x="54" y="50"/>
                    </a:lnTo>
                    <a:lnTo>
                      <a:pt x="53" y="50"/>
                    </a:lnTo>
                    <a:lnTo>
                      <a:pt x="52" y="55"/>
                    </a:lnTo>
                    <a:lnTo>
                      <a:pt x="49" y="59"/>
                    </a:lnTo>
                    <a:lnTo>
                      <a:pt x="46" y="64"/>
                    </a:lnTo>
                    <a:lnTo>
                      <a:pt x="45" y="64"/>
                    </a:lnTo>
                    <a:lnTo>
                      <a:pt x="44" y="65"/>
                    </a:lnTo>
                    <a:lnTo>
                      <a:pt x="41" y="65"/>
                    </a:lnTo>
                    <a:lnTo>
                      <a:pt x="38" y="73"/>
                    </a:lnTo>
                    <a:lnTo>
                      <a:pt x="36" y="81"/>
                    </a:lnTo>
                    <a:lnTo>
                      <a:pt x="36" y="82"/>
                    </a:lnTo>
                    <a:lnTo>
                      <a:pt x="35" y="84"/>
                    </a:lnTo>
                    <a:lnTo>
                      <a:pt x="33" y="84"/>
                    </a:lnTo>
                    <a:lnTo>
                      <a:pt x="32" y="84"/>
                    </a:lnTo>
                    <a:lnTo>
                      <a:pt x="31" y="84"/>
                    </a:lnTo>
                    <a:lnTo>
                      <a:pt x="31" y="79"/>
                    </a:lnTo>
                    <a:lnTo>
                      <a:pt x="32" y="75"/>
                    </a:lnTo>
                    <a:lnTo>
                      <a:pt x="28" y="86"/>
                    </a:lnTo>
                    <a:lnTo>
                      <a:pt x="24" y="97"/>
                    </a:lnTo>
                    <a:lnTo>
                      <a:pt x="24" y="97"/>
                    </a:lnTo>
                    <a:lnTo>
                      <a:pt x="23" y="98"/>
                    </a:lnTo>
                    <a:lnTo>
                      <a:pt x="21" y="100"/>
                    </a:lnTo>
                    <a:lnTo>
                      <a:pt x="20" y="100"/>
                    </a:lnTo>
                    <a:lnTo>
                      <a:pt x="20" y="100"/>
                    </a:lnTo>
                    <a:lnTo>
                      <a:pt x="20" y="98"/>
                    </a:lnTo>
                    <a:lnTo>
                      <a:pt x="21" y="93"/>
                    </a:lnTo>
                    <a:lnTo>
                      <a:pt x="16" y="106"/>
                    </a:lnTo>
                    <a:lnTo>
                      <a:pt x="11" y="119"/>
                    </a:lnTo>
                    <a:lnTo>
                      <a:pt x="10" y="119"/>
                    </a:lnTo>
                    <a:lnTo>
                      <a:pt x="8" y="120"/>
                    </a:lnTo>
                    <a:lnTo>
                      <a:pt x="7" y="120"/>
                    </a:lnTo>
                    <a:lnTo>
                      <a:pt x="7" y="120"/>
                    </a:lnTo>
                    <a:lnTo>
                      <a:pt x="6" y="120"/>
                    </a:lnTo>
                    <a:lnTo>
                      <a:pt x="8" y="114"/>
                    </a:lnTo>
                    <a:lnTo>
                      <a:pt x="2" y="128"/>
                    </a:lnTo>
                    <a:lnTo>
                      <a:pt x="0" y="130"/>
                    </a:lnTo>
                    <a:lnTo>
                      <a:pt x="0" y="130"/>
                    </a:lnTo>
                    <a:lnTo>
                      <a:pt x="0" y="130"/>
                    </a:lnTo>
                    <a:lnTo>
                      <a:pt x="0" y="130"/>
                    </a:lnTo>
                    <a:lnTo>
                      <a:pt x="7" y="113"/>
                    </a:lnTo>
                    <a:lnTo>
                      <a:pt x="16" y="96"/>
                    </a:lnTo>
                    <a:lnTo>
                      <a:pt x="16" y="96"/>
                    </a:lnTo>
                    <a:lnTo>
                      <a:pt x="17" y="94"/>
                    </a:lnTo>
                    <a:lnTo>
                      <a:pt x="20" y="88"/>
                    </a:lnTo>
                    <a:lnTo>
                      <a:pt x="23" y="82"/>
                    </a:lnTo>
                    <a:lnTo>
                      <a:pt x="27" y="76"/>
                    </a:lnTo>
                    <a:lnTo>
                      <a:pt x="27" y="76"/>
                    </a:lnTo>
                    <a:lnTo>
                      <a:pt x="28" y="76"/>
                    </a:lnTo>
                    <a:lnTo>
                      <a:pt x="29" y="71"/>
                    </a:lnTo>
                    <a:lnTo>
                      <a:pt x="32" y="67"/>
                    </a:lnTo>
                    <a:lnTo>
                      <a:pt x="33" y="67"/>
                    </a:lnTo>
                    <a:lnTo>
                      <a:pt x="33" y="65"/>
                    </a:lnTo>
                    <a:lnTo>
                      <a:pt x="35" y="64"/>
                    </a:lnTo>
                    <a:lnTo>
                      <a:pt x="36" y="64"/>
                    </a:lnTo>
                    <a:lnTo>
                      <a:pt x="37" y="65"/>
                    </a:lnTo>
                    <a:lnTo>
                      <a:pt x="37" y="65"/>
                    </a:lnTo>
                    <a:lnTo>
                      <a:pt x="40" y="59"/>
                    </a:lnTo>
                    <a:lnTo>
                      <a:pt x="44" y="54"/>
                    </a:lnTo>
                    <a:lnTo>
                      <a:pt x="45" y="52"/>
                    </a:lnTo>
                    <a:lnTo>
                      <a:pt x="46" y="51"/>
                    </a:lnTo>
                    <a:lnTo>
                      <a:pt x="48" y="51"/>
                    </a:lnTo>
                    <a:lnTo>
                      <a:pt x="49" y="51"/>
                    </a:lnTo>
                    <a:lnTo>
                      <a:pt x="50" y="46"/>
                    </a:lnTo>
                    <a:lnTo>
                      <a:pt x="53" y="39"/>
                    </a:lnTo>
                    <a:lnTo>
                      <a:pt x="56" y="34"/>
                    </a:lnTo>
                    <a:lnTo>
                      <a:pt x="57" y="34"/>
                    </a:lnTo>
                    <a:lnTo>
                      <a:pt x="58" y="33"/>
                    </a:lnTo>
                    <a:lnTo>
                      <a:pt x="59" y="33"/>
                    </a:lnTo>
                    <a:lnTo>
                      <a:pt x="61" y="33"/>
                    </a:lnTo>
                    <a:lnTo>
                      <a:pt x="61" y="33"/>
                    </a:lnTo>
                    <a:lnTo>
                      <a:pt x="59" y="42"/>
                    </a:lnTo>
                    <a:lnTo>
                      <a:pt x="62" y="33"/>
                    </a:lnTo>
                    <a:lnTo>
                      <a:pt x="66" y="22"/>
                    </a:lnTo>
                    <a:lnTo>
                      <a:pt x="71" y="14"/>
                    </a:lnTo>
                    <a:lnTo>
                      <a:pt x="71" y="14"/>
                    </a:lnTo>
                    <a:lnTo>
                      <a:pt x="73" y="13"/>
                    </a:lnTo>
                    <a:lnTo>
                      <a:pt x="74" y="13"/>
                    </a:lnTo>
                    <a:lnTo>
                      <a:pt x="75" y="13"/>
                    </a:lnTo>
                    <a:lnTo>
                      <a:pt x="75" y="13"/>
                    </a:lnTo>
                    <a:lnTo>
                      <a:pt x="75" y="16"/>
                    </a:lnTo>
                    <a:lnTo>
                      <a:pt x="78" y="12"/>
                    </a:lnTo>
                    <a:lnTo>
                      <a:pt x="80" y="6"/>
                    </a:lnTo>
                    <a:lnTo>
                      <a:pt x="84" y="2"/>
                    </a:lnTo>
                    <a:lnTo>
                      <a:pt x="84" y="1"/>
                    </a:lnTo>
                    <a:lnTo>
                      <a:pt x="86" y="1"/>
                    </a:lnTo>
                    <a:lnTo>
                      <a:pt x="88" y="0"/>
                    </a:lnTo>
                    <a:lnTo>
                      <a:pt x="88" y="1"/>
                    </a:lnTo>
                    <a:lnTo>
                      <a:pt x="91" y="0"/>
                    </a:lnTo>
                    <a:lnTo>
                      <a:pt x="92"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08"/>
              <p:cNvSpPr>
                <a:spLocks noEditPoints="1"/>
              </p:cNvSpPr>
              <p:nvPr/>
            </p:nvSpPr>
            <p:spPr bwMode="auto">
              <a:xfrm>
                <a:off x="3910013" y="2832100"/>
                <a:ext cx="1317625" cy="390525"/>
              </a:xfrm>
              <a:custGeom>
                <a:avLst/>
                <a:gdLst>
                  <a:gd name="T0" fmla="*/ 764 w 830"/>
                  <a:gd name="T1" fmla="*/ 181 h 246"/>
                  <a:gd name="T2" fmla="*/ 739 w 830"/>
                  <a:gd name="T3" fmla="*/ 217 h 246"/>
                  <a:gd name="T4" fmla="*/ 746 w 830"/>
                  <a:gd name="T5" fmla="*/ 220 h 246"/>
                  <a:gd name="T6" fmla="*/ 736 w 830"/>
                  <a:gd name="T7" fmla="*/ 226 h 246"/>
                  <a:gd name="T8" fmla="*/ 815 w 830"/>
                  <a:gd name="T9" fmla="*/ 123 h 246"/>
                  <a:gd name="T10" fmla="*/ 823 w 830"/>
                  <a:gd name="T11" fmla="*/ 103 h 246"/>
                  <a:gd name="T12" fmla="*/ 33 w 830"/>
                  <a:gd name="T13" fmla="*/ 38 h 246"/>
                  <a:gd name="T14" fmla="*/ 35 w 830"/>
                  <a:gd name="T15" fmla="*/ 46 h 246"/>
                  <a:gd name="T16" fmla="*/ 60 w 830"/>
                  <a:gd name="T17" fmla="*/ 101 h 246"/>
                  <a:gd name="T18" fmla="*/ 87 w 830"/>
                  <a:gd name="T19" fmla="*/ 133 h 246"/>
                  <a:gd name="T20" fmla="*/ 66 w 830"/>
                  <a:gd name="T21" fmla="*/ 94 h 246"/>
                  <a:gd name="T22" fmla="*/ 735 w 830"/>
                  <a:gd name="T23" fmla="*/ 0 h 246"/>
                  <a:gd name="T24" fmla="*/ 616 w 830"/>
                  <a:gd name="T25" fmla="*/ 9 h 246"/>
                  <a:gd name="T26" fmla="*/ 350 w 830"/>
                  <a:gd name="T27" fmla="*/ 10 h 246"/>
                  <a:gd name="T28" fmla="*/ 115 w 830"/>
                  <a:gd name="T29" fmla="*/ 21 h 246"/>
                  <a:gd name="T30" fmla="*/ 66 w 830"/>
                  <a:gd name="T31" fmla="*/ 80 h 246"/>
                  <a:gd name="T32" fmla="*/ 89 w 830"/>
                  <a:gd name="T33" fmla="*/ 136 h 246"/>
                  <a:gd name="T34" fmla="*/ 16 w 830"/>
                  <a:gd name="T35" fmla="*/ 208 h 246"/>
                  <a:gd name="T36" fmla="*/ 8 w 830"/>
                  <a:gd name="T37" fmla="*/ 224 h 246"/>
                  <a:gd name="T38" fmla="*/ 3 w 830"/>
                  <a:gd name="T39" fmla="*/ 242 h 246"/>
                  <a:gd name="T40" fmla="*/ 79 w 830"/>
                  <a:gd name="T41" fmla="*/ 238 h 246"/>
                  <a:gd name="T42" fmla="*/ 357 w 830"/>
                  <a:gd name="T43" fmla="*/ 242 h 246"/>
                  <a:gd name="T44" fmla="*/ 641 w 830"/>
                  <a:gd name="T45" fmla="*/ 234 h 246"/>
                  <a:gd name="T46" fmla="*/ 734 w 830"/>
                  <a:gd name="T47" fmla="*/ 224 h 246"/>
                  <a:gd name="T48" fmla="*/ 727 w 830"/>
                  <a:gd name="T49" fmla="*/ 224 h 246"/>
                  <a:gd name="T50" fmla="*/ 524 w 830"/>
                  <a:gd name="T51" fmla="*/ 229 h 246"/>
                  <a:gd name="T52" fmla="*/ 182 w 830"/>
                  <a:gd name="T53" fmla="*/ 223 h 246"/>
                  <a:gd name="T54" fmla="*/ 7 w 830"/>
                  <a:gd name="T55" fmla="*/ 225 h 246"/>
                  <a:gd name="T56" fmla="*/ 476 w 830"/>
                  <a:gd name="T57" fmla="*/ 224 h 246"/>
                  <a:gd name="T58" fmla="*/ 735 w 830"/>
                  <a:gd name="T59" fmla="*/ 219 h 246"/>
                  <a:gd name="T60" fmla="*/ 767 w 830"/>
                  <a:gd name="T61" fmla="*/ 170 h 246"/>
                  <a:gd name="T62" fmla="*/ 776 w 830"/>
                  <a:gd name="T63" fmla="*/ 47 h 246"/>
                  <a:gd name="T64" fmla="*/ 736 w 830"/>
                  <a:gd name="T65" fmla="*/ 1 h 246"/>
                  <a:gd name="T66" fmla="*/ 826 w 830"/>
                  <a:gd name="T67" fmla="*/ 95 h 246"/>
                  <a:gd name="T68" fmla="*/ 828 w 830"/>
                  <a:gd name="T69" fmla="*/ 107 h 246"/>
                  <a:gd name="T70" fmla="*/ 828 w 830"/>
                  <a:gd name="T71" fmla="*/ 112 h 246"/>
                  <a:gd name="T72" fmla="*/ 801 w 830"/>
                  <a:gd name="T73" fmla="*/ 146 h 246"/>
                  <a:gd name="T74" fmla="*/ 735 w 830"/>
                  <a:gd name="T75" fmla="*/ 241 h 246"/>
                  <a:gd name="T76" fmla="*/ 545 w 830"/>
                  <a:gd name="T77" fmla="*/ 240 h 246"/>
                  <a:gd name="T78" fmla="*/ 308 w 830"/>
                  <a:gd name="T79" fmla="*/ 246 h 246"/>
                  <a:gd name="T80" fmla="*/ 85 w 830"/>
                  <a:gd name="T81" fmla="*/ 240 h 246"/>
                  <a:gd name="T82" fmla="*/ 0 w 830"/>
                  <a:gd name="T83" fmla="*/ 245 h 246"/>
                  <a:gd name="T84" fmla="*/ 1 w 830"/>
                  <a:gd name="T85" fmla="*/ 237 h 246"/>
                  <a:gd name="T86" fmla="*/ 5 w 830"/>
                  <a:gd name="T87" fmla="*/ 216 h 246"/>
                  <a:gd name="T88" fmla="*/ 37 w 830"/>
                  <a:gd name="T89" fmla="*/ 182 h 246"/>
                  <a:gd name="T90" fmla="*/ 62 w 830"/>
                  <a:gd name="T91" fmla="*/ 111 h 246"/>
                  <a:gd name="T92" fmla="*/ 26 w 830"/>
                  <a:gd name="T93" fmla="*/ 44 h 246"/>
                  <a:gd name="T94" fmla="*/ 29 w 830"/>
                  <a:gd name="T95" fmla="*/ 34 h 246"/>
                  <a:gd name="T96" fmla="*/ 33 w 830"/>
                  <a:gd name="T97" fmla="*/ 25 h 246"/>
                  <a:gd name="T98" fmla="*/ 37 w 830"/>
                  <a:gd name="T99" fmla="*/ 27 h 246"/>
                  <a:gd name="T100" fmla="*/ 84 w 830"/>
                  <a:gd name="T101" fmla="*/ 15 h 246"/>
                  <a:gd name="T102" fmla="*/ 354 w 830"/>
                  <a:gd name="T103" fmla="*/ 5 h 246"/>
                  <a:gd name="T104" fmla="*/ 659 w 830"/>
                  <a:gd name="T105" fmla="*/ 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0" h="246">
                    <a:moveTo>
                      <a:pt x="823" y="101"/>
                    </a:moveTo>
                    <a:lnTo>
                      <a:pt x="811" y="118"/>
                    </a:lnTo>
                    <a:lnTo>
                      <a:pt x="798" y="133"/>
                    </a:lnTo>
                    <a:lnTo>
                      <a:pt x="781" y="157"/>
                    </a:lnTo>
                    <a:lnTo>
                      <a:pt x="764" y="181"/>
                    </a:lnTo>
                    <a:lnTo>
                      <a:pt x="738" y="217"/>
                    </a:lnTo>
                    <a:lnTo>
                      <a:pt x="739" y="217"/>
                    </a:lnTo>
                    <a:lnTo>
                      <a:pt x="739" y="217"/>
                    </a:lnTo>
                    <a:lnTo>
                      <a:pt x="739" y="217"/>
                    </a:lnTo>
                    <a:lnTo>
                      <a:pt x="739" y="217"/>
                    </a:lnTo>
                    <a:lnTo>
                      <a:pt x="739" y="219"/>
                    </a:lnTo>
                    <a:lnTo>
                      <a:pt x="746" y="217"/>
                    </a:lnTo>
                    <a:lnTo>
                      <a:pt x="747" y="217"/>
                    </a:lnTo>
                    <a:lnTo>
                      <a:pt x="747" y="219"/>
                    </a:lnTo>
                    <a:lnTo>
                      <a:pt x="746" y="220"/>
                    </a:lnTo>
                    <a:lnTo>
                      <a:pt x="744" y="221"/>
                    </a:lnTo>
                    <a:lnTo>
                      <a:pt x="743" y="223"/>
                    </a:lnTo>
                    <a:lnTo>
                      <a:pt x="742" y="223"/>
                    </a:lnTo>
                    <a:lnTo>
                      <a:pt x="736" y="223"/>
                    </a:lnTo>
                    <a:lnTo>
                      <a:pt x="736" y="226"/>
                    </a:lnTo>
                    <a:lnTo>
                      <a:pt x="738" y="229"/>
                    </a:lnTo>
                    <a:lnTo>
                      <a:pt x="738" y="237"/>
                    </a:lnTo>
                    <a:lnTo>
                      <a:pt x="778" y="175"/>
                    </a:lnTo>
                    <a:lnTo>
                      <a:pt x="806" y="135"/>
                    </a:lnTo>
                    <a:lnTo>
                      <a:pt x="815" y="123"/>
                    </a:lnTo>
                    <a:lnTo>
                      <a:pt x="824" y="110"/>
                    </a:lnTo>
                    <a:lnTo>
                      <a:pt x="824" y="110"/>
                    </a:lnTo>
                    <a:lnTo>
                      <a:pt x="823" y="108"/>
                    </a:lnTo>
                    <a:lnTo>
                      <a:pt x="823" y="106"/>
                    </a:lnTo>
                    <a:lnTo>
                      <a:pt x="823" y="103"/>
                    </a:lnTo>
                    <a:lnTo>
                      <a:pt x="823" y="101"/>
                    </a:lnTo>
                    <a:close/>
                    <a:moveTo>
                      <a:pt x="34" y="31"/>
                    </a:moveTo>
                    <a:lnTo>
                      <a:pt x="34" y="35"/>
                    </a:lnTo>
                    <a:lnTo>
                      <a:pt x="33" y="36"/>
                    </a:lnTo>
                    <a:lnTo>
                      <a:pt x="33" y="38"/>
                    </a:lnTo>
                    <a:lnTo>
                      <a:pt x="33" y="40"/>
                    </a:lnTo>
                    <a:lnTo>
                      <a:pt x="34" y="43"/>
                    </a:lnTo>
                    <a:lnTo>
                      <a:pt x="34" y="44"/>
                    </a:lnTo>
                    <a:lnTo>
                      <a:pt x="35" y="46"/>
                    </a:lnTo>
                    <a:lnTo>
                      <a:pt x="35" y="46"/>
                    </a:lnTo>
                    <a:lnTo>
                      <a:pt x="35" y="47"/>
                    </a:lnTo>
                    <a:lnTo>
                      <a:pt x="34" y="48"/>
                    </a:lnTo>
                    <a:lnTo>
                      <a:pt x="33" y="48"/>
                    </a:lnTo>
                    <a:lnTo>
                      <a:pt x="46" y="74"/>
                    </a:lnTo>
                    <a:lnTo>
                      <a:pt x="60" y="101"/>
                    </a:lnTo>
                    <a:lnTo>
                      <a:pt x="68" y="112"/>
                    </a:lnTo>
                    <a:lnTo>
                      <a:pt x="77" y="126"/>
                    </a:lnTo>
                    <a:lnTo>
                      <a:pt x="80" y="139"/>
                    </a:lnTo>
                    <a:lnTo>
                      <a:pt x="85" y="135"/>
                    </a:lnTo>
                    <a:lnTo>
                      <a:pt x="87" y="133"/>
                    </a:lnTo>
                    <a:lnTo>
                      <a:pt x="85" y="132"/>
                    </a:lnTo>
                    <a:lnTo>
                      <a:pt x="84" y="129"/>
                    </a:lnTo>
                    <a:lnTo>
                      <a:pt x="83" y="127"/>
                    </a:lnTo>
                    <a:lnTo>
                      <a:pt x="81" y="126"/>
                    </a:lnTo>
                    <a:lnTo>
                      <a:pt x="66" y="94"/>
                    </a:lnTo>
                    <a:lnTo>
                      <a:pt x="49" y="63"/>
                    </a:lnTo>
                    <a:lnTo>
                      <a:pt x="34" y="31"/>
                    </a:lnTo>
                    <a:close/>
                    <a:moveTo>
                      <a:pt x="736" y="0"/>
                    </a:moveTo>
                    <a:lnTo>
                      <a:pt x="736" y="0"/>
                    </a:lnTo>
                    <a:lnTo>
                      <a:pt x="735" y="0"/>
                    </a:lnTo>
                    <a:lnTo>
                      <a:pt x="735" y="1"/>
                    </a:lnTo>
                    <a:lnTo>
                      <a:pt x="717" y="4"/>
                    </a:lnTo>
                    <a:lnTo>
                      <a:pt x="697" y="6"/>
                    </a:lnTo>
                    <a:lnTo>
                      <a:pt x="656" y="6"/>
                    </a:lnTo>
                    <a:lnTo>
                      <a:pt x="616" y="9"/>
                    </a:lnTo>
                    <a:lnTo>
                      <a:pt x="575" y="11"/>
                    </a:lnTo>
                    <a:lnTo>
                      <a:pt x="490" y="11"/>
                    </a:lnTo>
                    <a:lnTo>
                      <a:pt x="404" y="11"/>
                    </a:lnTo>
                    <a:lnTo>
                      <a:pt x="377" y="10"/>
                    </a:lnTo>
                    <a:lnTo>
                      <a:pt x="350" y="10"/>
                    </a:lnTo>
                    <a:lnTo>
                      <a:pt x="327" y="13"/>
                    </a:lnTo>
                    <a:lnTo>
                      <a:pt x="303" y="15"/>
                    </a:lnTo>
                    <a:lnTo>
                      <a:pt x="260" y="19"/>
                    </a:lnTo>
                    <a:lnTo>
                      <a:pt x="215" y="21"/>
                    </a:lnTo>
                    <a:lnTo>
                      <a:pt x="115" y="21"/>
                    </a:lnTo>
                    <a:lnTo>
                      <a:pt x="76" y="22"/>
                    </a:lnTo>
                    <a:lnTo>
                      <a:pt x="37" y="28"/>
                    </a:lnTo>
                    <a:lnTo>
                      <a:pt x="37" y="28"/>
                    </a:lnTo>
                    <a:lnTo>
                      <a:pt x="51" y="55"/>
                    </a:lnTo>
                    <a:lnTo>
                      <a:pt x="66" y="80"/>
                    </a:lnTo>
                    <a:lnTo>
                      <a:pt x="80" y="106"/>
                    </a:lnTo>
                    <a:lnTo>
                      <a:pt x="92" y="132"/>
                    </a:lnTo>
                    <a:lnTo>
                      <a:pt x="92" y="133"/>
                    </a:lnTo>
                    <a:lnTo>
                      <a:pt x="91" y="135"/>
                    </a:lnTo>
                    <a:lnTo>
                      <a:pt x="89" y="136"/>
                    </a:lnTo>
                    <a:lnTo>
                      <a:pt x="67" y="156"/>
                    </a:lnTo>
                    <a:lnTo>
                      <a:pt x="46" y="177"/>
                    </a:lnTo>
                    <a:lnTo>
                      <a:pt x="21" y="203"/>
                    </a:lnTo>
                    <a:lnTo>
                      <a:pt x="20" y="204"/>
                    </a:lnTo>
                    <a:lnTo>
                      <a:pt x="16" y="208"/>
                    </a:lnTo>
                    <a:lnTo>
                      <a:pt x="13" y="212"/>
                    </a:lnTo>
                    <a:lnTo>
                      <a:pt x="10" y="216"/>
                    </a:lnTo>
                    <a:lnTo>
                      <a:pt x="9" y="219"/>
                    </a:lnTo>
                    <a:lnTo>
                      <a:pt x="8" y="223"/>
                    </a:lnTo>
                    <a:lnTo>
                      <a:pt x="8" y="224"/>
                    </a:lnTo>
                    <a:lnTo>
                      <a:pt x="7" y="225"/>
                    </a:lnTo>
                    <a:lnTo>
                      <a:pt x="5" y="226"/>
                    </a:lnTo>
                    <a:lnTo>
                      <a:pt x="5" y="234"/>
                    </a:lnTo>
                    <a:lnTo>
                      <a:pt x="5" y="238"/>
                    </a:lnTo>
                    <a:lnTo>
                      <a:pt x="3" y="242"/>
                    </a:lnTo>
                    <a:lnTo>
                      <a:pt x="1" y="245"/>
                    </a:lnTo>
                    <a:lnTo>
                      <a:pt x="20" y="240"/>
                    </a:lnTo>
                    <a:lnTo>
                      <a:pt x="39" y="238"/>
                    </a:lnTo>
                    <a:lnTo>
                      <a:pt x="60" y="238"/>
                    </a:lnTo>
                    <a:lnTo>
                      <a:pt x="79" y="238"/>
                    </a:lnTo>
                    <a:lnTo>
                      <a:pt x="177" y="238"/>
                    </a:lnTo>
                    <a:lnTo>
                      <a:pt x="224" y="240"/>
                    </a:lnTo>
                    <a:lnTo>
                      <a:pt x="270" y="242"/>
                    </a:lnTo>
                    <a:lnTo>
                      <a:pt x="314" y="244"/>
                    </a:lnTo>
                    <a:lnTo>
                      <a:pt x="357" y="242"/>
                    </a:lnTo>
                    <a:lnTo>
                      <a:pt x="406" y="242"/>
                    </a:lnTo>
                    <a:lnTo>
                      <a:pt x="454" y="242"/>
                    </a:lnTo>
                    <a:lnTo>
                      <a:pt x="500" y="240"/>
                    </a:lnTo>
                    <a:lnTo>
                      <a:pt x="547" y="237"/>
                    </a:lnTo>
                    <a:lnTo>
                      <a:pt x="641" y="234"/>
                    </a:lnTo>
                    <a:lnTo>
                      <a:pt x="734" y="237"/>
                    </a:lnTo>
                    <a:lnTo>
                      <a:pt x="734" y="232"/>
                    </a:lnTo>
                    <a:lnTo>
                      <a:pt x="734" y="225"/>
                    </a:lnTo>
                    <a:lnTo>
                      <a:pt x="734" y="224"/>
                    </a:lnTo>
                    <a:lnTo>
                      <a:pt x="734" y="224"/>
                    </a:lnTo>
                    <a:lnTo>
                      <a:pt x="730" y="225"/>
                    </a:lnTo>
                    <a:lnTo>
                      <a:pt x="727" y="225"/>
                    </a:lnTo>
                    <a:lnTo>
                      <a:pt x="727" y="225"/>
                    </a:lnTo>
                    <a:lnTo>
                      <a:pt x="727" y="225"/>
                    </a:lnTo>
                    <a:lnTo>
                      <a:pt x="727" y="224"/>
                    </a:lnTo>
                    <a:lnTo>
                      <a:pt x="729" y="224"/>
                    </a:lnTo>
                    <a:lnTo>
                      <a:pt x="689" y="226"/>
                    </a:lnTo>
                    <a:lnTo>
                      <a:pt x="648" y="228"/>
                    </a:lnTo>
                    <a:lnTo>
                      <a:pt x="551" y="228"/>
                    </a:lnTo>
                    <a:lnTo>
                      <a:pt x="524" y="229"/>
                    </a:lnTo>
                    <a:lnTo>
                      <a:pt x="495" y="230"/>
                    </a:lnTo>
                    <a:lnTo>
                      <a:pt x="467" y="229"/>
                    </a:lnTo>
                    <a:lnTo>
                      <a:pt x="420" y="225"/>
                    </a:lnTo>
                    <a:lnTo>
                      <a:pt x="373" y="224"/>
                    </a:lnTo>
                    <a:lnTo>
                      <a:pt x="182" y="223"/>
                    </a:lnTo>
                    <a:lnTo>
                      <a:pt x="94" y="224"/>
                    </a:lnTo>
                    <a:lnTo>
                      <a:pt x="5" y="226"/>
                    </a:lnTo>
                    <a:lnTo>
                      <a:pt x="5" y="226"/>
                    </a:lnTo>
                    <a:lnTo>
                      <a:pt x="7" y="225"/>
                    </a:lnTo>
                    <a:lnTo>
                      <a:pt x="7" y="225"/>
                    </a:lnTo>
                    <a:lnTo>
                      <a:pt x="131" y="220"/>
                    </a:lnTo>
                    <a:lnTo>
                      <a:pt x="257" y="217"/>
                    </a:lnTo>
                    <a:lnTo>
                      <a:pt x="382" y="219"/>
                    </a:lnTo>
                    <a:lnTo>
                      <a:pt x="429" y="223"/>
                    </a:lnTo>
                    <a:lnTo>
                      <a:pt x="476" y="224"/>
                    </a:lnTo>
                    <a:lnTo>
                      <a:pt x="562" y="223"/>
                    </a:lnTo>
                    <a:lnTo>
                      <a:pt x="610" y="223"/>
                    </a:lnTo>
                    <a:lnTo>
                      <a:pt x="659" y="223"/>
                    </a:lnTo>
                    <a:lnTo>
                      <a:pt x="697" y="221"/>
                    </a:lnTo>
                    <a:lnTo>
                      <a:pt x="735" y="219"/>
                    </a:lnTo>
                    <a:lnTo>
                      <a:pt x="742" y="211"/>
                    </a:lnTo>
                    <a:lnTo>
                      <a:pt x="748" y="202"/>
                    </a:lnTo>
                    <a:lnTo>
                      <a:pt x="752" y="192"/>
                    </a:lnTo>
                    <a:lnTo>
                      <a:pt x="756" y="187"/>
                    </a:lnTo>
                    <a:lnTo>
                      <a:pt x="767" y="170"/>
                    </a:lnTo>
                    <a:lnTo>
                      <a:pt x="778" y="154"/>
                    </a:lnTo>
                    <a:lnTo>
                      <a:pt x="799" y="127"/>
                    </a:lnTo>
                    <a:lnTo>
                      <a:pt x="822" y="99"/>
                    </a:lnTo>
                    <a:lnTo>
                      <a:pt x="798" y="73"/>
                    </a:lnTo>
                    <a:lnTo>
                      <a:pt x="776" y="47"/>
                    </a:lnTo>
                    <a:lnTo>
                      <a:pt x="756" y="25"/>
                    </a:lnTo>
                    <a:lnTo>
                      <a:pt x="735" y="2"/>
                    </a:lnTo>
                    <a:lnTo>
                      <a:pt x="735" y="1"/>
                    </a:lnTo>
                    <a:lnTo>
                      <a:pt x="736" y="1"/>
                    </a:lnTo>
                    <a:lnTo>
                      <a:pt x="736" y="1"/>
                    </a:lnTo>
                    <a:lnTo>
                      <a:pt x="761" y="23"/>
                    </a:lnTo>
                    <a:lnTo>
                      <a:pt x="785" y="47"/>
                    </a:lnTo>
                    <a:lnTo>
                      <a:pt x="805" y="70"/>
                    </a:lnTo>
                    <a:lnTo>
                      <a:pt x="826" y="94"/>
                    </a:lnTo>
                    <a:lnTo>
                      <a:pt x="826" y="95"/>
                    </a:lnTo>
                    <a:lnTo>
                      <a:pt x="826" y="97"/>
                    </a:lnTo>
                    <a:lnTo>
                      <a:pt x="827" y="98"/>
                    </a:lnTo>
                    <a:lnTo>
                      <a:pt x="827" y="101"/>
                    </a:lnTo>
                    <a:lnTo>
                      <a:pt x="828" y="103"/>
                    </a:lnTo>
                    <a:lnTo>
                      <a:pt x="828" y="107"/>
                    </a:lnTo>
                    <a:lnTo>
                      <a:pt x="830" y="107"/>
                    </a:lnTo>
                    <a:lnTo>
                      <a:pt x="830" y="108"/>
                    </a:lnTo>
                    <a:lnTo>
                      <a:pt x="828" y="108"/>
                    </a:lnTo>
                    <a:lnTo>
                      <a:pt x="828" y="111"/>
                    </a:lnTo>
                    <a:lnTo>
                      <a:pt x="828" y="112"/>
                    </a:lnTo>
                    <a:lnTo>
                      <a:pt x="827" y="112"/>
                    </a:lnTo>
                    <a:lnTo>
                      <a:pt x="823" y="116"/>
                    </a:lnTo>
                    <a:lnTo>
                      <a:pt x="820" y="120"/>
                    </a:lnTo>
                    <a:lnTo>
                      <a:pt x="816" y="124"/>
                    </a:lnTo>
                    <a:lnTo>
                      <a:pt x="801" y="146"/>
                    </a:lnTo>
                    <a:lnTo>
                      <a:pt x="785" y="170"/>
                    </a:lnTo>
                    <a:lnTo>
                      <a:pt x="752" y="216"/>
                    </a:lnTo>
                    <a:lnTo>
                      <a:pt x="744" y="228"/>
                    </a:lnTo>
                    <a:lnTo>
                      <a:pt x="736" y="241"/>
                    </a:lnTo>
                    <a:lnTo>
                      <a:pt x="735" y="241"/>
                    </a:lnTo>
                    <a:lnTo>
                      <a:pt x="735" y="241"/>
                    </a:lnTo>
                    <a:lnTo>
                      <a:pt x="735" y="241"/>
                    </a:lnTo>
                    <a:lnTo>
                      <a:pt x="734" y="241"/>
                    </a:lnTo>
                    <a:lnTo>
                      <a:pt x="639" y="238"/>
                    </a:lnTo>
                    <a:lnTo>
                      <a:pt x="545" y="240"/>
                    </a:lnTo>
                    <a:lnTo>
                      <a:pt x="495" y="244"/>
                    </a:lnTo>
                    <a:lnTo>
                      <a:pt x="445" y="246"/>
                    </a:lnTo>
                    <a:lnTo>
                      <a:pt x="400" y="245"/>
                    </a:lnTo>
                    <a:lnTo>
                      <a:pt x="356" y="245"/>
                    </a:lnTo>
                    <a:lnTo>
                      <a:pt x="308" y="246"/>
                    </a:lnTo>
                    <a:lnTo>
                      <a:pt x="262" y="245"/>
                    </a:lnTo>
                    <a:lnTo>
                      <a:pt x="219" y="241"/>
                    </a:lnTo>
                    <a:lnTo>
                      <a:pt x="176" y="240"/>
                    </a:lnTo>
                    <a:lnTo>
                      <a:pt x="130" y="240"/>
                    </a:lnTo>
                    <a:lnTo>
                      <a:pt x="85" y="240"/>
                    </a:lnTo>
                    <a:lnTo>
                      <a:pt x="38" y="241"/>
                    </a:lnTo>
                    <a:lnTo>
                      <a:pt x="20" y="242"/>
                    </a:lnTo>
                    <a:lnTo>
                      <a:pt x="1" y="245"/>
                    </a:lnTo>
                    <a:lnTo>
                      <a:pt x="0" y="245"/>
                    </a:lnTo>
                    <a:lnTo>
                      <a:pt x="0" y="245"/>
                    </a:lnTo>
                    <a:lnTo>
                      <a:pt x="0" y="245"/>
                    </a:lnTo>
                    <a:lnTo>
                      <a:pt x="1" y="244"/>
                    </a:lnTo>
                    <a:lnTo>
                      <a:pt x="1" y="241"/>
                    </a:lnTo>
                    <a:lnTo>
                      <a:pt x="1" y="240"/>
                    </a:lnTo>
                    <a:lnTo>
                      <a:pt x="1" y="237"/>
                    </a:lnTo>
                    <a:lnTo>
                      <a:pt x="0" y="229"/>
                    </a:lnTo>
                    <a:lnTo>
                      <a:pt x="1" y="226"/>
                    </a:lnTo>
                    <a:lnTo>
                      <a:pt x="1" y="223"/>
                    </a:lnTo>
                    <a:lnTo>
                      <a:pt x="4" y="220"/>
                    </a:lnTo>
                    <a:lnTo>
                      <a:pt x="5" y="216"/>
                    </a:lnTo>
                    <a:lnTo>
                      <a:pt x="8" y="212"/>
                    </a:lnTo>
                    <a:lnTo>
                      <a:pt x="10" y="209"/>
                    </a:lnTo>
                    <a:lnTo>
                      <a:pt x="13" y="206"/>
                    </a:lnTo>
                    <a:lnTo>
                      <a:pt x="16" y="204"/>
                    </a:lnTo>
                    <a:lnTo>
                      <a:pt x="37" y="182"/>
                    </a:lnTo>
                    <a:lnTo>
                      <a:pt x="58" y="160"/>
                    </a:lnTo>
                    <a:lnTo>
                      <a:pt x="79" y="140"/>
                    </a:lnTo>
                    <a:lnTo>
                      <a:pt x="75" y="131"/>
                    </a:lnTo>
                    <a:lnTo>
                      <a:pt x="68" y="120"/>
                    </a:lnTo>
                    <a:lnTo>
                      <a:pt x="62" y="111"/>
                    </a:lnTo>
                    <a:lnTo>
                      <a:pt x="51" y="93"/>
                    </a:lnTo>
                    <a:lnTo>
                      <a:pt x="38" y="69"/>
                    </a:lnTo>
                    <a:lnTo>
                      <a:pt x="26" y="44"/>
                    </a:lnTo>
                    <a:lnTo>
                      <a:pt x="26" y="44"/>
                    </a:lnTo>
                    <a:lnTo>
                      <a:pt x="26" y="44"/>
                    </a:lnTo>
                    <a:lnTo>
                      <a:pt x="26" y="42"/>
                    </a:lnTo>
                    <a:lnTo>
                      <a:pt x="26" y="40"/>
                    </a:lnTo>
                    <a:lnTo>
                      <a:pt x="28" y="39"/>
                    </a:lnTo>
                    <a:lnTo>
                      <a:pt x="29" y="39"/>
                    </a:lnTo>
                    <a:lnTo>
                      <a:pt x="29" y="34"/>
                    </a:lnTo>
                    <a:lnTo>
                      <a:pt x="29" y="30"/>
                    </a:lnTo>
                    <a:lnTo>
                      <a:pt x="30" y="27"/>
                    </a:lnTo>
                    <a:lnTo>
                      <a:pt x="30" y="27"/>
                    </a:lnTo>
                    <a:lnTo>
                      <a:pt x="31" y="26"/>
                    </a:lnTo>
                    <a:lnTo>
                      <a:pt x="33" y="25"/>
                    </a:lnTo>
                    <a:lnTo>
                      <a:pt x="34" y="25"/>
                    </a:lnTo>
                    <a:lnTo>
                      <a:pt x="34" y="25"/>
                    </a:lnTo>
                    <a:lnTo>
                      <a:pt x="34" y="30"/>
                    </a:lnTo>
                    <a:lnTo>
                      <a:pt x="35" y="28"/>
                    </a:lnTo>
                    <a:lnTo>
                      <a:pt x="37" y="27"/>
                    </a:lnTo>
                    <a:lnTo>
                      <a:pt x="37" y="26"/>
                    </a:lnTo>
                    <a:lnTo>
                      <a:pt x="38" y="25"/>
                    </a:lnTo>
                    <a:lnTo>
                      <a:pt x="41" y="22"/>
                    </a:lnTo>
                    <a:lnTo>
                      <a:pt x="42" y="22"/>
                    </a:lnTo>
                    <a:lnTo>
                      <a:pt x="84" y="15"/>
                    </a:lnTo>
                    <a:lnTo>
                      <a:pt x="127" y="13"/>
                    </a:lnTo>
                    <a:lnTo>
                      <a:pt x="219" y="13"/>
                    </a:lnTo>
                    <a:lnTo>
                      <a:pt x="266" y="13"/>
                    </a:lnTo>
                    <a:lnTo>
                      <a:pt x="314" y="9"/>
                    </a:lnTo>
                    <a:lnTo>
                      <a:pt x="354" y="5"/>
                    </a:lnTo>
                    <a:lnTo>
                      <a:pt x="395" y="4"/>
                    </a:lnTo>
                    <a:lnTo>
                      <a:pt x="487" y="6"/>
                    </a:lnTo>
                    <a:lnTo>
                      <a:pt x="578" y="5"/>
                    </a:lnTo>
                    <a:lnTo>
                      <a:pt x="618" y="4"/>
                    </a:lnTo>
                    <a:lnTo>
                      <a:pt x="659" y="1"/>
                    </a:lnTo>
                    <a:lnTo>
                      <a:pt x="697" y="1"/>
                    </a:lnTo>
                    <a:lnTo>
                      <a:pt x="736"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09"/>
              <p:cNvSpPr>
                <a:spLocks noEditPoints="1"/>
              </p:cNvSpPr>
              <p:nvPr/>
            </p:nvSpPr>
            <p:spPr bwMode="auto">
              <a:xfrm>
                <a:off x="4535488" y="2865438"/>
                <a:ext cx="60325" cy="42863"/>
              </a:xfrm>
              <a:custGeom>
                <a:avLst/>
                <a:gdLst>
                  <a:gd name="T0" fmla="*/ 18 w 38"/>
                  <a:gd name="T1" fmla="*/ 5 h 27"/>
                  <a:gd name="T2" fmla="*/ 8 w 38"/>
                  <a:gd name="T3" fmla="*/ 9 h 27"/>
                  <a:gd name="T4" fmla="*/ 6 w 38"/>
                  <a:gd name="T5" fmla="*/ 14 h 27"/>
                  <a:gd name="T6" fmla="*/ 8 w 38"/>
                  <a:gd name="T7" fmla="*/ 17 h 27"/>
                  <a:gd name="T8" fmla="*/ 12 w 38"/>
                  <a:gd name="T9" fmla="*/ 15 h 27"/>
                  <a:gd name="T10" fmla="*/ 13 w 38"/>
                  <a:gd name="T11" fmla="*/ 14 h 27"/>
                  <a:gd name="T12" fmla="*/ 13 w 38"/>
                  <a:gd name="T13" fmla="*/ 14 h 27"/>
                  <a:gd name="T14" fmla="*/ 10 w 38"/>
                  <a:gd name="T15" fmla="*/ 17 h 27"/>
                  <a:gd name="T16" fmla="*/ 14 w 38"/>
                  <a:gd name="T17" fmla="*/ 19 h 27"/>
                  <a:gd name="T18" fmla="*/ 26 w 38"/>
                  <a:gd name="T19" fmla="*/ 19 h 27"/>
                  <a:gd name="T20" fmla="*/ 29 w 38"/>
                  <a:gd name="T21" fmla="*/ 15 h 27"/>
                  <a:gd name="T22" fmla="*/ 29 w 38"/>
                  <a:gd name="T23" fmla="*/ 17 h 27"/>
                  <a:gd name="T24" fmla="*/ 31 w 38"/>
                  <a:gd name="T25" fmla="*/ 15 h 27"/>
                  <a:gd name="T26" fmla="*/ 34 w 38"/>
                  <a:gd name="T27" fmla="*/ 11 h 27"/>
                  <a:gd name="T28" fmla="*/ 34 w 38"/>
                  <a:gd name="T29" fmla="*/ 7 h 27"/>
                  <a:gd name="T30" fmla="*/ 29 w 38"/>
                  <a:gd name="T31" fmla="*/ 5 h 27"/>
                  <a:gd name="T32" fmla="*/ 30 w 38"/>
                  <a:gd name="T33" fmla="*/ 0 h 27"/>
                  <a:gd name="T34" fmla="*/ 37 w 38"/>
                  <a:gd name="T35" fmla="*/ 2 h 27"/>
                  <a:gd name="T36" fmla="*/ 38 w 38"/>
                  <a:gd name="T37" fmla="*/ 7 h 27"/>
                  <a:gd name="T38" fmla="*/ 35 w 38"/>
                  <a:gd name="T39" fmla="*/ 13 h 27"/>
                  <a:gd name="T40" fmla="*/ 31 w 38"/>
                  <a:gd name="T41" fmla="*/ 18 h 27"/>
                  <a:gd name="T42" fmla="*/ 22 w 38"/>
                  <a:gd name="T43" fmla="*/ 25 h 27"/>
                  <a:gd name="T44" fmla="*/ 16 w 38"/>
                  <a:gd name="T45" fmla="*/ 27 h 27"/>
                  <a:gd name="T46" fmla="*/ 10 w 38"/>
                  <a:gd name="T47" fmla="*/ 26 h 27"/>
                  <a:gd name="T48" fmla="*/ 5 w 38"/>
                  <a:gd name="T49" fmla="*/ 25 h 27"/>
                  <a:gd name="T50" fmla="*/ 1 w 38"/>
                  <a:gd name="T51" fmla="*/ 23 h 27"/>
                  <a:gd name="T52" fmla="*/ 0 w 38"/>
                  <a:gd name="T53" fmla="*/ 18 h 27"/>
                  <a:gd name="T54" fmla="*/ 1 w 38"/>
                  <a:gd name="T55" fmla="*/ 11 h 27"/>
                  <a:gd name="T56" fmla="*/ 4 w 38"/>
                  <a:gd name="T57" fmla="*/ 10 h 27"/>
                  <a:gd name="T58" fmla="*/ 4 w 38"/>
                  <a:gd name="T59" fmla="*/ 10 h 27"/>
                  <a:gd name="T60" fmla="*/ 2 w 38"/>
                  <a:gd name="T61" fmla="*/ 14 h 27"/>
                  <a:gd name="T62" fmla="*/ 2 w 38"/>
                  <a:gd name="T63" fmla="*/ 18 h 27"/>
                  <a:gd name="T64" fmla="*/ 5 w 38"/>
                  <a:gd name="T65" fmla="*/ 21 h 27"/>
                  <a:gd name="T66" fmla="*/ 5 w 38"/>
                  <a:gd name="T67" fmla="*/ 19 h 27"/>
                  <a:gd name="T68" fmla="*/ 4 w 38"/>
                  <a:gd name="T69" fmla="*/ 17 h 27"/>
                  <a:gd name="T70" fmla="*/ 4 w 38"/>
                  <a:gd name="T71" fmla="*/ 11 h 27"/>
                  <a:gd name="T72" fmla="*/ 12 w 38"/>
                  <a:gd name="T73" fmla="*/ 4 h 27"/>
                  <a:gd name="T74" fmla="*/ 30 w 38"/>
                  <a:gd name="T7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27">
                    <a:moveTo>
                      <a:pt x="26" y="4"/>
                    </a:moveTo>
                    <a:lnTo>
                      <a:pt x="18" y="5"/>
                    </a:lnTo>
                    <a:lnTo>
                      <a:pt x="12" y="6"/>
                    </a:lnTo>
                    <a:lnTo>
                      <a:pt x="8" y="9"/>
                    </a:lnTo>
                    <a:lnTo>
                      <a:pt x="6" y="11"/>
                    </a:lnTo>
                    <a:lnTo>
                      <a:pt x="6" y="14"/>
                    </a:lnTo>
                    <a:lnTo>
                      <a:pt x="6" y="15"/>
                    </a:lnTo>
                    <a:lnTo>
                      <a:pt x="8" y="17"/>
                    </a:lnTo>
                    <a:lnTo>
                      <a:pt x="9" y="15"/>
                    </a:lnTo>
                    <a:lnTo>
                      <a:pt x="12" y="15"/>
                    </a:lnTo>
                    <a:lnTo>
                      <a:pt x="13" y="14"/>
                    </a:lnTo>
                    <a:lnTo>
                      <a:pt x="13" y="14"/>
                    </a:lnTo>
                    <a:lnTo>
                      <a:pt x="14" y="14"/>
                    </a:lnTo>
                    <a:lnTo>
                      <a:pt x="13" y="14"/>
                    </a:lnTo>
                    <a:lnTo>
                      <a:pt x="13" y="15"/>
                    </a:lnTo>
                    <a:lnTo>
                      <a:pt x="10" y="17"/>
                    </a:lnTo>
                    <a:lnTo>
                      <a:pt x="9" y="18"/>
                    </a:lnTo>
                    <a:lnTo>
                      <a:pt x="14" y="19"/>
                    </a:lnTo>
                    <a:lnTo>
                      <a:pt x="19" y="21"/>
                    </a:lnTo>
                    <a:lnTo>
                      <a:pt x="26" y="19"/>
                    </a:lnTo>
                    <a:lnTo>
                      <a:pt x="27" y="17"/>
                    </a:lnTo>
                    <a:lnTo>
                      <a:pt x="29" y="15"/>
                    </a:lnTo>
                    <a:lnTo>
                      <a:pt x="29" y="15"/>
                    </a:lnTo>
                    <a:lnTo>
                      <a:pt x="29" y="17"/>
                    </a:lnTo>
                    <a:lnTo>
                      <a:pt x="29" y="17"/>
                    </a:lnTo>
                    <a:lnTo>
                      <a:pt x="31" y="15"/>
                    </a:lnTo>
                    <a:lnTo>
                      <a:pt x="33" y="14"/>
                    </a:lnTo>
                    <a:lnTo>
                      <a:pt x="34" y="11"/>
                    </a:lnTo>
                    <a:lnTo>
                      <a:pt x="34" y="9"/>
                    </a:lnTo>
                    <a:lnTo>
                      <a:pt x="34" y="7"/>
                    </a:lnTo>
                    <a:lnTo>
                      <a:pt x="33" y="6"/>
                    </a:lnTo>
                    <a:lnTo>
                      <a:pt x="29" y="5"/>
                    </a:lnTo>
                    <a:lnTo>
                      <a:pt x="26" y="4"/>
                    </a:lnTo>
                    <a:close/>
                    <a:moveTo>
                      <a:pt x="30" y="0"/>
                    </a:moveTo>
                    <a:lnTo>
                      <a:pt x="34" y="1"/>
                    </a:lnTo>
                    <a:lnTo>
                      <a:pt x="37" y="2"/>
                    </a:lnTo>
                    <a:lnTo>
                      <a:pt x="38" y="5"/>
                    </a:lnTo>
                    <a:lnTo>
                      <a:pt x="38" y="7"/>
                    </a:lnTo>
                    <a:lnTo>
                      <a:pt x="37" y="10"/>
                    </a:lnTo>
                    <a:lnTo>
                      <a:pt x="35" y="13"/>
                    </a:lnTo>
                    <a:lnTo>
                      <a:pt x="34" y="17"/>
                    </a:lnTo>
                    <a:lnTo>
                      <a:pt x="31" y="18"/>
                    </a:lnTo>
                    <a:lnTo>
                      <a:pt x="27" y="22"/>
                    </a:lnTo>
                    <a:lnTo>
                      <a:pt x="22" y="25"/>
                    </a:lnTo>
                    <a:lnTo>
                      <a:pt x="19" y="26"/>
                    </a:lnTo>
                    <a:lnTo>
                      <a:pt x="16" y="27"/>
                    </a:lnTo>
                    <a:lnTo>
                      <a:pt x="13" y="27"/>
                    </a:lnTo>
                    <a:lnTo>
                      <a:pt x="10" y="26"/>
                    </a:lnTo>
                    <a:lnTo>
                      <a:pt x="8" y="25"/>
                    </a:lnTo>
                    <a:lnTo>
                      <a:pt x="5" y="25"/>
                    </a:lnTo>
                    <a:lnTo>
                      <a:pt x="4" y="25"/>
                    </a:lnTo>
                    <a:lnTo>
                      <a:pt x="1" y="23"/>
                    </a:lnTo>
                    <a:lnTo>
                      <a:pt x="1" y="21"/>
                    </a:lnTo>
                    <a:lnTo>
                      <a:pt x="0" y="18"/>
                    </a:lnTo>
                    <a:lnTo>
                      <a:pt x="1" y="14"/>
                    </a:lnTo>
                    <a:lnTo>
                      <a:pt x="1" y="11"/>
                    </a:lnTo>
                    <a:lnTo>
                      <a:pt x="4" y="10"/>
                    </a:lnTo>
                    <a:lnTo>
                      <a:pt x="4" y="10"/>
                    </a:lnTo>
                    <a:lnTo>
                      <a:pt x="4" y="10"/>
                    </a:lnTo>
                    <a:lnTo>
                      <a:pt x="4" y="10"/>
                    </a:lnTo>
                    <a:lnTo>
                      <a:pt x="2" y="11"/>
                    </a:lnTo>
                    <a:lnTo>
                      <a:pt x="2" y="14"/>
                    </a:lnTo>
                    <a:lnTo>
                      <a:pt x="2" y="17"/>
                    </a:lnTo>
                    <a:lnTo>
                      <a:pt x="2" y="18"/>
                    </a:lnTo>
                    <a:lnTo>
                      <a:pt x="4" y="19"/>
                    </a:lnTo>
                    <a:lnTo>
                      <a:pt x="5" y="21"/>
                    </a:lnTo>
                    <a:lnTo>
                      <a:pt x="5" y="19"/>
                    </a:lnTo>
                    <a:lnTo>
                      <a:pt x="5" y="19"/>
                    </a:lnTo>
                    <a:lnTo>
                      <a:pt x="4" y="18"/>
                    </a:lnTo>
                    <a:lnTo>
                      <a:pt x="4" y="17"/>
                    </a:lnTo>
                    <a:lnTo>
                      <a:pt x="2" y="14"/>
                    </a:lnTo>
                    <a:lnTo>
                      <a:pt x="4" y="11"/>
                    </a:lnTo>
                    <a:lnTo>
                      <a:pt x="5" y="9"/>
                    </a:lnTo>
                    <a:lnTo>
                      <a:pt x="12" y="4"/>
                    </a:lnTo>
                    <a:lnTo>
                      <a:pt x="21" y="0"/>
                    </a:lnTo>
                    <a:lnTo>
                      <a:pt x="30"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10"/>
              <p:cNvSpPr>
                <a:spLocks noEditPoints="1"/>
              </p:cNvSpPr>
              <p:nvPr/>
            </p:nvSpPr>
            <p:spPr bwMode="auto">
              <a:xfrm>
                <a:off x="4308475" y="3351213"/>
                <a:ext cx="508000" cy="130175"/>
              </a:xfrm>
              <a:custGeom>
                <a:avLst/>
                <a:gdLst>
                  <a:gd name="T0" fmla="*/ 38 w 320"/>
                  <a:gd name="T1" fmla="*/ 78 h 82"/>
                  <a:gd name="T2" fmla="*/ 39 w 320"/>
                  <a:gd name="T3" fmla="*/ 32 h 82"/>
                  <a:gd name="T4" fmla="*/ 43 w 320"/>
                  <a:gd name="T5" fmla="*/ 20 h 82"/>
                  <a:gd name="T6" fmla="*/ 69 w 320"/>
                  <a:gd name="T7" fmla="*/ 19 h 82"/>
                  <a:gd name="T8" fmla="*/ 80 w 320"/>
                  <a:gd name="T9" fmla="*/ 35 h 82"/>
                  <a:gd name="T10" fmla="*/ 111 w 320"/>
                  <a:gd name="T11" fmla="*/ 40 h 82"/>
                  <a:gd name="T12" fmla="*/ 141 w 320"/>
                  <a:gd name="T13" fmla="*/ 14 h 82"/>
                  <a:gd name="T14" fmla="*/ 166 w 320"/>
                  <a:gd name="T15" fmla="*/ 53 h 82"/>
                  <a:gd name="T16" fmla="*/ 195 w 320"/>
                  <a:gd name="T17" fmla="*/ 29 h 82"/>
                  <a:gd name="T18" fmla="*/ 207 w 320"/>
                  <a:gd name="T19" fmla="*/ 45 h 82"/>
                  <a:gd name="T20" fmla="*/ 214 w 320"/>
                  <a:gd name="T21" fmla="*/ 45 h 82"/>
                  <a:gd name="T22" fmla="*/ 229 w 320"/>
                  <a:gd name="T23" fmla="*/ 37 h 82"/>
                  <a:gd name="T24" fmla="*/ 269 w 320"/>
                  <a:gd name="T25" fmla="*/ 7 h 82"/>
                  <a:gd name="T26" fmla="*/ 283 w 320"/>
                  <a:gd name="T27" fmla="*/ 42 h 82"/>
                  <a:gd name="T28" fmla="*/ 307 w 320"/>
                  <a:gd name="T29" fmla="*/ 39 h 82"/>
                  <a:gd name="T30" fmla="*/ 313 w 320"/>
                  <a:gd name="T31" fmla="*/ 66 h 82"/>
                  <a:gd name="T32" fmla="*/ 319 w 320"/>
                  <a:gd name="T33" fmla="*/ 78 h 82"/>
                  <a:gd name="T34" fmla="*/ 307 w 320"/>
                  <a:gd name="T35" fmla="*/ 45 h 82"/>
                  <a:gd name="T36" fmla="*/ 298 w 320"/>
                  <a:gd name="T37" fmla="*/ 53 h 82"/>
                  <a:gd name="T38" fmla="*/ 290 w 320"/>
                  <a:gd name="T39" fmla="*/ 66 h 82"/>
                  <a:gd name="T40" fmla="*/ 279 w 320"/>
                  <a:gd name="T41" fmla="*/ 46 h 82"/>
                  <a:gd name="T42" fmla="*/ 261 w 320"/>
                  <a:gd name="T43" fmla="*/ 12 h 82"/>
                  <a:gd name="T44" fmla="*/ 239 w 320"/>
                  <a:gd name="T45" fmla="*/ 54 h 82"/>
                  <a:gd name="T46" fmla="*/ 219 w 320"/>
                  <a:gd name="T47" fmla="*/ 39 h 82"/>
                  <a:gd name="T48" fmla="*/ 220 w 320"/>
                  <a:gd name="T49" fmla="*/ 56 h 82"/>
                  <a:gd name="T50" fmla="*/ 216 w 320"/>
                  <a:gd name="T51" fmla="*/ 61 h 82"/>
                  <a:gd name="T52" fmla="*/ 219 w 320"/>
                  <a:gd name="T53" fmla="*/ 66 h 82"/>
                  <a:gd name="T54" fmla="*/ 216 w 320"/>
                  <a:gd name="T55" fmla="*/ 74 h 82"/>
                  <a:gd name="T56" fmla="*/ 212 w 320"/>
                  <a:gd name="T57" fmla="*/ 58 h 82"/>
                  <a:gd name="T58" fmla="*/ 191 w 320"/>
                  <a:gd name="T59" fmla="*/ 35 h 82"/>
                  <a:gd name="T60" fmla="*/ 168 w 320"/>
                  <a:gd name="T61" fmla="*/ 65 h 82"/>
                  <a:gd name="T62" fmla="*/ 159 w 320"/>
                  <a:gd name="T63" fmla="*/ 61 h 82"/>
                  <a:gd name="T64" fmla="*/ 152 w 320"/>
                  <a:gd name="T65" fmla="*/ 42 h 82"/>
                  <a:gd name="T66" fmla="*/ 138 w 320"/>
                  <a:gd name="T67" fmla="*/ 19 h 82"/>
                  <a:gd name="T68" fmla="*/ 119 w 320"/>
                  <a:gd name="T69" fmla="*/ 50 h 82"/>
                  <a:gd name="T70" fmla="*/ 98 w 320"/>
                  <a:gd name="T71" fmla="*/ 29 h 82"/>
                  <a:gd name="T72" fmla="*/ 88 w 320"/>
                  <a:gd name="T73" fmla="*/ 31 h 82"/>
                  <a:gd name="T74" fmla="*/ 75 w 320"/>
                  <a:gd name="T75" fmla="*/ 50 h 82"/>
                  <a:gd name="T76" fmla="*/ 72 w 320"/>
                  <a:gd name="T77" fmla="*/ 58 h 82"/>
                  <a:gd name="T78" fmla="*/ 68 w 320"/>
                  <a:gd name="T79" fmla="*/ 62 h 82"/>
                  <a:gd name="T80" fmla="*/ 63 w 320"/>
                  <a:gd name="T81" fmla="*/ 61 h 82"/>
                  <a:gd name="T82" fmla="*/ 59 w 320"/>
                  <a:gd name="T83" fmla="*/ 14 h 82"/>
                  <a:gd name="T84" fmla="*/ 42 w 320"/>
                  <a:gd name="T85" fmla="*/ 10 h 82"/>
                  <a:gd name="T86" fmla="*/ 44 w 320"/>
                  <a:gd name="T87" fmla="*/ 29 h 82"/>
                  <a:gd name="T88" fmla="*/ 36 w 320"/>
                  <a:gd name="T89" fmla="*/ 46 h 82"/>
                  <a:gd name="T90" fmla="*/ 38 w 320"/>
                  <a:gd name="T91" fmla="*/ 54 h 82"/>
                  <a:gd name="T92" fmla="*/ 11 w 320"/>
                  <a:gd name="T93" fmla="*/ 40 h 82"/>
                  <a:gd name="T94" fmla="*/ 32 w 320"/>
                  <a:gd name="T95" fmla="*/ 58 h 82"/>
                  <a:gd name="T96" fmla="*/ 38 w 320"/>
                  <a:gd name="T97" fmla="*/ 82 h 82"/>
                  <a:gd name="T98" fmla="*/ 29 w 320"/>
                  <a:gd name="T99" fmla="*/ 80 h 82"/>
                  <a:gd name="T100" fmla="*/ 26 w 320"/>
                  <a:gd name="T101" fmla="*/ 73 h 82"/>
                  <a:gd name="T102" fmla="*/ 21 w 320"/>
                  <a:gd name="T103" fmla="*/ 62 h 82"/>
                  <a:gd name="T104" fmla="*/ 13 w 320"/>
                  <a:gd name="T105" fmla="*/ 48 h 82"/>
                  <a:gd name="T106" fmla="*/ 2 w 320"/>
                  <a:gd name="T107" fmla="*/ 32 h 82"/>
                  <a:gd name="T108" fmla="*/ 36 w 320"/>
                  <a:gd name="T109" fmla="*/ 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82">
                    <a:moveTo>
                      <a:pt x="29" y="61"/>
                    </a:moveTo>
                    <a:lnTo>
                      <a:pt x="30" y="65"/>
                    </a:lnTo>
                    <a:lnTo>
                      <a:pt x="31" y="69"/>
                    </a:lnTo>
                    <a:lnTo>
                      <a:pt x="34" y="71"/>
                    </a:lnTo>
                    <a:lnTo>
                      <a:pt x="35" y="74"/>
                    </a:lnTo>
                    <a:lnTo>
                      <a:pt x="36" y="77"/>
                    </a:lnTo>
                    <a:lnTo>
                      <a:pt x="38" y="78"/>
                    </a:lnTo>
                    <a:lnTo>
                      <a:pt x="36" y="74"/>
                    </a:lnTo>
                    <a:lnTo>
                      <a:pt x="35" y="70"/>
                    </a:lnTo>
                    <a:lnTo>
                      <a:pt x="34" y="66"/>
                    </a:lnTo>
                    <a:lnTo>
                      <a:pt x="31" y="63"/>
                    </a:lnTo>
                    <a:lnTo>
                      <a:pt x="29" y="61"/>
                    </a:lnTo>
                    <a:close/>
                    <a:moveTo>
                      <a:pt x="43" y="20"/>
                    </a:moveTo>
                    <a:lnTo>
                      <a:pt x="39" y="32"/>
                    </a:lnTo>
                    <a:lnTo>
                      <a:pt x="35" y="44"/>
                    </a:lnTo>
                    <a:lnTo>
                      <a:pt x="35" y="44"/>
                    </a:lnTo>
                    <a:lnTo>
                      <a:pt x="38" y="39"/>
                    </a:lnTo>
                    <a:lnTo>
                      <a:pt x="39" y="36"/>
                    </a:lnTo>
                    <a:lnTo>
                      <a:pt x="40" y="31"/>
                    </a:lnTo>
                    <a:lnTo>
                      <a:pt x="42" y="27"/>
                    </a:lnTo>
                    <a:lnTo>
                      <a:pt x="43" y="20"/>
                    </a:lnTo>
                    <a:close/>
                    <a:moveTo>
                      <a:pt x="47" y="0"/>
                    </a:moveTo>
                    <a:lnTo>
                      <a:pt x="54" y="3"/>
                    </a:lnTo>
                    <a:lnTo>
                      <a:pt x="59" y="6"/>
                    </a:lnTo>
                    <a:lnTo>
                      <a:pt x="61" y="7"/>
                    </a:lnTo>
                    <a:lnTo>
                      <a:pt x="65" y="11"/>
                    </a:lnTo>
                    <a:lnTo>
                      <a:pt x="68" y="15"/>
                    </a:lnTo>
                    <a:lnTo>
                      <a:pt x="69" y="19"/>
                    </a:lnTo>
                    <a:lnTo>
                      <a:pt x="72" y="23"/>
                    </a:lnTo>
                    <a:lnTo>
                      <a:pt x="75" y="31"/>
                    </a:lnTo>
                    <a:lnTo>
                      <a:pt x="77" y="37"/>
                    </a:lnTo>
                    <a:lnTo>
                      <a:pt x="77" y="40"/>
                    </a:lnTo>
                    <a:lnTo>
                      <a:pt x="77" y="39"/>
                    </a:lnTo>
                    <a:lnTo>
                      <a:pt x="78" y="37"/>
                    </a:lnTo>
                    <a:lnTo>
                      <a:pt x="80" y="35"/>
                    </a:lnTo>
                    <a:lnTo>
                      <a:pt x="85" y="29"/>
                    </a:lnTo>
                    <a:lnTo>
                      <a:pt x="89" y="25"/>
                    </a:lnTo>
                    <a:lnTo>
                      <a:pt x="96" y="24"/>
                    </a:lnTo>
                    <a:lnTo>
                      <a:pt x="101" y="23"/>
                    </a:lnTo>
                    <a:lnTo>
                      <a:pt x="101" y="24"/>
                    </a:lnTo>
                    <a:lnTo>
                      <a:pt x="105" y="32"/>
                    </a:lnTo>
                    <a:lnTo>
                      <a:pt x="111" y="40"/>
                    </a:lnTo>
                    <a:lnTo>
                      <a:pt x="119" y="46"/>
                    </a:lnTo>
                    <a:lnTo>
                      <a:pt x="126" y="29"/>
                    </a:lnTo>
                    <a:lnTo>
                      <a:pt x="135" y="12"/>
                    </a:lnTo>
                    <a:lnTo>
                      <a:pt x="136" y="12"/>
                    </a:lnTo>
                    <a:lnTo>
                      <a:pt x="136" y="11"/>
                    </a:lnTo>
                    <a:lnTo>
                      <a:pt x="138" y="11"/>
                    </a:lnTo>
                    <a:lnTo>
                      <a:pt x="141" y="14"/>
                    </a:lnTo>
                    <a:lnTo>
                      <a:pt x="144" y="16"/>
                    </a:lnTo>
                    <a:lnTo>
                      <a:pt x="147" y="20"/>
                    </a:lnTo>
                    <a:lnTo>
                      <a:pt x="149" y="24"/>
                    </a:lnTo>
                    <a:lnTo>
                      <a:pt x="155" y="37"/>
                    </a:lnTo>
                    <a:lnTo>
                      <a:pt x="162" y="50"/>
                    </a:lnTo>
                    <a:lnTo>
                      <a:pt x="164" y="53"/>
                    </a:lnTo>
                    <a:lnTo>
                      <a:pt x="166" y="53"/>
                    </a:lnTo>
                    <a:lnTo>
                      <a:pt x="168" y="53"/>
                    </a:lnTo>
                    <a:lnTo>
                      <a:pt x="169" y="52"/>
                    </a:lnTo>
                    <a:lnTo>
                      <a:pt x="170" y="50"/>
                    </a:lnTo>
                    <a:lnTo>
                      <a:pt x="172" y="48"/>
                    </a:lnTo>
                    <a:lnTo>
                      <a:pt x="173" y="45"/>
                    </a:lnTo>
                    <a:lnTo>
                      <a:pt x="183" y="37"/>
                    </a:lnTo>
                    <a:lnTo>
                      <a:pt x="195" y="29"/>
                    </a:lnTo>
                    <a:lnTo>
                      <a:pt x="195" y="28"/>
                    </a:lnTo>
                    <a:lnTo>
                      <a:pt x="197" y="28"/>
                    </a:lnTo>
                    <a:lnTo>
                      <a:pt x="197" y="28"/>
                    </a:lnTo>
                    <a:lnTo>
                      <a:pt x="199" y="35"/>
                    </a:lnTo>
                    <a:lnTo>
                      <a:pt x="202" y="41"/>
                    </a:lnTo>
                    <a:lnTo>
                      <a:pt x="207" y="46"/>
                    </a:lnTo>
                    <a:lnTo>
                      <a:pt x="207" y="45"/>
                    </a:lnTo>
                    <a:lnTo>
                      <a:pt x="207" y="45"/>
                    </a:lnTo>
                    <a:lnTo>
                      <a:pt x="210" y="48"/>
                    </a:lnTo>
                    <a:lnTo>
                      <a:pt x="212" y="50"/>
                    </a:lnTo>
                    <a:lnTo>
                      <a:pt x="212" y="48"/>
                    </a:lnTo>
                    <a:lnTo>
                      <a:pt x="212" y="46"/>
                    </a:lnTo>
                    <a:lnTo>
                      <a:pt x="214" y="45"/>
                    </a:lnTo>
                    <a:lnTo>
                      <a:pt x="214" y="45"/>
                    </a:lnTo>
                    <a:lnTo>
                      <a:pt x="215" y="41"/>
                    </a:lnTo>
                    <a:lnTo>
                      <a:pt x="216" y="37"/>
                    </a:lnTo>
                    <a:lnTo>
                      <a:pt x="218" y="33"/>
                    </a:lnTo>
                    <a:lnTo>
                      <a:pt x="219" y="32"/>
                    </a:lnTo>
                    <a:lnTo>
                      <a:pt x="219" y="32"/>
                    </a:lnTo>
                    <a:lnTo>
                      <a:pt x="220" y="32"/>
                    </a:lnTo>
                    <a:lnTo>
                      <a:pt x="229" y="37"/>
                    </a:lnTo>
                    <a:lnTo>
                      <a:pt x="236" y="44"/>
                    </a:lnTo>
                    <a:lnTo>
                      <a:pt x="244" y="50"/>
                    </a:lnTo>
                    <a:lnTo>
                      <a:pt x="246" y="40"/>
                    </a:lnTo>
                    <a:lnTo>
                      <a:pt x="249" y="29"/>
                    </a:lnTo>
                    <a:lnTo>
                      <a:pt x="254" y="20"/>
                    </a:lnTo>
                    <a:lnTo>
                      <a:pt x="261" y="12"/>
                    </a:lnTo>
                    <a:lnTo>
                      <a:pt x="269" y="7"/>
                    </a:lnTo>
                    <a:lnTo>
                      <a:pt x="281" y="6"/>
                    </a:lnTo>
                    <a:lnTo>
                      <a:pt x="281" y="6"/>
                    </a:lnTo>
                    <a:lnTo>
                      <a:pt x="281" y="7"/>
                    </a:lnTo>
                    <a:lnTo>
                      <a:pt x="279" y="16"/>
                    </a:lnTo>
                    <a:lnTo>
                      <a:pt x="278" y="27"/>
                    </a:lnTo>
                    <a:lnTo>
                      <a:pt x="279" y="35"/>
                    </a:lnTo>
                    <a:lnTo>
                      <a:pt x="283" y="42"/>
                    </a:lnTo>
                    <a:lnTo>
                      <a:pt x="288" y="49"/>
                    </a:lnTo>
                    <a:lnTo>
                      <a:pt x="294" y="56"/>
                    </a:lnTo>
                    <a:lnTo>
                      <a:pt x="295" y="53"/>
                    </a:lnTo>
                    <a:lnTo>
                      <a:pt x="298" y="50"/>
                    </a:lnTo>
                    <a:lnTo>
                      <a:pt x="300" y="46"/>
                    </a:lnTo>
                    <a:lnTo>
                      <a:pt x="303" y="42"/>
                    </a:lnTo>
                    <a:lnTo>
                      <a:pt x="307" y="39"/>
                    </a:lnTo>
                    <a:lnTo>
                      <a:pt x="311" y="36"/>
                    </a:lnTo>
                    <a:lnTo>
                      <a:pt x="311" y="36"/>
                    </a:lnTo>
                    <a:lnTo>
                      <a:pt x="311" y="37"/>
                    </a:lnTo>
                    <a:lnTo>
                      <a:pt x="311" y="48"/>
                    </a:lnTo>
                    <a:lnTo>
                      <a:pt x="311" y="59"/>
                    </a:lnTo>
                    <a:lnTo>
                      <a:pt x="312" y="63"/>
                    </a:lnTo>
                    <a:lnTo>
                      <a:pt x="313" y="66"/>
                    </a:lnTo>
                    <a:lnTo>
                      <a:pt x="315" y="70"/>
                    </a:lnTo>
                    <a:lnTo>
                      <a:pt x="317" y="73"/>
                    </a:lnTo>
                    <a:lnTo>
                      <a:pt x="320" y="75"/>
                    </a:lnTo>
                    <a:lnTo>
                      <a:pt x="320" y="75"/>
                    </a:lnTo>
                    <a:lnTo>
                      <a:pt x="320" y="77"/>
                    </a:lnTo>
                    <a:lnTo>
                      <a:pt x="319" y="78"/>
                    </a:lnTo>
                    <a:lnTo>
                      <a:pt x="319" y="78"/>
                    </a:lnTo>
                    <a:lnTo>
                      <a:pt x="312" y="77"/>
                    </a:lnTo>
                    <a:lnTo>
                      <a:pt x="309" y="70"/>
                    </a:lnTo>
                    <a:lnTo>
                      <a:pt x="308" y="62"/>
                    </a:lnTo>
                    <a:lnTo>
                      <a:pt x="307" y="54"/>
                    </a:lnTo>
                    <a:lnTo>
                      <a:pt x="307" y="48"/>
                    </a:lnTo>
                    <a:lnTo>
                      <a:pt x="307" y="48"/>
                    </a:lnTo>
                    <a:lnTo>
                      <a:pt x="307" y="45"/>
                    </a:lnTo>
                    <a:lnTo>
                      <a:pt x="307" y="44"/>
                    </a:lnTo>
                    <a:lnTo>
                      <a:pt x="307" y="42"/>
                    </a:lnTo>
                    <a:lnTo>
                      <a:pt x="307" y="41"/>
                    </a:lnTo>
                    <a:lnTo>
                      <a:pt x="306" y="42"/>
                    </a:lnTo>
                    <a:lnTo>
                      <a:pt x="303" y="45"/>
                    </a:lnTo>
                    <a:lnTo>
                      <a:pt x="300" y="48"/>
                    </a:lnTo>
                    <a:lnTo>
                      <a:pt x="298" y="53"/>
                    </a:lnTo>
                    <a:lnTo>
                      <a:pt x="294" y="57"/>
                    </a:lnTo>
                    <a:lnTo>
                      <a:pt x="295" y="57"/>
                    </a:lnTo>
                    <a:lnTo>
                      <a:pt x="295" y="58"/>
                    </a:lnTo>
                    <a:lnTo>
                      <a:pt x="294" y="59"/>
                    </a:lnTo>
                    <a:lnTo>
                      <a:pt x="292" y="61"/>
                    </a:lnTo>
                    <a:lnTo>
                      <a:pt x="292" y="62"/>
                    </a:lnTo>
                    <a:lnTo>
                      <a:pt x="290" y="66"/>
                    </a:lnTo>
                    <a:lnTo>
                      <a:pt x="288" y="70"/>
                    </a:lnTo>
                    <a:lnTo>
                      <a:pt x="288" y="70"/>
                    </a:lnTo>
                    <a:lnTo>
                      <a:pt x="288" y="70"/>
                    </a:lnTo>
                    <a:lnTo>
                      <a:pt x="288" y="70"/>
                    </a:lnTo>
                    <a:lnTo>
                      <a:pt x="288" y="65"/>
                    </a:lnTo>
                    <a:lnTo>
                      <a:pt x="291" y="61"/>
                    </a:lnTo>
                    <a:lnTo>
                      <a:pt x="279" y="46"/>
                    </a:lnTo>
                    <a:lnTo>
                      <a:pt x="274" y="29"/>
                    </a:lnTo>
                    <a:lnTo>
                      <a:pt x="274" y="25"/>
                    </a:lnTo>
                    <a:lnTo>
                      <a:pt x="274" y="21"/>
                    </a:lnTo>
                    <a:lnTo>
                      <a:pt x="275" y="19"/>
                    </a:lnTo>
                    <a:lnTo>
                      <a:pt x="275" y="15"/>
                    </a:lnTo>
                    <a:lnTo>
                      <a:pt x="267" y="10"/>
                    </a:lnTo>
                    <a:lnTo>
                      <a:pt x="261" y="12"/>
                    </a:lnTo>
                    <a:lnTo>
                      <a:pt x="256" y="20"/>
                    </a:lnTo>
                    <a:lnTo>
                      <a:pt x="249" y="35"/>
                    </a:lnTo>
                    <a:lnTo>
                      <a:pt x="246" y="53"/>
                    </a:lnTo>
                    <a:lnTo>
                      <a:pt x="246" y="54"/>
                    </a:lnTo>
                    <a:lnTo>
                      <a:pt x="245" y="56"/>
                    </a:lnTo>
                    <a:lnTo>
                      <a:pt x="243" y="57"/>
                    </a:lnTo>
                    <a:lnTo>
                      <a:pt x="239" y="54"/>
                    </a:lnTo>
                    <a:lnTo>
                      <a:pt x="235" y="50"/>
                    </a:lnTo>
                    <a:lnTo>
                      <a:pt x="231" y="46"/>
                    </a:lnTo>
                    <a:lnTo>
                      <a:pt x="227" y="42"/>
                    </a:lnTo>
                    <a:lnTo>
                      <a:pt x="223" y="39"/>
                    </a:lnTo>
                    <a:lnTo>
                      <a:pt x="222" y="37"/>
                    </a:lnTo>
                    <a:lnTo>
                      <a:pt x="220" y="39"/>
                    </a:lnTo>
                    <a:lnTo>
                      <a:pt x="219" y="39"/>
                    </a:lnTo>
                    <a:lnTo>
                      <a:pt x="219" y="41"/>
                    </a:lnTo>
                    <a:lnTo>
                      <a:pt x="219" y="44"/>
                    </a:lnTo>
                    <a:lnTo>
                      <a:pt x="219" y="46"/>
                    </a:lnTo>
                    <a:lnTo>
                      <a:pt x="219" y="50"/>
                    </a:lnTo>
                    <a:lnTo>
                      <a:pt x="220" y="53"/>
                    </a:lnTo>
                    <a:lnTo>
                      <a:pt x="220" y="54"/>
                    </a:lnTo>
                    <a:lnTo>
                      <a:pt x="220" y="56"/>
                    </a:lnTo>
                    <a:lnTo>
                      <a:pt x="220" y="57"/>
                    </a:lnTo>
                    <a:lnTo>
                      <a:pt x="220" y="58"/>
                    </a:lnTo>
                    <a:lnTo>
                      <a:pt x="219" y="59"/>
                    </a:lnTo>
                    <a:lnTo>
                      <a:pt x="218" y="59"/>
                    </a:lnTo>
                    <a:lnTo>
                      <a:pt x="216" y="59"/>
                    </a:lnTo>
                    <a:lnTo>
                      <a:pt x="216" y="59"/>
                    </a:lnTo>
                    <a:lnTo>
                      <a:pt x="216" y="61"/>
                    </a:lnTo>
                    <a:lnTo>
                      <a:pt x="219" y="63"/>
                    </a:lnTo>
                    <a:lnTo>
                      <a:pt x="222" y="66"/>
                    </a:lnTo>
                    <a:lnTo>
                      <a:pt x="223" y="70"/>
                    </a:lnTo>
                    <a:lnTo>
                      <a:pt x="223" y="70"/>
                    </a:lnTo>
                    <a:lnTo>
                      <a:pt x="222" y="71"/>
                    </a:lnTo>
                    <a:lnTo>
                      <a:pt x="222" y="71"/>
                    </a:lnTo>
                    <a:lnTo>
                      <a:pt x="219" y="66"/>
                    </a:lnTo>
                    <a:lnTo>
                      <a:pt x="218" y="66"/>
                    </a:lnTo>
                    <a:lnTo>
                      <a:pt x="216" y="63"/>
                    </a:lnTo>
                    <a:lnTo>
                      <a:pt x="216" y="69"/>
                    </a:lnTo>
                    <a:lnTo>
                      <a:pt x="218" y="74"/>
                    </a:lnTo>
                    <a:lnTo>
                      <a:pt x="216" y="74"/>
                    </a:lnTo>
                    <a:lnTo>
                      <a:pt x="216" y="74"/>
                    </a:lnTo>
                    <a:lnTo>
                      <a:pt x="216" y="74"/>
                    </a:lnTo>
                    <a:lnTo>
                      <a:pt x="215" y="70"/>
                    </a:lnTo>
                    <a:lnTo>
                      <a:pt x="214" y="66"/>
                    </a:lnTo>
                    <a:lnTo>
                      <a:pt x="214" y="61"/>
                    </a:lnTo>
                    <a:lnTo>
                      <a:pt x="214" y="59"/>
                    </a:lnTo>
                    <a:lnTo>
                      <a:pt x="212" y="58"/>
                    </a:lnTo>
                    <a:lnTo>
                      <a:pt x="212" y="58"/>
                    </a:lnTo>
                    <a:lnTo>
                      <a:pt x="212" y="58"/>
                    </a:lnTo>
                    <a:lnTo>
                      <a:pt x="211" y="57"/>
                    </a:lnTo>
                    <a:lnTo>
                      <a:pt x="207" y="53"/>
                    </a:lnTo>
                    <a:lnTo>
                      <a:pt x="203" y="50"/>
                    </a:lnTo>
                    <a:lnTo>
                      <a:pt x="199" y="46"/>
                    </a:lnTo>
                    <a:lnTo>
                      <a:pt x="197" y="41"/>
                    </a:lnTo>
                    <a:lnTo>
                      <a:pt x="194" y="37"/>
                    </a:lnTo>
                    <a:lnTo>
                      <a:pt x="191" y="35"/>
                    </a:lnTo>
                    <a:lnTo>
                      <a:pt x="186" y="37"/>
                    </a:lnTo>
                    <a:lnTo>
                      <a:pt x="180" y="44"/>
                    </a:lnTo>
                    <a:lnTo>
                      <a:pt x="173" y="50"/>
                    </a:lnTo>
                    <a:lnTo>
                      <a:pt x="168" y="57"/>
                    </a:lnTo>
                    <a:lnTo>
                      <a:pt x="165" y="61"/>
                    </a:lnTo>
                    <a:lnTo>
                      <a:pt x="165" y="62"/>
                    </a:lnTo>
                    <a:lnTo>
                      <a:pt x="168" y="65"/>
                    </a:lnTo>
                    <a:lnTo>
                      <a:pt x="172" y="69"/>
                    </a:lnTo>
                    <a:lnTo>
                      <a:pt x="170" y="69"/>
                    </a:lnTo>
                    <a:lnTo>
                      <a:pt x="170" y="69"/>
                    </a:lnTo>
                    <a:lnTo>
                      <a:pt x="168" y="67"/>
                    </a:lnTo>
                    <a:lnTo>
                      <a:pt x="165" y="66"/>
                    </a:lnTo>
                    <a:lnTo>
                      <a:pt x="161" y="63"/>
                    </a:lnTo>
                    <a:lnTo>
                      <a:pt x="159" y="61"/>
                    </a:lnTo>
                    <a:lnTo>
                      <a:pt x="157" y="58"/>
                    </a:lnTo>
                    <a:lnTo>
                      <a:pt x="156" y="56"/>
                    </a:lnTo>
                    <a:lnTo>
                      <a:pt x="156" y="52"/>
                    </a:lnTo>
                    <a:lnTo>
                      <a:pt x="156" y="52"/>
                    </a:lnTo>
                    <a:lnTo>
                      <a:pt x="157" y="52"/>
                    </a:lnTo>
                    <a:lnTo>
                      <a:pt x="155" y="46"/>
                    </a:lnTo>
                    <a:lnTo>
                      <a:pt x="152" y="42"/>
                    </a:lnTo>
                    <a:lnTo>
                      <a:pt x="149" y="37"/>
                    </a:lnTo>
                    <a:lnTo>
                      <a:pt x="148" y="33"/>
                    </a:lnTo>
                    <a:lnTo>
                      <a:pt x="147" y="29"/>
                    </a:lnTo>
                    <a:lnTo>
                      <a:pt x="144" y="24"/>
                    </a:lnTo>
                    <a:lnTo>
                      <a:pt x="143" y="20"/>
                    </a:lnTo>
                    <a:lnTo>
                      <a:pt x="139" y="18"/>
                    </a:lnTo>
                    <a:lnTo>
                      <a:pt x="138" y="19"/>
                    </a:lnTo>
                    <a:lnTo>
                      <a:pt x="134" y="24"/>
                    </a:lnTo>
                    <a:lnTo>
                      <a:pt x="130" y="32"/>
                    </a:lnTo>
                    <a:lnTo>
                      <a:pt x="124" y="40"/>
                    </a:lnTo>
                    <a:lnTo>
                      <a:pt x="122" y="46"/>
                    </a:lnTo>
                    <a:lnTo>
                      <a:pt x="120" y="48"/>
                    </a:lnTo>
                    <a:lnTo>
                      <a:pt x="120" y="50"/>
                    </a:lnTo>
                    <a:lnTo>
                      <a:pt x="119" y="50"/>
                    </a:lnTo>
                    <a:lnTo>
                      <a:pt x="118" y="50"/>
                    </a:lnTo>
                    <a:lnTo>
                      <a:pt x="113" y="48"/>
                    </a:lnTo>
                    <a:lnTo>
                      <a:pt x="107" y="44"/>
                    </a:lnTo>
                    <a:lnTo>
                      <a:pt x="103" y="39"/>
                    </a:lnTo>
                    <a:lnTo>
                      <a:pt x="101" y="33"/>
                    </a:lnTo>
                    <a:lnTo>
                      <a:pt x="99" y="32"/>
                    </a:lnTo>
                    <a:lnTo>
                      <a:pt x="98" y="29"/>
                    </a:lnTo>
                    <a:lnTo>
                      <a:pt x="98" y="28"/>
                    </a:lnTo>
                    <a:lnTo>
                      <a:pt x="98" y="27"/>
                    </a:lnTo>
                    <a:lnTo>
                      <a:pt x="97" y="27"/>
                    </a:lnTo>
                    <a:lnTo>
                      <a:pt x="96" y="25"/>
                    </a:lnTo>
                    <a:lnTo>
                      <a:pt x="94" y="27"/>
                    </a:lnTo>
                    <a:lnTo>
                      <a:pt x="92" y="28"/>
                    </a:lnTo>
                    <a:lnTo>
                      <a:pt x="88" y="31"/>
                    </a:lnTo>
                    <a:lnTo>
                      <a:pt x="85" y="33"/>
                    </a:lnTo>
                    <a:lnTo>
                      <a:pt x="82" y="37"/>
                    </a:lnTo>
                    <a:lnTo>
                      <a:pt x="80" y="41"/>
                    </a:lnTo>
                    <a:lnTo>
                      <a:pt x="77" y="44"/>
                    </a:lnTo>
                    <a:lnTo>
                      <a:pt x="77" y="45"/>
                    </a:lnTo>
                    <a:lnTo>
                      <a:pt x="76" y="48"/>
                    </a:lnTo>
                    <a:lnTo>
                      <a:pt x="75" y="50"/>
                    </a:lnTo>
                    <a:lnTo>
                      <a:pt x="73" y="53"/>
                    </a:lnTo>
                    <a:lnTo>
                      <a:pt x="72" y="56"/>
                    </a:lnTo>
                    <a:lnTo>
                      <a:pt x="72" y="57"/>
                    </a:lnTo>
                    <a:lnTo>
                      <a:pt x="72" y="58"/>
                    </a:lnTo>
                    <a:lnTo>
                      <a:pt x="73" y="58"/>
                    </a:lnTo>
                    <a:lnTo>
                      <a:pt x="73" y="58"/>
                    </a:lnTo>
                    <a:lnTo>
                      <a:pt x="72" y="58"/>
                    </a:lnTo>
                    <a:lnTo>
                      <a:pt x="72" y="59"/>
                    </a:lnTo>
                    <a:lnTo>
                      <a:pt x="71" y="59"/>
                    </a:lnTo>
                    <a:lnTo>
                      <a:pt x="69" y="59"/>
                    </a:lnTo>
                    <a:lnTo>
                      <a:pt x="69" y="58"/>
                    </a:lnTo>
                    <a:lnTo>
                      <a:pt x="69" y="61"/>
                    </a:lnTo>
                    <a:lnTo>
                      <a:pt x="69" y="62"/>
                    </a:lnTo>
                    <a:lnTo>
                      <a:pt x="68" y="62"/>
                    </a:lnTo>
                    <a:lnTo>
                      <a:pt x="68" y="62"/>
                    </a:lnTo>
                    <a:lnTo>
                      <a:pt x="68" y="62"/>
                    </a:lnTo>
                    <a:lnTo>
                      <a:pt x="68" y="59"/>
                    </a:lnTo>
                    <a:lnTo>
                      <a:pt x="68" y="57"/>
                    </a:lnTo>
                    <a:lnTo>
                      <a:pt x="63" y="62"/>
                    </a:lnTo>
                    <a:lnTo>
                      <a:pt x="63" y="62"/>
                    </a:lnTo>
                    <a:lnTo>
                      <a:pt x="63" y="61"/>
                    </a:lnTo>
                    <a:lnTo>
                      <a:pt x="67" y="58"/>
                    </a:lnTo>
                    <a:lnTo>
                      <a:pt x="69" y="54"/>
                    </a:lnTo>
                    <a:lnTo>
                      <a:pt x="73" y="48"/>
                    </a:lnTo>
                    <a:lnTo>
                      <a:pt x="75" y="45"/>
                    </a:lnTo>
                    <a:lnTo>
                      <a:pt x="69" y="31"/>
                    </a:lnTo>
                    <a:lnTo>
                      <a:pt x="63" y="16"/>
                    </a:lnTo>
                    <a:lnTo>
                      <a:pt x="59" y="14"/>
                    </a:lnTo>
                    <a:lnTo>
                      <a:pt x="56" y="10"/>
                    </a:lnTo>
                    <a:lnTo>
                      <a:pt x="52" y="7"/>
                    </a:lnTo>
                    <a:lnTo>
                      <a:pt x="48" y="6"/>
                    </a:lnTo>
                    <a:lnTo>
                      <a:pt x="44" y="6"/>
                    </a:lnTo>
                    <a:lnTo>
                      <a:pt x="42" y="6"/>
                    </a:lnTo>
                    <a:lnTo>
                      <a:pt x="40" y="7"/>
                    </a:lnTo>
                    <a:lnTo>
                      <a:pt x="42" y="10"/>
                    </a:lnTo>
                    <a:lnTo>
                      <a:pt x="43" y="14"/>
                    </a:lnTo>
                    <a:lnTo>
                      <a:pt x="43" y="14"/>
                    </a:lnTo>
                    <a:lnTo>
                      <a:pt x="46" y="16"/>
                    </a:lnTo>
                    <a:lnTo>
                      <a:pt x="46" y="19"/>
                    </a:lnTo>
                    <a:lnTo>
                      <a:pt x="46" y="23"/>
                    </a:lnTo>
                    <a:lnTo>
                      <a:pt x="46" y="27"/>
                    </a:lnTo>
                    <a:lnTo>
                      <a:pt x="44" y="29"/>
                    </a:lnTo>
                    <a:lnTo>
                      <a:pt x="43" y="40"/>
                    </a:lnTo>
                    <a:lnTo>
                      <a:pt x="43" y="40"/>
                    </a:lnTo>
                    <a:lnTo>
                      <a:pt x="42" y="40"/>
                    </a:lnTo>
                    <a:lnTo>
                      <a:pt x="43" y="32"/>
                    </a:lnTo>
                    <a:lnTo>
                      <a:pt x="40" y="36"/>
                    </a:lnTo>
                    <a:lnTo>
                      <a:pt x="39" y="41"/>
                    </a:lnTo>
                    <a:lnTo>
                      <a:pt x="36" y="46"/>
                    </a:lnTo>
                    <a:lnTo>
                      <a:pt x="42" y="50"/>
                    </a:lnTo>
                    <a:lnTo>
                      <a:pt x="44" y="57"/>
                    </a:lnTo>
                    <a:lnTo>
                      <a:pt x="44" y="58"/>
                    </a:lnTo>
                    <a:lnTo>
                      <a:pt x="43" y="58"/>
                    </a:lnTo>
                    <a:lnTo>
                      <a:pt x="43" y="59"/>
                    </a:lnTo>
                    <a:lnTo>
                      <a:pt x="39" y="57"/>
                    </a:lnTo>
                    <a:lnTo>
                      <a:pt x="38" y="54"/>
                    </a:lnTo>
                    <a:lnTo>
                      <a:pt x="35" y="52"/>
                    </a:lnTo>
                    <a:lnTo>
                      <a:pt x="34" y="49"/>
                    </a:lnTo>
                    <a:lnTo>
                      <a:pt x="29" y="45"/>
                    </a:lnTo>
                    <a:lnTo>
                      <a:pt x="22" y="41"/>
                    </a:lnTo>
                    <a:lnTo>
                      <a:pt x="15" y="39"/>
                    </a:lnTo>
                    <a:lnTo>
                      <a:pt x="8" y="37"/>
                    </a:lnTo>
                    <a:lnTo>
                      <a:pt x="11" y="40"/>
                    </a:lnTo>
                    <a:lnTo>
                      <a:pt x="13" y="39"/>
                    </a:lnTo>
                    <a:lnTo>
                      <a:pt x="14" y="39"/>
                    </a:lnTo>
                    <a:lnTo>
                      <a:pt x="17" y="41"/>
                    </a:lnTo>
                    <a:lnTo>
                      <a:pt x="19" y="45"/>
                    </a:lnTo>
                    <a:lnTo>
                      <a:pt x="23" y="48"/>
                    </a:lnTo>
                    <a:lnTo>
                      <a:pt x="27" y="53"/>
                    </a:lnTo>
                    <a:lnTo>
                      <a:pt x="32" y="58"/>
                    </a:lnTo>
                    <a:lnTo>
                      <a:pt x="35" y="65"/>
                    </a:lnTo>
                    <a:lnTo>
                      <a:pt x="38" y="67"/>
                    </a:lnTo>
                    <a:lnTo>
                      <a:pt x="39" y="73"/>
                    </a:lnTo>
                    <a:lnTo>
                      <a:pt x="40" y="77"/>
                    </a:lnTo>
                    <a:lnTo>
                      <a:pt x="39" y="80"/>
                    </a:lnTo>
                    <a:lnTo>
                      <a:pt x="38" y="82"/>
                    </a:lnTo>
                    <a:lnTo>
                      <a:pt x="38" y="82"/>
                    </a:lnTo>
                    <a:lnTo>
                      <a:pt x="35" y="82"/>
                    </a:lnTo>
                    <a:lnTo>
                      <a:pt x="35" y="80"/>
                    </a:lnTo>
                    <a:lnTo>
                      <a:pt x="34" y="79"/>
                    </a:lnTo>
                    <a:lnTo>
                      <a:pt x="32" y="77"/>
                    </a:lnTo>
                    <a:lnTo>
                      <a:pt x="31" y="75"/>
                    </a:lnTo>
                    <a:lnTo>
                      <a:pt x="30" y="78"/>
                    </a:lnTo>
                    <a:lnTo>
                      <a:pt x="29" y="80"/>
                    </a:lnTo>
                    <a:lnTo>
                      <a:pt x="27" y="80"/>
                    </a:lnTo>
                    <a:lnTo>
                      <a:pt x="29" y="80"/>
                    </a:lnTo>
                    <a:lnTo>
                      <a:pt x="30" y="77"/>
                    </a:lnTo>
                    <a:lnTo>
                      <a:pt x="30" y="74"/>
                    </a:lnTo>
                    <a:lnTo>
                      <a:pt x="27" y="71"/>
                    </a:lnTo>
                    <a:lnTo>
                      <a:pt x="27" y="71"/>
                    </a:lnTo>
                    <a:lnTo>
                      <a:pt x="26" y="73"/>
                    </a:lnTo>
                    <a:lnTo>
                      <a:pt x="26" y="74"/>
                    </a:lnTo>
                    <a:lnTo>
                      <a:pt x="25" y="74"/>
                    </a:lnTo>
                    <a:lnTo>
                      <a:pt x="25" y="74"/>
                    </a:lnTo>
                    <a:lnTo>
                      <a:pt x="25" y="74"/>
                    </a:lnTo>
                    <a:lnTo>
                      <a:pt x="26" y="73"/>
                    </a:lnTo>
                    <a:lnTo>
                      <a:pt x="27" y="70"/>
                    </a:lnTo>
                    <a:lnTo>
                      <a:pt x="21" y="62"/>
                    </a:lnTo>
                    <a:lnTo>
                      <a:pt x="15" y="54"/>
                    </a:lnTo>
                    <a:lnTo>
                      <a:pt x="15" y="53"/>
                    </a:lnTo>
                    <a:lnTo>
                      <a:pt x="17" y="52"/>
                    </a:lnTo>
                    <a:lnTo>
                      <a:pt x="17" y="52"/>
                    </a:lnTo>
                    <a:lnTo>
                      <a:pt x="18" y="52"/>
                    </a:lnTo>
                    <a:lnTo>
                      <a:pt x="17" y="52"/>
                    </a:lnTo>
                    <a:lnTo>
                      <a:pt x="13" y="48"/>
                    </a:lnTo>
                    <a:lnTo>
                      <a:pt x="8" y="44"/>
                    </a:lnTo>
                    <a:lnTo>
                      <a:pt x="4" y="40"/>
                    </a:lnTo>
                    <a:lnTo>
                      <a:pt x="0" y="36"/>
                    </a:lnTo>
                    <a:lnTo>
                      <a:pt x="0" y="35"/>
                    </a:lnTo>
                    <a:lnTo>
                      <a:pt x="0" y="33"/>
                    </a:lnTo>
                    <a:lnTo>
                      <a:pt x="1" y="33"/>
                    </a:lnTo>
                    <a:lnTo>
                      <a:pt x="2" y="32"/>
                    </a:lnTo>
                    <a:lnTo>
                      <a:pt x="18" y="35"/>
                    </a:lnTo>
                    <a:lnTo>
                      <a:pt x="32" y="42"/>
                    </a:lnTo>
                    <a:lnTo>
                      <a:pt x="36" y="32"/>
                    </a:lnTo>
                    <a:lnTo>
                      <a:pt x="39" y="21"/>
                    </a:lnTo>
                    <a:lnTo>
                      <a:pt x="36" y="11"/>
                    </a:lnTo>
                    <a:lnTo>
                      <a:pt x="36" y="8"/>
                    </a:lnTo>
                    <a:lnTo>
                      <a:pt x="36" y="6"/>
                    </a:lnTo>
                    <a:lnTo>
                      <a:pt x="36" y="4"/>
                    </a:lnTo>
                    <a:lnTo>
                      <a:pt x="42" y="0"/>
                    </a:lnTo>
                    <a:lnTo>
                      <a:pt x="47" y="0"/>
                    </a:lnTo>
                    <a:close/>
                  </a:path>
                </a:pathLst>
              </a:custGeom>
              <a:grpFill/>
              <a:ln w="0">
                <a:solidFill>
                  <a:srgbClr val="FFB6B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2" name="矩形 61"/>
            <p:cNvSpPr/>
            <p:nvPr/>
          </p:nvSpPr>
          <p:spPr>
            <a:xfrm>
              <a:off x="2444468" y="3383394"/>
              <a:ext cx="170037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rgbClr val="3C3C3B"/>
                  </a:solidFill>
                  <a:latin typeface="汉仪小麦体简" panose="00020600040101010101" pitchFamily="18" charset="-122"/>
                  <a:ea typeface="汉仪小麦体简" panose="00020600040101010101" pitchFamily="18" charset="-122"/>
                </a:rPr>
                <a:t>文字</a:t>
              </a:r>
              <a:r>
                <a:rPr lang="zh-CN" altLang="en-US" sz="2400" b="1" dirty="0">
                  <a:solidFill>
                    <a:srgbClr val="3C3C3B"/>
                  </a:solidFill>
                  <a:latin typeface="汉仪小麦体简" panose="00020600040101010101" pitchFamily="18" charset="-122"/>
                  <a:ea typeface="汉仪小麦体简" panose="00020600040101010101" pitchFamily="18" charset="-122"/>
                </a:rPr>
                <a:t>添加</a:t>
              </a:r>
            </a:p>
          </p:txBody>
        </p:sp>
      </p:grpSp>
      <p:grpSp>
        <p:nvGrpSpPr>
          <p:cNvPr id="73" name="组合 72"/>
          <p:cNvGrpSpPr/>
          <p:nvPr/>
        </p:nvGrpSpPr>
        <p:grpSpPr>
          <a:xfrm>
            <a:off x="2222727" y="4811803"/>
            <a:ext cx="1922116" cy="1082661"/>
            <a:chOff x="2222727" y="4811803"/>
            <a:chExt cx="1922116" cy="1082661"/>
          </a:xfrm>
        </p:grpSpPr>
        <p:grpSp>
          <p:nvGrpSpPr>
            <p:cNvPr id="38" name="组合 37"/>
            <p:cNvGrpSpPr/>
            <p:nvPr/>
          </p:nvGrpSpPr>
          <p:grpSpPr>
            <a:xfrm>
              <a:off x="2222727" y="4811803"/>
              <a:ext cx="1837644" cy="1082661"/>
              <a:chOff x="3910013" y="2705100"/>
              <a:chExt cx="1317625" cy="776288"/>
            </a:xfrm>
            <a:solidFill>
              <a:srgbClr val="88CBD5"/>
            </a:solidFill>
          </p:grpSpPr>
          <p:sp>
            <p:nvSpPr>
              <p:cNvPr id="39" name="Freeform 94"/>
              <p:cNvSpPr>
                <a:spLocks/>
              </p:cNvSpPr>
              <p:nvPr/>
            </p:nvSpPr>
            <p:spPr bwMode="auto">
              <a:xfrm>
                <a:off x="4448175" y="2716213"/>
                <a:ext cx="15875" cy="131763"/>
              </a:xfrm>
              <a:custGeom>
                <a:avLst/>
                <a:gdLst>
                  <a:gd name="T0" fmla="*/ 4 w 10"/>
                  <a:gd name="T1" fmla="*/ 0 h 83"/>
                  <a:gd name="T2" fmla="*/ 5 w 10"/>
                  <a:gd name="T3" fmla="*/ 2 h 83"/>
                  <a:gd name="T4" fmla="*/ 9 w 10"/>
                  <a:gd name="T5" fmla="*/ 28 h 83"/>
                  <a:gd name="T6" fmla="*/ 10 w 10"/>
                  <a:gd name="T7" fmla="*/ 56 h 83"/>
                  <a:gd name="T8" fmla="*/ 9 w 10"/>
                  <a:gd name="T9" fmla="*/ 83 h 83"/>
                  <a:gd name="T10" fmla="*/ 9 w 10"/>
                  <a:gd name="T11" fmla="*/ 83 h 83"/>
                  <a:gd name="T12" fmla="*/ 8 w 10"/>
                  <a:gd name="T13" fmla="*/ 83 h 83"/>
                  <a:gd name="T14" fmla="*/ 8 w 10"/>
                  <a:gd name="T15" fmla="*/ 83 h 83"/>
                  <a:gd name="T16" fmla="*/ 5 w 10"/>
                  <a:gd name="T17" fmla="*/ 63 h 83"/>
                  <a:gd name="T18" fmla="*/ 4 w 10"/>
                  <a:gd name="T19" fmla="*/ 44 h 83"/>
                  <a:gd name="T20" fmla="*/ 1 w 10"/>
                  <a:gd name="T21" fmla="*/ 24 h 83"/>
                  <a:gd name="T22" fmla="*/ 0 w 10"/>
                  <a:gd name="T23" fmla="*/ 4 h 83"/>
                  <a:gd name="T24" fmla="*/ 1 w 10"/>
                  <a:gd name="T25" fmla="*/ 3 h 83"/>
                  <a:gd name="T26" fmla="*/ 1 w 10"/>
                  <a:gd name="T27" fmla="*/ 2 h 83"/>
                  <a:gd name="T28" fmla="*/ 2 w 10"/>
                  <a:gd name="T29" fmla="*/ 2 h 83"/>
                  <a:gd name="T30" fmla="*/ 4 w 10"/>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83">
                    <a:moveTo>
                      <a:pt x="4" y="0"/>
                    </a:moveTo>
                    <a:lnTo>
                      <a:pt x="5" y="2"/>
                    </a:lnTo>
                    <a:lnTo>
                      <a:pt x="9" y="28"/>
                    </a:lnTo>
                    <a:lnTo>
                      <a:pt x="10" y="56"/>
                    </a:lnTo>
                    <a:lnTo>
                      <a:pt x="9" y="83"/>
                    </a:lnTo>
                    <a:lnTo>
                      <a:pt x="9" y="83"/>
                    </a:lnTo>
                    <a:lnTo>
                      <a:pt x="8" y="83"/>
                    </a:lnTo>
                    <a:lnTo>
                      <a:pt x="8" y="83"/>
                    </a:lnTo>
                    <a:lnTo>
                      <a:pt x="5" y="63"/>
                    </a:lnTo>
                    <a:lnTo>
                      <a:pt x="4" y="44"/>
                    </a:lnTo>
                    <a:lnTo>
                      <a:pt x="1" y="24"/>
                    </a:lnTo>
                    <a:lnTo>
                      <a:pt x="0" y="4"/>
                    </a:lnTo>
                    <a:lnTo>
                      <a:pt x="1" y="3"/>
                    </a:lnTo>
                    <a:lnTo>
                      <a:pt x="1" y="2"/>
                    </a:lnTo>
                    <a:lnTo>
                      <a:pt x="2" y="2"/>
                    </a:lnTo>
                    <a:lnTo>
                      <a:pt x="4"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95"/>
              <p:cNvSpPr>
                <a:spLocks/>
              </p:cNvSpPr>
              <p:nvPr/>
            </p:nvSpPr>
            <p:spPr bwMode="auto">
              <a:xfrm>
                <a:off x="4660900" y="2728913"/>
                <a:ext cx="14288" cy="117475"/>
              </a:xfrm>
              <a:custGeom>
                <a:avLst/>
                <a:gdLst>
                  <a:gd name="T0" fmla="*/ 2 w 9"/>
                  <a:gd name="T1" fmla="*/ 0 h 74"/>
                  <a:gd name="T2" fmla="*/ 6 w 9"/>
                  <a:gd name="T3" fmla="*/ 3 h 74"/>
                  <a:gd name="T4" fmla="*/ 7 w 9"/>
                  <a:gd name="T5" fmla="*/ 7 h 74"/>
                  <a:gd name="T6" fmla="*/ 6 w 9"/>
                  <a:gd name="T7" fmla="*/ 13 h 74"/>
                  <a:gd name="T8" fmla="*/ 6 w 9"/>
                  <a:gd name="T9" fmla="*/ 19 h 74"/>
                  <a:gd name="T10" fmla="*/ 5 w 9"/>
                  <a:gd name="T11" fmla="*/ 23 h 74"/>
                  <a:gd name="T12" fmla="*/ 5 w 9"/>
                  <a:gd name="T13" fmla="*/ 38 h 74"/>
                  <a:gd name="T14" fmla="*/ 7 w 9"/>
                  <a:gd name="T15" fmla="*/ 54 h 74"/>
                  <a:gd name="T16" fmla="*/ 9 w 9"/>
                  <a:gd name="T17" fmla="*/ 70 h 74"/>
                  <a:gd name="T18" fmla="*/ 7 w 9"/>
                  <a:gd name="T19" fmla="*/ 71 h 74"/>
                  <a:gd name="T20" fmla="*/ 6 w 9"/>
                  <a:gd name="T21" fmla="*/ 72 h 74"/>
                  <a:gd name="T22" fmla="*/ 5 w 9"/>
                  <a:gd name="T23" fmla="*/ 74 h 74"/>
                  <a:gd name="T24" fmla="*/ 3 w 9"/>
                  <a:gd name="T25" fmla="*/ 74 h 74"/>
                  <a:gd name="T26" fmla="*/ 3 w 9"/>
                  <a:gd name="T27" fmla="*/ 72 h 74"/>
                  <a:gd name="T28" fmla="*/ 1 w 9"/>
                  <a:gd name="T29" fmla="*/ 59 h 74"/>
                  <a:gd name="T30" fmla="*/ 0 w 9"/>
                  <a:gd name="T31" fmla="*/ 45 h 74"/>
                  <a:gd name="T32" fmla="*/ 0 w 9"/>
                  <a:gd name="T33" fmla="*/ 32 h 74"/>
                  <a:gd name="T34" fmla="*/ 1 w 9"/>
                  <a:gd name="T35" fmla="*/ 27 h 74"/>
                  <a:gd name="T36" fmla="*/ 2 w 9"/>
                  <a:gd name="T37" fmla="*/ 20 h 74"/>
                  <a:gd name="T38" fmla="*/ 3 w 9"/>
                  <a:gd name="T39" fmla="*/ 12 h 74"/>
                  <a:gd name="T40" fmla="*/ 3 w 9"/>
                  <a:gd name="T41" fmla="*/ 6 h 74"/>
                  <a:gd name="T42" fmla="*/ 1 w 9"/>
                  <a:gd name="T43" fmla="*/ 2 h 74"/>
                  <a:gd name="T44" fmla="*/ 1 w 9"/>
                  <a:gd name="T45" fmla="*/ 0 h 74"/>
                  <a:gd name="T46" fmla="*/ 2 w 9"/>
                  <a:gd name="T47" fmla="*/ 0 h 74"/>
                  <a:gd name="T48" fmla="*/ 2 w 9"/>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4">
                    <a:moveTo>
                      <a:pt x="2" y="0"/>
                    </a:moveTo>
                    <a:lnTo>
                      <a:pt x="6" y="3"/>
                    </a:lnTo>
                    <a:lnTo>
                      <a:pt x="7" y="7"/>
                    </a:lnTo>
                    <a:lnTo>
                      <a:pt x="6" y="13"/>
                    </a:lnTo>
                    <a:lnTo>
                      <a:pt x="6" y="19"/>
                    </a:lnTo>
                    <a:lnTo>
                      <a:pt x="5" y="23"/>
                    </a:lnTo>
                    <a:lnTo>
                      <a:pt x="5" y="38"/>
                    </a:lnTo>
                    <a:lnTo>
                      <a:pt x="7" y="54"/>
                    </a:lnTo>
                    <a:lnTo>
                      <a:pt x="9" y="70"/>
                    </a:lnTo>
                    <a:lnTo>
                      <a:pt x="7" y="71"/>
                    </a:lnTo>
                    <a:lnTo>
                      <a:pt x="6" y="72"/>
                    </a:lnTo>
                    <a:lnTo>
                      <a:pt x="5" y="74"/>
                    </a:lnTo>
                    <a:lnTo>
                      <a:pt x="3" y="74"/>
                    </a:lnTo>
                    <a:lnTo>
                      <a:pt x="3" y="72"/>
                    </a:lnTo>
                    <a:lnTo>
                      <a:pt x="1" y="59"/>
                    </a:lnTo>
                    <a:lnTo>
                      <a:pt x="0" y="45"/>
                    </a:lnTo>
                    <a:lnTo>
                      <a:pt x="0" y="32"/>
                    </a:lnTo>
                    <a:lnTo>
                      <a:pt x="1" y="27"/>
                    </a:lnTo>
                    <a:lnTo>
                      <a:pt x="2" y="20"/>
                    </a:lnTo>
                    <a:lnTo>
                      <a:pt x="3" y="12"/>
                    </a:lnTo>
                    <a:lnTo>
                      <a:pt x="3" y="6"/>
                    </a:lnTo>
                    <a:lnTo>
                      <a:pt x="1" y="2"/>
                    </a:lnTo>
                    <a:lnTo>
                      <a:pt x="1" y="0"/>
                    </a:lnTo>
                    <a:lnTo>
                      <a:pt x="2" y="0"/>
                    </a:lnTo>
                    <a:lnTo>
                      <a:pt x="2"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96"/>
              <p:cNvSpPr>
                <a:spLocks/>
              </p:cNvSpPr>
              <p:nvPr/>
            </p:nvSpPr>
            <p:spPr bwMode="auto">
              <a:xfrm>
                <a:off x="4435475" y="3216275"/>
                <a:ext cx="33338" cy="184150"/>
              </a:xfrm>
              <a:custGeom>
                <a:avLst/>
                <a:gdLst>
                  <a:gd name="T0" fmla="*/ 16 w 21"/>
                  <a:gd name="T1" fmla="*/ 0 h 116"/>
                  <a:gd name="T2" fmla="*/ 17 w 21"/>
                  <a:gd name="T3" fmla="*/ 2 h 116"/>
                  <a:gd name="T4" fmla="*/ 18 w 21"/>
                  <a:gd name="T5" fmla="*/ 4 h 116"/>
                  <a:gd name="T6" fmla="*/ 18 w 21"/>
                  <a:gd name="T7" fmla="*/ 8 h 116"/>
                  <a:gd name="T8" fmla="*/ 17 w 21"/>
                  <a:gd name="T9" fmla="*/ 11 h 116"/>
                  <a:gd name="T10" fmla="*/ 17 w 21"/>
                  <a:gd name="T11" fmla="*/ 13 h 116"/>
                  <a:gd name="T12" fmla="*/ 17 w 21"/>
                  <a:gd name="T13" fmla="*/ 21 h 116"/>
                  <a:gd name="T14" fmla="*/ 17 w 21"/>
                  <a:gd name="T15" fmla="*/ 28 h 116"/>
                  <a:gd name="T16" fmla="*/ 18 w 21"/>
                  <a:gd name="T17" fmla="*/ 34 h 116"/>
                  <a:gd name="T18" fmla="*/ 19 w 21"/>
                  <a:gd name="T19" fmla="*/ 72 h 116"/>
                  <a:gd name="T20" fmla="*/ 21 w 21"/>
                  <a:gd name="T21" fmla="*/ 112 h 116"/>
                  <a:gd name="T22" fmla="*/ 19 w 21"/>
                  <a:gd name="T23" fmla="*/ 112 h 116"/>
                  <a:gd name="T24" fmla="*/ 19 w 21"/>
                  <a:gd name="T25" fmla="*/ 114 h 116"/>
                  <a:gd name="T26" fmla="*/ 18 w 21"/>
                  <a:gd name="T27" fmla="*/ 116 h 116"/>
                  <a:gd name="T28" fmla="*/ 17 w 21"/>
                  <a:gd name="T29" fmla="*/ 116 h 116"/>
                  <a:gd name="T30" fmla="*/ 16 w 21"/>
                  <a:gd name="T31" fmla="*/ 116 h 116"/>
                  <a:gd name="T32" fmla="*/ 16 w 21"/>
                  <a:gd name="T33" fmla="*/ 116 h 116"/>
                  <a:gd name="T34" fmla="*/ 13 w 21"/>
                  <a:gd name="T35" fmla="*/ 50 h 116"/>
                  <a:gd name="T36" fmla="*/ 12 w 21"/>
                  <a:gd name="T37" fmla="*/ 37 h 116"/>
                  <a:gd name="T38" fmla="*/ 12 w 21"/>
                  <a:gd name="T39" fmla="*/ 23 h 116"/>
                  <a:gd name="T40" fmla="*/ 13 w 21"/>
                  <a:gd name="T41" fmla="*/ 19 h 116"/>
                  <a:gd name="T42" fmla="*/ 10 w 21"/>
                  <a:gd name="T43" fmla="*/ 24 h 116"/>
                  <a:gd name="T44" fmla="*/ 6 w 21"/>
                  <a:gd name="T45" fmla="*/ 30 h 116"/>
                  <a:gd name="T46" fmla="*/ 0 w 21"/>
                  <a:gd name="T47" fmla="*/ 37 h 116"/>
                  <a:gd name="T48" fmla="*/ 0 w 21"/>
                  <a:gd name="T49" fmla="*/ 37 h 116"/>
                  <a:gd name="T50" fmla="*/ 0 w 21"/>
                  <a:gd name="T51" fmla="*/ 37 h 116"/>
                  <a:gd name="T52" fmla="*/ 4 w 21"/>
                  <a:gd name="T53" fmla="*/ 30 h 116"/>
                  <a:gd name="T54" fmla="*/ 8 w 21"/>
                  <a:gd name="T55" fmla="*/ 24 h 116"/>
                  <a:gd name="T56" fmla="*/ 12 w 21"/>
                  <a:gd name="T57" fmla="*/ 17 h 116"/>
                  <a:gd name="T58" fmla="*/ 13 w 21"/>
                  <a:gd name="T59" fmla="*/ 15 h 116"/>
                  <a:gd name="T60" fmla="*/ 14 w 21"/>
                  <a:gd name="T61" fmla="*/ 12 h 116"/>
                  <a:gd name="T62" fmla="*/ 14 w 21"/>
                  <a:gd name="T63" fmla="*/ 12 h 116"/>
                  <a:gd name="T64" fmla="*/ 14 w 21"/>
                  <a:gd name="T65" fmla="*/ 8 h 116"/>
                  <a:gd name="T66" fmla="*/ 14 w 21"/>
                  <a:gd name="T67" fmla="*/ 5 h 116"/>
                  <a:gd name="T68" fmla="*/ 13 w 21"/>
                  <a:gd name="T69" fmla="*/ 2 h 116"/>
                  <a:gd name="T70" fmla="*/ 13 w 21"/>
                  <a:gd name="T71" fmla="*/ 0 h 116"/>
                  <a:gd name="T72" fmla="*/ 14 w 21"/>
                  <a:gd name="T73" fmla="*/ 0 h 116"/>
                  <a:gd name="T74" fmla="*/ 16 w 21"/>
                  <a:gd name="T7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16">
                    <a:moveTo>
                      <a:pt x="16" y="0"/>
                    </a:moveTo>
                    <a:lnTo>
                      <a:pt x="17" y="2"/>
                    </a:lnTo>
                    <a:lnTo>
                      <a:pt x="18" y="4"/>
                    </a:lnTo>
                    <a:lnTo>
                      <a:pt x="18" y="8"/>
                    </a:lnTo>
                    <a:lnTo>
                      <a:pt x="17" y="11"/>
                    </a:lnTo>
                    <a:lnTo>
                      <a:pt x="17" y="13"/>
                    </a:lnTo>
                    <a:lnTo>
                      <a:pt x="17" y="21"/>
                    </a:lnTo>
                    <a:lnTo>
                      <a:pt x="17" y="28"/>
                    </a:lnTo>
                    <a:lnTo>
                      <a:pt x="18" y="34"/>
                    </a:lnTo>
                    <a:lnTo>
                      <a:pt x="19" y="72"/>
                    </a:lnTo>
                    <a:lnTo>
                      <a:pt x="21" y="112"/>
                    </a:lnTo>
                    <a:lnTo>
                      <a:pt x="19" y="112"/>
                    </a:lnTo>
                    <a:lnTo>
                      <a:pt x="19" y="114"/>
                    </a:lnTo>
                    <a:lnTo>
                      <a:pt x="18" y="116"/>
                    </a:lnTo>
                    <a:lnTo>
                      <a:pt x="17" y="116"/>
                    </a:lnTo>
                    <a:lnTo>
                      <a:pt x="16" y="116"/>
                    </a:lnTo>
                    <a:lnTo>
                      <a:pt x="16" y="116"/>
                    </a:lnTo>
                    <a:lnTo>
                      <a:pt x="13" y="50"/>
                    </a:lnTo>
                    <a:lnTo>
                      <a:pt x="12" y="37"/>
                    </a:lnTo>
                    <a:lnTo>
                      <a:pt x="12" y="23"/>
                    </a:lnTo>
                    <a:lnTo>
                      <a:pt x="13" y="19"/>
                    </a:lnTo>
                    <a:lnTo>
                      <a:pt x="10" y="24"/>
                    </a:lnTo>
                    <a:lnTo>
                      <a:pt x="6" y="30"/>
                    </a:lnTo>
                    <a:lnTo>
                      <a:pt x="0" y="37"/>
                    </a:lnTo>
                    <a:lnTo>
                      <a:pt x="0" y="37"/>
                    </a:lnTo>
                    <a:lnTo>
                      <a:pt x="0" y="37"/>
                    </a:lnTo>
                    <a:lnTo>
                      <a:pt x="4" y="30"/>
                    </a:lnTo>
                    <a:lnTo>
                      <a:pt x="8" y="24"/>
                    </a:lnTo>
                    <a:lnTo>
                      <a:pt x="12" y="17"/>
                    </a:lnTo>
                    <a:lnTo>
                      <a:pt x="13" y="15"/>
                    </a:lnTo>
                    <a:lnTo>
                      <a:pt x="14" y="12"/>
                    </a:lnTo>
                    <a:lnTo>
                      <a:pt x="14" y="12"/>
                    </a:lnTo>
                    <a:lnTo>
                      <a:pt x="14" y="8"/>
                    </a:lnTo>
                    <a:lnTo>
                      <a:pt x="14" y="5"/>
                    </a:lnTo>
                    <a:lnTo>
                      <a:pt x="13" y="2"/>
                    </a:lnTo>
                    <a:lnTo>
                      <a:pt x="13" y="0"/>
                    </a:lnTo>
                    <a:lnTo>
                      <a:pt x="14" y="0"/>
                    </a:lnTo>
                    <a:lnTo>
                      <a:pt x="16"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7"/>
              <p:cNvSpPr>
                <a:spLocks/>
              </p:cNvSpPr>
              <p:nvPr/>
            </p:nvSpPr>
            <p:spPr bwMode="auto">
              <a:xfrm>
                <a:off x="4689475" y="3208338"/>
                <a:ext cx="14288" cy="200025"/>
              </a:xfrm>
              <a:custGeom>
                <a:avLst/>
                <a:gdLst>
                  <a:gd name="T0" fmla="*/ 1 w 9"/>
                  <a:gd name="T1" fmla="*/ 0 h 126"/>
                  <a:gd name="T2" fmla="*/ 3 w 9"/>
                  <a:gd name="T3" fmla="*/ 1 h 126"/>
                  <a:gd name="T4" fmla="*/ 5 w 9"/>
                  <a:gd name="T5" fmla="*/ 35 h 126"/>
                  <a:gd name="T6" fmla="*/ 8 w 9"/>
                  <a:gd name="T7" fmla="*/ 69 h 126"/>
                  <a:gd name="T8" fmla="*/ 9 w 9"/>
                  <a:gd name="T9" fmla="*/ 96 h 126"/>
                  <a:gd name="T10" fmla="*/ 9 w 9"/>
                  <a:gd name="T11" fmla="*/ 123 h 126"/>
                  <a:gd name="T12" fmla="*/ 8 w 9"/>
                  <a:gd name="T13" fmla="*/ 123 h 126"/>
                  <a:gd name="T14" fmla="*/ 8 w 9"/>
                  <a:gd name="T15" fmla="*/ 125 h 126"/>
                  <a:gd name="T16" fmla="*/ 6 w 9"/>
                  <a:gd name="T17" fmla="*/ 126 h 126"/>
                  <a:gd name="T18" fmla="*/ 5 w 9"/>
                  <a:gd name="T19" fmla="*/ 126 h 126"/>
                  <a:gd name="T20" fmla="*/ 5 w 9"/>
                  <a:gd name="T21" fmla="*/ 126 h 126"/>
                  <a:gd name="T22" fmla="*/ 3 w 9"/>
                  <a:gd name="T23" fmla="*/ 109 h 126"/>
                  <a:gd name="T24" fmla="*/ 1 w 9"/>
                  <a:gd name="T25" fmla="*/ 92 h 126"/>
                  <a:gd name="T26" fmla="*/ 3 w 9"/>
                  <a:gd name="T27" fmla="*/ 73 h 126"/>
                  <a:gd name="T28" fmla="*/ 0 w 9"/>
                  <a:gd name="T29" fmla="*/ 38 h 126"/>
                  <a:gd name="T30" fmla="*/ 0 w 9"/>
                  <a:gd name="T31" fmla="*/ 3 h 126"/>
                  <a:gd name="T32" fmla="*/ 0 w 9"/>
                  <a:gd name="T33" fmla="*/ 3 h 126"/>
                  <a:gd name="T34" fmla="*/ 1 w 9"/>
                  <a:gd name="T35" fmla="*/ 1 h 126"/>
                  <a:gd name="T36" fmla="*/ 1 w 9"/>
                  <a:gd name="T3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26">
                    <a:moveTo>
                      <a:pt x="1" y="0"/>
                    </a:moveTo>
                    <a:lnTo>
                      <a:pt x="3" y="1"/>
                    </a:lnTo>
                    <a:lnTo>
                      <a:pt x="5" y="35"/>
                    </a:lnTo>
                    <a:lnTo>
                      <a:pt x="8" y="69"/>
                    </a:lnTo>
                    <a:lnTo>
                      <a:pt x="9" y="96"/>
                    </a:lnTo>
                    <a:lnTo>
                      <a:pt x="9" y="123"/>
                    </a:lnTo>
                    <a:lnTo>
                      <a:pt x="8" y="123"/>
                    </a:lnTo>
                    <a:lnTo>
                      <a:pt x="8" y="125"/>
                    </a:lnTo>
                    <a:lnTo>
                      <a:pt x="6" y="126"/>
                    </a:lnTo>
                    <a:lnTo>
                      <a:pt x="5" y="126"/>
                    </a:lnTo>
                    <a:lnTo>
                      <a:pt x="5" y="126"/>
                    </a:lnTo>
                    <a:lnTo>
                      <a:pt x="3" y="109"/>
                    </a:lnTo>
                    <a:lnTo>
                      <a:pt x="1" y="92"/>
                    </a:lnTo>
                    <a:lnTo>
                      <a:pt x="3" y="73"/>
                    </a:lnTo>
                    <a:lnTo>
                      <a:pt x="0" y="38"/>
                    </a:lnTo>
                    <a:lnTo>
                      <a:pt x="0" y="3"/>
                    </a:lnTo>
                    <a:lnTo>
                      <a:pt x="0" y="3"/>
                    </a:lnTo>
                    <a:lnTo>
                      <a:pt x="1" y="1"/>
                    </a:lnTo>
                    <a:lnTo>
                      <a:pt x="1"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98"/>
              <p:cNvSpPr>
                <a:spLocks/>
              </p:cNvSpPr>
              <p:nvPr/>
            </p:nvSpPr>
            <p:spPr bwMode="auto">
              <a:xfrm>
                <a:off x="4395788" y="2705100"/>
                <a:ext cx="274638" cy="153988"/>
              </a:xfrm>
              <a:custGeom>
                <a:avLst/>
                <a:gdLst>
                  <a:gd name="T0" fmla="*/ 172 w 173"/>
                  <a:gd name="T1" fmla="*/ 0 h 97"/>
                  <a:gd name="T2" fmla="*/ 173 w 173"/>
                  <a:gd name="T3" fmla="*/ 0 h 97"/>
                  <a:gd name="T4" fmla="*/ 173 w 173"/>
                  <a:gd name="T5" fmla="*/ 1 h 97"/>
                  <a:gd name="T6" fmla="*/ 172 w 173"/>
                  <a:gd name="T7" fmla="*/ 2 h 97"/>
                  <a:gd name="T8" fmla="*/ 170 w 173"/>
                  <a:gd name="T9" fmla="*/ 4 h 97"/>
                  <a:gd name="T10" fmla="*/ 169 w 173"/>
                  <a:gd name="T11" fmla="*/ 5 h 97"/>
                  <a:gd name="T12" fmla="*/ 168 w 173"/>
                  <a:gd name="T13" fmla="*/ 5 h 97"/>
                  <a:gd name="T14" fmla="*/ 146 w 173"/>
                  <a:gd name="T15" fmla="*/ 7 h 97"/>
                  <a:gd name="T16" fmla="*/ 123 w 173"/>
                  <a:gd name="T17" fmla="*/ 11 h 97"/>
                  <a:gd name="T18" fmla="*/ 102 w 173"/>
                  <a:gd name="T19" fmla="*/ 11 h 97"/>
                  <a:gd name="T20" fmla="*/ 67 w 173"/>
                  <a:gd name="T21" fmla="*/ 9 h 97"/>
                  <a:gd name="T22" fmla="*/ 55 w 173"/>
                  <a:gd name="T23" fmla="*/ 7 h 97"/>
                  <a:gd name="T24" fmla="*/ 43 w 173"/>
                  <a:gd name="T25" fmla="*/ 7 h 97"/>
                  <a:gd name="T26" fmla="*/ 31 w 173"/>
                  <a:gd name="T27" fmla="*/ 9 h 97"/>
                  <a:gd name="T28" fmla="*/ 30 w 173"/>
                  <a:gd name="T29" fmla="*/ 10 h 97"/>
                  <a:gd name="T30" fmla="*/ 29 w 173"/>
                  <a:gd name="T31" fmla="*/ 13 h 97"/>
                  <a:gd name="T32" fmla="*/ 23 w 173"/>
                  <a:gd name="T33" fmla="*/ 18 h 97"/>
                  <a:gd name="T34" fmla="*/ 20 w 173"/>
                  <a:gd name="T35" fmla="*/ 22 h 97"/>
                  <a:gd name="T36" fmla="*/ 16 w 173"/>
                  <a:gd name="T37" fmla="*/ 27 h 97"/>
                  <a:gd name="T38" fmla="*/ 10 w 173"/>
                  <a:gd name="T39" fmla="*/ 31 h 97"/>
                  <a:gd name="T40" fmla="*/ 5 w 173"/>
                  <a:gd name="T41" fmla="*/ 35 h 97"/>
                  <a:gd name="T42" fmla="*/ 5 w 173"/>
                  <a:gd name="T43" fmla="*/ 40 h 97"/>
                  <a:gd name="T44" fmla="*/ 6 w 173"/>
                  <a:gd name="T45" fmla="*/ 46 h 97"/>
                  <a:gd name="T46" fmla="*/ 6 w 173"/>
                  <a:gd name="T47" fmla="*/ 51 h 97"/>
                  <a:gd name="T48" fmla="*/ 5 w 173"/>
                  <a:gd name="T49" fmla="*/ 56 h 97"/>
                  <a:gd name="T50" fmla="*/ 6 w 173"/>
                  <a:gd name="T51" fmla="*/ 91 h 97"/>
                  <a:gd name="T52" fmla="*/ 5 w 173"/>
                  <a:gd name="T53" fmla="*/ 93 h 97"/>
                  <a:gd name="T54" fmla="*/ 4 w 173"/>
                  <a:gd name="T55" fmla="*/ 94 h 97"/>
                  <a:gd name="T56" fmla="*/ 2 w 173"/>
                  <a:gd name="T57" fmla="*/ 95 h 97"/>
                  <a:gd name="T58" fmla="*/ 1 w 173"/>
                  <a:gd name="T59" fmla="*/ 97 h 97"/>
                  <a:gd name="T60" fmla="*/ 0 w 173"/>
                  <a:gd name="T61" fmla="*/ 97 h 97"/>
                  <a:gd name="T62" fmla="*/ 0 w 173"/>
                  <a:gd name="T63" fmla="*/ 95 h 97"/>
                  <a:gd name="T64" fmla="*/ 0 w 173"/>
                  <a:gd name="T65" fmla="*/ 59 h 97"/>
                  <a:gd name="T66" fmla="*/ 1 w 173"/>
                  <a:gd name="T67" fmla="*/ 46 h 97"/>
                  <a:gd name="T68" fmla="*/ 0 w 173"/>
                  <a:gd name="T69" fmla="*/ 31 h 97"/>
                  <a:gd name="T70" fmla="*/ 0 w 173"/>
                  <a:gd name="T71" fmla="*/ 31 h 97"/>
                  <a:gd name="T72" fmla="*/ 1 w 173"/>
                  <a:gd name="T73" fmla="*/ 31 h 97"/>
                  <a:gd name="T74" fmla="*/ 1 w 173"/>
                  <a:gd name="T75" fmla="*/ 31 h 97"/>
                  <a:gd name="T76" fmla="*/ 4 w 173"/>
                  <a:gd name="T77" fmla="*/ 34 h 97"/>
                  <a:gd name="T78" fmla="*/ 6 w 173"/>
                  <a:gd name="T79" fmla="*/ 31 h 97"/>
                  <a:gd name="T80" fmla="*/ 10 w 173"/>
                  <a:gd name="T81" fmla="*/ 28 h 97"/>
                  <a:gd name="T82" fmla="*/ 14 w 173"/>
                  <a:gd name="T83" fmla="*/ 23 h 97"/>
                  <a:gd name="T84" fmla="*/ 20 w 173"/>
                  <a:gd name="T85" fmla="*/ 18 h 97"/>
                  <a:gd name="T86" fmla="*/ 22 w 173"/>
                  <a:gd name="T87" fmla="*/ 15 h 97"/>
                  <a:gd name="T88" fmla="*/ 23 w 173"/>
                  <a:gd name="T89" fmla="*/ 13 h 97"/>
                  <a:gd name="T90" fmla="*/ 26 w 173"/>
                  <a:gd name="T91" fmla="*/ 10 h 97"/>
                  <a:gd name="T92" fmla="*/ 30 w 173"/>
                  <a:gd name="T93" fmla="*/ 7 h 97"/>
                  <a:gd name="T94" fmla="*/ 33 w 173"/>
                  <a:gd name="T95" fmla="*/ 6 h 97"/>
                  <a:gd name="T96" fmla="*/ 33 w 173"/>
                  <a:gd name="T97" fmla="*/ 7 h 97"/>
                  <a:gd name="T98" fmla="*/ 33 w 173"/>
                  <a:gd name="T99" fmla="*/ 7 h 97"/>
                  <a:gd name="T100" fmla="*/ 33 w 173"/>
                  <a:gd name="T101" fmla="*/ 7 h 97"/>
                  <a:gd name="T102" fmla="*/ 47 w 173"/>
                  <a:gd name="T103" fmla="*/ 4 h 97"/>
                  <a:gd name="T104" fmla="*/ 63 w 173"/>
                  <a:gd name="T105" fmla="*/ 4 h 97"/>
                  <a:gd name="T106" fmla="*/ 80 w 173"/>
                  <a:gd name="T107" fmla="*/ 4 h 97"/>
                  <a:gd name="T108" fmla="*/ 94 w 173"/>
                  <a:gd name="T109" fmla="*/ 5 h 97"/>
                  <a:gd name="T110" fmla="*/ 121 w 173"/>
                  <a:gd name="T111" fmla="*/ 5 h 97"/>
                  <a:gd name="T112" fmla="*/ 146 w 173"/>
                  <a:gd name="T113" fmla="*/ 2 h 97"/>
                  <a:gd name="T114" fmla="*/ 172 w 173"/>
                  <a:gd name="T11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97">
                    <a:moveTo>
                      <a:pt x="172" y="0"/>
                    </a:moveTo>
                    <a:lnTo>
                      <a:pt x="173" y="0"/>
                    </a:lnTo>
                    <a:lnTo>
                      <a:pt x="173" y="1"/>
                    </a:lnTo>
                    <a:lnTo>
                      <a:pt x="172" y="2"/>
                    </a:lnTo>
                    <a:lnTo>
                      <a:pt x="170" y="4"/>
                    </a:lnTo>
                    <a:lnTo>
                      <a:pt x="169" y="5"/>
                    </a:lnTo>
                    <a:lnTo>
                      <a:pt x="168" y="5"/>
                    </a:lnTo>
                    <a:lnTo>
                      <a:pt x="146" y="7"/>
                    </a:lnTo>
                    <a:lnTo>
                      <a:pt x="123" y="11"/>
                    </a:lnTo>
                    <a:lnTo>
                      <a:pt x="102" y="11"/>
                    </a:lnTo>
                    <a:lnTo>
                      <a:pt x="67" y="9"/>
                    </a:lnTo>
                    <a:lnTo>
                      <a:pt x="55" y="7"/>
                    </a:lnTo>
                    <a:lnTo>
                      <a:pt x="43" y="7"/>
                    </a:lnTo>
                    <a:lnTo>
                      <a:pt x="31" y="9"/>
                    </a:lnTo>
                    <a:lnTo>
                      <a:pt x="30" y="10"/>
                    </a:lnTo>
                    <a:lnTo>
                      <a:pt x="29" y="13"/>
                    </a:lnTo>
                    <a:lnTo>
                      <a:pt x="23" y="18"/>
                    </a:lnTo>
                    <a:lnTo>
                      <a:pt x="20" y="22"/>
                    </a:lnTo>
                    <a:lnTo>
                      <a:pt x="16" y="27"/>
                    </a:lnTo>
                    <a:lnTo>
                      <a:pt x="10" y="31"/>
                    </a:lnTo>
                    <a:lnTo>
                      <a:pt x="5" y="35"/>
                    </a:lnTo>
                    <a:lnTo>
                      <a:pt x="5" y="40"/>
                    </a:lnTo>
                    <a:lnTo>
                      <a:pt x="6" y="46"/>
                    </a:lnTo>
                    <a:lnTo>
                      <a:pt x="6" y="51"/>
                    </a:lnTo>
                    <a:lnTo>
                      <a:pt x="5" y="56"/>
                    </a:lnTo>
                    <a:lnTo>
                      <a:pt x="6" y="91"/>
                    </a:lnTo>
                    <a:lnTo>
                      <a:pt x="5" y="93"/>
                    </a:lnTo>
                    <a:lnTo>
                      <a:pt x="4" y="94"/>
                    </a:lnTo>
                    <a:lnTo>
                      <a:pt x="2" y="95"/>
                    </a:lnTo>
                    <a:lnTo>
                      <a:pt x="1" y="97"/>
                    </a:lnTo>
                    <a:lnTo>
                      <a:pt x="0" y="97"/>
                    </a:lnTo>
                    <a:lnTo>
                      <a:pt x="0" y="95"/>
                    </a:lnTo>
                    <a:lnTo>
                      <a:pt x="0" y="59"/>
                    </a:lnTo>
                    <a:lnTo>
                      <a:pt x="1" y="46"/>
                    </a:lnTo>
                    <a:lnTo>
                      <a:pt x="0" y="31"/>
                    </a:lnTo>
                    <a:lnTo>
                      <a:pt x="0" y="31"/>
                    </a:lnTo>
                    <a:lnTo>
                      <a:pt x="1" y="31"/>
                    </a:lnTo>
                    <a:lnTo>
                      <a:pt x="1" y="31"/>
                    </a:lnTo>
                    <a:lnTo>
                      <a:pt x="4" y="34"/>
                    </a:lnTo>
                    <a:lnTo>
                      <a:pt x="6" y="31"/>
                    </a:lnTo>
                    <a:lnTo>
                      <a:pt x="10" y="28"/>
                    </a:lnTo>
                    <a:lnTo>
                      <a:pt x="14" y="23"/>
                    </a:lnTo>
                    <a:lnTo>
                      <a:pt x="20" y="18"/>
                    </a:lnTo>
                    <a:lnTo>
                      <a:pt x="22" y="15"/>
                    </a:lnTo>
                    <a:lnTo>
                      <a:pt x="23" y="13"/>
                    </a:lnTo>
                    <a:lnTo>
                      <a:pt x="26" y="10"/>
                    </a:lnTo>
                    <a:lnTo>
                      <a:pt x="30" y="7"/>
                    </a:lnTo>
                    <a:lnTo>
                      <a:pt x="33" y="6"/>
                    </a:lnTo>
                    <a:lnTo>
                      <a:pt x="33" y="7"/>
                    </a:lnTo>
                    <a:lnTo>
                      <a:pt x="33" y="7"/>
                    </a:lnTo>
                    <a:lnTo>
                      <a:pt x="33" y="7"/>
                    </a:lnTo>
                    <a:lnTo>
                      <a:pt x="47" y="4"/>
                    </a:lnTo>
                    <a:lnTo>
                      <a:pt x="63" y="4"/>
                    </a:lnTo>
                    <a:lnTo>
                      <a:pt x="80" y="4"/>
                    </a:lnTo>
                    <a:lnTo>
                      <a:pt x="94" y="5"/>
                    </a:lnTo>
                    <a:lnTo>
                      <a:pt x="121" y="5"/>
                    </a:lnTo>
                    <a:lnTo>
                      <a:pt x="146" y="2"/>
                    </a:lnTo>
                    <a:lnTo>
                      <a:pt x="172"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99"/>
              <p:cNvSpPr>
                <a:spLocks/>
              </p:cNvSpPr>
              <p:nvPr/>
            </p:nvSpPr>
            <p:spPr bwMode="auto">
              <a:xfrm>
                <a:off x="4402138" y="3221038"/>
                <a:ext cx="14288" cy="152400"/>
              </a:xfrm>
              <a:custGeom>
                <a:avLst/>
                <a:gdLst>
                  <a:gd name="T0" fmla="*/ 2 w 9"/>
                  <a:gd name="T1" fmla="*/ 0 h 96"/>
                  <a:gd name="T2" fmla="*/ 2 w 9"/>
                  <a:gd name="T3" fmla="*/ 0 h 96"/>
                  <a:gd name="T4" fmla="*/ 8 w 9"/>
                  <a:gd name="T5" fmla="*/ 22 h 96"/>
                  <a:gd name="T6" fmla="*/ 9 w 9"/>
                  <a:gd name="T7" fmla="*/ 44 h 96"/>
                  <a:gd name="T8" fmla="*/ 8 w 9"/>
                  <a:gd name="T9" fmla="*/ 68 h 96"/>
                  <a:gd name="T10" fmla="*/ 8 w 9"/>
                  <a:gd name="T11" fmla="*/ 90 h 96"/>
                  <a:gd name="T12" fmla="*/ 6 w 9"/>
                  <a:gd name="T13" fmla="*/ 92 h 96"/>
                  <a:gd name="T14" fmla="*/ 6 w 9"/>
                  <a:gd name="T15" fmla="*/ 93 h 96"/>
                  <a:gd name="T16" fmla="*/ 5 w 9"/>
                  <a:gd name="T17" fmla="*/ 94 h 96"/>
                  <a:gd name="T18" fmla="*/ 4 w 9"/>
                  <a:gd name="T19" fmla="*/ 96 h 96"/>
                  <a:gd name="T20" fmla="*/ 2 w 9"/>
                  <a:gd name="T21" fmla="*/ 96 h 96"/>
                  <a:gd name="T22" fmla="*/ 2 w 9"/>
                  <a:gd name="T23" fmla="*/ 94 h 96"/>
                  <a:gd name="T24" fmla="*/ 1 w 9"/>
                  <a:gd name="T25" fmla="*/ 64 h 96"/>
                  <a:gd name="T26" fmla="*/ 0 w 9"/>
                  <a:gd name="T27" fmla="*/ 33 h 96"/>
                  <a:gd name="T28" fmla="*/ 1 w 9"/>
                  <a:gd name="T29" fmla="*/ 1 h 96"/>
                  <a:gd name="T30" fmla="*/ 2 w 9"/>
                  <a:gd name="T31" fmla="*/ 1 h 96"/>
                  <a:gd name="T32" fmla="*/ 2 w 9"/>
                  <a:gd name="T3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6">
                    <a:moveTo>
                      <a:pt x="2" y="0"/>
                    </a:moveTo>
                    <a:lnTo>
                      <a:pt x="2" y="0"/>
                    </a:lnTo>
                    <a:lnTo>
                      <a:pt x="8" y="22"/>
                    </a:lnTo>
                    <a:lnTo>
                      <a:pt x="9" y="44"/>
                    </a:lnTo>
                    <a:lnTo>
                      <a:pt x="8" y="68"/>
                    </a:lnTo>
                    <a:lnTo>
                      <a:pt x="8" y="90"/>
                    </a:lnTo>
                    <a:lnTo>
                      <a:pt x="6" y="92"/>
                    </a:lnTo>
                    <a:lnTo>
                      <a:pt x="6" y="93"/>
                    </a:lnTo>
                    <a:lnTo>
                      <a:pt x="5" y="94"/>
                    </a:lnTo>
                    <a:lnTo>
                      <a:pt x="4" y="96"/>
                    </a:lnTo>
                    <a:lnTo>
                      <a:pt x="2" y="96"/>
                    </a:lnTo>
                    <a:lnTo>
                      <a:pt x="2" y="94"/>
                    </a:lnTo>
                    <a:lnTo>
                      <a:pt x="1" y="64"/>
                    </a:lnTo>
                    <a:lnTo>
                      <a:pt x="0" y="33"/>
                    </a:lnTo>
                    <a:lnTo>
                      <a:pt x="1" y="1"/>
                    </a:lnTo>
                    <a:lnTo>
                      <a:pt x="2" y="1"/>
                    </a:lnTo>
                    <a:lnTo>
                      <a:pt x="2"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00"/>
              <p:cNvSpPr>
                <a:spLocks/>
              </p:cNvSpPr>
              <p:nvPr/>
            </p:nvSpPr>
            <p:spPr bwMode="auto">
              <a:xfrm>
                <a:off x="4391025" y="2727325"/>
                <a:ext cx="71438" cy="131763"/>
              </a:xfrm>
              <a:custGeom>
                <a:avLst/>
                <a:gdLst>
                  <a:gd name="T0" fmla="*/ 32 w 45"/>
                  <a:gd name="T1" fmla="*/ 0 h 83"/>
                  <a:gd name="T2" fmla="*/ 24 w 45"/>
                  <a:gd name="T3" fmla="*/ 18 h 83"/>
                  <a:gd name="T4" fmla="*/ 34 w 45"/>
                  <a:gd name="T5" fmla="*/ 7 h 83"/>
                  <a:gd name="T6" fmla="*/ 23 w 45"/>
                  <a:gd name="T7" fmla="*/ 33 h 83"/>
                  <a:gd name="T8" fmla="*/ 38 w 45"/>
                  <a:gd name="T9" fmla="*/ 21 h 83"/>
                  <a:gd name="T10" fmla="*/ 40 w 45"/>
                  <a:gd name="T11" fmla="*/ 20 h 83"/>
                  <a:gd name="T12" fmla="*/ 34 w 45"/>
                  <a:gd name="T13" fmla="*/ 33 h 83"/>
                  <a:gd name="T14" fmla="*/ 37 w 45"/>
                  <a:gd name="T15" fmla="*/ 34 h 83"/>
                  <a:gd name="T16" fmla="*/ 44 w 45"/>
                  <a:gd name="T17" fmla="*/ 30 h 83"/>
                  <a:gd name="T18" fmla="*/ 38 w 45"/>
                  <a:gd name="T19" fmla="*/ 42 h 83"/>
                  <a:gd name="T20" fmla="*/ 25 w 45"/>
                  <a:gd name="T21" fmla="*/ 70 h 83"/>
                  <a:gd name="T22" fmla="*/ 40 w 45"/>
                  <a:gd name="T23" fmla="*/ 51 h 83"/>
                  <a:gd name="T24" fmla="*/ 42 w 45"/>
                  <a:gd name="T25" fmla="*/ 50 h 83"/>
                  <a:gd name="T26" fmla="*/ 41 w 45"/>
                  <a:gd name="T27" fmla="*/ 56 h 83"/>
                  <a:gd name="T28" fmla="*/ 41 w 45"/>
                  <a:gd name="T29" fmla="*/ 60 h 83"/>
                  <a:gd name="T30" fmla="*/ 44 w 45"/>
                  <a:gd name="T31" fmla="*/ 59 h 83"/>
                  <a:gd name="T32" fmla="*/ 44 w 45"/>
                  <a:gd name="T33" fmla="*/ 66 h 83"/>
                  <a:gd name="T34" fmla="*/ 40 w 45"/>
                  <a:gd name="T35" fmla="*/ 72 h 83"/>
                  <a:gd name="T36" fmla="*/ 37 w 45"/>
                  <a:gd name="T37" fmla="*/ 72 h 83"/>
                  <a:gd name="T38" fmla="*/ 30 w 45"/>
                  <a:gd name="T39" fmla="*/ 76 h 83"/>
                  <a:gd name="T40" fmla="*/ 28 w 45"/>
                  <a:gd name="T41" fmla="*/ 76 h 83"/>
                  <a:gd name="T42" fmla="*/ 40 w 45"/>
                  <a:gd name="T43" fmla="*/ 55 h 83"/>
                  <a:gd name="T44" fmla="*/ 20 w 45"/>
                  <a:gd name="T45" fmla="*/ 80 h 83"/>
                  <a:gd name="T46" fmla="*/ 19 w 45"/>
                  <a:gd name="T47" fmla="*/ 80 h 83"/>
                  <a:gd name="T48" fmla="*/ 37 w 45"/>
                  <a:gd name="T49" fmla="*/ 39 h 83"/>
                  <a:gd name="T50" fmla="*/ 7 w 45"/>
                  <a:gd name="T51" fmla="*/ 81 h 83"/>
                  <a:gd name="T52" fmla="*/ 4 w 45"/>
                  <a:gd name="T53" fmla="*/ 83 h 83"/>
                  <a:gd name="T54" fmla="*/ 11 w 45"/>
                  <a:gd name="T55" fmla="*/ 68 h 83"/>
                  <a:gd name="T56" fmla="*/ 36 w 45"/>
                  <a:gd name="T57" fmla="*/ 25 h 83"/>
                  <a:gd name="T58" fmla="*/ 3 w 45"/>
                  <a:gd name="T59" fmla="*/ 72 h 83"/>
                  <a:gd name="T60" fmla="*/ 0 w 45"/>
                  <a:gd name="T61" fmla="*/ 73 h 83"/>
                  <a:gd name="T62" fmla="*/ 12 w 45"/>
                  <a:gd name="T63" fmla="*/ 47 h 83"/>
                  <a:gd name="T64" fmla="*/ 19 w 45"/>
                  <a:gd name="T65" fmla="*/ 34 h 83"/>
                  <a:gd name="T66" fmla="*/ 12 w 45"/>
                  <a:gd name="T67" fmla="*/ 43 h 83"/>
                  <a:gd name="T68" fmla="*/ 5 w 45"/>
                  <a:gd name="T69" fmla="*/ 54 h 83"/>
                  <a:gd name="T70" fmla="*/ 3 w 45"/>
                  <a:gd name="T71" fmla="*/ 54 h 83"/>
                  <a:gd name="T72" fmla="*/ 17 w 45"/>
                  <a:gd name="T73" fmla="*/ 24 h 83"/>
                  <a:gd name="T74" fmla="*/ 3 w 45"/>
                  <a:gd name="T75" fmla="*/ 39 h 83"/>
                  <a:gd name="T76" fmla="*/ 0 w 45"/>
                  <a:gd name="T77" fmla="*/ 41 h 83"/>
                  <a:gd name="T78" fmla="*/ 3 w 45"/>
                  <a:gd name="T79" fmla="*/ 37 h 83"/>
                  <a:gd name="T80" fmla="*/ 7 w 45"/>
                  <a:gd name="T81" fmla="*/ 26 h 83"/>
                  <a:gd name="T82" fmla="*/ 9 w 45"/>
                  <a:gd name="T83" fmla="*/ 20 h 83"/>
                  <a:gd name="T84" fmla="*/ 11 w 45"/>
                  <a:gd name="T85" fmla="*/ 20 h 83"/>
                  <a:gd name="T86" fmla="*/ 9 w 45"/>
                  <a:gd name="T87" fmla="*/ 25 h 83"/>
                  <a:gd name="T88" fmla="*/ 5 w 45"/>
                  <a:gd name="T89" fmla="*/ 34 h 83"/>
                  <a:gd name="T90" fmla="*/ 8 w 45"/>
                  <a:gd name="T91" fmla="*/ 32 h 83"/>
                  <a:gd name="T92" fmla="*/ 11 w 45"/>
                  <a:gd name="T93" fmla="*/ 25 h 83"/>
                  <a:gd name="T94" fmla="*/ 20 w 45"/>
                  <a:gd name="T95" fmla="*/ 11 h 83"/>
                  <a:gd name="T96" fmla="*/ 32 w 45"/>
                  <a:gd name="T9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83">
                    <a:moveTo>
                      <a:pt x="32" y="0"/>
                    </a:moveTo>
                    <a:lnTo>
                      <a:pt x="32" y="0"/>
                    </a:lnTo>
                    <a:lnTo>
                      <a:pt x="32" y="0"/>
                    </a:lnTo>
                    <a:lnTo>
                      <a:pt x="24" y="16"/>
                    </a:lnTo>
                    <a:lnTo>
                      <a:pt x="15" y="32"/>
                    </a:lnTo>
                    <a:lnTo>
                      <a:pt x="24" y="18"/>
                    </a:lnTo>
                    <a:lnTo>
                      <a:pt x="33" y="8"/>
                    </a:lnTo>
                    <a:lnTo>
                      <a:pt x="34" y="7"/>
                    </a:lnTo>
                    <a:lnTo>
                      <a:pt x="34" y="7"/>
                    </a:lnTo>
                    <a:lnTo>
                      <a:pt x="36" y="7"/>
                    </a:lnTo>
                    <a:lnTo>
                      <a:pt x="36" y="7"/>
                    </a:lnTo>
                    <a:lnTo>
                      <a:pt x="23" y="33"/>
                    </a:lnTo>
                    <a:lnTo>
                      <a:pt x="8" y="60"/>
                    </a:lnTo>
                    <a:lnTo>
                      <a:pt x="21" y="39"/>
                    </a:lnTo>
                    <a:lnTo>
                      <a:pt x="38" y="21"/>
                    </a:lnTo>
                    <a:lnTo>
                      <a:pt x="38" y="21"/>
                    </a:lnTo>
                    <a:lnTo>
                      <a:pt x="40" y="20"/>
                    </a:lnTo>
                    <a:lnTo>
                      <a:pt x="40" y="20"/>
                    </a:lnTo>
                    <a:lnTo>
                      <a:pt x="41" y="20"/>
                    </a:lnTo>
                    <a:lnTo>
                      <a:pt x="41" y="21"/>
                    </a:lnTo>
                    <a:lnTo>
                      <a:pt x="34" y="33"/>
                    </a:lnTo>
                    <a:lnTo>
                      <a:pt x="28" y="46"/>
                    </a:lnTo>
                    <a:lnTo>
                      <a:pt x="32" y="39"/>
                    </a:lnTo>
                    <a:lnTo>
                      <a:pt x="37" y="34"/>
                    </a:lnTo>
                    <a:lnTo>
                      <a:pt x="42" y="30"/>
                    </a:lnTo>
                    <a:lnTo>
                      <a:pt x="42" y="30"/>
                    </a:lnTo>
                    <a:lnTo>
                      <a:pt x="44" y="30"/>
                    </a:lnTo>
                    <a:lnTo>
                      <a:pt x="45" y="30"/>
                    </a:lnTo>
                    <a:lnTo>
                      <a:pt x="45" y="30"/>
                    </a:lnTo>
                    <a:lnTo>
                      <a:pt x="38" y="42"/>
                    </a:lnTo>
                    <a:lnTo>
                      <a:pt x="32" y="54"/>
                    </a:lnTo>
                    <a:lnTo>
                      <a:pt x="26" y="66"/>
                    </a:lnTo>
                    <a:lnTo>
                      <a:pt x="25" y="70"/>
                    </a:lnTo>
                    <a:lnTo>
                      <a:pt x="26" y="68"/>
                    </a:lnTo>
                    <a:lnTo>
                      <a:pt x="33" y="59"/>
                    </a:lnTo>
                    <a:lnTo>
                      <a:pt x="40" y="51"/>
                    </a:lnTo>
                    <a:lnTo>
                      <a:pt x="40" y="50"/>
                    </a:lnTo>
                    <a:lnTo>
                      <a:pt x="41" y="50"/>
                    </a:lnTo>
                    <a:lnTo>
                      <a:pt x="42" y="50"/>
                    </a:lnTo>
                    <a:lnTo>
                      <a:pt x="44" y="50"/>
                    </a:lnTo>
                    <a:lnTo>
                      <a:pt x="44" y="50"/>
                    </a:lnTo>
                    <a:lnTo>
                      <a:pt x="41" y="56"/>
                    </a:lnTo>
                    <a:lnTo>
                      <a:pt x="37" y="63"/>
                    </a:lnTo>
                    <a:lnTo>
                      <a:pt x="34" y="68"/>
                    </a:lnTo>
                    <a:lnTo>
                      <a:pt x="41" y="60"/>
                    </a:lnTo>
                    <a:lnTo>
                      <a:pt x="42" y="60"/>
                    </a:lnTo>
                    <a:lnTo>
                      <a:pt x="42" y="60"/>
                    </a:lnTo>
                    <a:lnTo>
                      <a:pt x="44" y="59"/>
                    </a:lnTo>
                    <a:lnTo>
                      <a:pt x="45" y="59"/>
                    </a:lnTo>
                    <a:lnTo>
                      <a:pt x="45" y="60"/>
                    </a:lnTo>
                    <a:lnTo>
                      <a:pt x="44" y="66"/>
                    </a:lnTo>
                    <a:lnTo>
                      <a:pt x="41" y="71"/>
                    </a:lnTo>
                    <a:lnTo>
                      <a:pt x="40" y="72"/>
                    </a:lnTo>
                    <a:lnTo>
                      <a:pt x="40" y="72"/>
                    </a:lnTo>
                    <a:lnTo>
                      <a:pt x="38" y="73"/>
                    </a:lnTo>
                    <a:lnTo>
                      <a:pt x="37" y="73"/>
                    </a:lnTo>
                    <a:lnTo>
                      <a:pt x="37" y="72"/>
                    </a:lnTo>
                    <a:lnTo>
                      <a:pt x="38" y="68"/>
                    </a:lnTo>
                    <a:lnTo>
                      <a:pt x="34" y="72"/>
                    </a:lnTo>
                    <a:lnTo>
                      <a:pt x="30" y="76"/>
                    </a:lnTo>
                    <a:lnTo>
                      <a:pt x="29" y="76"/>
                    </a:lnTo>
                    <a:lnTo>
                      <a:pt x="29" y="76"/>
                    </a:lnTo>
                    <a:lnTo>
                      <a:pt x="28" y="76"/>
                    </a:lnTo>
                    <a:lnTo>
                      <a:pt x="28" y="76"/>
                    </a:lnTo>
                    <a:lnTo>
                      <a:pt x="33" y="64"/>
                    </a:lnTo>
                    <a:lnTo>
                      <a:pt x="40" y="55"/>
                    </a:lnTo>
                    <a:lnTo>
                      <a:pt x="21" y="79"/>
                    </a:lnTo>
                    <a:lnTo>
                      <a:pt x="21" y="79"/>
                    </a:lnTo>
                    <a:lnTo>
                      <a:pt x="20" y="80"/>
                    </a:lnTo>
                    <a:lnTo>
                      <a:pt x="19" y="80"/>
                    </a:lnTo>
                    <a:lnTo>
                      <a:pt x="19" y="80"/>
                    </a:lnTo>
                    <a:lnTo>
                      <a:pt x="19" y="80"/>
                    </a:lnTo>
                    <a:lnTo>
                      <a:pt x="23" y="66"/>
                    </a:lnTo>
                    <a:lnTo>
                      <a:pt x="29" y="54"/>
                    </a:lnTo>
                    <a:lnTo>
                      <a:pt x="37" y="39"/>
                    </a:lnTo>
                    <a:lnTo>
                      <a:pt x="37" y="38"/>
                    </a:lnTo>
                    <a:lnTo>
                      <a:pt x="23" y="60"/>
                    </a:lnTo>
                    <a:lnTo>
                      <a:pt x="7" y="81"/>
                    </a:lnTo>
                    <a:lnTo>
                      <a:pt x="7" y="83"/>
                    </a:lnTo>
                    <a:lnTo>
                      <a:pt x="5" y="83"/>
                    </a:lnTo>
                    <a:lnTo>
                      <a:pt x="4" y="83"/>
                    </a:lnTo>
                    <a:lnTo>
                      <a:pt x="4" y="83"/>
                    </a:lnTo>
                    <a:lnTo>
                      <a:pt x="4" y="83"/>
                    </a:lnTo>
                    <a:lnTo>
                      <a:pt x="11" y="68"/>
                    </a:lnTo>
                    <a:lnTo>
                      <a:pt x="19" y="54"/>
                    </a:lnTo>
                    <a:lnTo>
                      <a:pt x="26" y="39"/>
                    </a:lnTo>
                    <a:lnTo>
                      <a:pt x="36" y="25"/>
                    </a:lnTo>
                    <a:lnTo>
                      <a:pt x="24" y="39"/>
                    </a:lnTo>
                    <a:lnTo>
                      <a:pt x="13" y="56"/>
                    </a:lnTo>
                    <a:lnTo>
                      <a:pt x="3" y="72"/>
                    </a:lnTo>
                    <a:lnTo>
                      <a:pt x="3" y="72"/>
                    </a:lnTo>
                    <a:lnTo>
                      <a:pt x="2" y="72"/>
                    </a:lnTo>
                    <a:lnTo>
                      <a:pt x="0" y="73"/>
                    </a:lnTo>
                    <a:lnTo>
                      <a:pt x="0" y="73"/>
                    </a:lnTo>
                    <a:lnTo>
                      <a:pt x="0" y="72"/>
                    </a:lnTo>
                    <a:lnTo>
                      <a:pt x="12" y="47"/>
                    </a:lnTo>
                    <a:lnTo>
                      <a:pt x="25" y="22"/>
                    </a:lnTo>
                    <a:lnTo>
                      <a:pt x="20" y="30"/>
                    </a:lnTo>
                    <a:lnTo>
                      <a:pt x="19" y="34"/>
                    </a:lnTo>
                    <a:lnTo>
                      <a:pt x="16" y="37"/>
                    </a:lnTo>
                    <a:lnTo>
                      <a:pt x="15" y="39"/>
                    </a:lnTo>
                    <a:lnTo>
                      <a:pt x="12" y="43"/>
                    </a:lnTo>
                    <a:lnTo>
                      <a:pt x="9" y="46"/>
                    </a:lnTo>
                    <a:lnTo>
                      <a:pt x="5" y="52"/>
                    </a:lnTo>
                    <a:lnTo>
                      <a:pt x="5" y="54"/>
                    </a:lnTo>
                    <a:lnTo>
                      <a:pt x="4" y="54"/>
                    </a:lnTo>
                    <a:lnTo>
                      <a:pt x="3" y="54"/>
                    </a:lnTo>
                    <a:lnTo>
                      <a:pt x="3" y="54"/>
                    </a:lnTo>
                    <a:lnTo>
                      <a:pt x="5" y="49"/>
                    </a:lnTo>
                    <a:lnTo>
                      <a:pt x="5" y="49"/>
                    </a:lnTo>
                    <a:lnTo>
                      <a:pt x="17" y="24"/>
                    </a:lnTo>
                    <a:lnTo>
                      <a:pt x="23" y="13"/>
                    </a:lnTo>
                    <a:lnTo>
                      <a:pt x="13" y="26"/>
                    </a:lnTo>
                    <a:lnTo>
                      <a:pt x="3" y="39"/>
                    </a:lnTo>
                    <a:lnTo>
                      <a:pt x="3" y="39"/>
                    </a:lnTo>
                    <a:lnTo>
                      <a:pt x="2" y="39"/>
                    </a:lnTo>
                    <a:lnTo>
                      <a:pt x="0" y="41"/>
                    </a:lnTo>
                    <a:lnTo>
                      <a:pt x="0" y="39"/>
                    </a:lnTo>
                    <a:lnTo>
                      <a:pt x="2" y="38"/>
                    </a:lnTo>
                    <a:lnTo>
                      <a:pt x="3" y="37"/>
                    </a:lnTo>
                    <a:lnTo>
                      <a:pt x="4" y="33"/>
                    </a:lnTo>
                    <a:lnTo>
                      <a:pt x="5" y="30"/>
                    </a:lnTo>
                    <a:lnTo>
                      <a:pt x="7" y="26"/>
                    </a:lnTo>
                    <a:lnTo>
                      <a:pt x="8" y="24"/>
                    </a:lnTo>
                    <a:lnTo>
                      <a:pt x="9" y="21"/>
                    </a:lnTo>
                    <a:lnTo>
                      <a:pt x="9" y="20"/>
                    </a:lnTo>
                    <a:lnTo>
                      <a:pt x="9" y="20"/>
                    </a:lnTo>
                    <a:lnTo>
                      <a:pt x="11" y="20"/>
                    </a:lnTo>
                    <a:lnTo>
                      <a:pt x="11" y="20"/>
                    </a:lnTo>
                    <a:lnTo>
                      <a:pt x="12" y="20"/>
                    </a:lnTo>
                    <a:lnTo>
                      <a:pt x="12" y="20"/>
                    </a:lnTo>
                    <a:lnTo>
                      <a:pt x="9" y="25"/>
                    </a:lnTo>
                    <a:lnTo>
                      <a:pt x="7" y="30"/>
                    </a:lnTo>
                    <a:lnTo>
                      <a:pt x="5" y="33"/>
                    </a:lnTo>
                    <a:lnTo>
                      <a:pt x="5" y="34"/>
                    </a:lnTo>
                    <a:lnTo>
                      <a:pt x="5" y="34"/>
                    </a:lnTo>
                    <a:lnTo>
                      <a:pt x="7" y="33"/>
                    </a:lnTo>
                    <a:lnTo>
                      <a:pt x="8" y="32"/>
                    </a:lnTo>
                    <a:lnTo>
                      <a:pt x="8" y="29"/>
                    </a:lnTo>
                    <a:lnTo>
                      <a:pt x="9" y="28"/>
                    </a:lnTo>
                    <a:lnTo>
                      <a:pt x="11" y="25"/>
                    </a:lnTo>
                    <a:lnTo>
                      <a:pt x="12" y="24"/>
                    </a:lnTo>
                    <a:lnTo>
                      <a:pt x="13" y="22"/>
                    </a:lnTo>
                    <a:lnTo>
                      <a:pt x="20" y="11"/>
                    </a:lnTo>
                    <a:lnTo>
                      <a:pt x="29" y="0"/>
                    </a:lnTo>
                    <a:lnTo>
                      <a:pt x="30" y="0"/>
                    </a:lnTo>
                    <a:lnTo>
                      <a:pt x="32"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01"/>
              <p:cNvSpPr>
                <a:spLocks/>
              </p:cNvSpPr>
              <p:nvPr/>
            </p:nvSpPr>
            <p:spPr bwMode="auto">
              <a:xfrm>
                <a:off x="3959225" y="2894013"/>
                <a:ext cx="92075" cy="165100"/>
              </a:xfrm>
              <a:custGeom>
                <a:avLst/>
                <a:gdLst>
                  <a:gd name="T0" fmla="*/ 7 w 58"/>
                  <a:gd name="T1" fmla="*/ 10 h 104"/>
                  <a:gd name="T2" fmla="*/ 10 w 58"/>
                  <a:gd name="T3" fmla="*/ 12 h 104"/>
                  <a:gd name="T4" fmla="*/ 8 w 58"/>
                  <a:gd name="T5" fmla="*/ 18 h 104"/>
                  <a:gd name="T6" fmla="*/ 12 w 58"/>
                  <a:gd name="T7" fmla="*/ 16 h 104"/>
                  <a:gd name="T8" fmla="*/ 15 w 58"/>
                  <a:gd name="T9" fmla="*/ 18 h 104"/>
                  <a:gd name="T10" fmla="*/ 14 w 58"/>
                  <a:gd name="T11" fmla="*/ 27 h 104"/>
                  <a:gd name="T12" fmla="*/ 14 w 58"/>
                  <a:gd name="T13" fmla="*/ 30 h 104"/>
                  <a:gd name="T14" fmla="*/ 19 w 58"/>
                  <a:gd name="T15" fmla="*/ 24 h 104"/>
                  <a:gd name="T16" fmla="*/ 19 w 58"/>
                  <a:gd name="T17" fmla="*/ 29 h 104"/>
                  <a:gd name="T18" fmla="*/ 19 w 58"/>
                  <a:gd name="T19" fmla="*/ 33 h 104"/>
                  <a:gd name="T20" fmla="*/ 24 w 58"/>
                  <a:gd name="T21" fmla="*/ 29 h 104"/>
                  <a:gd name="T22" fmla="*/ 25 w 58"/>
                  <a:gd name="T23" fmla="*/ 41 h 104"/>
                  <a:gd name="T24" fmla="*/ 28 w 58"/>
                  <a:gd name="T25" fmla="*/ 42 h 104"/>
                  <a:gd name="T26" fmla="*/ 28 w 58"/>
                  <a:gd name="T27" fmla="*/ 51 h 104"/>
                  <a:gd name="T28" fmla="*/ 31 w 58"/>
                  <a:gd name="T29" fmla="*/ 50 h 104"/>
                  <a:gd name="T30" fmla="*/ 33 w 58"/>
                  <a:gd name="T31" fmla="*/ 50 h 104"/>
                  <a:gd name="T32" fmla="*/ 33 w 58"/>
                  <a:gd name="T33" fmla="*/ 59 h 104"/>
                  <a:gd name="T34" fmla="*/ 36 w 58"/>
                  <a:gd name="T35" fmla="*/ 63 h 104"/>
                  <a:gd name="T36" fmla="*/ 40 w 58"/>
                  <a:gd name="T37" fmla="*/ 60 h 104"/>
                  <a:gd name="T38" fmla="*/ 42 w 58"/>
                  <a:gd name="T39" fmla="*/ 69 h 104"/>
                  <a:gd name="T40" fmla="*/ 45 w 58"/>
                  <a:gd name="T41" fmla="*/ 73 h 104"/>
                  <a:gd name="T42" fmla="*/ 52 w 58"/>
                  <a:gd name="T43" fmla="*/ 75 h 104"/>
                  <a:gd name="T44" fmla="*/ 52 w 58"/>
                  <a:gd name="T45" fmla="*/ 87 h 104"/>
                  <a:gd name="T46" fmla="*/ 53 w 58"/>
                  <a:gd name="T47" fmla="*/ 89 h 104"/>
                  <a:gd name="T48" fmla="*/ 57 w 58"/>
                  <a:gd name="T49" fmla="*/ 85 h 104"/>
                  <a:gd name="T50" fmla="*/ 58 w 58"/>
                  <a:gd name="T51" fmla="*/ 92 h 104"/>
                  <a:gd name="T52" fmla="*/ 56 w 58"/>
                  <a:gd name="T53" fmla="*/ 98 h 104"/>
                  <a:gd name="T54" fmla="*/ 54 w 58"/>
                  <a:gd name="T55" fmla="*/ 104 h 104"/>
                  <a:gd name="T56" fmla="*/ 52 w 58"/>
                  <a:gd name="T57" fmla="*/ 102 h 104"/>
                  <a:gd name="T58" fmla="*/ 56 w 58"/>
                  <a:gd name="T59" fmla="*/ 93 h 104"/>
                  <a:gd name="T60" fmla="*/ 53 w 58"/>
                  <a:gd name="T61" fmla="*/ 93 h 104"/>
                  <a:gd name="T62" fmla="*/ 50 w 58"/>
                  <a:gd name="T63" fmla="*/ 97 h 104"/>
                  <a:gd name="T64" fmla="*/ 48 w 58"/>
                  <a:gd name="T65" fmla="*/ 92 h 104"/>
                  <a:gd name="T66" fmla="*/ 48 w 58"/>
                  <a:gd name="T67" fmla="*/ 80 h 104"/>
                  <a:gd name="T68" fmla="*/ 40 w 58"/>
                  <a:gd name="T69" fmla="*/ 81 h 104"/>
                  <a:gd name="T70" fmla="*/ 39 w 58"/>
                  <a:gd name="T71" fmla="*/ 79 h 104"/>
                  <a:gd name="T72" fmla="*/ 39 w 58"/>
                  <a:gd name="T73" fmla="*/ 71 h 104"/>
                  <a:gd name="T74" fmla="*/ 35 w 58"/>
                  <a:gd name="T75" fmla="*/ 71 h 104"/>
                  <a:gd name="T76" fmla="*/ 32 w 58"/>
                  <a:gd name="T77" fmla="*/ 72 h 104"/>
                  <a:gd name="T78" fmla="*/ 31 w 58"/>
                  <a:gd name="T79" fmla="*/ 55 h 104"/>
                  <a:gd name="T80" fmla="*/ 27 w 58"/>
                  <a:gd name="T81" fmla="*/ 59 h 104"/>
                  <a:gd name="T82" fmla="*/ 25 w 58"/>
                  <a:gd name="T83" fmla="*/ 50 h 104"/>
                  <a:gd name="T84" fmla="*/ 21 w 58"/>
                  <a:gd name="T85" fmla="*/ 51 h 104"/>
                  <a:gd name="T86" fmla="*/ 21 w 58"/>
                  <a:gd name="T87" fmla="*/ 43 h 104"/>
                  <a:gd name="T88" fmla="*/ 23 w 58"/>
                  <a:gd name="T89" fmla="*/ 37 h 104"/>
                  <a:gd name="T90" fmla="*/ 20 w 58"/>
                  <a:gd name="T91" fmla="*/ 35 h 104"/>
                  <a:gd name="T92" fmla="*/ 16 w 58"/>
                  <a:gd name="T93" fmla="*/ 38 h 104"/>
                  <a:gd name="T94" fmla="*/ 16 w 58"/>
                  <a:gd name="T95" fmla="*/ 31 h 104"/>
                  <a:gd name="T96" fmla="*/ 14 w 58"/>
                  <a:gd name="T97" fmla="*/ 34 h 104"/>
                  <a:gd name="T98" fmla="*/ 11 w 58"/>
                  <a:gd name="T99" fmla="*/ 35 h 104"/>
                  <a:gd name="T100" fmla="*/ 11 w 58"/>
                  <a:gd name="T101" fmla="*/ 26 h 104"/>
                  <a:gd name="T102" fmla="*/ 10 w 58"/>
                  <a:gd name="T103" fmla="*/ 24 h 104"/>
                  <a:gd name="T104" fmla="*/ 6 w 58"/>
                  <a:gd name="T105" fmla="*/ 27 h 104"/>
                  <a:gd name="T106" fmla="*/ 6 w 58"/>
                  <a:gd name="T107" fmla="*/ 18 h 104"/>
                  <a:gd name="T108" fmla="*/ 4 w 58"/>
                  <a:gd name="T109" fmla="*/ 18 h 104"/>
                  <a:gd name="T110" fmla="*/ 0 w 58"/>
                  <a:gd name="T111" fmla="*/ 21 h 104"/>
                  <a:gd name="T112" fmla="*/ 3 w 58"/>
                  <a:gd name="T113" fmla="*/ 14 h 104"/>
                  <a:gd name="T114" fmla="*/ 7 w 58"/>
                  <a:gd name="T11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 h="104">
                    <a:moveTo>
                      <a:pt x="7" y="0"/>
                    </a:moveTo>
                    <a:lnTo>
                      <a:pt x="7" y="0"/>
                    </a:lnTo>
                    <a:lnTo>
                      <a:pt x="7" y="5"/>
                    </a:lnTo>
                    <a:lnTo>
                      <a:pt x="7" y="10"/>
                    </a:lnTo>
                    <a:lnTo>
                      <a:pt x="10" y="9"/>
                    </a:lnTo>
                    <a:lnTo>
                      <a:pt x="10" y="9"/>
                    </a:lnTo>
                    <a:lnTo>
                      <a:pt x="11" y="9"/>
                    </a:lnTo>
                    <a:lnTo>
                      <a:pt x="10" y="12"/>
                    </a:lnTo>
                    <a:lnTo>
                      <a:pt x="10" y="14"/>
                    </a:lnTo>
                    <a:lnTo>
                      <a:pt x="8" y="16"/>
                    </a:lnTo>
                    <a:lnTo>
                      <a:pt x="8" y="18"/>
                    </a:lnTo>
                    <a:lnTo>
                      <a:pt x="8" y="18"/>
                    </a:lnTo>
                    <a:lnTo>
                      <a:pt x="8" y="18"/>
                    </a:lnTo>
                    <a:lnTo>
                      <a:pt x="10" y="18"/>
                    </a:lnTo>
                    <a:lnTo>
                      <a:pt x="12" y="16"/>
                    </a:lnTo>
                    <a:lnTo>
                      <a:pt x="12" y="16"/>
                    </a:lnTo>
                    <a:lnTo>
                      <a:pt x="14" y="14"/>
                    </a:lnTo>
                    <a:lnTo>
                      <a:pt x="15" y="14"/>
                    </a:lnTo>
                    <a:lnTo>
                      <a:pt x="15" y="16"/>
                    </a:lnTo>
                    <a:lnTo>
                      <a:pt x="15" y="18"/>
                    </a:lnTo>
                    <a:lnTo>
                      <a:pt x="15" y="21"/>
                    </a:lnTo>
                    <a:lnTo>
                      <a:pt x="15" y="22"/>
                    </a:lnTo>
                    <a:lnTo>
                      <a:pt x="14" y="24"/>
                    </a:lnTo>
                    <a:lnTo>
                      <a:pt x="14" y="27"/>
                    </a:lnTo>
                    <a:lnTo>
                      <a:pt x="14" y="30"/>
                    </a:lnTo>
                    <a:lnTo>
                      <a:pt x="12" y="31"/>
                    </a:lnTo>
                    <a:lnTo>
                      <a:pt x="12" y="31"/>
                    </a:lnTo>
                    <a:lnTo>
                      <a:pt x="14" y="30"/>
                    </a:lnTo>
                    <a:lnTo>
                      <a:pt x="15" y="27"/>
                    </a:lnTo>
                    <a:lnTo>
                      <a:pt x="16" y="26"/>
                    </a:lnTo>
                    <a:lnTo>
                      <a:pt x="19" y="25"/>
                    </a:lnTo>
                    <a:lnTo>
                      <a:pt x="19" y="24"/>
                    </a:lnTo>
                    <a:lnTo>
                      <a:pt x="20" y="25"/>
                    </a:lnTo>
                    <a:lnTo>
                      <a:pt x="20" y="25"/>
                    </a:lnTo>
                    <a:lnTo>
                      <a:pt x="20" y="26"/>
                    </a:lnTo>
                    <a:lnTo>
                      <a:pt x="19" y="29"/>
                    </a:lnTo>
                    <a:lnTo>
                      <a:pt x="19" y="30"/>
                    </a:lnTo>
                    <a:lnTo>
                      <a:pt x="19" y="33"/>
                    </a:lnTo>
                    <a:lnTo>
                      <a:pt x="19" y="33"/>
                    </a:lnTo>
                    <a:lnTo>
                      <a:pt x="19" y="33"/>
                    </a:lnTo>
                    <a:lnTo>
                      <a:pt x="20" y="31"/>
                    </a:lnTo>
                    <a:lnTo>
                      <a:pt x="21" y="30"/>
                    </a:lnTo>
                    <a:lnTo>
                      <a:pt x="23" y="29"/>
                    </a:lnTo>
                    <a:lnTo>
                      <a:pt x="24" y="29"/>
                    </a:lnTo>
                    <a:lnTo>
                      <a:pt x="24" y="29"/>
                    </a:lnTo>
                    <a:lnTo>
                      <a:pt x="25" y="33"/>
                    </a:lnTo>
                    <a:lnTo>
                      <a:pt x="25" y="37"/>
                    </a:lnTo>
                    <a:lnTo>
                      <a:pt x="25" y="41"/>
                    </a:lnTo>
                    <a:lnTo>
                      <a:pt x="27" y="41"/>
                    </a:lnTo>
                    <a:lnTo>
                      <a:pt x="28" y="39"/>
                    </a:lnTo>
                    <a:lnTo>
                      <a:pt x="28" y="41"/>
                    </a:lnTo>
                    <a:lnTo>
                      <a:pt x="28" y="42"/>
                    </a:lnTo>
                    <a:lnTo>
                      <a:pt x="28" y="45"/>
                    </a:lnTo>
                    <a:lnTo>
                      <a:pt x="28" y="47"/>
                    </a:lnTo>
                    <a:lnTo>
                      <a:pt x="28" y="48"/>
                    </a:lnTo>
                    <a:lnTo>
                      <a:pt x="28" y="51"/>
                    </a:lnTo>
                    <a:lnTo>
                      <a:pt x="28" y="52"/>
                    </a:lnTo>
                    <a:lnTo>
                      <a:pt x="28" y="52"/>
                    </a:lnTo>
                    <a:lnTo>
                      <a:pt x="29" y="52"/>
                    </a:lnTo>
                    <a:lnTo>
                      <a:pt x="31" y="50"/>
                    </a:lnTo>
                    <a:lnTo>
                      <a:pt x="32" y="50"/>
                    </a:lnTo>
                    <a:lnTo>
                      <a:pt x="32" y="48"/>
                    </a:lnTo>
                    <a:lnTo>
                      <a:pt x="33" y="48"/>
                    </a:lnTo>
                    <a:lnTo>
                      <a:pt x="33" y="50"/>
                    </a:lnTo>
                    <a:lnTo>
                      <a:pt x="33" y="51"/>
                    </a:lnTo>
                    <a:lnTo>
                      <a:pt x="33" y="54"/>
                    </a:lnTo>
                    <a:lnTo>
                      <a:pt x="33" y="56"/>
                    </a:lnTo>
                    <a:lnTo>
                      <a:pt x="33" y="59"/>
                    </a:lnTo>
                    <a:lnTo>
                      <a:pt x="33" y="60"/>
                    </a:lnTo>
                    <a:lnTo>
                      <a:pt x="35" y="63"/>
                    </a:lnTo>
                    <a:lnTo>
                      <a:pt x="35" y="63"/>
                    </a:lnTo>
                    <a:lnTo>
                      <a:pt x="36" y="63"/>
                    </a:lnTo>
                    <a:lnTo>
                      <a:pt x="37" y="62"/>
                    </a:lnTo>
                    <a:lnTo>
                      <a:pt x="39" y="62"/>
                    </a:lnTo>
                    <a:lnTo>
                      <a:pt x="39" y="60"/>
                    </a:lnTo>
                    <a:lnTo>
                      <a:pt x="40" y="60"/>
                    </a:lnTo>
                    <a:lnTo>
                      <a:pt x="41" y="60"/>
                    </a:lnTo>
                    <a:lnTo>
                      <a:pt x="41" y="63"/>
                    </a:lnTo>
                    <a:lnTo>
                      <a:pt x="41" y="66"/>
                    </a:lnTo>
                    <a:lnTo>
                      <a:pt x="42" y="69"/>
                    </a:lnTo>
                    <a:lnTo>
                      <a:pt x="42" y="72"/>
                    </a:lnTo>
                    <a:lnTo>
                      <a:pt x="42" y="73"/>
                    </a:lnTo>
                    <a:lnTo>
                      <a:pt x="42" y="75"/>
                    </a:lnTo>
                    <a:lnTo>
                      <a:pt x="45" y="73"/>
                    </a:lnTo>
                    <a:lnTo>
                      <a:pt x="46" y="72"/>
                    </a:lnTo>
                    <a:lnTo>
                      <a:pt x="49" y="72"/>
                    </a:lnTo>
                    <a:lnTo>
                      <a:pt x="50" y="73"/>
                    </a:lnTo>
                    <a:lnTo>
                      <a:pt x="52" y="75"/>
                    </a:lnTo>
                    <a:lnTo>
                      <a:pt x="52" y="77"/>
                    </a:lnTo>
                    <a:lnTo>
                      <a:pt x="52" y="80"/>
                    </a:lnTo>
                    <a:lnTo>
                      <a:pt x="52" y="84"/>
                    </a:lnTo>
                    <a:lnTo>
                      <a:pt x="52" y="87"/>
                    </a:lnTo>
                    <a:lnTo>
                      <a:pt x="52" y="88"/>
                    </a:lnTo>
                    <a:lnTo>
                      <a:pt x="52" y="89"/>
                    </a:lnTo>
                    <a:lnTo>
                      <a:pt x="52" y="90"/>
                    </a:lnTo>
                    <a:lnTo>
                      <a:pt x="53" y="89"/>
                    </a:lnTo>
                    <a:lnTo>
                      <a:pt x="54" y="88"/>
                    </a:lnTo>
                    <a:lnTo>
                      <a:pt x="56" y="87"/>
                    </a:lnTo>
                    <a:lnTo>
                      <a:pt x="56" y="87"/>
                    </a:lnTo>
                    <a:lnTo>
                      <a:pt x="57" y="85"/>
                    </a:lnTo>
                    <a:lnTo>
                      <a:pt x="57" y="87"/>
                    </a:lnTo>
                    <a:lnTo>
                      <a:pt x="57" y="88"/>
                    </a:lnTo>
                    <a:lnTo>
                      <a:pt x="58" y="89"/>
                    </a:lnTo>
                    <a:lnTo>
                      <a:pt x="58" y="92"/>
                    </a:lnTo>
                    <a:lnTo>
                      <a:pt x="58" y="94"/>
                    </a:lnTo>
                    <a:lnTo>
                      <a:pt x="57" y="97"/>
                    </a:lnTo>
                    <a:lnTo>
                      <a:pt x="57" y="98"/>
                    </a:lnTo>
                    <a:lnTo>
                      <a:pt x="56" y="98"/>
                    </a:lnTo>
                    <a:lnTo>
                      <a:pt x="57" y="100"/>
                    </a:lnTo>
                    <a:lnTo>
                      <a:pt x="56" y="101"/>
                    </a:lnTo>
                    <a:lnTo>
                      <a:pt x="56" y="102"/>
                    </a:lnTo>
                    <a:lnTo>
                      <a:pt x="54" y="104"/>
                    </a:lnTo>
                    <a:lnTo>
                      <a:pt x="53" y="104"/>
                    </a:lnTo>
                    <a:lnTo>
                      <a:pt x="53" y="104"/>
                    </a:lnTo>
                    <a:lnTo>
                      <a:pt x="52" y="102"/>
                    </a:lnTo>
                    <a:lnTo>
                      <a:pt x="52" y="102"/>
                    </a:lnTo>
                    <a:lnTo>
                      <a:pt x="53" y="101"/>
                    </a:lnTo>
                    <a:lnTo>
                      <a:pt x="54" y="97"/>
                    </a:lnTo>
                    <a:lnTo>
                      <a:pt x="56" y="94"/>
                    </a:lnTo>
                    <a:lnTo>
                      <a:pt x="56" y="93"/>
                    </a:lnTo>
                    <a:lnTo>
                      <a:pt x="56" y="92"/>
                    </a:lnTo>
                    <a:lnTo>
                      <a:pt x="56" y="92"/>
                    </a:lnTo>
                    <a:lnTo>
                      <a:pt x="54" y="93"/>
                    </a:lnTo>
                    <a:lnTo>
                      <a:pt x="53" y="93"/>
                    </a:lnTo>
                    <a:lnTo>
                      <a:pt x="52" y="94"/>
                    </a:lnTo>
                    <a:lnTo>
                      <a:pt x="52" y="96"/>
                    </a:lnTo>
                    <a:lnTo>
                      <a:pt x="50" y="96"/>
                    </a:lnTo>
                    <a:lnTo>
                      <a:pt x="50" y="97"/>
                    </a:lnTo>
                    <a:lnTo>
                      <a:pt x="49" y="97"/>
                    </a:lnTo>
                    <a:lnTo>
                      <a:pt x="49" y="97"/>
                    </a:lnTo>
                    <a:lnTo>
                      <a:pt x="48" y="94"/>
                    </a:lnTo>
                    <a:lnTo>
                      <a:pt x="48" y="92"/>
                    </a:lnTo>
                    <a:lnTo>
                      <a:pt x="48" y="88"/>
                    </a:lnTo>
                    <a:lnTo>
                      <a:pt x="48" y="85"/>
                    </a:lnTo>
                    <a:lnTo>
                      <a:pt x="48" y="83"/>
                    </a:lnTo>
                    <a:lnTo>
                      <a:pt x="48" y="80"/>
                    </a:lnTo>
                    <a:lnTo>
                      <a:pt x="46" y="79"/>
                    </a:lnTo>
                    <a:lnTo>
                      <a:pt x="45" y="79"/>
                    </a:lnTo>
                    <a:lnTo>
                      <a:pt x="44" y="79"/>
                    </a:lnTo>
                    <a:lnTo>
                      <a:pt x="40" y="81"/>
                    </a:lnTo>
                    <a:lnTo>
                      <a:pt x="40" y="81"/>
                    </a:lnTo>
                    <a:lnTo>
                      <a:pt x="39" y="81"/>
                    </a:lnTo>
                    <a:lnTo>
                      <a:pt x="39" y="80"/>
                    </a:lnTo>
                    <a:lnTo>
                      <a:pt x="39" y="79"/>
                    </a:lnTo>
                    <a:lnTo>
                      <a:pt x="39" y="77"/>
                    </a:lnTo>
                    <a:lnTo>
                      <a:pt x="39" y="75"/>
                    </a:lnTo>
                    <a:lnTo>
                      <a:pt x="39" y="72"/>
                    </a:lnTo>
                    <a:lnTo>
                      <a:pt x="39" y="71"/>
                    </a:lnTo>
                    <a:lnTo>
                      <a:pt x="37" y="69"/>
                    </a:lnTo>
                    <a:lnTo>
                      <a:pt x="37" y="68"/>
                    </a:lnTo>
                    <a:lnTo>
                      <a:pt x="36" y="68"/>
                    </a:lnTo>
                    <a:lnTo>
                      <a:pt x="35" y="71"/>
                    </a:lnTo>
                    <a:lnTo>
                      <a:pt x="35" y="71"/>
                    </a:lnTo>
                    <a:lnTo>
                      <a:pt x="33" y="72"/>
                    </a:lnTo>
                    <a:lnTo>
                      <a:pt x="32" y="72"/>
                    </a:lnTo>
                    <a:lnTo>
                      <a:pt x="32" y="72"/>
                    </a:lnTo>
                    <a:lnTo>
                      <a:pt x="31" y="68"/>
                    </a:lnTo>
                    <a:lnTo>
                      <a:pt x="31" y="63"/>
                    </a:lnTo>
                    <a:lnTo>
                      <a:pt x="31" y="59"/>
                    </a:lnTo>
                    <a:lnTo>
                      <a:pt x="31" y="55"/>
                    </a:lnTo>
                    <a:lnTo>
                      <a:pt x="29" y="56"/>
                    </a:lnTo>
                    <a:lnTo>
                      <a:pt x="28" y="58"/>
                    </a:lnTo>
                    <a:lnTo>
                      <a:pt x="27" y="59"/>
                    </a:lnTo>
                    <a:lnTo>
                      <a:pt x="27" y="59"/>
                    </a:lnTo>
                    <a:lnTo>
                      <a:pt x="25" y="59"/>
                    </a:lnTo>
                    <a:lnTo>
                      <a:pt x="25" y="59"/>
                    </a:lnTo>
                    <a:lnTo>
                      <a:pt x="25" y="54"/>
                    </a:lnTo>
                    <a:lnTo>
                      <a:pt x="25" y="50"/>
                    </a:lnTo>
                    <a:lnTo>
                      <a:pt x="24" y="50"/>
                    </a:lnTo>
                    <a:lnTo>
                      <a:pt x="23" y="51"/>
                    </a:lnTo>
                    <a:lnTo>
                      <a:pt x="23" y="52"/>
                    </a:lnTo>
                    <a:lnTo>
                      <a:pt x="21" y="51"/>
                    </a:lnTo>
                    <a:lnTo>
                      <a:pt x="21" y="48"/>
                    </a:lnTo>
                    <a:lnTo>
                      <a:pt x="21" y="47"/>
                    </a:lnTo>
                    <a:lnTo>
                      <a:pt x="21" y="46"/>
                    </a:lnTo>
                    <a:lnTo>
                      <a:pt x="21" y="43"/>
                    </a:lnTo>
                    <a:lnTo>
                      <a:pt x="21" y="41"/>
                    </a:lnTo>
                    <a:lnTo>
                      <a:pt x="21" y="39"/>
                    </a:lnTo>
                    <a:lnTo>
                      <a:pt x="21" y="38"/>
                    </a:lnTo>
                    <a:lnTo>
                      <a:pt x="23" y="37"/>
                    </a:lnTo>
                    <a:lnTo>
                      <a:pt x="23" y="34"/>
                    </a:lnTo>
                    <a:lnTo>
                      <a:pt x="21" y="34"/>
                    </a:lnTo>
                    <a:lnTo>
                      <a:pt x="21" y="34"/>
                    </a:lnTo>
                    <a:lnTo>
                      <a:pt x="20" y="35"/>
                    </a:lnTo>
                    <a:lnTo>
                      <a:pt x="19" y="38"/>
                    </a:lnTo>
                    <a:lnTo>
                      <a:pt x="16" y="38"/>
                    </a:lnTo>
                    <a:lnTo>
                      <a:pt x="16" y="38"/>
                    </a:lnTo>
                    <a:lnTo>
                      <a:pt x="16" y="38"/>
                    </a:lnTo>
                    <a:lnTo>
                      <a:pt x="16" y="37"/>
                    </a:lnTo>
                    <a:lnTo>
                      <a:pt x="16" y="34"/>
                    </a:lnTo>
                    <a:lnTo>
                      <a:pt x="16" y="33"/>
                    </a:lnTo>
                    <a:lnTo>
                      <a:pt x="16" y="31"/>
                    </a:lnTo>
                    <a:lnTo>
                      <a:pt x="16" y="31"/>
                    </a:lnTo>
                    <a:lnTo>
                      <a:pt x="15" y="31"/>
                    </a:lnTo>
                    <a:lnTo>
                      <a:pt x="14" y="34"/>
                    </a:lnTo>
                    <a:lnTo>
                      <a:pt x="14" y="34"/>
                    </a:lnTo>
                    <a:lnTo>
                      <a:pt x="12" y="35"/>
                    </a:lnTo>
                    <a:lnTo>
                      <a:pt x="11" y="35"/>
                    </a:lnTo>
                    <a:lnTo>
                      <a:pt x="11" y="35"/>
                    </a:lnTo>
                    <a:lnTo>
                      <a:pt x="11" y="35"/>
                    </a:lnTo>
                    <a:lnTo>
                      <a:pt x="11" y="34"/>
                    </a:lnTo>
                    <a:lnTo>
                      <a:pt x="11" y="31"/>
                    </a:lnTo>
                    <a:lnTo>
                      <a:pt x="11" y="29"/>
                    </a:lnTo>
                    <a:lnTo>
                      <a:pt x="11" y="26"/>
                    </a:lnTo>
                    <a:lnTo>
                      <a:pt x="11" y="25"/>
                    </a:lnTo>
                    <a:lnTo>
                      <a:pt x="11" y="24"/>
                    </a:lnTo>
                    <a:lnTo>
                      <a:pt x="11" y="22"/>
                    </a:lnTo>
                    <a:lnTo>
                      <a:pt x="10" y="24"/>
                    </a:lnTo>
                    <a:lnTo>
                      <a:pt x="8" y="26"/>
                    </a:lnTo>
                    <a:lnTo>
                      <a:pt x="8" y="26"/>
                    </a:lnTo>
                    <a:lnTo>
                      <a:pt x="7" y="27"/>
                    </a:lnTo>
                    <a:lnTo>
                      <a:pt x="6" y="27"/>
                    </a:lnTo>
                    <a:lnTo>
                      <a:pt x="6" y="27"/>
                    </a:lnTo>
                    <a:lnTo>
                      <a:pt x="6" y="27"/>
                    </a:lnTo>
                    <a:lnTo>
                      <a:pt x="6" y="22"/>
                    </a:lnTo>
                    <a:lnTo>
                      <a:pt x="6" y="18"/>
                    </a:lnTo>
                    <a:lnTo>
                      <a:pt x="7" y="16"/>
                    </a:lnTo>
                    <a:lnTo>
                      <a:pt x="7" y="14"/>
                    </a:lnTo>
                    <a:lnTo>
                      <a:pt x="6" y="14"/>
                    </a:lnTo>
                    <a:lnTo>
                      <a:pt x="4" y="18"/>
                    </a:lnTo>
                    <a:lnTo>
                      <a:pt x="3" y="18"/>
                    </a:lnTo>
                    <a:lnTo>
                      <a:pt x="3" y="20"/>
                    </a:lnTo>
                    <a:lnTo>
                      <a:pt x="2" y="20"/>
                    </a:lnTo>
                    <a:lnTo>
                      <a:pt x="0" y="21"/>
                    </a:lnTo>
                    <a:lnTo>
                      <a:pt x="0" y="20"/>
                    </a:lnTo>
                    <a:lnTo>
                      <a:pt x="2" y="17"/>
                    </a:lnTo>
                    <a:lnTo>
                      <a:pt x="3" y="14"/>
                    </a:lnTo>
                    <a:lnTo>
                      <a:pt x="3" y="14"/>
                    </a:lnTo>
                    <a:lnTo>
                      <a:pt x="4" y="8"/>
                    </a:lnTo>
                    <a:lnTo>
                      <a:pt x="6" y="1"/>
                    </a:lnTo>
                    <a:lnTo>
                      <a:pt x="7" y="0"/>
                    </a:lnTo>
                    <a:lnTo>
                      <a:pt x="7"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02"/>
              <p:cNvSpPr>
                <a:spLocks noEditPoints="1"/>
              </p:cNvSpPr>
              <p:nvPr/>
            </p:nvSpPr>
            <p:spPr bwMode="auto">
              <a:xfrm>
                <a:off x="3910013" y="3186113"/>
                <a:ext cx="95250" cy="41275"/>
              </a:xfrm>
              <a:custGeom>
                <a:avLst/>
                <a:gdLst>
                  <a:gd name="T0" fmla="*/ 8 w 60"/>
                  <a:gd name="T1" fmla="*/ 17 h 26"/>
                  <a:gd name="T2" fmla="*/ 21 w 60"/>
                  <a:gd name="T3" fmla="*/ 1 h 26"/>
                  <a:gd name="T4" fmla="*/ 22 w 60"/>
                  <a:gd name="T5" fmla="*/ 3 h 26"/>
                  <a:gd name="T6" fmla="*/ 24 w 60"/>
                  <a:gd name="T7" fmla="*/ 5 h 26"/>
                  <a:gd name="T8" fmla="*/ 31 w 60"/>
                  <a:gd name="T9" fmla="*/ 2 h 26"/>
                  <a:gd name="T10" fmla="*/ 33 w 60"/>
                  <a:gd name="T11" fmla="*/ 2 h 26"/>
                  <a:gd name="T12" fmla="*/ 34 w 60"/>
                  <a:gd name="T13" fmla="*/ 3 h 26"/>
                  <a:gd name="T14" fmla="*/ 35 w 60"/>
                  <a:gd name="T15" fmla="*/ 3 h 26"/>
                  <a:gd name="T16" fmla="*/ 38 w 60"/>
                  <a:gd name="T17" fmla="*/ 6 h 26"/>
                  <a:gd name="T18" fmla="*/ 41 w 60"/>
                  <a:gd name="T19" fmla="*/ 3 h 26"/>
                  <a:gd name="T20" fmla="*/ 43 w 60"/>
                  <a:gd name="T21" fmla="*/ 6 h 26"/>
                  <a:gd name="T22" fmla="*/ 49 w 60"/>
                  <a:gd name="T23" fmla="*/ 3 h 26"/>
                  <a:gd name="T24" fmla="*/ 51 w 60"/>
                  <a:gd name="T25" fmla="*/ 6 h 26"/>
                  <a:gd name="T26" fmla="*/ 58 w 60"/>
                  <a:gd name="T27" fmla="*/ 3 h 26"/>
                  <a:gd name="T28" fmla="*/ 59 w 60"/>
                  <a:gd name="T29" fmla="*/ 3 h 26"/>
                  <a:gd name="T30" fmla="*/ 60 w 60"/>
                  <a:gd name="T31" fmla="*/ 3 h 26"/>
                  <a:gd name="T32" fmla="*/ 59 w 60"/>
                  <a:gd name="T33" fmla="*/ 11 h 26"/>
                  <a:gd name="T34" fmla="*/ 55 w 60"/>
                  <a:gd name="T35" fmla="*/ 17 h 26"/>
                  <a:gd name="T36" fmla="*/ 52 w 60"/>
                  <a:gd name="T37" fmla="*/ 18 h 26"/>
                  <a:gd name="T38" fmla="*/ 50 w 60"/>
                  <a:gd name="T39" fmla="*/ 18 h 26"/>
                  <a:gd name="T40" fmla="*/ 50 w 60"/>
                  <a:gd name="T41" fmla="*/ 11 h 26"/>
                  <a:gd name="T42" fmla="*/ 46 w 60"/>
                  <a:gd name="T43" fmla="*/ 17 h 26"/>
                  <a:gd name="T44" fmla="*/ 43 w 60"/>
                  <a:gd name="T45" fmla="*/ 17 h 26"/>
                  <a:gd name="T46" fmla="*/ 43 w 60"/>
                  <a:gd name="T47" fmla="*/ 13 h 26"/>
                  <a:gd name="T48" fmla="*/ 45 w 60"/>
                  <a:gd name="T49" fmla="*/ 9 h 26"/>
                  <a:gd name="T50" fmla="*/ 41 w 60"/>
                  <a:gd name="T51" fmla="*/ 17 h 26"/>
                  <a:gd name="T52" fmla="*/ 37 w 60"/>
                  <a:gd name="T53" fmla="*/ 19 h 26"/>
                  <a:gd name="T54" fmla="*/ 38 w 60"/>
                  <a:gd name="T55" fmla="*/ 13 h 26"/>
                  <a:gd name="T56" fmla="*/ 30 w 60"/>
                  <a:gd name="T57" fmla="*/ 21 h 26"/>
                  <a:gd name="T58" fmla="*/ 28 w 60"/>
                  <a:gd name="T59" fmla="*/ 22 h 26"/>
                  <a:gd name="T60" fmla="*/ 28 w 60"/>
                  <a:gd name="T61" fmla="*/ 19 h 26"/>
                  <a:gd name="T62" fmla="*/ 25 w 60"/>
                  <a:gd name="T63" fmla="*/ 19 h 26"/>
                  <a:gd name="T64" fmla="*/ 29 w 60"/>
                  <a:gd name="T65" fmla="*/ 9 h 26"/>
                  <a:gd name="T66" fmla="*/ 26 w 60"/>
                  <a:gd name="T67" fmla="*/ 9 h 26"/>
                  <a:gd name="T68" fmla="*/ 18 w 60"/>
                  <a:gd name="T69" fmla="*/ 19 h 26"/>
                  <a:gd name="T70" fmla="*/ 16 w 60"/>
                  <a:gd name="T71" fmla="*/ 19 h 26"/>
                  <a:gd name="T72" fmla="*/ 18 w 60"/>
                  <a:gd name="T73" fmla="*/ 14 h 26"/>
                  <a:gd name="T74" fmla="*/ 17 w 60"/>
                  <a:gd name="T75" fmla="*/ 15 h 26"/>
                  <a:gd name="T76" fmla="*/ 14 w 60"/>
                  <a:gd name="T77" fmla="*/ 18 h 26"/>
                  <a:gd name="T78" fmla="*/ 12 w 60"/>
                  <a:gd name="T79" fmla="*/ 18 h 26"/>
                  <a:gd name="T80" fmla="*/ 17 w 60"/>
                  <a:gd name="T81" fmla="*/ 6 h 26"/>
                  <a:gd name="T82" fmla="*/ 9 w 60"/>
                  <a:gd name="T83" fmla="*/ 19 h 26"/>
                  <a:gd name="T84" fmla="*/ 5 w 60"/>
                  <a:gd name="T85" fmla="*/ 26 h 26"/>
                  <a:gd name="T86" fmla="*/ 5 w 60"/>
                  <a:gd name="T87" fmla="*/ 22 h 26"/>
                  <a:gd name="T88" fmla="*/ 7 w 60"/>
                  <a:gd name="T89" fmla="*/ 18 h 26"/>
                  <a:gd name="T90" fmla="*/ 5 w 60"/>
                  <a:gd name="T91" fmla="*/ 18 h 26"/>
                  <a:gd name="T92" fmla="*/ 4 w 60"/>
                  <a:gd name="T93" fmla="*/ 11 h 26"/>
                  <a:gd name="T94" fmla="*/ 1 w 60"/>
                  <a:gd name="T95" fmla="*/ 15 h 26"/>
                  <a:gd name="T96" fmla="*/ 0 w 60"/>
                  <a:gd name="T97" fmla="*/ 15 h 26"/>
                  <a:gd name="T98" fmla="*/ 4 w 60"/>
                  <a:gd name="T99" fmla="*/ 9 h 26"/>
                  <a:gd name="T100" fmla="*/ 9 w 60"/>
                  <a:gd name="T101" fmla="*/ 3 h 26"/>
                  <a:gd name="T102" fmla="*/ 12 w 60"/>
                  <a:gd name="T103" fmla="*/ 3 h 26"/>
                  <a:gd name="T104" fmla="*/ 13 w 60"/>
                  <a:gd name="T105" fmla="*/ 3 h 26"/>
                  <a:gd name="T106" fmla="*/ 20 w 60"/>
                  <a:gd name="T10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26">
                    <a:moveTo>
                      <a:pt x="9" y="15"/>
                    </a:moveTo>
                    <a:lnTo>
                      <a:pt x="9" y="17"/>
                    </a:lnTo>
                    <a:lnTo>
                      <a:pt x="8" y="17"/>
                    </a:lnTo>
                    <a:lnTo>
                      <a:pt x="9" y="15"/>
                    </a:lnTo>
                    <a:close/>
                    <a:moveTo>
                      <a:pt x="21" y="0"/>
                    </a:moveTo>
                    <a:lnTo>
                      <a:pt x="21" y="1"/>
                    </a:lnTo>
                    <a:lnTo>
                      <a:pt x="21" y="5"/>
                    </a:lnTo>
                    <a:lnTo>
                      <a:pt x="22" y="3"/>
                    </a:lnTo>
                    <a:lnTo>
                      <a:pt x="22" y="3"/>
                    </a:lnTo>
                    <a:lnTo>
                      <a:pt x="24" y="3"/>
                    </a:lnTo>
                    <a:lnTo>
                      <a:pt x="24" y="3"/>
                    </a:lnTo>
                    <a:lnTo>
                      <a:pt x="24" y="5"/>
                    </a:lnTo>
                    <a:lnTo>
                      <a:pt x="24" y="9"/>
                    </a:lnTo>
                    <a:lnTo>
                      <a:pt x="26" y="5"/>
                    </a:lnTo>
                    <a:lnTo>
                      <a:pt x="31" y="2"/>
                    </a:lnTo>
                    <a:lnTo>
                      <a:pt x="31" y="2"/>
                    </a:lnTo>
                    <a:lnTo>
                      <a:pt x="33" y="2"/>
                    </a:lnTo>
                    <a:lnTo>
                      <a:pt x="33" y="2"/>
                    </a:lnTo>
                    <a:lnTo>
                      <a:pt x="33" y="5"/>
                    </a:lnTo>
                    <a:lnTo>
                      <a:pt x="33" y="5"/>
                    </a:lnTo>
                    <a:lnTo>
                      <a:pt x="34" y="3"/>
                    </a:lnTo>
                    <a:lnTo>
                      <a:pt x="34" y="3"/>
                    </a:lnTo>
                    <a:lnTo>
                      <a:pt x="35" y="3"/>
                    </a:lnTo>
                    <a:lnTo>
                      <a:pt x="35" y="3"/>
                    </a:lnTo>
                    <a:lnTo>
                      <a:pt x="35" y="6"/>
                    </a:lnTo>
                    <a:lnTo>
                      <a:pt x="35" y="9"/>
                    </a:lnTo>
                    <a:lnTo>
                      <a:pt x="38" y="6"/>
                    </a:lnTo>
                    <a:lnTo>
                      <a:pt x="39" y="5"/>
                    </a:lnTo>
                    <a:lnTo>
                      <a:pt x="41" y="3"/>
                    </a:lnTo>
                    <a:lnTo>
                      <a:pt x="41" y="3"/>
                    </a:lnTo>
                    <a:lnTo>
                      <a:pt x="42" y="3"/>
                    </a:lnTo>
                    <a:lnTo>
                      <a:pt x="43" y="3"/>
                    </a:lnTo>
                    <a:lnTo>
                      <a:pt x="43" y="6"/>
                    </a:lnTo>
                    <a:lnTo>
                      <a:pt x="46" y="3"/>
                    </a:lnTo>
                    <a:lnTo>
                      <a:pt x="49" y="3"/>
                    </a:lnTo>
                    <a:lnTo>
                      <a:pt x="49" y="3"/>
                    </a:lnTo>
                    <a:lnTo>
                      <a:pt x="50" y="5"/>
                    </a:lnTo>
                    <a:lnTo>
                      <a:pt x="49" y="10"/>
                    </a:lnTo>
                    <a:lnTo>
                      <a:pt x="51" y="6"/>
                    </a:lnTo>
                    <a:lnTo>
                      <a:pt x="56" y="3"/>
                    </a:lnTo>
                    <a:lnTo>
                      <a:pt x="56" y="3"/>
                    </a:lnTo>
                    <a:lnTo>
                      <a:pt x="58" y="3"/>
                    </a:lnTo>
                    <a:lnTo>
                      <a:pt x="58" y="3"/>
                    </a:lnTo>
                    <a:lnTo>
                      <a:pt x="58" y="5"/>
                    </a:lnTo>
                    <a:lnTo>
                      <a:pt x="59" y="3"/>
                    </a:lnTo>
                    <a:lnTo>
                      <a:pt x="59" y="3"/>
                    </a:lnTo>
                    <a:lnTo>
                      <a:pt x="60" y="3"/>
                    </a:lnTo>
                    <a:lnTo>
                      <a:pt x="60" y="3"/>
                    </a:lnTo>
                    <a:lnTo>
                      <a:pt x="60" y="6"/>
                    </a:lnTo>
                    <a:lnTo>
                      <a:pt x="60" y="9"/>
                    </a:lnTo>
                    <a:lnTo>
                      <a:pt x="59" y="11"/>
                    </a:lnTo>
                    <a:lnTo>
                      <a:pt x="56" y="13"/>
                    </a:lnTo>
                    <a:lnTo>
                      <a:pt x="56" y="15"/>
                    </a:lnTo>
                    <a:lnTo>
                      <a:pt x="55" y="17"/>
                    </a:lnTo>
                    <a:lnTo>
                      <a:pt x="54" y="18"/>
                    </a:lnTo>
                    <a:lnTo>
                      <a:pt x="52" y="19"/>
                    </a:lnTo>
                    <a:lnTo>
                      <a:pt x="52" y="18"/>
                    </a:lnTo>
                    <a:lnTo>
                      <a:pt x="51" y="19"/>
                    </a:lnTo>
                    <a:lnTo>
                      <a:pt x="50" y="19"/>
                    </a:lnTo>
                    <a:lnTo>
                      <a:pt x="50" y="18"/>
                    </a:lnTo>
                    <a:lnTo>
                      <a:pt x="51" y="14"/>
                    </a:lnTo>
                    <a:lnTo>
                      <a:pt x="51" y="11"/>
                    </a:lnTo>
                    <a:lnTo>
                      <a:pt x="50" y="11"/>
                    </a:lnTo>
                    <a:lnTo>
                      <a:pt x="49" y="14"/>
                    </a:lnTo>
                    <a:lnTo>
                      <a:pt x="47" y="15"/>
                    </a:lnTo>
                    <a:lnTo>
                      <a:pt x="46" y="17"/>
                    </a:lnTo>
                    <a:lnTo>
                      <a:pt x="46" y="17"/>
                    </a:lnTo>
                    <a:lnTo>
                      <a:pt x="45" y="17"/>
                    </a:lnTo>
                    <a:lnTo>
                      <a:pt x="43" y="17"/>
                    </a:lnTo>
                    <a:lnTo>
                      <a:pt x="43" y="17"/>
                    </a:lnTo>
                    <a:lnTo>
                      <a:pt x="43" y="15"/>
                    </a:lnTo>
                    <a:lnTo>
                      <a:pt x="43" y="13"/>
                    </a:lnTo>
                    <a:lnTo>
                      <a:pt x="43" y="11"/>
                    </a:lnTo>
                    <a:lnTo>
                      <a:pt x="45" y="10"/>
                    </a:lnTo>
                    <a:lnTo>
                      <a:pt x="45" y="9"/>
                    </a:lnTo>
                    <a:lnTo>
                      <a:pt x="42" y="13"/>
                    </a:lnTo>
                    <a:lnTo>
                      <a:pt x="41" y="15"/>
                    </a:lnTo>
                    <a:lnTo>
                      <a:pt x="41" y="17"/>
                    </a:lnTo>
                    <a:lnTo>
                      <a:pt x="39" y="18"/>
                    </a:lnTo>
                    <a:lnTo>
                      <a:pt x="38" y="18"/>
                    </a:lnTo>
                    <a:lnTo>
                      <a:pt x="37" y="19"/>
                    </a:lnTo>
                    <a:lnTo>
                      <a:pt x="37" y="18"/>
                    </a:lnTo>
                    <a:lnTo>
                      <a:pt x="37" y="15"/>
                    </a:lnTo>
                    <a:lnTo>
                      <a:pt x="38" y="13"/>
                    </a:lnTo>
                    <a:lnTo>
                      <a:pt x="38" y="9"/>
                    </a:lnTo>
                    <a:lnTo>
                      <a:pt x="34" y="15"/>
                    </a:lnTo>
                    <a:lnTo>
                      <a:pt x="30" y="21"/>
                    </a:lnTo>
                    <a:lnTo>
                      <a:pt x="30" y="21"/>
                    </a:lnTo>
                    <a:lnTo>
                      <a:pt x="29" y="22"/>
                    </a:lnTo>
                    <a:lnTo>
                      <a:pt x="28" y="22"/>
                    </a:lnTo>
                    <a:lnTo>
                      <a:pt x="28" y="22"/>
                    </a:lnTo>
                    <a:lnTo>
                      <a:pt x="28" y="21"/>
                    </a:lnTo>
                    <a:lnTo>
                      <a:pt x="28" y="19"/>
                    </a:lnTo>
                    <a:lnTo>
                      <a:pt x="26" y="21"/>
                    </a:lnTo>
                    <a:lnTo>
                      <a:pt x="25" y="21"/>
                    </a:lnTo>
                    <a:lnTo>
                      <a:pt x="25" y="19"/>
                    </a:lnTo>
                    <a:lnTo>
                      <a:pt x="26" y="15"/>
                    </a:lnTo>
                    <a:lnTo>
                      <a:pt x="29" y="10"/>
                    </a:lnTo>
                    <a:lnTo>
                      <a:pt x="29" y="9"/>
                    </a:lnTo>
                    <a:lnTo>
                      <a:pt x="28" y="7"/>
                    </a:lnTo>
                    <a:lnTo>
                      <a:pt x="28" y="9"/>
                    </a:lnTo>
                    <a:lnTo>
                      <a:pt x="26" y="9"/>
                    </a:lnTo>
                    <a:lnTo>
                      <a:pt x="22" y="14"/>
                    </a:lnTo>
                    <a:lnTo>
                      <a:pt x="18" y="19"/>
                    </a:lnTo>
                    <a:lnTo>
                      <a:pt x="18" y="19"/>
                    </a:lnTo>
                    <a:lnTo>
                      <a:pt x="17" y="21"/>
                    </a:lnTo>
                    <a:lnTo>
                      <a:pt x="16" y="21"/>
                    </a:lnTo>
                    <a:lnTo>
                      <a:pt x="16" y="19"/>
                    </a:lnTo>
                    <a:lnTo>
                      <a:pt x="16" y="19"/>
                    </a:lnTo>
                    <a:lnTo>
                      <a:pt x="17" y="15"/>
                    </a:lnTo>
                    <a:lnTo>
                      <a:pt x="18" y="14"/>
                    </a:lnTo>
                    <a:lnTo>
                      <a:pt x="18" y="13"/>
                    </a:lnTo>
                    <a:lnTo>
                      <a:pt x="18" y="14"/>
                    </a:lnTo>
                    <a:lnTo>
                      <a:pt x="17" y="15"/>
                    </a:lnTo>
                    <a:lnTo>
                      <a:pt x="16" y="17"/>
                    </a:lnTo>
                    <a:lnTo>
                      <a:pt x="14" y="18"/>
                    </a:lnTo>
                    <a:lnTo>
                      <a:pt x="14" y="18"/>
                    </a:lnTo>
                    <a:lnTo>
                      <a:pt x="13" y="19"/>
                    </a:lnTo>
                    <a:lnTo>
                      <a:pt x="12" y="19"/>
                    </a:lnTo>
                    <a:lnTo>
                      <a:pt x="12" y="18"/>
                    </a:lnTo>
                    <a:lnTo>
                      <a:pt x="13" y="14"/>
                    </a:lnTo>
                    <a:lnTo>
                      <a:pt x="16" y="10"/>
                    </a:lnTo>
                    <a:lnTo>
                      <a:pt x="17" y="6"/>
                    </a:lnTo>
                    <a:lnTo>
                      <a:pt x="16" y="7"/>
                    </a:lnTo>
                    <a:lnTo>
                      <a:pt x="12" y="13"/>
                    </a:lnTo>
                    <a:lnTo>
                      <a:pt x="9" y="19"/>
                    </a:lnTo>
                    <a:lnTo>
                      <a:pt x="7" y="24"/>
                    </a:lnTo>
                    <a:lnTo>
                      <a:pt x="7" y="26"/>
                    </a:lnTo>
                    <a:lnTo>
                      <a:pt x="5" y="26"/>
                    </a:lnTo>
                    <a:lnTo>
                      <a:pt x="5" y="26"/>
                    </a:lnTo>
                    <a:lnTo>
                      <a:pt x="4" y="26"/>
                    </a:lnTo>
                    <a:lnTo>
                      <a:pt x="5" y="22"/>
                    </a:lnTo>
                    <a:lnTo>
                      <a:pt x="5" y="22"/>
                    </a:lnTo>
                    <a:lnTo>
                      <a:pt x="5" y="22"/>
                    </a:lnTo>
                    <a:lnTo>
                      <a:pt x="7" y="18"/>
                    </a:lnTo>
                    <a:lnTo>
                      <a:pt x="7" y="18"/>
                    </a:lnTo>
                    <a:lnTo>
                      <a:pt x="5" y="18"/>
                    </a:lnTo>
                    <a:lnTo>
                      <a:pt x="5" y="18"/>
                    </a:lnTo>
                    <a:lnTo>
                      <a:pt x="8" y="13"/>
                    </a:lnTo>
                    <a:lnTo>
                      <a:pt x="7" y="11"/>
                    </a:lnTo>
                    <a:lnTo>
                      <a:pt x="4" y="11"/>
                    </a:lnTo>
                    <a:lnTo>
                      <a:pt x="3" y="13"/>
                    </a:lnTo>
                    <a:lnTo>
                      <a:pt x="3" y="14"/>
                    </a:lnTo>
                    <a:lnTo>
                      <a:pt x="1" y="15"/>
                    </a:lnTo>
                    <a:lnTo>
                      <a:pt x="0" y="15"/>
                    </a:lnTo>
                    <a:lnTo>
                      <a:pt x="0" y="15"/>
                    </a:lnTo>
                    <a:lnTo>
                      <a:pt x="0" y="15"/>
                    </a:lnTo>
                    <a:lnTo>
                      <a:pt x="1" y="13"/>
                    </a:lnTo>
                    <a:lnTo>
                      <a:pt x="4" y="10"/>
                    </a:lnTo>
                    <a:lnTo>
                      <a:pt x="4" y="9"/>
                    </a:lnTo>
                    <a:lnTo>
                      <a:pt x="8" y="6"/>
                    </a:lnTo>
                    <a:lnTo>
                      <a:pt x="8" y="3"/>
                    </a:lnTo>
                    <a:lnTo>
                      <a:pt x="9" y="3"/>
                    </a:lnTo>
                    <a:lnTo>
                      <a:pt x="9" y="3"/>
                    </a:lnTo>
                    <a:lnTo>
                      <a:pt x="10" y="3"/>
                    </a:lnTo>
                    <a:lnTo>
                      <a:pt x="12" y="3"/>
                    </a:lnTo>
                    <a:lnTo>
                      <a:pt x="13" y="2"/>
                    </a:lnTo>
                    <a:lnTo>
                      <a:pt x="13" y="2"/>
                    </a:lnTo>
                    <a:lnTo>
                      <a:pt x="13" y="3"/>
                    </a:lnTo>
                    <a:lnTo>
                      <a:pt x="13" y="6"/>
                    </a:lnTo>
                    <a:lnTo>
                      <a:pt x="18" y="1"/>
                    </a:lnTo>
                    <a:lnTo>
                      <a:pt x="20" y="1"/>
                    </a:lnTo>
                    <a:lnTo>
                      <a:pt x="21"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03"/>
              <p:cNvSpPr>
                <a:spLocks noEditPoints="1"/>
              </p:cNvSpPr>
              <p:nvPr/>
            </p:nvSpPr>
            <p:spPr bwMode="auto">
              <a:xfrm>
                <a:off x="3997325" y="3176588"/>
                <a:ext cx="563563" cy="236538"/>
              </a:xfrm>
              <a:custGeom>
                <a:avLst/>
                <a:gdLst>
                  <a:gd name="T0" fmla="*/ 117 w 355"/>
                  <a:gd name="T1" fmla="*/ 8 h 149"/>
                  <a:gd name="T2" fmla="*/ 120 w 355"/>
                  <a:gd name="T3" fmla="*/ 17 h 149"/>
                  <a:gd name="T4" fmla="*/ 137 w 355"/>
                  <a:gd name="T5" fmla="*/ 11 h 149"/>
                  <a:gd name="T6" fmla="*/ 156 w 355"/>
                  <a:gd name="T7" fmla="*/ 8 h 149"/>
                  <a:gd name="T8" fmla="*/ 159 w 355"/>
                  <a:gd name="T9" fmla="*/ 19 h 149"/>
                  <a:gd name="T10" fmla="*/ 172 w 355"/>
                  <a:gd name="T11" fmla="*/ 16 h 149"/>
                  <a:gd name="T12" fmla="*/ 180 w 355"/>
                  <a:gd name="T13" fmla="*/ 16 h 149"/>
                  <a:gd name="T14" fmla="*/ 202 w 355"/>
                  <a:gd name="T15" fmla="*/ 2 h 149"/>
                  <a:gd name="T16" fmla="*/ 222 w 355"/>
                  <a:gd name="T17" fmla="*/ 2 h 149"/>
                  <a:gd name="T18" fmla="*/ 221 w 355"/>
                  <a:gd name="T19" fmla="*/ 20 h 149"/>
                  <a:gd name="T20" fmla="*/ 242 w 355"/>
                  <a:gd name="T21" fmla="*/ 7 h 149"/>
                  <a:gd name="T22" fmla="*/ 265 w 355"/>
                  <a:gd name="T23" fmla="*/ 7 h 149"/>
                  <a:gd name="T24" fmla="*/ 284 w 355"/>
                  <a:gd name="T25" fmla="*/ 16 h 149"/>
                  <a:gd name="T26" fmla="*/ 309 w 355"/>
                  <a:gd name="T27" fmla="*/ 3 h 149"/>
                  <a:gd name="T28" fmla="*/ 327 w 355"/>
                  <a:gd name="T29" fmla="*/ 7 h 149"/>
                  <a:gd name="T30" fmla="*/ 341 w 355"/>
                  <a:gd name="T31" fmla="*/ 16 h 149"/>
                  <a:gd name="T32" fmla="*/ 339 w 355"/>
                  <a:gd name="T33" fmla="*/ 11 h 149"/>
                  <a:gd name="T34" fmla="*/ 316 w 355"/>
                  <a:gd name="T35" fmla="*/ 27 h 149"/>
                  <a:gd name="T36" fmla="*/ 299 w 355"/>
                  <a:gd name="T37" fmla="*/ 28 h 149"/>
                  <a:gd name="T38" fmla="*/ 289 w 355"/>
                  <a:gd name="T39" fmla="*/ 51 h 149"/>
                  <a:gd name="T40" fmla="*/ 284 w 355"/>
                  <a:gd name="T41" fmla="*/ 88 h 149"/>
                  <a:gd name="T42" fmla="*/ 289 w 355"/>
                  <a:gd name="T43" fmla="*/ 109 h 149"/>
                  <a:gd name="T44" fmla="*/ 286 w 355"/>
                  <a:gd name="T45" fmla="*/ 133 h 149"/>
                  <a:gd name="T46" fmla="*/ 271 w 355"/>
                  <a:gd name="T47" fmla="*/ 149 h 149"/>
                  <a:gd name="T48" fmla="*/ 267 w 355"/>
                  <a:gd name="T49" fmla="*/ 138 h 149"/>
                  <a:gd name="T50" fmla="*/ 267 w 355"/>
                  <a:gd name="T51" fmla="*/ 117 h 149"/>
                  <a:gd name="T52" fmla="*/ 278 w 355"/>
                  <a:gd name="T53" fmla="*/ 83 h 149"/>
                  <a:gd name="T54" fmla="*/ 278 w 355"/>
                  <a:gd name="T55" fmla="*/ 66 h 149"/>
                  <a:gd name="T56" fmla="*/ 273 w 355"/>
                  <a:gd name="T57" fmla="*/ 38 h 149"/>
                  <a:gd name="T58" fmla="*/ 268 w 355"/>
                  <a:gd name="T59" fmla="*/ 36 h 149"/>
                  <a:gd name="T60" fmla="*/ 261 w 355"/>
                  <a:gd name="T61" fmla="*/ 58 h 149"/>
                  <a:gd name="T62" fmla="*/ 264 w 355"/>
                  <a:gd name="T63" fmla="*/ 25 h 149"/>
                  <a:gd name="T64" fmla="*/ 255 w 355"/>
                  <a:gd name="T65" fmla="*/ 13 h 149"/>
                  <a:gd name="T66" fmla="*/ 243 w 355"/>
                  <a:gd name="T67" fmla="*/ 9 h 149"/>
                  <a:gd name="T68" fmla="*/ 215 w 355"/>
                  <a:gd name="T69" fmla="*/ 21 h 149"/>
                  <a:gd name="T70" fmla="*/ 197 w 355"/>
                  <a:gd name="T71" fmla="*/ 27 h 149"/>
                  <a:gd name="T72" fmla="*/ 190 w 355"/>
                  <a:gd name="T73" fmla="*/ 12 h 149"/>
                  <a:gd name="T74" fmla="*/ 164 w 355"/>
                  <a:gd name="T75" fmla="*/ 24 h 149"/>
                  <a:gd name="T76" fmla="*/ 163 w 355"/>
                  <a:gd name="T77" fmla="*/ 9 h 149"/>
                  <a:gd name="T78" fmla="*/ 148 w 355"/>
                  <a:gd name="T79" fmla="*/ 11 h 149"/>
                  <a:gd name="T80" fmla="*/ 141 w 355"/>
                  <a:gd name="T81" fmla="*/ 9 h 149"/>
                  <a:gd name="T82" fmla="*/ 120 w 355"/>
                  <a:gd name="T83" fmla="*/ 21 h 149"/>
                  <a:gd name="T84" fmla="*/ 108 w 355"/>
                  <a:gd name="T85" fmla="*/ 23 h 149"/>
                  <a:gd name="T86" fmla="*/ 92 w 355"/>
                  <a:gd name="T87" fmla="*/ 24 h 149"/>
                  <a:gd name="T88" fmla="*/ 87 w 355"/>
                  <a:gd name="T89" fmla="*/ 11 h 149"/>
                  <a:gd name="T90" fmla="*/ 75 w 355"/>
                  <a:gd name="T91" fmla="*/ 13 h 149"/>
                  <a:gd name="T92" fmla="*/ 68 w 355"/>
                  <a:gd name="T93" fmla="*/ 9 h 149"/>
                  <a:gd name="T94" fmla="*/ 58 w 355"/>
                  <a:gd name="T95" fmla="*/ 13 h 149"/>
                  <a:gd name="T96" fmla="*/ 50 w 355"/>
                  <a:gd name="T97" fmla="*/ 12 h 149"/>
                  <a:gd name="T98" fmla="*/ 42 w 355"/>
                  <a:gd name="T99" fmla="*/ 13 h 149"/>
                  <a:gd name="T100" fmla="*/ 29 w 355"/>
                  <a:gd name="T101" fmla="*/ 21 h 149"/>
                  <a:gd name="T102" fmla="*/ 21 w 355"/>
                  <a:gd name="T103" fmla="*/ 21 h 149"/>
                  <a:gd name="T104" fmla="*/ 8 w 355"/>
                  <a:gd name="T105" fmla="*/ 19 h 149"/>
                  <a:gd name="T106" fmla="*/ 16 w 355"/>
                  <a:gd name="T107" fmla="*/ 6 h 149"/>
                  <a:gd name="T108" fmla="*/ 24 w 355"/>
                  <a:gd name="T109" fmla="*/ 12 h 149"/>
                  <a:gd name="T110" fmla="*/ 42 w 355"/>
                  <a:gd name="T111" fmla="*/ 4 h 149"/>
                  <a:gd name="T112" fmla="*/ 50 w 355"/>
                  <a:gd name="T113" fmla="*/ 7 h 149"/>
                  <a:gd name="T114" fmla="*/ 70 w 355"/>
                  <a:gd name="T115" fmla="*/ 3 h 149"/>
                  <a:gd name="T116" fmla="*/ 81 w 355"/>
                  <a:gd name="T117" fmla="*/ 9 h 149"/>
                  <a:gd name="T118" fmla="*/ 101 w 355"/>
                  <a:gd name="T119" fmla="*/ 3 h 149"/>
                  <a:gd name="T120" fmla="*/ 106 w 355"/>
                  <a:gd name="T121"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5" h="149">
                    <a:moveTo>
                      <a:pt x="292" y="15"/>
                    </a:moveTo>
                    <a:lnTo>
                      <a:pt x="286" y="21"/>
                    </a:lnTo>
                    <a:lnTo>
                      <a:pt x="280" y="28"/>
                    </a:lnTo>
                    <a:lnTo>
                      <a:pt x="280" y="29"/>
                    </a:lnTo>
                    <a:lnTo>
                      <a:pt x="272" y="50"/>
                    </a:lnTo>
                    <a:lnTo>
                      <a:pt x="263" y="72"/>
                    </a:lnTo>
                    <a:lnTo>
                      <a:pt x="273" y="50"/>
                    </a:lnTo>
                    <a:lnTo>
                      <a:pt x="286" y="29"/>
                    </a:lnTo>
                    <a:lnTo>
                      <a:pt x="288" y="28"/>
                    </a:lnTo>
                    <a:lnTo>
                      <a:pt x="289" y="28"/>
                    </a:lnTo>
                    <a:lnTo>
                      <a:pt x="292" y="15"/>
                    </a:lnTo>
                    <a:close/>
                    <a:moveTo>
                      <a:pt x="114" y="0"/>
                    </a:moveTo>
                    <a:lnTo>
                      <a:pt x="114" y="0"/>
                    </a:lnTo>
                    <a:lnTo>
                      <a:pt x="113" y="6"/>
                    </a:lnTo>
                    <a:lnTo>
                      <a:pt x="112" y="11"/>
                    </a:lnTo>
                    <a:lnTo>
                      <a:pt x="110" y="15"/>
                    </a:lnTo>
                    <a:lnTo>
                      <a:pt x="112" y="13"/>
                    </a:lnTo>
                    <a:lnTo>
                      <a:pt x="114" y="11"/>
                    </a:lnTo>
                    <a:lnTo>
                      <a:pt x="117" y="8"/>
                    </a:lnTo>
                    <a:lnTo>
                      <a:pt x="120" y="6"/>
                    </a:lnTo>
                    <a:lnTo>
                      <a:pt x="120" y="6"/>
                    </a:lnTo>
                    <a:lnTo>
                      <a:pt x="121" y="6"/>
                    </a:lnTo>
                    <a:lnTo>
                      <a:pt x="122" y="4"/>
                    </a:lnTo>
                    <a:lnTo>
                      <a:pt x="123" y="4"/>
                    </a:lnTo>
                    <a:lnTo>
                      <a:pt x="123" y="6"/>
                    </a:lnTo>
                    <a:lnTo>
                      <a:pt x="122" y="8"/>
                    </a:lnTo>
                    <a:lnTo>
                      <a:pt x="123" y="6"/>
                    </a:lnTo>
                    <a:lnTo>
                      <a:pt x="125" y="6"/>
                    </a:lnTo>
                    <a:lnTo>
                      <a:pt x="126" y="6"/>
                    </a:lnTo>
                    <a:lnTo>
                      <a:pt x="127" y="4"/>
                    </a:lnTo>
                    <a:lnTo>
                      <a:pt x="127" y="4"/>
                    </a:lnTo>
                    <a:lnTo>
                      <a:pt x="127" y="6"/>
                    </a:lnTo>
                    <a:lnTo>
                      <a:pt x="127" y="7"/>
                    </a:lnTo>
                    <a:lnTo>
                      <a:pt x="126" y="9"/>
                    </a:lnTo>
                    <a:lnTo>
                      <a:pt x="125" y="11"/>
                    </a:lnTo>
                    <a:lnTo>
                      <a:pt x="122" y="13"/>
                    </a:lnTo>
                    <a:lnTo>
                      <a:pt x="121" y="15"/>
                    </a:lnTo>
                    <a:lnTo>
                      <a:pt x="120" y="17"/>
                    </a:lnTo>
                    <a:lnTo>
                      <a:pt x="118" y="19"/>
                    </a:lnTo>
                    <a:lnTo>
                      <a:pt x="118" y="20"/>
                    </a:lnTo>
                    <a:lnTo>
                      <a:pt x="118" y="20"/>
                    </a:lnTo>
                    <a:lnTo>
                      <a:pt x="118" y="19"/>
                    </a:lnTo>
                    <a:lnTo>
                      <a:pt x="120" y="17"/>
                    </a:lnTo>
                    <a:lnTo>
                      <a:pt x="123" y="15"/>
                    </a:lnTo>
                    <a:lnTo>
                      <a:pt x="126" y="11"/>
                    </a:lnTo>
                    <a:lnTo>
                      <a:pt x="129" y="8"/>
                    </a:lnTo>
                    <a:lnTo>
                      <a:pt x="133" y="6"/>
                    </a:lnTo>
                    <a:lnTo>
                      <a:pt x="137" y="3"/>
                    </a:lnTo>
                    <a:lnTo>
                      <a:pt x="137" y="3"/>
                    </a:lnTo>
                    <a:lnTo>
                      <a:pt x="138" y="3"/>
                    </a:lnTo>
                    <a:lnTo>
                      <a:pt x="138" y="4"/>
                    </a:lnTo>
                    <a:lnTo>
                      <a:pt x="134" y="11"/>
                    </a:lnTo>
                    <a:lnTo>
                      <a:pt x="131" y="16"/>
                    </a:lnTo>
                    <a:lnTo>
                      <a:pt x="131" y="16"/>
                    </a:lnTo>
                    <a:lnTo>
                      <a:pt x="133" y="15"/>
                    </a:lnTo>
                    <a:lnTo>
                      <a:pt x="134" y="12"/>
                    </a:lnTo>
                    <a:lnTo>
                      <a:pt x="137" y="11"/>
                    </a:lnTo>
                    <a:lnTo>
                      <a:pt x="138" y="8"/>
                    </a:lnTo>
                    <a:lnTo>
                      <a:pt x="139" y="7"/>
                    </a:lnTo>
                    <a:lnTo>
                      <a:pt x="143" y="4"/>
                    </a:lnTo>
                    <a:lnTo>
                      <a:pt x="146" y="3"/>
                    </a:lnTo>
                    <a:lnTo>
                      <a:pt x="150" y="2"/>
                    </a:lnTo>
                    <a:lnTo>
                      <a:pt x="150" y="2"/>
                    </a:lnTo>
                    <a:lnTo>
                      <a:pt x="151" y="2"/>
                    </a:lnTo>
                    <a:lnTo>
                      <a:pt x="151" y="2"/>
                    </a:lnTo>
                    <a:lnTo>
                      <a:pt x="150" y="6"/>
                    </a:lnTo>
                    <a:lnTo>
                      <a:pt x="147" y="9"/>
                    </a:lnTo>
                    <a:lnTo>
                      <a:pt x="144" y="13"/>
                    </a:lnTo>
                    <a:lnTo>
                      <a:pt x="150" y="8"/>
                    </a:lnTo>
                    <a:lnTo>
                      <a:pt x="155" y="4"/>
                    </a:lnTo>
                    <a:lnTo>
                      <a:pt x="155" y="3"/>
                    </a:lnTo>
                    <a:lnTo>
                      <a:pt x="156" y="3"/>
                    </a:lnTo>
                    <a:lnTo>
                      <a:pt x="158" y="3"/>
                    </a:lnTo>
                    <a:lnTo>
                      <a:pt x="158" y="3"/>
                    </a:lnTo>
                    <a:lnTo>
                      <a:pt x="158" y="4"/>
                    </a:lnTo>
                    <a:lnTo>
                      <a:pt x="156" y="8"/>
                    </a:lnTo>
                    <a:lnTo>
                      <a:pt x="154" y="12"/>
                    </a:lnTo>
                    <a:lnTo>
                      <a:pt x="152" y="15"/>
                    </a:lnTo>
                    <a:lnTo>
                      <a:pt x="150" y="16"/>
                    </a:lnTo>
                    <a:lnTo>
                      <a:pt x="151" y="16"/>
                    </a:lnTo>
                    <a:lnTo>
                      <a:pt x="154" y="13"/>
                    </a:lnTo>
                    <a:lnTo>
                      <a:pt x="156" y="11"/>
                    </a:lnTo>
                    <a:lnTo>
                      <a:pt x="159" y="8"/>
                    </a:lnTo>
                    <a:lnTo>
                      <a:pt x="163" y="6"/>
                    </a:lnTo>
                    <a:lnTo>
                      <a:pt x="167" y="3"/>
                    </a:lnTo>
                    <a:lnTo>
                      <a:pt x="168" y="3"/>
                    </a:lnTo>
                    <a:lnTo>
                      <a:pt x="168" y="3"/>
                    </a:lnTo>
                    <a:lnTo>
                      <a:pt x="168" y="4"/>
                    </a:lnTo>
                    <a:lnTo>
                      <a:pt x="167" y="8"/>
                    </a:lnTo>
                    <a:lnTo>
                      <a:pt x="164" y="11"/>
                    </a:lnTo>
                    <a:lnTo>
                      <a:pt x="163" y="13"/>
                    </a:lnTo>
                    <a:lnTo>
                      <a:pt x="162" y="16"/>
                    </a:lnTo>
                    <a:lnTo>
                      <a:pt x="160" y="17"/>
                    </a:lnTo>
                    <a:lnTo>
                      <a:pt x="159" y="19"/>
                    </a:lnTo>
                    <a:lnTo>
                      <a:pt x="159" y="19"/>
                    </a:lnTo>
                    <a:lnTo>
                      <a:pt x="160" y="19"/>
                    </a:lnTo>
                    <a:lnTo>
                      <a:pt x="162" y="16"/>
                    </a:lnTo>
                    <a:lnTo>
                      <a:pt x="164" y="13"/>
                    </a:lnTo>
                    <a:lnTo>
                      <a:pt x="169" y="9"/>
                    </a:lnTo>
                    <a:lnTo>
                      <a:pt x="175" y="6"/>
                    </a:lnTo>
                    <a:lnTo>
                      <a:pt x="175" y="4"/>
                    </a:lnTo>
                    <a:lnTo>
                      <a:pt x="176" y="4"/>
                    </a:lnTo>
                    <a:lnTo>
                      <a:pt x="177" y="4"/>
                    </a:lnTo>
                    <a:lnTo>
                      <a:pt x="179" y="4"/>
                    </a:lnTo>
                    <a:lnTo>
                      <a:pt x="179" y="6"/>
                    </a:lnTo>
                    <a:lnTo>
                      <a:pt x="177" y="8"/>
                    </a:lnTo>
                    <a:lnTo>
                      <a:pt x="175" y="11"/>
                    </a:lnTo>
                    <a:lnTo>
                      <a:pt x="173" y="13"/>
                    </a:lnTo>
                    <a:lnTo>
                      <a:pt x="172" y="16"/>
                    </a:lnTo>
                    <a:lnTo>
                      <a:pt x="171" y="19"/>
                    </a:lnTo>
                    <a:lnTo>
                      <a:pt x="171" y="19"/>
                    </a:lnTo>
                    <a:lnTo>
                      <a:pt x="171" y="19"/>
                    </a:lnTo>
                    <a:lnTo>
                      <a:pt x="171" y="17"/>
                    </a:lnTo>
                    <a:lnTo>
                      <a:pt x="172" y="16"/>
                    </a:lnTo>
                    <a:lnTo>
                      <a:pt x="173" y="13"/>
                    </a:lnTo>
                    <a:lnTo>
                      <a:pt x="175" y="12"/>
                    </a:lnTo>
                    <a:lnTo>
                      <a:pt x="176" y="9"/>
                    </a:lnTo>
                    <a:lnTo>
                      <a:pt x="177" y="8"/>
                    </a:lnTo>
                    <a:lnTo>
                      <a:pt x="180" y="6"/>
                    </a:lnTo>
                    <a:lnTo>
                      <a:pt x="184" y="3"/>
                    </a:lnTo>
                    <a:lnTo>
                      <a:pt x="186" y="2"/>
                    </a:lnTo>
                    <a:lnTo>
                      <a:pt x="188" y="2"/>
                    </a:lnTo>
                    <a:lnTo>
                      <a:pt x="188" y="2"/>
                    </a:lnTo>
                    <a:lnTo>
                      <a:pt x="189" y="2"/>
                    </a:lnTo>
                    <a:lnTo>
                      <a:pt x="189" y="3"/>
                    </a:lnTo>
                    <a:lnTo>
                      <a:pt x="186" y="6"/>
                    </a:lnTo>
                    <a:lnTo>
                      <a:pt x="185" y="9"/>
                    </a:lnTo>
                    <a:lnTo>
                      <a:pt x="183" y="13"/>
                    </a:lnTo>
                    <a:lnTo>
                      <a:pt x="181" y="16"/>
                    </a:lnTo>
                    <a:lnTo>
                      <a:pt x="180" y="17"/>
                    </a:lnTo>
                    <a:lnTo>
                      <a:pt x="180" y="17"/>
                    </a:lnTo>
                    <a:lnTo>
                      <a:pt x="180" y="17"/>
                    </a:lnTo>
                    <a:lnTo>
                      <a:pt x="180" y="16"/>
                    </a:lnTo>
                    <a:lnTo>
                      <a:pt x="181" y="15"/>
                    </a:lnTo>
                    <a:lnTo>
                      <a:pt x="183" y="13"/>
                    </a:lnTo>
                    <a:lnTo>
                      <a:pt x="184" y="12"/>
                    </a:lnTo>
                    <a:lnTo>
                      <a:pt x="185" y="9"/>
                    </a:lnTo>
                    <a:lnTo>
                      <a:pt x="186" y="8"/>
                    </a:lnTo>
                    <a:lnTo>
                      <a:pt x="188" y="7"/>
                    </a:lnTo>
                    <a:lnTo>
                      <a:pt x="189" y="6"/>
                    </a:lnTo>
                    <a:lnTo>
                      <a:pt x="189" y="6"/>
                    </a:lnTo>
                    <a:lnTo>
                      <a:pt x="190" y="6"/>
                    </a:lnTo>
                    <a:lnTo>
                      <a:pt x="192" y="6"/>
                    </a:lnTo>
                    <a:lnTo>
                      <a:pt x="192" y="6"/>
                    </a:lnTo>
                    <a:lnTo>
                      <a:pt x="192" y="7"/>
                    </a:lnTo>
                    <a:lnTo>
                      <a:pt x="188" y="11"/>
                    </a:lnTo>
                    <a:lnTo>
                      <a:pt x="185" y="15"/>
                    </a:lnTo>
                    <a:lnTo>
                      <a:pt x="192" y="8"/>
                    </a:lnTo>
                    <a:lnTo>
                      <a:pt x="201" y="2"/>
                    </a:lnTo>
                    <a:lnTo>
                      <a:pt x="201" y="2"/>
                    </a:lnTo>
                    <a:lnTo>
                      <a:pt x="202" y="2"/>
                    </a:lnTo>
                    <a:lnTo>
                      <a:pt x="202" y="2"/>
                    </a:lnTo>
                    <a:lnTo>
                      <a:pt x="202" y="3"/>
                    </a:lnTo>
                    <a:lnTo>
                      <a:pt x="201" y="7"/>
                    </a:lnTo>
                    <a:lnTo>
                      <a:pt x="198" y="12"/>
                    </a:lnTo>
                    <a:lnTo>
                      <a:pt x="204" y="7"/>
                    </a:lnTo>
                    <a:lnTo>
                      <a:pt x="207" y="3"/>
                    </a:lnTo>
                    <a:lnTo>
                      <a:pt x="209" y="3"/>
                    </a:lnTo>
                    <a:lnTo>
                      <a:pt x="210" y="3"/>
                    </a:lnTo>
                    <a:lnTo>
                      <a:pt x="211" y="3"/>
                    </a:lnTo>
                    <a:lnTo>
                      <a:pt x="211" y="3"/>
                    </a:lnTo>
                    <a:lnTo>
                      <a:pt x="211" y="4"/>
                    </a:lnTo>
                    <a:lnTo>
                      <a:pt x="207" y="11"/>
                    </a:lnTo>
                    <a:lnTo>
                      <a:pt x="204" y="17"/>
                    </a:lnTo>
                    <a:lnTo>
                      <a:pt x="207" y="12"/>
                    </a:lnTo>
                    <a:lnTo>
                      <a:pt x="213" y="7"/>
                    </a:lnTo>
                    <a:lnTo>
                      <a:pt x="218" y="3"/>
                    </a:lnTo>
                    <a:lnTo>
                      <a:pt x="218" y="2"/>
                    </a:lnTo>
                    <a:lnTo>
                      <a:pt x="219" y="2"/>
                    </a:lnTo>
                    <a:lnTo>
                      <a:pt x="221" y="2"/>
                    </a:lnTo>
                    <a:lnTo>
                      <a:pt x="222" y="2"/>
                    </a:lnTo>
                    <a:lnTo>
                      <a:pt x="222" y="3"/>
                    </a:lnTo>
                    <a:lnTo>
                      <a:pt x="218" y="9"/>
                    </a:lnTo>
                    <a:lnTo>
                      <a:pt x="214" y="15"/>
                    </a:lnTo>
                    <a:lnTo>
                      <a:pt x="214" y="15"/>
                    </a:lnTo>
                    <a:lnTo>
                      <a:pt x="218" y="9"/>
                    </a:lnTo>
                    <a:lnTo>
                      <a:pt x="223" y="6"/>
                    </a:lnTo>
                    <a:lnTo>
                      <a:pt x="227" y="3"/>
                    </a:lnTo>
                    <a:lnTo>
                      <a:pt x="228" y="3"/>
                    </a:lnTo>
                    <a:lnTo>
                      <a:pt x="230" y="3"/>
                    </a:lnTo>
                    <a:lnTo>
                      <a:pt x="230" y="3"/>
                    </a:lnTo>
                    <a:lnTo>
                      <a:pt x="230" y="4"/>
                    </a:lnTo>
                    <a:lnTo>
                      <a:pt x="230" y="6"/>
                    </a:lnTo>
                    <a:lnTo>
                      <a:pt x="228" y="7"/>
                    </a:lnTo>
                    <a:lnTo>
                      <a:pt x="227" y="9"/>
                    </a:lnTo>
                    <a:lnTo>
                      <a:pt x="226" y="12"/>
                    </a:lnTo>
                    <a:lnTo>
                      <a:pt x="223" y="15"/>
                    </a:lnTo>
                    <a:lnTo>
                      <a:pt x="222" y="16"/>
                    </a:lnTo>
                    <a:lnTo>
                      <a:pt x="222" y="19"/>
                    </a:lnTo>
                    <a:lnTo>
                      <a:pt x="221" y="20"/>
                    </a:lnTo>
                    <a:lnTo>
                      <a:pt x="221" y="20"/>
                    </a:lnTo>
                    <a:lnTo>
                      <a:pt x="221" y="20"/>
                    </a:lnTo>
                    <a:lnTo>
                      <a:pt x="221" y="20"/>
                    </a:lnTo>
                    <a:lnTo>
                      <a:pt x="223" y="17"/>
                    </a:lnTo>
                    <a:lnTo>
                      <a:pt x="225" y="15"/>
                    </a:lnTo>
                    <a:lnTo>
                      <a:pt x="228" y="11"/>
                    </a:lnTo>
                    <a:lnTo>
                      <a:pt x="232" y="7"/>
                    </a:lnTo>
                    <a:lnTo>
                      <a:pt x="236" y="4"/>
                    </a:lnTo>
                    <a:lnTo>
                      <a:pt x="238" y="3"/>
                    </a:lnTo>
                    <a:lnTo>
                      <a:pt x="239" y="3"/>
                    </a:lnTo>
                    <a:lnTo>
                      <a:pt x="239" y="3"/>
                    </a:lnTo>
                    <a:lnTo>
                      <a:pt x="240" y="4"/>
                    </a:lnTo>
                    <a:lnTo>
                      <a:pt x="239" y="7"/>
                    </a:lnTo>
                    <a:lnTo>
                      <a:pt x="238" y="9"/>
                    </a:lnTo>
                    <a:lnTo>
                      <a:pt x="235" y="13"/>
                    </a:lnTo>
                    <a:lnTo>
                      <a:pt x="235" y="15"/>
                    </a:lnTo>
                    <a:lnTo>
                      <a:pt x="236" y="12"/>
                    </a:lnTo>
                    <a:lnTo>
                      <a:pt x="239" y="9"/>
                    </a:lnTo>
                    <a:lnTo>
                      <a:pt x="242" y="7"/>
                    </a:lnTo>
                    <a:lnTo>
                      <a:pt x="246" y="4"/>
                    </a:lnTo>
                    <a:lnTo>
                      <a:pt x="250" y="3"/>
                    </a:lnTo>
                    <a:lnTo>
                      <a:pt x="250" y="2"/>
                    </a:lnTo>
                    <a:lnTo>
                      <a:pt x="251" y="2"/>
                    </a:lnTo>
                    <a:lnTo>
                      <a:pt x="251" y="3"/>
                    </a:lnTo>
                    <a:lnTo>
                      <a:pt x="251" y="7"/>
                    </a:lnTo>
                    <a:lnTo>
                      <a:pt x="250" y="11"/>
                    </a:lnTo>
                    <a:lnTo>
                      <a:pt x="248" y="15"/>
                    </a:lnTo>
                    <a:lnTo>
                      <a:pt x="246" y="19"/>
                    </a:lnTo>
                    <a:lnTo>
                      <a:pt x="250" y="15"/>
                    </a:lnTo>
                    <a:lnTo>
                      <a:pt x="252" y="11"/>
                    </a:lnTo>
                    <a:lnTo>
                      <a:pt x="256" y="8"/>
                    </a:lnTo>
                    <a:lnTo>
                      <a:pt x="260" y="6"/>
                    </a:lnTo>
                    <a:lnTo>
                      <a:pt x="261" y="6"/>
                    </a:lnTo>
                    <a:lnTo>
                      <a:pt x="263" y="6"/>
                    </a:lnTo>
                    <a:lnTo>
                      <a:pt x="263" y="6"/>
                    </a:lnTo>
                    <a:lnTo>
                      <a:pt x="263" y="7"/>
                    </a:lnTo>
                    <a:lnTo>
                      <a:pt x="261" y="11"/>
                    </a:lnTo>
                    <a:lnTo>
                      <a:pt x="265" y="7"/>
                    </a:lnTo>
                    <a:lnTo>
                      <a:pt x="269" y="3"/>
                    </a:lnTo>
                    <a:lnTo>
                      <a:pt x="271" y="3"/>
                    </a:lnTo>
                    <a:lnTo>
                      <a:pt x="272" y="2"/>
                    </a:lnTo>
                    <a:lnTo>
                      <a:pt x="272" y="2"/>
                    </a:lnTo>
                    <a:lnTo>
                      <a:pt x="273" y="2"/>
                    </a:lnTo>
                    <a:lnTo>
                      <a:pt x="273" y="3"/>
                    </a:lnTo>
                    <a:lnTo>
                      <a:pt x="271" y="11"/>
                    </a:lnTo>
                    <a:lnTo>
                      <a:pt x="267" y="20"/>
                    </a:lnTo>
                    <a:lnTo>
                      <a:pt x="272" y="16"/>
                    </a:lnTo>
                    <a:lnTo>
                      <a:pt x="276" y="12"/>
                    </a:lnTo>
                    <a:lnTo>
                      <a:pt x="281" y="7"/>
                    </a:lnTo>
                    <a:lnTo>
                      <a:pt x="285" y="4"/>
                    </a:lnTo>
                    <a:lnTo>
                      <a:pt x="286" y="3"/>
                    </a:lnTo>
                    <a:lnTo>
                      <a:pt x="288" y="3"/>
                    </a:lnTo>
                    <a:lnTo>
                      <a:pt x="288" y="3"/>
                    </a:lnTo>
                    <a:lnTo>
                      <a:pt x="288" y="4"/>
                    </a:lnTo>
                    <a:lnTo>
                      <a:pt x="286" y="8"/>
                    </a:lnTo>
                    <a:lnTo>
                      <a:pt x="285" y="12"/>
                    </a:lnTo>
                    <a:lnTo>
                      <a:pt x="284" y="16"/>
                    </a:lnTo>
                    <a:lnTo>
                      <a:pt x="282" y="21"/>
                    </a:lnTo>
                    <a:lnTo>
                      <a:pt x="281" y="24"/>
                    </a:lnTo>
                    <a:lnTo>
                      <a:pt x="289" y="15"/>
                    </a:lnTo>
                    <a:lnTo>
                      <a:pt x="295" y="6"/>
                    </a:lnTo>
                    <a:lnTo>
                      <a:pt x="295" y="6"/>
                    </a:lnTo>
                    <a:lnTo>
                      <a:pt x="297" y="6"/>
                    </a:lnTo>
                    <a:lnTo>
                      <a:pt x="298" y="4"/>
                    </a:lnTo>
                    <a:lnTo>
                      <a:pt x="299" y="4"/>
                    </a:lnTo>
                    <a:lnTo>
                      <a:pt x="299" y="6"/>
                    </a:lnTo>
                    <a:lnTo>
                      <a:pt x="297" y="12"/>
                    </a:lnTo>
                    <a:lnTo>
                      <a:pt x="294" y="20"/>
                    </a:lnTo>
                    <a:lnTo>
                      <a:pt x="294" y="21"/>
                    </a:lnTo>
                    <a:lnTo>
                      <a:pt x="297" y="16"/>
                    </a:lnTo>
                    <a:lnTo>
                      <a:pt x="299" y="12"/>
                    </a:lnTo>
                    <a:lnTo>
                      <a:pt x="302" y="8"/>
                    </a:lnTo>
                    <a:lnTo>
                      <a:pt x="306" y="4"/>
                    </a:lnTo>
                    <a:lnTo>
                      <a:pt x="307" y="4"/>
                    </a:lnTo>
                    <a:lnTo>
                      <a:pt x="309" y="3"/>
                    </a:lnTo>
                    <a:lnTo>
                      <a:pt x="309" y="3"/>
                    </a:lnTo>
                    <a:lnTo>
                      <a:pt x="310" y="3"/>
                    </a:lnTo>
                    <a:lnTo>
                      <a:pt x="310" y="4"/>
                    </a:lnTo>
                    <a:lnTo>
                      <a:pt x="307" y="11"/>
                    </a:lnTo>
                    <a:lnTo>
                      <a:pt x="305" y="16"/>
                    </a:lnTo>
                    <a:lnTo>
                      <a:pt x="309" y="12"/>
                    </a:lnTo>
                    <a:lnTo>
                      <a:pt x="311" y="8"/>
                    </a:lnTo>
                    <a:lnTo>
                      <a:pt x="315" y="4"/>
                    </a:lnTo>
                    <a:lnTo>
                      <a:pt x="320" y="2"/>
                    </a:lnTo>
                    <a:lnTo>
                      <a:pt x="320" y="2"/>
                    </a:lnTo>
                    <a:lnTo>
                      <a:pt x="322" y="2"/>
                    </a:lnTo>
                    <a:lnTo>
                      <a:pt x="322" y="2"/>
                    </a:lnTo>
                    <a:lnTo>
                      <a:pt x="322" y="6"/>
                    </a:lnTo>
                    <a:lnTo>
                      <a:pt x="320" y="9"/>
                    </a:lnTo>
                    <a:lnTo>
                      <a:pt x="319" y="13"/>
                    </a:lnTo>
                    <a:lnTo>
                      <a:pt x="318" y="17"/>
                    </a:lnTo>
                    <a:lnTo>
                      <a:pt x="316" y="21"/>
                    </a:lnTo>
                    <a:lnTo>
                      <a:pt x="318" y="20"/>
                    </a:lnTo>
                    <a:lnTo>
                      <a:pt x="320" y="15"/>
                    </a:lnTo>
                    <a:lnTo>
                      <a:pt x="327" y="7"/>
                    </a:lnTo>
                    <a:lnTo>
                      <a:pt x="328" y="7"/>
                    </a:lnTo>
                    <a:lnTo>
                      <a:pt x="330" y="6"/>
                    </a:lnTo>
                    <a:lnTo>
                      <a:pt x="331" y="6"/>
                    </a:lnTo>
                    <a:lnTo>
                      <a:pt x="332" y="4"/>
                    </a:lnTo>
                    <a:lnTo>
                      <a:pt x="332" y="6"/>
                    </a:lnTo>
                    <a:lnTo>
                      <a:pt x="331" y="9"/>
                    </a:lnTo>
                    <a:lnTo>
                      <a:pt x="328" y="15"/>
                    </a:lnTo>
                    <a:lnTo>
                      <a:pt x="326" y="19"/>
                    </a:lnTo>
                    <a:lnTo>
                      <a:pt x="323" y="24"/>
                    </a:lnTo>
                    <a:lnTo>
                      <a:pt x="327" y="19"/>
                    </a:lnTo>
                    <a:lnTo>
                      <a:pt x="331" y="13"/>
                    </a:lnTo>
                    <a:lnTo>
                      <a:pt x="336" y="8"/>
                    </a:lnTo>
                    <a:lnTo>
                      <a:pt x="341" y="4"/>
                    </a:lnTo>
                    <a:lnTo>
                      <a:pt x="343" y="4"/>
                    </a:lnTo>
                    <a:lnTo>
                      <a:pt x="344" y="3"/>
                    </a:lnTo>
                    <a:lnTo>
                      <a:pt x="344" y="4"/>
                    </a:lnTo>
                    <a:lnTo>
                      <a:pt x="344" y="8"/>
                    </a:lnTo>
                    <a:lnTo>
                      <a:pt x="343" y="12"/>
                    </a:lnTo>
                    <a:lnTo>
                      <a:pt x="341" y="16"/>
                    </a:lnTo>
                    <a:lnTo>
                      <a:pt x="339" y="20"/>
                    </a:lnTo>
                    <a:lnTo>
                      <a:pt x="337" y="24"/>
                    </a:lnTo>
                    <a:lnTo>
                      <a:pt x="341" y="19"/>
                    </a:lnTo>
                    <a:lnTo>
                      <a:pt x="345" y="13"/>
                    </a:lnTo>
                    <a:lnTo>
                      <a:pt x="351" y="9"/>
                    </a:lnTo>
                    <a:lnTo>
                      <a:pt x="352" y="8"/>
                    </a:lnTo>
                    <a:lnTo>
                      <a:pt x="353" y="8"/>
                    </a:lnTo>
                    <a:lnTo>
                      <a:pt x="353" y="8"/>
                    </a:lnTo>
                    <a:lnTo>
                      <a:pt x="355" y="8"/>
                    </a:lnTo>
                    <a:lnTo>
                      <a:pt x="353" y="9"/>
                    </a:lnTo>
                    <a:lnTo>
                      <a:pt x="344" y="20"/>
                    </a:lnTo>
                    <a:lnTo>
                      <a:pt x="336" y="30"/>
                    </a:lnTo>
                    <a:lnTo>
                      <a:pt x="335" y="30"/>
                    </a:lnTo>
                    <a:lnTo>
                      <a:pt x="335" y="32"/>
                    </a:lnTo>
                    <a:lnTo>
                      <a:pt x="334" y="33"/>
                    </a:lnTo>
                    <a:lnTo>
                      <a:pt x="332" y="33"/>
                    </a:lnTo>
                    <a:lnTo>
                      <a:pt x="331" y="32"/>
                    </a:lnTo>
                    <a:lnTo>
                      <a:pt x="334" y="21"/>
                    </a:lnTo>
                    <a:lnTo>
                      <a:pt x="339" y="11"/>
                    </a:lnTo>
                    <a:lnTo>
                      <a:pt x="339" y="9"/>
                    </a:lnTo>
                    <a:lnTo>
                      <a:pt x="339" y="9"/>
                    </a:lnTo>
                    <a:lnTo>
                      <a:pt x="337" y="11"/>
                    </a:lnTo>
                    <a:lnTo>
                      <a:pt x="336" y="13"/>
                    </a:lnTo>
                    <a:lnTo>
                      <a:pt x="334" y="15"/>
                    </a:lnTo>
                    <a:lnTo>
                      <a:pt x="332" y="17"/>
                    </a:lnTo>
                    <a:lnTo>
                      <a:pt x="330" y="21"/>
                    </a:lnTo>
                    <a:lnTo>
                      <a:pt x="327" y="24"/>
                    </a:lnTo>
                    <a:lnTo>
                      <a:pt x="326" y="27"/>
                    </a:lnTo>
                    <a:lnTo>
                      <a:pt x="323" y="29"/>
                    </a:lnTo>
                    <a:lnTo>
                      <a:pt x="322" y="30"/>
                    </a:lnTo>
                    <a:lnTo>
                      <a:pt x="322" y="30"/>
                    </a:lnTo>
                    <a:lnTo>
                      <a:pt x="320" y="32"/>
                    </a:lnTo>
                    <a:lnTo>
                      <a:pt x="319" y="32"/>
                    </a:lnTo>
                    <a:lnTo>
                      <a:pt x="319" y="32"/>
                    </a:lnTo>
                    <a:lnTo>
                      <a:pt x="318" y="32"/>
                    </a:lnTo>
                    <a:lnTo>
                      <a:pt x="318" y="28"/>
                    </a:lnTo>
                    <a:lnTo>
                      <a:pt x="319" y="25"/>
                    </a:lnTo>
                    <a:lnTo>
                      <a:pt x="316" y="27"/>
                    </a:lnTo>
                    <a:lnTo>
                      <a:pt x="313" y="28"/>
                    </a:lnTo>
                    <a:lnTo>
                      <a:pt x="313" y="28"/>
                    </a:lnTo>
                    <a:lnTo>
                      <a:pt x="311" y="27"/>
                    </a:lnTo>
                    <a:lnTo>
                      <a:pt x="311" y="23"/>
                    </a:lnTo>
                    <a:lnTo>
                      <a:pt x="313" y="17"/>
                    </a:lnTo>
                    <a:lnTo>
                      <a:pt x="315" y="12"/>
                    </a:lnTo>
                    <a:lnTo>
                      <a:pt x="315" y="12"/>
                    </a:lnTo>
                    <a:lnTo>
                      <a:pt x="315" y="11"/>
                    </a:lnTo>
                    <a:lnTo>
                      <a:pt x="316" y="9"/>
                    </a:lnTo>
                    <a:lnTo>
                      <a:pt x="316" y="8"/>
                    </a:lnTo>
                    <a:lnTo>
                      <a:pt x="316" y="7"/>
                    </a:lnTo>
                    <a:lnTo>
                      <a:pt x="316" y="7"/>
                    </a:lnTo>
                    <a:lnTo>
                      <a:pt x="316" y="7"/>
                    </a:lnTo>
                    <a:lnTo>
                      <a:pt x="315" y="8"/>
                    </a:lnTo>
                    <a:lnTo>
                      <a:pt x="309" y="17"/>
                    </a:lnTo>
                    <a:lnTo>
                      <a:pt x="302" y="27"/>
                    </a:lnTo>
                    <a:lnTo>
                      <a:pt x="302" y="27"/>
                    </a:lnTo>
                    <a:lnTo>
                      <a:pt x="301" y="28"/>
                    </a:lnTo>
                    <a:lnTo>
                      <a:pt x="299" y="28"/>
                    </a:lnTo>
                    <a:lnTo>
                      <a:pt x="298" y="28"/>
                    </a:lnTo>
                    <a:lnTo>
                      <a:pt x="298" y="28"/>
                    </a:lnTo>
                    <a:lnTo>
                      <a:pt x="298" y="23"/>
                    </a:lnTo>
                    <a:lnTo>
                      <a:pt x="301" y="17"/>
                    </a:lnTo>
                    <a:lnTo>
                      <a:pt x="303" y="13"/>
                    </a:lnTo>
                    <a:lnTo>
                      <a:pt x="305" y="8"/>
                    </a:lnTo>
                    <a:lnTo>
                      <a:pt x="299" y="20"/>
                    </a:lnTo>
                    <a:lnTo>
                      <a:pt x="292" y="30"/>
                    </a:lnTo>
                    <a:lnTo>
                      <a:pt x="290" y="30"/>
                    </a:lnTo>
                    <a:lnTo>
                      <a:pt x="289" y="30"/>
                    </a:lnTo>
                    <a:lnTo>
                      <a:pt x="289" y="32"/>
                    </a:lnTo>
                    <a:lnTo>
                      <a:pt x="288" y="32"/>
                    </a:lnTo>
                    <a:lnTo>
                      <a:pt x="281" y="46"/>
                    </a:lnTo>
                    <a:lnTo>
                      <a:pt x="276" y="62"/>
                    </a:lnTo>
                    <a:lnTo>
                      <a:pt x="269" y="76"/>
                    </a:lnTo>
                    <a:lnTo>
                      <a:pt x="263" y="87"/>
                    </a:lnTo>
                    <a:lnTo>
                      <a:pt x="274" y="69"/>
                    </a:lnTo>
                    <a:lnTo>
                      <a:pt x="289" y="51"/>
                    </a:lnTo>
                    <a:lnTo>
                      <a:pt x="289" y="51"/>
                    </a:lnTo>
                    <a:lnTo>
                      <a:pt x="290" y="51"/>
                    </a:lnTo>
                    <a:lnTo>
                      <a:pt x="290" y="51"/>
                    </a:lnTo>
                    <a:lnTo>
                      <a:pt x="290" y="51"/>
                    </a:lnTo>
                    <a:lnTo>
                      <a:pt x="284" y="69"/>
                    </a:lnTo>
                    <a:lnTo>
                      <a:pt x="274" y="86"/>
                    </a:lnTo>
                    <a:lnTo>
                      <a:pt x="280" y="76"/>
                    </a:lnTo>
                    <a:lnTo>
                      <a:pt x="288" y="69"/>
                    </a:lnTo>
                    <a:lnTo>
                      <a:pt x="288" y="69"/>
                    </a:lnTo>
                    <a:lnTo>
                      <a:pt x="289" y="69"/>
                    </a:lnTo>
                    <a:lnTo>
                      <a:pt x="289" y="69"/>
                    </a:lnTo>
                    <a:lnTo>
                      <a:pt x="289" y="70"/>
                    </a:lnTo>
                    <a:lnTo>
                      <a:pt x="281" y="84"/>
                    </a:lnTo>
                    <a:lnTo>
                      <a:pt x="272" y="100"/>
                    </a:lnTo>
                    <a:lnTo>
                      <a:pt x="267" y="112"/>
                    </a:lnTo>
                    <a:lnTo>
                      <a:pt x="265" y="116"/>
                    </a:lnTo>
                    <a:lnTo>
                      <a:pt x="268" y="112"/>
                    </a:lnTo>
                    <a:lnTo>
                      <a:pt x="271" y="107"/>
                    </a:lnTo>
                    <a:lnTo>
                      <a:pt x="277" y="97"/>
                    </a:lnTo>
                    <a:lnTo>
                      <a:pt x="284" y="88"/>
                    </a:lnTo>
                    <a:lnTo>
                      <a:pt x="293" y="83"/>
                    </a:lnTo>
                    <a:lnTo>
                      <a:pt x="294" y="83"/>
                    </a:lnTo>
                    <a:lnTo>
                      <a:pt x="294" y="83"/>
                    </a:lnTo>
                    <a:lnTo>
                      <a:pt x="292" y="88"/>
                    </a:lnTo>
                    <a:lnTo>
                      <a:pt x="289" y="92"/>
                    </a:lnTo>
                    <a:lnTo>
                      <a:pt x="285" y="97"/>
                    </a:lnTo>
                    <a:lnTo>
                      <a:pt x="282" y="101"/>
                    </a:lnTo>
                    <a:lnTo>
                      <a:pt x="280" y="109"/>
                    </a:lnTo>
                    <a:lnTo>
                      <a:pt x="277" y="118"/>
                    </a:lnTo>
                    <a:lnTo>
                      <a:pt x="278" y="116"/>
                    </a:lnTo>
                    <a:lnTo>
                      <a:pt x="280" y="113"/>
                    </a:lnTo>
                    <a:lnTo>
                      <a:pt x="281" y="110"/>
                    </a:lnTo>
                    <a:lnTo>
                      <a:pt x="284" y="108"/>
                    </a:lnTo>
                    <a:lnTo>
                      <a:pt x="285" y="105"/>
                    </a:lnTo>
                    <a:lnTo>
                      <a:pt x="288" y="104"/>
                    </a:lnTo>
                    <a:lnTo>
                      <a:pt x="289" y="104"/>
                    </a:lnTo>
                    <a:lnTo>
                      <a:pt x="289" y="104"/>
                    </a:lnTo>
                    <a:lnTo>
                      <a:pt x="289" y="104"/>
                    </a:lnTo>
                    <a:lnTo>
                      <a:pt x="289" y="109"/>
                    </a:lnTo>
                    <a:lnTo>
                      <a:pt x="288" y="113"/>
                    </a:lnTo>
                    <a:lnTo>
                      <a:pt x="285" y="118"/>
                    </a:lnTo>
                    <a:lnTo>
                      <a:pt x="282" y="125"/>
                    </a:lnTo>
                    <a:lnTo>
                      <a:pt x="285" y="121"/>
                    </a:lnTo>
                    <a:lnTo>
                      <a:pt x="289" y="117"/>
                    </a:lnTo>
                    <a:lnTo>
                      <a:pt x="293" y="113"/>
                    </a:lnTo>
                    <a:lnTo>
                      <a:pt x="294" y="113"/>
                    </a:lnTo>
                    <a:lnTo>
                      <a:pt x="294" y="113"/>
                    </a:lnTo>
                    <a:lnTo>
                      <a:pt x="294" y="113"/>
                    </a:lnTo>
                    <a:lnTo>
                      <a:pt x="292" y="125"/>
                    </a:lnTo>
                    <a:lnTo>
                      <a:pt x="288" y="137"/>
                    </a:lnTo>
                    <a:lnTo>
                      <a:pt x="286" y="138"/>
                    </a:lnTo>
                    <a:lnTo>
                      <a:pt x="285" y="139"/>
                    </a:lnTo>
                    <a:lnTo>
                      <a:pt x="285" y="139"/>
                    </a:lnTo>
                    <a:lnTo>
                      <a:pt x="284" y="139"/>
                    </a:lnTo>
                    <a:lnTo>
                      <a:pt x="284" y="139"/>
                    </a:lnTo>
                    <a:lnTo>
                      <a:pt x="284" y="138"/>
                    </a:lnTo>
                    <a:lnTo>
                      <a:pt x="285" y="135"/>
                    </a:lnTo>
                    <a:lnTo>
                      <a:pt x="286" y="133"/>
                    </a:lnTo>
                    <a:lnTo>
                      <a:pt x="286" y="130"/>
                    </a:lnTo>
                    <a:lnTo>
                      <a:pt x="288" y="128"/>
                    </a:lnTo>
                    <a:lnTo>
                      <a:pt x="288" y="125"/>
                    </a:lnTo>
                    <a:lnTo>
                      <a:pt x="289" y="124"/>
                    </a:lnTo>
                    <a:lnTo>
                      <a:pt x="289" y="122"/>
                    </a:lnTo>
                    <a:lnTo>
                      <a:pt x="288" y="122"/>
                    </a:lnTo>
                    <a:lnTo>
                      <a:pt x="288" y="124"/>
                    </a:lnTo>
                    <a:lnTo>
                      <a:pt x="285" y="126"/>
                    </a:lnTo>
                    <a:lnTo>
                      <a:pt x="285" y="126"/>
                    </a:lnTo>
                    <a:lnTo>
                      <a:pt x="284" y="129"/>
                    </a:lnTo>
                    <a:lnTo>
                      <a:pt x="282" y="131"/>
                    </a:lnTo>
                    <a:lnTo>
                      <a:pt x="281" y="134"/>
                    </a:lnTo>
                    <a:lnTo>
                      <a:pt x="280" y="137"/>
                    </a:lnTo>
                    <a:lnTo>
                      <a:pt x="277" y="139"/>
                    </a:lnTo>
                    <a:lnTo>
                      <a:pt x="273" y="147"/>
                    </a:lnTo>
                    <a:lnTo>
                      <a:pt x="273" y="149"/>
                    </a:lnTo>
                    <a:lnTo>
                      <a:pt x="272" y="149"/>
                    </a:lnTo>
                    <a:lnTo>
                      <a:pt x="271" y="149"/>
                    </a:lnTo>
                    <a:lnTo>
                      <a:pt x="271" y="149"/>
                    </a:lnTo>
                    <a:lnTo>
                      <a:pt x="272" y="147"/>
                    </a:lnTo>
                    <a:lnTo>
                      <a:pt x="274" y="142"/>
                    </a:lnTo>
                    <a:lnTo>
                      <a:pt x="274" y="141"/>
                    </a:lnTo>
                    <a:lnTo>
                      <a:pt x="274" y="139"/>
                    </a:lnTo>
                    <a:lnTo>
                      <a:pt x="278" y="126"/>
                    </a:lnTo>
                    <a:lnTo>
                      <a:pt x="284" y="114"/>
                    </a:lnTo>
                    <a:lnTo>
                      <a:pt x="284" y="114"/>
                    </a:lnTo>
                    <a:lnTo>
                      <a:pt x="282" y="117"/>
                    </a:lnTo>
                    <a:lnTo>
                      <a:pt x="280" y="118"/>
                    </a:lnTo>
                    <a:lnTo>
                      <a:pt x="278" y="121"/>
                    </a:lnTo>
                    <a:lnTo>
                      <a:pt x="277" y="124"/>
                    </a:lnTo>
                    <a:lnTo>
                      <a:pt x="276" y="125"/>
                    </a:lnTo>
                    <a:lnTo>
                      <a:pt x="274" y="128"/>
                    </a:lnTo>
                    <a:lnTo>
                      <a:pt x="272" y="131"/>
                    </a:lnTo>
                    <a:lnTo>
                      <a:pt x="271" y="135"/>
                    </a:lnTo>
                    <a:lnTo>
                      <a:pt x="269" y="137"/>
                    </a:lnTo>
                    <a:lnTo>
                      <a:pt x="269" y="137"/>
                    </a:lnTo>
                    <a:lnTo>
                      <a:pt x="268" y="138"/>
                    </a:lnTo>
                    <a:lnTo>
                      <a:pt x="267" y="138"/>
                    </a:lnTo>
                    <a:lnTo>
                      <a:pt x="267" y="137"/>
                    </a:lnTo>
                    <a:lnTo>
                      <a:pt x="271" y="124"/>
                    </a:lnTo>
                    <a:lnTo>
                      <a:pt x="276" y="109"/>
                    </a:lnTo>
                    <a:lnTo>
                      <a:pt x="282" y="97"/>
                    </a:lnTo>
                    <a:lnTo>
                      <a:pt x="285" y="93"/>
                    </a:lnTo>
                    <a:lnTo>
                      <a:pt x="286" y="91"/>
                    </a:lnTo>
                    <a:lnTo>
                      <a:pt x="286" y="89"/>
                    </a:lnTo>
                    <a:lnTo>
                      <a:pt x="286" y="89"/>
                    </a:lnTo>
                    <a:lnTo>
                      <a:pt x="286" y="91"/>
                    </a:lnTo>
                    <a:lnTo>
                      <a:pt x="285" y="92"/>
                    </a:lnTo>
                    <a:lnTo>
                      <a:pt x="282" y="93"/>
                    </a:lnTo>
                    <a:lnTo>
                      <a:pt x="281" y="96"/>
                    </a:lnTo>
                    <a:lnTo>
                      <a:pt x="278" y="99"/>
                    </a:lnTo>
                    <a:lnTo>
                      <a:pt x="277" y="101"/>
                    </a:lnTo>
                    <a:lnTo>
                      <a:pt x="274" y="105"/>
                    </a:lnTo>
                    <a:lnTo>
                      <a:pt x="273" y="108"/>
                    </a:lnTo>
                    <a:lnTo>
                      <a:pt x="271" y="110"/>
                    </a:lnTo>
                    <a:lnTo>
                      <a:pt x="271" y="112"/>
                    </a:lnTo>
                    <a:lnTo>
                      <a:pt x="267" y="117"/>
                    </a:lnTo>
                    <a:lnTo>
                      <a:pt x="264" y="122"/>
                    </a:lnTo>
                    <a:lnTo>
                      <a:pt x="260" y="128"/>
                    </a:lnTo>
                    <a:lnTo>
                      <a:pt x="260" y="128"/>
                    </a:lnTo>
                    <a:lnTo>
                      <a:pt x="259" y="129"/>
                    </a:lnTo>
                    <a:lnTo>
                      <a:pt x="259" y="129"/>
                    </a:lnTo>
                    <a:lnTo>
                      <a:pt x="257" y="129"/>
                    </a:lnTo>
                    <a:lnTo>
                      <a:pt x="257" y="128"/>
                    </a:lnTo>
                    <a:lnTo>
                      <a:pt x="268" y="103"/>
                    </a:lnTo>
                    <a:lnTo>
                      <a:pt x="281" y="79"/>
                    </a:lnTo>
                    <a:lnTo>
                      <a:pt x="282" y="76"/>
                    </a:lnTo>
                    <a:lnTo>
                      <a:pt x="284" y="75"/>
                    </a:lnTo>
                    <a:lnTo>
                      <a:pt x="284" y="75"/>
                    </a:lnTo>
                    <a:lnTo>
                      <a:pt x="284" y="75"/>
                    </a:lnTo>
                    <a:lnTo>
                      <a:pt x="282" y="76"/>
                    </a:lnTo>
                    <a:lnTo>
                      <a:pt x="281" y="78"/>
                    </a:lnTo>
                    <a:lnTo>
                      <a:pt x="281" y="79"/>
                    </a:lnTo>
                    <a:lnTo>
                      <a:pt x="280" y="80"/>
                    </a:lnTo>
                    <a:lnTo>
                      <a:pt x="278" y="82"/>
                    </a:lnTo>
                    <a:lnTo>
                      <a:pt x="278" y="83"/>
                    </a:lnTo>
                    <a:lnTo>
                      <a:pt x="274" y="87"/>
                    </a:lnTo>
                    <a:lnTo>
                      <a:pt x="272" y="92"/>
                    </a:lnTo>
                    <a:lnTo>
                      <a:pt x="269" y="97"/>
                    </a:lnTo>
                    <a:lnTo>
                      <a:pt x="265" y="103"/>
                    </a:lnTo>
                    <a:lnTo>
                      <a:pt x="263" y="108"/>
                    </a:lnTo>
                    <a:lnTo>
                      <a:pt x="259" y="113"/>
                    </a:lnTo>
                    <a:lnTo>
                      <a:pt x="257" y="113"/>
                    </a:lnTo>
                    <a:lnTo>
                      <a:pt x="257" y="113"/>
                    </a:lnTo>
                    <a:lnTo>
                      <a:pt x="257" y="113"/>
                    </a:lnTo>
                    <a:lnTo>
                      <a:pt x="257" y="113"/>
                    </a:lnTo>
                    <a:lnTo>
                      <a:pt x="265" y="95"/>
                    </a:lnTo>
                    <a:lnTo>
                      <a:pt x="276" y="76"/>
                    </a:lnTo>
                    <a:lnTo>
                      <a:pt x="285" y="58"/>
                    </a:lnTo>
                    <a:lnTo>
                      <a:pt x="285" y="58"/>
                    </a:lnTo>
                    <a:lnTo>
                      <a:pt x="284" y="58"/>
                    </a:lnTo>
                    <a:lnTo>
                      <a:pt x="282" y="61"/>
                    </a:lnTo>
                    <a:lnTo>
                      <a:pt x="281" y="62"/>
                    </a:lnTo>
                    <a:lnTo>
                      <a:pt x="280" y="65"/>
                    </a:lnTo>
                    <a:lnTo>
                      <a:pt x="278" y="66"/>
                    </a:lnTo>
                    <a:lnTo>
                      <a:pt x="277" y="69"/>
                    </a:lnTo>
                    <a:lnTo>
                      <a:pt x="277" y="69"/>
                    </a:lnTo>
                    <a:lnTo>
                      <a:pt x="260" y="95"/>
                    </a:lnTo>
                    <a:lnTo>
                      <a:pt x="260" y="96"/>
                    </a:lnTo>
                    <a:lnTo>
                      <a:pt x="259" y="96"/>
                    </a:lnTo>
                    <a:lnTo>
                      <a:pt x="259" y="96"/>
                    </a:lnTo>
                    <a:lnTo>
                      <a:pt x="259" y="95"/>
                    </a:lnTo>
                    <a:lnTo>
                      <a:pt x="267" y="72"/>
                    </a:lnTo>
                    <a:lnTo>
                      <a:pt x="276" y="50"/>
                    </a:lnTo>
                    <a:lnTo>
                      <a:pt x="268" y="69"/>
                    </a:lnTo>
                    <a:lnTo>
                      <a:pt x="259" y="86"/>
                    </a:lnTo>
                    <a:lnTo>
                      <a:pt x="259" y="87"/>
                    </a:lnTo>
                    <a:lnTo>
                      <a:pt x="257" y="87"/>
                    </a:lnTo>
                    <a:lnTo>
                      <a:pt x="257" y="87"/>
                    </a:lnTo>
                    <a:lnTo>
                      <a:pt x="257" y="87"/>
                    </a:lnTo>
                    <a:lnTo>
                      <a:pt x="264" y="63"/>
                    </a:lnTo>
                    <a:lnTo>
                      <a:pt x="272" y="41"/>
                    </a:lnTo>
                    <a:lnTo>
                      <a:pt x="272" y="41"/>
                    </a:lnTo>
                    <a:lnTo>
                      <a:pt x="273" y="38"/>
                    </a:lnTo>
                    <a:lnTo>
                      <a:pt x="273" y="37"/>
                    </a:lnTo>
                    <a:lnTo>
                      <a:pt x="274" y="36"/>
                    </a:lnTo>
                    <a:lnTo>
                      <a:pt x="274" y="34"/>
                    </a:lnTo>
                    <a:lnTo>
                      <a:pt x="276" y="33"/>
                    </a:lnTo>
                    <a:lnTo>
                      <a:pt x="276" y="32"/>
                    </a:lnTo>
                    <a:lnTo>
                      <a:pt x="276" y="32"/>
                    </a:lnTo>
                    <a:lnTo>
                      <a:pt x="274" y="33"/>
                    </a:lnTo>
                    <a:lnTo>
                      <a:pt x="274" y="34"/>
                    </a:lnTo>
                    <a:lnTo>
                      <a:pt x="272" y="38"/>
                    </a:lnTo>
                    <a:lnTo>
                      <a:pt x="268" y="46"/>
                    </a:lnTo>
                    <a:lnTo>
                      <a:pt x="264" y="57"/>
                    </a:lnTo>
                    <a:lnTo>
                      <a:pt x="260" y="66"/>
                    </a:lnTo>
                    <a:lnTo>
                      <a:pt x="259" y="66"/>
                    </a:lnTo>
                    <a:lnTo>
                      <a:pt x="259" y="67"/>
                    </a:lnTo>
                    <a:lnTo>
                      <a:pt x="259" y="67"/>
                    </a:lnTo>
                    <a:lnTo>
                      <a:pt x="257" y="66"/>
                    </a:lnTo>
                    <a:lnTo>
                      <a:pt x="263" y="49"/>
                    </a:lnTo>
                    <a:lnTo>
                      <a:pt x="269" y="32"/>
                    </a:lnTo>
                    <a:lnTo>
                      <a:pt x="268" y="36"/>
                    </a:lnTo>
                    <a:lnTo>
                      <a:pt x="265" y="38"/>
                    </a:lnTo>
                    <a:lnTo>
                      <a:pt x="263" y="42"/>
                    </a:lnTo>
                    <a:lnTo>
                      <a:pt x="260" y="46"/>
                    </a:lnTo>
                    <a:lnTo>
                      <a:pt x="259" y="50"/>
                    </a:lnTo>
                    <a:lnTo>
                      <a:pt x="257" y="50"/>
                    </a:lnTo>
                    <a:lnTo>
                      <a:pt x="257" y="50"/>
                    </a:lnTo>
                    <a:lnTo>
                      <a:pt x="261" y="42"/>
                    </a:lnTo>
                    <a:lnTo>
                      <a:pt x="265" y="33"/>
                    </a:lnTo>
                    <a:lnTo>
                      <a:pt x="271" y="27"/>
                    </a:lnTo>
                    <a:lnTo>
                      <a:pt x="272" y="27"/>
                    </a:lnTo>
                    <a:lnTo>
                      <a:pt x="272" y="27"/>
                    </a:lnTo>
                    <a:lnTo>
                      <a:pt x="269" y="34"/>
                    </a:lnTo>
                    <a:lnTo>
                      <a:pt x="267" y="42"/>
                    </a:lnTo>
                    <a:lnTo>
                      <a:pt x="267" y="45"/>
                    </a:lnTo>
                    <a:lnTo>
                      <a:pt x="265" y="48"/>
                    </a:lnTo>
                    <a:lnTo>
                      <a:pt x="264" y="50"/>
                    </a:lnTo>
                    <a:lnTo>
                      <a:pt x="264" y="54"/>
                    </a:lnTo>
                    <a:lnTo>
                      <a:pt x="263" y="55"/>
                    </a:lnTo>
                    <a:lnTo>
                      <a:pt x="261" y="58"/>
                    </a:lnTo>
                    <a:lnTo>
                      <a:pt x="261" y="59"/>
                    </a:lnTo>
                    <a:lnTo>
                      <a:pt x="261" y="59"/>
                    </a:lnTo>
                    <a:lnTo>
                      <a:pt x="261" y="58"/>
                    </a:lnTo>
                    <a:lnTo>
                      <a:pt x="263" y="57"/>
                    </a:lnTo>
                    <a:lnTo>
                      <a:pt x="264" y="51"/>
                    </a:lnTo>
                    <a:lnTo>
                      <a:pt x="269" y="40"/>
                    </a:lnTo>
                    <a:lnTo>
                      <a:pt x="277" y="29"/>
                    </a:lnTo>
                    <a:lnTo>
                      <a:pt x="277" y="25"/>
                    </a:lnTo>
                    <a:lnTo>
                      <a:pt x="277" y="20"/>
                    </a:lnTo>
                    <a:lnTo>
                      <a:pt x="278" y="16"/>
                    </a:lnTo>
                    <a:lnTo>
                      <a:pt x="280" y="12"/>
                    </a:lnTo>
                    <a:lnTo>
                      <a:pt x="282" y="9"/>
                    </a:lnTo>
                    <a:lnTo>
                      <a:pt x="278" y="12"/>
                    </a:lnTo>
                    <a:lnTo>
                      <a:pt x="274" y="16"/>
                    </a:lnTo>
                    <a:lnTo>
                      <a:pt x="271" y="19"/>
                    </a:lnTo>
                    <a:lnTo>
                      <a:pt x="267" y="21"/>
                    </a:lnTo>
                    <a:lnTo>
                      <a:pt x="265" y="24"/>
                    </a:lnTo>
                    <a:lnTo>
                      <a:pt x="265" y="25"/>
                    </a:lnTo>
                    <a:lnTo>
                      <a:pt x="264" y="25"/>
                    </a:lnTo>
                    <a:lnTo>
                      <a:pt x="263" y="27"/>
                    </a:lnTo>
                    <a:lnTo>
                      <a:pt x="261" y="27"/>
                    </a:lnTo>
                    <a:lnTo>
                      <a:pt x="260" y="27"/>
                    </a:lnTo>
                    <a:lnTo>
                      <a:pt x="260" y="27"/>
                    </a:lnTo>
                    <a:lnTo>
                      <a:pt x="264" y="16"/>
                    </a:lnTo>
                    <a:lnTo>
                      <a:pt x="267" y="7"/>
                    </a:lnTo>
                    <a:lnTo>
                      <a:pt x="264" y="12"/>
                    </a:lnTo>
                    <a:lnTo>
                      <a:pt x="261" y="17"/>
                    </a:lnTo>
                    <a:lnTo>
                      <a:pt x="257" y="23"/>
                    </a:lnTo>
                    <a:lnTo>
                      <a:pt x="255" y="27"/>
                    </a:lnTo>
                    <a:lnTo>
                      <a:pt x="253" y="28"/>
                    </a:lnTo>
                    <a:lnTo>
                      <a:pt x="252" y="29"/>
                    </a:lnTo>
                    <a:lnTo>
                      <a:pt x="251" y="29"/>
                    </a:lnTo>
                    <a:lnTo>
                      <a:pt x="250" y="29"/>
                    </a:lnTo>
                    <a:lnTo>
                      <a:pt x="250" y="29"/>
                    </a:lnTo>
                    <a:lnTo>
                      <a:pt x="250" y="25"/>
                    </a:lnTo>
                    <a:lnTo>
                      <a:pt x="251" y="21"/>
                    </a:lnTo>
                    <a:lnTo>
                      <a:pt x="253" y="17"/>
                    </a:lnTo>
                    <a:lnTo>
                      <a:pt x="255" y="13"/>
                    </a:lnTo>
                    <a:lnTo>
                      <a:pt x="252" y="19"/>
                    </a:lnTo>
                    <a:lnTo>
                      <a:pt x="247" y="24"/>
                    </a:lnTo>
                    <a:lnTo>
                      <a:pt x="242" y="28"/>
                    </a:lnTo>
                    <a:lnTo>
                      <a:pt x="242" y="28"/>
                    </a:lnTo>
                    <a:lnTo>
                      <a:pt x="240" y="29"/>
                    </a:lnTo>
                    <a:lnTo>
                      <a:pt x="239" y="29"/>
                    </a:lnTo>
                    <a:lnTo>
                      <a:pt x="238" y="29"/>
                    </a:lnTo>
                    <a:lnTo>
                      <a:pt x="238" y="29"/>
                    </a:lnTo>
                    <a:lnTo>
                      <a:pt x="239" y="23"/>
                    </a:lnTo>
                    <a:lnTo>
                      <a:pt x="242" y="16"/>
                    </a:lnTo>
                    <a:lnTo>
                      <a:pt x="242" y="15"/>
                    </a:lnTo>
                    <a:lnTo>
                      <a:pt x="243" y="13"/>
                    </a:lnTo>
                    <a:lnTo>
                      <a:pt x="244" y="11"/>
                    </a:lnTo>
                    <a:lnTo>
                      <a:pt x="246" y="9"/>
                    </a:lnTo>
                    <a:lnTo>
                      <a:pt x="246" y="8"/>
                    </a:lnTo>
                    <a:lnTo>
                      <a:pt x="246" y="7"/>
                    </a:lnTo>
                    <a:lnTo>
                      <a:pt x="246" y="7"/>
                    </a:lnTo>
                    <a:lnTo>
                      <a:pt x="246" y="8"/>
                    </a:lnTo>
                    <a:lnTo>
                      <a:pt x="243" y="9"/>
                    </a:lnTo>
                    <a:lnTo>
                      <a:pt x="240" y="13"/>
                    </a:lnTo>
                    <a:lnTo>
                      <a:pt x="238" y="17"/>
                    </a:lnTo>
                    <a:lnTo>
                      <a:pt x="234" y="21"/>
                    </a:lnTo>
                    <a:lnTo>
                      <a:pt x="230" y="24"/>
                    </a:lnTo>
                    <a:lnTo>
                      <a:pt x="230" y="24"/>
                    </a:lnTo>
                    <a:lnTo>
                      <a:pt x="228" y="25"/>
                    </a:lnTo>
                    <a:lnTo>
                      <a:pt x="227" y="25"/>
                    </a:lnTo>
                    <a:lnTo>
                      <a:pt x="227" y="24"/>
                    </a:lnTo>
                    <a:lnTo>
                      <a:pt x="228" y="19"/>
                    </a:lnTo>
                    <a:lnTo>
                      <a:pt x="230" y="13"/>
                    </a:lnTo>
                    <a:lnTo>
                      <a:pt x="227" y="17"/>
                    </a:lnTo>
                    <a:lnTo>
                      <a:pt x="225" y="20"/>
                    </a:lnTo>
                    <a:lnTo>
                      <a:pt x="223" y="23"/>
                    </a:lnTo>
                    <a:lnTo>
                      <a:pt x="221" y="25"/>
                    </a:lnTo>
                    <a:lnTo>
                      <a:pt x="218" y="27"/>
                    </a:lnTo>
                    <a:lnTo>
                      <a:pt x="215" y="28"/>
                    </a:lnTo>
                    <a:lnTo>
                      <a:pt x="214" y="28"/>
                    </a:lnTo>
                    <a:lnTo>
                      <a:pt x="214" y="27"/>
                    </a:lnTo>
                    <a:lnTo>
                      <a:pt x="215" y="21"/>
                    </a:lnTo>
                    <a:lnTo>
                      <a:pt x="218" y="17"/>
                    </a:lnTo>
                    <a:lnTo>
                      <a:pt x="221" y="12"/>
                    </a:lnTo>
                    <a:lnTo>
                      <a:pt x="218" y="16"/>
                    </a:lnTo>
                    <a:lnTo>
                      <a:pt x="215" y="20"/>
                    </a:lnTo>
                    <a:lnTo>
                      <a:pt x="211" y="24"/>
                    </a:lnTo>
                    <a:lnTo>
                      <a:pt x="207" y="27"/>
                    </a:lnTo>
                    <a:lnTo>
                      <a:pt x="206" y="28"/>
                    </a:lnTo>
                    <a:lnTo>
                      <a:pt x="205" y="28"/>
                    </a:lnTo>
                    <a:lnTo>
                      <a:pt x="205" y="28"/>
                    </a:lnTo>
                    <a:lnTo>
                      <a:pt x="204" y="27"/>
                    </a:lnTo>
                    <a:lnTo>
                      <a:pt x="206" y="21"/>
                    </a:lnTo>
                    <a:lnTo>
                      <a:pt x="209" y="17"/>
                    </a:lnTo>
                    <a:lnTo>
                      <a:pt x="211" y="12"/>
                    </a:lnTo>
                    <a:lnTo>
                      <a:pt x="206" y="19"/>
                    </a:lnTo>
                    <a:lnTo>
                      <a:pt x="204" y="21"/>
                    </a:lnTo>
                    <a:lnTo>
                      <a:pt x="201" y="23"/>
                    </a:lnTo>
                    <a:lnTo>
                      <a:pt x="198" y="25"/>
                    </a:lnTo>
                    <a:lnTo>
                      <a:pt x="198" y="25"/>
                    </a:lnTo>
                    <a:lnTo>
                      <a:pt x="197" y="27"/>
                    </a:lnTo>
                    <a:lnTo>
                      <a:pt x="196" y="27"/>
                    </a:lnTo>
                    <a:lnTo>
                      <a:pt x="194" y="27"/>
                    </a:lnTo>
                    <a:lnTo>
                      <a:pt x="194" y="25"/>
                    </a:lnTo>
                    <a:lnTo>
                      <a:pt x="200" y="16"/>
                    </a:lnTo>
                    <a:lnTo>
                      <a:pt x="204" y="8"/>
                    </a:lnTo>
                    <a:lnTo>
                      <a:pt x="201" y="13"/>
                    </a:lnTo>
                    <a:lnTo>
                      <a:pt x="197" y="19"/>
                    </a:lnTo>
                    <a:lnTo>
                      <a:pt x="192" y="24"/>
                    </a:lnTo>
                    <a:lnTo>
                      <a:pt x="192" y="24"/>
                    </a:lnTo>
                    <a:lnTo>
                      <a:pt x="190" y="25"/>
                    </a:lnTo>
                    <a:lnTo>
                      <a:pt x="189" y="25"/>
                    </a:lnTo>
                    <a:lnTo>
                      <a:pt x="188" y="25"/>
                    </a:lnTo>
                    <a:lnTo>
                      <a:pt x="188" y="24"/>
                    </a:lnTo>
                    <a:lnTo>
                      <a:pt x="189" y="21"/>
                    </a:lnTo>
                    <a:lnTo>
                      <a:pt x="192" y="17"/>
                    </a:lnTo>
                    <a:lnTo>
                      <a:pt x="193" y="12"/>
                    </a:lnTo>
                    <a:lnTo>
                      <a:pt x="196" y="9"/>
                    </a:lnTo>
                    <a:lnTo>
                      <a:pt x="197" y="7"/>
                    </a:lnTo>
                    <a:lnTo>
                      <a:pt x="190" y="12"/>
                    </a:lnTo>
                    <a:lnTo>
                      <a:pt x="183" y="19"/>
                    </a:lnTo>
                    <a:lnTo>
                      <a:pt x="181" y="19"/>
                    </a:lnTo>
                    <a:lnTo>
                      <a:pt x="179" y="21"/>
                    </a:lnTo>
                    <a:lnTo>
                      <a:pt x="176" y="24"/>
                    </a:lnTo>
                    <a:lnTo>
                      <a:pt x="176" y="24"/>
                    </a:lnTo>
                    <a:lnTo>
                      <a:pt x="175" y="24"/>
                    </a:lnTo>
                    <a:lnTo>
                      <a:pt x="173" y="24"/>
                    </a:lnTo>
                    <a:lnTo>
                      <a:pt x="173" y="24"/>
                    </a:lnTo>
                    <a:lnTo>
                      <a:pt x="175" y="19"/>
                    </a:lnTo>
                    <a:lnTo>
                      <a:pt x="177" y="15"/>
                    </a:lnTo>
                    <a:lnTo>
                      <a:pt x="180" y="11"/>
                    </a:lnTo>
                    <a:lnTo>
                      <a:pt x="177" y="15"/>
                    </a:lnTo>
                    <a:lnTo>
                      <a:pt x="173" y="19"/>
                    </a:lnTo>
                    <a:lnTo>
                      <a:pt x="169" y="21"/>
                    </a:lnTo>
                    <a:lnTo>
                      <a:pt x="167" y="24"/>
                    </a:lnTo>
                    <a:lnTo>
                      <a:pt x="165" y="24"/>
                    </a:lnTo>
                    <a:lnTo>
                      <a:pt x="165" y="24"/>
                    </a:lnTo>
                    <a:lnTo>
                      <a:pt x="164" y="24"/>
                    </a:lnTo>
                    <a:lnTo>
                      <a:pt x="164" y="24"/>
                    </a:lnTo>
                    <a:lnTo>
                      <a:pt x="167" y="17"/>
                    </a:lnTo>
                    <a:lnTo>
                      <a:pt x="169" y="13"/>
                    </a:lnTo>
                    <a:lnTo>
                      <a:pt x="173" y="9"/>
                    </a:lnTo>
                    <a:lnTo>
                      <a:pt x="168" y="15"/>
                    </a:lnTo>
                    <a:lnTo>
                      <a:pt x="163" y="20"/>
                    </a:lnTo>
                    <a:lnTo>
                      <a:pt x="156" y="25"/>
                    </a:lnTo>
                    <a:lnTo>
                      <a:pt x="156" y="25"/>
                    </a:lnTo>
                    <a:lnTo>
                      <a:pt x="155" y="25"/>
                    </a:lnTo>
                    <a:lnTo>
                      <a:pt x="154" y="27"/>
                    </a:lnTo>
                    <a:lnTo>
                      <a:pt x="154" y="27"/>
                    </a:lnTo>
                    <a:lnTo>
                      <a:pt x="154" y="25"/>
                    </a:lnTo>
                    <a:lnTo>
                      <a:pt x="154" y="24"/>
                    </a:lnTo>
                    <a:lnTo>
                      <a:pt x="155" y="21"/>
                    </a:lnTo>
                    <a:lnTo>
                      <a:pt x="156" y="19"/>
                    </a:lnTo>
                    <a:lnTo>
                      <a:pt x="158" y="16"/>
                    </a:lnTo>
                    <a:lnTo>
                      <a:pt x="160" y="15"/>
                    </a:lnTo>
                    <a:lnTo>
                      <a:pt x="162" y="12"/>
                    </a:lnTo>
                    <a:lnTo>
                      <a:pt x="162" y="11"/>
                    </a:lnTo>
                    <a:lnTo>
                      <a:pt x="163" y="9"/>
                    </a:lnTo>
                    <a:lnTo>
                      <a:pt x="163" y="8"/>
                    </a:lnTo>
                    <a:lnTo>
                      <a:pt x="163" y="9"/>
                    </a:lnTo>
                    <a:lnTo>
                      <a:pt x="160" y="9"/>
                    </a:lnTo>
                    <a:lnTo>
                      <a:pt x="159" y="12"/>
                    </a:lnTo>
                    <a:lnTo>
                      <a:pt x="155" y="16"/>
                    </a:lnTo>
                    <a:lnTo>
                      <a:pt x="151" y="20"/>
                    </a:lnTo>
                    <a:lnTo>
                      <a:pt x="147" y="23"/>
                    </a:lnTo>
                    <a:lnTo>
                      <a:pt x="147" y="23"/>
                    </a:lnTo>
                    <a:lnTo>
                      <a:pt x="146" y="23"/>
                    </a:lnTo>
                    <a:lnTo>
                      <a:pt x="146" y="23"/>
                    </a:lnTo>
                    <a:lnTo>
                      <a:pt x="146" y="23"/>
                    </a:lnTo>
                    <a:lnTo>
                      <a:pt x="147" y="17"/>
                    </a:lnTo>
                    <a:lnTo>
                      <a:pt x="148" y="13"/>
                    </a:lnTo>
                    <a:lnTo>
                      <a:pt x="151" y="11"/>
                    </a:lnTo>
                    <a:lnTo>
                      <a:pt x="151" y="8"/>
                    </a:lnTo>
                    <a:lnTo>
                      <a:pt x="151" y="8"/>
                    </a:lnTo>
                    <a:lnTo>
                      <a:pt x="151" y="8"/>
                    </a:lnTo>
                    <a:lnTo>
                      <a:pt x="150" y="9"/>
                    </a:lnTo>
                    <a:lnTo>
                      <a:pt x="148" y="11"/>
                    </a:lnTo>
                    <a:lnTo>
                      <a:pt x="147" y="13"/>
                    </a:lnTo>
                    <a:lnTo>
                      <a:pt x="144" y="16"/>
                    </a:lnTo>
                    <a:lnTo>
                      <a:pt x="143" y="17"/>
                    </a:lnTo>
                    <a:lnTo>
                      <a:pt x="142" y="20"/>
                    </a:lnTo>
                    <a:lnTo>
                      <a:pt x="141" y="21"/>
                    </a:lnTo>
                    <a:lnTo>
                      <a:pt x="139" y="23"/>
                    </a:lnTo>
                    <a:lnTo>
                      <a:pt x="138" y="24"/>
                    </a:lnTo>
                    <a:lnTo>
                      <a:pt x="138" y="24"/>
                    </a:lnTo>
                    <a:lnTo>
                      <a:pt x="137" y="24"/>
                    </a:lnTo>
                    <a:lnTo>
                      <a:pt x="135" y="24"/>
                    </a:lnTo>
                    <a:lnTo>
                      <a:pt x="135" y="24"/>
                    </a:lnTo>
                    <a:lnTo>
                      <a:pt x="138" y="17"/>
                    </a:lnTo>
                    <a:lnTo>
                      <a:pt x="141" y="12"/>
                    </a:lnTo>
                    <a:lnTo>
                      <a:pt x="144" y="7"/>
                    </a:lnTo>
                    <a:lnTo>
                      <a:pt x="144" y="6"/>
                    </a:lnTo>
                    <a:lnTo>
                      <a:pt x="144" y="6"/>
                    </a:lnTo>
                    <a:lnTo>
                      <a:pt x="144" y="7"/>
                    </a:lnTo>
                    <a:lnTo>
                      <a:pt x="142" y="8"/>
                    </a:lnTo>
                    <a:lnTo>
                      <a:pt x="141" y="9"/>
                    </a:lnTo>
                    <a:lnTo>
                      <a:pt x="139" y="12"/>
                    </a:lnTo>
                    <a:lnTo>
                      <a:pt x="137" y="13"/>
                    </a:lnTo>
                    <a:lnTo>
                      <a:pt x="135" y="15"/>
                    </a:lnTo>
                    <a:lnTo>
                      <a:pt x="134" y="17"/>
                    </a:lnTo>
                    <a:lnTo>
                      <a:pt x="133" y="17"/>
                    </a:lnTo>
                    <a:lnTo>
                      <a:pt x="131" y="19"/>
                    </a:lnTo>
                    <a:lnTo>
                      <a:pt x="130" y="20"/>
                    </a:lnTo>
                    <a:lnTo>
                      <a:pt x="129" y="21"/>
                    </a:lnTo>
                    <a:lnTo>
                      <a:pt x="127" y="21"/>
                    </a:lnTo>
                    <a:lnTo>
                      <a:pt x="127" y="23"/>
                    </a:lnTo>
                    <a:lnTo>
                      <a:pt x="126" y="21"/>
                    </a:lnTo>
                    <a:lnTo>
                      <a:pt x="126" y="21"/>
                    </a:lnTo>
                    <a:lnTo>
                      <a:pt x="127" y="17"/>
                    </a:lnTo>
                    <a:lnTo>
                      <a:pt x="129" y="13"/>
                    </a:lnTo>
                    <a:lnTo>
                      <a:pt x="131" y="11"/>
                    </a:lnTo>
                    <a:lnTo>
                      <a:pt x="134" y="7"/>
                    </a:lnTo>
                    <a:lnTo>
                      <a:pt x="129" y="12"/>
                    </a:lnTo>
                    <a:lnTo>
                      <a:pt x="125" y="16"/>
                    </a:lnTo>
                    <a:lnTo>
                      <a:pt x="120" y="21"/>
                    </a:lnTo>
                    <a:lnTo>
                      <a:pt x="120" y="23"/>
                    </a:lnTo>
                    <a:lnTo>
                      <a:pt x="118" y="23"/>
                    </a:lnTo>
                    <a:lnTo>
                      <a:pt x="117" y="24"/>
                    </a:lnTo>
                    <a:lnTo>
                      <a:pt x="116" y="24"/>
                    </a:lnTo>
                    <a:lnTo>
                      <a:pt x="116" y="23"/>
                    </a:lnTo>
                    <a:lnTo>
                      <a:pt x="118" y="19"/>
                    </a:lnTo>
                    <a:lnTo>
                      <a:pt x="116" y="21"/>
                    </a:lnTo>
                    <a:lnTo>
                      <a:pt x="116" y="21"/>
                    </a:lnTo>
                    <a:lnTo>
                      <a:pt x="114" y="23"/>
                    </a:lnTo>
                    <a:lnTo>
                      <a:pt x="113" y="23"/>
                    </a:lnTo>
                    <a:lnTo>
                      <a:pt x="112" y="23"/>
                    </a:lnTo>
                    <a:lnTo>
                      <a:pt x="112" y="23"/>
                    </a:lnTo>
                    <a:lnTo>
                      <a:pt x="114" y="16"/>
                    </a:lnTo>
                    <a:lnTo>
                      <a:pt x="117" y="11"/>
                    </a:lnTo>
                    <a:lnTo>
                      <a:pt x="116" y="12"/>
                    </a:lnTo>
                    <a:lnTo>
                      <a:pt x="113" y="16"/>
                    </a:lnTo>
                    <a:lnTo>
                      <a:pt x="110" y="19"/>
                    </a:lnTo>
                    <a:lnTo>
                      <a:pt x="108" y="21"/>
                    </a:lnTo>
                    <a:lnTo>
                      <a:pt x="108" y="23"/>
                    </a:lnTo>
                    <a:lnTo>
                      <a:pt x="106" y="23"/>
                    </a:lnTo>
                    <a:lnTo>
                      <a:pt x="105" y="23"/>
                    </a:lnTo>
                    <a:lnTo>
                      <a:pt x="105" y="23"/>
                    </a:lnTo>
                    <a:lnTo>
                      <a:pt x="105" y="23"/>
                    </a:lnTo>
                    <a:lnTo>
                      <a:pt x="106" y="17"/>
                    </a:lnTo>
                    <a:lnTo>
                      <a:pt x="108" y="12"/>
                    </a:lnTo>
                    <a:lnTo>
                      <a:pt x="109" y="7"/>
                    </a:lnTo>
                    <a:lnTo>
                      <a:pt x="110" y="4"/>
                    </a:lnTo>
                    <a:lnTo>
                      <a:pt x="112" y="3"/>
                    </a:lnTo>
                    <a:lnTo>
                      <a:pt x="112" y="3"/>
                    </a:lnTo>
                    <a:lnTo>
                      <a:pt x="110" y="4"/>
                    </a:lnTo>
                    <a:lnTo>
                      <a:pt x="108" y="7"/>
                    </a:lnTo>
                    <a:lnTo>
                      <a:pt x="102" y="12"/>
                    </a:lnTo>
                    <a:lnTo>
                      <a:pt x="100" y="16"/>
                    </a:lnTo>
                    <a:lnTo>
                      <a:pt x="97" y="20"/>
                    </a:lnTo>
                    <a:lnTo>
                      <a:pt x="95" y="23"/>
                    </a:lnTo>
                    <a:lnTo>
                      <a:pt x="93" y="24"/>
                    </a:lnTo>
                    <a:lnTo>
                      <a:pt x="92" y="24"/>
                    </a:lnTo>
                    <a:lnTo>
                      <a:pt x="92" y="24"/>
                    </a:lnTo>
                    <a:lnTo>
                      <a:pt x="91" y="23"/>
                    </a:lnTo>
                    <a:lnTo>
                      <a:pt x="91" y="23"/>
                    </a:lnTo>
                    <a:lnTo>
                      <a:pt x="93" y="15"/>
                    </a:lnTo>
                    <a:lnTo>
                      <a:pt x="97" y="8"/>
                    </a:lnTo>
                    <a:lnTo>
                      <a:pt x="95" y="11"/>
                    </a:lnTo>
                    <a:lnTo>
                      <a:pt x="92" y="13"/>
                    </a:lnTo>
                    <a:lnTo>
                      <a:pt x="89" y="16"/>
                    </a:lnTo>
                    <a:lnTo>
                      <a:pt x="87" y="19"/>
                    </a:lnTo>
                    <a:lnTo>
                      <a:pt x="84" y="21"/>
                    </a:lnTo>
                    <a:lnTo>
                      <a:pt x="80" y="23"/>
                    </a:lnTo>
                    <a:lnTo>
                      <a:pt x="80" y="23"/>
                    </a:lnTo>
                    <a:lnTo>
                      <a:pt x="79" y="23"/>
                    </a:lnTo>
                    <a:lnTo>
                      <a:pt x="80" y="21"/>
                    </a:lnTo>
                    <a:lnTo>
                      <a:pt x="80" y="20"/>
                    </a:lnTo>
                    <a:lnTo>
                      <a:pt x="81" y="19"/>
                    </a:lnTo>
                    <a:lnTo>
                      <a:pt x="83" y="16"/>
                    </a:lnTo>
                    <a:lnTo>
                      <a:pt x="84" y="15"/>
                    </a:lnTo>
                    <a:lnTo>
                      <a:pt x="85" y="12"/>
                    </a:lnTo>
                    <a:lnTo>
                      <a:pt x="87" y="11"/>
                    </a:lnTo>
                    <a:lnTo>
                      <a:pt x="88" y="9"/>
                    </a:lnTo>
                    <a:lnTo>
                      <a:pt x="88" y="9"/>
                    </a:lnTo>
                    <a:lnTo>
                      <a:pt x="87" y="9"/>
                    </a:lnTo>
                    <a:lnTo>
                      <a:pt x="85" y="11"/>
                    </a:lnTo>
                    <a:lnTo>
                      <a:pt x="79" y="19"/>
                    </a:lnTo>
                    <a:lnTo>
                      <a:pt x="72" y="25"/>
                    </a:lnTo>
                    <a:lnTo>
                      <a:pt x="72" y="25"/>
                    </a:lnTo>
                    <a:lnTo>
                      <a:pt x="71" y="27"/>
                    </a:lnTo>
                    <a:lnTo>
                      <a:pt x="70" y="27"/>
                    </a:lnTo>
                    <a:lnTo>
                      <a:pt x="70" y="27"/>
                    </a:lnTo>
                    <a:lnTo>
                      <a:pt x="70" y="25"/>
                    </a:lnTo>
                    <a:lnTo>
                      <a:pt x="70" y="23"/>
                    </a:lnTo>
                    <a:lnTo>
                      <a:pt x="71" y="21"/>
                    </a:lnTo>
                    <a:lnTo>
                      <a:pt x="71" y="20"/>
                    </a:lnTo>
                    <a:lnTo>
                      <a:pt x="72" y="19"/>
                    </a:lnTo>
                    <a:lnTo>
                      <a:pt x="72" y="17"/>
                    </a:lnTo>
                    <a:lnTo>
                      <a:pt x="74" y="16"/>
                    </a:lnTo>
                    <a:lnTo>
                      <a:pt x="74" y="15"/>
                    </a:lnTo>
                    <a:lnTo>
                      <a:pt x="75" y="13"/>
                    </a:lnTo>
                    <a:lnTo>
                      <a:pt x="75" y="12"/>
                    </a:lnTo>
                    <a:lnTo>
                      <a:pt x="75" y="11"/>
                    </a:lnTo>
                    <a:lnTo>
                      <a:pt x="75" y="9"/>
                    </a:lnTo>
                    <a:lnTo>
                      <a:pt x="75" y="9"/>
                    </a:lnTo>
                    <a:lnTo>
                      <a:pt x="74" y="11"/>
                    </a:lnTo>
                    <a:lnTo>
                      <a:pt x="71" y="13"/>
                    </a:lnTo>
                    <a:lnTo>
                      <a:pt x="68" y="17"/>
                    </a:lnTo>
                    <a:lnTo>
                      <a:pt x="66" y="20"/>
                    </a:lnTo>
                    <a:lnTo>
                      <a:pt x="63" y="23"/>
                    </a:lnTo>
                    <a:lnTo>
                      <a:pt x="63" y="23"/>
                    </a:lnTo>
                    <a:lnTo>
                      <a:pt x="62" y="23"/>
                    </a:lnTo>
                    <a:lnTo>
                      <a:pt x="62" y="23"/>
                    </a:lnTo>
                    <a:lnTo>
                      <a:pt x="62" y="21"/>
                    </a:lnTo>
                    <a:lnTo>
                      <a:pt x="62" y="20"/>
                    </a:lnTo>
                    <a:lnTo>
                      <a:pt x="63" y="17"/>
                    </a:lnTo>
                    <a:lnTo>
                      <a:pt x="64" y="16"/>
                    </a:lnTo>
                    <a:lnTo>
                      <a:pt x="66" y="13"/>
                    </a:lnTo>
                    <a:lnTo>
                      <a:pt x="67" y="12"/>
                    </a:lnTo>
                    <a:lnTo>
                      <a:pt x="68" y="9"/>
                    </a:lnTo>
                    <a:lnTo>
                      <a:pt x="70" y="8"/>
                    </a:lnTo>
                    <a:lnTo>
                      <a:pt x="70" y="7"/>
                    </a:lnTo>
                    <a:lnTo>
                      <a:pt x="70" y="6"/>
                    </a:lnTo>
                    <a:lnTo>
                      <a:pt x="70" y="7"/>
                    </a:lnTo>
                    <a:lnTo>
                      <a:pt x="68" y="7"/>
                    </a:lnTo>
                    <a:lnTo>
                      <a:pt x="67" y="9"/>
                    </a:lnTo>
                    <a:lnTo>
                      <a:pt x="66" y="12"/>
                    </a:lnTo>
                    <a:lnTo>
                      <a:pt x="62" y="16"/>
                    </a:lnTo>
                    <a:lnTo>
                      <a:pt x="59" y="20"/>
                    </a:lnTo>
                    <a:lnTo>
                      <a:pt x="57" y="23"/>
                    </a:lnTo>
                    <a:lnTo>
                      <a:pt x="55" y="24"/>
                    </a:lnTo>
                    <a:lnTo>
                      <a:pt x="55" y="24"/>
                    </a:lnTo>
                    <a:lnTo>
                      <a:pt x="54" y="24"/>
                    </a:lnTo>
                    <a:lnTo>
                      <a:pt x="54" y="24"/>
                    </a:lnTo>
                    <a:lnTo>
                      <a:pt x="53" y="24"/>
                    </a:lnTo>
                    <a:lnTo>
                      <a:pt x="54" y="20"/>
                    </a:lnTo>
                    <a:lnTo>
                      <a:pt x="57" y="16"/>
                    </a:lnTo>
                    <a:lnTo>
                      <a:pt x="58" y="15"/>
                    </a:lnTo>
                    <a:lnTo>
                      <a:pt x="58" y="13"/>
                    </a:lnTo>
                    <a:lnTo>
                      <a:pt x="58" y="13"/>
                    </a:lnTo>
                    <a:lnTo>
                      <a:pt x="57" y="13"/>
                    </a:lnTo>
                    <a:lnTo>
                      <a:pt x="55" y="15"/>
                    </a:lnTo>
                    <a:lnTo>
                      <a:pt x="54" y="17"/>
                    </a:lnTo>
                    <a:lnTo>
                      <a:pt x="51" y="19"/>
                    </a:lnTo>
                    <a:lnTo>
                      <a:pt x="50" y="20"/>
                    </a:lnTo>
                    <a:lnTo>
                      <a:pt x="49" y="21"/>
                    </a:lnTo>
                    <a:lnTo>
                      <a:pt x="49" y="23"/>
                    </a:lnTo>
                    <a:lnTo>
                      <a:pt x="47" y="23"/>
                    </a:lnTo>
                    <a:lnTo>
                      <a:pt x="46" y="24"/>
                    </a:lnTo>
                    <a:lnTo>
                      <a:pt x="46" y="24"/>
                    </a:lnTo>
                    <a:lnTo>
                      <a:pt x="45" y="24"/>
                    </a:lnTo>
                    <a:lnTo>
                      <a:pt x="45" y="23"/>
                    </a:lnTo>
                    <a:lnTo>
                      <a:pt x="46" y="21"/>
                    </a:lnTo>
                    <a:lnTo>
                      <a:pt x="46" y="20"/>
                    </a:lnTo>
                    <a:lnTo>
                      <a:pt x="47" y="17"/>
                    </a:lnTo>
                    <a:lnTo>
                      <a:pt x="49" y="16"/>
                    </a:lnTo>
                    <a:lnTo>
                      <a:pt x="49" y="13"/>
                    </a:lnTo>
                    <a:lnTo>
                      <a:pt x="50" y="12"/>
                    </a:lnTo>
                    <a:lnTo>
                      <a:pt x="50" y="12"/>
                    </a:lnTo>
                    <a:lnTo>
                      <a:pt x="50" y="11"/>
                    </a:lnTo>
                    <a:lnTo>
                      <a:pt x="49" y="12"/>
                    </a:lnTo>
                    <a:lnTo>
                      <a:pt x="47" y="13"/>
                    </a:lnTo>
                    <a:lnTo>
                      <a:pt x="45" y="16"/>
                    </a:lnTo>
                    <a:lnTo>
                      <a:pt x="42" y="21"/>
                    </a:lnTo>
                    <a:lnTo>
                      <a:pt x="41" y="21"/>
                    </a:lnTo>
                    <a:lnTo>
                      <a:pt x="41" y="23"/>
                    </a:lnTo>
                    <a:lnTo>
                      <a:pt x="39" y="23"/>
                    </a:lnTo>
                    <a:lnTo>
                      <a:pt x="38" y="23"/>
                    </a:lnTo>
                    <a:lnTo>
                      <a:pt x="38" y="23"/>
                    </a:lnTo>
                    <a:lnTo>
                      <a:pt x="38" y="23"/>
                    </a:lnTo>
                    <a:lnTo>
                      <a:pt x="38" y="21"/>
                    </a:lnTo>
                    <a:lnTo>
                      <a:pt x="39" y="19"/>
                    </a:lnTo>
                    <a:lnTo>
                      <a:pt x="41" y="17"/>
                    </a:lnTo>
                    <a:lnTo>
                      <a:pt x="41" y="16"/>
                    </a:lnTo>
                    <a:lnTo>
                      <a:pt x="42" y="15"/>
                    </a:lnTo>
                    <a:lnTo>
                      <a:pt x="42" y="13"/>
                    </a:lnTo>
                    <a:lnTo>
                      <a:pt x="42" y="13"/>
                    </a:lnTo>
                    <a:lnTo>
                      <a:pt x="42" y="13"/>
                    </a:lnTo>
                    <a:lnTo>
                      <a:pt x="41" y="15"/>
                    </a:lnTo>
                    <a:lnTo>
                      <a:pt x="39" y="17"/>
                    </a:lnTo>
                    <a:lnTo>
                      <a:pt x="37" y="21"/>
                    </a:lnTo>
                    <a:lnTo>
                      <a:pt x="36" y="23"/>
                    </a:lnTo>
                    <a:lnTo>
                      <a:pt x="36" y="23"/>
                    </a:lnTo>
                    <a:lnTo>
                      <a:pt x="34" y="24"/>
                    </a:lnTo>
                    <a:lnTo>
                      <a:pt x="33" y="24"/>
                    </a:lnTo>
                    <a:lnTo>
                      <a:pt x="33" y="23"/>
                    </a:lnTo>
                    <a:lnTo>
                      <a:pt x="34" y="19"/>
                    </a:lnTo>
                    <a:lnTo>
                      <a:pt x="36" y="16"/>
                    </a:lnTo>
                    <a:lnTo>
                      <a:pt x="36" y="13"/>
                    </a:lnTo>
                    <a:lnTo>
                      <a:pt x="37" y="12"/>
                    </a:lnTo>
                    <a:lnTo>
                      <a:pt x="37" y="11"/>
                    </a:lnTo>
                    <a:lnTo>
                      <a:pt x="37" y="11"/>
                    </a:lnTo>
                    <a:lnTo>
                      <a:pt x="36" y="11"/>
                    </a:lnTo>
                    <a:lnTo>
                      <a:pt x="34" y="13"/>
                    </a:lnTo>
                    <a:lnTo>
                      <a:pt x="32" y="16"/>
                    </a:lnTo>
                    <a:lnTo>
                      <a:pt x="29" y="21"/>
                    </a:lnTo>
                    <a:lnTo>
                      <a:pt x="29" y="21"/>
                    </a:lnTo>
                    <a:lnTo>
                      <a:pt x="28" y="23"/>
                    </a:lnTo>
                    <a:lnTo>
                      <a:pt x="26" y="23"/>
                    </a:lnTo>
                    <a:lnTo>
                      <a:pt x="26" y="23"/>
                    </a:lnTo>
                    <a:lnTo>
                      <a:pt x="26" y="21"/>
                    </a:lnTo>
                    <a:lnTo>
                      <a:pt x="28" y="20"/>
                    </a:lnTo>
                    <a:lnTo>
                      <a:pt x="28" y="19"/>
                    </a:lnTo>
                    <a:lnTo>
                      <a:pt x="29" y="16"/>
                    </a:lnTo>
                    <a:lnTo>
                      <a:pt x="30" y="15"/>
                    </a:lnTo>
                    <a:lnTo>
                      <a:pt x="30" y="12"/>
                    </a:lnTo>
                    <a:lnTo>
                      <a:pt x="32" y="11"/>
                    </a:lnTo>
                    <a:lnTo>
                      <a:pt x="32" y="8"/>
                    </a:lnTo>
                    <a:lnTo>
                      <a:pt x="32" y="8"/>
                    </a:lnTo>
                    <a:lnTo>
                      <a:pt x="32" y="8"/>
                    </a:lnTo>
                    <a:lnTo>
                      <a:pt x="30" y="9"/>
                    </a:lnTo>
                    <a:lnTo>
                      <a:pt x="28" y="11"/>
                    </a:lnTo>
                    <a:lnTo>
                      <a:pt x="26" y="15"/>
                    </a:lnTo>
                    <a:lnTo>
                      <a:pt x="22" y="20"/>
                    </a:lnTo>
                    <a:lnTo>
                      <a:pt x="21" y="21"/>
                    </a:lnTo>
                    <a:lnTo>
                      <a:pt x="20" y="23"/>
                    </a:lnTo>
                    <a:lnTo>
                      <a:pt x="20" y="23"/>
                    </a:lnTo>
                    <a:lnTo>
                      <a:pt x="18" y="23"/>
                    </a:lnTo>
                    <a:lnTo>
                      <a:pt x="18" y="23"/>
                    </a:lnTo>
                    <a:lnTo>
                      <a:pt x="18" y="23"/>
                    </a:lnTo>
                    <a:lnTo>
                      <a:pt x="20" y="17"/>
                    </a:lnTo>
                    <a:lnTo>
                      <a:pt x="21" y="12"/>
                    </a:lnTo>
                    <a:lnTo>
                      <a:pt x="24" y="8"/>
                    </a:lnTo>
                    <a:lnTo>
                      <a:pt x="21" y="11"/>
                    </a:lnTo>
                    <a:lnTo>
                      <a:pt x="18" y="13"/>
                    </a:lnTo>
                    <a:lnTo>
                      <a:pt x="16" y="17"/>
                    </a:lnTo>
                    <a:lnTo>
                      <a:pt x="12" y="20"/>
                    </a:lnTo>
                    <a:lnTo>
                      <a:pt x="9" y="24"/>
                    </a:lnTo>
                    <a:lnTo>
                      <a:pt x="9" y="24"/>
                    </a:lnTo>
                    <a:lnTo>
                      <a:pt x="8" y="24"/>
                    </a:lnTo>
                    <a:lnTo>
                      <a:pt x="8" y="25"/>
                    </a:lnTo>
                    <a:lnTo>
                      <a:pt x="7" y="25"/>
                    </a:lnTo>
                    <a:lnTo>
                      <a:pt x="7" y="24"/>
                    </a:lnTo>
                    <a:lnTo>
                      <a:pt x="8" y="19"/>
                    </a:lnTo>
                    <a:lnTo>
                      <a:pt x="11" y="13"/>
                    </a:lnTo>
                    <a:lnTo>
                      <a:pt x="12" y="11"/>
                    </a:lnTo>
                    <a:lnTo>
                      <a:pt x="13" y="11"/>
                    </a:lnTo>
                    <a:lnTo>
                      <a:pt x="12" y="11"/>
                    </a:lnTo>
                    <a:lnTo>
                      <a:pt x="12" y="11"/>
                    </a:lnTo>
                    <a:lnTo>
                      <a:pt x="11" y="12"/>
                    </a:lnTo>
                    <a:lnTo>
                      <a:pt x="9" y="13"/>
                    </a:lnTo>
                    <a:lnTo>
                      <a:pt x="7" y="16"/>
                    </a:lnTo>
                    <a:lnTo>
                      <a:pt x="5" y="17"/>
                    </a:lnTo>
                    <a:lnTo>
                      <a:pt x="4" y="20"/>
                    </a:lnTo>
                    <a:lnTo>
                      <a:pt x="3" y="21"/>
                    </a:lnTo>
                    <a:lnTo>
                      <a:pt x="3" y="23"/>
                    </a:lnTo>
                    <a:lnTo>
                      <a:pt x="1" y="23"/>
                    </a:lnTo>
                    <a:lnTo>
                      <a:pt x="1" y="23"/>
                    </a:lnTo>
                    <a:lnTo>
                      <a:pt x="0" y="23"/>
                    </a:lnTo>
                    <a:lnTo>
                      <a:pt x="1" y="23"/>
                    </a:lnTo>
                    <a:lnTo>
                      <a:pt x="5" y="16"/>
                    </a:lnTo>
                    <a:lnTo>
                      <a:pt x="11" y="11"/>
                    </a:lnTo>
                    <a:lnTo>
                      <a:pt x="16" y="6"/>
                    </a:lnTo>
                    <a:lnTo>
                      <a:pt x="16" y="4"/>
                    </a:lnTo>
                    <a:lnTo>
                      <a:pt x="17" y="4"/>
                    </a:lnTo>
                    <a:lnTo>
                      <a:pt x="17" y="6"/>
                    </a:lnTo>
                    <a:lnTo>
                      <a:pt x="16" y="8"/>
                    </a:lnTo>
                    <a:lnTo>
                      <a:pt x="15" y="11"/>
                    </a:lnTo>
                    <a:lnTo>
                      <a:pt x="13" y="15"/>
                    </a:lnTo>
                    <a:lnTo>
                      <a:pt x="13" y="15"/>
                    </a:lnTo>
                    <a:lnTo>
                      <a:pt x="16" y="11"/>
                    </a:lnTo>
                    <a:lnTo>
                      <a:pt x="21" y="7"/>
                    </a:lnTo>
                    <a:lnTo>
                      <a:pt x="25" y="3"/>
                    </a:lnTo>
                    <a:lnTo>
                      <a:pt x="26" y="3"/>
                    </a:lnTo>
                    <a:lnTo>
                      <a:pt x="26" y="3"/>
                    </a:lnTo>
                    <a:lnTo>
                      <a:pt x="28" y="4"/>
                    </a:lnTo>
                    <a:lnTo>
                      <a:pt x="28" y="4"/>
                    </a:lnTo>
                    <a:lnTo>
                      <a:pt x="28" y="6"/>
                    </a:lnTo>
                    <a:lnTo>
                      <a:pt x="26" y="7"/>
                    </a:lnTo>
                    <a:lnTo>
                      <a:pt x="26" y="8"/>
                    </a:lnTo>
                    <a:lnTo>
                      <a:pt x="25" y="11"/>
                    </a:lnTo>
                    <a:lnTo>
                      <a:pt x="24" y="12"/>
                    </a:lnTo>
                    <a:lnTo>
                      <a:pt x="22" y="15"/>
                    </a:lnTo>
                    <a:lnTo>
                      <a:pt x="21" y="16"/>
                    </a:lnTo>
                    <a:lnTo>
                      <a:pt x="21" y="17"/>
                    </a:lnTo>
                    <a:lnTo>
                      <a:pt x="21" y="17"/>
                    </a:lnTo>
                    <a:lnTo>
                      <a:pt x="21" y="17"/>
                    </a:lnTo>
                    <a:lnTo>
                      <a:pt x="22" y="16"/>
                    </a:lnTo>
                    <a:lnTo>
                      <a:pt x="25" y="13"/>
                    </a:lnTo>
                    <a:lnTo>
                      <a:pt x="28" y="11"/>
                    </a:lnTo>
                    <a:lnTo>
                      <a:pt x="30" y="8"/>
                    </a:lnTo>
                    <a:lnTo>
                      <a:pt x="34" y="6"/>
                    </a:lnTo>
                    <a:lnTo>
                      <a:pt x="34" y="6"/>
                    </a:lnTo>
                    <a:lnTo>
                      <a:pt x="36" y="6"/>
                    </a:lnTo>
                    <a:lnTo>
                      <a:pt x="36" y="7"/>
                    </a:lnTo>
                    <a:lnTo>
                      <a:pt x="36" y="9"/>
                    </a:lnTo>
                    <a:lnTo>
                      <a:pt x="37" y="7"/>
                    </a:lnTo>
                    <a:lnTo>
                      <a:pt x="41" y="4"/>
                    </a:lnTo>
                    <a:lnTo>
                      <a:pt x="41" y="3"/>
                    </a:lnTo>
                    <a:lnTo>
                      <a:pt x="42" y="3"/>
                    </a:lnTo>
                    <a:lnTo>
                      <a:pt x="42" y="4"/>
                    </a:lnTo>
                    <a:lnTo>
                      <a:pt x="42" y="6"/>
                    </a:lnTo>
                    <a:lnTo>
                      <a:pt x="41" y="8"/>
                    </a:lnTo>
                    <a:lnTo>
                      <a:pt x="41" y="9"/>
                    </a:lnTo>
                    <a:lnTo>
                      <a:pt x="39" y="12"/>
                    </a:lnTo>
                    <a:lnTo>
                      <a:pt x="38" y="13"/>
                    </a:lnTo>
                    <a:lnTo>
                      <a:pt x="37" y="16"/>
                    </a:lnTo>
                    <a:lnTo>
                      <a:pt x="37" y="17"/>
                    </a:lnTo>
                    <a:lnTo>
                      <a:pt x="37" y="17"/>
                    </a:lnTo>
                    <a:lnTo>
                      <a:pt x="37" y="17"/>
                    </a:lnTo>
                    <a:lnTo>
                      <a:pt x="38" y="16"/>
                    </a:lnTo>
                    <a:lnTo>
                      <a:pt x="39" y="15"/>
                    </a:lnTo>
                    <a:lnTo>
                      <a:pt x="41" y="11"/>
                    </a:lnTo>
                    <a:lnTo>
                      <a:pt x="43" y="8"/>
                    </a:lnTo>
                    <a:lnTo>
                      <a:pt x="47" y="7"/>
                    </a:lnTo>
                    <a:lnTo>
                      <a:pt x="47" y="7"/>
                    </a:lnTo>
                    <a:lnTo>
                      <a:pt x="49" y="7"/>
                    </a:lnTo>
                    <a:lnTo>
                      <a:pt x="49" y="7"/>
                    </a:lnTo>
                    <a:lnTo>
                      <a:pt x="47" y="11"/>
                    </a:lnTo>
                    <a:lnTo>
                      <a:pt x="50" y="7"/>
                    </a:lnTo>
                    <a:lnTo>
                      <a:pt x="51" y="6"/>
                    </a:lnTo>
                    <a:lnTo>
                      <a:pt x="53" y="4"/>
                    </a:lnTo>
                    <a:lnTo>
                      <a:pt x="55" y="3"/>
                    </a:lnTo>
                    <a:lnTo>
                      <a:pt x="58" y="4"/>
                    </a:lnTo>
                    <a:lnTo>
                      <a:pt x="58" y="4"/>
                    </a:lnTo>
                    <a:lnTo>
                      <a:pt x="57" y="8"/>
                    </a:lnTo>
                    <a:lnTo>
                      <a:pt x="55" y="11"/>
                    </a:lnTo>
                    <a:lnTo>
                      <a:pt x="53" y="13"/>
                    </a:lnTo>
                    <a:lnTo>
                      <a:pt x="53" y="13"/>
                    </a:lnTo>
                    <a:lnTo>
                      <a:pt x="55" y="11"/>
                    </a:lnTo>
                    <a:lnTo>
                      <a:pt x="58" y="8"/>
                    </a:lnTo>
                    <a:lnTo>
                      <a:pt x="62" y="6"/>
                    </a:lnTo>
                    <a:lnTo>
                      <a:pt x="64" y="4"/>
                    </a:lnTo>
                    <a:lnTo>
                      <a:pt x="66" y="4"/>
                    </a:lnTo>
                    <a:lnTo>
                      <a:pt x="66" y="6"/>
                    </a:lnTo>
                    <a:lnTo>
                      <a:pt x="64" y="8"/>
                    </a:lnTo>
                    <a:lnTo>
                      <a:pt x="63" y="11"/>
                    </a:lnTo>
                    <a:lnTo>
                      <a:pt x="66" y="7"/>
                    </a:lnTo>
                    <a:lnTo>
                      <a:pt x="70" y="3"/>
                    </a:lnTo>
                    <a:lnTo>
                      <a:pt x="70" y="3"/>
                    </a:lnTo>
                    <a:lnTo>
                      <a:pt x="71" y="2"/>
                    </a:lnTo>
                    <a:lnTo>
                      <a:pt x="72" y="2"/>
                    </a:lnTo>
                    <a:lnTo>
                      <a:pt x="72" y="3"/>
                    </a:lnTo>
                    <a:lnTo>
                      <a:pt x="72" y="4"/>
                    </a:lnTo>
                    <a:lnTo>
                      <a:pt x="71" y="8"/>
                    </a:lnTo>
                    <a:lnTo>
                      <a:pt x="70" y="11"/>
                    </a:lnTo>
                    <a:lnTo>
                      <a:pt x="68" y="13"/>
                    </a:lnTo>
                    <a:lnTo>
                      <a:pt x="67" y="15"/>
                    </a:lnTo>
                    <a:lnTo>
                      <a:pt x="68" y="13"/>
                    </a:lnTo>
                    <a:lnTo>
                      <a:pt x="71" y="9"/>
                    </a:lnTo>
                    <a:lnTo>
                      <a:pt x="74" y="7"/>
                    </a:lnTo>
                    <a:lnTo>
                      <a:pt x="78" y="4"/>
                    </a:lnTo>
                    <a:lnTo>
                      <a:pt x="81" y="2"/>
                    </a:lnTo>
                    <a:lnTo>
                      <a:pt x="81" y="2"/>
                    </a:lnTo>
                    <a:lnTo>
                      <a:pt x="83" y="2"/>
                    </a:lnTo>
                    <a:lnTo>
                      <a:pt x="83" y="4"/>
                    </a:lnTo>
                    <a:lnTo>
                      <a:pt x="83" y="7"/>
                    </a:lnTo>
                    <a:lnTo>
                      <a:pt x="81" y="9"/>
                    </a:lnTo>
                    <a:lnTo>
                      <a:pt x="80" y="12"/>
                    </a:lnTo>
                    <a:lnTo>
                      <a:pt x="78" y="15"/>
                    </a:lnTo>
                    <a:lnTo>
                      <a:pt x="81" y="11"/>
                    </a:lnTo>
                    <a:lnTo>
                      <a:pt x="84" y="8"/>
                    </a:lnTo>
                    <a:lnTo>
                      <a:pt x="88" y="6"/>
                    </a:lnTo>
                    <a:lnTo>
                      <a:pt x="92" y="3"/>
                    </a:lnTo>
                    <a:lnTo>
                      <a:pt x="93" y="3"/>
                    </a:lnTo>
                    <a:lnTo>
                      <a:pt x="93" y="3"/>
                    </a:lnTo>
                    <a:lnTo>
                      <a:pt x="93" y="3"/>
                    </a:lnTo>
                    <a:lnTo>
                      <a:pt x="93" y="7"/>
                    </a:lnTo>
                    <a:lnTo>
                      <a:pt x="91" y="9"/>
                    </a:lnTo>
                    <a:lnTo>
                      <a:pt x="89" y="12"/>
                    </a:lnTo>
                    <a:lnTo>
                      <a:pt x="87" y="15"/>
                    </a:lnTo>
                    <a:lnTo>
                      <a:pt x="85" y="16"/>
                    </a:lnTo>
                    <a:lnTo>
                      <a:pt x="88" y="12"/>
                    </a:lnTo>
                    <a:lnTo>
                      <a:pt x="92" y="9"/>
                    </a:lnTo>
                    <a:lnTo>
                      <a:pt x="96" y="6"/>
                    </a:lnTo>
                    <a:lnTo>
                      <a:pt x="100" y="3"/>
                    </a:lnTo>
                    <a:lnTo>
                      <a:pt x="101" y="3"/>
                    </a:lnTo>
                    <a:lnTo>
                      <a:pt x="102" y="2"/>
                    </a:lnTo>
                    <a:lnTo>
                      <a:pt x="102" y="2"/>
                    </a:lnTo>
                    <a:lnTo>
                      <a:pt x="102" y="3"/>
                    </a:lnTo>
                    <a:lnTo>
                      <a:pt x="102" y="4"/>
                    </a:lnTo>
                    <a:lnTo>
                      <a:pt x="102" y="6"/>
                    </a:lnTo>
                    <a:lnTo>
                      <a:pt x="101" y="7"/>
                    </a:lnTo>
                    <a:lnTo>
                      <a:pt x="100" y="8"/>
                    </a:lnTo>
                    <a:lnTo>
                      <a:pt x="100" y="9"/>
                    </a:lnTo>
                    <a:lnTo>
                      <a:pt x="99" y="11"/>
                    </a:lnTo>
                    <a:lnTo>
                      <a:pt x="99" y="12"/>
                    </a:lnTo>
                    <a:lnTo>
                      <a:pt x="99" y="12"/>
                    </a:lnTo>
                    <a:lnTo>
                      <a:pt x="99" y="12"/>
                    </a:lnTo>
                    <a:lnTo>
                      <a:pt x="100" y="9"/>
                    </a:lnTo>
                    <a:lnTo>
                      <a:pt x="101" y="7"/>
                    </a:lnTo>
                    <a:lnTo>
                      <a:pt x="102" y="6"/>
                    </a:lnTo>
                    <a:lnTo>
                      <a:pt x="102" y="6"/>
                    </a:lnTo>
                    <a:lnTo>
                      <a:pt x="104" y="4"/>
                    </a:lnTo>
                    <a:lnTo>
                      <a:pt x="105" y="4"/>
                    </a:lnTo>
                    <a:lnTo>
                      <a:pt x="106" y="4"/>
                    </a:lnTo>
                    <a:lnTo>
                      <a:pt x="105" y="6"/>
                    </a:lnTo>
                    <a:lnTo>
                      <a:pt x="105" y="7"/>
                    </a:lnTo>
                    <a:lnTo>
                      <a:pt x="108" y="4"/>
                    </a:lnTo>
                    <a:lnTo>
                      <a:pt x="112" y="0"/>
                    </a:lnTo>
                    <a:lnTo>
                      <a:pt x="113" y="0"/>
                    </a:lnTo>
                    <a:lnTo>
                      <a:pt x="113" y="0"/>
                    </a:lnTo>
                    <a:lnTo>
                      <a:pt x="114"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04"/>
              <p:cNvSpPr>
                <a:spLocks/>
              </p:cNvSpPr>
              <p:nvPr/>
            </p:nvSpPr>
            <p:spPr bwMode="auto">
              <a:xfrm>
                <a:off x="4549775" y="3181350"/>
                <a:ext cx="115888" cy="46038"/>
              </a:xfrm>
              <a:custGeom>
                <a:avLst/>
                <a:gdLst>
                  <a:gd name="T0" fmla="*/ 21 w 73"/>
                  <a:gd name="T1" fmla="*/ 1 h 29"/>
                  <a:gd name="T2" fmla="*/ 14 w 73"/>
                  <a:gd name="T3" fmla="*/ 17 h 29"/>
                  <a:gd name="T4" fmla="*/ 28 w 73"/>
                  <a:gd name="T5" fmla="*/ 6 h 29"/>
                  <a:gd name="T6" fmla="*/ 29 w 73"/>
                  <a:gd name="T7" fmla="*/ 6 h 29"/>
                  <a:gd name="T8" fmla="*/ 33 w 73"/>
                  <a:gd name="T9" fmla="*/ 6 h 29"/>
                  <a:gd name="T10" fmla="*/ 37 w 73"/>
                  <a:gd name="T11" fmla="*/ 5 h 29"/>
                  <a:gd name="T12" fmla="*/ 37 w 73"/>
                  <a:gd name="T13" fmla="*/ 14 h 29"/>
                  <a:gd name="T14" fmla="*/ 45 w 73"/>
                  <a:gd name="T15" fmla="*/ 5 h 29"/>
                  <a:gd name="T16" fmla="*/ 47 w 73"/>
                  <a:gd name="T17" fmla="*/ 5 h 29"/>
                  <a:gd name="T18" fmla="*/ 47 w 73"/>
                  <a:gd name="T19" fmla="*/ 10 h 29"/>
                  <a:gd name="T20" fmla="*/ 51 w 73"/>
                  <a:gd name="T21" fmla="*/ 8 h 29"/>
                  <a:gd name="T22" fmla="*/ 56 w 73"/>
                  <a:gd name="T23" fmla="*/ 6 h 29"/>
                  <a:gd name="T24" fmla="*/ 54 w 73"/>
                  <a:gd name="T25" fmla="*/ 16 h 29"/>
                  <a:gd name="T26" fmla="*/ 51 w 73"/>
                  <a:gd name="T27" fmla="*/ 20 h 29"/>
                  <a:gd name="T28" fmla="*/ 50 w 73"/>
                  <a:gd name="T29" fmla="*/ 22 h 29"/>
                  <a:gd name="T30" fmla="*/ 59 w 73"/>
                  <a:gd name="T31" fmla="*/ 12 h 29"/>
                  <a:gd name="T32" fmla="*/ 70 w 73"/>
                  <a:gd name="T33" fmla="*/ 4 h 29"/>
                  <a:gd name="T34" fmla="*/ 70 w 73"/>
                  <a:gd name="T35" fmla="*/ 8 h 29"/>
                  <a:gd name="T36" fmla="*/ 67 w 73"/>
                  <a:gd name="T37" fmla="*/ 16 h 29"/>
                  <a:gd name="T38" fmla="*/ 71 w 73"/>
                  <a:gd name="T39" fmla="*/ 12 h 29"/>
                  <a:gd name="T40" fmla="*/ 73 w 73"/>
                  <a:gd name="T41" fmla="*/ 12 h 29"/>
                  <a:gd name="T42" fmla="*/ 67 w 73"/>
                  <a:gd name="T43" fmla="*/ 21 h 29"/>
                  <a:gd name="T44" fmla="*/ 60 w 73"/>
                  <a:gd name="T45" fmla="*/ 25 h 29"/>
                  <a:gd name="T46" fmla="*/ 62 w 73"/>
                  <a:gd name="T47" fmla="*/ 18 h 29"/>
                  <a:gd name="T48" fmla="*/ 64 w 73"/>
                  <a:gd name="T49" fmla="*/ 10 h 29"/>
                  <a:gd name="T50" fmla="*/ 66 w 73"/>
                  <a:gd name="T51" fmla="*/ 8 h 29"/>
                  <a:gd name="T52" fmla="*/ 64 w 73"/>
                  <a:gd name="T53" fmla="*/ 10 h 29"/>
                  <a:gd name="T54" fmla="*/ 56 w 73"/>
                  <a:gd name="T55" fmla="*/ 20 h 29"/>
                  <a:gd name="T56" fmla="*/ 47 w 73"/>
                  <a:gd name="T57" fmla="*/ 27 h 29"/>
                  <a:gd name="T58" fmla="*/ 46 w 73"/>
                  <a:gd name="T59" fmla="*/ 27 h 29"/>
                  <a:gd name="T60" fmla="*/ 50 w 73"/>
                  <a:gd name="T61" fmla="*/ 16 h 29"/>
                  <a:gd name="T62" fmla="*/ 51 w 73"/>
                  <a:gd name="T63" fmla="*/ 12 h 29"/>
                  <a:gd name="T64" fmla="*/ 51 w 73"/>
                  <a:gd name="T65" fmla="*/ 10 h 29"/>
                  <a:gd name="T66" fmla="*/ 45 w 73"/>
                  <a:gd name="T67" fmla="*/ 20 h 29"/>
                  <a:gd name="T68" fmla="*/ 39 w 73"/>
                  <a:gd name="T69" fmla="*/ 25 h 29"/>
                  <a:gd name="T70" fmla="*/ 38 w 73"/>
                  <a:gd name="T71" fmla="*/ 24 h 29"/>
                  <a:gd name="T72" fmla="*/ 42 w 73"/>
                  <a:gd name="T73" fmla="*/ 13 h 29"/>
                  <a:gd name="T74" fmla="*/ 33 w 73"/>
                  <a:gd name="T75" fmla="*/ 26 h 29"/>
                  <a:gd name="T76" fmla="*/ 30 w 73"/>
                  <a:gd name="T77" fmla="*/ 27 h 29"/>
                  <a:gd name="T78" fmla="*/ 29 w 73"/>
                  <a:gd name="T79" fmla="*/ 22 h 29"/>
                  <a:gd name="T80" fmla="*/ 31 w 73"/>
                  <a:gd name="T81" fmla="*/ 16 h 29"/>
                  <a:gd name="T82" fmla="*/ 33 w 73"/>
                  <a:gd name="T83" fmla="*/ 10 h 29"/>
                  <a:gd name="T84" fmla="*/ 28 w 73"/>
                  <a:gd name="T85" fmla="*/ 20 h 29"/>
                  <a:gd name="T86" fmla="*/ 21 w 73"/>
                  <a:gd name="T87" fmla="*/ 29 h 29"/>
                  <a:gd name="T88" fmla="*/ 18 w 73"/>
                  <a:gd name="T89" fmla="*/ 29 h 29"/>
                  <a:gd name="T90" fmla="*/ 21 w 73"/>
                  <a:gd name="T91" fmla="*/ 16 h 29"/>
                  <a:gd name="T92" fmla="*/ 22 w 73"/>
                  <a:gd name="T93" fmla="*/ 13 h 29"/>
                  <a:gd name="T94" fmla="*/ 10 w 73"/>
                  <a:gd name="T95" fmla="*/ 25 h 29"/>
                  <a:gd name="T96" fmla="*/ 8 w 73"/>
                  <a:gd name="T97" fmla="*/ 26 h 29"/>
                  <a:gd name="T98" fmla="*/ 12 w 73"/>
                  <a:gd name="T99" fmla="*/ 13 h 29"/>
                  <a:gd name="T100" fmla="*/ 13 w 73"/>
                  <a:gd name="T101" fmla="*/ 8 h 29"/>
                  <a:gd name="T102" fmla="*/ 7 w 73"/>
                  <a:gd name="T103" fmla="*/ 12 h 29"/>
                  <a:gd name="T104" fmla="*/ 0 w 73"/>
                  <a:gd name="T105" fmla="*/ 16 h 29"/>
                  <a:gd name="T106" fmla="*/ 5 w 73"/>
                  <a:gd name="T107" fmla="*/ 9 h 29"/>
                  <a:gd name="T108" fmla="*/ 18 w 73"/>
                  <a:gd name="T10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 h="29">
                    <a:moveTo>
                      <a:pt x="20" y="0"/>
                    </a:moveTo>
                    <a:lnTo>
                      <a:pt x="21" y="0"/>
                    </a:lnTo>
                    <a:lnTo>
                      <a:pt x="21" y="1"/>
                    </a:lnTo>
                    <a:lnTo>
                      <a:pt x="20" y="6"/>
                    </a:lnTo>
                    <a:lnTo>
                      <a:pt x="17" y="12"/>
                    </a:lnTo>
                    <a:lnTo>
                      <a:pt x="14" y="17"/>
                    </a:lnTo>
                    <a:lnTo>
                      <a:pt x="18" y="13"/>
                    </a:lnTo>
                    <a:lnTo>
                      <a:pt x="22" y="9"/>
                    </a:lnTo>
                    <a:lnTo>
                      <a:pt x="28" y="6"/>
                    </a:lnTo>
                    <a:lnTo>
                      <a:pt x="28" y="5"/>
                    </a:lnTo>
                    <a:lnTo>
                      <a:pt x="29" y="5"/>
                    </a:lnTo>
                    <a:lnTo>
                      <a:pt x="29" y="6"/>
                    </a:lnTo>
                    <a:lnTo>
                      <a:pt x="28" y="12"/>
                    </a:lnTo>
                    <a:lnTo>
                      <a:pt x="30" y="9"/>
                    </a:lnTo>
                    <a:lnTo>
                      <a:pt x="33" y="6"/>
                    </a:lnTo>
                    <a:lnTo>
                      <a:pt x="35" y="5"/>
                    </a:lnTo>
                    <a:lnTo>
                      <a:pt x="37" y="5"/>
                    </a:lnTo>
                    <a:lnTo>
                      <a:pt x="37" y="5"/>
                    </a:lnTo>
                    <a:lnTo>
                      <a:pt x="35" y="12"/>
                    </a:lnTo>
                    <a:lnTo>
                      <a:pt x="34" y="18"/>
                    </a:lnTo>
                    <a:lnTo>
                      <a:pt x="37" y="14"/>
                    </a:lnTo>
                    <a:lnTo>
                      <a:pt x="41" y="9"/>
                    </a:lnTo>
                    <a:lnTo>
                      <a:pt x="43" y="5"/>
                    </a:lnTo>
                    <a:lnTo>
                      <a:pt x="45" y="5"/>
                    </a:lnTo>
                    <a:lnTo>
                      <a:pt x="46" y="5"/>
                    </a:lnTo>
                    <a:lnTo>
                      <a:pt x="47" y="5"/>
                    </a:lnTo>
                    <a:lnTo>
                      <a:pt x="47" y="5"/>
                    </a:lnTo>
                    <a:lnTo>
                      <a:pt x="49" y="5"/>
                    </a:lnTo>
                    <a:lnTo>
                      <a:pt x="49" y="6"/>
                    </a:lnTo>
                    <a:lnTo>
                      <a:pt x="47" y="10"/>
                    </a:lnTo>
                    <a:lnTo>
                      <a:pt x="46" y="13"/>
                    </a:lnTo>
                    <a:lnTo>
                      <a:pt x="49" y="10"/>
                    </a:lnTo>
                    <a:lnTo>
                      <a:pt x="51" y="8"/>
                    </a:lnTo>
                    <a:lnTo>
                      <a:pt x="55" y="6"/>
                    </a:lnTo>
                    <a:lnTo>
                      <a:pt x="55" y="6"/>
                    </a:lnTo>
                    <a:lnTo>
                      <a:pt x="56" y="6"/>
                    </a:lnTo>
                    <a:lnTo>
                      <a:pt x="56" y="9"/>
                    </a:lnTo>
                    <a:lnTo>
                      <a:pt x="55" y="13"/>
                    </a:lnTo>
                    <a:lnTo>
                      <a:pt x="54" y="16"/>
                    </a:lnTo>
                    <a:lnTo>
                      <a:pt x="52" y="16"/>
                    </a:lnTo>
                    <a:lnTo>
                      <a:pt x="52" y="18"/>
                    </a:lnTo>
                    <a:lnTo>
                      <a:pt x="51" y="20"/>
                    </a:lnTo>
                    <a:lnTo>
                      <a:pt x="51" y="21"/>
                    </a:lnTo>
                    <a:lnTo>
                      <a:pt x="50" y="22"/>
                    </a:lnTo>
                    <a:lnTo>
                      <a:pt x="50" y="22"/>
                    </a:lnTo>
                    <a:lnTo>
                      <a:pt x="52" y="18"/>
                    </a:lnTo>
                    <a:lnTo>
                      <a:pt x="56" y="14"/>
                    </a:lnTo>
                    <a:lnTo>
                      <a:pt x="59" y="12"/>
                    </a:lnTo>
                    <a:lnTo>
                      <a:pt x="62" y="9"/>
                    </a:lnTo>
                    <a:lnTo>
                      <a:pt x="66" y="5"/>
                    </a:lnTo>
                    <a:lnTo>
                      <a:pt x="70" y="4"/>
                    </a:lnTo>
                    <a:lnTo>
                      <a:pt x="70" y="4"/>
                    </a:lnTo>
                    <a:lnTo>
                      <a:pt x="70" y="5"/>
                    </a:lnTo>
                    <a:lnTo>
                      <a:pt x="70" y="8"/>
                    </a:lnTo>
                    <a:lnTo>
                      <a:pt x="70" y="10"/>
                    </a:lnTo>
                    <a:lnTo>
                      <a:pt x="68" y="13"/>
                    </a:lnTo>
                    <a:lnTo>
                      <a:pt x="67" y="16"/>
                    </a:lnTo>
                    <a:lnTo>
                      <a:pt x="70" y="13"/>
                    </a:lnTo>
                    <a:lnTo>
                      <a:pt x="70" y="12"/>
                    </a:lnTo>
                    <a:lnTo>
                      <a:pt x="71" y="12"/>
                    </a:lnTo>
                    <a:lnTo>
                      <a:pt x="72" y="10"/>
                    </a:lnTo>
                    <a:lnTo>
                      <a:pt x="73" y="10"/>
                    </a:lnTo>
                    <a:lnTo>
                      <a:pt x="73" y="12"/>
                    </a:lnTo>
                    <a:lnTo>
                      <a:pt x="71" y="14"/>
                    </a:lnTo>
                    <a:lnTo>
                      <a:pt x="70" y="18"/>
                    </a:lnTo>
                    <a:lnTo>
                      <a:pt x="67" y="21"/>
                    </a:lnTo>
                    <a:lnTo>
                      <a:pt x="64" y="24"/>
                    </a:lnTo>
                    <a:lnTo>
                      <a:pt x="62" y="25"/>
                    </a:lnTo>
                    <a:lnTo>
                      <a:pt x="60" y="25"/>
                    </a:lnTo>
                    <a:lnTo>
                      <a:pt x="60" y="25"/>
                    </a:lnTo>
                    <a:lnTo>
                      <a:pt x="60" y="21"/>
                    </a:lnTo>
                    <a:lnTo>
                      <a:pt x="62" y="18"/>
                    </a:lnTo>
                    <a:lnTo>
                      <a:pt x="63" y="14"/>
                    </a:lnTo>
                    <a:lnTo>
                      <a:pt x="64" y="10"/>
                    </a:lnTo>
                    <a:lnTo>
                      <a:pt x="64" y="10"/>
                    </a:lnTo>
                    <a:lnTo>
                      <a:pt x="66" y="9"/>
                    </a:lnTo>
                    <a:lnTo>
                      <a:pt x="66" y="9"/>
                    </a:lnTo>
                    <a:lnTo>
                      <a:pt x="66" y="8"/>
                    </a:lnTo>
                    <a:lnTo>
                      <a:pt x="66" y="8"/>
                    </a:lnTo>
                    <a:lnTo>
                      <a:pt x="66" y="9"/>
                    </a:lnTo>
                    <a:lnTo>
                      <a:pt x="64" y="10"/>
                    </a:lnTo>
                    <a:lnTo>
                      <a:pt x="62" y="13"/>
                    </a:lnTo>
                    <a:lnTo>
                      <a:pt x="59" y="16"/>
                    </a:lnTo>
                    <a:lnTo>
                      <a:pt x="56" y="20"/>
                    </a:lnTo>
                    <a:lnTo>
                      <a:pt x="54" y="22"/>
                    </a:lnTo>
                    <a:lnTo>
                      <a:pt x="51" y="25"/>
                    </a:lnTo>
                    <a:lnTo>
                      <a:pt x="47" y="27"/>
                    </a:lnTo>
                    <a:lnTo>
                      <a:pt x="47" y="27"/>
                    </a:lnTo>
                    <a:lnTo>
                      <a:pt x="46" y="27"/>
                    </a:lnTo>
                    <a:lnTo>
                      <a:pt x="46" y="27"/>
                    </a:lnTo>
                    <a:lnTo>
                      <a:pt x="46" y="27"/>
                    </a:lnTo>
                    <a:lnTo>
                      <a:pt x="47" y="21"/>
                    </a:lnTo>
                    <a:lnTo>
                      <a:pt x="50" y="16"/>
                    </a:lnTo>
                    <a:lnTo>
                      <a:pt x="50" y="14"/>
                    </a:lnTo>
                    <a:lnTo>
                      <a:pt x="51" y="13"/>
                    </a:lnTo>
                    <a:lnTo>
                      <a:pt x="51" y="12"/>
                    </a:lnTo>
                    <a:lnTo>
                      <a:pt x="51" y="10"/>
                    </a:lnTo>
                    <a:lnTo>
                      <a:pt x="52" y="10"/>
                    </a:lnTo>
                    <a:lnTo>
                      <a:pt x="51" y="10"/>
                    </a:lnTo>
                    <a:lnTo>
                      <a:pt x="50" y="12"/>
                    </a:lnTo>
                    <a:lnTo>
                      <a:pt x="47" y="16"/>
                    </a:lnTo>
                    <a:lnTo>
                      <a:pt x="45" y="20"/>
                    </a:lnTo>
                    <a:lnTo>
                      <a:pt x="41" y="24"/>
                    </a:lnTo>
                    <a:lnTo>
                      <a:pt x="41" y="24"/>
                    </a:lnTo>
                    <a:lnTo>
                      <a:pt x="39" y="25"/>
                    </a:lnTo>
                    <a:lnTo>
                      <a:pt x="38" y="25"/>
                    </a:lnTo>
                    <a:lnTo>
                      <a:pt x="38" y="25"/>
                    </a:lnTo>
                    <a:lnTo>
                      <a:pt x="38" y="24"/>
                    </a:lnTo>
                    <a:lnTo>
                      <a:pt x="39" y="18"/>
                    </a:lnTo>
                    <a:lnTo>
                      <a:pt x="41" y="14"/>
                    </a:lnTo>
                    <a:lnTo>
                      <a:pt x="42" y="13"/>
                    </a:lnTo>
                    <a:lnTo>
                      <a:pt x="39" y="17"/>
                    </a:lnTo>
                    <a:lnTo>
                      <a:pt x="37" y="21"/>
                    </a:lnTo>
                    <a:lnTo>
                      <a:pt x="33" y="26"/>
                    </a:lnTo>
                    <a:lnTo>
                      <a:pt x="33" y="26"/>
                    </a:lnTo>
                    <a:lnTo>
                      <a:pt x="31" y="26"/>
                    </a:lnTo>
                    <a:lnTo>
                      <a:pt x="30" y="27"/>
                    </a:lnTo>
                    <a:lnTo>
                      <a:pt x="30" y="27"/>
                    </a:lnTo>
                    <a:lnTo>
                      <a:pt x="29" y="26"/>
                    </a:lnTo>
                    <a:lnTo>
                      <a:pt x="29" y="22"/>
                    </a:lnTo>
                    <a:lnTo>
                      <a:pt x="30" y="18"/>
                    </a:lnTo>
                    <a:lnTo>
                      <a:pt x="30" y="17"/>
                    </a:lnTo>
                    <a:lnTo>
                      <a:pt x="31" y="16"/>
                    </a:lnTo>
                    <a:lnTo>
                      <a:pt x="31" y="13"/>
                    </a:lnTo>
                    <a:lnTo>
                      <a:pt x="33" y="12"/>
                    </a:lnTo>
                    <a:lnTo>
                      <a:pt x="33" y="10"/>
                    </a:lnTo>
                    <a:lnTo>
                      <a:pt x="33" y="10"/>
                    </a:lnTo>
                    <a:lnTo>
                      <a:pt x="31" y="12"/>
                    </a:lnTo>
                    <a:lnTo>
                      <a:pt x="28" y="20"/>
                    </a:lnTo>
                    <a:lnTo>
                      <a:pt x="24" y="26"/>
                    </a:lnTo>
                    <a:lnTo>
                      <a:pt x="22" y="27"/>
                    </a:lnTo>
                    <a:lnTo>
                      <a:pt x="21" y="29"/>
                    </a:lnTo>
                    <a:lnTo>
                      <a:pt x="21" y="29"/>
                    </a:lnTo>
                    <a:lnTo>
                      <a:pt x="20" y="29"/>
                    </a:lnTo>
                    <a:lnTo>
                      <a:pt x="18" y="29"/>
                    </a:lnTo>
                    <a:lnTo>
                      <a:pt x="20" y="25"/>
                    </a:lnTo>
                    <a:lnTo>
                      <a:pt x="20" y="20"/>
                    </a:lnTo>
                    <a:lnTo>
                      <a:pt x="21" y="16"/>
                    </a:lnTo>
                    <a:lnTo>
                      <a:pt x="24" y="12"/>
                    </a:lnTo>
                    <a:lnTo>
                      <a:pt x="24" y="12"/>
                    </a:lnTo>
                    <a:lnTo>
                      <a:pt x="22" y="13"/>
                    </a:lnTo>
                    <a:lnTo>
                      <a:pt x="21" y="14"/>
                    </a:lnTo>
                    <a:lnTo>
                      <a:pt x="12" y="25"/>
                    </a:lnTo>
                    <a:lnTo>
                      <a:pt x="10" y="25"/>
                    </a:lnTo>
                    <a:lnTo>
                      <a:pt x="9" y="26"/>
                    </a:lnTo>
                    <a:lnTo>
                      <a:pt x="8" y="26"/>
                    </a:lnTo>
                    <a:lnTo>
                      <a:pt x="8" y="26"/>
                    </a:lnTo>
                    <a:lnTo>
                      <a:pt x="8" y="25"/>
                    </a:lnTo>
                    <a:lnTo>
                      <a:pt x="9" y="20"/>
                    </a:lnTo>
                    <a:lnTo>
                      <a:pt x="12" y="13"/>
                    </a:lnTo>
                    <a:lnTo>
                      <a:pt x="14" y="8"/>
                    </a:lnTo>
                    <a:lnTo>
                      <a:pt x="14" y="8"/>
                    </a:lnTo>
                    <a:lnTo>
                      <a:pt x="13" y="8"/>
                    </a:lnTo>
                    <a:lnTo>
                      <a:pt x="10" y="9"/>
                    </a:lnTo>
                    <a:lnTo>
                      <a:pt x="9" y="10"/>
                    </a:lnTo>
                    <a:lnTo>
                      <a:pt x="7" y="12"/>
                    </a:lnTo>
                    <a:lnTo>
                      <a:pt x="7" y="12"/>
                    </a:lnTo>
                    <a:lnTo>
                      <a:pt x="1" y="16"/>
                    </a:lnTo>
                    <a:lnTo>
                      <a:pt x="0" y="16"/>
                    </a:lnTo>
                    <a:lnTo>
                      <a:pt x="0" y="16"/>
                    </a:lnTo>
                    <a:lnTo>
                      <a:pt x="0" y="14"/>
                    </a:lnTo>
                    <a:lnTo>
                      <a:pt x="5" y="9"/>
                    </a:lnTo>
                    <a:lnTo>
                      <a:pt x="12" y="5"/>
                    </a:lnTo>
                    <a:lnTo>
                      <a:pt x="18" y="1"/>
                    </a:lnTo>
                    <a:lnTo>
                      <a:pt x="18" y="0"/>
                    </a:lnTo>
                    <a:lnTo>
                      <a:pt x="20"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05"/>
              <p:cNvSpPr>
                <a:spLocks/>
              </p:cNvSpPr>
              <p:nvPr/>
            </p:nvSpPr>
            <p:spPr bwMode="auto">
              <a:xfrm>
                <a:off x="4660900" y="3182938"/>
                <a:ext cx="120650" cy="38100"/>
              </a:xfrm>
              <a:custGeom>
                <a:avLst/>
                <a:gdLst>
                  <a:gd name="T0" fmla="*/ 73 w 76"/>
                  <a:gd name="T1" fmla="*/ 12 h 24"/>
                  <a:gd name="T2" fmla="*/ 70 w 76"/>
                  <a:gd name="T3" fmla="*/ 16 h 24"/>
                  <a:gd name="T4" fmla="*/ 69 w 76"/>
                  <a:gd name="T5" fmla="*/ 12 h 24"/>
                  <a:gd name="T6" fmla="*/ 69 w 76"/>
                  <a:gd name="T7" fmla="*/ 7 h 24"/>
                  <a:gd name="T8" fmla="*/ 66 w 76"/>
                  <a:gd name="T9" fmla="*/ 9 h 24"/>
                  <a:gd name="T10" fmla="*/ 59 w 76"/>
                  <a:gd name="T11" fmla="*/ 20 h 24"/>
                  <a:gd name="T12" fmla="*/ 56 w 76"/>
                  <a:gd name="T13" fmla="*/ 21 h 24"/>
                  <a:gd name="T14" fmla="*/ 55 w 76"/>
                  <a:gd name="T15" fmla="*/ 20 h 24"/>
                  <a:gd name="T16" fmla="*/ 56 w 76"/>
                  <a:gd name="T17" fmla="*/ 13 h 24"/>
                  <a:gd name="T18" fmla="*/ 56 w 76"/>
                  <a:gd name="T19" fmla="*/ 9 h 24"/>
                  <a:gd name="T20" fmla="*/ 51 w 76"/>
                  <a:gd name="T21" fmla="*/ 13 h 24"/>
                  <a:gd name="T22" fmla="*/ 43 w 76"/>
                  <a:gd name="T23" fmla="*/ 20 h 24"/>
                  <a:gd name="T24" fmla="*/ 40 w 76"/>
                  <a:gd name="T25" fmla="*/ 20 h 24"/>
                  <a:gd name="T26" fmla="*/ 42 w 76"/>
                  <a:gd name="T27" fmla="*/ 12 h 24"/>
                  <a:gd name="T28" fmla="*/ 39 w 76"/>
                  <a:gd name="T29" fmla="*/ 11 h 24"/>
                  <a:gd name="T30" fmla="*/ 32 w 76"/>
                  <a:gd name="T31" fmla="*/ 20 h 24"/>
                  <a:gd name="T32" fmla="*/ 30 w 76"/>
                  <a:gd name="T33" fmla="*/ 20 h 24"/>
                  <a:gd name="T34" fmla="*/ 30 w 76"/>
                  <a:gd name="T35" fmla="*/ 16 h 24"/>
                  <a:gd name="T36" fmla="*/ 28 w 76"/>
                  <a:gd name="T37" fmla="*/ 12 h 24"/>
                  <a:gd name="T38" fmla="*/ 24 w 76"/>
                  <a:gd name="T39" fmla="*/ 17 h 24"/>
                  <a:gd name="T40" fmla="*/ 21 w 76"/>
                  <a:gd name="T41" fmla="*/ 21 h 24"/>
                  <a:gd name="T42" fmla="*/ 19 w 76"/>
                  <a:gd name="T43" fmla="*/ 17 h 24"/>
                  <a:gd name="T44" fmla="*/ 22 w 76"/>
                  <a:gd name="T45" fmla="*/ 9 h 24"/>
                  <a:gd name="T46" fmla="*/ 14 w 76"/>
                  <a:gd name="T47" fmla="*/ 23 h 24"/>
                  <a:gd name="T48" fmla="*/ 11 w 76"/>
                  <a:gd name="T49" fmla="*/ 24 h 24"/>
                  <a:gd name="T50" fmla="*/ 10 w 76"/>
                  <a:gd name="T51" fmla="*/ 21 h 24"/>
                  <a:gd name="T52" fmla="*/ 11 w 76"/>
                  <a:gd name="T53" fmla="*/ 15 h 24"/>
                  <a:gd name="T54" fmla="*/ 13 w 76"/>
                  <a:gd name="T55" fmla="*/ 12 h 24"/>
                  <a:gd name="T56" fmla="*/ 9 w 76"/>
                  <a:gd name="T57" fmla="*/ 13 h 24"/>
                  <a:gd name="T58" fmla="*/ 3 w 76"/>
                  <a:gd name="T59" fmla="*/ 16 h 24"/>
                  <a:gd name="T60" fmla="*/ 2 w 76"/>
                  <a:gd name="T61" fmla="*/ 19 h 24"/>
                  <a:gd name="T62" fmla="*/ 0 w 76"/>
                  <a:gd name="T63" fmla="*/ 17 h 24"/>
                  <a:gd name="T64" fmla="*/ 10 w 76"/>
                  <a:gd name="T65" fmla="*/ 9 h 24"/>
                  <a:gd name="T66" fmla="*/ 17 w 76"/>
                  <a:gd name="T67" fmla="*/ 5 h 24"/>
                  <a:gd name="T68" fmla="*/ 15 w 76"/>
                  <a:gd name="T69" fmla="*/ 9 h 24"/>
                  <a:gd name="T70" fmla="*/ 19 w 76"/>
                  <a:gd name="T71" fmla="*/ 7 h 24"/>
                  <a:gd name="T72" fmla="*/ 26 w 76"/>
                  <a:gd name="T73" fmla="*/ 5 h 24"/>
                  <a:gd name="T74" fmla="*/ 24 w 76"/>
                  <a:gd name="T75" fmla="*/ 13 h 24"/>
                  <a:gd name="T76" fmla="*/ 31 w 76"/>
                  <a:gd name="T77" fmla="*/ 7 h 24"/>
                  <a:gd name="T78" fmla="*/ 35 w 76"/>
                  <a:gd name="T79" fmla="*/ 5 h 24"/>
                  <a:gd name="T80" fmla="*/ 35 w 76"/>
                  <a:gd name="T81" fmla="*/ 12 h 24"/>
                  <a:gd name="T82" fmla="*/ 43 w 76"/>
                  <a:gd name="T83" fmla="*/ 3 h 24"/>
                  <a:gd name="T84" fmla="*/ 47 w 76"/>
                  <a:gd name="T85" fmla="*/ 3 h 24"/>
                  <a:gd name="T86" fmla="*/ 47 w 76"/>
                  <a:gd name="T87" fmla="*/ 8 h 24"/>
                  <a:gd name="T88" fmla="*/ 45 w 76"/>
                  <a:gd name="T89" fmla="*/ 13 h 24"/>
                  <a:gd name="T90" fmla="*/ 45 w 76"/>
                  <a:gd name="T91" fmla="*/ 15 h 24"/>
                  <a:gd name="T92" fmla="*/ 52 w 76"/>
                  <a:gd name="T93" fmla="*/ 8 h 24"/>
                  <a:gd name="T94" fmla="*/ 63 w 76"/>
                  <a:gd name="T95" fmla="*/ 3 h 24"/>
                  <a:gd name="T96" fmla="*/ 63 w 76"/>
                  <a:gd name="T97" fmla="*/ 7 h 24"/>
                  <a:gd name="T98" fmla="*/ 64 w 76"/>
                  <a:gd name="T99" fmla="*/ 9 h 24"/>
                  <a:gd name="T100" fmla="*/ 73 w 76"/>
                  <a:gd name="T10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 h="24">
                    <a:moveTo>
                      <a:pt x="74" y="0"/>
                    </a:moveTo>
                    <a:lnTo>
                      <a:pt x="76" y="0"/>
                    </a:lnTo>
                    <a:lnTo>
                      <a:pt x="73" y="12"/>
                    </a:lnTo>
                    <a:lnTo>
                      <a:pt x="73" y="13"/>
                    </a:lnTo>
                    <a:lnTo>
                      <a:pt x="72" y="15"/>
                    </a:lnTo>
                    <a:lnTo>
                      <a:pt x="70" y="16"/>
                    </a:lnTo>
                    <a:lnTo>
                      <a:pt x="69" y="16"/>
                    </a:lnTo>
                    <a:lnTo>
                      <a:pt x="69" y="15"/>
                    </a:lnTo>
                    <a:lnTo>
                      <a:pt x="69" y="12"/>
                    </a:lnTo>
                    <a:lnTo>
                      <a:pt x="69" y="11"/>
                    </a:lnTo>
                    <a:lnTo>
                      <a:pt x="69" y="8"/>
                    </a:lnTo>
                    <a:lnTo>
                      <a:pt x="69" y="7"/>
                    </a:lnTo>
                    <a:lnTo>
                      <a:pt x="69" y="7"/>
                    </a:lnTo>
                    <a:lnTo>
                      <a:pt x="68" y="7"/>
                    </a:lnTo>
                    <a:lnTo>
                      <a:pt x="66" y="9"/>
                    </a:lnTo>
                    <a:lnTo>
                      <a:pt x="64" y="12"/>
                    </a:lnTo>
                    <a:lnTo>
                      <a:pt x="61" y="16"/>
                    </a:lnTo>
                    <a:lnTo>
                      <a:pt x="59" y="20"/>
                    </a:lnTo>
                    <a:lnTo>
                      <a:pt x="57" y="20"/>
                    </a:lnTo>
                    <a:lnTo>
                      <a:pt x="57" y="21"/>
                    </a:lnTo>
                    <a:lnTo>
                      <a:pt x="56" y="21"/>
                    </a:lnTo>
                    <a:lnTo>
                      <a:pt x="55" y="21"/>
                    </a:lnTo>
                    <a:lnTo>
                      <a:pt x="55" y="21"/>
                    </a:lnTo>
                    <a:lnTo>
                      <a:pt x="55" y="20"/>
                    </a:lnTo>
                    <a:lnTo>
                      <a:pt x="55" y="17"/>
                    </a:lnTo>
                    <a:lnTo>
                      <a:pt x="56" y="16"/>
                    </a:lnTo>
                    <a:lnTo>
                      <a:pt x="56" y="13"/>
                    </a:lnTo>
                    <a:lnTo>
                      <a:pt x="57" y="12"/>
                    </a:lnTo>
                    <a:lnTo>
                      <a:pt x="57" y="9"/>
                    </a:lnTo>
                    <a:lnTo>
                      <a:pt x="56" y="9"/>
                    </a:lnTo>
                    <a:lnTo>
                      <a:pt x="56" y="9"/>
                    </a:lnTo>
                    <a:lnTo>
                      <a:pt x="53" y="11"/>
                    </a:lnTo>
                    <a:lnTo>
                      <a:pt x="51" y="13"/>
                    </a:lnTo>
                    <a:lnTo>
                      <a:pt x="48" y="16"/>
                    </a:lnTo>
                    <a:lnTo>
                      <a:pt x="45" y="19"/>
                    </a:lnTo>
                    <a:lnTo>
                      <a:pt x="43" y="20"/>
                    </a:lnTo>
                    <a:lnTo>
                      <a:pt x="42" y="20"/>
                    </a:lnTo>
                    <a:lnTo>
                      <a:pt x="42" y="20"/>
                    </a:lnTo>
                    <a:lnTo>
                      <a:pt x="40" y="20"/>
                    </a:lnTo>
                    <a:lnTo>
                      <a:pt x="40" y="17"/>
                    </a:lnTo>
                    <a:lnTo>
                      <a:pt x="40" y="15"/>
                    </a:lnTo>
                    <a:lnTo>
                      <a:pt x="42" y="12"/>
                    </a:lnTo>
                    <a:lnTo>
                      <a:pt x="42" y="9"/>
                    </a:lnTo>
                    <a:lnTo>
                      <a:pt x="42" y="8"/>
                    </a:lnTo>
                    <a:lnTo>
                      <a:pt x="39" y="11"/>
                    </a:lnTo>
                    <a:lnTo>
                      <a:pt x="36" y="15"/>
                    </a:lnTo>
                    <a:lnTo>
                      <a:pt x="34" y="19"/>
                    </a:lnTo>
                    <a:lnTo>
                      <a:pt x="32" y="20"/>
                    </a:lnTo>
                    <a:lnTo>
                      <a:pt x="31" y="20"/>
                    </a:lnTo>
                    <a:lnTo>
                      <a:pt x="30" y="21"/>
                    </a:lnTo>
                    <a:lnTo>
                      <a:pt x="30" y="20"/>
                    </a:lnTo>
                    <a:lnTo>
                      <a:pt x="30" y="19"/>
                    </a:lnTo>
                    <a:lnTo>
                      <a:pt x="30" y="17"/>
                    </a:lnTo>
                    <a:lnTo>
                      <a:pt x="30" y="16"/>
                    </a:lnTo>
                    <a:lnTo>
                      <a:pt x="30" y="15"/>
                    </a:lnTo>
                    <a:lnTo>
                      <a:pt x="30" y="13"/>
                    </a:lnTo>
                    <a:lnTo>
                      <a:pt x="28" y="12"/>
                    </a:lnTo>
                    <a:lnTo>
                      <a:pt x="28" y="12"/>
                    </a:lnTo>
                    <a:lnTo>
                      <a:pt x="27" y="15"/>
                    </a:lnTo>
                    <a:lnTo>
                      <a:pt x="24" y="17"/>
                    </a:lnTo>
                    <a:lnTo>
                      <a:pt x="22" y="20"/>
                    </a:lnTo>
                    <a:lnTo>
                      <a:pt x="22" y="20"/>
                    </a:lnTo>
                    <a:lnTo>
                      <a:pt x="21" y="21"/>
                    </a:lnTo>
                    <a:lnTo>
                      <a:pt x="19" y="21"/>
                    </a:lnTo>
                    <a:lnTo>
                      <a:pt x="19" y="20"/>
                    </a:lnTo>
                    <a:lnTo>
                      <a:pt x="19" y="17"/>
                    </a:lnTo>
                    <a:lnTo>
                      <a:pt x="19" y="15"/>
                    </a:lnTo>
                    <a:lnTo>
                      <a:pt x="21" y="12"/>
                    </a:lnTo>
                    <a:lnTo>
                      <a:pt x="22" y="9"/>
                    </a:lnTo>
                    <a:lnTo>
                      <a:pt x="19" y="13"/>
                    </a:lnTo>
                    <a:lnTo>
                      <a:pt x="17" y="17"/>
                    </a:lnTo>
                    <a:lnTo>
                      <a:pt x="14" y="23"/>
                    </a:lnTo>
                    <a:lnTo>
                      <a:pt x="13" y="23"/>
                    </a:lnTo>
                    <a:lnTo>
                      <a:pt x="11" y="23"/>
                    </a:lnTo>
                    <a:lnTo>
                      <a:pt x="11" y="24"/>
                    </a:lnTo>
                    <a:lnTo>
                      <a:pt x="10" y="24"/>
                    </a:lnTo>
                    <a:lnTo>
                      <a:pt x="10" y="24"/>
                    </a:lnTo>
                    <a:lnTo>
                      <a:pt x="10" y="21"/>
                    </a:lnTo>
                    <a:lnTo>
                      <a:pt x="10" y="20"/>
                    </a:lnTo>
                    <a:lnTo>
                      <a:pt x="10" y="17"/>
                    </a:lnTo>
                    <a:lnTo>
                      <a:pt x="11" y="15"/>
                    </a:lnTo>
                    <a:lnTo>
                      <a:pt x="11" y="13"/>
                    </a:lnTo>
                    <a:lnTo>
                      <a:pt x="13" y="12"/>
                    </a:lnTo>
                    <a:lnTo>
                      <a:pt x="13" y="12"/>
                    </a:lnTo>
                    <a:lnTo>
                      <a:pt x="11" y="12"/>
                    </a:lnTo>
                    <a:lnTo>
                      <a:pt x="10" y="12"/>
                    </a:lnTo>
                    <a:lnTo>
                      <a:pt x="9" y="13"/>
                    </a:lnTo>
                    <a:lnTo>
                      <a:pt x="7" y="13"/>
                    </a:lnTo>
                    <a:lnTo>
                      <a:pt x="6" y="15"/>
                    </a:lnTo>
                    <a:lnTo>
                      <a:pt x="3" y="16"/>
                    </a:lnTo>
                    <a:lnTo>
                      <a:pt x="2" y="17"/>
                    </a:lnTo>
                    <a:lnTo>
                      <a:pt x="2" y="19"/>
                    </a:lnTo>
                    <a:lnTo>
                      <a:pt x="2" y="19"/>
                    </a:lnTo>
                    <a:lnTo>
                      <a:pt x="1" y="19"/>
                    </a:lnTo>
                    <a:lnTo>
                      <a:pt x="0" y="19"/>
                    </a:lnTo>
                    <a:lnTo>
                      <a:pt x="0" y="17"/>
                    </a:lnTo>
                    <a:lnTo>
                      <a:pt x="0" y="17"/>
                    </a:lnTo>
                    <a:lnTo>
                      <a:pt x="5" y="13"/>
                    </a:lnTo>
                    <a:lnTo>
                      <a:pt x="10" y="9"/>
                    </a:lnTo>
                    <a:lnTo>
                      <a:pt x="15" y="5"/>
                    </a:lnTo>
                    <a:lnTo>
                      <a:pt x="15" y="5"/>
                    </a:lnTo>
                    <a:lnTo>
                      <a:pt x="17" y="5"/>
                    </a:lnTo>
                    <a:lnTo>
                      <a:pt x="17" y="5"/>
                    </a:lnTo>
                    <a:lnTo>
                      <a:pt x="17" y="7"/>
                    </a:lnTo>
                    <a:lnTo>
                      <a:pt x="15" y="9"/>
                    </a:lnTo>
                    <a:lnTo>
                      <a:pt x="15" y="13"/>
                    </a:lnTo>
                    <a:lnTo>
                      <a:pt x="17" y="11"/>
                    </a:lnTo>
                    <a:lnTo>
                      <a:pt x="19" y="7"/>
                    </a:lnTo>
                    <a:lnTo>
                      <a:pt x="22" y="5"/>
                    </a:lnTo>
                    <a:lnTo>
                      <a:pt x="26" y="4"/>
                    </a:lnTo>
                    <a:lnTo>
                      <a:pt x="26" y="5"/>
                    </a:lnTo>
                    <a:lnTo>
                      <a:pt x="26" y="8"/>
                    </a:lnTo>
                    <a:lnTo>
                      <a:pt x="26" y="11"/>
                    </a:lnTo>
                    <a:lnTo>
                      <a:pt x="24" y="13"/>
                    </a:lnTo>
                    <a:lnTo>
                      <a:pt x="26" y="11"/>
                    </a:lnTo>
                    <a:lnTo>
                      <a:pt x="28" y="8"/>
                    </a:lnTo>
                    <a:lnTo>
                      <a:pt x="31" y="7"/>
                    </a:lnTo>
                    <a:lnTo>
                      <a:pt x="34" y="4"/>
                    </a:lnTo>
                    <a:lnTo>
                      <a:pt x="35" y="4"/>
                    </a:lnTo>
                    <a:lnTo>
                      <a:pt x="35" y="5"/>
                    </a:lnTo>
                    <a:lnTo>
                      <a:pt x="36" y="8"/>
                    </a:lnTo>
                    <a:lnTo>
                      <a:pt x="35" y="9"/>
                    </a:lnTo>
                    <a:lnTo>
                      <a:pt x="35" y="12"/>
                    </a:lnTo>
                    <a:lnTo>
                      <a:pt x="38" y="9"/>
                    </a:lnTo>
                    <a:lnTo>
                      <a:pt x="40" y="5"/>
                    </a:lnTo>
                    <a:lnTo>
                      <a:pt x="43" y="3"/>
                    </a:lnTo>
                    <a:lnTo>
                      <a:pt x="44" y="3"/>
                    </a:lnTo>
                    <a:lnTo>
                      <a:pt x="45" y="2"/>
                    </a:lnTo>
                    <a:lnTo>
                      <a:pt x="47" y="3"/>
                    </a:lnTo>
                    <a:lnTo>
                      <a:pt x="48" y="4"/>
                    </a:lnTo>
                    <a:lnTo>
                      <a:pt x="48" y="5"/>
                    </a:lnTo>
                    <a:lnTo>
                      <a:pt x="47" y="8"/>
                    </a:lnTo>
                    <a:lnTo>
                      <a:pt x="47" y="9"/>
                    </a:lnTo>
                    <a:lnTo>
                      <a:pt x="45" y="12"/>
                    </a:lnTo>
                    <a:lnTo>
                      <a:pt x="45" y="13"/>
                    </a:lnTo>
                    <a:lnTo>
                      <a:pt x="44" y="15"/>
                    </a:lnTo>
                    <a:lnTo>
                      <a:pt x="44" y="15"/>
                    </a:lnTo>
                    <a:lnTo>
                      <a:pt x="45" y="15"/>
                    </a:lnTo>
                    <a:lnTo>
                      <a:pt x="47" y="13"/>
                    </a:lnTo>
                    <a:lnTo>
                      <a:pt x="48" y="11"/>
                    </a:lnTo>
                    <a:lnTo>
                      <a:pt x="52" y="8"/>
                    </a:lnTo>
                    <a:lnTo>
                      <a:pt x="55" y="5"/>
                    </a:lnTo>
                    <a:lnTo>
                      <a:pt x="59" y="3"/>
                    </a:lnTo>
                    <a:lnTo>
                      <a:pt x="63" y="3"/>
                    </a:lnTo>
                    <a:lnTo>
                      <a:pt x="63" y="3"/>
                    </a:lnTo>
                    <a:lnTo>
                      <a:pt x="63" y="3"/>
                    </a:lnTo>
                    <a:lnTo>
                      <a:pt x="63" y="7"/>
                    </a:lnTo>
                    <a:lnTo>
                      <a:pt x="63" y="9"/>
                    </a:lnTo>
                    <a:lnTo>
                      <a:pt x="61" y="12"/>
                    </a:lnTo>
                    <a:lnTo>
                      <a:pt x="64" y="9"/>
                    </a:lnTo>
                    <a:lnTo>
                      <a:pt x="66" y="5"/>
                    </a:lnTo>
                    <a:lnTo>
                      <a:pt x="69" y="3"/>
                    </a:lnTo>
                    <a:lnTo>
                      <a:pt x="73" y="0"/>
                    </a:lnTo>
                    <a:lnTo>
                      <a:pt x="73" y="0"/>
                    </a:lnTo>
                    <a:lnTo>
                      <a:pt x="74"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06"/>
              <p:cNvSpPr>
                <a:spLocks/>
              </p:cNvSpPr>
              <p:nvPr/>
            </p:nvSpPr>
            <p:spPr bwMode="auto">
              <a:xfrm>
                <a:off x="4778375" y="3179763"/>
                <a:ext cx="303213" cy="36513"/>
              </a:xfrm>
              <a:custGeom>
                <a:avLst/>
                <a:gdLst>
                  <a:gd name="T0" fmla="*/ 149 w 191"/>
                  <a:gd name="T1" fmla="*/ 4 h 23"/>
                  <a:gd name="T2" fmla="*/ 153 w 191"/>
                  <a:gd name="T3" fmla="*/ 11 h 23"/>
                  <a:gd name="T4" fmla="*/ 168 w 191"/>
                  <a:gd name="T5" fmla="*/ 5 h 23"/>
                  <a:gd name="T6" fmla="*/ 172 w 191"/>
                  <a:gd name="T7" fmla="*/ 9 h 23"/>
                  <a:gd name="T8" fmla="*/ 183 w 191"/>
                  <a:gd name="T9" fmla="*/ 7 h 23"/>
                  <a:gd name="T10" fmla="*/ 191 w 191"/>
                  <a:gd name="T11" fmla="*/ 2 h 23"/>
                  <a:gd name="T12" fmla="*/ 184 w 191"/>
                  <a:gd name="T13" fmla="*/ 22 h 23"/>
                  <a:gd name="T14" fmla="*/ 178 w 191"/>
                  <a:gd name="T15" fmla="*/ 22 h 23"/>
                  <a:gd name="T16" fmla="*/ 176 w 191"/>
                  <a:gd name="T17" fmla="*/ 11 h 23"/>
                  <a:gd name="T18" fmla="*/ 164 w 191"/>
                  <a:gd name="T19" fmla="*/ 22 h 23"/>
                  <a:gd name="T20" fmla="*/ 162 w 191"/>
                  <a:gd name="T21" fmla="*/ 15 h 23"/>
                  <a:gd name="T22" fmla="*/ 154 w 191"/>
                  <a:gd name="T23" fmla="*/ 15 h 23"/>
                  <a:gd name="T24" fmla="*/ 147 w 191"/>
                  <a:gd name="T25" fmla="*/ 18 h 23"/>
                  <a:gd name="T26" fmla="*/ 146 w 191"/>
                  <a:gd name="T27" fmla="*/ 9 h 23"/>
                  <a:gd name="T28" fmla="*/ 137 w 191"/>
                  <a:gd name="T29" fmla="*/ 19 h 23"/>
                  <a:gd name="T30" fmla="*/ 137 w 191"/>
                  <a:gd name="T31" fmla="*/ 11 h 23"/>
                  <a:gd name="T32" fmla="*/ 137 w 191"/>
                  <a:gd name="T33" fmla="*/ 7 h 23"/>
                  <a:gd name="T34" fmla="*/ 124 w 191"/>
                  <a:gd name="T35" fmla="*/ 18 h 23"/>
                  <a:gd name="T36" fmla="*/ 116 w 191"/>
                  <a:gd name="T37" fmla="*/ 18 h 23"/>
                  <a:gd name="T38" fmla="*/ 116 w 191"/>
                  <a:gd name="T39" fmla="*/ 10 h 23"/>
                  <a:gd name="T40" fmla="*/ 105 w 191"/>
                  <a:gd name="T41" fmla="*/ 17 h 23"/>
                  <a:gd name="T42" fmla="*/ 104 w 191"/>
                  <a:gd name="T43" fmla="*/ 10 h 23"/>
                  <a:gd name="T44" fmla="*/ 99 w 191"/>
                  <a:gd name="T45" fmla="*/ 17 h 23"/>
                  <a:gd name="T46" fmla="*/ 97 w 191"/>
                  <a:gd name="T47" fmla="*/ 15 h 23"/>
                  <a:gd name="T48" fmla="*/ 90 w 191"/>
                  <a:gd name="T49" fmla="*/ 19 h 23"/>
                  <a:gd name="T50" fmla="*/ 88 w 191"/>
                  <a:gd name="T51" fmla="*/ 13 h 23"/>
                  <a:gd name="T52" fmla="*/ 80 w 191"/>
                  <a:gd name="T53" fmla="*/ 19 h 23"/>
                  <a:gd name="T54" fmla="*/ 78 w 191"/>
                  <a:gd name="T55" fmla="*/ 11 h 23"/>
                  <a:gd name="T56" fmla="*/ 70 w 191"/>
                  <a:gd name="T57" fmla="*/ 17 h 23"/>
                  <a:gd name="T58" fmla="*/ 65 w 191"/>
                  <a:gd name="T59" fmla="*/ 15 h 23"/>
                  <a:gd name="T60" fmla="*/ 63 w 191"/>
                  <a:gd name="T61" fmla="*/ 7 h 23"/>
                  <a:gd name="T62" fmla="*/ 50 w 191"/>
                  <a:gd name="T63" fmla="*/ 19 h 23"/>
                  <a:gd name="T64" fmla="*/ 48 w 191"/>
                  <a:gd name="T65" fmla="*/ 14 h 23"/>
                  <a:gd name="T66" fmla="*/ 40 w 191"/>
                  <a:gd name="T67" fmla="*/ 21 h 23"/>
                  <a:gd name="T68" fmla="*/ 38 w 191"/>
                  <a:gd name="T69" fmla="*/ 13 h 23"/>
                  <a:gd name="T70" fmla="*/ 33 w 191"/>
                  <a:gd name="T71" fmla="*/ 14 h 23"/>
                  <a:gd name="T72" fmla="*/ 24 w 191"/>
                  <a:gd name="T73" fmla="*/ 18 h 23"/>
                  <a:gd name="T74" fmla="*/ 20 w 191"/>
                  <a:gd name="T75" fmla="*/ 10 h 23"/>
                  <a:gd name="T76" fmla="*/ 10 w 191"/>
                  <a:gd name="T77" fmla="*/ 18 h 23"/>
                  <a:gd name="T78" fmla="*/ 10 w 191"/>
                  <a:gd name="T79" fmla="*/ 11 h 23"/>
                  <a:gd name="T80" fmla="*/ 7 w 191"/>
                  <a:gd name="T81" fmla="*/ 10 h 23"/>
                  <a:gd name="T82" fmla="*/ 19 w 191"/>
                  <a:gd name="T83" fmla="*/ 9 h 23"/>
                  <a:gd name="T84" fmla="*/ 28 w 191"/>
                  <a:gd name="T85" fmla="*/ 9 h 23"/>
                  <a:gd name="T86" fmla="*/ 38 w 191"/>
                  <a:gd name="T87" fmla="*/ 6 h 23"/>
                  <a:gd name="T88" fmla="*/ 45 w 191"/>
                  <a:gd name="T89" fmla="*/ 4 h 23"/>
                  <a:gd name="T90" fmla="*/ 54 w 191"/>
                  <a:gd name="T91" fmla="*/ 4 h 23"/>
                  <a:gd name="T92" fmla="*/ 58 w 191"/>
                  <a:gd name="T93" fmla="*/ 10 h 23"/>
                  <a:gd name="T94" fmla="*/ 70 w 191"/>
                  <a:gd name="T95" fmla="*/ 7 h 23"/>
                  <a:gd name="T96" fmla="*/ 80 w 191"/>
                  <a:gd name="T97" fmla="*/ 2 h 23"/>
                  <a:gd name="T98" fmla="*/ 86 w 191"/>
                  <a:gd name="T99" fmla="*/ 9 h 23"/>
                  <a:gd name="T100" fmla="*/ 95 w 191"/>
                  <a:gd name="T101" fmla="*/ 10 h 23"/>
                  <a:gd name="T102" fmla="*/ 101 w 191"/>
                  <a:gd name="T103" fmla="*/ 9 h 23"/>
                  <a:gd name="T104" fmla="*/ 109 w 191"/>
                  <a:gd name="T105" fmla="*/ 9 h 23"/>
                  <a:gd name="T106" fmla="*/ 122 w 191"/>
                  <a:gd name="T107" fmla="*/ 2 h 23"/>
                  <a:gd name="T108" fmla="*/ 117 w 191"/>
                  <a:gd name="T109" fmla="*/ 13 h 23"/>
                  <a:gd name="T110" fmla="*/ 133 w 191"/>
                  <a:gd name="T111" fmla="*/ 1 h 23"/>
                  <a:gd name="T112" fmla="*/ 133 w 191"/>
                  <a:gd name="T11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23">
                    <a:moveTo>
                      <a:pt x="143" y="0"/>
                    </a:moveTo>
                    <a:lnTo>
                      <a:pt x="145" y="1"/>
                    </a:lnTo>
                    <a:lnTo>
                      <a:pt x="143" y="4"/>
                    </a:lnTo>
                    <a:lnTo>
                      <a:pt x="143" y="7"/>
                    </a:lnTo>
                    <a:lnTo>
                      <a:pt x="142" y="10"/>
                    </a:lnTo>
                    <a:lnTo>
                      <a:pt x="145" y="6"/>
                    </a:lnTo>
                    <a:lnTo>
                      <a:pt x="149" y="4"/>
                    </a:lnTo>
                    <a:lnTo>
                      <a:pt x="153" y="2"/>
                    </a:lnTo>
                    <a:lnTo>
                      <a:pt x="154" y="1"/>
                    </a:lnTo>
                    <a:lnTo>
                      <a:pt x="155" y="1"/>
                    </a:lnTo>
                    <a:lnTo>
                      <a:pt x="157" y="2"/>
                    </a:lnTo>
                    <a:lnTo>
                      <a:pt x="157" y="4"/>
                    </a:lnTo>
                    <a:lnTo>
                      <a:pt x="155" y="7"/>
                    </a:lnTo>
                    <a:lnTo>
                      <a:pt x="153" y="11"/>
                    </a:lnTo>
                    <a:lnTo>
                      <a:pt x="155" y="9"/>
                    </a:lnTo>
                    <a:lnTo>
                      <a:pt x="159" y="5"/>
                    </a:lnTo>
                    <a:lnTo>
                      <a:pt x="162" y="2"/>
                    </a:lnTo>
                    <a:lnTo>
                      <a:pt x="164" y="2"/>
                    </a:lnTo>
                    <a:lnTo>
                      <a:pt x="167" y="2"/>
                    </a:lnTo>
                    <a:lnTo>
                      <a:pt x="168" y="2"/>
                    </a:lnTo>
                    <a:lnTo>
                      <a:pt x="168" y="5"/>
                    </a:lnTo>
                    <a:lnTo>
                      <a:pt x="167" y="6"/>
                    </a:lnTo>
                    <a:lnTo>
                      <a:pt x="167" y="10"/>
                    </a:lnTo>
                    <a:lnTo>
                      <a:pt x="167" y="13"/>
                    </a:lnTo>
                    <a:lnTo>
                      <a:pt x="167" y="14"/>
                    </a:lnTo>
                    <a:lnTo>
                      <a:pt x="167" y="15"/>
                    </a:lnTo>
                    <a:lnTo>
                      <a:pt x="167" y="15"/>
                    </a:lnTo>
                    <a:lnTo>
                      <a:pt x="172" y="9"/>
                    </a:lnTo>
                    <a:lnTo>
                      <a:pt x="179" y="4"/>
                    </a:lnTo>
                    <a:lnTo>
                      <a:pt x="180" y="4"/>
                    </a:lnTo>
                    <a:lnTo>
                      <a:pt x="182" y="4"/>
                    </a:lnTo>
                    <a:lnTo>
                      <a:pt x="183" y="4"/>
                    </a:lnTo>
                    <a:lnTo>
                      <a:pt x="183" y="5"/>
                    </a:lnTo>
                    <a:lnTo>
                      <a:pt x="183" y="5"/>
                    </a:lnTo>
                    <a:lnTo>
                      <a:pt x="183" y="7"/>
                    </a:lnTo>
                    <a:lnTo>
                      <a:pt x="182" y="11"/>
                    </a:lnTo>
                    <a:lnTo>
                      <a:pt x="187" y="5"/>
                    </a:lnTo>
                    <a:lnTo>
                      <a:pt x="187" y="4"/>
                    </a:lnTo>
                    <a:lnTo>
                      <a:pt x="188" y="2"/>
                    </a:lnTo>
                    <a:lnTo>
                      <a:pt x="189" y="2"/>
                    </a:lnTo>
                    <a:lnTo>
                      <a:pt x="191" y="1"/>
                    </a:lnTo>
                    <a:lnTo>
                      <a:pt x="191" y="2"/>
                    </a:lnTo>
                    <a:lnTo>
                      <a:pt x="191" y="7"/>
                    </a:lnTo>
                    <a:lnTo>
                      <a:pt x="189" y="13"/>
                    </a:lnTo>
                    <a:lnTo>
                      <a:pt x="188" y="18"/>
                    </a:lnTo>
                    <a:lnTo>
                      <a:pt x="188" y="19"/>
                    </a:lnTo>
                    <a:lnTo>
                      <a:pt x="187" y="21"/>
                    </a:lnTo>
                    <a:lnTo>
                      <a:pt x="185" y="22"/>
                    </a:lnTo>
                    <a:lnTo>
                      <a:pt x="184" y="22"/>
                    </a:lnTo>
                    <a:lnTo>
                      <a:pt x="184" y="22"/>
                    </a:lnTo>
                    <a:lnTo>
                      <a:pt x="184" y="17"/>
                    </a:lnTo>
                    <a:lnTo>
                      <a:pt x="185" y="11"/>
                    </a:lnTo>
                    <a:lnTo>
                      <a:pt x="180" y="19"/>
                    </a:lnTo>
                    <a:lnTo>
                      <a:pt x="179" y="21"/>
                    </a:lnTo>
                    <a:lnTo>
                      <a:pt x="179" y="21"/>
                    </a:lnTo>
                    <a:lnTo>
                      <a:pt x="178" y="22"/>
                    </a:lnTo>
                    <a:lnTo>
                      <a:pt x="176" y="22"/>
                    </a:lnTo>
                    <a:lnTo>
                      <a:pt x="176" y="22"/>
                    </a:lnTo>
                    <a:lnTo>
                      <a:pt x="175" y="22"/>
                    </a:lnTo>
                    <a:lnTo>
                      <a:pt x="176" y="18"/>
                    </a:lnTo>
                    <a:lnTo>
                      <a:pt x="176" y="15"/>
                    </a:lnTo>
                    <a:lnTo>
                      <a:pt x="176" y="13"/>
                    </a:lnTo>
                    <a:lnTo>
                      <a:pt x="176" y="11"/>
                    </a:lnTo>
                    <a:lnTo>
                      <a:pt x="176" y="11"/>
                    </a:lnTo>
                    <a:lnTo>
                      <a:pt x="175" y="11"/>
                    </a:lnTo>
                    <a:lnTo>
                      <a:pt x="174" y="13"/>
                    </a:lnTo>
                    <a:lnTo>
                      <a:pt x="172" y="14"/>
                    </a:lnTo>
                    <a:lnTo>
                      <a:pt x="168" y="18"/>
                    </a:lnTo>
                    <a:lnTo>
                      <a:pt x="167" y="21"/>
                    </a:lnTo>
                    <a:lnTo>
                      <a:pt x="164" y="22"/>
                    </a:lnTo>
                    <a:lnTo>
                      <a:pt x="162" y="23"/>
                    </a:lnTo>
                    <a:lnTo>
                      <a:pt x="162" y="23"/>
                    </a:lnTo>
                    <a:lnTo>
                      <a:pt x="161" y="22"/>
                    </a:lnTo>
                    <a:lnTo>
                      <a:pt x="161" y="22"/>
                    </a:lnTo>
                    <a:lnTo>
                      <a:pt x="161" y="19"/>
                    </a:lnTo>
                    <a:lnTo>
                      <a:pt x="162" y="18"/>
                    </a:lnTo>
                    <a:lnTo>
                      <a:pt x="162" y="15"/>
                    </a:lnTo>
                    <a:lnTo>
                      <a:pt x="162" y="13"/>
                    </a:lnTo>
                    <a:lnTo>
                      <a:pt x="162" y="10"/>
                    </a:lnTo>
                    <a:lnTo>
                      <a:pt x="162" y="9"/>
                    </a:lnTo>
                    <a:lnTo>
                      <a:pt x="161" y="9"/>
                    </a:lnTo>
                    <a:lnTo>
                      <a:pt x="159" y="10"/>
                    </a:lnTo>
                    <a:lnTo>
                      <a:pt x="158" y="11"/>
                    </a:lnTo>
                    <a:lnTo>
                      <a:pt x="154" y="15"/>
                    </a:lnTo>
                    <a:lnTo>
                      <a:pt x="150" y="19"/>
                    </a:lnTo>
                    <a:lnTo>
                      <a:pt x="150" y="21"/>
                    </a:lnTo>
                    <a:lnTo>
                      <a:pt x="149" y="21"/>
                    </a:lnTo>
                    <a:lnTo>
                      <a:pt x="147" y="22"/>
                    </a:lnTo>
                    <a:lnTo>
                      <a:pt x="147" y="22"/>
                    </a:lnTo>
                    <a:lnTo>
                      <a:pt x="146" y="21"/>
                    </a:lnTo>
                    <a:lnTo>
                      <a:pt x="147" y="18"/>
                    </a:lnTo>
                    <a:lnTo>
                      <a:pt x="147" y="15"/>
                    </a:lnTo>
                    <a:lnTo>
                      <a:pt x="149" y="13"/>
                    </a:lnTo>
                    <a:lnTo>
                      <a:pt x="149" y="9"/>
                    </a:lnTo>
                    <a:lnTo>
                      <a:pt x="149" y="7"/>
                    </a:lnTo>
                    <a:lnTo>
                      <a:pt x="149" y="6"/>
                    </a:lnTo>
                    <a:lnTo>
                      <a:pt x="147" y="7"/>
                    </a:lnTo>
                    <a:lnTo>
                      <a:pt x="146" y="9"/>
                    </a:lnTo>
                    <a:lnTo>
                      <a:pt x="145" y="10"/>
                    </a:lnTo>
                    <a:lnTo>
                      <a:pt x="143" y="13"/>
                    </a:lnTo>
                    <a:lnTo>
                      <a:pt x="141" y="14"/>
                    </a:lnTo>
                    <a:lnTo>
                      <a:pt x="140" y="17"/>
                    </a:lnTo>
                    <a:lnTo>
                      <a:pt x="140" y="18"/>
                    </a:lnTo>
                    <a:lnTo>
                      <a:pt x="138" y="18"/>
                    </a:lnTo>
                    <a:lnTo>
                      <a:pt x="137" y="19"/>
                    </a:lnTo>
                    <a:lnTo>
                      <a:pt x="136" y="19"/>
                    </a:lnTo>
                    <a:lnTo>
                      <a:pt x="136" y="19"/>
                    </a:lnTo>
                    <a:lnTo>
                      <a:pt x="134" y="19"/>
                    </a:lnTo>
                    <a:lnTo>
                      <a:pt x="136" y="17"/>
                    </a:lnTo>
                    <a:lnTo>
                      <a:pt x="136" y="15"/>
                    </a:lnTo>
                    <a:lnTo>
                      <a:pt x="137" y="13"/>
                    </a:lnTo>
                    <a:lnTo>
                      <a:pt x="137" y="11"/>
                    </a:lnTo>
                    <a:lnTo>
                      <a:pt x="138" y="9"/>
                    </a:lnTo>
                    <a:lnTo>
                      <a:pt x="138" y="7"/>
                    </a:lnTo>
                    <a:lnTo>
                      <a:pt x="140" y="6"/>
                    </a:lnTo>
                    <a:lnTo>
                      <a:pt x="140" y="5"/>
                    </a:lnTo>
                    <a:lnTo>
                      <a:pt x="140" y="5"/>
                    </a:lnTo>
                    <a:lnTo>
                      <a:pt x="138" y="5"/>
                    </a:lnTo>
                    <a:lnTo>
                      <a:pt x="137" y="7"/>
                    </a:lnTo>
                    <a:lnTo>
                      <a:pt x="134" y="10"/>
                    </a:lnTo>
                    <a:lnTo>
                      <a:pt x="132" y="14"/>
                    </a:lnTo>
                    <a:lnTo>
                      <a:pt x="129" y="17"/>
                    </a:lnTo>
                    <a:lnTo>
                      <a:pt x="126" y="18"/>
                    </a:lnTo>
                    <a:lnTo>
                      <a:pt x="125" y="18"/>
                    </a:lnTo>
                    <a:lnTo>
                      <a:pt x="124" y="18"/>
                    </a:lnTo>
                    <a:lnTo>
                      <a:pt x="124" y="18"/>
                    </a:lnTo>
                    <a:lnTo>
                      <a:pt x="125" y="15"/>
                    </a:lnTo>
                    <a:lnTo>
                      <a:pt x="126" y="11"/>
                    </a:lnTo>
                    <a:lnTo>
                      <a:pt x="128" y="9"/>
                    </a:lnTo>
                    <a:lnTo>
                      <a:pt x="129" y="6"/>
                    </a:lnTo>
                    <a:lnTo>
                      <a:pt x="122" y="11"/>
                    </a:lnTo>
                    <a:lnTo>
                      <a:pt x="116" y="18"/>
                    </a:lnTo>
                    <a:lnTo>
                      <a:pt x="116" y="18"/>
                    </a:lnTo>
                    <a:lnTo>
                      <a:pt x="115" y="19"/>
                    </a:lnTo>
                    <a:lnTo>
                      <a:pt x="113" y="19"/>
                    </a:lnTo>
                    <a:lnTo>
                      <a:pt x="113" y="19"/>
                    </a:lnTo>
                    <a:lnTo>
                      <a:pt x="113" y="18"/>
                    </a:lnTo>
                    <a:lnTo>
                      <a:pt x="115" y="14"/>
                    </a:lnTo>
                    <a:lnTo>
                      <a:pt x="116" y="11"/>
                    </a:lnTo>
                    <a:lnTo>
                      <a:pt x="116" y="10"/>
                    </a:lnTo>
                    <a:lnTo>
                      <a:pt x="116" y="10"/>
                    </a:lnTo>
                    <a:lnTo>
                      <a:pt x="115" y="10"/>
                    </a:lnTo>
                    <a:lnTo>
                      <a:pt x="113" y="11"/>
                    </a:lnTo>
                    <a:lnTo>
                      <a:pt x="111" y="13"/>
                    </a:lnTo>
                    <a:lnTo>
                      <a:pt x="109" y="14"/>
                    </a:lnTo>
                    <a:lnTo>
                      <a:pt x="107" y="15"/>
                    </a:lnTo>
                    <a:lnTo>
                      <a:pt x="105" y="17"/>
                    </a:lnTo>
                    <a:lnTo>
                      <a:pt x="104" y="17"/>
                    </a:lnTo>
                    <a:lnTo>
                      <a:pt x="103" y="17"/>
                    </a:lnTo>
                    <a:lnTo>
                      <a:pt x="103" y="17"/>
                    </a:lnTo>
                    <a:lnTo>
                      <a:pt x="103" y="17"/>
                    </a:lnTo>
                    <a:lnTo>
                      <a:pt x="103" y="13"/>
                    </a:lnTo>
                    <a:lnTo>
                      <a:pt x="104" y="11"/>
                    </a:lnTo>
                    <a:lnTo>
                      <a:pt x="104" y="10"/>
                    </a:lnTo>
                    <a:lnTo>
                      <a:pt x="104" y="11"/>
                    </a:lnTo>
                    <a:lnTo>
                      <a:pt x="103" y="13"/>
                    </a:lnTo>
                    <a:lnTo>
                      <a:pt x="101" y="14"/>
                    </a:lnTo>
                    <a:lnTo>
                      <a:pt x="100" y="14"/>
                    </a:lnTo>
                    <a:lnTo>
                      <a:pt x="99" y="15"/>
                    </a:lnTo>
                    <a:lnTo>
                      <a:pt x="99" y="15"/>
                    </a:lnTo>
                    <a:lnTo>
                      <a:pt x="99" y="17"/>
                    </a:lnTo>
                    <a:lnTo>
                      <a:pt x="97" y="17"/>
                    </a:lnTo>
                    <a:lnTo>
                      <a:pt x="97" y="18"/>
                    </a:lnTo>
                    <a:lnTo>
                      <a:pt x="96" y="18"/>
                    </a:lnTo>
                    <a:lnTo>
                      <a:pt x="96" y="17"/>
                    </a:lnTo>
                    <a:lnTo>
                      <a:pt x="96" y="17"/>
                    </a:lnTo>
                    <a:lnTo>
                      <a:pt x="96" y="17"/>
                    </a:lnTo>
                    <a:lnTo>
                      <a:pt x="97" y="15"/>
                    </a:lnTo>
                    <a:lnTo>
                      <a:pt x="96" y="15"/>
                    </a:lnTo>
                    <a:lnTo>
                      <a:pt x="96" y="14"/>
                    </a:lnTo>
                    <a:lnTo>
                      <a:pt x="96" y="13"/>
                    </a:lnTo>
                    <a:lnTo>
                      <a:pt x="96" y="10"/>
                    </a:lnTo>
                    <a:lnTo>
                      <a:pt x="95" y="14"/>
                    </a:lnTo>
                    <a:lnTo>
                      <a:pt x="92" y="17"/>
                    </a:lnTo>
                    <a:lnTo>
                      <a:pt x="90" y="19"/>
                    </a:lnTo>
                    <a:lnTo>
                      <a:pt x="88" y="19"/>
                    </a:lnTo>
                    <a:lnTo>
                      <a:pt x="88" y="19"/>
                    </a:lnTo>
                    <a:lnTo>
                      <a:pt x="87" y="19"/>
                    </a:lnTo>
                    <a:lnTo>
                      <a:pt x="87" y="18"/>
                    </a:lnTo>
                    <a:lnTo>
                      <a:pt x="88" y="15"/>
                    </a:lnTo>
                    <a:lnTo>
                      <a:pt x="88" y="14"/>
                    </a:lnTo>
                    <a:lnTo>
                      <a:pt x="88" y="13"/>
                    </a:lnTo>
                    <a:lnTo>
                      <a:pt x="88" y="11"/>
                    </a:lnTo>
                    <a:lnTo>
                      <a:pt x="88" y="11"/>
                    </a:lnTo>
                    <a:lnTo>
                      <a:pt x="87" y="11"/>
                    </a:lnTo>
                    <a:lnTo>
                      <a:pt x="86" y="13"/>
                    </a:lnTo>
                    <a:lnTo>
                      <a:pt x="84" y="15"/>
                    </a:lnTo>
                    <a:lnTo>
                      <a:pt x="82" y="18"/>
                    </a:lnTo>
                    <a:lnTo>
                      <a:pt x="80" y="19"/>
                    </a:lnTo>
                    <a:lnTo>
                      <a:pt x="79" y="21"/>
                    </a:lnTo>
                    <a:lnTo>
                      <a:pt x="78" y="22"/>
                    </a:lnTo>
                    <a:lnTo>
                      <a:pt x="78" y="22"/>
                    </a:lnTo>
                    <a:lnTo>
                      <a:pt x="76" y="22"/>
                    </a:lnTo>
                    <a:lnTo>
                      <a:pt x="76" y="18"/>
                    </a:lnTo>
                    <a:lnTo>
                      <a:pt x="76" y="14"/>
                    </a:lnTo>
                    <a:lnTo>
                      <a:pt x="78" y="11"/>
                    </a:lnTo>
                    <a:lnTo>
                      <a:pt x="78" y="7"/>
                    </a:lnTo>
                    <a:lnTo>
                      <a:pt x="76" y="9"/>
                    </a:lnTo>
                    <a:lnTo>
                      <a:pt x="75" y="10"/>
                    </a:lnTo>
                    <a:lnTo>
                      <a:pt x="74" y="11"/>
                    </a:lnTo>
                    <a:lnTo>
                      <a:pt x="73" y="13"/>
                    </a:lnTo>
                    <a:lnTo>
                      <a:pt x="71" y="15"/>
                    </a:lnTo>
                    <a:lnTo>
                      <a:pt x="70" y="17"/>
                    </a:lnTo>
                    <a:lnTo>
                      <a:pt x="69" y="18"/>
                    </a:lnTo>
                    <a:lnTo>
                      <a:pt x="67" y="19"/>
                    </a:lnTo>
                    <a:lnTo>
                      <a:pt x="67" y="19"/>
                    </a:lnTo>
                    <a:lnTo>
                      <a:pt x="66" y="21"/>
                    </a:lnTo>
                    <a:lnTo>
                      <a:pt x="65" y="19"/>
                    </a:lnTo>
                    <a:lnTo>
                      <a:pt x="65" y="18"/>
                    </a:lnTo>
                    <a:lnTo>
                      <a:pt x="65" y="15"/>
                    </a:lnTo>
                    <a:lnTo>
                      <a:pt x="65" y="13"/>
                    </a:lnTo>
                    <a:lnTo>
                      <a:pt x="65" y="13"/>
                    </a:lnTo>
                    <a:lnTo>
                      <a:pt x="65" y="11"/>
                    </a:lnTo>
                    <a:lnTo>
                      <a:pt x="65" y="9"/>
                    </a:lnTo>
                    <a:lnTo>
                      <a:pt x="65" y="7"/>
                    </a:lnTo>
                    <a:lnTo>
                      <a:pt x="65" y="7"/>
                    </a:lnTo>
                    <a:lnTo>
                      <a:pt x="63" y="7"/>
                    </a:lnTo>
                    <a:lnTo>
                      <a:pt x="61" y="10"/>
                    </a:lnTo>
                    <a:lnTo>
                      <a:pt x="58" y="13"/>
                    </a:lnTo>
                    <a:lnTo>
                      <a:pt x="55" y="14"/>
                    </a:lnTo>
                    <a:lnTo>
                      <a:pt x="53" y="17"/>
                    </a:lnTo>
                    <a:lnTo>
                      <a:pt x="53" y="18"/>
                    </a:lnTo>
                    <a:lnTo>
                      <a:pt x="52" y="18"/>
                    </a:lnTo>
                    <a:lnTo>
                      <a:pt x="50" y="19"/>
                    </a:lnTo>
                    <a:lnTo>
                      <a:pt x="49" y="19"/>
                    </a:lnTo>
                    <a:lnTo>
                      <a:pt x="49" y="18"/>
                    </a:lnTo>
                    <a:lnTo>
                      <a:pt x="49" y="15"/>
                    </a:lnTo>
                    <a:lnTo>
                      <a:pt x="49" y="11"/>
                    </a:lnTo>
                    <a:lnTo>
                      <a:pt x="49" y="11"/>
                    </a:lnTo>
                    <a:lnTo>
                      <a:pt x="49" y="11"/>
                    </a:lnTo>
                    <a:lnTo>
                      <a:pt x="48" y="14"/>
                    </a:lnTo>
                    <a:lnTo>
                      <a:pt x="46" y="15"/>
                    </a:lnTo>
                    <a:lnTo>
                      <a:pt x="45" y="17"/>
                    </a:lnTo>
                    <a:lnTo>
                      <a:pt x="44" y="18"/>
                    </a:lnTo>
                    <a:lnTo>
                      <a:pt x="44" y="19"/>
                    </a:lnTo>
                    <a:lnTo>
                      <a:pt x="42" y="19"/>
                    </a:lnTo>
                    <a:lnTo>
                      <a:pt x="41" y="21"/>
                    </a:lnTo>
                    <a:lnTo>
                      <a:pt x="40" y="21"/>
                    </a:lnTo>
                    <a:lnTo>
                      <a:pt x="40" y="19"/>
                    </a:lnTo>
                    <a:lnTo>
                      <a:pt x="40" y="17"/>
                    </a:lnTo>
                    <a:lnTo>
                      <a:pt x="40" y="13"/>
                    </a:lnTo>
                    <a:lnTo>
                      <a:pt x="41" y="10"/>
                    </a:lnTo>
                    <a:lnTo>
                      <a:pt x="42" y="7"/>
                    </a:lnTo>
                    <a:lnTo>
                      <a:pt x="41" y="10"/>
                    </a:lnTo>
                    <a:lnTo>
                      <a:pt x="38" y="13"/>
                    </a:lnTo>
                    <a:lnTo>
                      <a:pt x="37" y="15"/>
                    </a:lnTo>
                    <a:lnTo>
                      <a:pt x="36" y="15"/>
                    </a:lnTo>
                    <a:lnTo>
                      <a:pt x="36" y="17"/>
                    </a:lnTo>
                    <a:lnTo>
                      <a:pt x="34" y="17"/>
                    </a:lnTo>
                    <a:lnTo>
                      <a:pt x="33" y="18"/>
                    </a:lnTo>
                    <a:lnTo>
                      <a:pt x="33" y="17"/>
                    </a:lnTo>
                    <a:lnTo>
                      <a:pt x="33" y="14"/>
                    </a:lnTo>
                    <a:lnTo>
                      <a:pt x="33" y="11"/>
                    </a:lnTo>
                    <a:lnTo>
                      <a:pt x="32" y="9"/>
                    </a:lnTo>
                    <a:lnTo>
                      <a:pt x="31" y="11"/>
                    </a:lnTo>
                    <a:lnTo>
                      <a:pt x="28" y="15"/>
                    </a:lnTo>
                    <a:lnTo>
                      <a:pt x="25" y="18"/>
                    </a:lnTo>
                    <a:lnTo>
                      <a:pt x="24" y="18"/>
                    </a:lnTo>
                    <a:lnTo>
                      <a:pt x="24" y="18"/>
                    </a:lnTo>
                    <a:lnTo>
                      <a:pt x="23" y="18"/>
                    </a:lnTo>
                    <a:lnTo>
                      <a:pt x="23" y="17"/>
                    </a:lnTo>
                    <a:lnTo>
                      <a:pt x="23" y="14"/>
                    </a:lnTo>
                    <a:lnTo>
                      <a:pt x="23" y="11"/>
                    </a:lnTo>
                    <a:lnTo>
                      <a:pt x="23" y="9"/>
                    </a:lnTo>
                    <a:lnTo>
                      <a:pt x="23" y="7"/>
                    </a:lnTo>
                    <a:lnTo>
                      <a:pt x="20" y="10"/>
                    </a:lnTo>
                    <a:lnTo>
                      <a:pt x="16" y="14"/>
                    </a:lnTo>
                    <a:lnTo>
                      <a:pt x="13" y="18"/>
                    </a:lnTo>
                    <a:lnTo>
                      <a:pt x="12" y="18"/>
                    </a:lnTo>
                    <a:lnTo>
                      <a:pt x="12" y="19"/>
                    </a:lnTo>
                    <a:lnTo>
                      <a:pt x="11" y="19"/>
                    </a:lnTo>
                    <a:lnTo>
                      <a:pt x="10" y="19"/>
                    </a:lnTo>
                    <a:lnTo>
                      <a:pt x="10" y="18"/>
                    </a:lnTo>
                    <a:lnTo>
                      <a:pt x="11" y="17"/>
                    </a:lnTo>
                    <a:lnTo>
                      <a:pt x="11" y="15"/>
                    </a:lnTo>
                    <a:lnTo>
                      <a:pt x="12" y="14"/>
                    </a:lnTo>
                    <a:lnTo>
                      <a:pt x="12" y="13"/>
                    </a:lnTo>
                    <a:lnTo>
                      <a:pt x="12" y="11"/>
                    </a:lnTo>
                    <a:lnTo>
                      <a:pt x="11" y="10"/>
                    </a:lnTo>
                    <a:lnTo>
                      <a:pt x="10" y="11"/>
                    </a:lnTo>
                    <a:lnTo>
                      <a:pt x="7" y="13"/>
                    </a:lnTo>
                    <a:lnTo>
                      <a:pt x="0" y="15"/>
                    </a:lnTo>
                    <a:lnTo>
                      <a:pt x="0" y="15"/>
                    </a:lnTo>
                    <a:lnTo>
                      <a:pt x="0" y="15"/>
                    </a:lnTo>
                    <a:lnTo>
                      <a:pt x="0" y="15"/>
                    </a:lnTo>
                    <a:lnTo>
                      <a:pt x="4" y="13"/>
                    </a:lnTo>
                    <a:lnTo>
                      <a:pt x="7" y="10"/>
                    </a:lnTo>
                    <a:lnTo>
                      <a:pt x="11" y="7"/>
                    </a:lnTo>
                    <a:lnTo>
                      <a:pt x="13" y="7"/>
                    </a:lnTo>
                    <a:lnTo>
                      <a:pt x="15" y="7"/>
                    </a:lnTo>
                    <a:lnTo>
                      <a:pt x="16" y="9"/>
                    </a:lnTo>
                    <a:lnTo>
                      <a:pt x="16" y="10"/>
                    </a:lnTo>
                    <a:lnTo>
                      <a:pt x="15" y="11"/>
                    </a:lnTo>
                    <a:lnTo>
                      <a:pt x="19" y="9"/>
                    </a:lnTo>
                    <a:lnTo>
                      <a:pt x="21" y="5"/>
                    </a:lnTo>
                    <a:lnTo>
                      <a:pt x="25" y="2"/>
                    </a:lnTo>
                    <a:lnTo>
                      <a:pt x="27" y="2"/>
                    </a:lnTo>
                    <a:lnTo>
                      <a:pt x="28" y="4"/>
                    </a:lnTo>
                    <a:lnTo>
                      <a:pt x="28" y="5"/>
                    </a:lnTo>
                    <a:lnTo>
                      <a:pt x="28" y="7"/>
                    </a:lnTo>
                    <a:lnTo>
                      <a:pt x="28" y="9"/>
                    </a:lnTo>
                    <a:lnTo>
                      <a:pt x="27" y="11"/>
                    </a:lnTo>
                    <a:lnTo>
                      <a:pt x="29" y="9"/>
                    </a:lnTo>
                    <a:lnTo>
                      <a:pt x="32" y="6"/>
                    </a:lnTo>
                    <a:lnTo>
                      <a:pt x="34" y="4"/>
                    </a:lnTo>
                    <a:lnTo>
                      <a:pt x="36" y="4"/>
                    </a:lnTo>
                    <a:lnTo>
                      <a:pt x="37" y="4"/>
                    </a:lnTo>
                    <a:lnTo>
                      <a:pt x="38" y="6"/>
                    </a:lnTo>
                    <a:lnTo>
                      <a:pt x="38" y="9"/>
                    </a:lnTo>
                    <a:lnTo>
                      <a:pt x="40" y="6"/>
                    </a:lnTo>
                    <a:lnTo>
                      <a:pt x="41" y="5"/>
                    </a:lnTo>
                    <a:lnTo>
                      <a:pt x="44" y="4"/>
                    </a:lnTo>
                    <a:lnTo>
                      <a:pt x="44" y="4"/>
                    </a:lnTo>
                    <a:lnTo>
                      <a:pt x="45" y="2"/>
                    </a:lnTo>
                    <a:lnTo>
                      <a:pt x="45" y="4"/>
                    </a:lnTo>
                    <a:lnTo>
                      <a:pt x="46" y="5"/>
                    </a:lnTo>
                    <a:lnTo>
                      <a:pt x="46" y="7"/>
                    </a:lnTo>
                    <a:lnTo>
                      <a:pt x="45" y="10"/>
                    </a:lnTo>
                    <a:lnTo>
                      <a:pt x="48" y="7"/>
                    </a:lnTo>
                    <a:lnTo>
                      <a:pt x="50" y="5"/>
                    </a:lnTo>
                    <a:lnTo>
                      <a:pt x="53" y="4"/>
                    </a:lnTo>
                    <a:lnTo>
                      <a:pt x="54" y="4"/>
                    </a:lnTo>
                    <a:lnTo>
                      <a:pt x="54" y="5"/>
                    </a:lnTo>
                    <a:lnTo>
                      <a:pt x="54" y="7"/>
                    </a:lnTo>
                    <a:lnTo>
                      <a:pt x="54" y="11"/>
                    </a:lnTo>
                    <a:lnTo>
                      <a:pt x="57" y="9"/>
                    </a:lnTo>
                    <a:lnTo>
                      <a:pt x="57" y="9"/>
                    </a:lnTo>
                    <a:lnTo>
                      <a:pt x="58" y="9"/>
                    </a:lnTo>
                    <a:lnTo>
                      <a:pt x="58" y="10"/>
                    </a:lnTo>
                    <a:lnTo>
                      <a:pt x="57" y="13"/>
                    </a:lnTo>
                    <a:lnTo>
                      <a:pt x="59" y="9"/>
                    </a:lnTo>
                    <a:lnTo>
                      <a:pt x="62" y="6"/>
                    </a:lnTo>
                    <a:lnTo>
                      <a:pt x="65" y="5"/>
                    </a:lnTo>
                    <a:lnTo>
                      <a:pt x="69" y="4"/>
                    </a:lnTo>
                    <a:lnTo>
                      <a:pt x="70" y="4"/>
                    </a:lnTo>
                    <a:lnTo>
                      <a:pt x="70" y="7"/>
                    </a:lnTo>
                    <a:lnTo>
                      <a:pt x="69" y="10"/>
                    </a:lnTo>
                    <a:lnTo>
                      <a:pt x="69" y="14"/>
                    </a:lnTo>
                    <a:lnTo>
                      <a:pt x="71" y="10"/>
                    </a:lnTo>
                    <a:lnTo>
                      <a:pt x="75" y="6"/>
                    </a:lnTo>
                    <a:lnTo>
                      <a:pt x="79" y="2"/>
                    </a:lnTo>
                    <a:lnTo>
                      <a:pt x="80" y="2"/>
                    </a:lnTo>
                    <a:lnTo>
                      <a:pt x="80" y="2"/>
                    </a:lnTo>
                    <a:lnTo>
                      <a:pt x="82" y="4"/>
                    </a:lnTo>
                    <a:lnTo>
                      <a:pt x="82" y="6"/>
                    </a:lnTo>
                    <a:lnTo>
                      <a:pt x="82" y="9"/>
                    </a:lnTo>
                    <a:lnTo>
                      <a:pt x="82" y="11"/>
                    </a:lnTo>
                    <a:lnTo>
                      <a:pt x="80" y="14"/>
                    </a:lnTo>
                    <a:lnTo>
                      <a:pt x="83" y="11"/>
                    </a:lnTo>
                    <a:lnTo>
                      <a:pt x="86" y="9"/>
                    </a:lnTo>
                    <a:lnTo>
                      <a:pt x="88" y="7"/>
                    </a:lnTo>
                    <a:lnTo>
                      <a:pt x="91" y="6"/>
                    </a:lnTo>
                    <a:lnTo>
                      <a:pt x="94" y="6"/>
                    </a:lnTo>
                    <a:lnTo>
                      <a:pt x="94" y="6"/>
                    </a:lnTo>
                    <a:lnTo>
                      <a:pt x="94" y="7"/>
                    </a:lnTo>
                    <a:lnTo>
                      <a:pt x="92" y="13"/>
                    </a:lnTo>
                    <a:lnTo>
                      <a:pt x="95" y="10"/>
                    </a:lnTo>
                    <a:lnTo>
                      <a:pt x="96" y="7"/>
                    </a:lnTo>
                    <a:lnTo>
                      <a:pt x="99" y="5"/>
                    </a:lnTo>
                    <a:lnTo>
                      <a:pt x="100" y="5"/>
                    </a:lnTo>
                    <a:lnTo>
                      <a:pt x="100" y="5"/>
                    </a:lnTo>
                    <a:lnTo>
                      <a:pt x="101" y="5"/>
                    </a:lnTo>
                    <a:lnTo>
                      <a:pt x="101" y="7"/>
                    </a:lnTo>
                    <a:lnTo>
                      <a:pt x="101" y="9"/>
                    </a:lnTo>
                    <a:lnTo>
                      <a:pt x="104" y="6"/>
                    </a:lnTo>
                    <a:lnTo>
                      <a:pt x="108" y="4"/>
                    </a:lnTo>
                    <a:lnTo>
                      <a:pt x="109" y="4"/>
                    </a:lnTo>
                    <a:lnTo>
                      <a:pt x="109" y="4"/>
                    </a:lnTo>
                    <a:lnTo>
                      <a:pt x="111" y="4"/>
                    </a:lnTo>
                    <a:lnTo>
                      <a:pt x="109" y="6"/>
                    </a:lnTo>
                    <a:lnTo>
                      <a:pt x="109" y="9"/>
                    </a:lnTo>
                    <a:lnTo>
                      <a:pt x="108" y="10"/>
                    </a:lnTo>
                    <a:lnTo>
                      <a:pt x="111" y="9"/>
                    </a:lnTo>
                    <a:lnTo>
                      <a:pt x="112" y="7"/>
                    </a:lnTo>
                    <a:lnTo>
                      <a:pt x="115" y="5"/>
                    </a:lnTo>
                    <a:lnTo>
                      <a:pt x="117" y="4"/>
                    </a:lnTo>
                    <a:lnTo>
                      <a:pt x="120" y="2"/>
                    </a:lnTo>
                    <a:lnTo>
                      <a:pt x="122" y="2"/>
                    </a:lnTo>
                    <a:lnTo>
                      <a:pt x="124" y="4"/>
                    </a:lnTo>
                    <a:lnTo>
                      <a:pt x="124" y="4"/>
                    </a:lnTo>
                    <a:lnTo>
                      <a:pt x="122" y="6"/>
                    </a:lnTo>
                    <a:lnTo>
                      <a:pt x="121" y="7"/>
                    </a:lnTo>
                    <a:lnTo>
                      <a:pt x="120" y="10"/>
                    </a:lnTo>
                    <a:lnTo>
                      <a:pt x="119" y="11"/>
                    </a:lnTo>
                    <a:lnTo>
                      <a:pt x="117" y="13"/>
                    </a:lnTo>
                    <a:lnTo>
                      <a:pt x="117" y="13"/>
                    </a:lnTo>
                    <a:lnTo>
                      <a:pt x="119" y="11"/>
                    </a:lnTo>
                    <a:lnTo>
                      <a:pt x="120" y="10"/>
                    </a:lnTo>
                    <a:lnTo>
                      <a:pt x="124" y="6"/>
                    </a:lnTo>
                    <a:lnTo>
                      <a:pt x="128" y="4"/>
                    </a:lnTo>
                    <a:lnTo>
                      <a:pt x="133" y="1"/>
                    </a:lnTo>
                    <a:lnTo>
                      <a:pt x="133" y="1"/>
                    </a:lnTo>
                    <a:lnTo>
                      <a:pt x="134" y="1"/>
                    </a:lnTo>
                    <a:lnTo>
                      <a:pt x="134" y="1"/>
                    </a:lnTo>
                    <a:lnTo>
                      <a:pt x="134" y="4"/>
                    </a:lnTo>
                    <a:lnTo>
                      <a:pt x="133" y="6"/>
                    </a:lnTo>
                    <a:lnTo>
                      <a:pt x="132" y="9"/>
                    </a:lnTo>
                    <a:lnTo>
                      <a:pt x="130" y="11"/>
                    </a:lnTo>
                    <a:lnTo>
                      <a:pt x="133" y="7"/>
                    </a:lnTo>
                    <a:lnTo>
                      <a:pt x="137" y="5"/>
                    </a:lnTo>
                    <a:lnTo>
                      <a:pt x="141" y="1"/>
                    </a:lnTo>
                    <a:lnTo>
                      <a:pt x="141" y="1"/>
                    </a:lnTo>
                    <a:lnTo>
                      <a:pt x="142" y="1"/>
                    </a:lnTo>
                    <a:lnTo>
                      <a:pt x="143"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07"/>
              <p:cNvSpPr>
                <a:spLocks/>
              </p:cNvSpPr>
              <p:nvPr/>
            </p:nvSpPr>
            <p:spPr bwMode="auto">
              <a:xfrm>
                <a:off x="5078413" y="3000375"/>
                <a:ext cx="146050" cy="206375"/>
              </a:xfrm>
              <a:custGeom>
                <a:avLst/>
                <a:gdLst>
                  <a:gd name="T0" fmla="*/ 92 w 92"/>
                  <a:gd name="T1" fmla="*/ 1 h 130"/>
                  <a:gd name="T2" fmla="*/ 92 w 92"/>
                  <a:gd name="T3" fmla="*/ 5 h 130"/>
                  <a:gd name="T4" fmla="*/ 90 w 92"/>
                  <a:gd name="T5" fmla="*/ 6 h 130"/>
                  <a:gd name="T6" fmla="*/ 88 w 92"/>
                  <a:gd name="T7" fmla="*/ 9 h 130"/>
                  <a:gd name="T8" fmla="*/ 84 w 92"/>
                  <a:gd name="T9" fmla="*/ 9 h 130"/>
                  <a:gd name="T10" fmla="*/ 82 w 92"/>
                  <a:gd name="T11" fmla="*/ 14 h 130"/>
                  <a:gd name="T12" fmla="*/ 75 w 92"/>
                  <a:gd name="T13" fmla="*/ 25 h 130"/>
                  <a:gd name="T14" fmla="*/ 74 w 92"/>
                  <a:gd name="T15" fmla="*/ 25 h 130"/>
                  <a:gd name="T16" fmla="*/ 71 w 92"/>
                  <a:gd name="T17" fmla="*/ 26 h 130"/>
                  <a:gd name="T18" fmla="*/ 70 w 92"/>
                  <a:gd name="T19" fmla="*/ 22 h 130"/>
                  <a:gd name="T20" fmla="*/ 63 w 92"/>
                  <a:gd name="T21" fmla="*/ 42 h 130"/>
                  <a:gd name="T22" fmla="*/ 56 w 92"/>
                  <a:gd name="T23" fmla="*/ 50 h 130"/>
                  <a:gd name="T24" fmla="*/ 53 w 92"/>
                  <a:gd name="T25" fmla="*/ 50 h 130"/>
                  <a:gd name="T26" fmla="*/ 49 w 92"/>
                  <a:gd name="T27" fmla="*/ 59 h 130"/>
                  <a:gd name="T28" fmla="*/ 45 w 92"/>
                  <a:gd name="T29" fmla="*/ 64 h 130"/>
                  <a:gd name="T30" fmla="*/ 41 w 92"/>
                  <a:gd name="T31" fmla="*/ 65 h 130"/>
                  <a:gd name="T32" fmla="*/ 36 w 92"/>
                  <a:gd name="T33" fmla="*/ 81 h 130"/>
                  <a:gd name="T34" fmla="*/ 35 w 92"/>
                  <a:gd name="T35" fmla="*/ 84 h 130"/>
                  <a:gd name="T36" fmla="*/ 32 w 92"/>
                  <a:gd name="T37" fmla="*/ 84 h 130"/>
                  <a:gd name="T38" fmla="*/ 31 w 92"/>
                  <a:gd name="T39" fmla="*/ 79 h 130"/>
                  <a:gd name="T40" fmla="*/ 28 w 92"/>
                  <a:gd name="T41" fmla="*/ 86 h 130"/>
                  <a:gd name="T42" fmla="*/ 24 w 92"/>
                  <a:gd name="T43" fmla="*/ 97 h 130"/>
                  <a:gd name="T44" fmla="*/ 21 w 92"/>
                  <a:gd name="T45" fmla="*/ 100 h 130"/>
                  <a:gd name="T46" fmla="*/ 20 w 92"/>
                  <a:gd name="T47" fmla="*/ 100 h 130"/>
                  <a:gd name="T48" fmla="*/ 21 w 92"/>
                  <a:gd name="T49" fmla="*/ 93 h 130"/>
                  <a:gd name="T50" fmla="*/ 11 w 92"/>
                  <a:gd name="T51" fmla="*/ 119 h 130"/>
                  <a:gd name="T52" fmla="*/ 8 w 92"/>
                  <a:gd name="T53" fmla="*/ 120 h 130"/>
                  <a:gd name="T54" fmla="*/ 7 w 92"/>
                  <a:gd name="T55" fmla="*/ 120 h 130"/>
                  <a:gd name="T56" fmla="*/ 8 w 92"/>
                  <a:gd name="T57" fmla="*/ 114 h 130"/>
                  <a:gd name="T58" fmla="*/ 0 w 92"/>
                  <a:gd name="T59" fmla="*/ 130 h 130"/>
                  <a:gd name="T60" fmla="*/ 0 w 92"/>
                  <a:gd name="T61" fmla="*/ 130 h 130"/>
                  <a:gd name="T62" fmla="*/ 7 w 92"/>
                  <a:gd name="T63" fmla="*/ 113 h 130"/>
                  <a:gd name="T64" fmla="*/ 16 w 92"/>
                  <a:gd name="T65" fmla="*/ 96 h 130"/>
                  <a:gd name="T66" fmla="*/ 20 w 92"/>
                  <a:gd name="T67" fmla="*/ 88 h 130"/>
                  <a:gd name="T68" fmla="*/ 27 w 92"/>
                  <a:gd name="T69" fmla="*/ 76 h 130"/>
                  <a:gd name="T70" fmla="*/ 28 w 92"/>
                  <a:gd name="T71" fmla="*/ 76 h 130"/>
                  <a:gd name="T72" fmla="*/ 32 w 92"/>
                  <a:gd name="T73" fmla="*/ 67 h 130"/>
                  <a:gd name="T74" fmla="*/ 33 w 92"/>
                  <a:gd name="T75" fmla="*/ 65 h 130"/>
                  <a:gd name="T76" fmla="*/ 36 w 92"/>
                  <a:gd name="T77" fmla="*/ 64 h 130"/>
                  <a:gd name="T78" fmla="*/ 37 w 92"/>
                  <a:gd name="T79" fmla="*/ 65 h 130"/>
                  <a:gd name="T80" fmla="*/ 44 w 92"/>
                  <a:gd name="T81" fmla="*/ 54 h 130"/>
                  <a:gd name="T82" fmla="*/ 46 w 92"/>
                  <a:gd name="T83" fmla="*/ 51 h 130"/>
                  <a:gd name="T84" fmla="*/ 49 w 92"/>
                  <a:gd name="T85" fmla="*/ 51 h 130"/>
                  <a:gd name="T86" fmla="*/ 53 w 92"/>
                  <a:gd name="T87" fmla="*/ 39 h 130"/>
                  <a:gd name="T88" fmla="*/ 57 w 92"/>
                  <a:gd name="T89" fmla="*/ 34 h 130"/>
                  <a:gd name="T90" fmla="*/ 59 w 92"/>
                  <a:gd name="T91" fmla="*/ 33 h 130"/>
                  <a:gd name="T92" fmla="*/ 61 w 92"/>
                  <a:gd name="T93" fmla="*/ 33 h 130"/>
                  <a:gd name="T94" fmla="*/ 62 w 92"/>
                  <a:gd name="T95" fmla="*/ 33 h 130"/>
                  <a:gd name="T96" fmla="*/ 71 w 92"/>
                  <a:gd name="T97" fmla="*/ 14 h 130"/>
                  <a:gd name="T98" fmla="*/ 73 w 92"/>
                  <a:gd name="T99" fmla="*/ 13 h 130"/>
                  <a:gd name="T100" fmla="*/ 75 w 92"/>
                  <a:gd name="T101" fmla="*/ 13 h 130"/>
                  <a:gd name="T102" fmla="*/ 75 w 92"/>
                  <a:gd name="T103" fmla="*/ 16 h 130"/>
                  <a:gd name="T104" fmla="*/ 80 w 92"/>
                  <a:gd name="T105" fmla="*/ 6 h 130"/>
                  <a:gd name="T106" fmla="*/ 84 w 92"/>
                  <a:gd name="T107" fmla="*/ 1 h 130"/>
                  <a:gd name="T108" fmla="*/ 88 w 92"/>
                  <a:gd name="T109" fmla="*/ 0 h 130"/>
                  <a:gd name="T110" fmla="*/ 91 w 92"/>
                  <a:gd name="T11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130">
                    <a:moveTo>
                      <a:pt x="92" y="0"/>
                    </a:moveTo>
                    <a:lnTo>
                      <a:pt x="92" y="1"/>
                    </a:lnTo>
                    <a:lnTo>
                      <a:pt x="92" y="4"/>
                    </a:lnTo>
                    <a:lnTo>
                      <a:pt x="92" y="5"/>
                    </a:lnTo>
                    <a:lnTo>
                      <a:pt x="91" y="5"/>
                    </a:lnTo>
                    <a:lnTo>
                      <a:pt x="90" y="6"/>
                    </a:lnTo>
                    <a:lnTo>
                      <a:pt x="88" y="8"/>
                    </a:lnTo>
                    <a:lnTo>
                      <a:pt x="88" y="9"/>
                    </a:lnTo>
                    <a:lnTo>
                      <a:pt x="86" y="9"/>
                    </a:lnTo>
                    <a:lnTo>
                      <a:pt x="84" y="9"/>
                    </a:lnTo>
                    <a:lnTo>
                      <a:pt x="84" y="9"/>
                    </a:lnTo>
                    <a:lnTo>
                      <a:pt x="82" y="14"/>
                    </a:lnTo>
                    <a:lnTo>
                      <a:pt x="79" y="20"/>
                    </a:lnTo>
                    <a:lnTo>
                      <a:pt x="75" y="25"/>
                    </a:lnTo>
                    <a:lnTo>
                      <a:pt x="74" y="25"/>
                    </a:lnTo>
                    <a:lnTo>
                      <a:pt x="74" y="25"/>
                    </a:lnTo>
                    <a:lnTo>
                      <a:pt x="73" y="26"/>
                    </a:lnTo>
                    <a:lnTo>
                      <a:pt x="71" y="26"/>
                    </a:lnTo>
                    <a:lnTo>
                      <a:pt x="70" y="25"/>
                    </a:lnTo>
                    <a:lnTo>
                      <a:pt x="70" y="22"/>
                    </a:lnTo>
                    <a:lnTo>
                      <a:pt x="66" y="31"/>
                    </a:lnTo>
                    <a:lnTo>
                      <a:pt x="63" y="42"/>
                    </a:lnTo>
                    <a:lnTo>
                      <a:pt x="57" y="48"/>
                    </a:lnTo>
                    <a:lnTo>
                      <a:pt x="56" y="50"/>
                    </a:lnTo>
                    <a:lnTo>
                      <a:pt x="54" y="50"/>
                    </a:lnTo>
                    <a:lnTo>
                      <a:pt x="53" y="50"/>
                    </a:lnTo>
                    <a:lnTo>
                      <a:pt x="52" y="55"/>
                    </a:lnTo>
                    <a:lnTo>
                      <a:pt x="49" y="59"/>
                    </a:lnTo>
                    <a:lnTo>
                      <a:pt x="46" y="64"/>
                    </a:lnTo>
                    <a:lnTo>
                      <a:pt x="45" y="64"/>
                    </a:lnTo>
                    <a:lnTo>
                      <a:pt x="44" y="65"/>
                    </a:lnTo>
                    <a:lnTo>
                      <a:pt x="41" y="65"/>
                    </a:lnTo>
                    <a:lnTo>
                      <a:pt x="38" y="73"/>
                    </a:lnTo>
                    <a:lnTo>
                      <a:pt x="36" y="81"/>
                    </a:lnTo>
                    <a:lnTo>
                      <a:pt x="36" y="82"/>
                    </a:lnTo>
                    <a:lnTo>
                      <a:pt x="35" y="84"/>
                    </a:lnTo>
                    <a:lnTo>
                      <a:pt x="33" y="84"/>
                    </a:lnTo>
                    <a:lnTo>
                      <a:pt x="32" y="84"/>
                    </a:lnTo>
                    <a:lnTo>
                      <a:pt x="31" y="84"/>
                    </a:lnTo>
                    <a:lnTo>
                      <a:pt x="31" y="79"/>
                    </a:lnTo>
                    <a:lnTo>
                      <a:pt x="32" y="75"/>
                    </a:lnTo>
                    <a:lnTo>
                      <a:pt x="28" y="86"/>
                    </a:lnTo>
                    <a:lnTo>
                      <a:pt x="24" y="97"/>
                    </a:lnTo>
                    <a:lnTo>
                      <a:pt x="24" y="97"/>
                    </a:lnTo>
                    <a:lnTo>
                      <a:pt x="23" y="98"/>
                    </a:lnTo>
                    <a:lnTo>
                      <a:pt x="21" y="100"/>
                    </a:lnTo>
                    <a:lnTo>
                      <a:pt x="20" y="100"/>
                    </a:lnTo>
                    <a:lnTo>
                      <a:pt x="20" y="100"/>
                    </a:lnTo>
                    <a:lnTo>
                      <a:pt x="20" y="98"/>
                    </a:lnTo>
                    <a:lnTo>
                      <a:pt x="21" y="93"/>
                    </a:lnTo>
                    <a:lnTo>
                      <a:pt x="16" y="106"/>
                    </a:lnTo>
                    <a:lnTo>
                      <a:pt x="11" y="119"/>
                    </a:lnTo>
                    <a:lnTo>
                      <a:pt x="10" y="119"/>
                    </a:lnTo>
                    <a:lnTo>
                      <a:pt x="8" y="120"/>
                    </a:lnTo>
                    <a:lnTo>
                      <a:pt x="7" y="120"/>
                    </a:lnTo>
                    <a:lnTo>
                      <a:pt x="7" y="120"/>
                    </a:lnTo>
                    <a:lnTo>
                      <a:pt x="6" y="120"/>
                    </a:lnTo>
                    <a:lnTo>
                      <a:pt x="8" y="114"/>
                    </a:lnTo>
                    <a:lnTo>
                      <a:pt x="2" y="128"/>
                    </a:lnTo>
                    <a:lnTo>
                      <a:pt x="0" y="130"/>
                    </a:lnTo>
                    <a:lnTo>
                      <a:pt x="0" y="130"/>
                    </a:lnTo>
                    <a:lnTo>
                      <a:pt x="0" y="130"/>
                    </a:lnTo>
                    <a:lnTo>
                      <a:pt x="0" y="130"/>
                    </a:lnTo>
                    <a:lnTo>
                      <a:pt x="7" y="113"/>
                    </a:lnTo>
                    <a:lnTo>
                      <a:pt x="16" y="96"/>
                    </a:lnTo>
                    <a:lnTo>
                      <a:pt x="16" y="96"/>
                    </a:lnTo>
                    <a:lnTo>
                      <a:pt x="17" y="94"/>
                    </a:lnTo>
                    <a:lnTo>
                      <a:pt x="20" y="88"/>
                    </a:lnTo>
                    <a:lnTo>
                      <a:pt x="23" y="82"/>
                    </a:lnTo>
                    <a:lnTo>
                      <a:pt x="27" y="76"/>
                    </a:lnTo>
                    <a:lnTo>
                      <a:pt x="27" y="76"/>
                    </a:lnTo>
                    <a:lnTo>
                      <a:pt x="28" y="76"/>
                    </a:lnTo>
                    <a:lnTo>
                      <a:pt x="29" y="71"/>
                    </a:lnTo>
                    <a:lnTo>
                      <a:pt x="32" y="67"/>
                    </a:lnTo>
                    <a:lnTo>
                      <a:pt x="33" y="67"/>
                    </a:lnTo>
                    <a:lnTo>
                      <a:pt x="33" y="65"/>
                    </a:lnTo>
                    <a:lnTo>
                      <a:pt x="35" y="64"/>
                    </a:lnTo>
                    <a:lnTo>
                      <a:pt x="36" y="64"/>
                    </a:lnTo>
                    <a:lnTo>
                      <a:pt x="37" y="65"/>
                    </a:lnTo>
                    <a:lnTo>
                      <a:pt x="37" y="65"/>
                    </a:lnTo>
                    <a:lnTo>
                      <a:pt x="40" y="59"/>
                    </a:lnTo>
                    <a:lnTo>
                      <a:pt x="44" y="54"/>
                    </a:lnTo>
                    <a:lnTo>
                      <a:pt x="45" y="52"/>
                    </a:lnTo>
                    <a:lnTo>
                      <a:pt x="46" y="51"/>
                    </a:lnTo>
                    <a:lnTo>
                      <a:pt x="48" y="51"/>
                    </a:lnTo>
                    <a:lnTo>
                      <a:pt x="49" y="51"/>
                    </a:lnTo>
                    <a:lnTo>
                      <a:pt x="50" y="46"/>
                    </a:lnTo>
                    <a:lnTo>
                      <a:pt x="53" y="39"/>
                    </a:lnTo>
                    <a:lnTo>
                      <a:pt x="56" y="34"/>
                    </a:lnTo>
                    <a:lnTo>
                      <a:pt x="57" y="34"/>
                    </a:lnTo>
                    <a:lnTo>
                      <a:pt x="58" y="33"/>
                    </a:lnTo>
                    <a:lnTo>
                      <a:pt x="59" y="33"/>
                    </a:lnTo>
                    <a:lnTo>
                      <a:pt x="61" y="33"/>
                    </a:lnTo>
                    <a:lnTo>
                      <a:pt x="61" y="33"/>
                    </a:lnTo>
                    <a:lnTo>
                      <a:pt x="59" y="42"/>
                    </a:lnTo>
                    <a:lnTo>
                      <a:pt x="62" y="33"/>
                    </a:lnTo>
                    <a:lnTo>
                      <a:pt x="66" y="22"/>
                    </a:lnTo>
                    <a:lnTo>
                      <a:pt x="71" y="14"/>
                    </a:lnTo>
                    <a:lnTo>
                      <a:pt x="71" y="14"/>
                    </a:lnTo>
                    <a:lnTo>
                      <a:pt x="73" y="13"/>
                    </a:lnTo>
                    <a:lnTo>
                      <a:pt x="74" y="13"/>
                    </a:lnTo>
                    <a:lnTo>
                      <a:pt x="75" y="13"/>
                    </a:lnTo>
                    <a:lnTo>
                      <a:pt x="75" y="13"/>
                    </a:lnTo>
                    <a:lnTo>
                      <a:pt x="75" y="16"/>
                    </a:lnTo>
                    <a:lnTo>
                      <a:pt x="78" y="12"/>
                    </a:lnTo>
                    <a:lnTo>
                      <a:pt x="80" y="6"/>
                    </a:lnTo>
                    <a:lnTo>
                      <a:pt x="84" y="2"/>
                    </a:lnTo>
                    <a:lnTo>
                      <a:pt x="84" y="1"/>
                    </a:lnTo>
                    <a:lnTo>
                      <a:pt x="86" y="1"/>
                    </a:lnTo>
                    <a:lnTo>
                      <a:pt x="88" y="0"/>
                    </a:lnTo>
                    <a:lnTo>
                      <a:pt x="88" y="1"/>
                    </a:lnTo>
                    <a:lnTo>
                      <a:pt x="91" y="0"/>
                    </a:lnTo>
                    <a:lnTo>
                      <a:pt x="92"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08"/>
              <p:cNvSpPr>
                <a:spLocks noEditPoints="1"/>
              </p:cNvSpPr>
              <p:nvPr/>
            </p:nvSpPr>
            <p:spPr bwMode="auto">
              <a:xfrm>
                <a:off x="3910013" y="2832100"/>
                <a:ext cx="1317625" cy="390525"/>
              </a:xfrm>
              <a:custGeom>
                <a:avLst/>
                <a:gdLst>
                  <a:gd name="T0" fmla="*/ 764 w 830"/>
                  <a:gd name="T1" fmla="*/ 181 h 246"/>
                  <a:gd name="T2" fmla="*/ 739 w 830"/>
                  <a:gd name="T3" fmla="*/ 217 h 246"/>
                  <a:gd name="T4" fmla="*/ 746 w 830"/>
                  <a:gd name="T5" fmla="*/ 220 h 246"/>
                  <a:gd name="T6" fmla="*/ 736 w 830"/>
                  <a:gd name="T7" fmla="*/ 226 h 246"/>
                  <a:gd name="T8" fmla="*/ 815 w 830"/>
                  <a:gd name="T9" fmla="*/ 123 h 246"/>
                  <a:gd name="T10" fmla="*/ 823 w 830"/>
                  <a:gd name="T11" fmla="*/ 103 h 246"/>
                  <a:gd name="T12" fmla="*/ 33 w 830"/>
                  <a:gd name="T13" fmla="*/ 38 h 246"/>
                  <a:gd name="T14" fmla="*/ 35 w 830"/>
                  <a:gd name="T15" fmla="*/ 46 h 246"/>
                  <a:gd name="T16" fmla="*/ 60 w 830"/>
                  <a:gd name="T17" fmla="*/ 101 h 246"/>
                  <a:gd name="T18" fmla="*/ 87 w 830"/>
                  <a:gd name="T19" fmla="*/ 133 h 246"/>
                  <a:gd name="T20" fmla="*/ 66 w 830"/>
                  <a:gd name="T21" fmla="*/ 94 h 246"/>
                  <a:gd name="T22" fmla="*/ 735 w 830"/>
                  <a:gd name="T23" fmla="*/ 0 h 246"/>
                  <a:gd name="T24" fmla="*/ 616 w 830"/>
                  <a:gd name="T25" fmla="*/ 9 h 246"/>
                  <a:gd name="T26" fmla="*/ 350 w 830"/>
                  <a:gd name="T27" fmla="*/ 10 h 246"/>
                  <a:gd name="T28" fmla="*/ 115 w 830"/>
                  <a:gd name="T29" fmla="*/ 21 h 246"/>
                  <a:gd name="T30" fmla="*/ 66 w 830"/>
                  <a:gd name="T31" fmla="*/ 80 h 246"/>
                  <a:gd name="T32" fmla="*/ 89 w 830"/>
                  <a:gd name="T33" fmla="*/ 136 h 246"/>
                  <a:gd name="T34" fmla="*/ 16 w 830"/>
                  <a:gd name="T35" fmla="*/ 208 h 246"/>
                  <a:gd name="T36" fmla="*/ 8 w 830"/>
                  <a:gd name="T37" fmla="*/ 224 h 246"/>
                  <a:gd name="T38" fmla="*/ 3 w 830"/>
                  <a:gd name="T39" fmla="*/ 242 h 246"/>
                  <a:gd name="T40" fmla="*/ 79 w 830"/>
                  <a:gd name="T41" fmla="*/ 238 h 246"/>
                  <a:gd name="T42" fmla="*/ 357 w 830"/>
                  <a:gd name="T43" fmla="*/ 242 h 246"/>
                  <a:gd name="T44" fmla="*/ 641 w 830"/>
                  <a:gd name="T45" fmla="*/ 234 h 246"/>
                  <a:gd name="T46" fmla="*/ 734 w 830"/>
                  <a:gd name="T47" fmla="*/ 224 h 246"/>
                  <a:gd name="T48" fmla="*/ 727 w 830"/>
                  <a:gd name="T49" fmla="*/ 224 h 246"/>
                  <a:gd name="T50" fmla="*/ 524 w 830"/>
                  <a:gd name="T51" fmla="*/ 229 h 246"/>
                  <a:gd name="T52" fmla="*/ 182 w 830"/>
                  <a:gd name="T53" fmla="*/ 223 h 246"/>
                  <a:gd name="T54" fmla="*/ 7 w 830"/>
                  <a:gd name="T55" fmla="*/ 225 h 246"/>
                  <a:gd name="T56" fmla="*/ 476 w 830"/>
                  <a:gd name="T57" fmla="*/ 224 h 246"/>
                  <a:gd name="T58" fmla="*/ 735 w 830"/>
                  <a:gd name="T59" fmla="*/ 219 h 246"/>
                  <a:gd name="T60" fmla="*/ 767 w 830"/>
                  <a:gd name="T61" fmla="*/ 170 h 246"/>
                  <a:gd name="T62" fmla="*/ 776 w 830"/>
                  <a:gd name="T63" fmla="*/ 47 h 246"/>
                  <a:gd name="T64" fmla="*/ 736 w 830"/>
                  <a:gd name="T65" fmla="*/ 1 h 246"/>
                  <a:gd name="T66" fmla="*/ 826 w 830"/>
                  <a:gd name="T67" fmla="*/ 95 h 246"/>
                  <a:gd name="T68" fmla="*/ 828 w 830"/>
                  <a:gd name="T69" fmla="*/ 107 h 246"/>
                  <a:gd name="T70" fmla="*/ 828 w 830"/>
                  <a:gd name="T71" fmla="*/ 112 h 246"/>
                  <a:gd name="T72" fmla="*/ 801 w 830"/>
                  <a:gd name="T73" fmla="*/ 146 h 246"/>
                  <a:gd name="T74" fmla="*/ 735 w 830"/>
                  <a:gd name="T75" fmla="*/ 241 h 246"/>
                  <a:gd name="T76" fmla="*/ 545 w 830"/>
                  <a:gd name="T77" fmla="*/ 240 h 246"/>
                  <a:gd name="T78" fmla="*/ 308 w 830"/>
                  <a:gd name="T79" fmla="*/ 246 h 246"/>
                  <a:gd name="T80" fmla="*/ 85 w 830"/>
                  <a:gd name="T81" fmla="*/ 240 h 246"/>
                  <a:gd name="T82" fmla="*/ 0 w 830"/>
                  <a:gd name="T83" fmla="*/ 245 h 246"/>
                  <a:gd name="T84" fmla="*/ 1 w 830"/>
                  <a:gd name="T85" fmla="*/ 237 h 246"/>
                  <a:gd name="T86" fmla="*/ 5 w 830"/>
                  <a:gd name="T87" fmla="*/ 216 h 246"/>
                  <a:gd name="T88" fmla="*/ 37 w 830"/>
                  <a:gd name="T89" fmla="*/ 182 h 246"/>
                  <a:gd name="T90" fmla="*/ 62 w 830"/>
                  <a:gd name="T91" fmla="*/ 111 h 246"/>
                  <a:gd name="T92" fmla="*/ 26 w 830"/>
                  <a:gd name="T93" fmla="*/ 44 h 246"/>
                  <a:gd name="T94" fmla="*/ 29 w 830"/>
                  <a:gd name="T95" fmla="*/ 34 h 246"/>
                  <a:gd name="T96" fmla="*/ 33 w 830"/>
                  <a:gd name="T97" fmla="*/ 25 h 246"/>
                  <a:gd name="T98" fmla="*/ 37 w 830"/>
                  <a:gd name="T99" fmla="*/ 27 h 246"/>
                  <a:gd name="T100" fmla="*/ 84 w 830"/>
                  <a:gd name="T101" fmla="*/ 15 h 246"/>
                  <a:gd name="T102" fmla="*/ 354 w 830"/>
                  <a:gd name="T103" fmla="*/ 5 h 246"/>
                  <a:gd name="T104" fmla="*/ 659 w 830"/>
                  <a:gd name="T105" fmla="*/ 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0" h="246">
                    <a:moveTo>
                      <a:pt x="823" y="101"/>
                    </a:moveTo>
                    <a:lnTo>
                      <a:pt x="811" y="118"/>
                    </a:lnTo>
                    <a:lnTo>
                      <a:pt x="798" y="133"/>
                    </a:lnTo>
                    <a:lnTo>
                      <a:pt x="781" y="157"/>
                    </a:lnTo>
                    <a:lnTo>
                      <a:pt x="764" y="181"/>
                    </a:lnTo>
                    <a:lnTo>
                      <a:pt x="738" y="217"/>
                    </a:lnTo>
                    <a:lnTo>
                      <a:pt x="739" y="217"/>
                    </a:lnTo>
                    <a:lnTo>
                      <a:pt x="739" y="217"/>
                    </a:lnTo>
                    <a:lnTo>
                      <a:pt x="739" y="217"/>
                    </a:lnTo>
                    <a:lnTo>
                      <a:pt x="739" y="217"/>
                    </a:lnTo>
                    <a:lnTo>
                      <a:pt x="739" y="219"/>
                    </a:lnTo>
                    <a:lnTo>
                      <a:pt x="746" y="217"/>
                    </a:lnTo>
                    <a:lnTo>
                      <a:pt x="747" y="217"/>
                    </a:lnTo>
                    <a:lnTo>
                      <a:pt x="747" y="219"/>
                    </a:lnTo>
                    <a:lnTo>
                      <a:pt x="746" y="220"/>
                    </a:lnTo>
                    <a:lnTo>
                      <a:pt x="744" y="221"/>
                    </a:lnTo>
                    <a:lnTo>
                      <a:pt x="743" y="223"/>
                    </a:lnTo>
                    <a:lnTo>
                      <a:pt x="742" y="223"/>
                    </a:lnTo>
                    <a:lnTo>
                      <a:pt x="736" y="223"/>
                    </a:lnTo>
                    <a:lnTo>
                      <a:pt x="736" y="226"/>
                    </a:lnTo>
                    <a:lnTo>
                      <a:pt x="738" y="229"/>
                    </a:lnTo>
                    <a:lnTo>
                      <a:pt x="738" y="237"/>
                    </a:lnTo>
                    <a:lnTo>
                      <a:pt x="778" y="175"/>
                    </a:lnTo>
                    <a:lnTo>
                      <a:pt x="806" y="135"/>
                    </a:lnTo>
                    <a:lnTo>
                      <a:pt x="815" y="123"/>
                    </a:lnTo>
                    <a:lnTo>
                      <a:pt x="824" y="110"/>
                    </a:lnTo>
                    <a:lnTo>
                      <a:pt x="824" y="110"/>
                    </a:lnTo>
                    <a:lnTo>
                      <a:pt x="823" y="108"/>
                    </a:lnTo>
                    <a:lnTo>
                      <a:pt x="823" y="106"/>
                    </a:lnTo>
                    <a:lnTo>
                      <a:pt x="823" y="103"/>
                    </a:lnTo>
                    <a:lnTo>
                      <a:pt x="823" y="101"/>
                    </a:lnTo>
                    <a:close/>
                    <a:moveTo>
                      <a:pt x="34" y="31"/>
                    </a:moveTo>
                    <a:lnTo>
                      <a:pt x="34" y="35"/>
                    </a:lnTo>
                    <a:lnTo>
                      <a:pt x="33" y="36"/>
                    </a:lnTo>
                    <a:lnTo>
                      <a:pt x="33" y="38"/>
                    </a:lnTo>
                    <a:lnTo>
                      <a:pt x="33" y="40"/>
                    </a:lnTo>
                    <a:lnTo>
                      <a:pt x="34" y="43"/>
                    </a:lnTo>
                    <a:lnTo>
                      <a:pt x="34" y="44"/>
                    </a:lnTo>
                    <a:lnTo>
                      <a:pt x="35" y="46"/>
                    </a:lnTo>
                    <a:lnTo>
                      <a:pt x="35" y="46"/>
                    </a:lnTo>
                    <a:lnTo>
                      <a:pt x="35" y="47"/>
                    </a:lnTo>
                    <a:lnTo>
                      <a:pt x="34" y="48"/>
                    </a:lnTo>
                    <a:lnTo>
                      <a:pt x="33" y="48"/>
                    </a:lnTo>
                    <a:lnTo>
                      <a:pt x="46" y="74"/>
                    </a:lnTo>
                    <a:lnTo>
                      <a:pt x="60" y="101"/>
                    </a:lnTo>
                    <a:lnTo>
                      <a:pt x="68" y="112"/>
                    </a:lnTo>
                    <a:lnTo>
                      <a:pt x="77" y="126"/>
                    </a:lnTo>
                    <a:lnTo>
                      <a:pt x="80" y="139"/>
                    </a:lnTo>
                    <a:lnTo>
                      <a:pt x="85" y="135"/>
                    </a:lnTo>
                    <a:lnTo>
                      <a:pt x="87" y="133"/>
                    </a:lnTo>
                    <a:lnTo>
                      <a:pt x="85" y="132"/>
                    </a:lnTo>
                    <a:lnTo>
                      <a:pt x="84" y="129"/>
                    </a:lnTo>
                    <a:lnTo>
                      <a:pt x="83" y="127"/>
                    </a:lnTo>
                    <a:lnTo>
                      <a:pt x="81" y="126"/>
                    </a:lnTo>
                    <a:lnTo>
                      <a:pt x="66" y="94"/>
                    </a:lnTo>
                    <a:lnTo>
                      <a:pt x="49" y="63"/>
                    </a:lnTo>
                    <a:lnTo>
                      <a:pt x="34" y="31"/>
                    </a:lnTo>
                    <a:close/>
                    <a:moveTo>
                      <a:pt x="736" y="0"/>
                    </a:moveTo>
                    <a:lnTo>
                      <a:pt x="736" y="0"/>
                    </a:lnTo>
                    <a:lnTo>
                      <a:pt x="735" y="0"/>
                    </a:lnTo>
                    <a:lnTo>
                      <a:pt x="735" y="1"/>
                    </a:lnTo>
                    <a:lnTo>
                      <a:pt x="717" y="4"/>
                    </a:lnTo>
                    <a:lnTo>
                      <a:pt x="697" y="6"/>
                    </a:lnTo>
                    <a:lnTo>
                      <a:pt x="656" y="6"/>
                    </a:lnTo>
                    <a:lnTo>
                      <a:pt x="616" y="9"/>
                    </a:lnTo>
                    <a:lnTo>
                      <a:pt x="575" y="11"/>
                    </a:lnTo>
                    <a:lnTo>
                      <a:pt x="490" y="11"/>
                    </a:lnTo>
                    <a:lnTo>
                      <a:pt x="404" y="11"/>
                    </a:lnTo>
                    <a:lnTo>
                      <a:pt x="377" y="10"/>
                    </a:lnTo>
                    <a:lnTo>
                      <a:pt x="350" y="10"/>
                    </a:lnTo>
                    <a:lnTo>
                      <a:pt x="327" y="13"/>
                    </a:lnTo>
                    <a:lnTo>
                      <a:pt x="303" y="15"/>
                    </a:lnTo>
                    <a:lnTo>
                      <a:pt x="260" y="19"/>
                    </a:lnTo>
                    <a:lnTo>
                      <a:pt x="215" y="21"/>
                    </a:lnTo>
                    <a:lnTo>
                      <a:pt x="115" y="21"/>
                    </a:lnTo>
                    <a:lnTo>
                      <a:pt x="76" y="22"/>
                    </a:lnTo>
                    <a:lnTo>
                      <a:pt x="37" y="28"/>
                    </a:lnTo>
                    <a:lnTo>
                      <a:pt x="37" y="28"/>
                    </a:lnTo>
                    <a:lnTo>
                      <a:pt x="51" y="55"/>
                    </a:lnTo>
                    <a:lnTo>
                      <a:pt x="66" y="80"/>
                    </a:lnTo>
                    <a:lnTo>
                      <a:pt x="80" y="106"/>
                    </a:lnTo>
                    <a:lnTo>
                      <a:pt x="92" y="132"/>
                    </a:lnTo>
                    <a:lnTo>
                      <a:pt x="92" y="133"/>
                    </a:lnTo>
                    <a:lnTo>
                      <a:pt x="91" y="135"/>
                    </a:lnTo>
                    <a:lnTo>
                      <a:pt x="89" y="136"/>
                    </a:lnTo>
                    <a:lnTo>
                      <a:pt x="67" y="156"/>
                    </a:lnTo>
                    <a:lnTo>
                      <a:pt x="46" y="177"/>
                    </a:lnTo>
                    <a:lnTo>
                      <a:pt x="21" y="203"/>
                    </a:lnTo>
                    <a:lnTo>
                      <a:pt x="20" y="204"/>
                    </a:lnTo>
                    <a:lnTo>
                      <a:pt x="16" y="208"/>
                    </a:lnTo>
                    <a:lnTo>
                      <a:pt x="13" y="212"/>
                    </a:lnTo>
                    <a:lnTo>
                      <a:pt x="10" y="216"/>
                    </a:lnTo>
                    <a:lnTo>
                      <a:pt x="9" y="219"/>
                    </a:lnTo>
                    <a:lnTo>
                      <a:pt x="8" y="223"/>
                    </a:lnTo>
                    <a:lnTo>
                      <a:pt x="8" y="224"/>
                    </a:lnTo>
                    <a:lnTo>
                      <a:pt x="7" y="225"/>
                    </a:lnTo>
                    <a:lnTo>
                      <a:pt x="5" y="226"/>
                    </a:lnTo>
                    <a:lnTo>
                      <a:pt x="5" y="234"/>
                    </a:lnTo>
                    <a:lnTo>
                      <a:pt x="5" y="238"/>
                    </a:lnTo>
                    <a:lnTo>
                      <a:pt x="3" y="242"/>
                    </a:lnTo>
                    <a:lnTo>
                      <a:pt x="1" y="245"/>
                    </a:lnTo>
                    <a:lnTo>
                      <a:pt x="20" y="240"/>
                    </a:lnTo>
                    <a:lnTo>
                      <a:pt x="39" y="238"/>
                    </a:lnTo>
                    <a:lnTo>
                      <a:pt x="60" y="238"/>
                    </a:lnTo>
                    <a:lnTo>
                      <a:pt x="79" y="238"/>
                    </a:lnTo>
                    <a:lnTo>
                      <a:pt x="177" y="238"/>
                    </a:lnTo>
                    <a:lnTo>
                      <a:pt x="224" y="240"/>
                    </a:lnTo>
                    <a:lnTo>
                      <a:pt x="270" y="242"/>
                    </a:lnTo>
                    <a:lnTo>
                      <a:pt x="314" y="244"/>
                    </a:lnTo>
                    <a:lnTo>
                      <a:pt x="357" y="242"/>
                    </a:lnTo>
                    <a:lnTo>
                      <a:pt x="406" y="242"/>
                    </a:lnTo>
                    <a:lnTo>
                      <a:pt x="454" y="242"/>
                    </a:lnTo>
                    <a:lnTo>
                      <a:pt x="500" y="240"/>
                    </a:lnTo>
                    <a:lnTo>
                      <a:pt x="547" y="237"/>
                    </a:lnTo>
                    <a:lnTo>
                      <a:pt x="641" y="234"/>
                    </a:lnTo>
                    <a:lnTo>
                      <a:pt x="734" y="237"/>
                    </a:lnTo>
                    <a:lnTo>
                      <a:pt x="734" y="232"/>
                    </a:lnTo>
                    <a:lnTo>
                      <a:pt x="734" y="225"/>
                    </a:lnTo>
                    <a:lnTo>
                      <a:pt x="734" y="224"/>
                    </a:lnTo>
                    <a:lnTo>
                      <a:pt x="734" y="224"/>
                    </a:lnTo>
                    <a:lnTo>
                      <a:pt x="730" y="225"/>
                    </a:lnTo>
                    <a:lnTo>
                      <a:pt x="727" y="225"/>
                    </a:lnTo>
                    <a:lnTo>
                      <a:pt x="727" y="225"/>
                    </a:lnTo>
                    <a:lnTo>
                      <a:pt x="727" y="225"/>
                    </a:lnTo>
                    <a:lnTo>
                      <a:pt x="727" y="224"/>
                    </a:lnTo>
                    <a:lnTo>
                      <a:pt x="729" y="224"/>
                    </a:lnTo>
                    <a:lnTo>
                      <a:pt x="689" y="226"/>
                    </a:lnTo>
                    <a:lnTo>
                      <a:pt x="648" y="228"/>
                    </a:lnTo>
                    <a:lnTo>
                      <a:pt x="551" y="228"/>
                    </a:lnTo>
                    <a:lnTo>
                      <a:pt x="524" y="229"/>
                    </a:lnTo>
                    <a:lnTo>
                      <a:pt x="495" y="230"/>
                    </a:lnTo>
                    <a:lnTo>
                      <a:pt x="467" y="229"/>
                    </a:lnTo>
                    <a:lnTo>
                      <a:pt x="420" y="225"/>
                    </a:lnTo>
                    <a:lnTo>
                      <a:pt x="373" y="224"/>
                    </a:lnTo>
                    <a:lnTo>
                      <a:pt x="182" y="223"/>
                    </a:lnTo>
                    <a:lnTo>
                      <a:pt x="94" y="224"/>
                    </a:lnTo>
                    <a:lnTo>
                      <a:pt x="5" y="226"/>
                    </a:lnTo>
                    <a:lnTo>
                      <a:pt x="5" y="226"/>
                    </a:lnTo>
                    <a:lnTo>
                      <a:pt x="7" y="225"/>
                    </a:lnTo>
                    <a:lnTo>
                      <a:pt x="7" y="225"/>
                    </a:lnTo>
                    <a:lnTo>
                      <a:pt x="131" y="220"/>
                    </a:lnTo>
                    <a:lnTo>
                      <a:pt x="257" y="217"/>
                    </a:lnTo>
                    <a:lnTo>
                      <a:pt x="382" y="219"/>
                    </a:lnTo>
                    <a:lnTo>
                      <a:pt x="429" y="223"/>
                    </a:lnTo>
                    <a:lnTo>
                      <a:pt x="476" y="224"/>
                    </a:lnTo>
                    <a:lnTo>
                      <a:pt x="562" y="223"/>
                    </a:lnTo>
                    <a:lnTo>
                      <a:pt x="610" y="223"/>
                    </a:lnTo>
                    <a:lnTo>
                      <a:pt x="659" y="223"/>
                    </a:lnTo>
                    <a:lnTo>
                      <a:pt x="697" y="221"/>
                    </a:lnTo>
                    <a:lnTo>
                      <a:pt x="735" y="219"/>
                    </a:lnTo>
                    <a:lnTo>
                      <a:pt x="742" y="211"/>
                    </a:lnTo>
                    <a:lnTo>
                      <a:pt x="748" y="202"/>
                    </a:lnTo>
                    <a:lnTo>
                      <a:pt x="752" y="192"/>
                    </a:lnTo>
                    <a:lnTo>
                      <a:pt x="756" y="187"/>
                    </a:lnTo>
                    <a:lnTo>
                      <a:pt x="767" y="170"/>
                    </a:lnTo>
                    <a:lnTo>
                      <a:pt x="778" y="154"/>
                    </a:lnTo>
                    <a:lnTo>
                      <a:pt x="799" y="127"/>
                    </a:lnTo>
                    <a:lnTo>
                      <a:pt x="822" y="99"/>
                    </a:lnTo>
                    <a:lnTo>
                      <a:pt x="798" y="73"/>
                    </a:lnTo>
                    <a:lnTo>
                      <a:pt x="776" y="47"/>
                    </a:lnTo>
                    <a:lnTo>
                      <a:pt x="756" y="25"/>
                    </a:lnTo>
                    <a:lnTo>
                      <a:pt x="735" y="2"/>
                    </a:lnTo>
                    <a:lnTo>
                      <a:pt x="735" y="1"/>
                    </a:lnTo>
                    <a:lnTo>
                      <a:pt x="736" y="1"/>
                    </a:lnTo>
                    <a:lnTo>
                      <a:pt x="736" y="1"/>
                    </a:lnTo>
                    <a:lnTo>
                      <a:pt x="761" y="23"/>
                    </a:lnTo>
                    <a:lnTo>
                      <a:pt x="785" y="47"/>
                    </a:lnTo>
                    <a:lnTo>
                      <a:pt x="805" y="70"/>
                    </a:lnTo>
                    <a:lnTo>
                      <a:pt x="826" y="94"/>
                    </a:lnTo>
                    <a:lnTo>
                      <a:pt x="826" y="95"/>
                    </a:lnTo>
                    <a:lnTo>
                      <a:pt x="826" y="97"/>
                    </a:lnTo>
                    <a:lnTo>
                      <a:pt x="827" y="98"/>
                    </a:lnTo>
                    <a:lnTo>
                      <a:pt x="827" y="101"/>
                    </a:lnTo>
                    <a:lnTo>
                      <a:pt x="828" y="103"/>
                    </a:lnTo>
                    <a:lnTo>
                      <a:pt x="828" y="107"/>
                    </a:lnTo>
                    <a:lnTo>
                      <a:pt x="830" y="107"/>
                    </a:lnTo>
                    <a:lnTo>
                      <a:pt x="830" y="108"/>
                    </a:lnTo>
                    <a:lnTo>
                      <a:pt x="828" y="108"/>
                    </a:lnTo>
                    <a:lnTo>
                      <a:pt x="828" y="111"/>
                    </a:lnTo>
                    <a:lnTo>
                      <a:pt x="828" y="112"/>
                    </a:lnTo>
                    <a:lnTo>
                      <a:pt x="827" y="112"/>
                    </a:lnTo>
                    <a:lnTo>
                      <a:pt x="823" y="116"/>
                    </a:lnTo>
                    <a:lnTo>
                      <a:pt x="820" y="120"/>
                    </a:lnTo>
                    <a:lnTo>
                      <a:pt x="816" y="124"/>
                    </a:lnTo>
                    <a:lnTo>
                      <a:pt x="801" y="146"/>
                    </a:lnTo>
                    <a:lnTo>
                      <a:pt x="785" y="170"/>
                    </a:lnTo>
                    <a:lnTo>
                      <a:pt x="752" y="216"/>
                    </a:lnTo>
                    <a:lnTo>
                      <a:pt x="744" y="228"/>
                    </a:lnTo>
                    <a:lnTo>
                      <a:pt x="736" y="241"/>
                    </a:lnTo>
                    <a:lnTo>
                      <a:pt x="735" y="241"/>
                    </a:lnTo>
                    <a:lnTo>
                      <a:pt x="735" y="241"/>
                    </a:lnTo>
                    <a:lnTo>
                      <a:pt x="735" y="241"/>
                    </a:lnTo>
                    <a:lnTo>
                      <a:pt x="734" y="241"/>
                    </a:lnTo>
                    <a:lnTo>
                      <a:pt x="639" y="238"/>
                    </a:lnTo>
                    <a:lnTo>
                      <a:pt x="545" y="240"/>
                    </a:lnTo>
                    <a:lnTo>
                      <a:pt x="495" y="244"/>
                    </a:lnTo>
                    <a:lnTo>
                      <a:pt x="445" y="246"/>
                    </a:lnTo>
                    <a:lnTo>
                      <a:pt x="400" y="245"/>
                    </a:lnTo>
                    <a:lnTo>
                      <a:pt x="356" y="245"/>
                    </a:lnTo>
                    <a:lnTo>
                      <a:pt x="308" y="246"/>
                    </a:lnTo>
                    <a:lnTo>
                      <a:pt x="262" y="245"/>
                    </a:lnTo>
                    <a:lnTo>
                      <a:pt x="219" y="241"/>
                    </a:lnTo>
                    <a:lnTo>
                      <a:pt x="176" y="240"/>
                    </a:lnTo>
                    <a:lnTo>
                      <a:pt x="130" y="240"/>
                    </a:lnTo>
                    <a:lnTo>
                      <a:pt x="85" y="240"/>
                    </a:lnTo>
                    <a:lnTo>
                      <a:pt x="38" y="241"/>
                    </a:lnTo>
                    <a:lnTo>
                      <a:pt x="20" y="242"/>
                    </a:lnTo>
                    <a:lnTo>
                      <a:pt x="1" y="245"/>
                    </a:lnTo>
                    <a:lnTo>
                      <a:pt x="0" y="245"/>
                    </a:lnTo>
                    <a:lnTo>
                      <a:pt x="0" y="245"/>
                    </a:lnTo>
                    <a:lnTo>
                      <a:pt x="0" y="245"/>
                    </a:lnTo>
                    <a:lnTo>
                      <a:pt x="1" y="244"/>
                    </a:lnTo>
                    <a:lnTo>
                      <a:pt x="1" y="241"/>
                    </a:lnTo>
                    <a:lnTo>
                      <a:pt x="1" y="240"/>
                    </a:lnTo>
                    <a:lnTo>
                      <a:pt x="1" y="237"/>
                    </a:lnTo>
                    <a:lnTo>
                      <a:pt x="0" y="229"/>
                    </a:lnTo>
                    <a:lnTo>
                      <a:pt x="1" y="226"/>
                    </a:lnTo>
                    <a:lnTo>
                      <a:pt x="1" y="223"/>
                    </a:lnTo>
                    <a:lnTo>
                      <a:pt x="4" y="220"/>
                    </a:lnTo>
                    <a:lnTo>
                      <a:pt x="5" y="216"/>
                    </a:lnTo>
                    <a:lnTo>
                      <a:pt x="8" y="212"/>
                    </a:lnTo>
                    <a:lnTo>
                      <a:pt x="10" y="209"/>
                    </a:lnTo>
                    <a:lnTo>
                      <a:pt x="13" y="206"/>
                    </a:lnTo>
                    <a:lnTo>
                      <a:pt x="16" y="204"/>
                    </a:lnTo>
                    <a:lnTo>
                      <a:pt x="37" y="182"/>
                    </a:lnTo>
                    <a:lnTo>
                      <a:pt x="58" y="160"/>
                    </a:lnTo>
                    <a:lnTo>
                      <a:pt x="79" y="140"/>
                    </a:lnTo>
                    <a:lnTo>
                      <a:pt x="75" y="131"/>
                    </a:lnTo>
                    <a:lnTo>
                      <a:pt x="68" y="120"/>
                    </a:lnTo>
                    <a:lnTo>
                      <a:pt x="62" y="111"/>
                    </a:lnTo>
                    <a:lnTo>
                      <a:pt x="51" y="93"/>
                    </a:lnTo>
                    <a:lnTo>
                      <a:pt x="38" y="69"/>
                    </a:lnTo>
                    <a:lnTo>
                      <a:pt x="26" y="44"/>
                    </a:lnTo>
                    <a:lnTo>
                      <a:pt x="26" y="44"/>
                    </a:lnTo>
                    <a:lnTo>
                      <a:pt x="26" y="44"/>
                    </a:lnTo>
                    <a:lnTo>
                      <a:pt x="26" y="42"/>
                    </a:lnTo>
                    <a:lnTo>
                      <a:pt x="26" y="40"/>
                    </a:lnTo>
                    <a:lnTo>
                      <a:pt x="28" y="39"/>
                    </a:lnTo>
                    <a:lnTo>
                      <a:pt x="29" y="39"/>
                    </a:lnTo>
                    <a:lnTo>
                      <a:pt x="29" y="34"/>
                    </a:lnTo>
                    <a:lnTo>
                      <a:pt x="29" y="30"/>
                    </a:lnTo>
                    <a:lnTo>
                      <a:pt x="30" y="27"/>
                    </a:lnTo>
                    <a:lnTo>
                      <a:pt x="30" y="27"/>
                    </a:lnTo>
                    <a:lnTo>
                      <a:pt x="31" y="26"/>
                    </a:lnTo>
                    <a:lnTo>
                      <a:pt x="33" y="25"/>
                    </a:lnTo>
                    <a:lnTo>
                      <a:pt x="34" y="25"/>
                    </a:lnTo>
                    <a:lnTo>
                      <a:pt x="34" y="25"/>
                    </a:lnTo>
                    <a:lnTo>
                      <a:pt x="34" y="30"/>
                    </a:lnTo>
                    <a:lnTo>
                      <a:pt x="35" y="28"/>
                    </a:lnTo>
                    <a:lnTo>
                      <a:pt x="37" y="27"/>
                    </a:lnTo>
                    <a:lnTo>
                      <a:pt x="37" y="26"/>
                    </a:lnTo>
                    <a:lnTo>
                      <a:pt x="38" y="25"/>
                    </a:lnTo>
                    <a:lnTo>
                      <a:pt x="41" y="22"/>
                    </a:lnTo>
                    <a:lnTo>
                      <a:pt x="42" y="22"/>
                    </a:lnTo>
                    <a:lnTo>
                      <a:pt x="84" y="15"/>
                    </a:lnTo>
                    <a:lnTo>
                      <a:pt x="127" y="13"/>
                    </a:lnTo>
                    <a:lnTo>
                      <a:pt x="219" y="13"/>
                    </a:lnTo>
                    <a:lnTo>
                      <a:pt x="266" y="13"/>
                    </a:lnTo>
                    <a:lnTo>
                      <a:pt x="314" y="9"/>
                    </a:lnTo>
                    <a:lnTo>
                      <a:pt x="354" y="5"/>
                    </a:lnTo>
                    <a:lnTo>
                      <a:pt x="395" y="4"/>
                    </a:lnTo>
                    <a:lnTo>
                      <a:pt x="487" y="6"/>
                    </a:lnTo>
                    <a:lnTo>
                      <a:pt x="578" y="5"/>
                    </a:lnTo>
                    <a:lnTo>
                      <a:pt x="618" y="4"/>
                    </a:lnTo>
                    <a:lnTo>
                      <a:pt x="659" y="1"/>
                    </a:lnTo>
                    <a:lnTo>
                      <a:pt x="697" y="1"/>
                    </a:lnTo>
                    <a:lnTo>
                      <a:pt x="736"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09"/>
              <p:cNvSpPr>
                <a:spLocks noEditPoints="1"/>
              </p:cNvSpPr>
              <p:nvPr/>
            </p:nvSpPr>
            <p:spPr bwMode="auto">
              <a:xfrm>
                <a:off x="4535488" y="2865438"/>
                <a:ext cx="60325" cy="42863"/>
              </a:xfrm>
              <a:custGeom>
                <a:avLst/>
                <a:gdLst>
                  <a:gd name="T0" fmla="*/ 18 w 38"/>
                  <a:gd name="T1" fmla="*/ 5 h 27"/>
                  <a:gd name="T2" fmla="*/ 8 w 38"/>
                  <a:gd name="T3" fmla="*/ 9 h 27"/>
                  <a:gd name="T4" fmla="*/ 6 w 38"/>
                  <a:gd name="T5" fmla="*/ 14 h 27"/>
                  <a:gd name="T6" fmla="*/ 8 w 38"/>
                  <a:gd name="T7" fmla="*/ 17 h 27"/>
                  <a:gd name="T8" fmla="*/ 12 w 38"/>
                  <a:gd name="T9" fmla="*/ 15 h 27"/>
                  <a:gd name="T10" fmla="*/ 13 w 38"/>
                  <a:gd name="T11" fmla="*/ 14 h 27"/>
                  <a:gd name="T12" fmla="*/ 13 w 38"/>
                  <a:gd name="T13" fmla="*/ 14 h 27"/>
                  <a:gd name="T14" fmla="*/ 10 w 38"/>
                  <a:gd name="T15" fmla="*/ 17 h 27"/>
                  <a:gd name="T16" fmla="*/ 14 w 38"/>
                  <a:gd name="T17" fmla="*/ 19 h 27"/>
                  <a:gd name="T18" fmla="*/ 26 w 38"/>
                  <a:gd name="T19" fmla="*/ 19 h 27"/>
                  <a:gd name="T20" fmla="*/ 29 w 38"/>
                  <a:gd name="T21" fmla="*/ 15 h 27"/>
                  <a:gd name="T22" fmla="*/ 29 w 38"/>
                  <a:gd name="T23" fmla="*/ 17 h 27"/>
                  <a:gd name="T24" fmla="*/ 31 w 38"/>
                  <a:gd name="T25" fmla="*/ 15 h 27"/>
                  <a:gd name="T26" fmla="*/ 34 w 38"/>
                  <a:gd name="T27" fmla="*/ 11 h 27"/>
                  <a:gd name="T28" fmla="*/ 34 w 38"/>
                  <a:gd name="T29" fmla="*/ 7 h 27"/>
                  <a:gd name="T30" fmla="*/ 29 w 38"/>
                  <a:gd name="T31" fmla="*/ 5 h 27"/>
                  <a:gd name="T32" fmla="*/ 30 w 38"/>
                  <a:gd name="T33" fmla="*/ 0 h 27"/>
                  <a:gd name="T34" fmla="*/ 37 w 38"/>
                  <a:gd name="T35" fmla="*/ 2 h 27"/>
                  <a:gd name="T36" fmla="*/ 38 w 38"/>
                  <a:gd name="T37" fmla="*/ 7 h 27"/>
                  <a:gd name="T38" fmla="*/ 35 w 38"/>
                  <a:gd name="T39" fmla="*/ 13 h 27"/>
                  <a:gd name="T40" fmla="*/ 31 w 38"/>
                  <a:gd name="T41" fmla="*/ 18 h 27"/>
                  <a:gd name="T42" fmla="*/ 22 w 38"/>
                  <a:gd name="T43" fmla="*/ 25 h 27"/>
                  <a:gd name="T44" fmla="*/ 16 w 38"/>
                  <a:gd name="T45" fmla="*/ 27 h 27"/>
                  <a:gd name="T46" fmla="*/ 10 w 38"/>
                  <a:gd name="T47" fmla="*/ 26 h 27"/>
                  <a:gd name="T48" fmla="*/ 5 w 38"/>
                  <a:gd name="T49" fmla="*/ 25 h 27"/>
                  <a:gd name="T50" fmla="*/ 1 w 38"/>
                  <a:gd name="T51" fmla="*/ 23 h 27"/>
                  <a:gd name="T52" fmla="*/ 0 w 38"/>
                  <a:gd name="T53" fmla="*/ 18 h 27"/>
                  <a:gd name="T54" fmla="*/ 1 w 38"/>
                  <a:gd name="T55" fmla="*/ 11 h 27"/>
                  <a:gd name="T56" fmla="*/ 4 w 38"/>
                  <a:gd name="T57" fmla="*/ 10 h 27"/>
                  <a:gd name="T58" fmla="*/ 4 w 38"/>
                  <a:gd name="T59" fmla="*/ 10 h 27"/>
                  <a:gd name="T60" fmla="*/ 2 w 38"/>
                  <a:gd name="T61" fmla="*/ 14 h 27"/>
                  <a:gd name="T62" fmla="*/ 2 w 38"/>
                  <a:gd name="T63" fmla="*/ 18 h 27"/>
                  <a:gd name="T64" fmla="*/ 5 w 38"/>
                  <a:gd name="T65" fmla="*/ 21 h 27"/>
                  <a:gd name="T66" fmla="*/ 5 w 38"/>
                  <a:gd name="T67" fmla="*/ 19 h 27"/>
                  <a:gd name="T68" fmla="*/ 4 w 38"/>
                  <a:gd name="T69" fmla="*/ 17 h 27"/>
                  <a:gd name="T70" fmla="*/ 4 w 38"/>
                  <a:gd name="T71" fmla="*/ 11 h 27"/>
                  <a:gd name="T72" fmla="*/ 12 w 38"/>
                  <a:gd name="T73" fmla="*/ 4 h 27"/>
                  <a:gd name="T74" fmla="*/ 30 w 38"/>
                  <a:gd name="T7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27">
                    <a:moveTo>
                      <a:pt x="26" y="4"/>
                    </a:moveTo>
                    <a:lnTo>
                      <a:pt x="18" y="5"/>
                    </a:lnTo>
                    <a:lnTo>
                      <a:pt x="12" y="6"/>
                    </a:lnTo>
                    <a:lnTo>
                      <a:pt x="8" y="9"/>
                    </a:lnTo>
                    <a:lnTo>
                      <a:pt x="6" y="11"/>
                    </a:lnTo>
                    <a:lnTo>
                      <a:pt x="6" y="14"/>
                    </a:lnTo>
                    <a:lnTo>
                      <a:pt x="6" y="15"/>
                    </a:lnTo>
                    <a:lnTo>
                      <a:pt x="8" y="17"/>
                    </a:lnTo>
                    <a:lnTo>
                      <a:pt x="9" y="15"/>
                    </a:lnTo>
                    <a:lnTo>
                      <a:pt x="12" y="15"/>
                    </a:lnTo>
                    <a:lnTo>
                      <a:pt x="13" y="14"/>
                    </a:lnTo>
                    <a:lnTo>
                      <a:pt x="13" y="14"/>
                    </a:lnTo>
                    <a:lnTo>
                      <a:pt x="14" y="14"/>
                    </a:lnTo>
                    <a:lnTo>
                      <a:pt x="13" y="14"/>
                    </a:lnTo>
                    <a:lnTo>
                      <a:pt x="13" y="15"/>
                    </a:lnTo>
                    <a:lnTo>
                      <a:pt x="10" y="17"/>
                    </a:lnTo>
                    <a:lnTo>
                      <a:pt x="9" y="18"/>
                    </a:lnTo>
                    <a:lnTo>
                      <a:pt x="14" y="19"/>
                    </a:lnTo>
                    <a:lnTo>
                      <a:pt x="19" y="21"/>
                    </a:lnTo>
                    <a:lnTo>
                      <a:pt x="26" y="19"/>
                    </a:lnTo>
                    <a:lnTo>
                      <a:pt x="27" y="17"/>
                    </a:lnTo>
                    <a:lnTo>
                      <a:pt x="29" y="15"/>
                    </a:lnTo>
                    <a:lnTo>
                      <a:pt x="29" y="15"/>
                    </a:lnTo>
                    <a:lnTo>
                      <a:pt x="29" y="17"/>
                    </a:lnTo>
                    <a:lnTo>
                      <a:pt x="29" y="17"/>
                    </a:lnTo>
                    <a:lnTo>
                      <a:pt x="31" y="15"/>
                    </a:lnTo>
                    <a:lnTo>
                      <a:pt x="33" y="14"/>
                    </a:lnTo>
                    <a:lnTo>
                      <a:pt x="34" y="11"/>
                    </a:lnTo>
                    <a:lnTo>
                      <a:pt x="34" y="9"/>
                    </a:lnTo>
                    <a:lnTo>
                      <a:pt x="34" y="7"/>
                    </a:lnTo>
                    <a:lnTo>
                      <a:pt x="33" y="6"/>
                    </a:lnTo>
                    <a:lnTo>
                      <a:pt x="29" y="5"/>
                    </a:lnTo>
                    <a:lnTo>
                      <a:pt x="26" y="4"/>
                    </a:lnTo>
                    <a:close/>
                    <a:moveTo>
                      <a:pt x="30" y="0"/>
                    </a:moveTo>
                    <a:lnTo>
                      <a:pt x="34" y="1"/>
                    </a:lnTo>
                    <a:lnTo>
                      <a:pt x="37" y="2"/>
                    </a:lnTo>
                    <a:lnTo>
                      <a:pt x="38" y="5"/>
                    </a:lnTo>
                    <a:lnTo>
                      <a:pt x="38" y="7"/>
                    </a:lnTo>
                    <a:lnTo>
                      <a:pt x="37" y="10"/>
                    </a:lnTo>
                    <a:lnTo>
                      <a:pt x="35" y="13"/>
                    </a:lnTo>
                    <a:lnTo>
                      <a:pt x="34" y="17"/>
                    </a:lnTo>
                    <a:lnTo>
                      <a:pt x="31" y="18"/>
                    </a:lnTo>
                    <a:lnTo>
                      <a:pt x="27" y="22"/>
                    </a:lnTo>
                    <a:lnTo>
                      <a:pt x="22" y="25"/>
                    </a:lnTo>
                    <a:lnTo>
                      <a:pt x="19" y="26"/>
                    </a:lnTo>
                    <a:lnTo>
                      <a:pt x="16" y="27"/>
                    </a:lnTo>
                    <a:lnTo>
                      <a:pt x="13" y="27"/>
                    </a:lnTo>
                    <a:lnTo>
                      <a:pt x="10" y="26"/>
                    </a:lnTo>
                    <a:lnTo>
                      <a:pt x="8" y="25"/>
                    </a:lnTo>
                    <a:lnTo>
                      <a:pt x="5" y="25"/>
                    </a:lnTo>
                    <a:lnTo>
                      <a:pt x="4" y="25"/>
                    </a:lnTo>
                    <a:lnTo>
                      <a:pt x="1" y="23"/>
                    </a:lnTo>
                    <a:lnTo>
                      <a:pt x="1" y="21"/>
                    </a:lnTo>
                    <a:lnTo>
                      <a:pt x="0" y="18"/>
                    </a:lnTo>
                    <a:lnTo>
                      <a:pt x="1" y="14"/>
                    </a:lnTo>
                    <a:lnTo>
                      <a:pt x="1" y="11"/>
                    </a:lnTo>
                    <a:lnTo>
                      <a:pt x="4" y="10"/>
                    </a:lnTo>
                    <a:lnTo>
                      <a:pt x="4" y="10"/>
                    </a:lnTo>
                    <a:lnTo>
                      <a:pt x="4" y="10"/>
                    </a:lnTo>
                    <a:lnTo>
                      <a:pt x="4" y="10"/>
                    </a:lnTo>
                    <a:lnTo>
                      <a:pt x="2" y="11"/>
                    </a:lnTo>
                    <a:lnTo>
                      <a:pt x="2" y="14"/>
                    </a:lnTo>
                    <a:lnTo>
                      <a:pt x="2" y="17"/>
                    </a:lnTo>
                    <a:lnTo>
                      <a:pt x="2" y="18"/>
                    </a:lnTo>
                    <a:lnTo>
                      <a:pt x="4" y="19"/>
                    </a:lnTo>
                    <a:lnTo>
                      <a:pt x="5" y="21"/>
                    </a:lnTo>
                    <a:lnTo>
                      <a:pt x="5" y="19"/>
                    </a:lnTo>
                    <a:lnTo>
                      <a:pt x="5" y="19"/>
                    </a:lnTo>
                    <a:lnTo>
                      <a:pt x="4" y="18"/>
                    </a:lnTo>
                    <a:lnTo>
                      <a:pt x="4" y="17"/>
                    </a:lnTo>
                    <a:lnTo>
                      <a:pt x="2" y="14"/>
                    </a:lnTo>
                    <a:lnTo>
                      <a:pt x="4" y="11"/>
                    </a:lnTo>
                    <a:lnTo>
                      <a:pt x="5" y="9"/>
                    </a:lnTo>
                    <a:lnTo>
                      <a:pt x="12" y="4"/>
                    </a:lnTo>
                    <a:lnTo>
                      <a:pt x="21" y="0"/>
                    </a:lnTo>
                    <a:lnTo>
                      <a:pt x="30"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10"/>
              <p:cNvSpPr>
                <a:spLocks noEditPoints="1"/>
              </p:cNvSpPr>
              <p:nvPr/>
            </p:nvSpPr>
            <p:spPr bwMode="auto">
              <a:xfrm>
                <a:off x="4308475" y="3351213"/>
                <a:ext cx="508000" cy="130175"/>
              </a:xfrm>
              <a:custGeom>
                <a:avLst/>
                <a:gdLst>
                  <a:gd name="T0" fmla="*/ 38 w 320"/>
                  <a:gd name="T1" fmla="*/ 78 h 82"/>
                  <a:gd name="T2" fmla="*/ 39 w 320"/>
                  <a:gd name="T3" fmla="*/ 32 h 82"/>
                  <a:gd name="T4" fmla="*/ 43 w 320"/>
                  <a:gd name="T5" fmla="*/ 20 h 82"/>
                  <a:gd name="T6" fmla="*/ 69 w 320"/>
                  <a:gd name="T7" fmla="*/ 19 h 82"/>
                  <a:gd name="T8" fmla="*/ 80 w 320"/>
                  <a:gd name="T9" fmla="*/ 35 h 82"/>
                  <a:gd name="T10" fmla="*/ 111 w 320"/>
                  <a:gd name="T11" fmla="*/ 40 h 82"/>
                  <a:gd name="T12" fmla="*/ 141 w 320"/>
                  <a:gd name="T13" fmla="*/ 14 h 82"/>
                  <a:gd name="T14" fmla="*/ 166 w 320"/>
                  <a:gd name="T15" fmla="*/ 53 h 82"/>
                  <a:gd name="T16" fmla="*/ 195 w 320"/>
                  <a:gd name="T17" fmla="*/ 29 h 82"/>
                  <a:gd name="T18" fmla="*/ 207 w 320"/>
                  <a:gd name="T19" fmla="*/ 45 h 82"/>
                  <a:gd name="T20" fmla="*/ 214 w 320"/>
                  <a:gd name="T21" fmla="*/ 45 h 82"/>
                  <a:gd name="T22" fmla="*/ 229 w 320"/>
                  <a:gd name="T23" fmla="*/ 37 h 82"/>
                  <a:gd name="T24" fmla="*/ 269 w 320"/>
                  <a:gd name="T25" fmla="*/ 7 h 82"/>
                  <a:gd name="T26" fmla="*/ 283 w 320"/>
                  <a:gd name="T27" fmla="*/ 42 h 82"/>
                  <a:gd name="T28" fmla="*/ 307 w 320"/>
                  <a:gd name="T29" fmla="*/ 39 h 82"/>
                  <a:gd name="T30" fmla="*/ 313 w 320"/>
                  <a:gd name="T31" fmla="*/ 66 h 82"/>
                  <a:gd name="T32" fmla="*/ 319 w 320"/>
                  <a:gd name="T33" fmla="*/ 78 h 82"/>
                  <a:gd name="T34" fmla="*/ 307 w 320"/>
                  <a:gd name="T35" fmla="*/ 45 h 82"/>
                  <a:gd name="T36" fmla="*/ 298 w 320"/>
                  <a:gd name="T37" fmla="*/ 53 h 82"/>
                  <a:gd name="T38" fmla="*/ 290 w 320"/>
                  <a:gd name="T39" fmla="*/ 66 h 82"/>
                  <a:gd name="T40" fmla="*/ 279 w 320"/>
                  <a:gd name="T41" fmla="*/ 46 h 82"/>
                  <a:gd name="T42" fmla="*/ 261 w 320"/>
                  <a:gd name="T43" fmla="*/ 12 h 82"/>
                  <a:gd name="T44" fmla="*/ 239 w 320"/>
                  <a:gd name="T45" fmla="*/ 54 h 82"/>
                  <a:gd name="T46" fmla="*/ 219 w 320"/>
                  <a:gd name="T47" fmla="*/ 39 h 82"/>
                  <a:gd name="T48" fmla="*/ 220 w 320"/>
                  <a:gd name="T49" fmla="*/ 56 h 82"/>
                  <a:gd name="T50" fmla="*/ 216 w 320"/>
                  <a:gd name="T51" fmla="*/ 61 h 82"/>
                  <a:gd name="T52" fmla="*/ 219 w 320"/>
                  <a:gd name="T53" fmla="*/ 66 h 82"/>
                  <a:gd name="T54" fmla="*/ 216 w 320"/>
                  <a:gd name="T55" fmla="*/ 74 h 82"/>
                  <a:gd name="T56" fmla="*/ 212 w 320"/>
                  <a:gd name="T57" fmla="*/ 58 h 82"/>
                  <a:gd name="T58" fmla="*/ 191 w 320"/>
                  <a:gd name="T59" fmla="*/ 35 h 82"/>
                  <a:gd name="T60" fmla="*/ 168 w 320"/>
                  <a:gd name="T61" fmla="*/ 65 h 82"/>
                  <a:gd name="T62" fmla="*/ 159 w 320"/>
                  <a:gd name="T63" fmla="*/ 61 h 82"/>
                  <a:gd name="T64" fmla="*/ 152 w 320"/>
                  <a:gd name="T65" fmla="*/ 42 h 82"/>
                  <a:gd name="T66" fmla="*/ 138 w 320"/>
                  <a:gd name="T67" fmla="*/ 19 h 82"/>
                  <a:gd name="T68" fmla="*/ 119 w 320"/>
                  <a:gd name="T69" fmla="*/ 50 h 82"/>
                  <a:gd name="T70" fmla="*/ 98 w 320"/>
                  <a:gd name="T71" fmla="*/ 29 h 82"/>
                  <a:gd name="T72" fmla="*/ 88 w 320"/>
                  <a:gd name="T73" fmla="*/ 31 h 82"/>
                  <a:gd name="T74" fmla="*/ 75 w 320"/>
                  <a:gd name="T75" fmla="*/ 50 h 82"/>
                  <a:gd name="T76" fmla="*/ 72 w 320"/>
                  <a:gd name="T77" fmla="*/ 58 h 82"/>
                  <a:gd name="T78" fmla="*/ 68 w 320"/>
                  <a:gd name="T79" fmla="*/ 62 h 82"/>
                  <a:gd name="T80" fmla="*/ 63 w 320"/>
                  <a:gd name="T81" fmla="*/ 61 h 82"/>
                  <a:gd name="T82" fmla="*/ 59 w 320"/>
                  <a:gd name="T83" fmla="*/ 14 h 82"/>
                  <a:gd name="T84" fmla="*/ 42 w 320"/>
                  <a:gd name="T85" fmla="*/ 10 h 82"/>
                  <a:gd name="T86" fmla="*/ 44 w 320"/>
                  <a:gd name="T87" fmla="*/ 29 h 82"/>
                  <a:gd name="T88" fmla="*/ 36 w 320"/>
                  <a:gd name="T89" fmla="*/ 46 h 82"/>
                  <a:gd name="T90" fmla="*/ 38 w 320"/>
                  <a:gd name="T91" fmla="*/ 54 h 82"/>
                  <a:gd name="T92" fmla="*/ 11 w 320"/>
                  <a:gd name="T93" fmla="*/ 40 h 82"/>
                  <a:gd name="T94" fmla="*/ 32 w 320"/>
                  <a:gd name="T95" fmla="*/ 58 h 82"/>
                  <a:gd name="T96" fmla="*/ 38 w 320"/>
                  <a:gd name="T97" fmla="*/ 82 h 82"/>
                  <a:gd name="T98" fmla="*/ 29 w 320"/>
                  <a:gd name="T99" fmla="*/ 80 h 82"/>
                  <a:gd name="T100" fmla="*/ 26 w 320"/>
                  <a:gd name="T101" fmla="*/ 73 h 82"/>
                  <a:gd name="T102" fmla="*/ 21 w 320"/>
                  <a:gd name="T103" fmla="*/ 62 h 82"/>
                  <a:gd name="T104" fmla="*/ 13 w 320"/>
                  <a:gd name="T105" fmla="*/ 48 h 82"/>
                  <a:gd name="T106" fmla="*/ 2 w 320"/>
                  <a:gd name="T107" fmla="*/ 32 h 82"/>
                  <a:gd name="T108" fmla="*/ 36 w 320"/>
                  <a:gd name="T109" fmla="*/ 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82">
                    <a:moveTo>
                      <a:pt x="29" y="61"/>
                    </a:moveTo>
                    <a:lnTo>
                      <a:pt x="30" y="65"/>
                    </a:lnTo>
                    <a:lnTo>
                      <a:pt x="31" y="69"/>
                    </a:lnTo>
                    <a:lnTo>
                      <a:pt x="34" y="71"/>
                    </a:lnTo>
                    <a:lnTo>
                      <a:pt x="35" y="74"/>
                    </a:lnTo>
                    <a:lnTo>
                      <a:pt x="36" y="77"/>
                    </a:lnTo>
                    <a:lnTo>
                      <a:pt x="38" y="78"/>
                    </a:lnTo>
                    <a:lnTo>
                      <a:pt x="36" y="74"/>
                    </a:lnTo>
                    <a:lnTo>
                      <a:pt x="35" y="70"/>
                    </a:lnTo>
                    <a:lnTo>
                      <a:pt x="34" y="66"/>
                    </a:lnTo>
                    <a:lnTo>
                      <a:pt x="31" y="63"/>
                    </a:lnTo>
                    <a:lnTo>
                      <a:pt x="29" y="61"/>
                    </a:lnTo>
                    <a:close/>
                    <a:moveTo>
                      <a:pt x="43" y="20"/>
                    </a:moveTo>
                    <a:lnTo>
                      <a:pt x="39" y="32"/>
                    </a:lnTo>
                    <a:lnTo>
                      <a:pt x="35" y="44"/>
                    </a:lnTo>
                    <a:lnTo>
                      <a:pt x="35" y="44"/>
                    </a:lnTo>
                    <a:lnTo>
                      <a:pt x="38" y="39"/>
                    </a:lnTo>
                    <a:lnTo>
                      <a:pt x="39" y="36"/>
                    </a:lnTo>
                    <a:lnTo>
                      <a:pt x="40" y="31"/>
                    </a:lnTo>
                    <a:lnTo>
                      <a:pt x="42" y="27"/>
                    </a:lnTo>
                    <a:lnTo>
                      <a:pt x="43" y="20"/>
                    </a:lnTo>
                    <a:close/>
                    <a:moveTo>
                      <a:pt x="47" y="0"/>
                    </a:moveTo>
                    <a:lnTo>
                      <a:pt x="54" y="3"/>
                    </a:lnTo>
                    <a:lnTo>
                      <a:pt x="59" y="6"/>
                    </a:lnTo>
                    <a:lnTo>
                      <a:pt x="61" y="7"/>
                    </a:lnTo>
                    <a:lnTo>
                      <a:pt x="65" y="11"/>
                    </a:lnTo>
                    <a:lnTo>
                      <a:pt x="68" y="15"/>
                    </a:lnTo>
                    <a:lnTo>
                      <a:pt x="69" y="19"/>
                    </a:lnTo>
                    <a:lnTo>
                      <a:pt x="72" y="23"/>
                    </a:lnTo>
                    <a:lnTo>
                      <a:pt x="75" y="31"/>
                    </a:lnTo>
                    <a:lnTo>
                      <a:pt x="77" y="37"/>
                    </a:lnTo>
                    <a:lnTo>
                      <a:pt x="77" y="40"/>
                    </a:lnTo>
                    <a:lnTo>
                      <a:pt x="77" y="39"/>
                    </a:lnTo>
                    <a:lnTo>
                      <a:pt x="78" y="37"/>
                    </a:lnTo>
                    <a:lnTo>
                      <a:pt x="80" y="35"/>
                    </a:lnTo>
                    <a:lnTo>
                      <a:pt x="85" y="29"/>
                    </a:lnTo>
                    <a:lnTo>
                      <a:pt x="89" y="25"/>
                    </a:lnTo>
                    <a:lnTo>
                      <a:pt x="96" y="24"/>
                    </a:lnTo>
                    <a:lnTo>
                      <a:pt x="101" y="23"/>
                    </a:lnTo>
                    <a:lnTo>
                      <a:pt x="101" y="24"/>
                    </a:lnTo>
                    <a:lnTo>
                      <a:pt x="105" y="32"/>
                    </a:lnTo>
                    <a:lnTo>
                      <a:pt x="111" y="40"/>
                    </a:lnTo>
                    <a:lnTo>
                      <a:pt x="119" y="46"/>
                    </a:lnTo>
                    <a:lnTo>
                      <a:pt x="126" y="29"/>
                    </a:lnTo>
                    <a:lnTo>
                      <a:pt x="135" y="12"/>
                    </a:lnTo>
                    <a:lnTo>
                      <a:pt x="136" y="12"/>
                    </a:lnTo>
                    <a:lnTo>
                      <a:pt x="136" y="11"/>
                    </a:lnTo>
                    <a:lnTo>
                      <a:pt x="138" y="11"/>
                    </a:lnTo>
                    <a:lnTo>
                      <a:pt x="141" y="14"/>
                    </a:lnTo>
                    <a:lnTo>
                      <a:pt x="144" y="16"/>
                    </a:lnTo>
                    <a:lnTo>
                      <a:pt x="147" y="20"/>
                    </a:lnTo>
                    <a:lnTo>
                      <a:pt x="149" y="24"/>
                    </a:lnTo>
                    <a:lnTo>
                      <a:pt x="155" y="37"/>
                    </a:lnTo>
                    <a:lnTo>
                      <a:pt x="162" y="50"/>
                    </a:lnTo>
                    <a:lnTo>
                      <a:pt x="164" y="53"/>
                    </a:lnTo>
                    <a:lnTo>
                      <a:pt x="166" y="53"/>
                    </a:lnTo>
                    <a:lnTo>
                      <a:pt x="168" y="53"/>
                    </a:lnTo>
                    <a:lnTo>
                      <a:pt x="169" y="52"/>
                    </a:lnTo>
                    <a:lnTo>
                      <a:pt x="170" y="50"/>
                    </a:lnTo>
                    <a:lnTo>
                      <a:pt x="172" y="48"/>
                    </a:lnTo>
                    <a:lnTo>
                      <a:pt x="173" y="45"/>
                    </a:lnTo>
                    <a:lnTo>
                      <a:pt x="183" y="37"/>
                    </a:lnTo>
                    <a:lnTo>
                      <a:pt x="195" y="29"/>
                    </a:lnTo>
                    <a:lnTo>
                      <a:pt x="195" y="28"/>
                    </a:lnTo>
                    <a:lnTo>
                      <a:pt x="197" y="28"/>
                    </a:lnTo>
                    <a:lnTo>
                      <a:pt x="197" y="28"/>
                    </a:lnTo>
                    <a:lnTo>
                      <a:pt x="199" y="35"/>
                    </a:lnTo>
                    <a:lnTo>
                      <a:pt x="202" y="41"/>
                    </a:lnTo>
                    <a:lnTo>
                      <a:pt x="207" y="46"/>
                    </a:lnTo>
                    <a:lnTo>
                      <a:pt x="207" y="45"/>
                    </a:lnTo>
                    <a:lnTo>
                      <a:pt x="207" y="45"/>
                    </a:lnTo>
                    <a:lnTo>
                      <a:pt x="210" y="48"/>
                    </a:lnTo>
                    <a:lnTo>
                      <a:pt x="212" y="50"/>
                    </a:lnTo>
                    <a:lnTo>
                      <a:pt x="212" y="48"/>
                    </a:lnTo>
                    <a:lnTo>
                      <a:pt x="212" y="46"/>
                    </a:lnTo>
                    <a:lnTo>
                      <a:pt x="214" y="45"/>
                    </a:lnTo>
                    <a:lnTo>
                      <a:pt x="214" y="45"/>
                    </a:lnTo>
                    <a:lnTo>
                      <a:pt x="215" y="41"/>
                    </a:lnTo>
                    <a:lnTo>
                      <a:pt x="216" y="37"/>
                    </a:lnTo>
                    <a:lnTo>
                      <a:pt x="218" y="33"/>
                    </a:lnTo>
                    <a:lnTo>
                      <a:pt x="219" y="32"/>
                    </a:lnTo>
                    <a:lnTo>
                      <a:pt x="219" y="32"/>
                    </a:lnTo>
                    <a:lnTo>
                      <a:pt x="220" y="32"/>
                    </a:lnTo>
                    <a:lnTo>
                      <a:pt x="229" y="37"/>
                    </a:lnTo>
                    <a:lnTo>
                      <a:pt x="236" y="44"/>
                    </a:lnTo>
                    <a:lnTo>
                      <a:pt x="244" y="50"/>
                    </a:lnTo>
                    <a:lnTo>
                      <a:pt x="246" y="40"/>
                    </a:lnTo>
                    <a:lnTo>
                      <a:pt x="249" y="29"/>
                    </a:lnTo>
                    <a:lnTo>
                      <a:pt x="254" y="20"/>
                    </a:lnTo>
                    <a:lnTo>
                      <a:pt x="261" y="12"/>
                    </a:lnTo>
                    <a:lnTo>
                      <a:pt x="269" y="7"/>
                    </a:lnTo>
                    <a:lnTo>
                      <a:pt x="281" y="6"/>
                    </a:lnTo>
                    <a:lnTo>
                      <a:pt x="281" y="6"/>
                    </a:lnTo>
                    <a:lnTo>
                      <a:pt x="281" y="7"/>
                    </a:lnTo>
                    <a:lnTo>
                      <a:pt x="279" y="16"/>
                    </a:lnTo>
                    <a:lnTo>
                      <a:pt x="278" y="27"/>
                    </a:lnTo>
                    <a:lnTo>
                      <a:pt x="279" y="35"/>
                    </a:lnTo>
                    <a:lnTo>
                      <a:pt x="283" y="42"/>
                    </a:lnTo>
                    <a:lnTo>
                      <a:pt x="288" y="49"/>
                    </a:lnTo>
                    <a:lnTo>
                      <a:pt x="294" y="56"/>
                    </a:lnTo>
                    <a:lnTo>
                      <a:pt x="295" y="53"/>
                    </a:lnTo>
                    <a:lnTo>
                      <a:pt x="298" y="50"/>
                    </a:lnTo>
                    <a:lnTo>
                      <a:pt x="300" y="46"/>
                    </a:lnTo>
                    <a:lnTo>
                      <a:pt x="303" y="42"/>
                    </a:lnTo>
                    <a:lnTo>
                      <a:pt x="307" y="39"/>
                    </a:lnTo>
                    <a:lnTo>
                      <a:pt x="311" y="36"/>
                    </a:lnTo>
                    <a:lnTo>
                      <a:pt x="311" y="36"/>
                    </a:lnTo>
                    <a:lnTo>
                      <a:pt x="311" y="37"/>
                    </a:lnTo>
                    <a:lnTo>
                      <a:pt x="311" y="48"/>
                    </a:lnTo>
                    <a:lnTo>
                      <a:pt x="311" y="59"/>
                    </a:lnTo>
                    <a:lnTo>
                      <a:pt x="312" y="63"/>
                    </a:lnTo>
                    <a:lnTo>
                      <a:pt x="313" y="66"/>
                    </a:lnTo>
                    <a:lnTo>
                      <a:pt x="315" y="70"/>
                    </a:lnTo>
                    <a:lnTo>
                      <a:pt x="317" y="73"/>
                    </a:lnTo>
                    <a:lnTo>
                      <a:pt x="320" y="75"/>
                    </a:lnTo>
                    <a:lnTo>
                      <a:pt x="320" y="75"/>
                    </a:lnTo>
                    <a:lnTo>
                      <a:pt x="320" y="77"/>
                    </a:lnTo>
                    <a:lnTo>
                      <a:pt x="319" y="78"/>
                    </a:lnTo>
                    <a:lnTo>
                      <a:pt x="319" y="78"/>
                    </a:lnTo>
                    <a:lnTo>
                      <a:pt x="312" y="77"/>
                    </a:lnTo>
                    <a:lnTo>
                      <a:pt x="309" y="70"/>
                    </a:lnTo>
                    <a:lnTo>
                      <a:pt x="308" y="62"/>
                    </a:lnTo>
                    <a:lnTo>
                      <a:pt x="307" y="54"/>
                    </a:lnTo>
                    <a:lnTo>
                      <a:pt x="307" y="48"/>
                    </a:lnTo>
                    <a:lnTo>
                      <a:pt x="307" y="48"/>
                    </a:lnTo>
                    <a:lnTo>
                      <a:pt x="307" y="45"/>
                    </a:lnTo>
                    <a:lnTo>
                      <a:pt x="307" y="44"/>
                    </a:lnTo>
                    <a:lnTo>
                      <a:pt x="307" y="42"/>
                    </a:lnTo>
                    <a:lnTo>
                      <a:pt x="307" y="41"/>
                    </a:lnTo>
                    <a:lnTo>
                      <a:pt x="306" y="42"/>
                    </a:lnTo>
                    <a:lnTo>
                      <a:pt x="303" y="45"/>
                    </a:lnTo>
                    <a:lnTo>
                      <a:pt x="300" y="48"/>
                    </a:lnTo>
                    <a:lnTo>
                      <a:pt x="298" y="53"/>
                    </a:lnTo>
                    <a:lnTo>
                      <a:pt x="294" y="57"/>
                    </a:lnTo>
                    <a:lnTo>
                      <a:pt x="295" y="57"/>
                    </a:lnTo>
                    <a:lnTo>
                      <a:pt x="295" y="58"/>
                    </a:lnTo>
                    <a:lnTo>
                      <a:pt x="294" y="59"/>
                    </a:lnTo>
                    <a:lnTo>
                      <a:pt x="292" y="61"/>
                    </a:lnTo>
                    <a:lnTo>
                      <a:pt x="292" y="62"/>
                    </a:lnTo>
                    <a:lnTo>
                      <a:pt x="290" y="66"/>
                    </a:lnTo>
                    <a:lnTo>
                      <a:pt x="288" y="70"/>
                    </a:lnTo>
                    <a:lnTo>
                      <a:pt x="288" y="70"/>
                    </a:lnTo>
                    <a:lnTo>
                      <a:pt x="288" y="70"/>
                    </a:lnTo>
                    <a:lnTo>
                      <a:pt x="288" y="70"/>
                    </a:lnTo>
                    <a:lnTo>
                      <a:pt x="288" y="65"/>
                    </a:lnTo>
                    <a:lnTo>
                      <a:pt x="291" y="61"/>
                    </a:lnTo>
                    <a:lnTo>
                      <a:pt x="279" y="46"/>
                    </a:lnTo>
                    <a:lnTo>
                      <a:pt x="274" y="29"/>
                    </a:lnTo>
                    <a:lnTo>
                      <a:pt x="274" y="25"/>
                    </a:lnTo>
                    <a:lnTo>
                      <a:pt x="274" y="21"/>
                    </a:lnTo>
                    <a:lnTo>
                      <a:pt x="275" y="19"/>
                    </a:lnTo>
                    <a:lnTo>
                      <a:pt x="275" y="15"/>
                    </a:lnTo>
                    <a:lnTo>
                      <a:pt x="267" y="10"/>
                    </a:lnTo>
                    <a:lnTo>
                      <a:pt x="261" y="12"/>
                    </a:lnTo>
                    <a:lnTo>
                      <a:pt x="256" y="20"/>
                    </a:lnTo>
                    <a:lnTo>
                      <a:pt x="249" y="35"/>
                    </a:lnTo>
                    <a:lnTo>
                      <a:pt x="246" y="53"/>
                    </a:lnTo>
                    <a:lnTo>
                      <a:pt x="246" y="54"/>
                    </a:lnTo>
                    <a:lnTo>
                      <a:pt x="245" y="56"/>
                    </a:lnTo>
                    <a:lnTo>
                      <a:pt x="243" y="57"/>
                    </a:lnTo>
                    <a:lnTo>
                      <a:pt x="239" y="54"/>
                    </a:lnTo>
                    <a:lnTo>
                      <a:pt x="235" y="50"/>
                    </a:lnTo>
                    <a:lnTo>
                      <a:pt x="231" y="46"/>
                    </a:lnTo>
                    <a:lnTo>
                      <a:pt x="227" y="42"/>
                    </a:lnTo>
                    <a:lnTo>
                      <a:pt x="223" y="39"/>
                    </a:lnTo>
                    <a:lnTo>
                      <a:pt x="222" y="37"/>
                    </a:lnTo>
                    <a:lnTo>
                      <a:pt x="220" y="39"/>
                    </a:lnTo>
                    <a:lnTo>
                      <a:pt x="219" y="39"/>
                    </a:lnTo>
                    <a:lnTo>
                      <a:pt x="219" y="41"/>
                    </a:lnTo>
                    <a:lnTo>
                      <a:pt x="219" y="44"/>
                    </a:lnTo>
                    <a:lnTo>
                      <a:pt x="219" y="46"/>
                    </a:lnTo>
                    <a:lnTo>
                      <a:pt x="219" y="50"/>
                    </a:lnTo>
                    <a:lnTo>
                      <a:pt x="220" y="53"/>
                    </a:lnTo>
                    <a:lnTo>
                      <a:pt x="220" y="54"/>
                    </a:lnTo>
                    <a:lnTo>
                      <a:pt x="220" y="56"/>
                    </a:lnTo>
                    <a:lnTo>
                      <a:pt x="220" y="57"/>
                    </a:lnTo>
                    <a:lnTo>
                      <a:pt x="220" y="58"/>
                    </a:lnTo>
                    <a:lnTo>
                      <a:pt x="219" y="59"/>
                    </a:lnTo>
                    <a:lnTo>
                      <a:pt x="218" y="59"/>
                    </a:lnTo>
                    <a:lnTo>
                      <a:pt x="216" y="59"/>
                    </a:lnTo>
                    <a:lnTo>
                      <a:pt x="216" y="59"/>
                    </a:lnTo>
                    <a:lnTo>
                      <a:pt x="216" y="61"/>
                    </a:lnTo>
                    <a:lnTo>
                      <a:pt x="219" y="63"/>
                    </a:lnTo>
                    <a:lnTo>
                      <a:pt x="222" y="66"/>
                    </a:lnTo>
                    <a:lnTo>
                      <a:pt x="223" y="70"/>
                    </a:lnTo>
                    <a:lnTo>
                      <a:pt x="223" y="70"/>
                    </a:lnTo>
                    <a:lnTo>
                      <a:pt x="222" y="71"/>
                    </a:lnTo>
                    <a:lnTo>
                      <a:pt x="222" y="71"/>
                    </a:lnTo>
                    <a:lnTo>
                      <a:pt x="219" y="66"/>
                    </a:lnTo>
                    <a:lnTo>
                      <a:pt x="218" y="66"/>
                    </a:lnTo>
                    <a:lnTo>
                      <a:pt x="216" y="63"/>
                    </a:lnTo>
                    <a:lnTo>
                      <a:pt x="216" y="69"/>
                    </a:lnTo>
                    <a:lnTo>
                      <a:pt x="218" y="74"/>
                    </a:lnTo>
                    <a:lnTo>
                      <a:pt x="216" y="74"/>
                    </a:lnTo>
                    <a:lnTo>
                      <a:pt x="216" y="74"/>
                    </a:lnTo>
                    <a:lnTo>
                      <a:pt x="216" y="74"/>
                    </a:lnTo>
                    <a:lnTo>
                      <a:pt x="215" y="70"/>
                    </a:lnTo>
                    <a:lnTo>
                      <a:pt x="214" y="66"/>
                    </a:lnTo>
                    <a:lnTo>
                      <a:pt x="214" y="61"/>
                    </a:lnTo>
                    <a:lnTo>
                      <a:pt x="214" y="59"/>
                    </a:lnTo>
                    <a:lnTo>
                      <a:pt x="212" y="58"/>
                    </a:lnTo>
                    <a:lnTo>
                      <a:pt x="212" y="58"/>
                    </a:lnTo>
                    <a:lnTo>
                      <a:pt x="212" y="58"/>
                    </a:lnTo>
                    <a:lnTo>
                      <a:pt x="211" y="57"/>
                    </a:lnTo>
                    <a:lnTo>
                      <a:pt x="207" y="53"/>
                    </a:lnTo>
                    <a:lnTo>
                      <a:pt x="203" y="50"/>
                    </a:lnTo>
                    <a:lnTo>
                      <a:pt x="199" y="46"/>
                    </a:lnTo>
                    <a:lnTo>
                      <a:pt x="197" y="41"/>
                    </a:lnTo>
                    <a:lnTo>
                      <a:pt x="194" y="37"/>
                    </a:lnTo>
                    <a:lnTo>
                      <a:pt x="191" y="35"/>
                    </a:lnTo>
                    <a:lnTo>
                      <a:pt x="186" y="37"/>
                    </a:lnTo>
                    <a:lnTo>
                      <a:pt x="180" y="44"/>
                    </a:lnTo>
                    <a:lnTo>
                      <a:pt x="173" y="50"/>
                    </a:lnTo>
                    <a:lnTo>
                      <a:pt x="168" y="57"/>
                    </a:lnTo>
                    <a:lnTo>
                      <a:pt x="165" y="61"/>
                    </a:lnTo>
                    <a:lnTo>
                      <a:pt x="165" y="62"/>
                    </a:lnTo>
                    <a:lnTo>
                      <a:pt x="168" y="65"/>
                    </a:lnTo>
                    <a:lnTo>
                      <a:pt x="172" y="69"/>
                    </a:lnTo>
                    <a:lnTo>
                      <a:pt x="170" y="69"/>
                    </a:lnTo>
                    <a:lnTo>
                      <a:pt x="170" y="69"/>
                    </a:lnTo>
                    <a:lnTo>
                      <a:pt x="168" y="67"/>
                    </a:lnTo>
                    <a:lnTo>
                      <a:pt x="165" y="66"/>
                    </a:lnTo>
                    <a:lnTo>
                      <a:pt x="161" y="63"/>
                    </a:lnTo>
                    <a:lnTo>
                      <a:pt x="159" y="61"/>
                    </a:lnTo>
                    <a:lnTo>
                      <a:pt x="157" y="58"/>
                    </a:lnTo>
                    <a:lnTo>
                      <a:pt x="156" y="56"/>
                    </a:lnTo>
                    <a:lnTo>
                      <a:pt x="156" y="52"/>
                    </a:lnTo>
                    <a:lnTo>
                      <a:pt x="156" y="52"/>
                    </a:lnTo>
                    <a:lnTo>
                      <a:pt x="157" y="52"/>
                    </a:lnTo>
                    <a:lnTo>
                      <a:pt x="155" y="46"/>
                    </a:lnTo>
                    <a:lnTo>
                      <a:pt x="152" y="42"/>
                    </a:lnTo>
                    <a:lnTo>
                      <a:pt x="149" y="37"/>
                    </a:lnTo>
                    <a:lnTo>
                      <a:pt x="148" y="33"/>
                    </a:lnTo>
                    <a:lnTo>
                      <a:pt x="147" y="29"/>
                    </a:lnTo>
                    <a:lnTo>
                      <a:pt x="144" y="24"/>
                    </a:lnTo>
                    <a:lnTo>
                      <a:pt x="143" y="20"/>
                    </a:lnTo>
                    <a:lnTo>
                      <a:pt x="139" y="18"/>
                    </a:lnTo>
                    <a:lnTo>
                      <a:pt x="138" y="19"/>
                    </a:lnTo>
                    <a:lnTo>
                      <a:pt x="134" y="24"/>
                    </a:lnTo>
                    <a:lnTo>
                      <a:pt x="130" y="32"/>
                    </a:lnTo>
                    <a:lnTo>
                      <a:pt x="124" y="40"/>
                    </a:lnTo>
                    <a:lnTo>
                      <a:pt x="122" y="46"/>
                    </a:lnTo>
                    <a:lnTo>
                      <a:pt x="120" y="48"/>
                    </a:lnTo>
                    <a:lnTo>
                      <a:pt x="120" y="50"/>
                    </a:lnTo>
                    <a:lnTo>
                      <a:pt x="119" y="50"/>
                    </a:lnTo>
                    <a:lnTo>
                      <a:pt x="118" y="50"/>
                    </a:lnTo>
                    <a:lnTo>
                      <a:pt x="113" y="48"/>
                    </a:lnTo>
                    <a:lnTo>
                      <a:pt x="107" y="44"/>
                    </a:lnTo>
                    <a:lnTo>
                      <a:pt x="103" y="39"/>
                    </a:lnTo>
                    <a:lnTo>
                      <a:pt x="101" y="33"/>
                    </a:lnTo>
                    <a:lnTo>
                      <a:pt x="99" y="32"/>
                    </a:lnTo>
                    <a:lnTo>
                      <a:pt x="98" y="29"/>
                    </a:lnTo>
                    <a:lnTo>
                      <a:pt x="98" y="28"/>
                    </a:lnTo>
                    <a:lnTo>
                      <a:pt x="98" y="27"/>
                    </a:lnTo>
                    <a:lnTo>
                      <a:pt x="97" y="27"/>
                    </a:lnTo>
                    <a:lnTo>
                      <a:pt x="96" y="25"/>
                    </a:lnTo>
                    <a:lnTo>
                      <a:pt x="94" y="27"/>
                    </a:lnTo>
                    <a:lnTo>
                      <a:pt x="92" y="28"/>
                    </a:lnTo>
                    <a:lnTo>
                      <a:pt x="88" y="31"/>
                    </a:lnTo>
                    <a:lnTo>
                      <a:pt x="85" y="33"/>
                    </a:lnTo>
                    <a:lnTo>
                      <a:pt x="82" y="37"/>
                    </a:lnTo>
                    <a:lnTo>
                      <a:pt x="80" y="41"/>
                    </a:lnTo>
                    <a:lnTo>
                      <a:pt x="77" y="44"/>
                    </a:lnTo>
                    <a:lnTo>
                      <a:pt x="77" y="45"/>
                    </a:lnTo>
                    <a:lnTo>
                      <a:pt x="76" y="48"/>
                    </a:lnTo>
                    <a:lnTo>
                      <a:pt x="75" y="50"/>
                    </a:lnTo>
                    <a:lnTo>
                      <a:pt x="73" y="53"/>
                    </a:lnTo>
                    <a:lnTo>
                      <a:pt x="72" y="56"/>
                    </a:lnTo>
                    <a:lnTo>
                      <a:pt x="72" y="57"/>
                    </a:lnTo>
                    <a:lnTo>
                      <a:pt x="72" y="58"/>
                    </a:lnTo>
                    <a:lnTo>
                      <a:pt x="73" y="58"/>
                    </a:lnTo>
                    <a:lnTo>
                      <a:pt x="73" y="58"/>
                    </a:lnTo>
                    <a:lnTo>
                      <a:pt x="72" y="58"/>
                    </a:lnTo>
                    <a:lnTo>
                      <a:pt x="72" y="59"/>
                    </a:lnTo>
                    <a:lnTo>
                      <a:pt x="71" y="59"/>
                    </a:lnTo>
                    <a:lnTo>
                      <a:pt x="69" y="59"/>
                    </a:lnTo>
                    <a:lnTo>
                      <a:pt x="69" y="58"/>
                    </a:lnTo>
                    <a:lnTo>
                      <a:pt x="69" y="61"/>
                    </a:lnTo>
                    <a:lnTo>
                      <a:pt x="69" y="62"/>
                    </a:lnTo>
                    <a:lnTo>
                      <a:pt x="68" y="62"/>
                    </a:lnTo>
                    <a:lnTo>
                      <a:pt x="68" y="62"/>
                    </a:lnTo>
                    <a:lnTo>
                      <a:pt x="68" y="62"/>
                    </a:lnTo>
                    <a:lnTo>
                      <a:pt x="68" y="59"/>
                    </a:lnTo>
                    <a:lnTo>
                      <a:pt x="68" y="57"/>
                    </a:lnTo>
                    <a:lnTo>
                      <a:pt x="63" y="62"/>
                    </a:lnTo>
                    <a:lnTo>
                      <a:pt x="63" y="62"/>
                    </a:lnTo>
                    <a:lnTo>
                      <a:pt x="63" y="61"/>
                    </a:lnTo>
                    <a:lnTo>
                      <a:pt x="67" y="58"/>
                    </a:lnTo>
                    <a:lnTo>
                      <a:pt x="69" y="54"/>
                    </a:lnTo>
                    <a:lnTo>
                      <a:pt x="73" y="48"/>
                    </a:lnTo>
                    <a:lnTo>
                      <a:pt x="75" y="45"/>
                    </a:lnTo>
                    <a:lnTo>
                      <a:pt x="69" y="31"/>
                    </a:lnTo>
                    <a:lnTo>
                      <a:pt x="63" y="16"/>
                    </a:lnTo>
                    <a:lnTo>
                      <a:pt x="59" y="14"/>
                    </a:lnTo>
                    <a:lnTo>
                      <a:pt x="56" y="10"/>
                    </a:lnTo>
                    <a:lnTo>
                      <a:pt x="52" y="7"/>
                    </a:lnTo>
                    <a:lnTo>
                      <a:pt x="48" y="6"/>
                    </a:lnTo>
                    <a:lnTo>
                      <a:pt x="44" y="6"/>
                    </a:lnTo>
                    <a:lnTo>
                      <a:pt x="42" y="6"/>
                    </a:lnTo>
                    <a:lnTo>
                      <a:pt x="40" y="7"/>
                    </a:lnTo>
                    <a:lnTo>
                      <a:pt x="42" y="10"/>
                    </a:lnTo>
                    <a:lnTo>
                      <a:pt x="43" y="14"/>
                    </a:lnTo>
                    <a:lnTo>
                      <a:pt x="43" y="14"/>
                    </a:lnTo>
                    <a:lnTo>
                      <a:pt x="46" y="16"/>
                    </a:lnTo>
                    <a:lnTo>
                      <a:pt x="46" y="19"/>
                    </a:lnTo>
                    <a:lnTo>
                      <a:pt x="46" y="23"/>
                    </a:lnTo>
                    <a:lnTo>
                      <a:pt x="46" y="27"/>
                    </a:lnTo>
                    <a:lnTo>
                      <a:pt x="44" y="29"/>
                    </a:lnTo>
                    <a:lnTo>
                      <a:pt x="43" y="40"/>
                    </a:lnTo>
                    <a:lnTo>
                      <a:pt x="43" y="40"/>
                    </a:lnTo>
                    <a:lnTo>
                      <a:pt x="42" y="40"/>
                    </a:lnTo>
                    <a:lnTo>
                      <a:pt x="43" y="32"/>
                    </a:lnTo>
                    <a:lnTo>
                      <a:pt x="40" y="36"/>
                    </a:lnTo>
                    <a:lnTo>
                      <a:pt x="39" y="41"/>
                    </a:lnTo>
                    <a:lnTo>
                      <a:pt x="36" y="46"/>
                    </a:lnTo>
                    <a:lnTo>
                      <a:pt x="42" y="50"/>
                    </a:lnTo>
                    <a:lnTo>
                      <a:pt x="44" y="57"/>
                    </a:lnTo>
                    <a:lnTo>
                      <a:pt x="44" y="58"/>
                    </a:lnTo>
                    <a:lnTo>
                      <a:pt x="43" y="58"/>
                    </a:lnTo>
                    <a:lnTo>
                      <a:pt x="43" y="59"/>
                    </a:lnTo>
                    <a:lnTo>
                      <a:pt x="39" y="57"/>
                    </a:lnTo>
                    <a:lnTo>
                      <a:pt x="38" y="54"/>
                    </a:lnTo>
                    <a:lnTo>
                      <a:pt x="35" y="52"/>
                    </a:lnTo>
                    <a:lnTo>
                      <a:pt x="34" y="49"/>
                    </a:lnTo>
                    <a:lnTo>
                      <a:pt x="29" y="45"/>
                    </a:lnTo>
                    <a:lnTo>
                      <a:pt x="22" y="41"/>
                    </a:lnTo>
                    <a:lnTo>
                      <a:pt x="15" y="39"/>
                    </a:lnTo>
                    <a:lnTo>
                      <a:pt x="8" y="37"/>
                    </a:lnTo>
                    <a:lnTo>
                      <a:pt x="11" y="40"/>
                    </a:lnTo>
                    <a:lnTo>
                      <a:pt x="13" y="39"/>
                    </a:lnTo>
                    <a:lnTo>
                      <a:pt x="14" y="39"/>
                    </a:lnTo>
                    <a:lnTo>
                      <a:pt x="17" y="41"/>
                    </a:lnTo>
                    <a:lnTo>
                      <a:pt x="19" y="45"/>
                    </a:lnTo>
                    <a:lnTo>
                      <a:pt x="23" y="48"/>
                    </a:lnTo>
                    <a:lnTo>
                      <a:pt x="27" y="53"/>
                    </a:lnTo>
                    <a:lnTo>
                      <a:pt x="32" y="58"/>
                    </a:lnTo>
                    <a:lnTo>
                      <a:pt x="35" y="65"/>
                    </a:lnTo>
                    <a:lnTo>
                      <a:pt x="38" y="67"/>
                    </a:lnTo>
                    <a:lnTo>
                      <a:pt x="39" y="73"/>
                    </a:lnTo>
                    <a:lnTo>
                      <a:pt x="40" y="77"/>
                    </a:lnTo>
                    <a:lnTo>
                      <a:pt x="39" y="80"/>
                    </a:lnTo>
                    <a:lnTo>
                      <a:pt x="38" y="82"/>
                    </a:lnTo>
                    <a:lnTo>
                      <a:pt x="38" y="82"/>
                    </a:lnTo>
                    <a:lnTo>
                      <a:pt x="35" y="82"/>
                    </a:lnTo>
                    <a:lnTo>
                      <a:pt x="35" y="80"/>
                    </a:lnTo>
                    <a:lnTo>
                      <a:pt x="34" y="79"/>
                    </a:lnTo>
                    <a:lnTo>
                      <a:pt x="32" y="77"/>
                    </a:lnTo>
                    <a:lnTo>
                      <a:pt x="31" y="75"/>
                    </a:lnTo>
                    <a:lnTo>
                      <a:pt x="30" y="78"/>
                    </a:lnTo>
                    <a:lnTo>
                      <a:pt x="29" y="80"/>
                    </a:lnTo>
                    <a:lnTo>
                      <a:pt x="27" y="80"/>
                    </a:lnTo>
                    <a:lnTo>
                      <a:pt x="29" y="80"/>
                    </a:lnTo>
                    <a:lnTo>
                      <a:pt x="30" y="77"/>
                    </a:lnTo>
                    <a:lnTo>
                      <a:pt x="30" y="74"/>
                    </a:lnTo>
                    <a:lnTo>
                      <a:pt x="27" y="71"/>
                    </a:lnTo>
                    <a:lnTo>
                      <a:pt x="27" y="71"/>
                    </a:lnTo>
                    <a:lnTo>
                      <a:pt x="26" y="73"/>
                    </a:lnTo>
                    <a:lnTo>
                      <a:pt x="26" y="74"/>
                    </a:lnTo>
                    <a:lnTo>
                      <a:pt x="25" y="74"/>
                    </a:lnTo>
                    <a:lnTo>
                      <a:pt x="25" y="74"/>
                    </a:lnTo>
                    <a:lnTo>
                      <a:pt x="25" y="74"/>
                    </a:lnTo>
                    <a:lnTo>
                      <a:pt x="26" y="73"/>
                    </a:lnTo>
                    <a:lnTo>
                      <a:pt x="27" y="70"/>
                    </a:lnTo>
                    <a:lnTo>
                      <a:pt x="21" y="62"/>
                    </a:lnTo>
                    <a:lnTo>
                      <a:pt x="15" y="54"/>
                    </a:lnTo>
                    <a:lnTo>
                      <a:pt x="15" y="53"/>
                    </a:lnTo>
                    <a:lnTo>
                      <a:pt x="17" y="52"/>
                    </a:lnTo>
                    <a:lnTo>
                      <a:pt x="17" y="52"/>
                    </a:lnTo>
                    <a:lnTo>
                      <a:pt x="18" y="52"/>
                    </a:lnTo>
                    <a:lnTo>
                      <a:pt x="17" y="52"/>
                    </a:lnTo>
                    <a:lnTo>
                      <a:pt x="13" y="48"/>
                    </a:lnTo>
                    <a:lnTo>
                      <a:pt x="8" y="44"/>
                    </a:lnTo>
                    <a:lnTo>
                      <a:pt x="4" y="40"/>
                    </a:lnTo>
                    <a:lnTo>
                      <a:pt x="0" y="36"/>
                    </a:lnTo>
                    <a:lnTo>
                      <a:pt x="0" y="35"/>
                    </a:lnTo>
                    <a:lnTo>
                      <a:pt x="0" y="33"/>
                    </a:lnTo>
                    <a:lnTo>
                      <a:pt x="1" y="33"/>
                    </a:lnTo>
                    <a:lnTo>
                      <a:pt x="2" y="32"/>
                    </a:lnTo>
                    <a:lnTo>
                      <a:pt x="18" y="35"/>
                    </a:lnTo>
                    <a:lnTo>
                      <a:pt x="32" y="42"/>
                    </a:lnTo>
                    <a:lnTo>
                      <a:pt x="36" y="32"/>
                    </a:lnTo>
                    <a:lnTo>
                      <a:pt x="39" y="21"/>
                    </a:lnTo>
                    <a:lnTo>
                      <a:pt x="36" y="11"/>
                    </a:lnTo>
                    <a:lnTo>
                      <a:pt x="36" y="8"/>
                    </a:lnTo>
                    <a:lnTo>
                      <a:pt x="36" y="6"/>
                    </a:lnTo>
                    <a:lnTo>
                      <a:pt x="36" y="4"/>
                    </a:lnTo>
                    <a:lnTo>
                      <a:pt x="42" y="0"/>
                    </a:lnTo>
                    <a:lnTo>
                      <a:pt x="47" y="0"/>
                    </a:lnTo>
                    <a:close/>
                  </a:path>
                </a:pathLst>
              </a:custGeom>
              <a:grp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3" name="矩形 62"/>
            <p:cNvSpPr/>
            <p:nvPr/>
          </p:nvSpPr>
          <p:spPr>
            <a:xfrm>
              <a:off x="2444468" y="4972398"/>
              <a:ext cx="170037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rgbClr val="3C3C3B"/>
                  </a:solidFill>
                  <a:latin typeface="汉仪小麦体简" panose="00020600040101010101" pitchFamily="18" charset="-122"/>
                  <a:ea typeface="汉仪小麦体简" panose="00020600040101010101" pitchFamily="18" charset="-122"/>
                </a:rPr>
                <a:t>文字</a:t>
              </a:r>
              <a:r>
                <a:rPr lang="zh-CN" altLang="en-US" sz="2400" b="1" dirty="0">
                  <a:solidFill>
                    <a:srgbClr val="3C3C3B"/>
                  </a:solidFill>
                  <a:latin typeface="汉仪小麦体简" panose="00020600040101010101" pitchFamily="18" charset="-122"/>
                  <a:ea typeface="汉仪小麦体简" panose="00020600040101010101" pitchFamily="18" charset="-122"/>
                </a:rPr>
                <a:t>添加</a:t>
              </a:r>
            </a:p>
          </p:txBody>
        </p:sp>
      </p:grpSp>
      <p:sp>
        <p:nvSpPr>
          <p:cNvPr id="64" name="矩形 63"/>
          <p:cNvSpPr/>
          <p:nvPr/>
        </p:nvSpPr>
        <p:spPr>
          <a:xfrm>
            <a:off x="4156462" y="3270247"/>
            <a:ext cx="568603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65" name="矩形 64"/>
          <p:cNvSpPr/>
          <p:nvPr/>
        </p:nvSpPr>
        <p:spPr>
          <a:xfrm>
            <a:off x="4156462" y="4877185"/>
            <a:ext cx="568603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grpSp>
        <p:nvGrpSpPr>
          <p:cNvPr id="66" name="组合 65"/>
          <p:cNvGrpSpPr/>
          <p:nvPr/>
        </p:nvGrpSpPr>
        <p:grpSpPr>
          <a:xfrm>
            <a:off x="0" y="206306"/>
            <a:ext cx="6720420" cy="902380"/>
            <a:chOff x="0" y="206306"/>
            <a:chExt cx="6720420" cy="902380"/>
          </a:xfrm>
        </p:grpSpPr>
        <p:sp>
          <p:nvSpPr>
            <p:cNvPr id="67" name="文本框 66"/>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68" name="组合 67"/>
            <p:cNvGrpSpPr/>
            <p:nvPr/>
          </p:nvGrpSpPr>
          <p:grpSpPr>
            <a:xfrm>
              <a:off x="0" y="429601"/>
              <a:ext cx="6720420" cy="679085"/>
              <a:chOff x="0" y="429601"/>
              <a:chExt cx="6720420" cy="679085"/>
            </a:xfrm>
          </p:grpSpPr>
          <p:sp>
            <p:nvSpPr>
              <p:cNvPr id="69" name="任意多边形 68"/>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29605949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900" decel="100000" fill="hold"/>
                                        <p:tgtEl>
                                          <p:spTgt spid="7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2000"/>
                            </p:stCondLst>
                            <p:childTnLst>
                              <p:par>
                                <p:cTn id="21" presetID="37" presetClass="entr" presetSubtype="0"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1000"/>
                                        <p:tgtEl>
                                          <p:spTgt spid="72"/>
                                        </p:tgtEl>
                                      </p:cBhvr>
                                    </p:animEffect>
                                    <p:anim calcmode="lin" valueType="num">
                                      <p:cBhvr>
                                        <p:cTn id="24" dur="1000" fill="hold"/>
                                        <p:tgtEl>
                                          <p:spTgt spid="72"/>
                                        </p:tgtEl>
                                        <p:attrNameLst>
                                          <p:attrName>ppt_x</p:attrName>
                                        </p:attrNameLst>
                                      </p:cBhvr>
                                      <p:tavLst>
                                        <p:tav tm="0">
                                          <p:val>
                                            <p:strVal val="#ppt_x"/>
                                          </p:val>
                                        </p:tav>
                                        <p:tav tm="100000">
                                          <p:val>
                                            <p:strVal val="#ppt_x"/>
                                          </p:val>
                                        </p:tav>
                                      </p:tavLst>
                                    </p:anim>
                                    <p:anim calcmode="lin" valueType="num">
                                      <p:cBhvr>
                                        <p:cTn id="25" dur="900" decel="100000" fill="hold"/>
                                        <p:tgtEl>
                                          <p:spTgt spid="72"/>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left)">
                                      <p:cBhvr>
                                        <p:cTn id="30" dur="500"/>
                                        <p:tgtEl>
                                          <p:spTgt spid="64"/>
                                        </p:tgtEl>
                                      </p:cBhvr>
                                    </p:animEffect>
                                  </p:childTnLst>
                                </p:cTn>
                              </p:par>
                            </p:childTnLst>
                          </p:cTn>
                        </p:par>
                        <p:par>
                          <p:cTn id="31" fill="hold">
                            <p:stCondLst>
                              <p:cond delay="3500"/>
                            </p:stCondLst>
                            <p:childTnLst>
                              <p:par>
                                <p:cTn id="32" presetID="37" presetClass="entr" presetSubtype="0"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1000"/>
                                        <p:tgtEl>
                                          <p:spTgt spid="73"/>
                                        </p:tgtEl>
                                      </p:cBhvr>
                                    </p:animEffect>
                                    <p:anim calcmode="lin" valueType="num">
                                      <p:cBhvr>
                                        <p:cTn id="35" dur="1000" fill="hold"/>
                                        <p:tgtEl>
                                          <p:spTgt spid="73"/>
                                        </p:tgtEl>
                                        <p:attrNameLst>
                                          <p:attrName>ppt_x</p:attrName>
                                        </p:attrNameLst>
                                      </p:cBhvr>
                                      <p:tavLst>
                                        <p:tav tm="0">
                                          <p:val>
                                            <p:strVal val="#ppt_x"/>
                                          </p:val>
                                        </p:tav>
                                        <p:tav tm="100000">
                                          <p:val>
                                            <p:strVal val="#ppt_x"/>
                                          </p:val>
                                        </p:tav>
                                      </p:tavLst>
                                    </p:anim>
                                    <p:anim calcmode="lin" valueType="num">
                                      <p:cBhvr>
                                        <p:cTn id="36" dur="900" decel="100000" fill="hold"/>
                                        <p:tgtEl>
                                          <p:spTgt spid="7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wipe(left)">
                                      <p:cBhvr>
                                        <p:cTn id="4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4"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a:spLocks noEditPoints="1"/>
          </p:cNvSpPr>
          <p:nvPr>
            <p:custDataLst>
              <p:tags r:id="rId2"/>
            </p:custDataLst>
          </p:nvPr>
        </p:nvSpPr>
        <p:spPr bwMode="auto">
          <a:xfrm>
            <a:off x="2022438" y="2144823"/>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rgbClr val="88CBD5"/>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9" name="MH_Other_2"/>
          <p:cNvSpPr>
            <a:spLocks noEditPoints="1"/>
          </p:cNvSpPr>
          <p:nvPr>
            <p:custDataLst>
              <p:tags r:id="rId3"/>
            </p:custDataLst>
          </p:nvPr>
        </p:nvSpPr>
        <p:spPr bwMode="auto">
          <a:xfrm>
            <a:off x="2573981" y="3443852"/>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rgbClr val="FFB6B6"/>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12" name="MH_Other_3"/>
          <p:cNvSpPr>
            <a:spLocks noEditPoints="1"/>
          </p:cNvSpPr>
          <p:nvPr>
            <p:custDataLst>
              <p:tags r:id="rId4"/>
            </p:custDataLst>
          </p:nvPr>
        </p:nvSpPr>
        <p:spPr bwMode="auto">
          <a:xfrm>
            <a:off x="1601524" y="4742880"/>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rgbClr val="8EA4D8"/>
          </a:solidFill>
          <a:ln>
            <a:noFill/>
          </a:ln>
          <a:effectLst>
            <a:reflection blurRad="6350" stA="52000" endA="300" endPos="35000" dir="5400000" sy="-100000" algn="bl" rotWithShape="0"/>
          </a:effectLst>
        </p:spPr>
        <p:txBody>
          <a:bodyPr/>
          <a:lstStyle/>
          <a:p>
            <a:pPr>
              <a:defRPr/>
            </a:pPr>
            <a:endParaRPr lang="zh-CN" altLang="en-US">
              <a:solidFill>
                <a:srgbClr val="F6B202"/>
              </a:solidFill>
            </a:endParaRPr>
          </a:p>
        </p:txBody>
      </p:sp>
      <p:grpSp>
        <p:nvGrpSpPr>
          <p:cNvPr id="11" name="组合 10"/>
          <p:cNvGrpSpPr/>
          <p:nvPr/>
        </p:nvGrpSpPr>
        <p:grpSpPr>
          <a:xfrm>
            <a:off x="3056019" y="1942190"/>
            <a:ext cx="7075117" cy="848533"/>
            <a:chOff x="7325358" y="2262882"/>
            <a:chExt cx="7075117" cy="848533"/>
          </a:xfrm>
        </p:grpSpPr>
        <p:sp>
          <p:nvSpPr>
            <p:cNvPr id="14" name="矩形 13"/>
            <p:cNvSpPr/>
            <p:nvPr/>
          </p:nvSpPr>
          <p:spPr>
            <a:xfrm>
              <a:off x="7325358" y="2686683"/>
              <a:ext cx="7075117"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a:t>
              </a:r>
              <a:r>
                <a:rPr lang="zh-CN" altLang="en-US" dirty="0" smtClean="0">
                  <a:solidFill>
                    <a:srgbClr val="3C3C3B"/>
                  </a:solidFill>
                  <a:latin typeface="汉仪小麦体简" panose="00020600040101010101" pitchFamily="18" charset="-122"/>
                  <a:ea typeface="汉仪小麦体简" panose="00020600040101010101" pitchFamily="18" charset="-122"/>
                </a:rPr>
                <a:t>出来</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5" name="矩形 1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6" name="组合 15"/>
          <p:cNvGrpSpPr/>
          <p:nvPr/>
        </p:nvGrpSpPr>
        <p:grpSpPr>
          <a:xfrm>
            <a:off x="3641374" y="3241219"/>
            <a:ext cx="7075117" cy="848533"/>
            <a:chOff x="7325358" y="2262882"/>
            <a:chExt cx="7075117" cy="848533"/>
          </a:xfrm>
        </p:grpSpPr>
        <p:sp>
          <p:nvSpPr>
            <p:cNvPr id="17" name="矩形 16"/>
            <p:cNvSpPr/>
            <p:nvPr/>
          </p:nvSpPr>
          <p:spPr>
            <a:xfrm>
              <a:off x="7325358" y="2686683"/>
              <a:ext cx="7075117"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a:t>
              </a:r>
              <a:r>
                <a:rPr lang="zh-CN" altLang="en-US" dirty="0" smtClean="0">
                  <a:solidFill>
                    <a:srgbClr val="3C3C3B"/>
                  </a:solidFill>
                  <a:latin typeface="汉仪小麦体简" panose="00020600040101010101" pitchFamily="18" charset="-122"/>
                  <a:ea typeface="汉仪小麦体简" panose="00020600040101010101" pitchFamily="18" charset="-122"/>
                </a:rPr>
                <a:t>出来</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8" name="矩形 1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9" name="组合 18"/>
          <p:cNvGrpSpPr/>
          <p:nvPr/>
        </p:nvGrpSpPr>
        <p:grpSpPr>
          <a:xfrm>
            <a:off x="2654238" y="4641563"/>
            <a:ext cx="7075117" cy="848533"/>
            <a:chOff x="7325358" y="2262882"/>
            <a:chExt cx="7075117" cy="848533"/>
          </a:xfrm>
        </p:grpSpPr>
        <p:sp>
          <p:nvSpPr>
            <p:cNvPr id="20" name="矩形 19"/>
            <p:cNvSpPr/>
            <p:nvPr/>
          </p:nvSpPr>
          <p:spPr>
            <a:xfrm>
              <a:off x="7325358" y="2686683"/>
              <a:ext cx="7075117"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a:t>
              </a:r>
              <a:r>
                <a:rPr lang="zh-CN" altLang="en-US" dirty="0" smtClean="0">
                  <a:solidFill>
                    <a:srgbClr val="3C3C3B"/>
                  </a:solidFill>
                  <a:latin typeface="汉仪小麦体简" panose="00020600040101010101" pitchFamily="18" charset="-122"/>
                  <a:ea typeface="汉仪小麦体简" panose="00020600040101010101" pitchFamily="18" charset="-122"/>
                </a:rPr>
                <a:t>出来</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1" name="矩形 2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2" name="组合 21"/>
          <p:cNvGrpSpPr/>
          <p:nvPr/>
        </p:nvGrpSpPr>
        <p:grpSpPr>
          <a:xfrm>
            <a:off x="0" y="206306"/>
            <a:ext cx="6720420" cy="902380"/>
            <a:chOff x="0" y="206306"/>
            <a:chExt cx="6720420" cy="902380"/>
          </a:xfrm>
        </p:grpSpPr>
        <p:sp>
          <p:nvSpPr>
            <p:cNvPr id="23" name="文本框 22"/>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24" name="组合 23"/>
            <p:cNvGrpSpPr/>
            <p:nvPr/>
          </p:nvGrpSpPr>
          <p:grpSpPr>
            <a:xfrm>
              <a:off x="0" y="429601"/>
              <a:ext cx="6720420" cy="679085"/>
              <a:chOff x="0" y="429601"/>
              <a:chExt cx="6720420" cy="679085"/>
            </a:xfrm>
          </p:grpSpPr>
          <p:sp>
            <p:nvSpPr>
              <p:cNvPr id="25" name="任意多边形 24"/>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ustDataLst>
      <p:tags r:id="rId1"/>
    </p:custDataLst>
    <p:extLst>
      <p:ext uri="{BB962C8B-B14F-4D97-AF65-F5344CB8AC3E}">
        <p14:creationId xmlns:p14="http://schemas.microsoft.com/office/powerpoint/2010/main" val="3664000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1+#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3000"/>
                            </p:stCondLst>
                            <p:childTnLst>
                              <p:par>
                                <p:cTn id="38" presetID="2" presetClass="entr" presetSubtype="2"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0" y="206306"/>
            <a:ext cx="6720420" cy="902380"/>
            <a:chOff x="0" y="206306"/>
            <a:chExt cx="6720420" cy="902380"/>
          </a:xfrm>
        </p:grpSpPr>
        <p:sp>
          <p:nvSpPr>
            <p:cNvPr id="17" name="文本框 16"/>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8" name="组合 17"/>
            <p:cNvGrpSpPr/>
            <p:nvPr/>
          </p:nvGrpSpPr>
          <p:grpSpPr>
            <a:xfrm>
              <a:off x="0" y="429601"/>
              <a:ext cx="6720420" cy="679085"/>
              <a:chOff x="0" y="429601"/>
              <a:chExt cx="6720420" cy="679085"/>
            </a:xfrm>
          </p:grpSpPr>
          <p:sp>
            <p:nvSpPr>
              <p:cNvPr id="19" name="任意多边形 18"/>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21" name="组合 20"/>
          <p:cNvGrpSpPr/>
          <p:nvPr/>
        </p:nvGrpSpPr>
        <p:grpSpPr>
          <a:xfrm>
            <a:off x="7343776" y="1823500"/>
            <a:ext cx="3643478" cy="1065501"/>
            <a:chOff x="7325359" y="2262882"/>
            <a:chExt cx="3643478" cy="1065501"/>
          </a:xfrm>
        </p:grpSpPr>
        <p:sp>
          <p:nvSpPr>
            <p:cNvPr id="22" name="矩形 21"/>
            <p:cNvSpPr/>
            <p:nvPr/>
          </p:nvSpPr>
          <p:spPr>
            <a:xfrm>
              <a:off x="7325359" y="2645119"/>
              <a:ext cx="364347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sz="1600"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23" name="矩形 22"/>
            <p:cNvSpPr/>
            <p:nvPr/>
          </p:nvSpPr>
          <p:spPr>
            <a:xfrm>
              <a:off x="7325360" y="2262882"/>
              <a:ext cx="2241974" cy="4425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4" name="组合 23"/>
          <p:cNvGrpSpPr/>
          <p:nvPr/>
        </p:nvGrpSpPr>
        <p:grpSpPr>
          <a:xfrm>
            <a:off x="7343776" y="4647163"/>
            <a:ext cx="3643478" cy="1065501"/>
            <a:chOff x="7325359" y="2262882"/>
            <a:chExt cx="3643478" cy="1065501"/>
          </a:xfrm>
        </p:grpSpPr>
        <p:sp>
          <p:nvSpPr>
            <p:cNvPr id="25" name="矩形 24"/>
            <p:cNvSpPr/>
            <p:nvPr/>
          </p:nvSpPr>
          <p:spPr>
            <a:xfrm>
              <a:off x="7325359" y="2645119"/>
              <a:ext cx="364347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sz="1600"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26" name="矩形 25"/>
            <p:cNvSpPr/>
            <p:nvPr/>
          </p:nvSpPr>
          <p:spPr>
            <a:xfrm>
              <a:off x="7325360" y="2262882"/>
              <a:ext cx="2241974" cy="4425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7" name="组合 26"/>
          <p:cNvGrpSpPr/>
          <p:nvPr/>
        </p:nvGrpSpPr>
        <p:grpSpPr>
          <a:xfrm>
            <a:off x="1077090" y="1823500"/>
            <a:ext cx="3643478" cy="1065501"/>
            <a:chOff x="7325359" y="2262882"/>
            <a:chExt cx="3643478" cy="1065501"/>
          </a:xfrm>
        </p:grpSpPr>
        <p:sp>
          <p:nvSpPr>
            <p:cNvPr id="28" name="矩形 27"/>
            <p:cNvSpPr/>
            <p:nvPr/>
          </p:nvSpPr>
          <p:spPr>
            <a:xfrm>
              <a:off x="7325359" y="2645119"/>
              <a:ext cx="3643478"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sz="1600"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29" name="矩形 28"/>
            <p:cNvSpPr/>
            <p:nvPr/>
          </p:nvSpPr>
          <p:spPr>
            <a:xfrm>
              <a:off x="8726863" y="22628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30" name="组合 29"/>
          <p:cNvGrpSpPr/>
          <p:nvPr/>
        </p:nvGrpSpPr>
        <p:grpSpPr>
          <a:xfrm>
            <a:off x="1077090" y="4647163"/>
            <a:ext cx="3643478" cy="1065501"/>
            <a:chOff x="7325359" y="2262882"/>
            <a:chExt cx="3643478" cy="1065501"/>
          </a:xfrm>
        </p:grpSpPr>
        <p:sp>
          <p:nvSpPr>
            <p:cNvPr id="31" name="矩形 30"/>
            <p:cNvSpPr/>
            <p:nvPr/>
          </p:nvSpPr>
          <p:spPr>
            <a:xfrm>
              <a:off x="7325359" y="2645119"/>
              <a:ext cx="3643478"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sz="1600"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32" name="矩形 31"/>
            <p:cNvSpPr/>
            <p:nvPr/>
          </p:nvSpPr>
          <p:spPr>
            <a:xfrm>
              <a:off x="8726863" y="22628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 name="组合 1"/>
          <p:cNvGrpSpPr/>
          <p:nvPr/>
        </p:nvGrpSpPr>
        <p:grpSpPr>
          <a:xfrm>
            <a:off x="4376739" y="2073275"/>
            <a:ext cx="3455266" cy="3449638"/>
            <a:chOff x="4376739" y="2073275"/>
            <a:chExt cx="3455266" cy="3449638"/>
          </a:xfrm>
        </p:grpSpPr>
        <p:sp>
          <p:nvSpPr>
            <p:cNvPr id="303107" name="MH_SubTitle_2"/>
            <p:cNvSpPr>
              <a:spLocks noEditPoints="1"/>
            </p:cNvSpPr>
            <p:nvPr>
              <p:custDataLst>
                <p:tags r:id="rId2"/>
              </p:custDataLst>
            </p:nvPr>
          </p:nvSpPr>
          <p:spPr bwMode="auto">
            <a:xfrm>
              <a:off x="6865939" y="33178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88CBD5"/>
            </a:solidFill>
            <a:ln>
              <a:noFill/>
            </a:ln>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303108" name="MH_SubTitle_1"/>
            <p:cNvSpPr>
              <a:spLocks noEditPoints="1"/>
            </p:cNvSpPr>
            <p:nvPr>
              <p:custDataLst>
                <p:tags r:id="rId3"/>
              </p:custDataLst>
            </p:nvPr>
          </p:nvSpPr>
          <p:spPr bwMode="auto">
            <a:xfrm>
              <a:off x="5621339" y="20732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8EA4D8"/>
            </a:solidFill>
            <a:ln>
              <a:noFill/>
            </a:ln>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6" name="MH_SubTitle_3"/>
            <p:cNvSpPr>
              <a:spLocks noEditPoints="1"/>
            </p:cNvSpPr>
            <p:nvPr>
              <p:custDataLst>
                <p:tags r:id="rId4"/>
              </p:custDataLst>
            </p:nvPr>
          </p:nvSpPr>
          <p:spPr bwMode="auto">
            <a:xfrm>
              <a:off x="5621339" y="45624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8EA4D8"/>
            </a:solidFill>
            <a:ln>
              <a:noFill/>
            </a:ln>
          </p:spPr>
          <p:txBody>
            <a:bodyPr lIns="0" tIns="0" rIns="0" bIns="0" anchor="ctr">
              <a:normAutofit/>
            </a:bodyPr>
            <a:lstStyle/>
            <a:p>
              <a:pPr algn="ctr">
                <a:defRPr/>
              </a:pPr>
              <a:endParaRPr lang="zh-CN" altLang="en-US" b="1" dirty="0"/>
            </a:p>
          </p:txBody>
        </p:sp>
        <p:sp>
          <p:nvSpPr>
            <p:cNvPr id="7" name="MH_SubTitle_4"/>
            <p:cNvSpPr>
              <a:spLocks noEditPoints="1"/>
            </p:cNvSpPr>
            <p:nvPr>
              <p:custDataLst>
                <p:tags r:id="rId5"/>
              </p:custDataLst>
            </p:nvPr>
          </p:nvSpPr>
          <p:spPr bwMode="auto">
            <a:xfrm>
              <a:off x="4376739" y="33178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88CBD5"/>
            </a:solidFill>
            <a:ln>
              <a:noFill/>
            </a:ln>
          </p:spPr>
          <p:txBody>
            <a:bodyPr lIns="0" tIns="0" rIns="0" bIns="0" anchor="ctr">
              <a:normAutofit/>
            </a:bodyPr>
            <a:lstStyle/>
            <a:p>
              <a:pPr algn="ctr">
                <a:defRPr/>
              </a:pPr>
              <a:endParaRPr lang="zh-CN" altLang="en-US" b="1" dirty="0"/>
            </a:p>
          </p:txBody>
        </p:sp>
        <p:sp>
          <p:nvSpPr>
            <p:cNvPr id="8" name="MH_Other_1"/>
            <p:cNvSpPr>
              <a:spLocks noEditPoints="1"/>
            </p:cNvSpPr>
            <p:nvPr>
              <p:custDataLst>
                <p:tags r:id="rId6"/>
              </p:custDataLst>
            </p:nvPr>
          </p:nvSpPr>
          <p:spPr bwMode="auto">
            <a:xfrm>
              <a:off x="5283200" y="4256089"/>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bg1">
                <a:lumMod val="75000"/>
              </a:schemeClr>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9" name="MH_Other_2"/>
            <p:cNvSpPr>
              <a:spLocks noEditPoints="1"/>
            </p:cNvSpPr>
            <p:nvPr>
              <p:custDataLst>
                <p:tags r:id="rId7"/>
              </p:custDataLst>
            </p:nvPr>
          </p:nvSpPr>
          <p:spPr bwMode="auto">
            <a:xfrm rot="6727599">
              <a:off x="5227638" y="2973388"/>
              <a:ext cx="393700"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bg1">
                <a:lumMod val="75000"/>
              </a:schemeClr>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10" name="MH_Other_3"/>
            <p:cNvSpPr>
              <a:spLocks noEditPoints="1"/>
            </p:cNvSpPr>
            <p:nvPr>
              <p:custDataLst>
                <p:tags r:id="rId8"/>
              </p:custDataLst>
            </p:nvPr>
          </p:nvSpPr>
          <p:spPr bwMode="auto">
            <a:xfrm rot="11874108">
              <a:off x="6561138" y="3001964"/>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bg1">
                <a:lumMod val="75000"/>
              </a:schemeClr>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11" name="MH_Other_4"/>
            <p:cNvSpPr>
              <a:spLocks noEditPoints="1"/>
            </p:cNvSpPr>
            <p:nvPr>
              <p:custDataLst>
                <p:tags r:id="rId9"/>
              </p:custDataLst>
            </p:nvPr>
          </p:nvSpPr>
          <p:spPr bwMode="auto">
            <a:xfrm rot="17263887">
              <a:off x="6596857" y="4325145"/>
              <a:ext cx="392113"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bg1">
                <a:lumMod val="75000"/>
              </a:schemeClr>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33" name="矩形 32"/>
            <p:cNvSpPr/>
            <p:nvPr/>
          </p:nvSpPr>
          <p:spPr>
            <a:xfrm>
              <a:off x="5621338" y="2285165"/>
              <a:ext cx="943894" cy="562696"/>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a:ln w="19050">
                    <a:solidFill>
                      <a:schemeClr val="bg1"/>
                    </a:solidFill>
                  </a:ln>
                  <a:blipFill>
                    <a:blip r:embed="rId12"/>
                    <a:stretch>
                      <a:fillRect/>
                    </a:stretch>
                  </a:blipFill>
                  <a:latin typeface="Freehand521 BT" panose="03080802030307080304" pitchFamily="66" charset="0"/>
                  <a:ea typeface="맑은 고딕" panose="020B0503020000020004" pitchFamily="34" charset="-127"/>
                  <a:cs typeface="Tahoma" panose="020B0604030504040204" pitchFamily="34" charset="0"/>
                </a:rPr>
                <a:t>01</a:t>
              </a:r>
              <a:endParaRPr lang="zh-CN" altLang="en-US" sz="3600" b="1" dirty="0">
                <a:ln w="19050">
                  <a:solidFill>
                    <a:schemeClr val="bg1"/>
                  </a:solidFill>
                </a:ln>
                <a:blipFill>
                  <a:blip r:embed="rId12"/>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sp>
          <p:nvSpPr>
            <p:cNvPr id="34" name="矩形 33"/>
            <p:cNvSpPr/>
            <p:nvPr/>
          </p:nvSpPr>
          <p:spPr>
            <a:xfrm>
              <a:off x="6888111" y="3536712"/>
              <a:ext cx="943894" cy="562696"/>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smtClean="0">
                  <a:ln w="19050">
                    <a:solidFill>
                      <a:schemeClr val="bg1"/>
                    </a:solidFill>
                  </a:ln>
                  <a:blipFill>
                    <a:blip r:embed="rId12"/>
                    <a:stretch>
                      <a:fillRect/>
                    </a:stretch>
                  </a:blipFill>
                  <a:latin typeface="Freehand521 BT" panose="03080802030307080304" pitchFamily="66" charset="0"/>
                  <a:ea typeface="맑은 고딕" panose="020B0503020000020004" pitchFamily="34" charset="-127"/>
                  <a:cs typeface="Tahoma" panose="020B0604030504040204" pitchFamily="34" charset="0"/>
                </a:rPr>
                <a:t>02</a:t>
              </a:r>
              <a:endParaRPr lang="zh-CN" altLang="en-US" sz="3600" b="1" dirty="0">
                <a:ln w="19050">
                  <a:solidFill>
                    <a:schemeClr val="bg1"/>
                  </a:solidFill>
                </a:ln>
                <a:blipFill>
                  <a:blip r:embed="rId12"/>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sp>
          <p:nvSpPr>
            <p:cNvPr id="35" name="矩形 34"/>
            <p:cNvSpPr/>
            <p:nvPr/>
          </p:nvSpPr>
          <p:spPr>
            <a:xfrm>
              <a:off x="5676900" y="4767763"/>
              <a:ext cx="943894" cy="562696"/>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smtClean="0">
                  <a:ln w="19050">
                    <a:solidFill>
                      <a:schemeClr val="bg1"/>
                    </a:solidFill>
                  </a:ln>
                  <a:blipFill>
                    <a:blip r:embed="rId12"/>
                    <a:stretch>
                      <a:fillRect/>
                    </a:stretch>
                  </a:blipFill>
                  <a:latin typeface="Freehand521 BT" panose="03080802030307080304" pitchFamily="66" charset="0"/>
                  <a:ea typeface="맑은 고딕" panose="020B0503020000020004" pitchFamily="34" charset="-127"/>
                  <a:cs typeface="Tahoma" panose="020B0604030504040204" pitchFamily="34" charset="0"/>
                </a:rPr>
                <a:t>03</a:t>
              </a:r>
              <a:endParaRPr lang="zh-CN" altLang="en-US" sz="3600" b="1" dirty="0">
                <a:ln w="19050">
                  <a:solidFill>
                    <a:schemeClr val="bg1"/>
                  </a:solidFill>
                </a:ln>
                <a:blipFill>
                  <a:blip r:embed="rId12"/>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sp>
          <p:nvSpPr>
            <p:cNvPr id="36" name="矩形 35"/>
            <p:cNvSpPr/>
            <p:nvPr/>
          </p:nvSpPr>
          <p:spPr>
            <a:xfrm>
              <a:off x="4388520" y="3553905"/>
              <a:ext cx="943894" cy="562696"/>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smtClean="0">
                  <a:ln w="19050">
                    <a:solidFill>
                      <a:schemeClr val="bg1"/>
                    </a:solidFill>
                  </a:ln>
                  <a:blipFill>
                    <a:blip r:embed="rId12"/>
                    <a:stretch>
                      <a:fillRect/>
                    </a:stretch>
                  </a:blipFill>
                  <a:latin typeface="Freehand521 BT" panose="03080802030307080304" pitchFamily="66" charset="0"/>
                  <a:ea typeface="맑은 고딕" panose="020B0503020000020004" pitchFamily="34" charset="-127"/>
                  <a:cs typeface="Tahoma" panose="020B0604030504040204" pitchFamily="34" charset="0"/>
                </a:rPr>
                <a:t>04</a:t>
              </a:r>
              <a:endParaRPr lang="zh-CN" altLang="en-US" sz="3600" b="1" dirty="0">
                <a:ln w="19050">
                  <a:solidFill>
                    <a:schemeClr val="bg1"/>
                  </a:solidFill>
                </a:ln>
                <a:blipFill>
                  <a:blip r:embed="rId12"/>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grpSp>
    </p:spTree>
    <p:custDataLst>
      <p:tags r:id="rId1"/>
    </p:custDataLst>
    <p:extLst>
      <p:ext uri="{BB962C8B-B14F-4D97-AF65-F5344CB8AC3E}">
        <p14:creationId xmlns:p14="http://schemas.microsoft.com/office/powerpoint/2010/main" val="42164806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0-#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1+#ppt_w/2"/>
                                          </p:val>
                                        </p:tav>
                                        <p:tav tm="100000">
                                          <p:val>
                                            <p:strVal val="#ppt_x"/>
                                          </p:val>
                                        </p:tav>
                                      </p:tavLst>
                                    </p:anim>
                                    <p:anim calcmode="lin" valueType="num">
                                      <p:cBhvr additive="base">
                                        <p:cTn id="35"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88565" y="2280025"/>
            <a:ext cx="883138" cy="466446"/>
          </a:xfrm>
          <a:prstGeom prst="rect">
            <a:avLst/>
          </a:prstGeom>
        </p:spPr>
      </p:pic>
      <p:pic>
        <p:nvPicPr>
          <p:cNvPr id="3" name="图片 2"/>
          <p:cNvPicPr>
            <a:picLocks noChangeAspect="1"/>
          </p:cNvPicPr>
          <p:nvPr/>
        </p:nvPicPr>
        <p:blipFill>
          <a:blip r:embed="rId4"/>
          <a:stretch>
            <a:fillRect/>
          </a:stretch>
        </p:blipFill>
        <p:spPr>
          <a:xfrm>
            <a:off x="2215277" y="2431719"/>
            <a:ext cx="2373818" cy="2322659"/>
          </a:xfrm>
          <a:prstGeom prst="rect">
            <a:avLst/>
          </a:prstGeom>
        </p:spPr>
      </p:pic>
      <p:sp>
        <p:nvSpPr>
          <p:cNvPr id="5" name="矩形 4"/>
          <p:cNvSpPr/>
          <p:nvPr/>
        </p:nvSpPr>
        <p:spPr>
          <a:xfrm>
            <a:off x="5121972" y="3168201"/>
            <a:ext cx="5200469" cy="722762"/>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rPr>
              <a:t>标题文字</a:t>
            </a:r>
            <a:r>
              <a:rPr lang="zh-CN" altLang="en-US" sz="3600" b="1" dirty="0" smtClean="0">
                <a:solidFill>
                  <a:schemeClr val="tx1">
                    <a:lumMod val="65000"/>
                    <a:lumOff val="35000"/>
                  </a:schemeClr>
                </a:solidFill>
                <a:latin typeface="汉仪小麦体简" panose="00020600040101010101" pitchFamily="18" charset="-122"/>
                <a:ea typeface="汉仪小麦体简" panose="00020600040101010101" pitchFamily="18" charset="-122"/>
              </a:rPr>
              <a:t>添加此处</a:t>
            </a:r>
            <a:endPar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sp>
        <p:nvSpPr>
          <p:cNvPr id="6" name="文本框 5"/>
          <p:cNvSpPr txBox="1"/>
          <p:nvPr/>
        </p:nvSpPr>
        <p:spPr>
          <a:xfrm>
            <a:off x="5121971" y="3808462"/>
            <a:ext cx="5200469"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7" name="矩形 6"/>
          <p:cNvSpPr/>
          <p:nvPr/>
        </p:nvSpPr>
        <p:spPr>
          <a:xfrm>
            <a:off x="5071172" y="2108553"/>
            <a:ext cx="1278828" cy="646331"/>
          </a:xfrm>
          <a:prstGeom prst="rect">
            <a:avLst/>
          </a:prstGeom>
        </p:spPr>
        <p:txBody>
          <a:bodyPr lIns="0" tIns="0" rIns="0" bIns="0"/>
          <a:lstStyle/>
          <a:p>
            <a:pPr algn="r" latinLnBrk="1">
              <a:spcBef>
                <a:spcPct val="20000"/>
              </a:spcBef>
              <a:buFont typeface="Arial" panose="020B0604020202020204" pitchFamily="34" charset="0"/>
              <a:buNone/>
            </a:pPr>
            <a:r>
              <a:rPr lang="en-US" altLang="zh-CN" sz="8000" b="1" dirty="0" smtClean="0">
                <a:ln w="19050">
                  <a:solidFill>
                    <a:schemeClr val="tx1"/>
                  </a:solidFill>
                </a:ln>
                <a:blipFill>
                  <a:blip r:embed="rId5"/>
                  <a:stretch>
                    <a:fillRect/>
                  </a:stretch>
                </a:blipFill>
                <a:latin typeface="Freehand521 BT" panose="03080802030307080304" pitchFamily="66" charset="0"/>
                <a:ea typeface="맑은 고딕" panose="020B0503020000020004" pitchFamily="34" charset="-127"/>
                <a:cs typeface="Tahoma" panose="020B0604030504040204" pitchFamily="34" charset="0"/>
              </a:rPr>
              <a:t>04</a:t>
            </a:r>
            <a:endParaRPr lang="zh-CN" altLang="en-US" sz="8000" b="1" dirty="0">
              <a:ln w="19050">
                <a:solidFill>
                  <a:schemeClr val="tx1"/>
                </a:solidFill>
              </a:ln>
              <a:blipFill>
                <a:blip r:embed="rId5"/>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spTree>
    <p:extLst>
      <p:ext uri="{BB962C8B-B14F-4D97-AF65-F5344CB8AC3E}">
        <p14:creationId xmlns:p14="http://schemas.microsoft.com/office/powerpoint/2010/main" val="11822461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7000281" y="1703511"/>
            <a:ext cx="3212014" cy="4277707"/>
          </a:xfrm>
          <a:prstGeom prst="rect">
            <a:avLst/>
          </a:prstGeom>
        </p:spPr>
      </p:pic>
      <p:grpSp>
        <p:nvGrpSpPr>
          <p:cNvPr id="33" name="组合 32"/>
          <p:cNvGrpSpPr/>
          <p:nvPr/>
        </p:nvGrpSpPr>
        <p:grpSpPr>
          <a:xfrm>
            <a:off x="1153354" y="1572860"/>
            <a:ext cx="4986188" cy="745704"/>
            <a:chOff x="1109812" y="1645431"/>
            <a:chExt cx="5727300" cy="856540"/>
          </a:xfrm>
        </p:grpSpPr>
        <p:grpSp>
          <p:nvGrpSpPr>
            <p:cNvPr id="30" name="组合 29"/>
            <p:cNvGrpSpPr/>
            <p:nvPr/>
          </p:nvGrpSpPr>
          <p:grpSpPr>
            <a:xfrm>
              <a:off x="2194000" y="1645431"/>
              <a:ext cx="4643112" cy="841970"/>
              <a:chOff x="2194000" y="1822795"/>
              <a:chExt cx="4643112" cy="841970"/>
            </a:xfrm>
          </p:grpSpPr>
          <p:sp>
            <p:nvSpPr>
              <p:cNvPr id="28" name="矩形 27"/>
              <p:cNvSpPr/>
              <p:nvPr/>
            </p:nvSpPr>
            <p:spPr>
              <a:xfrm>
                <a:off x="2194002" y="1822795"/>
                <a:ext cx="3630142"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标题文字</a:t>
                </a:r>
                <a:r>
                  <a:rPr kumimoji="0" lang="zh-CN" altLang="en-US" sz="2800" b="1" i="0" u="none" strike="noStrike" kern="1200" cap="none" spc="0" normalizeH="0" baseline="0" noProof="0" dirty="0" smtClean="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添加此处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endParaRPr>
              </a:p>
            </p:txBody>
          </p:sp>
          <p:sp>
            <p:nvSpPr>
              <p:cNvPr id="29" name="文本框 28"/>
              <p:cNvSpPr txBox="1"/>
              <p:nvPr/>
            </p:nvSpPr>
            <p:spPr>
              <a:xfrm>
                <a:off x="2194000" y="2357200"/>
                <a:ext cx="4643112" cy="3075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print </a:t>
                </a: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presentation and </a:t>
                </a: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make</a:t>
                </a:r>
                <a:r>
                  <a:rPr kumimoji="0" lang="en-US" altLang="zh-CN" sz="1000" b="0" i="0" u="none" strike="noStrike" kern="1200" cap="none" spc="0" normalizeH="0" noProof="0" dirty="0" smtClean="0">
                    <a:ln>
                      <a:noFill/>
                    </a:ln>
                    <a:solidFill>
                      <a:prstClr val="white">
                        <a:lumMod val="50000"/>
                      </a:prstClr>
                    </a:solidFill>
                    <a:effectLst/>
                    <a:uLnTx/>
                    <a:uFillTx/>
                    <a:latin typeface="微软雅黑"/>
                    <a:ea typeface="微软雅黑"/>
                    <a:cs typeface="+mn-cs"/>
                  </a:rPr>
                  <a:t> </a:t>
                </a: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film </a:t>
                </a: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be used in a wider field</a:t>
                </a:r>
              </a:p>
            </p:txBody>
          </p:sp>
        </p:grpSp>
        <p:grpSp>
          <p:nvGrpSpPr>
            <p:cNvPr id="32" name="组合 31"/>
            <p:cNvGrpSpPr/>
            <p:nvPr/>
          </p:nvGrpSpPr>
          <p:grpSpPr>
            <a:xfrm>
              <a:off x="1109812" y="1703511"/>
              <a:ext cx="1084188" cy="798460"/>
              <a:chOff x="1109812" y="1703511"/>
              <a:chExt cx="1084188" cy="798460"/>
            </a:xfrm>
          </p:grpSpPr>
          <p:grpSp>
            <p:nvGrpSpPr>
              <p:cNvPr id="3" name="그룹 58"/>
              <p:cNvGrpSpPr/>
              <p:nvPr/>
            </p:nvGrpSpPr>
            <p:grpSpPr>
              <a:xfrm>
                <a:off x="1242786" y="1703511"/>
                <a:ext cx="789213" cy="798460"/>
                <a:chOff x="881063" y="1844675"/>
                <a:chExt cx="2709862" cy="2741613"/>
              </a:xfrm>
              <a:solidFill>
                <a:schemeClr val="tx1"/>
              </a:solidFill>
            </p:grpSpPr>
            <p:sp>
              <p:nvSpPr>
                <p:cNvPr id="4"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6"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9"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0"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2"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3"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4"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5"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6"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7"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8"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9"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20"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21"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22"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23"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24"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25"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26"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27"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grpSp>
          <p:sp>
            <p:nvSpPr>
              <p:cNvPr id="31" name="矩形 30"/>
              <p:cNvSpPr/>
              <p:nvPr/>
            </p:nvSpPr>
            <p:spPr>
              <a:xfrm>
                <a:off x="1109812" y="1784535"/>
                <a:ext cx="1084188" cy="646331"/>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a:ln w="19050">
                      <a:solidFill>
                        <a:schemeClr val="tx1"/>
                      </a:solidFill>
                    </a:ln>
                    <a:blipFill>
                      <a:blip r:embed="rId4"/>
                      <a:stretch>
                        <a:fillRect/>
                      </a:stretch>
                    </a:blipFill>
                    <a:latin typeface="Freehand521 BT" panose="03080802030307080304" pitchFamily="66" charset="0"/>
                    <a:ea typeface="맑은 고딕" panose="020B0503020000020004" pitchFamily="34" charset="-127"/>
                    <a:cs typeface="Tahoma" panose="020B0604030504040204" pitchFamily="34" charset="0"/>
                  </a:rPr>
                  <a:t>01</a:t>
                </a:r>
                <a:endParaRPr lang="zh-CN" altLang="en-US" sz="3600" b="1" dirty="0">
                  <a:ln w="19050">
                    <a:solidFill>
                      <a:schemeClr val="tx1"/>
                    </a:solidFill>
                  </a:ln>
                  <a:blipFill>
                    <a:blip r:embed="rId4"/>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grpSp>
      </p:grpSp>
      <p:grpSp>
        <p:nvGrpSpPr>
          <p:cNvPr id="34" name="组合 33"/>
          <p:cNvGrpSpPr/>
          <p:nvPr/>
        </p:nvGrpSpPr>
        <p:grpSpPr>
          <a:xfrm>
            <a:off x="1153354" y="2756799"/>
            <a:ext cx="5189387" cy="745704"/>
            <a:chOff x="1109812" y="1645431"/>
            <a:chExt cx="5960702" cy="856540"/>
          </a:xfrm>
        </p:grpSpPr>
        <p:grpSp>
          <p:nvGrpSpPr>
            <p:cNvPr id="35" name="组合 34"/>
            <p:cNvGrpSpPr/>
            <p:nvPr/>
          </p:nvGrpSpPr>
          <p:grpSpPr>
            <a:xfrm>
              <a:off x="2194000" y="1645431"/>
              <a:ext cx="4876514" cy="841970"/>
              <a:chOff x="2194000" y="1822795"/>
              <a:chExt cx="4876514" cy="841970"/>
            </a:xfrm>
          </p:grpSpPr>
          <p:sp>
            <p:nvSpPr>
              <p:cNvPr id="63" name="矩形 62"/>
              <p:cNvSpPr/>
              <p:nvPr/>
            </p:nvSpPr>
            <p:spPr>
              <a:xfrm>
                <a:off x="2194002" y="1822795"/>
                <a:ext cx="3630142"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标题文字</a:t>
                </a:r>
                <a:r>
                  <a:rPr kumimoji="0" lang="zh-CN" altLang="en-US" sz="2800" b="1" i="0" u="none" strike="noStrike" kern="1200" cap="none" spc="0" normalizeH="0" baseline="0" noProof="0" dirty="0" smtClean="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添加此处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endParaRPr>
              </a:p>
            </p:txBody>
          </p:sp>
          <p:sp>
            <p:nvSpPr>
              <p:cNvPr id="64" name="文本框 63"/>
              <p:cNvSpPr txBox="1"/>
              <p:nvPr/>
            </p:nvSpPr>
            <p:spPr>
              <a:xfrm>
                <a:off x="2194000" y="2357200"/>
                <a:ext cx="4876514" cy="3075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print </a:t>
                </a: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presentation and </a:t>
                </a: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make</a:t>
                </a:r>
                <a:r>
                  <a:rPr kumimoji="0" lang="en-US" altLang="zh-CN" sz="1000" b="0" i="0" u="none" strike="noStrike" kern="1200" cap="none" spc="0" normalizeH="0" noProof="0" dirty="0" smtClean="0">
                    <a:ln>
                      <a:noFill/>
                    </a:ln>
                    <a:solidFill>
                      <a:prstClr val="white">
                        <a:lumMod val="50000"/>
                      </a:prstClr>
                    </a:solidFill>
                    <a:effectLst/>
                    <a:uLnTx/>
                    <a:uFillTx/>
                    <a:latin typeface="微软雅黑"/>
                    <a:ea typeface="微软雅黑"/>
                    <a:cs typeface="+mn-cs"/>
                  </a:rPr>
                  <a:t> </a:t>
                </a: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film </a:t>
                </a: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be used in a wider field</a:t>
                </a:r>
              </a:p>
            </p:txBody>
          </p:sp>
        </p:grpSp>
        <p:grpSp>
          <p:nvGrpSpPr>
            <p:cNvPr id="36" name="组合 35"/>
            <p:cNvGrpSpPr/>
            <p:nvPr/>
          </p:nvGrpSpPr>
          <p:grpSpPr>
            <a:xfrm>
              <a:off x="1109812" y="1703511"/>
              <a:ext cx="1084188" cy="798460"/>
              <a:chOff x="1109812" y="1703511"/>
              <a:chExt cx="1084188" cy="798460"/>
            </a:xfrm>
          </p:grpSpPr>
          <p:grpSp>
            <p:nvGrpSpPr>
              <p:cNvPr id="37" name="그룹 58"/>
              <p:cNvGrpSpPr/>
              <p:nvPr/>
            </p:nvGrpSpPr>
            <p:grpSpPr>
              <a:xfrm>
                <a:off x="1242786" y="1703511"/>
                <a:ext cx="789213" cy="798460"/>
                <a:chOff x="881063" y="1844675"/>
                <a:chExt cx="2709862" cy="2741613"/>
              </a:xfrm>
              <a:solidFill>
                <a:schemeClr val="tx1"/>
              </a:solidFill>
            </p:grpSpPr>
            <p:sp>
              <p:nvSpPr>
                <p:cNvPr id="39"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0"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1"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2"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3"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4"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5"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6"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7"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8"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49"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0"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1"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2"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3"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4"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5"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6"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7"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8"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59"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60"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61"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62"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grpSp>
          <p:sp>
            <p:nvSpPr>
              <p:cNvPr id="38" name="矩形 37"/>
              <p:cNvSpPr/>
              <p:nvPr/>
            </p:nvSpPr>
            <p:spPr>
              <a:xfrm>
                <a:off x="1109812" y="1784535"/>
                <a:ext cx="1084188" cy="646331"/>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smtClean="0">
                    <a:ln w="19050">
                      <a:solidFill>
                        <a:schemeClr val="tx1"/>
                      </a:solidFill>
                    </a:ln>
                    <a:blipFill>
                      <a:blip r:embed="rId4"/>
                      <a:stretch>
                        <a:fillRect/>
                      </a:stretch>
                    </a:blipFill>
                    <a:latin typeface="Freehand521 BT" panose="03080802030307080304" pitchFamily="66" charset="0"/>
                    <a:ea typeface="맑은 고딕" panose="020B0503020000020004" pitchFamily="34" charset="-127"/>
                    <a:cs typeface="Tahoma" panose="020B0604030504040204" pitchFamily="34" charset="0"/>
                  </a:rPr>
                  <a:t>02</a:t>
                </a:r>
                <a:endParaRPr lang="zh-CN" altLang="en-US" sz="3600" b="1" dirty="0">
                  <a:ln w="19050">
                    <a:solidFill>
                      <a:schemeClr val="tx1"/>
                    </a:solidFill>
                  </a:ln>
                  <a:blipFill>
                    <a:blip r:embed="rId4"/>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grpSp>
      </p:grpSp>
      <p:grpSp>
        <p:nvGrpSpPr>
          <p:cNvPr id="65" name="组合 64"/>
          <p:cNvGrpSpPr/>
          <p:nvPr/>
        </p:nvGrpSpPr>
        <p:grpSpPr>
          <a:xfrm>
            <a:off x="1153354" y="3940738"/>
            <a:ext cx="5334531" cy="745704"/>
            <a:chOff x="1109812" y="1645431"/>
            <a:chExt cx="6127419" cy="856540"/>
          </a:xfrm>
        </p:grpSpPr>
        <p:grpSp>
          <p:nvGrpSpPr>
            <p:cNvPr id="66" name="组合 65"/>
            <p:cNvGrpSpPr/>
            <p:nvPr/>
          </p:nvGrpSpPr>
          <p:grpSpPr>
            <a:xfrm>
              <a:off x="2194001" y="1645431"/>
              <a:ext cx="5043230" cy="841970"/>
              <a:chOff x="2194001" y="1822795"/>
              <a:chExt cx="5043230" cy="841970"/>
            </a:xfrm>
          </p:grpSpPr>
          <p:sp>
            <p:nvSpPr>
              <p:cNvPr id="94" name="矩形 93"/>
              <p:cNvSpPr/>
              <p:nvPr/>
            </p:nvSpPr>
            <p:spPr>
              <a:xfrm>
                <a:off x="2194002" y="1822795"/>
                <a:ext cx="3630142"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标题文字</a:t>
                </a:r>
                <a:r>
                  <a:rPr kumimoji="0" lang="zh-CN" altLang="en-US" sz="2800" b="1" i="0" u="none" strike="noStrike" kern="1200" cap="none" spc="0" normalizeH="0" baseline="0" noProof="0" dirty="0" smtClean="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添加此处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endParaRPr>
              </a:p>
            </p:txBody>
          </p:sp>
          <p:sp>
            <p:nvSpPr>
              <p:cNvPr id="95" name="文本框 94"/>
              <p:cNvSpPr txBox="1"/>
              <p:nvPr/>
            </p:nvSpPr>
            <p:spPr>
              <a:xfrm>
                <a:off x="2194001" y="2357200"/>
                <a:ext cx="5043230" cy="3075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print </a:t>
                </a: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presentation and </a:t>
                </a: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make</a:t>
                </a:r>
                <a:r>
                  <a:rPr kumimoji="0" lang="en-US" altLang="zh-CN" sz="1000" b="0" i="0" u="none" strike="noStrike" kern="1200" cap="none" spc="0" normalizeH="0" noProof="0" dirty="0" smtClean="0">
                    <a:ln>
                      <a:noFill/>
                    </a:ln>
                    <a:solidFill>
                      <a:prstClr val="white">
                        <a:lumMod val="50000"/>
                      </a:prstClr>
                    </a:solidFill>
                    <a:effectLst/>
                    <a:uLnTx/>
                    <a:uFillTx/>
                    <a:latin typeface="微软雅黑"/>
                    <a:ea typeface="微软雅黑"/>
                    <a:cs typeface="+mn-cs"/>
                  </a:rPr>
                  <a:t> </a:t>
                </a: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film </a:t>
                </a: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be used in a wider field</a:t>
                </a:r>
              </a:p>
            </p:txBody>
          </p:sp>
        </p:grpSp>
        <p:grpSp>
          <p:nvGrpSpPr>
            <p:cNvPr id="67" name="组合 66"/>
            <p:cNvGrpSpPr/>
            <p:nvPr/>
          </p:nvGrpSpPr>
          <p:grpSpPr>
            <a:xfrm>
              <a:off x="1109812" y="1703511"/>
              <a:ext cx="1084188" cy="798460"/>
              <a:chOff x="1109812" y="1703511"/>
              <a:chExt cx="1084188" cy="798460"/>
            </a:xfrm>
          </p:grpSpPr>
          <p:grpSp>
            <p:nvGrpSpPr>
              <p:cNvPr id="68" name="그룹 58"/>
              <p:cNvGrpSpPr/>
              <p:nvPr/>
            </p:nvGrpSpPr>
            <p:grpSpPr>
              <a:xfrm>
                <a:off x="1242786" y="1703511"/>
                <a:ext cx="789213" cy="798460"/>
                <a:chOff x="881063" y="1844675"/>
                <a:chExt cx="2709862" cy="2741613"/>
              </a:xfrm>
              <a:solidFill>
                <a:schemeClr val="tx1"/>
              </a:solidFill>
            </p:grpSpPr>
            <p:sp>
              <p:nvSpPr>
                <p:cNvPr id="70"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1"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2"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3"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4"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5"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6"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7"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8"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79"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0"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1"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2"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3"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4"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5"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7"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8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9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9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9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93"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grpSp>
          <p:sp>
            <p:nvSpPr>
              <p:cNvPr id="69" name="矩形 68"/>
              <p:cNvSpPr/>
              <p:nvPr/>
            </p:nvSpPr>
            <p:spPr>
              <a:xfrm>
                <a:off x="1109812" y="1784535"/>
                <a:ext cx="1084188" cy="646331"/>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smtClean="0">
                    <a:ln w="19050">
                      <a:solidFill>
                        <a:schemeClr val="tx1"/>
                      </a:solidFill>
                    </a:ln>
                    <a:blipFill>
                      <a:blip r:embed="rId4"/>
                      <a:stretch>
                        <a:fillRect/>
                      </a:stretch>
                    </a:blipFill>
                    <a:latin typeface="Freehand521 BT" panose="03080802030307080304" pitchFamily="66" charset="0"/>
                    <a:ea typeface="맑은 고딕" panose="020B0503020000020004" pitchFamily="34" charset="-127"/>
                    <a:cs typeface="Tahoma" panose="020B0604030504040204" pitchFamily="34" charset="0"/>
                  </a:rPr>
                  <a:t>03</a:t>
                </a:r>
                <a:endParaRPr lang="zh-CN" altLang="en-US" sz="3600" b="1" dirty="0">
                  <a:ln w="19050">
                    <a:solidFill>
                      <a:schemeClr val="tx1"/>
                    </a:solidFill>
                  </a:ln>
                  <a:blipFill>
                    <a:blip r:embed="rId4"/>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grpSp>
      </p:grpSp>
      <p:grpSp>
        <p:nvGrpSpPr>
          <p:cNvPr id="96" name="组合 95"/>
          <p:cNvGrpSpPr/>
          <p:nvPr/>
        </p:nvGrpSpPr>
        <p:grpSpPr>
          <a:xfrm>
            <a:off x="1153354" y="5124678"/>
            <a:ext cx="5189387" cy="745704"/>
            <a:chOff x="1109812" y="1645431"/>
            <a:chExt cx="5960702" cy="856540"/>
          </a:xfrm>
        </p:grpSpPr>
        <p:grpSp>
          <p:nvGrpSpPr>
            <p:cNvPr id="97" name="组合 96"/>
            <p:cNvGrpSpPr/>
            <p:nvPr/>
          </p:nvGrpSpPr>
          <p:grpSpPr>
            <a:xfrm>
              <a:off x="2194001" y="1645431"/>
              <a:ext cx="4876513" cy="841970"/>
              <a:chOff x="2194001" y="1822795"/>
              <a:chExt cx="4876513" cy="841970"/>
            </a:xfrm>
          </p:grpSpPr>
          <p:sp>
            <p:nvSpPr>
              <p:cNvPr id="125" name="矩形 124"/>
              <p:cNvSpPr/>
              <p:nvPr/>
            </p:nvSpPr>
            <p:spPr>
              <a:xfrm>
                <a:off x="2194002" y="1822795"/>
                <a:ext cx="3630142"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标题文字</a:t>
                </a:r>
                <a:r>
                  <a:rPr kumimoji="0" lang="zh-CN" altLang="en-US" sz="2800" b="1" i="0" u="none" strike="noStrike" kern="1200" cap="none" spc="0" normalizeH="0" baseline="0" noProof="0" dirty="0" smtClean="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添加此处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endParaRPr>
              </a:p>
            </p:txBody>
          </p:sp>
          <p:sp>
            <p:nvSpPr>
              <p:cNvPr id="126" name="文本框 125"/>
              <p:cNvSpPr txBox="1"/>
              <p:nvPr/>
            </p:nvSpPr>
            <p:spPr>
              <a:xfrm>
                <a:off x="2194001" y="2357200"/>
                <a:ext cx="4876513" cy="3075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print </a:t>
                </a: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presentation and </a:t>
                </a: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make</a:t>
                </a:r>
                <a:r>
                  <a:rPr kumimoji="0" lang="en-US" altLang="zh-CN" sz="1000" b="0" i="0" u="none" strike="noStrike" kern="1200" cap="none" spc="0" normalizeH="0" noProof="0" dirty="0" smtClean="0">
                    <a:ln>
                      <a:noFill/>
                    </a:ln>
                    <a:solidFill>
                      <a:prstClr val="white">
                        <a:lumMod val="50000"/>
                      </a:prstClr>
                    </a:solidFill>
                    <a:effectLst/>
                    <a:uLnTx/>
                    <a:uFillTx/>
                    <a:latin typeface="微软雅黑"/>
                    <a:ea typeface="微软雅黑"/>
                    <a:cs typeface="+mn-cs"/>
                  </a:rPr>
                  <a:t> </a:t>
                </a:r>
                <a:r>
                  <a:rPr kumimoji="0" lang="en-US" altLang="zh-CN" sz="10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film </a:t>
                </a: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be used in a wider field</a:t>
                </a:r>
              </a:p>
            </p:txBody>
          </p:sp>
        </p:grpSp>
        <p:grpSp>
          <p:nvGrpSpPr>
            <p:cNvPr id="98" name="组合 97"/>
            <p:cNvGrpSpPr/>
            <p:nvPr/>
          </p:nvGrpSpPr>
          <p:grpSpPr>
            <a:xfrm>
              <a:off x="1109812" y="1703511"/>
              <a:ext cx="1084188" cy="798460"/>
              <a:chOff x="1109812" y="1703511"/>
              <a:chExt cx="1084188" cy="798460"/>
            </a:xfrm>
          </p:grpSpPr>
          <p:grpSp>
            <p:nvGrpSpPr>
              <p:cNvPr id="99" name="그룹 58"/>
              <p:cNvGrpSpPr/>
              <p:nvPr/>
            </p:nvGrpSpPr>
            <p:grpSpPr>
              <a:xfrm>
                <a:off x="1242786" y="1703511"/>
                <a:ext cx="789213" cy="798460"/>
                <a:chOff x="881063" y="1844675"/>
                <a:chExt cx="2709862" cy="2741613"/>
              </a:xfrm>
              <a:solidFill>
                <a:schemeClr val="tx1"/>
              </a:solidFill>
            </p:grpSpPr>
            <p:sp>
              <p:nvSpPr>
                <p:cNvPr id="101"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02"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03"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04"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05"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06"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07"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08"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09"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0"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1"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2"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3"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4"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5"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6"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7"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8"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19"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20"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21"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22"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23"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sp>
              <p:nvSpPr>
                <p:cNvPr id="124"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atinLnBrk="1"/>
                  <a:endParaRPr lang="ko-KR" altLang="en-US" sz="1200">
                    <a:solidFill>
                      <a:prstClr val="black"/>
                    </a:solidFill>
                    <a:latin typeface="맑은 고딕"/>
                    <a:ea typeface="맑은 고딕" panose="020B0503020000020004" pitchFamily="34" charset="-127"/>
                  </a:endParaRPr>
                </a:p>
              </p:txBody>
            </p:sp>
          </p:grpSp>
          <p:sp>
            <p:nvSpPr>
              <p:cNvPr id="100" name="矩形 99"/>
              <p:cNvSpPr/>
              <p:nvPr/>
            </p:nvSpPr>
            <p:spPr>
              <a:xfrm>
                <a:off x="1109812" y="1784535"/>
                <a:ext cx="1084188" cy="646331"/>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smtClean="0">
                    <a:ln w="19050">
                      <a:solidFill>
                        <a:schemeClr val="tx1"/>
                      </a:solidFill>
                    </a:ln>
                    <a:blipFill>
                      <a:blip r:embed="rId4"/>
                      <a:stretch>
                        <a:fillRect/>
                      </a:stretch>
                    </a:blipFill>
                    <a:latin typeface="Freehand521 BT" panose="03080802030307080304" pitchFamily="66" charset="0"/>
                    <a:ea typeface="맑은 고딕" panose="020B0503020000020004" pitchFamily="34" charset="-127"/>
                    <a:cs typeface="Tahoma" panose="020B0604030504040204" pitchFamily="34" charset="0"/>
                  </a:rPr>
                  <a:t>04</a:t>
                </a:r>
                <a:endParaRPr lang="zh-CN" altLang="en-US" sz="3600" b="1" dirty="0">
                  <a:ln w="19050">
                    <a:solidFill>
                      <a:schemeClr val="tx1"/>
                    </a:solidFill>
                  </a:ln>
                  <a:blipFill>
                    <a:blip r:embed="rId4"/>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grpSp>
      </p:grpSp>
      <p:sp>
        <p:nvSpPr>
          <p:cNvPr id="127" name="矩形 126"/>
          <p:cNvSpPr/>
          <p:nvPr/>
        </p:nvSpPr>
        <p:spPr>
          <a:xfrm>
            <a:off x="3338286" y="383748"/>
            <a:ext cx="5515428" cy="646331"/>
          </a:xfrm>
          <a:prstGeom prst="rect">
            <a:avLst/>
          </a:prstGeom>
        </p:spPr>
        <p:txBody>
          <a:bodyPr lIns="0" tIns="0" rIns="0" bIns="0"/>
          <a:lstStyle/>
          <a:p>
            <a:pPr algn="ctr" latinLnBrk="1">
              <a:spcBef>
                <a:spcPct val="20000"/>
              </a:spcBef>
              <a:buFont typeface="Arial" panose="020B0604020202020204" pitchFamily="34" charset="0"/>
              <a:buNone/>
            </a:pPr>
            <a:r>
              <a:rPr lang="en-US" altLang="zh-CN" sz="5400" b="1" dirty="0" smtClean="0">
                <a:ln w="19050">
                  <a:solidFill>
                    <a:schemeClr val="tx1"/>
                  </a:solidFill>
                </a:ln>
                <a:blipFill>
                  <a:blip r:embed="rId4"/>
                  <a:stretch>
                    <a:fillRect/>
                  </a:stretch>
                </a:blipFill>
                <a:ea typeface="맑은 고딕" panose="020B0503020000020004" pitchFamily="34" charset="-127"/>
                <a:cs typeface="Tahoma" panose="020B0604030504040204" pitchFamily="34" charset="0"/>
              </a:rPr>
              <a:t>CONTENTS</a:t>
            </a:r>
            <a:endParaRPr lang="zh-CN" altLang="en-US" sz="5400" b="1" dirty="0">
              <a:ln w="19050">
                <a:solidFill>
                  <a:schemeClr val="tx1"/>
                </a:solidFill>
              </a:ln>
              <a:blipFill>
                <a:blip r:embed="rId4"/>
                <a:stretch>
                  <a:fillRect/>
                </a:stretch>
              </a:blipFill>
              <a:ea typeface="맑은 고딕" panose="020B0503020000020004" pitchFamily="34" charset="-127"/>
              <a:cs typeface="Tahoma" panose="020B0604030504040204" pitchFamily="34" charset="0"/>
            </a:endParaRPr>
          </a:p>
        </p:txBody>
      </p:sp>
    </p:spTree>
    <p:extLst>
      <p:ext uri="{BB962C8B-B14F-4D97-AF65-F5344CB8AC3E}">
        <p14:creationId xmlns:p14="http://schemas.microsoft.com/office/powerpoint/2010/main" val="5737899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1+#ppt_w/2"/>
                                          </p:val>
                                        </p:tav>
                                        <p:tav tm="100000">
                                          <p:val>
                                            <p:strVal val="#ppt_x"/>
                                          </p:val>
                                        </p:tav>
                                      </p:tavLst>
                                    </p:anim>
                                    <p:anim calcmode="lin" valueType="num">
                                      <p:cBhvr additive="base">
                                        <p:cTn id="8" dur="500" fill="hold"/>
                                        <p:tgtEl>
                                          <p:spTgt spid="1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0-#ppt_w/2"/>
                                          </p:val>
                                        </p:tav>
                                        <p:tav tm="100000">
                                          <p:val>
                                            <p:strVal val="#ppt_x"/>
                                          </p:val>
                                        </p:tav>
                                      </p:tavLst>
                                    </p:anim>
                                    <p:anim calcmode="lin" valueType="num">
                                      <p:cBhvr additive="base">
                                        <p:cTn id="24" dur="500" fill="hold"/>
                                        <p:tgtEl>
                                          <p:spTgt spid="3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additive="base">
                                        <p:cTn id="28" dur="500" fill="hold"/>
                                        <p:tgtEl>
                                          <p:spTgt spid="65"/>
                                        </p:tgtEl>
                                        <p:attrNameLst>
                                          <p:attrName>ppt_x</p:attrName>
                                        </p:attrNameLst>
                                      </p:cBhvr>
                                      <p:tavLst>
                                        <p:tav tm="0">
                                          <p:val>
                                            <p:strVal val="0-#ppt_w/2"/>
                                          </p:val>
                                        </p:tav>
                                        <p:tav tm="100000">
                                          <p:val>
                                            <p:strVal val="#ppt_x"/>
                                          </p:val>
                                        </p:tav>
                                      </p:tavLst>
                                    </p:anim>
                                    <p:anim calcmode="lin" valueType="num">
                                      <p:cBhvr additive="base">
                                        <p:cTn id="29" dur="500" fill="hold"/>
                                        <p:tgtEl>
                                          <p:spTgt spid="6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96"/>
                                        </p:tgtEl>
                                        <p:attrNameLst>
                                          <p:attrName>style.visibility</p:attrName>
                                        </p:attrNameLst>
                                      </p:cBhvr>
                                      <p:to>
                                        <p:strVal val="visible"/>
                                      </p:to>
                                    </p:set>
                                    <p:anim calcmode="lin" valueType="num">
                                      <p:cBhvr additive="base">
                                        <p:cTn id="33" dur="500" fill="hold"/>
                                        <p:tgtEl>
                                          <p:spTgt spid="96"/>
                                        </p:tgtEl>
                                        <p:attrNameLst>
                                          <p:attrName>ppt_x</p:attrName>
                                        </p:attrNameLst>
                                      </p:cBhvr>
                                      <p:tavLst>
                                        <p:tav tm="0">
                                          <p:val>
                                            <p:strVal val="0-#ppt_w/2"/>
                                          </p:val>
                                        </p:tav>
                                        <p:tav tm="100000">
                                          <p:val>
                                            <p:strVal val="#ppt_x"/>
                                          </p:val>
                                        </p:tav>
                                      </p:tavLst>
                                    </p:anim>
                                    <p:anim calcmode="lin" valueType="num">
                                      <p:cBhvr additive="base">
                                        <p:cTn id="34"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862013" y="2173968"/>
            <a:ext cx="6583601" cy="3256190"/>
            <a:chOff x="2213068" y="2810833"/>
            <a:chExt cx="5780135" cy="2858802"/>
          </a:xfrm>
        </p:grpSpPr>
        <p:sp>
          <p:nvSpPr>
            <p:cNvPr id="33" name="텍스트 개체 틀 1"/>
            <p:cNvSpPr txBox="1">
              <a:spLocks/>
            </p:cNvSpPr>
            <p:nvPr/>
          </p:nvSpPr>
          <p:spPr>
            <a:xfrm>
              <a:off x="2213068" y="2810833"/>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ko-KR" dirty="0" smtClean="0">
                  <a:ln w="19050">
                    <a:solidFill>
                      <a:schemeClr val="tx1"/>
                    </a:solidFill>
                  </a:ln>
                  <a:blipFill>
                    <a:blip r:embed="rId4"/>
                    <a:stretch>
                      <a:fillRect/>
                    </a:stretch>
                  </a:blipFill>
                  <a:latin typeface="+mn-lt"/>
                  <a:ea typeface="맑은 고딕" panose="020B0503020000020004" pitchFamily="34" charset="-127"/>
                </a:rPr>
                <a:t>01</a:t>
              </a:r>
              <a:endParaRPr lang="ko-KR" altLang="en-US" dirty="0">
                <a:ln w="19050">
                  <a:solidFill>
                    <a:schemeClr val="tx1"/>
                  </a:solidFill>
                </a:ln>
                <a:blipFill>
                  <a:blip r:embed="rId4"/>
                  <a:stretch>
                    <a:fillRect/>
                  </a:stretch>
                </a:blipFill>
                <a:latin typeface="+mn-lt"/>
                <a:ea typeface="맑은 고딕" panose="020B0503020000020004" pitchFamily="34" charset="-127"/>
              </a:endParaRPr>
            </a:p>
          </p:txBody>
        </p:sp>
        <p:grpSp>
          <p:nvGrpSpPr>
            <p:cNvPr id="34" name="그룹 35"/>
            <p:cNvGrpSpPr/>
            <p:nvPr/>
          </p:nvGrpSpPr>
          <p:grpSpPr>
            <a:xfrm>
              <a:off x="3266327" y="2843107"/>
              <a:ext cx="2982944" cy="588623"/>
              <a:chOff x="2627784" y="2492895"/>
              <a:chExt cx="3052046" cy="602259"/>
            </a:xfrm>
          </p:grpSpPr>
          <p:pic>
            <p:nvPicPr>
              <p:cNvPr id="35" name="Picture 3" descr="C:\Users\pello 05\Desktop\primary school mathematics\3_sq.png"/>
              <p:cNvPicPr>
                <a:picLocks noChangeAspect="1" noChangeArrowheads="1"/>
              </p:cNvPicPr>
              <p:nvPr/>
            </p:nvPicPr>
            <p:blipFill rotWithShape="1">
              <a:blip r:embed="rId5"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C:\Users\pello 05\Desktop\primary school mathematics\3_sq.png"/>
              <p:cNvPicPr>
                <a:picLocks noChangeAspect="1" noChangeArrowheads="1"/>
              </p:cNvPicPr>
              <p:nvPr/>
            </p:nvPicPr>
            <p:blipFill rotWithShape="1">
              <a:blip r:embed="rId5"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Users\pello 05\Desktop\primary school mathematics\3_sq.png"/>
              <p:cNvPicPr>
                <a:picLocks noChangeAspect="1" noChangeArrowheads="1"/>
              </p:cNvPicPr>
              <p:nvPr/>
            </p:nvPicPr>
            <p:blipFill rotWithShape="1">
              <a:blip r:embed="rId5"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pello 05\Desktop\primary school mathematics\3_sq.png"/>
              <p:cNvPicPr>
                <a:picLocks noChangeAspect="1" noChangeArrowheads="1"/>
              </p:cNvPicPr>
              <p:nvPr/>
            </p:nvPicPr>
            <p:blipFill rotWithShape="1">
              <a:blip r:embed="rId5"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pello 05\Desktop\primary school mathematics\3_sq.png"/>
              <p:cNvPicPr>
                <a:picLocks noChangeAspect="1" noChangeArrowheads="1"/>
              </p:cNvPicPr>
              <p:nvPr/>
            </p:nvPicPr>
            <p:blipFill rotWithShape="1">
              <a:blip r:embed="rId5"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pello 05\Desktop\primary school mathematics\3_sq.png"/>
              <p:cNvPicPr>
                <a:picLocks noChangeAspect="1" noChangeArrowheads="1"/>
              </p:cNvPicPr>
              <p:nvPr/>
            </p:nvPicPr>
            <p:blipFill rotWithShape="1">
              <a:blip r:embed="rId5"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pello 05\Desktop\primary school mathematics\3_sq.png"/>
              <p:cNvPicPr>
                <a:picLocks noChangeAspect="1" noChangeArrowheads="1"/>
              </p:cNvPicPr>
              <p:nvPr/>
            </p:nvPicPr>
            <p:blipFill rotWithShape="1">
              <a:blip r:embed="rId5"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텍스트 개체 틀 1"/>
            <p:cNvSpPr txBox="1">
              <a:spLocks/>
            </p:cNvSpPr>
            <p:nvPr/>
          </p:nvSpPr>
          <p:spPr>
            <a:xfrm>
              <a:off x="6464649" y="2833133"/>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dirty="0" smtClean="0">
                  <a:ln w="19050">
                    <a:solidFill>
                      <a:schemeClr val="tx1"/>
                    </a:solidFill>
                  </a:ln>
                  <a:blipFill>
                    <a:blip r:embed="rId4"/>
                    <a:stretch>
                      <a:fillRect/>
                    </a:stretch>
                  </a:blipFill>
                  <a:latin typeface="+mn-lt"/>
                  <a:ea typeface="맑은 고딕" panose="020B0503020000020004" pitchFamily="34" charset="-127"/>
                </a:rPr>
                <a:t>60</a:t>
              </a:r>
              <a:r>
                <a:rPr lang="en-US" altLang="ko-KR" sz="2000" dirty="0" smtClean="0">
                  <a:ln w="19050">
                    <a:solidFill>
                      <a:schemeClr val="tx1"/>
                    </a:solidFill>
                  </a:ln>
                  <a:blipFill>
                    <a:blip r:embed="rId4"/>
                    <a:stretch>
                      <a:fillRect/>
                    </a:stretch>
                  </a:blipFill>
                  <a:latin typeface="+mn-lt"/>
                  <a:ea typeface="맑은 고딕" panose="020B0503020000020004" pitchFamily="34" charset="-127"/>
                </a:rPr>
                <a:t>%</a:t>
              </a:r>
              <a:endParaRPr lang="ko-KR" altLang="en-US" sz="2000" dirty="0">
                <a:ln w="19050">
                  <a:solidFill>
                    <a:schemeClr val="tx1"/>
                  </a:solidFill>
                </a:ln>
                <a:blipFill>
                  <a:blip r:embed="rId4"/>
                  <a:stretch>
                    <a:fillRect/>
                  </a:stretch>
                </a:blipFill>
                <a:latin typeface="+mn-lt"/>
                <a:ea typeface="맑은 고딕" panose="020B0503020000020004" pitchFamily="34" charset="-127"/>
              </a:endParaRPr>
            </a:p>
          </p:txBody>
        </p:sp>
        <p:sp>
          <p:nvSpPr>
            <p:cNvPr id="49" name="텍스트 개체 틀 1"/>
            <p:cNvSpPr txBox="1">
              <a:spLocks/>
            </p:cNvSpPr>
            <p:nvPr/>
          </p:nvSpPr>
          <p:spPr>
            <a:xfrm>
              <a:off x="2213068" y="3902499"/>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ko-KR" dirty="0" smtClean="0">
                  <a:ln w="19050">
                    <a:solidFill>
                      <a:schemeClr val="tx1"/>
                    </a:solidFill>
                  </a:ln>
                  <a:blipFill>
                    <a:blip r:embed="rId8"/>
                    <a:stretch>
                      <a:fillRect/>
                    </a:stretch>
                  </a:blipFill>
                  <a:latin typeface="+mn-lt"/>
                  <a:ea typeface="맑은 고딕" panose="020B0503020000020004" pitchFamily="34" charset="-127"/>
                </a:rPr>
                <a:t>02</a:t>
              </a:r>
              <a:endParaRPr lang="ko-KR" altLang="en-US" dirty="0">
                <a:ln w="19050">
                  <a:solidFill>
                    <a:schemeClr val="tx1"/>
                  </a:solidFill>
                </a:ln>
                <a:blipFill>
                  <a:blip r:embed="rId8"/>
                  <a:stretch>
                    <a:fillRect/>
                  </a:stretch>
                </a:blipFill>
                <a:latin typeface="+mn-lt"/>
                <a:ea typeface="맑은 고딕" panose="020B0503020000020004" pitchFamily="34" charset="-127"/>
              </a:endParaRPr>
            </a:p>
          </p:txBody>
        </p:sp>
        <p:grpSp>
          <p:nvGrpSpPr>
            <p:cNvPr id="50" name="그룹 35"/>
            <p:cNvGrpSpPr/>
            <p:nvPr/>
          </p:nvGrpSpPr>
          <p:grpSpPr>
            <a:xfrm>
              <a:off x="3266327" y="3934773"/>
              <a:ext cx="2982944" cy="588623"/>
              <a:chOff x="2627784" y="2492895"/>
              <a:chExt cx="3052046" cy="602259"/>
            </a:xfrm>
          </p:grpSpPr>
          <p:pic>
            <p:nvPicPr>
              <p:cNvPr id="51" name="Picture 3" descr="C:\Users\pello 05\Desktop\primary school mathematics\3_sq.png"/>
              <p:cNvPicPr>
                <a:picLocks noChangeAspect="1" noChangeArrowheads="1"/>
              </p:cNvPicPr>
              <p:nvPr/>
            </p:nvPicPr>
            <p:blipFill rotWithShape="1">
              <a:blip r:embed="rId5"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3" descr="C:\Users\pello 05\Desktop\primary school mathematics\3_sq.png"/>
              <p:cNvPicPr>
                <a:picLocks noChangeAspect="1" noChangeArrowheads="1"/>
              </p:cNvPicPr>
              <p:nvPr/>
            </p:nvPicPr>
            <p:blipFill rotWithShape="1">
              <a:blip r:embed="rId5"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3" descr="C:\Users\pello 05\Desktop\primary school mathematics\3_sq.png"/>
              <p:cNvPicPr>
                <a:picLocks noChangeAspect="1" noChangeArrowheads="1"/>
              </p:cNvPicPr>
              <p:nvPr/>
            </p:nvPicPr>
            <p:blipFill rotWithShape="1">
              <a:blip r:embed="rId5"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3" descr="C:\Users\pello 05\Desktop\primary school mathematics\3_sq.png"/>
              <p:cNvPicPr>
                <a:picLocks noChangeAspect="1" noChangeArrowheads="1"/>
              </p:cNvPicPr>
              <p:nvPr/>
            </p:nvPicPr>
            <p:blipFill rotWithShape="1">
              <a:blip r:embed="rId5"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3" descr="C:\Users\pello 05\Desktop\primary school mathematics\3_sq.png"/>
              <p:cNvPicPr>
                <a:picLocks noChangeAspect="1" noChangeArrowheads="1"/>
              </p:cNvPicPr>
              <p:nvPr/>
            </p:nvPicPr>
            <p:blipFill rotWithShape="1">
              <a:blip r:embed="rId5"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3" descr="C:\Users\pello 05\Desktop\primary school mathematics\3_sq.png"/>
              <p:cNvPicPr>
                <a:picLocks noChangeAspect="1" noChangeArrowheads="1"/>
              </p:cNvPicPr>
              <p:nvPr/>
            </p:nvPicPr>
            <p:blipFill rotWithShape="1">
              <a:blip r:embed="rId5"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 descr="C:\Users\pello 05\Desktop\primary school mathematics\3_sq.png"/>
              <p:cNvPicPr>
                <a:picLocks noChangeAspect="1" noChangeArrowheads="1"/>
              </p:cNvPicPr>
              <p:nvPr/>
            </p:nvPicPr>
            <p:blipFill rotWithShape="1">
              <a:blip r:embed="rId5"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62" name="텍스트 개체 틀 1"/>
            <p:cNvSpPr txBox="1">
              <a:spLocks/>
            </p:cNvSpPr>
            <p:nvPr/>
          </p:nvSpPr>
          <p:spPr>
            <a:xfrm>
              <a:off x="6464649" y="3924799"/>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dirty="0" smtClean="0">
                  <a:ln w="19050">
                    <a:solidFill>
                      <a:schemeClr val="tx1"/>
                    </a:solidFill>
                  </a:ln>
                  <a:blipFill>
                    <a:blip r:embed="rId8"/>
                    <a:stretch>
                      <a:fillRect/>
                    </a:stretch>
                  </a:blipFill>
                  <a:latin typeface="+mn-lt"/>
                  <a:ea typeface="맑은 고딕" panose="020B0503020000020004" pitchFamily="34" charset="-127"/>
                </a:rPr>
                <a:t>60</a:t>
              </a:r>
              <a:r>
                <a:rPr lang="en-US" altLang="ko-KR" sz="2000" dirty="0" smtClean="0">
                  <a:ln w="19050">
                    <a:solidFill>
                      <a:schemeClr val="tx1"/>
                    </a:solidFill>
                  </a:ln>
                  <a:blipFill>
                    <a:blip r:embed="rId8"/>
                    <a:stretch>
                      <a:fillRect/>
                    </a:stretch>
                  </a:blipFill>
                  <a:latin typeface="+mn-lt"/>
                  <a:ea typeface="맑은 고딕" panose="020B0503020000020004" pitchFamily="34" charset="-127"/>
                </a:rPr>
                <a:t>%</a:t>
              </a:r>
              <a:endParaRPr lang="ko-KR" altLang="en-US" sz="2000" dirty="0">
                <a:ln w="19050">
                  <a:solidFill>
                    <a:schemeClr val="tx1"/>
                  </a:solidFill>
                </a:ln>
                <a:blipFill>
                  <a:blip r:embed="rId8"/>
                  <a:stretch>
                    <a:fillRect/>
                  </a:stretch>
                </a:blipFill>
                <a:latin typeface="+mn-lt"/>
                <a:ea typeface="맑은 고딕" panose="020B0503020000020004" pitchFamily="34" charset="-127"/>
              </a:endParaRPr>
            </a:p>
          </p:txBody>
        </p:sp>
        <p:sp>
          <p:nvSpPr>
            <p:cNvPr id="65" name="텍스트 개체 틀 1"/>
            <p:cNvSpPr txBox="1">
              <a:spLocks/>
            </p:cNvSpPr>
            <p:nvPr/>
          </p:nvSpPr>
          <p:spPr>
            <a:xfrm>
              <a:off x="2213068" y="4994164"/>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ko-KR" dirty="0" smtClean="0">
                  <a:ln w="19050">
                    <a:solidFill>
                      <a:schemeClr val="tx1"/>
                    </a:solidFill>
                  </a:ln>
                  <a:blipFill>
                    <a:blip r:embed="rId9"/>
                    <a:stretch>
                      <a:fillRect/>
                    </a:stretch>
                  </a:blipFill>
                  <a:latin typeface="+mn-lt"/>
                  <a:ea typeface="맑은 고딕" panose="020B0503020000020004" pitchFamily="34" charset="-127"/>
                </a:rPr>
                <a:t>03</a:t>
              </a:r>
              <a:endParaRPr lang="ko-KR" altLang="en-US" dirty="0">
                <a:ln w="19050">
                  <a:solidFill>
                    <a:schemeClr val="tx1"/>
                  </a:solidFill>
                </a:ln>
                <a:blipFill>
                  <a:blip r:embed="rId9"/>
                  <a:stretch>
                    <a:fillRect/>
                  </a:stretch>
                </a:blipFill>
                <a:latin typeface="+mn-lt"/>
                <a:ea typeface="맑은 고딕" panose="020B0503020000020004" pitchFamily="34" charset="-127"/>
              </a:endParaRPr>
            </a:p>
          </p:txBody>
        </p:sp>
        <p:grpSp>
          <p:nvGrpSpPr>
            <p:cNvPr id="66" name="그룹 35"/>
            <p:cNvGrpSpPr/>
            <p:nvPr/>
          </p:nvGrpSpPr>
          <p:grpSpPr>
            <a:xfrm>
              <a:off x="3266327" y="5026438"/>
              <a:ext cx="2982944" cy="588623"/>
              <a:chOff x="2627784" y="2492895"/>
              <a:chExt cx="3052046" cy="602259"/>
            </a:xfrm>
          </p:grpSpPr>
          <p:pic>
            <p:nvPicPr>
              <p:cNvPr id="67"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3" descr="C:\Users\pello 05\Desktop\primary school mathematics\3_s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3" descr="C:\Users\pello 05\Desktop\primary school mathematics\3_sq.png"/>
              <p:cNvPicPr>
                <a:picLocks noChangeAspect="1" noChangeArrowheads="1"/>
              </p:cNvPicPr>
              <p:nvPr/>
            </p:nvPicPr>
            <p:blipFill rotWithShape="1">
              <a:blip r:embed="rId6" cstate="print">
                <a:grayscl/>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78" name="텍스트 개체 틀 1"/>
            <p:cNvSpPr txBox="1">
              <a:spLocks/>
            </p:cNvSpPr>
            <p:nvPr/>
          </p:nvSpPr>
          <p:spPr>
            <a:xfrm>
              <a:off x="6464649" y="5016464"/>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3"/>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dirty="0" smtClean="0">
                  <a:ln w="19050">
                    <a:solidFill>
                      <a:schemeClr val="tx1"/>
                    </a:solidFill>
                  </a:ln>
                  <a:blipFill>
                    <a:blip r:embed="rId9"/>
                    <a:stretch>
                      <a:fillRect/>
                    </a:stretch>
                  </a:blipFill>
                  <a:latin typeface="+mn-lt"/>
                  <a:ea typeface="맑은 고딕" panose="020B0503020000020004" pitchFamily="34" charset="-127"/>
                </a:rPr>
                <a:t>60</a:t>
              </a:r>
              <a:r>
                <a:rPr lang="en-US" altLang="ko-KR" sz="2000" dirty="0" smtClean="0">
                  <a:ln w="19050">
                    <a:solidFill>
                      <a:schemeClr val="tx1"/>
                    </a:solidFill>
                  </a:ln>
                  <a:blipFill>
                    <a:blip r:embed="rId9"/>
                    <a:stretch>
                      <a:fillRect/>
                    </a:stretch>
                  </a:blipFill>
                  <a:latin typeface="+mn-lt"/>
                  <a:ea typeface="맑은 고딕" panose="020B0503020000020004" pitchFamily="34" charset="-127"/>
                </a:rPr>
                <a:t>%</a:t>
              </a:r>
              <a:endParaRPr lang="ko-KR" altLang="en-US" sz="2000" dirty="0">
                <a:ln w="19050">
                  <a:solidFill>
                    <a:schemeClr val="tx1"/>
                  </a:solidFill>
                </a:ln>
                <a:blipFill>
                  <a:blip r:embed="rId9"/>
                  <a:stretch>
                    <a:fillRect/>
                  </a:stretch>
                </a:blipFill>
                <a:latin typeface="+mn-lt"/>
                <a:ea typeface="맑은 고딕" panose="020B0503020000020004" pitchFamily="34" charset="-127"/>
              </a:endParaRPr>
            </a:p>
          </p:txBody>
        </p:sp>
      </p:grpSp>
      <p:grpSp>
        <p:nvGrpSpPr>
          <p:cNvPr id="83" name="组合 82"/>
          <p:cNvGrpSpPr/>
          <p:nvPr/>
        </p:nvGrpSpPr>
        <p:grpSpPr>
          <a:xfrm>
            <a:off x="6855779" y="2095184"/>
            <a:ext cx="4299328" cy="848533"/>
            <a:chOff x="7325359" y="2262882"/>
            <a:chExt cx="4299328" cy="848533"/>
          </a:xfrm>
        </p:grpSpPr>
        <p:sp>
          <p:nvSpPr>
            <p:cNvPr id="84" name="矩形 83"/>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85" name="矩形 8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86" name="组合 85"/>
          <p:cNvGrpSpPr/>
          <p:nvPr/>
        </p:nvGrpSpPr>
        <p:grpSpPr>
          <a:xfrm>
            <a:off x="6855779" y="3351296"/>
            <a:ext cx="4299328" cy="848533"/>
            <a:chOff x="7325359" y="2262882"/>
            <a:chExt cx="4299328" cy="848533"/>
          </a:xfrm>
        </p:grpSpPr>
        <p:sp>
          <p:nvSpPr>
            <p:cNvPr id="87" name="矩形 86"/>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88" name="矩形 8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89" name="组合 88"/>
          <p:cNvGrpSpPr/>
          <p:nvPr/>
        </p:nvGrpSpPr>
        <p:grpSpPr>
          <a:xfrm>
            <a:off x="6855779" y="4607409"/>
            <a:ext cx="4299328" cy="848533"/>
            <a:chOff x="7325359" y="2262882"/>
            <a:chExt cx="4299328" cy="848533"/>
          </a:xfrm>
        </p:grpSpPr>
        <p:sp>
          <p:nvSpPr>
            <p:cNvPr id="90" name="矩形 89"/>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91" name="矩形 9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92" name="组合 91"/>
          <p:cNvGrpSpPr/>
          <p:nvPr/>
        </p:nvGrpSpPr>
        <p:grpSpPr>
          <a:xfrm>
            <a:off x="0" y="206306"/>
            <a:ext cx="6720420" cy="902380"/>
            <a:chOff x="0" y="206306"/>
            <a:chExt cx="6720420" cy="902380"/>
          </a:xfrm>
        </p:grpSpPr>
        <p:sp>
          <p:nvSpPr>
            <p:cNvPr id="93" name="文本框 92"/>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94" name="组合 93"/>
            <p:cNvGrpSpPr/>
            <p:nvPr/>
          </p:nvGrpSpPr>
          <p:grpSpPr>
            <a:xfrm>
              <a:off x="0" y="429601"/>
              <a:ext cx="6720420" cy="679085"/>
              <a:chOff x="0" y="429601"/>
              <a:chExt cx="6720420" cy="679085"/>
            </a:xfrm>
          </p:grpSpPr>
          <p:sp>
            <p:nvSpPr>
              <p:cNvPr id="95" name="任意多边形 94"/>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19306236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0-#ppt_w/2"/>
                                          </p:val>
                                        </p:tav>
                                        <p:tav tm="100000">
                                          <p:val>
                                            <p:strVal val="#ppt_x"/>
                                          </p:val>
                                        </p:tav>
                                      </p:tavLst>
                                    </p:anim>
                                    <p:anim calcmode="lin" valueType="num">
                                      <p:cBhvr additive="base">
                                        <p:cTn id="8" dur="50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fill="hold"/>
                                        <p:tgtEl>
                                          <p:spTgt spid="82"/>
                                        </p:tgtEl>
                                        <p:attrNameLst>
                                          <p:attrName>ppt_x</p:attrName>
                                        </p:attrNameLst>
                                      </p:cBhvr>
                                      <p:tavLst>
                                        <p:tav tm="0">
                                          <p:val>
                                            <p:strVal val="0-#ppt_w/2"/>
                                          </p:val>
                                        </p:tav>
                                        <p:tav tm="100000">
                                          <p:val>
                                            <p:strVal val="#ppt_x"/>
                                          </p:val>
                                        </p:tav>
                                      </p:tavLst>
                                    </p:anim>
                                    <p:anim calcmode="lin" valueType="num">
                                      <p:cBhvr additive="base">
                                        <p:cTn id="13" dur="500" fill="hold"/>
                                        <p:tgtEl>
                                          <p:spTgt spid="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wipe(left)">
                                      <p:cBhvr>
                                        <p:cTn id="17" dur="500"/>
                                        <p:tgtEl>
                                          <p:spTgt spid="83"/>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wipe(left)">
                                      <p:cBhvr>
                                        <p:cTn id="21" dur="500"/>
                                        <p:tgtEl>
                                          <p:spTgt spid="86"/>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wipe(left)">
                                      <p:cBhvr>
                                        <p:cTn id="25"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56" r="16656"/>
          <a:stretch>
            <a:fillRect/>
          </a:stretch>
        </p:blipFill>
        <p:spPr/>
      </p:pic>
      <p:pic>
        <p:nvPicPr>
          <p:cNvPr id="32" name="图片占位符 3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0437" r="20437"/>
          <a:stretch>
            <a:fillRect/>
          </a:stretch>
        </p:blipFill>
        <p:spPr/>
      </p:pic>
      <p:pic>
        <p:nvPicPr>
          <p:cNvPr id="33" name="图片占位符 32"/>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56" r="16656"/>
          <a:stretch>
            <a:fillRect/>
          </a:stretch>
        </p:blipFill>
        <p:spPr/>
      </p:pic>
      <p:sp>
        <p:nvSpPr>
          <p:cNvPr id="2" name="도넛 7"/>
          <p:cNvSpPr/>
          <p:nvPr/>
        </p:nvSpPr>
        <p:spPr>
          <a:xfrm>
            <a:off x="1748291" y="1857391"/>
            <a:ext cx="2058628" cy="2058628"/>
          </a:xfrm>
          <a:prstGeom prst="donut">
            <a:avLst>
              <a:gd name="adj" fmla="val 9696"/>
            </a:avLst>
          </a:prstGeom>
          <a:blipFill>
            <a:blip r:embed="rId6"/>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도넛 7"/>
          <p:cNvSpPr/>
          <p:nvPr/>
        </p:nvSpPr>
        <p:spPr>
          <a:xfrm>
            <a:off x="5066687" y="1857391"/>
            <a:ext cx="2058628" cy="2058628"/>
          </a:xfrm>
          <a:prstGeom prst="donut">
            <a:avLst>
              <a:gd name="adj" fmla="val 9696"/>
            </a:avLst>
          </a:prstGeom>
          <a:blipFill>
            <a:blip r:embed="rId7"/>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도넛 7"/>
          <p:cNvSpPr/>
          <p:nvPr/>
        </p:nvSpPr>
        <p:spPr>
          <a:xfrm>
            <a:off x="8385082" y="1857391"/>
            <a:ext cx="2058628" cy="2058628"/>
          </a:xfrm>
          <a:prstGeom prst="donut">
            <a:avLst>
              <a:gd name="adj" fmla="val 9696"/>
            </a:avLst>
          </a:prstGeom>
          <a:blipFill>
            <a:blip r:embed="rId8"/>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 name="组合 10"/>
          <p:cNvGrpSpPr/>
          <p:nvPr/>
        </p:nvGrpSpPr>
        <p:grpSpPr>
          <a:xfrm>
            <a:off x="1351510" y="4139884"/>
            <a:ext cx="2852190" cy="1513330"/>
            <a:chOff x="8048928" y="2262882"/>
            <a:chExt cx="2852190" cy="1513330"/>
          </a:xfrm>
        </p:grpSpPr>
        <p:sp>
          <p:nvSpPr>
            <p:cNvPr id="12" name="矩形 11"/>
            <p:cNvSpPr/>
            <p:nvPr/>
          </p:nvSpPr>
          <p:spPr>
            <a:xfrm>
              <a:off x="8048928" y="2686683"/>
              <a:ext cx="285219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3" name="矩形 12"/>
            <p:cNvSpPr/>
            <p:nvPr/>
          </p:nvSpPr>
          <p:spPr>
            <a:xfrm>
              <a:off x="8354036" y="2262882"/>
              <a:ext cx="2241974" cy="5126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4" name="组合 13"/>
          <p:cNvGrpSpPr/>
          <p:nvPr/>
        </p:nvGrpSpPr>
        <p:grpSpPr>
          <a:xfrm>
            <a:off x="4669906" y="4139884"/>
            <a:ext cx="2852190" cy="1513330"/>
            <a:chOff x="8048928" y="2262882"/>
            <a:chExt cx="2852190" cy="1513330"/>
          </a:xfrm>
        </p:grpSpPr>
        <p:sp>
          <p:nvSpPr>
            <p:cNvPr id="15" name="矩形 14"/>
            <p:cNvSpPr/>
            <p:nvPr/>
          </p:nvSpPr>
          <p:spPr>
            <a:xfrm>
              <a:off x="8048928" y="2686683"/>
              <a:ext cx="285219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6" name="矩形 15"/>
            <p:cNvSpPr/>
            <p:nvPr/>
          </p:nvSpPr>
          <p:spPr>
            <a:xfrm>
              <a:off x="8354036" y="2262882"/>
              <a:ext cx="2241974" cy="5126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7" name="组合 16"/>
          <p:cNvGrpSpPr/>
          <p:nvPr/>
        </p:nvGrpSpPr>
        <p:grpSpPr>
          <a:xfrm>
            <a:off x="7988301" y="4139884"/>
            <a:ext cx="2852190" cy="1513330"/>
            <a:chOff x="8048928" y="2262882"/>
            <a:chExt cx="2852190" cy="1513330"/>
          </a:xfrm>
        </p:grpSpPr>
        <p:sp>
          <p:nvSpPr>
            <p:cNvPr id="18" name="矩形 17"/>
            <p:cNvSpPr/>
            <p:nvPr/>
          </p:nvSpPr>
          <p:spPr>
            <a:xfrm>
              <a:off x="8048928" y="2686683"/>
              <a:ext cx="285219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9" name="矩形 18"/>
            <p:cNvSpPr/>
            <p:nvPr/>
          </p:nvSpPr>
          <p:spPr>
            <a:xfrm>
              <a:off x="8354036" y="2262882"/>
              <a:ext cx="2241974" cy="5126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0" name="组合 19"/>
          <p:cNvGrpSpPr/>
          <p:nvPr/>
        </p:nvGrpSpPr>
        <p:grpSpPr>
          <a:xfrm>
            <a:off x="0" y="206306"/>
            <a:ext cx="6720420" cy="902380"/>
            <a:chOff x="0" y="206306"/>
            <a:chExt cx="6720420" cy="902380"/>
          </a:xfrm>
        </p:grpSpPr>
        <p:sp>
          <p:nvSpPr>
            <p:cNvPr id="21" name="文本框 20"/>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22" name="组合 21"/>
            <p:cNvGrpSpPr/>
            <p:nvPr/>
          </p:nvGrpSpPr>
          <p:grpSpPr>
            <a:xfrm>
              <a:off x="0" y="429601"/>
              <a:ext cx="6720420" cy="679085"/>
              <a:chOff x="0" y="429601"/>
              <a:chExt cx="6720420" cy="679085"/>
            </a:xfrm>
          </p:grpSpPr>
          <p:sp>
            <p:nvSpPr>
              <p:cNvPr id="23" name="任意多边形 22"/>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1651786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par>
                                <p:cTn id="20" presetID="53" presetClass="entr" presetSubtype="16"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10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3000"/>
                            </p:stCondLst>
                            <p:childTnLst>
                              <p:par>
                                <p:cTn id="53" presetID="42"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668632" y="1871663"/>
            <a:ext cx="4187741" cy="2219325"/>
          </a:xfrm>
          <a:prstGeom prst="roundRect">
            <a:avLst>
              <a:gd name="adj" fmla="val 8875"/>
            </a:avLst>
          </a:prstGeom>
          <a:blipFill>
            <a:blip r:embed="rId3"/>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354932" y="1871663"/>
            <a:ext cx="4187741" cy="2219325"/>
          </a:xfrm>
          <a:prstGeom prst="roundRect">
            <a:avLst>
              <a:gd name="adj" fmla="val 8875"/>
            </a:avLst>
          </a:prstGeom>
          <a:blipFill>
            <a:blip r:embed="rId4"/>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668632" y="4508184"/>
            <a:ext cx="4299328" cy="1180931"/>
            <a:chOff x="7325359" y="2262882"/>
            <a:chExt cx="4299328" cy="1180931"/>
          </a:xfrm>
        </p:grpSpPr>
        <p:sp>
          <p:nvSpPr>
            <p:cNvPr id="9" name="矩形 8"/>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0" name="矩形 9"/>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1" name="组合 10"/>
          <p:cNvGrpSpPr/>
          <p:nvPr/>
        </p:nvGrpSpPr>
        <p:grpSpPr>
          <a:xfrm>
            <a:off x="6354932" y="4508184"/>
            <a:ext cx="4299328" cy="1180931"/>
            <a:chOff x="7325359" y="2262882"/>
            <a:chExt cx="4299328" cy="1180931"/>
          </a:xfrm>
        </p:grpSpPr>
        <p:sp>
          <p:nvSpPr>
            <p:cNvPr id="12" name="矩形 11"/>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3" name="矩形 12"/>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4" name="组合 13"/>
          <p:cNvGrpSpPr/>
          <p:nvPr/>
        </p:nvGrpSpPr>
        <p:grpSpPr>
          <a:xfrm>
            <a:off x="0" y="206306"/>
            <a:ext cx="6720420" cy="902380"/>
            <a:chOff x="0" y="206306"/>
            <a:chExt cx="6720420" cy="902380"/>
          </a:xfrm>
        </p:grpSpPr>
        <p:sp>
          <p:nvSpPr>
            <p:cNvPr id="15" name="文本框 14"/>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6" name="组合 15"/>
            <p:cNvGrpSpPr/>
            <p:nvPr/>
          </p:nvGrpSpPr>
          <p:grpSpPr>
            <a:xfrm>
              <a:off x="0" y="429601"/>
              <a:ext cx="6720420" cy="679085"/>
              <a:chOff x="0" y="429601"/>
              <a:chExt cx="6720420" cy="679085"/>
            </a:xfrm>
          </p:grpSpPr>
          <p:sp>
            <p:nvSpPr>
              <p:cNvPr id="17" name="任意多边形 16"/>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pic>
        <p:nvPicPr>
          <p:cNvPr id="21" name="图片占位符 20"/>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12389" b="12389"/>
          <a:stretch>
            <a:fillRect/>
          </a:stretch>
        </p:blipFill>
        <p:spPr/>
      </p:pic>
      <p:pic>
        <p:nvPicPr>
          <p:cNvPr id="22" name="图片占位符 21"/>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12141" b="12141"/>
          <a:stretch>
            <a:fillRect/>
          </a:stretch>
        </p:blipFill>
        <p:spPr/>
      </p:pic>
    </p:spTree>
    <p:extLst>
      <p:ext uri="{BB962C8B-B14F-4D97-AF65-F5344CB8AC3E}">
        <p14:creationId xmlns:p14="http://schemas.microsoft.com/office/powerpoint/2010/main" val="1749899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par>
                                <p:cTn id="22" presetID="31"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1000" fill="hold"/>
                                        <p:tgtEl>
                                          <p:spTgt spid="21"/>
                                        </p:tgtEl>
                                        <p:attrNameLst>
                                          <p:attrName>ppt_w</p:attrName>
                                        </p:attrNameLst>
                                      </p:cBhvr>
                                      <p:tavLst>
                                        <p:tav tm="0">
                                          <p:val>
                                            <p:fltVal val="0"/>
                                          </p:val>
                                        </p:tav>
                                        <p:tav tm="100000">
                                          <p:val>
                                            <p:strVal val="#ppt_w"/>
                                          </p:val>
                                        </p:tav>
                                      </p:tavLst>
                                    </p:anim>
                                    <p:anim calcmode="lin" valueType="num">
                                      <p:cBhvr>
                                        <p:cTn id="25" dur="1000" fill="hold"/>
                                        <p:tgtEl>
                                          <p:spTgt spid="21"/>
                                        </p:tgtEl>
                                        <p:attrNameLst>
                                          <p:attrName>ppt_h</p:attrName>
                                        </p:attrNameLst>
                                      </p:cBhvr>
                                      <p:tavLst>
                                        <p:tav tm="0">
                                          <p:val>
                                            <p:fltVal val="0"/>
                                          </p:val>
                                        </p:tav>
                                        <p:tav tm="100000">
                                          <p:val>
                                            <p:strVal val="#ppt_h"/>
                                          </p:val>
                                        </p:tav>
                                      </p:tavLst>
                                    </p:anim>
                                    <p:anim calcmode="lin" valueType="num">
                                      <p:cBhvr>
                                        <p:cTn id="26" dur="1000" fill="hold"/>
                                        <p:tgtEl>
                                          <p:spTgt spid="21"/>
                                        </p:tgtEl>
                                        <p:attrNameLst>
                                          <p:attrName>style.rotation</p:attrName>
                                        </p:attrNameLst>
                                      </p:cBhvr>
                                      <p:tavLst>
                                        <p:tav tm="0">
                                          <p:val>
                                            <p:fltVal val="90"/>
                                          </p:val>
                                        </p:tav>
                                        <p:tav tm="100000">
                                          <p:val>
                                            <p:fltVal val="0"/>
                                          </p:val>
                                        </p:tav>
                                      </p:tavLst>
                                    </p:anim>
                                    <p:animEffect transition="in" filter="fade">
                                      <p:cBhvr>
                                        <p:cTn id="27" dur="1000"/>
                                        <p:tgtEl>
                                          <p:spTgt spid="21"/>
                                        </p:tgtEl>
                                      </p:cBhvr>
                                    </p:animEffect>
                                  </p:childTnLst>
                                </p:cTn>
                              </p:par>
                              <p:par>
                                <p:cTn id="28" presetID="31"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1000" fill="hold"/>
                                        <p:tgtEl>
                                          <p:spTgt spid="22"/>
                                        </p:tgtEl>
                                        <p:attrNameLst>
                                          <p:attrName>ppt_w</p:attrName>
                                        </p:attrNameLst>
                                      </p:cBhvr>
                                      <p:tavLst>
                                        <p:tav tm="0">
                                          <p:val>
                                            <p:fltVal val="0"/>
                                          </p:val>
                                        </p:tav>
                                        <p:tav tm="100000">
                                          <p:val>
                                            <p:strVal val="#ppt_w"/>
                                          </p:val>
                                        </p:tav>
                                      </p:tavLst>
                                    </p:anim>
                                    <p:anim calcmode="lin" valueType="num">
                                      <p:cBhvr>
                                        <p:cTn id="31" dur="1000" fill="hold"/>
                                        <p:tgtEl>
                                          <p:spTgt spid="22"/>
                                        </p:tgtEl>
                                        <p:attrNameLst>
                                          <p:attrName>ppt_h</p:attrName>
                                        </p:attrNameLst>
                                      </p:cBhvr>
                                      <p:tavLst>
                                        <p:tav tm="0">
                                          <p:val>
                                            <p:fltVal val="0"/>
                                          </p:val>
                                        </p:tav>
                                        <p:tav tm="100000">
                                          <p:val>
                                            <p:strVal val="#ppt_h"/>
                                          </p:val>
                                        </p:tav>
                                      </p:tavLst>
                                    </p:anim>
                                    <p:anim calcmode="lin" valueType="num">
                                      <p:cBhvr>
                                        <p:cTn id="32" dur="1000" fill="hold"/>
                                        <p:tgtEl>
                                          <p:spTgt spid="22"/>
                                        </p:tgtEl>
                                        <p:attrNameLst>
                                          <p:attrName>style.rotation</p:attrName>
                                        </p:attrNameLst>
                                      </p:cBhvr>
                                      <p:tavLst>
                                        <p:tav tm="0">
                                          <p:val>
                                            <p:fltVal val="90"/>
                                          </p:val>
                                        </p:tav>
                                        <p:tav tm="100000">
                                          <p:val>
                                            <p:fltVal val="0"/>
                                          </p:val>
                                        </p:tav>
                                      </p:tavLst>
                                    </p:anim>
                                    <p:animEffect transition="in" filter="fade">
                                      <p:cBhvr>
                                        <p:cTn id="33" dur="1000"/>
                                        <p:tgtEl>
                                          <p:spTgt spid="22"/>
                                        </p:tgtEl>
                                      </p:cBhvr>
                                    </p:animEffect>
                                  </p:childTnLst>
                                </p:cTn>
                              </p:par>
                            </p:childTnLst>
                          </p:cTn>
                        </p:par>
                        <p:par>
                          <p:cTn id="34" fill="hold">
                            <p:stCondLst>
                              <p:cond delay="1500"/>
                            </p:stCondLst>
                            <p:childTnLst>
                              <p:par>
                                <p:cTn id="35" presetID="2" presetClass="entr" presetSubtype="8"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0-#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占位符 3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500" r="16500"/>
          <a:stretch>
            <a:fillRect/>
          </a:stretch>
        </p:blipFill>
        <p:spPr/>
      </p:pic>
      <p:pic>
        <p:nvPicPr>
          <p:cNvPr id="40" name="图片占位符 3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781" r="16781"/>
          <a:stretch>
            <a:fillRect/>
          </a:stretch>
        </p:blipFill>
        <p:spPr/>
      </p:pic>
      <p:pic>
        <p:nvPicPr>
          <p:cNvPr id="38" name="图片占位符 37"/>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3125" r="13125"/>
          <a:stretch>
            <a:fillRect/>
          </a:stretch>
        </p:blipFill>
        <p:spPr/>
      </p:pic>
      <p:pic>
        <p:nvPicPr>
          <p:cNvPr id="39" name="图片占位符 38"/>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21906" r="21906"/>
          <a:stretch>
            <a:fillRect/>
          </a:stretch>
        </p:blipFill>
        <p:spPr/>
      </p:pic>
      <p:sp>
        <p:nvSpPr>
          <p:cNvPr id="3" name="도넛 7"/>
          <p:cNvSpPr/>
          <p:nvPr/>
        </p:nvSpPr>
        <p:spPr>
          <a:xfrm>
            <a:off x="1114720" y="1760546"/>
            <a:ext cx="1741128" cy="1741128"/>
          </a:xfrm>
          <a:prstGeom prst="donut">
            <a:avLst>
              <a:gd name="adj" fmla="val 9696"/>
            </a:avLst>
          </a:prstGeom>
          <a:blipFill>
            <a:blip r:embed="rId7"/>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도넛 7"/>
          <p:cNvSpPr/>
          <p:nvPr/>
        </p:nvSpPr>
        <p:spPr>
          <a:xfrm>
            <a:off x="1114719" y="4077052"/>
            <a:ext cx="1741128" cy="1741128"/>
          </a:xfrm>
          <a:prstGeom prst="donut">
            <a:avLst>
              <a:gd name="adj" fmla="val 9696"/>
            </a:avLst>
          </a:prstGeom>
          <a:blipFill>
            <a:blip r:embed="rId8"/>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도넛 7"/>
          <p:cNvSpPr/>
          <p:nvPr/>
        </p:nvSpPr>
        <p:spPr>
          <a:xfrm>
            <a:off x="6273862" y="4077052"/>
            <a:ext cx="1741128" cy="1741128"/>
          </a:xfrm>
          <a:prstGeom prst="donut">
            <a:avLst>
              <a:gd name="adj" fmla="val 9696"/>
            </a:avLst>
          </a:prstGeom>
          <a:blipFill>
            <a:blip r:embed="rId7"/>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도넛 7"/>
          <p:cNvSpPr/>
          <p:nvPr/>
        </p:nvSpPr>
        <p:spPr>
          <a:xfrm>
            <a:off x="6273862" y="1760546"/>
            <a:ext cx="1741128" cy="1741128"/>
          </a:xfrm>
          <a:prstGeom prst="donut">
            <a:avLst>
              <a:gd name="adj" fmla="val 9696"/>
            </a:avLst>
          </a:prstGeom>
          <a:blipFill>
            <a:blip r:embed="rId8"/>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组合 15"/>
          <p:cNvGrpSpPr/>
          <p:nvPr/>
        </p:nvGrpSpPr>
        <p:grpSpPr>
          <a:xfrm>
            <a:off x="3029761" y="1869289"/>
            <a:ext cx="2951939" cy="1513330"/>
            <a:chOff x="7325359" y="2262882"/>
            <a:chExt cx="2951939" cy="1513330"/>
          </a:xfrm>
        </p:grpSpPr>
        <p:sp>
          <p:nvSpPr>
            <p:cNvPr id="17" name="矩形 16"/>
            <p:cNvSpPr/>
            <p:nvPr/>
          </p:nvSpPr>
          <p:spPr>
            <a:xfrm>
              <a:off x="7325359" y="2686683"/>
              <a:ext cx="2951939"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8" name="矩形 1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9" name="组合 18"/>
          <p:cNvGrpSpPr/>
          <p:nvPr/>
        </p:nvGrpSpPr>
        <p:grpSpPr>
          <a:xfrm>
            <a:off x="3029761" y="4190950"/>
            <a:ext cx="2951939" cy="1513330"/>
            <a:chOff x="7325359" y="2262882"/>
            <a:chExt cx="2951939" cy="1513330"/>
          </a:xfrm>
        </p:grpSpPr>
        <p:sp>
          <p:nvSpPr>
            <p:cNvPr id="20" name="矩形 19"/>
            <p:cNvSpPr/>
            <p:nvPr/>
          </p:nvSpPr>
          <p:spPr>
            <a:xfrm>
              <a:off x="7325359" y="2686683"/>
              <a:ext cx="2951939"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1" name="矩形 2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2" name="组合 21"/>
          <p:cNvGrpSpPr/>
          <p:nvPr/>
        </p:nvGrpSpPr>
        <p:grpSpPr>
          <a:xfrm>
            <a:off x="8188903" y="1869289"/>
            <a:ext cx="2951939" cy="1513330"/>
            <a:chOff x="7325359" y="2262882"/>
            <a:chExt cx="2951939" cy="1513330"/>
          </a:xfrm>
        </p:grpSpPr>
        <p:sp>
          <p:nvSpPr>
            <p:cNvPr id="23" name="矩形 22"/>
            <p:cNvSpPr/>
            <p:nvPr/>
          </p:nvSpPr>
          <p:spPr>
            <a:xfrm>
              <a:off x="7325359" y="2686683"/>
              <a:ext cx="2951939"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4" name="矩形 23"/>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5" name="组合 24"/>
          <p:cNvGrpSpPr/>
          <p:nvPr/>
        </p:nvGrpSpPr>
        <p:grpSpPr>
          <a:xfrm>
            <a:off x="8188903" y="4190950"/>
            <a:ext cx="2951939" cy="1513330"/>
            <a:chOff x="7325359" y="2262882"/>
            <a:chExt cx="2951939" cy="1513330"/>
          </a:xfrm>
        </p:grpSpPr>
        <p:sp>
          <p:nvSpPr>
            <p:cNvPr id="26" name="矩形 25"/>
            <p:cNvSpPr/>
            <p:nvPr/>
          </p:nvSpPr>
          <p:spPr>
            <a:xfrm>
              <a:off x="7325359" y="2686683"/>
              <a:ext cx="2951939" cy="10895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7" name="矩形 26"/>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8" name="组合 27"/>
          <p:cNvGrpSpPr/>
          <p:nvPr/>
        </p:nvGrpSpPr>
        <p:grpSpPr>
          <a:xfrm>
            <a:off x="0" y="206306"/>
            <a:ext cx="6720420" cy="902380"/>
            <a:chOff x="0" y="206306"/>
            <a:chExt cx="6720420" cy="902380"/>
          </a:xfrm>
        </p:grpSpPr>
        <p:sp>
          <p:nvSpPr>
            <p:cNvPr id="29" name="文本框 28"/>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30" name="组合 29"/>
            <p:cNvGrpSpPr/>
            <p:nvPr/>
          </p:nvGrpSpPr>
          <p:grpSpPr>
            <a:xfrm>
              <a:off x="0" y="429601"/>
              <a:ext cx="6720420" cy="679085"/>
              <a:chOff x="0" y="429601"/>
              <a:chExt cx="6720420" cy="679085"/>
            </a:xfrm>
          </p:grpSpPr>
          <p:sp>
            <p:nvSpPr>
              <p:cNvPr id="31" name="任意多边形 30"/>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23716060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par>
                                <p:cTn id="30" presetID="53" presetClass="entr" presetSubtype="16"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par>
                          <p:cTn id="50" fill="hold">
                            <p:stCondLst>
                              <p:cond delay="1000"/>
                            </p:stCondLst>
                            <p:childTnLst>
                              <p:par>
                                <p:cTn id="51" presetID="1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p:tgtEl>
                                          <p:spTgt spid="16"/>
                                        </p:tgtEl>
                                        <p:attrNameLst>
                                          <p:attrName>ppt_x</p:attrName>
                                        </p:attrNameLst>
                                      </p:cBhvr>
                                      <p:tavLst>
                                        <p:tav tm="0">
                                          <p:val>
                                            <p:strVal val="#ppt_x-#ppt_w*1.125000"/>
                                          </p:val>
                                        </p:tav>
                                        <p:tav tm="100000">
                                          <p:val>
                                            <p:strVal val="#ppt_x"/>
                                          </p:val>
                                        </p:tav>
                                      </p:tavLst>
                                    </p:anim>
                                    <p:animEffect transition="in" filter="wipe(right)">
                                      <p:cBhvr>
                                        <p:cTn id="54" dur="500"/>
                                        <p:tgtEl>
                                          <p:spTgt spid="16"/>
                                        </p:tgtEl>
                                      </p:cBhvr>
                                    </p:animEffect>
                                  </p:childTnLst>
                                </p:cTn>
                              </p:par>
                            </p:childTnLst>
                          </p:cTn>
                        </p:par>
                        <p:par>
                          <p:cTn id="55" fill="hold">
                            <p:stCondLst>
                              <p:cond delay="1500"/>
                            </p:stCondLst>
                            <p:childTnLst>
                              <p:par>
                                <p:cTn id="56" presetID="12" presetClass="entr" presetSubtype="8"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p:tgtEl>
                                          <p:spTgt spid="19"/>
                                        </p:tgtEl>
                                        <p:attrNameLst>
                                          <p:attrName>ppt_x</p:attrName>
                                        </p:attrNameLst>
                                      </p:cBhvr>
                                      <p:tavLst>
                                        <p:tav tm="0">
                                          <p:val>
                                            <p:strVal val="#ppt_x-#ppt_w*1.125000"/>
                                          </p:val>
                                        </p:tav>
                                        <p:tav tm="100000">
                                          <p:val>
                                            <p:strVal val="#ppt_x"/>
                                          </p:val>
                                        </p:tav>
                                      </p:tavLst>
                                    </p:anim>
                                    <p:animEffect transition="in" filter="wipe(right)">
                                      <p:cBhvr>
                                        <p:cTn id="59" dur="500"/>
                                        <p:tgtEl>
                                          <p:spTgt spid="19"/>
                                        </p:tgtEl>
                                      </p:cBhvr>
                                    </p:animEffect>
                                  </p:childTnLst>
                                </p:cTn>
                              </p:par>
                            </p:childTnLst>
                          </p:cTn>
                        </p:par>
                        <p:par>
                          <p:cTn id="60" fill="hold">
                            <p:stCondLst>
                              <p:cond delay="2000"/>
                            </p:stCondLst>
                            <p:childTnLst>
                              <p:par>
                                <p:cTn id="61" presetID="12" presetClass="entr" presetSubtype="8"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p:tgtEl>
                                          <p:spTgt spid="22"/>
                                        </p:tgtEl>
                                        <p:attrNameLst>
                                          <p:attrName>ppt_x</p:attrName>
                                        </p:attrNameLst>
                                      </p:cBhvr>
                                      <p:tavLst>
                                        <p:tav tm="0">
                                          <p:val>
                                            <p:strVal val="#ppt_x-#ppt_w*1.125000"/>
                                          </p:val>
                                        </p:tav>
                                        <p:tav tm="100000">
                                          <p:val>
                                            <p:strVal val="#ppt_x"/>
                                          </p:val>
                                        </p:tav>
                                      </p:tavLst>
                                    </p:anim>
                                    <p:animEffect transition="in" filter="wipe(right)">
                                      <p:cBhvr>
                                        <p:cTn id="64" dur="500"/>
                                        <p:tgtEl>
                                          <p:spTgt spid="22"/>
                                        </p:tgtEl>
                                      </p:cBhvr>
                                    </p:animEffect>
                                  </p:childTnLst>
                                </p:cTn>
                              </p:par>
                            </p:childTnLst>
                          </p:cTn>
                        </p:par>
                        <p:par>
                          <p:cTn id="65" fill="hold">
                            <p:stCondLst>
                              <p:cond delay="2500"/>
                            </p:stCondLst>
                            <p:childTnLst>
                              <p:par>
                                <p:cTn id="66" presetID="12" presetClass="entr" presetSubtype="8"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right)">
                                      <p:cBhvr>
                                        <p:cTn id="6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1"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57052" y="2353885"/>
            <a:ext cx="3171574" cy="2870954"/>
          </a:xfrm>
          <a:prstGeom prst="rect">
            <a:avLst/>
          </a:prstGeom>
        </p:spPr>
      </p:pic>
      <p:grpSp>
        <p:nvGrpSpPr>
          <p:cNvPr id="12" name="组合 11"/>
          <p:cNvGrpSpPr/>
          <p:nvPr/>
        </p:nvGrpSpPr>
        <p:grpSpPr>
          <a:xfrm>
            <a:off x="6042979" y="2455485"/>
            <a:ext cx="4299328" cy="2640048"/>
            <a:chOff x="6042979" y="2455485"/>
            <a:chExt cx="4299328" cy="2640048"/>
          </a:xfrm>
        </p:grpSpPr>
        <p:grpSp>
          <p:nvGrpSpPr>
            <p:cNvPr id="3" name="组合 2"/>
            <p:cNvGrpSpPr/>
            <p:nvPr/>
          </p:nvGrpSpPr>
          <p:grpSpPr>
            <a:xfrm>
              <a:off x="6042979" y="2455485"/>
              <a:ext cx="4299328" cy="2640048"/>
              <a:chOff x="7325359" y="2262882"/>
              <a:chExt cx="4299328" cy="2640048"/>
            </a:xfrm>
          </p:grpSpPr>
          <p:sp>
            <p:nvSpPr>
              <p:cNvPr id="4" name="矩形 3"/>
              <p:cNvSpPr/>
              <p:nvPr/>
            </p:nvSpPr>
            <p:spPr>
              <a:xfrm>
                <a:off x="7325359" y="2833389"/>
                <a:ext cx="4299328" cy="20695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制作用户可以在投影仪或者计算机上进行演示也可以将演示文稿打印出来制作用户可以在投影仪或者计算机上进行演示也可以将演示文稿打印出来制作</a:t>
                </a:r>
              </a:p>
            </p:txBody>
          </p:sp>
          <p:sp>
            <p:nvSpPr>
              <p:cNvPr id="5" name="矩形 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sp>
          <p:nvSpPr>
            <p:cNvPr id="6" name="任意多边形 5"/>
            <p:cNvSpPr/>
            <p:nvPr/>
          </p:nvSpPr>
          <p:spPr>
            <a:xfrm>
              <a:off x="6210300" y="2966200"/>
              <a:ext cx="3996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7" name="组合 6"/>
          <p:cNvGrpSpPr/>
          <p:nvPr/>
        </p:nvGrpSpPr>
        <p:grpSpPr>
          <a:xfrm>
            <a:off x="0" y="206306"/>
            <a:ext cx="6720420" cy="902380"/>
            <a:chOff x="0" y="206306"/>
            <a:chExt cx="6720420" cy="902380"/>
          </a:xfrm>
        </p:grpSpPr>
        <p:sp>
          <p:nvSpPr>
            <p:cNvPr id="8" name="文本框 7"/>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9" name="组合 8"/>
            <p:cNvGrpSpPr/>
            <p:nvPr/>
          </p:nvGrpSpPr>
          <p:grpSpPr>
            <a:xfrm>
              <a:off x="0" y="429601"/>
              <a:ext cx="6720420" cy="679085"/>
              <a:chOff x="0" y="429601"/>
              <a:chExt cx="6720420" cy="679085"/>
            </a:xfrm>
          </p:grpSpPr>
          <p:sp>
            <p:nvSpPr>
              <p:cNvPr id="10" name="任意多边形 9"/>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24128410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750" fill="hold"/>
                                        <p:tgtEl>
                                          <p:spTgt spid="2"/>
                                        </p:tgtEl>
                                        <p:attrNameLst>
                                          <p:attrName>ppt_w</p:attrName>
                                        </p:attrNameLst>
                                      </p:cBhvr>
                                      <p:tavLst>
                                        <p:tav tm="0">
                                          <p:val>
                                            <p:fltVal val="0"/>
                                          </p:val>
                                        </p:tav>
                                        <p:tav tm="100000">
                                          <p:val>
                                            <p:strVal val="#ppt_w"/>
                                          </p:val>
                                        </p:tav>
                                      </p:tavLst>
                                    </p:anim>
                                    <p:anim calcmode="lin" valueType="num">
                                      <p:cBhvr>
                                        <p:cTn id="13" dur="750" fill="hold"/>
                                        <p:tgtEl>
                                          <p:spTgt spid="2"/>
                                        </p:tgtEl>
                                        <p:attrNameLst>
                                          <p:attrName>ppt_h</p:attrName>
                                        </p:attrNameLst>
                                      </p:cBhvr>
                                      <p:tavLst>
                                        <p:tav tm="0">
                                          <p:val>
                                            <p:fltVal val="0"/>
                                          </p:val>
                                        </p:tav>
                                        <p:tav tm="100000">
                                          <p:val>
                                            <p:strVal val="#ppt_h"/>
                                          </p:val>
                                        </p:tav>
                                      </p:tavLst>
                                    </p:anim>
                                    <p:animEffect transition="in" filter="fade">
                                      <p:cBhvr>
                                        <p:cTn id="14" dur="750"/>
                                        <p:tgtEl>
                                          <p:spTgt spid="2"/>
                                        </p:tgtEl>
                                      </p:cBhvr>
                                    </p:animEffect>
                                  </p:childTnLst>
                                </p:cTn>
                              </p:par>
                            </p:childTnLst>
                          </p:cTn>
                        </p:par>
                        <p:par>
                          <p:cTn id="15" fill="hold">
                            <p:stCondLst>
                              <p:cond delay="1250"/>
                            </p:stCondLst>
                            <p:childTnLst>
                              <p:par>
                                <p:cTn id="16" presetID="2" presetClass="entr" presetSubtype="4"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60251" y="2553231"/>
            <a:ext cx="6553194" cy="110799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noProof="0" dirty="0" smtClean="0">
                <a:solidFill>
                  <a:srgbClr val="000042"/>
                </a:solidFill>
                <a:latin typeface="汉仪小麦体简" panose="00020600040101010101" pitchFamily="18" charset="-122"/>
                <a:ea typeface="汉仪小麦体简" panose="00020600040101010101" pitchFamily="18" charset="-122"/>
              </a:rPr>
              <a:t>感谢您的观看</a:t>
            </a:r>
            <a:endParaRPr kumimoji="0" lang="zh-CN" altLang="en-US" sz="66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sp>
        <p:nvSpPr>
          <p:cNvPr id="3" name="文本框 2"/>
          <p:cNvSpPr txBox="1"/>
          <p:nvPr/>
        </p:nvSpPr>
        <p:spPr>
          <a:xfrm>
            <a:off x="5803888" y="3938202"/>
            <a:ext cx="4865920" cy="82907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pic>
        <p:nvPicPr>
          <p:cNvPr id="4" name="图片 3"/>
          <p:cNvPicPr>
            <a:picLocks noChangeAspect="1"/>
          </p:cNvPicPr>
          <p:nvPr/>
        </p:nvPicPr>
        <p:blipFill>
          <a:blip r:embed="rId3"/>
          <a:stretch>
            <a:fillRect/>
          </a:stretch>
        </p:blipFill>
        <p:spPr>
          <a:xfrm>
            <a:off x="624342" y="1699031"/>
            <a:ext cx="4361310" cy="5173483"/>
          </a:xfrm>
          <a:prstGeom prst="rect">
            <a:avLst/>
          </a:prstGeom>
        </p:spPr>
      </p:pic>
      <p:sp>
        <p:nvSpPr>
          <p:cNvPr id="5" name="任意多边形 4"/>
          <p:cNvSpPr/>
          <p:nvPr/>
        </p:nvSpPr>
        <p:spPr>
          <a:xfrm>
            <a:off x="5676900" y="3595886"/>
            <a:ext cx="5119908" cy="181654"/>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 name="connsiteX0" fmla="*/ 0 w 4830618"/>
              <a:gd name="connsiteY0" fmla="*/ 295563 h 481886"/>
              <a:gd name="connsiteX1" fmla="*/ 2650836 w 4830618"/>
              <a:gd name="connsiteY1" fmla="*/ 471054 h 481886"/>
              <a:gd name="connsiteX2" fmla="*/ 3398982 w 4830618"/>
              <a:gd name="connsiteY2" fmla="*/ 0 h 481886"/>
              <a:gd name="connsiteX3" fmla="*/ 3574473 w 4830618"/>
              <a:gd name="connsiteY3" fmla="*/ 387927 h 481886"/>
              <a:gd name="connsiteX4" fmla="*/ 4830618 w 4830618"/>
              <a:gd name="connsiteY4" fmla="*/ 221672 h 481886"/>
              <a:gd name="connsiteX0" fmla="*/ 0 w 4830618"/>
              <a:gd name="connsiteY0" fmla="*/ 73891 h 251955"/>
              <a:gd name="connsiteX1" fmla="*/ 2650836 w 4830618"/>
              <a:gd name="connsiteY1" fmla="*/ 249382 h 251955"/>
              <a:gd name="connsiteX2" fmla="*/ 3574473 w 4830618"/>
              <a:gd name="connsiteY2" fmla="*/ 166255 h 251955"/>
              <a:gd name="connsiteX3" fmla="*/ 4830618 w 4830618"/>
              <a:gd name="connsiteY3" fmla="*/ 0 h 251955"/>
              <a:gd name="connsiteX0" fmla="*/ 0 w 4830618"/>
              <a:gd name="connsiteY0" fmla="*/ 73891 h 249424"/>
              <a:gd name="connsiteX1" fmla="*/ 1581678 w 4830618"/>
              <a:gd name="connsiteY1" fmla="*/ 176014 h 249424"/>
              <a:gd name="connsiteX2" fmla="*/ 2650836 w 4830618"/>
              <a:gd name="connsiteY2" fmla="*/ 249382 h 249424"/>
              <a:gd name="connsiteX3" fmla="*/ 3574473 w 4830618"/>
              <a:gd name="connsiteY3" fmla="*/ 166255 h 249424"/>
              <a:gd name="connsiteX4" fmla="*/ 4830618 w 4830618"/>
              <a:gd name="connsiteY4" fmla="*/ 0 h 249424"/>
              <a:gd name="connsiteX0" fmla="*/ 0 w 4830618"/>
              <a:gd name="connsiteY0" fmla="*/ 73891 h 181654"/>
              <a:gd name="connsiteX1" fmla="*/ 1581678 w 4830618"/>
              <a:gd name="connsiteY1" fmla="*/ 176014 h 181654"/>
              <a:gd name="connsiteX2" fmla="*/ 2650836 w 4830618"/>
              <a:gd name="connsiteY2" fmla="*/ 109682 h 181654"/>
              <a:gd name="connsiteX3" fmla="*/ 3574473 w 4830618"/>
              <a:gd name="connsiteY3" fmla="*/ 166255 h 181654"/>
              <a:gd name="connsiteX4" fmla="*/ 4830618 w 4830618"/>
              <a:gd name="connsiteY4" fmla="*/ 0 h 181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618" h="181654">
                <a:moveTo>
                  <a:pt x="0" y="73891"/>
                </a:moveTo>
                <a:lnTo>
                  <a:pt x="1581678" y="176014"/>
                </a:lnTo>
                <a:cubicBezTo>
                  <a:pt x="2023484" y="205263"/>
                  <a:pt x="2318704" y="111308"/>
                  <a:pt x="2650836" y="109682"/>
                </a:cubicBezTo>
                <a:cubicBezTo>
                  <a:pt x="2982968" y="108056"/>
                  <a:pt x="3211176" y="207819"/>
                  <a:pt x="3574473" y="166255"/>
                </a:cubicBezTo>
                <a:cubicBezTo>
                  <a:pt x="3813079" y="203200"/>
                  <a:pt x="4321848" y="101600"/>
                  <a:pt x="4830618" y="0"/>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83033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88565" y="2280025"/>
            <a:ext cx="883138" cy="466446"/>
          </a:xfrm>
          <a:prstGeom prst="rect">
            <a:avLst/>
          </a:prstGeom>
        </p:spPr>
      </p:pic>
      <p:pic>
        <p:nvPicPr>
          <p:cNvPr id="3" name="图片 2"/>
          <p:cNvPicPr>
            <a:picLocks noChangeAspect="1"/>
          </p:cNvPicPr>
          <p:nvPr/>
        </p:nvPicPr>
        <p:blipFill>
          <a:blip r:embed="rId4"/>
          <a:stretch>
            <a:fillRect/>
          </a:stretch>
        </p:blipFill>
        <p:spPr>
          <a:xfrm>
            <a:off x="2215277" y="2431719"/>
            <a:ext cx="2373818" cy="2322659"/>
          </a:xfrm>
          <a:prstGeom prst="rect">
            <a:avLst/>
          </a:prstGeom>
        </p:spPr>
      </p:pic>
      <p:sp>
        <p:nvSpPr>
          <p:cNvPr id="5" name="矩形 4"/>
          <p:cNvSpPr/>
          <p:nvPr/>
        </p:nvSpPr>
        <p:spPr>
          <a:xfrm>
            <a:off x="5121972" y="3168201"/>
            <a:ext cx="5200469" cy="722762"/>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rPr>
              <a:t>标题文字</a:t>
            </a:r>
            <a:r>
              <a:rPr lang="zh-CN" altLang="en-US" sz="3600" b="1" dirty="0" smtClean="0">
                <a:solidFill>
                  <a:schemeClr val="tx1">
                    <a:lumMod val="65000"/>
                    <a:lumOff val="35000"/>
                  </a:schemeClr>
                </a:solidFill>
                <a:latin typeface="汉仪小麦体简" panose="00020600040101010101" pitchFamily="18" charset="-122"/>
                <a:ea typeface="汉仪小麦体简" panose="00020600040101010101" pitchFamily="18" charset="-122"/>
              </a:rPr>
              <a:t>添加此处</a:t>
            </a:r>
            <a:endPar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sp>
        <p:nvSpPr>
          <p:cNvPr id="6" name="文本框 5"/>
          <p:cNvSpPr txBox="1"/>
          <p:nvPr/>
        </p:nvSpPr>
        <p:spPr>
          <a:xfrm>
            <a:off x="5121971" y="3808462"/>
            <a:ext cx="5200469"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7" name="矩形 6"/>
          <p:cNvSpPr/>
          <p:nvPr/>
        </p:nvSpPr>
        <p:spPr>
          <a:xfrm>
            <a:off x="5071172" y="2108553"/>
            <a:ext cx="1278828" cy="646331"/>
          </a:xfrm>
          <a:prstGeom prst="rect">
            <a:avLst/>
          </a:prstGeom>
        </p:spPr>
        <p:txBody>
          <a:bodyPr lIns="0" tIns="0" rIns="0" bIns="0"/>
          <a:lstStyle/>
          <a:p>
            <a:pPr algn="r" latinLnBrk="1">
              <a:spcBef>
                <a:spcPct val="20000"/>
              </a:spcBef>
              <a:buFont typeface="Arial" panose="020B0604020202020204" pitchFamily="34" charset="0"/>
              <a:buNone/>
            </a:pPr>
            <a:r>
              <a:rPr lang="en-US" altLang="zh-CN" sz="8000" b="1" dirty="0">
                <a:ln w="19050">
                  <a:solidFill>
                    <a:schemeClr val="tx1"/>
                  </a:solidFill>
                </a:ln>
                <a:blipFill>
                  <a:blip r:embed="rId5"/>
                  <a:stretch>
                    <a:fillRect/>
                  </a:stretch>
                </a:blipFill>
                <a:latin typeface="Freehand521 BT" panose="03080802030307080304" pitchFamily="66" charset="0"/>
                <a:ea typeface="맑은 고딕" panose="020B0503020000020004" pitchFamily="34" charset="-127"/>
                <a:cs typeface="Tahoma" panose="020B0604030504040204" pitchFamily="34" charset="0"/>
              </a:rPr>
              <a:t>01</a:t>
            </a:r>
            <a:endParaRPr lang="zh-CN" altLang="en-US" sz="8000" b="1" dirty="0">
              <a:ln w="19050">
                <a:solidFill>
                  <a:schemeClr val="tx1"/>
                </a:solidFill>
              </a:ln>
              <a:blipFill>
                <a:blip r:embed="rId5"/>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spTree>
    <p:extLst>
      <p:ext uri="{BB962C8B-B14F-4D97-AF65-F5344CB8AC3E}">
        <p14:creationId xmlns:p14="http://schemas.microsoft.com/office/powerpoint/2010/main" val="33534074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147787" y="1962619"/>
            <a:ext cx="2241974" cy="3503595"/>
            <a:chOff x="1787075" y="1962619"/>
            <a:chExt cx="2241974" cy="3503595"/>
          </a:xfrm>
        </p:grpSpPr>
        <p:pic>
          <p:nvPicPr>
            <p:cNvPr id="2" name="Picture 2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23579" y="2580489"/>
              <a:ext cx="852480" cy="558522"/>
            </a:xfrm>
            <a:prstGeom prst="rect">
              <a:avLst/>
            </a:prstGeom>
          </p:spPr>
        </p:pic>
        <p:grpSp>
          <p:nvGrpSpPr>
            <p:cNvPr id="26" name="组合 25"/>
            <p:cNvGrpSpPr/>
            <p:nvPr/>
          </p:nvGrpSpPr>
          <p:grpSpPr>
            <a:xfrm>
              <a:off x="1787075" y="1962619"/>
              <a:ext cx="2241974" cy="3503595"/>
              <a:chOff x="1787075" y="1962619"/>
              <a:chExt cx="2241974" cy="3503595"/>
            </a:xfrm>
          </p:grpSpPr>
          <p:sp>
            <p:nvSpPr>
              <p:cNvPr id="7" name="도넛 7"/>
              <p:cNvSpPr/>
              <p:nvPr/>
            </p:nvSpPr>
            <p:spPr>
              <a:xfrm>
                <a:off x="1980176" y="1962619"/>
                <a:ext cx="1855772" cy="1855772"/>
              </a:xfrm>
              <a:prstGeom prst="donut">
                <a:avLst>
                  <a:gd name="adj" fmla="val 5377"/>
                </a:avLst>
              </a:prstGeom>
              <a:blipFill>
                <a:blip r:embed="rId4"/>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 name="组合 10"/>
              <p:cNvGrpSpPr/>
              <p:nvPr/>
            </p:nvGrpSpPr>
            <p:grpSpPr>
              <a:xfrm>
                <a:off x="1787075" y="4063684"/>
                <a:ext cx="2241974" cy="1402530"/>
                <a:chOff x="8354036" y="2262882"/>
                <a:chExt cx="2241974" cy="1402530"/>
              </a:xfrm>
            </p:grpSpPr>
            <p:sp>
              <p:nvSpPr>
                <p:cNvPr id="12" name="矩形 11"/>
                <p:cNvSpPr/>
                <p:nvPr/>
              </p:nvSpPr>
              <p:spPr>
                <a:xfrm>
                  <a:off x="8446085" y="2686683"/>
                  <a:ext cx="205787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a:t>
                  </a:r>
                  <a:r>
                    <a:rPr lang="zh-CN" altLang="en-US" sz="1600" dirty="0" smtClean="0">
                      <a:solidFill>
                        <a:srgbClr val="3C3C3B"/>
                      </a:solidFill>
                      <a:latin typeface="汉仪小麦体简" panose="00020600040101010101" pitchFamily="18" charset="-122"/>
                      <a:ea typeface="汉仪小麦体简" panose="00020600040101010101" pitchFamily="18" charset="-122"/>
                    </a:rPr>
                    <a:t>文稿</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13" name="矩形 12"/>
                <p:cNvSpPr/>
                <p:nvPr/>
              </p:nvSpPr>
              <p:spPr>
                <a:xfrm>
                  <a:off x="8354036" y="2262882"/>
                  <a:ext cx="2241974" cy="442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grpSp>
      <p:grpSp>
        <p:nvGrpSpPr>
          <p:cNvPr id="28" name="组合 27"/>
          <p:cNvGrpSpPr/>
          <p:nvPr/>
        </p:nvGrpSpPr>
        <p:grpSpPr>
          <a:xfrm>
            <a:off x="3701670" y="1962619"/>
            <a:ext cx="2241974" cy="3503595"/>
            <a:chOff x="3915273" y="1962619"/>
            <a:chExt cx="2241974" cy="3503595"/>
          </a:xfrm>
        </p:grpSpPr>
        <p:pic>
          <p:nvPicPr>
            <p:cNvPr id="3" name="Picture 2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651698" y="2505562"/>
              <a:ext cx="850054" cy="708378"/>
            </a:xfrm>
            <a:prstGeom prst="rect">
              <a:avLst/>
            </a:prstGeom>
          </p:spPr>
        </p:pic>
        <p:grpSp>
          <p:nvGrpSpPr>
            <p:cNvPr id="25" name="组合 24"/>
            <p:cNvGrpSpPr/>
            <p:nvPr/>
          </p:nvGrpSpPr>
          <p:grpSpPr>
            <a:xfrm>
              <a:off x="3915273" y="1962619"/>
              <a:ext cx="2241974" cy="3503595"/>
              <a:chOff x="3915273" y="1962619"/>
              <a:chExt cx="2241974" cy="3503595"/>
            </a:xfrm>
          </p:grpSpPr>
          <p:sp>
            <p:nvSpPr>
              <p:cNvPr id="8" name="도넛 7"/>
              <p:cNvSpPr/>
              <p:nvPr/>
            </p:nvSpPr>
            <p:spPr>
              <a:xfrm>
                <a:off x="4108374" y="1962619"/>
                <a:ext cx="1855772" cy="1855772"/>
              </a:xfrm>
              <a:prstGeom prst="donut">
                <a:avLst>
                  <a:gd name="adj" fmla="val 5377"/>
                </a:avLst>
              </a:prstGeom>
              <a:blipFill>
                <a:blip r:embed="rId6"/>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4" name="组合 13"/>
              <p:cNvGrpSpPr/>
              <p:nvPr/>
            </p:nvGrpSpPr>
            <p:grpSpPr>
              <a:xfrm>
                <a:off x="3915273" y="4063684"/>
                <a:ext cx="2241974" cy="1402530"/>
                <a:chOff x="8354036" y="2262882"/>
                <a:chExt cx="2241974" cy="1402530"/>
              </a:xfrm>
            </p:grpSpPr>
            <p:sp>
              <p:nvSpPr>
                <p:cNvPr id="15" name="矩形 14"/>
                <p:cNvSpPr/>
                <p:nvPr/>
              </p:nvSpPr>
              <p:spPr>
                <a:xfrm>
                  <a:off x="8446085" y="2686683"/>
                  <a:ext cx="205787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a:t>
                  </a:r>
                  <a:r>
                    <a:rPr lang="zh-CN" altLang="en-US" sz="1600" dirty="0" smtClean="0">
                      <a:solidFill>
                        <a:srgbClr val="3C3C3B"/>
                      </a:solidFill>
                      <a:latin typeface="汉仪小麦体简" panose="00020600040101010101" pitchFamily="18" charset="-122"/>
                      <a:ea typeface="汉仪小麦体简" panose="00020600040101010101" pitchFamily="18" charset="-122"/>
                    </a:rPr>
                    <a:t>文稿</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16" name="矩形 15"/>
                <p:cNvSpPr/>
                <p:nvPr/>
              </p:nvSpPr>
              <p:spPr>
                <a:xfrm>
                  <a:off x="8354036" y="2262882"/>
                  <a:ext cx="2241974" cy="442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grpSp>
      <p:grpSp>
        <p:nvGrpSpPr>
          <p:cNvPr id="29" name="组合 28"/>
          <p:cNvGrpSpPr/>
          <p:nvPr/>
        </p:nvGrpSpPr>
        <p:grpSpPr>
          <a:xfrm>
            <a:off x="6255553" y="1962619"/>
            <a:ext cx="2241974" cy="3503595"/>
            <a:chOff x="6043471" y="1962619"/>
            <a:chExt cx="2241974" cy="3503595"/>
          </a:xfrm>
        </p:grpSpPr>
        <p:pic>
          <p:nvPicPr>
            <p:cNvPr id="4" name="Picture 27"/>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852612" y="2519752"/>
              <a:ext cx="737346" cy="679996"/>
            </a:xfrm>
            <a:prstGeom prst="rect">
              <a:avLst/>
            </a:prstGeom>
          </p:spPr>
        </p:pic>
        <p:grpSp>
          <p:nvGrpSpPr>
            <p:cNvPr id="24" name="组合 23"/>
            <p:cNvGrpSpPr/>
            <p:nvPr/>
          </p:nvGrpSpPr>
          <p:grpSpPr>
            <a:xfrm>
              <a:off x="6043471" y="1962619"/>
              <a:ext cx="2241974" cy="3503595"/>
              <a:chOff x="6043471" y="1962619"/>
              <a:chExt cx="2241974" cy="3503595"/>
            </a:xfrm>
          </p:grpSpPr>
          <p:sp>
            <p:nvSpPr>
              <p:cNvPr id="9" name="도넛 7"/>
              <p:cNvSpPr/>
              <p:nvPr/>
            </p:nvSpPr>
            <p:spPr>
              <a:xfrm>
                <a:off x="6236572" y="1962619"/>
                <a:ext cx="1855772" cy="1855772"/>
              </a:xfrm>
              <a:prstGeom prst="donut">
                <a:avLst>
                  <a:gd name="adj" fmla="val 5377"/>
                </a:avLst>
              </a:prstGeom>
              <a:blipFill>
                <a:blip r:embed="rId4"/>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7" name="组合 16"/>
              <p:cNvGrpSpPr/>
              <p:nvPr/>
            </p:nvGrpSpPr>
            <p:grpSpPr>
              <a:xfrm>
                <a:off x="6043471" y="4063684"/>
                <a:ext cx="2241974" cy="1402530"/>
                <a:chOff x="8354036" y="2262882"/>
                <a:chExt cx="2241974" cy="1402530"/>
              </a:xfrm>
            </p:grpSpPr>
            <p:sp>
              <p:nvSpPr>
                <p:cNvPr id="18" name="矩形 17"/>
                <p:cNvSpPr/>
                <p:nvPr/>
              </p:nvSpPr>
              <p:spPr>
                <a:xfrm>
                  <a:off x="8446085" y="2686683"/>
                  <a:ext cx="205787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a:t>
                  </a:r>
                  <a:r>
                    <a:rPr lang="zh-CN" altLang="en-US" sz="1600" dirty="0" smtClean="0">
                      <a:solidFill>
                        <a:srgbClr val="3C3C3B"/>
                      </a:solidFill>
                      <a:latin typeface="汉仪小麦体简" panose="00020600040101010101" pitchFamily="18" charset="-122"/>
                      <a:ea typeface="汉仪小麦体简" panose="00020600040101010101" pitchFamily="18" charset="-122"/>
                    </a:rPr>
                    <a:t>文稿</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19" name="矩形 18"/>
                <p:cNvSpPr/>
                <p:nvPr/>
              </p:nvSpPr>
              <p:spPr>
                <a:xfrm>
                  <a:off x="8354036" y="2262882"/>
                  <a:ext cx="2241974" cy="442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grpSp>
      <p:grpSp>
        <p:nvGrpSpPr>
          <p:cNvPr id="30" name="组合 29"/>
          <p:cNvGrpSpPr/>
          <p:nvPr/>
        </p:nvGrpSpPr>
        <p:grpSpPr>
          <a:xfrm>
            <a:off x="8809436" y="1962619"/>
            <a:ext cx="2241974" cy="3503595"/>
            <a:chOff x="8171668" y="1962619"/>
            <a:chExt cx="2241974" cy="3503595"/>
          </a:xfrm>
        </p:grpSpPr>
        <p:pic>
          <p:nvPicPr>
            <p:cNvPr id="5" name="Picture 28"/>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8918794" y="2549009"/>
              <a:ext cx="747722" cy="621482"/>
            </a:xfrm>
            <a:prstGeom prst="rect">
              <a:avLst/>
            </a:prstGeom>
          </p:spPr>
        </p:pic>
        <p:grpSp>
          <p:nvGrpSpPr>
            <p:cNvPr id="23" name="组合 22"/>
            <p:cNvGrpSpPr/>
            <p:nvPr/>
          </p:nvGrpSpPr>
          <p:grpSpPr>
            <a:xfrm>
              <a:off x="8171668" y="1962619"/>
              <a:ext cx="2241974" cy="3503595"/>
              <a:chOff x="8171668" y="1962619"/>
              <a:chExt cx="2241974" cy="3503595"/>
            </a:xfrm>
          </p:grpSpPr>
          <p:sp>
            <p:nvSpPr>
              <p:cNvPr id="10" name="도넛 7"/>
              <p:cNvSpPr/>
              <p:nvPr/>
            </p:nvSpPr>
            <p:spPr>
              <a:xfrm>
                <a:off x="8364769" y="1962619"/>
                <a:ext cx="1855772" cy="1855772"/>
              </a:xfrm>
              <a:prstGeom prst="donut">
                <a:avLst>
                  <a:gd name="adj" fmla="val 5377"/>
                </a:avLst>
              </a:prstGeom>
              <a:blipFill>
                <a:blip r:embed="rId6"/>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0" name="组合 19"/>
              <p:cNvGrpSpPr/>
              <p:nvPr/>
            </p:nvGrpSpPr>
            <p:grpSpPr>
              <a:xfrm>
                <a:off x="8171668" y="4063684"/>
                <a:ext cx="2241974" cy="1402530"/>
                <a:chOff x="8354036" y="2262882"/>
                <a:chExt cx="2241974" cy="1402530"/>
              </a:xfrm>
            </p:grpSpPr>
            <p:sp>
              <p:nvSpPr>
                <p:cNvPr id="21" name="矩形 20"/>
                <p:cNvSpPr/>
                <p:nvPr/>
              </p:nvSpPr>
              <p:spPr>
                <a:xfrm>
                  <a:off x="8446085" y="2686683"/>
                  <a:ext cx="205787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a:t>
                  </a:r>
                  <a:r>
                    <a:rPr lang="zh-CN" altLang="en-US" sz="1600" dirty="0" smtClean="0">
                      <a:solidFill>
                        <a:srgbClr val="3C3C3B"/>
                      </a:solidFill>
                      <a:latin typeface="汉仪小麦体简" panose="00020600040101010101" pitchFamily="18" charset="-122"/>
                      <a:ea typeface="汉仪小麦体简" panose="00020600040101010101" pitchFamily="18" charset="-122"/>
                    </a:rPr>
                    <a:t>文稿</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22" name="矩形 21"/>
                <p:cNvSpPr/>
                <p:nvPr/>
              </p:nvSpPr>
              <p:spPr>
                <a:xfrm>
                  <a:off x="8354036" y="2262882"/>
                  <a:ext cx="2241974" cy="442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grpSp>
      <p:grpSp>
        <p:nvGrpSpPr>
          <p:cNvPr id="31" name="组合 30"/>
          <p:cNvGrpSpPr/>
          <p:nvPr/>
        </p:nvGrpSpPr>
        <p:grpSpPr>
          <a:xfrm>
            <a:off x="0" y="206306"/>
            <a:ext cx="6720420" cy="902380"/>
            <a:chOff x="0" y="206306"/>
            <a:chExt cx="6720420" cy="902380"/>
          </a:xfrm>
        </p:grpSpPr>
        <p:sp>
          <p:nvSpPr>
            <p:cNvPr id="32" name="文本框 31"/>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33" name="组合 32"/>
            <p:cNvGrpSpPr/>
            <p:nvPr/>
          </p:nvGrpSpPr>
          <p:grpSpPr>
            <a:xfrm>
              <a:off x="0" y="429601"/>
              <a:ext cx="6720420" cy="679085"/>
              <a:chOff x="0" y="429601"/>
              <a:chExt cx="6720420" cy="679085"/>
            </a:xfrm>
          </p:grpSpPr>
          <p:sp>
            <p:nvSpPr>
              <p:cNvPr id="34" name="任意多边形 33"/>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17646436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05854" y="1650684"/>
            <a:ext cx="5013945" cy="1180931"/>
            <a:chOff x="7325358" y="2262882"/>
            <a:chExt cx="5013945" cy="1180931"/>
          </a:xfrm>
        </p:grpSpPr>
        <p:sp>
          <p:nvSpPr>
            <p:cNvPr id="7" name="矩形 6"/>
            <p:cNvSpPr/>
            <p:nvPr/>
          </p:nvSpPr>
          <p:spPr>
            <a:xfrm>
              <a:off x="7325358" y="2686683"/>
              <a:ext cx="5013945"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8" name="矩形 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9" name="组合 8"/>
          <p:cNvGrpSpPr/>
          <p:nvPr/>
        </p:nvGrpSpPr>
        <p:grpSpPr>
          <a:xfrm>
            <a:off x="1005855" y="3201190"/>
            <a:ext cx="2415792" cy="1180931"/>
            <a:chOff x="7325359" y="2262882"/>
            <a:chExt cx="2415792" cy="1180931"/>
          </a:xfrm>
        </p:grpSpPr>
        <p:sp>
          <p:nvSpPr>
            <p:cNvPr id="10" name="矩形 9"/>
            <p:cNvSpPr/>
            <p:nvPr/>
          </p:nvSpPr>
          <p:spPr>
            <a:xfrm>
              <a:off x="7325359" y="2686683"/>
              <a:ext cx="241579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1" name="矩形 1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2" name="组合 11"/>
          <p:cNvGrpSpPr/>
          <p:nvPr/>
        </p:nvGrpSpPr>
        <p:grpSpPr>
          <a:xfrm>
            <a:off x="6264629" y="4699634"/>
            <a:ext cx="5013945" cy="1180931"/>
            <a:chOff x="7325358" y="2262882"/>
            <a:chExt cx="5013945" cy="1180931"/>
          </a:xfrm>
        </p:grpSpPr>
        <p:sp>
          <p:nvSpPr>
            <p:cNvPr id="13" name="矩形 12"/>
            <p:cNvSpPr/>
            <p:nvPr/>
          </p:nvSpPr>
          <p:spPr>
            <a:xfrm>
              <a:off x="7325358" y="2686683"/>
              <a:ext cx="501394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4" name="矩形 13"/>
            <p:cNvSpPr/>
            <p:nvPr/>
          </p:nvSpPr>
          <p:spPr>
            <a:xfrm>
              <a:off x="10097329" y="2262882"/>
              <a:ext cx="2241974" cy="51264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5" name="组合 24"/>
          <p:cNvGrpSpPr/>
          <p:nvPr/>
        </p:nvGrpSpPr>
        <p:grpSpPr>
          <a:xfrm>
            <a:off x="3039506" y="3791656"/>
            <a:ext cx="1953733" cy="1761520"/>
            <a:chOff x="3039506" y="3791656"/>
            <a:chExt cx="1953733" cy="1761520"/>
          </a:xfrm>
        </p:grpSpPr>
        <p:sp>
          <p:nvSpPr>
            <p:cNvPr id="2" name="자유형 20"/>
            <p:cNvSpPr/>
            <p:nvPr/>
          </p:nvSpPr>
          <p:spPr>
            <a:xfrm>
              <a:off x="3231719" y="3791656"/>
              <a:ext cx="1761520" cy="1761520"/>
            </a:xfrm>
            <a:custGeom>
              <a:avLst/>
              <a:gdLst>
                <a:gd name="connsiteX0" fmla="*/ 818422 w 2064331"/>
                <a:gd name="connsiteY0" fmla="*/ 0 h 2064332"/>
                <a:gd name="connsiteX1" fmla="*/ 1811799 w 2064331"/>
                <a:gd name="connsiteY1" fmla="*/ 0 h 2064332"/>
                <a:gd name="connsiteX2" fmla="*/ 1811800 w 2064331"/>
                <a:gd name="connsiteY2" fmla="*/ 0 h 2064332"/>
                <a:gd name="connsiteX3" fmla="*/ 1811801 w 2064331"/>
                <a:gd name="connsiteY3" fmla="*/ 0 h 2064332"/>
                <a:gd name="connsiteX4" fmla="*/ 2064331 w 2064331"/>
                <a:gd name="connsiteY4" fmla="*/ 252530 h 2064332"/>
                <a:gd name="connsiteX5" fmla="*/ 2064330 w 2064331"/>
                <a:gd name="connsiteY5" fmla="*/ 252530 h 2064332"/>
                <a:gd name="connsiteX6" fmla="*/ 2064329 w 2064331"/>
                <a:gd name="connsiteY6" fmla="*/ 252540 h 2064332"/>
                <a:gd name="connsiteX7" fmla="*/ 2064329 w 2064331"/>
                <a:gd name="connsiteY7" fmla="*/ 1245908 h 2064332"/>
                <a:gd name="connsiteX8" fmla="*/ 1811799 w 2064331"/>
                <a:gd name="connsiteY8" fmla="*/ 1498438 h 2064332"/>
                <a:gd name="connsiteX9" fmla="*/ 1811799 w 2064331"/>
                <a:gd name="connsiteY9" fmla="*/ 1498437 h 2064332"/>
                <a:gd name="connsiteX10" fmla="*/ 1559269 w 2064331"/>
                <a:gd name="connsiteY10" fmla="*/ 1245907 h 2064332"/>
                <a:gd name="connsiteX11" fmla="*/ 1559270 w 2064331"/>
                <a:gd name="connsiteY11" fmla="*/ 862195 h 2064332"/>
                <a:gd name="connsiteX12" fmla="*/ 431094 w 2064331"/>
                <a:gd name="connsiteY12" fmla="*/ 1990368 h 2064332"/>
                <a:gd name="connsiteX13" fmla="*/ 73963 w 2064331"/>
                <a:gd name="connsiteY13" fmla="*/ 1990368 h 2064332"/>
                <a:gd name="connsiteX14" fmla="*/ 73964 w 2064331"/>
                <a:gd name="connsiteY14" fmla="*/ 1990369 h 2064332"/>
                <a:gd name="connsiteX15" fmla="*/ 73964 w 2064331"/>
                <a:gd name="connsiteY15" fmla="*/ 1633238 h 2064332"/>
                <a:gd name="connsiteX16" fmla="*/ 1202142 w 2064331"/>
                <a:gd name="connsiteY16" fmla="*/ 505060 h 2064332"/>
                <a:gd name="connsiteX17" fmla="*/ 818422 w 2064331"/>
                <a:gd name="connsiteY17" fmla="*/ 505059 h 2064332"/>
                <a:gd name="connsiteX18" fmla="*/ 571023 w 2064331"/>
                <a:gd name="connsiteY18" fmla="*/ 303423 h 2064332"/>
                <a:gd name="connsiteX19" fmla="*/ 565892 w 2064331"/>
                <a:gd name="connsiteY19" fmla="*/ 252530 h 2064332"/>
                <a:gd name="connsiteX20" fmla="*/ 571023 w 2064331"/>
                <a:gd name="connsiteY20" fmla="*/ 201637 h 2064332"/>
                <a:gd name="connsiteX21" fmla="*/ 818422 w 2064331"/>
                <a:gd name="connsiteY21"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4331" h="2064332">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5"/>
                  </a:lnTo>
                  <a:lnTo>
                    <a:pt x="431094" y="1990368"/>
                  </a:lnTo>
                  <a:cubicBezTo>
                    <a:pt x="332476" y="2088987"/>
                    <a:pt x="172582" y="2088987"/>
                    <a:pt x="73963" y="1990368"/>
                  </a:cubicBezTo>
                  <a:lnTo>
                    <a:pt x="73964" y="1990369"/>
                  </a:lnTo>
                  <a:cubicBezTo>
                    <a:pt x="-24655" y="1891750"/>
                    <a:pt x="-24655" y="1731857"/>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blipFill>
              <a:blip r:embed="rId3"/>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矩形 14"/>
            <p:cNvSpPr/>
            <p:nvPr/>
          </p:nvSpPr>
          <p:spPr>
            <a:xfrm rot="18962956">
              <a:off x="3039506" y="4655778"/>
              <a:ext cx="1592758"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smtClean="0">
                  <a:solidFill>
                    <a:srgbClr val="3C3C3B"/>
                  </a:solidFill>
                  <a:latin typeface="汉仪小麦体简" panose="00020600040101010101" pitchFamily="18" charset="-122"/>
                  <a:ea typeface="汉仪小麦体简" panose="00020600040101010101" pitchFamily="18" charset="-122"/>
                </a:rPr>
                <a:t>文字</a:t>
              </a:r>
              <a:r>
                <a:rPr lang="zh-CN" altLang="en-US" sz="2400" b="1" dirty="0">
                  <a:solidFill>
                    <a:srgbClr val="3C3C3B"/>
                  </a:solidFill>
                  <a:latin typeface="汉仪小麦体简" panose="00020600040101010101" pitchFamily="18" charset="-122"/>
                  <a:ea typeface="汉仪小麦体简" panose="00020600040101010101" pitchFamily="18" charset="-122"/>
                </a:rPr>
                <a:t>添加</a:t>
              </a:r>
            </a:p>
          </p:txBody>
        </p:sp>
      </p:grpSp>
      <p:grpSp>
        <p:nvGrpSpPr>
          <p:cNvPr id="24" name="组合 23"/>
          <p:cNvGrpSpPr/>
          <p:nvPr/>
        </p:nvGrpSpPr>
        <p:grpSpPr>
          <a:xfrm>
            <a:off x="4957182" y="3092867"/>
            <a:ext cx="1971394" cy="1761520"/>
            <a:chOff x="4957182" y="3092867"/>
            <a:chExt cx="1971394" cy="1761520"/>
          </a:xfrm>
        </p:grpSpPr>
        <p:sp>
          <p:nvSpPr>
            <p:cNvPr id="3" name="자유형 21"/>
            <p:cNvSpPr/>
            <p:nvPr/>
          </p:nvSpPr>
          <p:spPr>
            <a:xfrm>
              <a:off x="5167056" y="3092867"/>
              <a:ext cx="1761520" cy="1761520"/>
            </a:xfrm>
            <a:custGeom>
              <a:avLst/>
              <a:gdLst>
                <a:gd name="connsiteX0" fmla="*/ 73963 w 2064331"/>
                <a:gd name="connsiteY0" fmla="*/ 1990368 h 2064332"/>
                <a:gd name="connsiteX1" fmla="*/ 73963 w 2064331"/>
                <a:gd name="connsiteY1" fmla="*/ 1990369 h 2064332"/>
                <a:gd name="connsiteX2" fmla="*/ 73964 w 2064331"/>
                <a:gd name="connsiteY2" fmla="*/ 1990369 h 2064332"/>
                <a:gd name="connsiteX3" fmla="*/ 818422 w 2064331"/>
                <a:gd name="connsiteY3" fmla="*/ 0 h 2064332"/>
                <a:gd name="connsiteX4" fmla="*/ 1811799 w 2064331"/>
                <a:gd name="connsiteY4" fmla="*/ 0 h 2064332"/>
                <a:gd name="connsiteX5" fmla="*/ 1811800 w 2064331"/>
                <a:gd name="connsiteY5" fmla="*/ 0 h 2064332"/>
                <a:gd name="connsiteX6" fmla="*/ 1811801 w 2064331"/>
                <a:gd name="connsiteY6" fmla="*/ 0 h 2064332"/>
                <a:gd name="connsiteX7" fmla="*/ 2064331 w 2064331"/>
                <a:gd name="connsiteY7" fmla="*/ 252530 h 2064332"/>
                <a:gd name="connsiteX8" fmla="*/ 2064330 w 2064331"/>
                <a:gd name="connsiteY8" fmla="*/ 252530 h 2064332"/>
                <a:gd name="connsiteX9" fmla="*/ 2064329 w 2064331"/>
                <a:gd name="connsiteY9" fmla="*/ 252540 h 2064332"/>
                <a:gd name="connsiteX10" fmla="*/ 2064329 w 2064331"/>
                <a:gd name="connsiteY10" fmla="*/ 1245908 h 2064332"/>
                <a:gd name="connsiteX11" fmla="*/ 1811799 w 2064331"/>
                <a:gd name="connsiteY11" fmla="*/ 1498438 h 2064332"/>
                <a:gd name="connsiteX12" fmla="*/ 1811799 w 2064331"/>
                <a:gd name="connsiteY12" fmla="*/ 1498437 h 2064332"/>
                <a:gd name="connsiteX13" fmla="*/ 1559269 w 2064331"/>
                <a:gd name="connsiteY13" fmla="*/ 1245907 h 2064332"/>
                <a:gd name="connsiteX14" fmla="*/ 1559270 w 2064331"/>
                <a:gd name="connsiteY14" fmla="*/ 862194 h 2064332"/>
                <a:gd name="connsiteX15" fmla="*/ 431094 w 2064331"/>
                <a:gd name="connsiteY15" fmla="*/ 1990368 h 2064332"/>
                <a:gd name="connsiteX16" fmla="*/ 113578 w 2064331"/>
                <a:gd name="connsiteY16" fmla="*/ 2022728 h 2064332"/>
                <a:gd name="connsiteX17" fmla="*/ 73963 w 2064331"/>
                <a:gd name="connsiteY17" fmla="*/ 1990369 h 2064332"/>
                <a:gd name="connsiteX18" fmla="*/ 41604 w 2064331"/>
                <a:gd name="connsiteY18" fmla="*/ 1950754 h 2064332"/>
                <a:gd name="connsiteX19" fmla="*/ 73964 w 2064331"/>
                <a:gd name="connsiteY19" fmla="*/ 1633238 h 2064332"/>
                <a:gd name="connsiteX20" fmla="*/ 1202142 w 2064331"/>
                <a:gd name="connsiteY20" fmla="*/ 505060 h 2064332"/>
                <a:gd name="connsiteX21" fmla="*/ 818422 w 2064331"/>
                <a:gd name="connsiteY21" fmla="*/ 505059 h 2064332"/>
                <a:gd name="connsiteX22" fmla="*/ 571023 w 2064331"/>
                <a:gd name="connsiteY22" fmla="*/ 303423 h 2064332"/>
                <a:gd name="connsiteX23" fmla="*/ 565892 w 2064331"/>
                <a:gd name="connsiteY23" fmla="*/ 252530 h 2064332"/>
                <a:gd name="connsiteX24" fmla="*/ 571023 w 2064331"/>
                <a:gd name="connsiteY24" fmla="*/ 201637 h 2064332"/>
                <a:gd name="connsiteX25" fmla="*/ 818422 w 2064331"/>
                <a:gd name="connsiteY25"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4331" h="2064332">
                  <a:moveTo>
                    <a:pt x="73963" y="1990368"/>
                  </a:moveTo>
                  <a:lnTo>
                    <a:pt x="73963" y="1990369"/>
                  </a:lnTo>
                  <a:lnTo>
                    <a:pt x="73964" y="1990369"/>
                  </a:lnTo>
                  <a:close/>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4"/>
                  </a:lnTo>
                  <a:lnTo>
                    <a:pt x="431094" y="1990368"/>
                  </a:lnTo>
                  <a:cubicBezTo>
                    <a:pt x="344803" y="2076660"/>
                    <a:pt x="211598" y="2087446"/>
                    <a:pt x="113578" y="2022728"/>
                  </a:cubicBezTo>
                  <a:lnTo>
                    <a:pt x="73963" y="1990369"/>
                  </a:lnTo>
                  <a:lnTo>
                    <a:pt x="41604" y="1950754"/>
                  </a:lnTo>
                  <a:cubicBezTo>
                    <a:pt x="-23114" y="1852734"/>
                    <a:pt x="-12328" y="1719529"/>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blipFill>
              <a:blip r:embed="rId4"/>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矩形 15"/>
            <p:cNvSpPr/>
            <p:nvPr/>
          </p:nvSpPr>
          <p:spPr>
            <a:xfrm rot="18962956">
              <a:off x="4957182" y="3959383"/>
              <a:ext cx="1592758"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smtClean="0">
                  <a:solidFill>
                    <a:srgbClr val="3C3C3B"/>
                  </a:solidFill>
                  <a:latin typeface="汉仪小麦体简" panose="00020600040101010101" pitchFamily="18" charset="-122"/>
                  <a:ea typeface="汉仪小麦体简" panose="00020600040101010101" pitchFamily="18" charset="-122"/>
                </a:rPr>
                <a:t>文字</a:t>
              </a:r>
              <a:r>
                <a:rPr lang="zh-CN" altLang="en-US" sz="2400" b="1" dirty="0">
                  <a:solidFill>
                    <a:srgbClr val="3C3C3B"/>
                  </a:solidFill>
                  <a:latin typeface="汉仪小麦体简" panose="00020600040101010101" pitchFamily="18" charset="-122"/>
                  <a:ea typeface="汉仪小麦体简" panose="00020600040101010101" pitchFamily="18" charset="-122"/>
                </a:rPr>
                <a:t>添加</a:t>
              </a:r>
            </a:p>
          </p:txBody>
        </p:sp>
      </p:grpSp>
      <p:grpSp>
        <p:nvGrpSpPr>
          <p:cNvPr id="23" name="组合 22"/>
          <p:cNvGrpSpPr/>
          <p:nvPr/>
        </p:nvGrpSpPr>
        <p:grpSpPr>
          <a:xfrm>
            <a:off x="6824475" y="2479154"/>
            <a:ext cx="2312652" cy="1629748"/>
            <a:chOff x="6824475" y="2479154"/>
            <a:chExt cx="2312652" cy="1629748"/>
          </a:xfrm>
        </p:grpSpPr>
        <p:sp>
          <p:nvSpPr>
            <p:cNvPr id="4" name="자유형 22"/>
            <p:cNvSpPr/>
            <p:nvPr/>
          </p:nvSpPr>
          <p:spPr>
            <a:xfrm rot="18900000">
              <a:off x="6824475" y="2479154"/>
              <a:ext cx="2312652" cy="1629748"/>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blipFill>
              <a:blip r:embed="rId5"/>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矩形 16"/>
            <p:cNvSpPr/>
            <p:nvPr/>
          </p:nvSpPr>
          <p:spPr>
            <a:xfrm rot="18962956">
              <a:off x="6901728" y="3264690"/>
              <a:ext cx="1592758"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smtClean="0">
                  <a:solidFill>
                    <a:srgbClr val="3C3C3B"/>
                  </a:solidFill>
                  <a:latin typeface="汉仪小麦体简" panose="00020600040101010101" pitchFamily="18" charset="-122"/>
                  <a:ea typeface="汉仪小麦体简" panose="00020600040101010101" pitchFamily="18" charset="-122"/>
                </a:rPr>
                <a:t>文字</a:t>
              </a:r>
              <a:r>
                <a:rPr lang="zh-CN" altLang="en-US" sz="2400" b="1" dirty="0">
                  <a:solidFill>
                    <a:srgbClr val="3C3C3B"/>
                  </a:solidFill>
                  <a:latin typeface="汉仪小麦体简" panose="00020600040101010101" pitchFamily="18" charset="-122"/>
                  <a:ea typeface="汉仪小麦体简" panose="00020600040101010101" pitchFamily="18" charset="-122"/>
                </a:rPr>
                <a:t>添加</a:t>
              </a:r>
            </a:p>
          </p:txBody>
        </p:sp>
      </p:grpSp>
      <p:grpSp>
        <p:nvGrpSpPr>
          <p:cNvPr id="18" name="组合 17"/>
          <p:cNvGrpSpPr/>
          <p:nvPr/>
        </p:nvGrpSpPr>
        <p:grpSpPr>
          <a:xfrm>
            <a:off x="0" y="206306"/>
            <a:ext cx="6720420" cy="902380"/>
            <a:chOff x="0" y="206306"/>
            <a:chExt cx="6720420" cy="902380"/>
          </a:xfrm>
        </p:grpSpPr>
        <p:sp>
          <p:nvSpPr>
            <p:cNvPr id="19" name="文本框 18"/>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20" name="组合 19"/>
            <p:cNvGrpSpPr/>
            <p:nvPr/>
          </p:nvGrpSpPr>
          <p:grpSpPr>
            <a:xfrm>
              <a:off x="0" y="429601"/>
              <a:ext cx="6720420" cy="679085"/>
              <a:chOff x="0" y="429601"/>
              <a:chExt cx="6720420" cy="679085"/>
            </a:xfrm>
          </p:grpSpPr>
          <p:sp>
            <p:nvSpPr>
              <p:cNvPr id="21" name="任意多边形 20"/>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24289988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1+#ppt_h/2"/>
                                          </p:val>
                                        </p:tav>
                                        <p:tav tm="100000">
                                          <p:val>
                                            <p:strVal val="#ppt_y"/>
                                          </p:val>
                                        </p:tav>
                                      </p:tavLst>
                                    </p:anim>
                                  </p:childTnLst>
                                </p:cTn>
                              </p:par>
                              <p:par>
                                <p:cTn id="18" presetID="2" presetClass="entr" presetSubtype="12"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8"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7"/>
          <p:cNvSpPr>
            <a:spLocks noEditPoints="1"/>
          </p:cNvSpPr>
          <p:nvPr/>
        </p:nvSpPr>
        <p:spPr bwMode="auto">
          <a:xfrm>
            <a:off x="2278028" y="2364274"/>
            <a:ext cx="1015504" cy="1264588"/>
          </a:xfrm>
          <a:custGeom>
            <a:avLst/>
            <a:gdLst>
              <a:gd name="T0" fmla="*/ 236 w 265"/>
              <a:gd name="T1" fmla="*/ 297 h 330"/>
              <a:gd name="T2" fmla="*/ 67 w 265"/>
              <a:gd name="T3" fmla="*/ 29 h 330"/>
              <a:gd name="T4" fmla="*/ 35 w 265"/>
              <a:gd name="T5" fmla="*/ 297 h 330"/>
              <a:gd name="T6" fmla="*/ 155 w 265"/>
              <a:gd name="T7" fmla="*/ 25 h 330"/>
              <a:gd name="T8" fmla="*/ 71 w 265"/>
              <a:gd name="T9" fmla="*/ 44 h 330"/>
              <a:gd name="T10" fmla="*/ 35 w 265"/>
              <a:gd name="T11" fmla="*/ 303 h 330"/>
              <a:gd name="T12" fmla="*/ 52 w 265"/>
              <a:gd name="T13" fmla="*/ 33 h 330"/>
              <a:gd name="T14" fmla="*/ 94 w 265"/>
              <a:gd name="T15" fmla="*/ 73 h 330"/>
              <a:gd name="T16" fmla="*/ 164 w 265"/>
              <a:gd name="T17" fmla="*/ 34 h 330"/>
              <a:gd name="T18" fmla="*/ 117 w 265"/>
              <a:gd name="T19" fmla="*/ 42 h 330"/>
              <a:gd name="T20" fmla="*/ 128 w 265"/>
              <a:gd name="T21" fmla="*/ 44 h 330"/>
              <a:gd name="T22" fmla="*/ 174 w 265"/>
              <a:gd name="T23" fmla="*/ 80 h 330"/>
              <a:gd name="T24" fmla="*/ 78 w 265"/>
              <a:gd name="T25" fmla="*/ 189 h 330"/>
              <a:gd name="T26" fmla="*/ 86 w 265"/>
              <a:gd name="T27" fmla="*/ 170 h 330"/>
              <a:gd name="T28" fmla="*/ 236 w 265"/>
              <a:gd name="T29" fmla="*/ 234 h 330"/>
              <a:gd name="T30" fmla="*/ 179 w 265"/>
              <a:gd name="T31" fmla="*/ 189 h 330"/>
              <a:gd name="T32" fmla="*/ 181 w 265"/>
              <a:gd name="T33" fmla="*/ 172 h 330"/>
              <a:gd name="T34" fmla="*/ 73 w 265"/>
              <a:gd name="T35" fmla="*/ 185 h 330"/>
              <a:gd name="T36" fmla="*/ 73 w 265"/>
              <a:gd name="T37" fmla="*/ 204 h 330"/>
              <a:gd name="T38" fmla="*/ 103 w 265"/>
              <a:gd name="T39" fmla="*/ 55 h 330"/>
              <a:gd name="T40" fmla="*/ 204 w 265"/>
              <a:gd name="T41" fmla="*/ 173 h 330"/>
              <a:gd name="T42" fmla="*/ 84 w 265"/>
              <a:gd name="T43" fmla="*/ 274 h 330"/>
              <a:gd name="T44" fmla="*/ 177 w 265"/>
              <a:gd name="T45" fmla="*/ 55 h 330"/>
              <a:gd name="T46" fmla="*/ 136 w 265"/>
              <a:gd name="T47" fmla="*/ 198 h 330"/>
              <a:gd name="T48" fmla="*/ 141 w 265"/>
              <a:gd name="T49" fmla="*/ 248 h 330"/>
              <a:gd name="T50" fmla="*/ 63 w 265"/>
              <a:gd name="T51" fmla="*/ 76 h 330"/>
              <a:gd name="T52" fmla="*/ 59 w 265"/>
              <a:gd name="T53" fmla="*/ 55 h 330"/>
              <a:gd name="T54" fmla="*/ 67 w 265"/>
              <a:gd name="T55" fmla="*/ 40 h 330"/>
              <a:gd name="T56" fmla="*/ 78 w 265"/>
              <a:gd name="T57" fmla="*/ 164 h 330"/>
              <a:gd name="T58" fmla="*/ 54 w 265"/>
              <a:gd name="T59" fmla="*/ 189 h 330"/>
              <a:gd name="T60" fmla="*/ 206 w 265"/>
              <a:gd name="T61" fmla="*/ 208 h 330"/>
              <a:gd name="T62" fmla="*/ 156 w 265"/>
              <a:gd name="T63" fmla="*/ 299 h 330"/>
              <a:gd name="T64" fmla="*/ 151 w 265"/>
              <a:gd name="T65" fmla="*/ 204 h 330"/>
              <a:gd name="T66" fmla="*/ 126 w 265"/>
              <a:gd name="T67" fmla="*/ 113 h 330"/>
              <a:gd name="T68" fmla="*/ 73 w 265"/>
              <a:gd name="T69" fmla="*/ 99 h 330"/>
              <a:gd name="T70" fmla="*/ 134 w 265"/>
              <a:gd name="T71" fmla="*/ 105 h 330"/>
              <a:gd name="T72" fmla="*/ 107 w 265"/>
              <a:gd name="T73" fmla="*/ 90 h 330"/>
              <a:gd name="T74" fmla="*/ 73 w 265"/>
              <a:gd name="T75" fmla="*/ 86 h 330"/>
              <a:gd name="T76" fmla="*/ 189 w 265"/>
              <a:gd name="T77" fmla="*/ 231 h 330"/>
              <a:gd name="T78" fmla="*/ 214 w 265"/>
              <a:gd name="T79" fmla="*/ 257 h 330"/>
              <a:gd name="T80" fmla="*/ 187 w 265"/>
              <a:gd name="T81" fmla="*/ 290 h 330"/>
              <a:gd name="T82" fmla="*/ 35 w 265"/>
              <a:gd name="T83" fmla="*/ 265 h 330"/>
              <a:gd name="T84" fmla="*/ 65 w 265"/>
              <a:gd name="T85" fmla="*/ 240 h 330"/>
              <a:gd name="T86" fmla="*/ 84 w 265"/>
              <a:gd name="T87" fmla="*/ 246 h 330"/>
              <a:gd name="T88" fmla="*/ 38 w 265"/>
              <a:gd name="T89" fmla="*/ 282 h 330"/>
              <a:gd name="T90" fmla="*/ 113 w 265"/>
              <a:gd name="T91" fmla="*/ 299 h 330"/>
              <a:gd name="T92" fmla="*/ 164 w 265"/>
              <a:gd name="T93" fmla="*/ 248 h 330"/>
              <a:gd name="T94" fmla="*/ 170 w 265"/>
              <a:gd name="T95" fmla="*/ 291 h 330"/>
              <a:gd name="T96" fmla="*/ 170 w 265"/>
              <a:gd name="T97" fmla="*/ 263 h 330"/>
              <a:gd name="T98" fmla="*/ 189 w 265"/>
              <a:gd name="T99" fmla="*/ 238 h 330"/>
              <a:gd name="T100" fmla="*/ 158 w 265"/>
              <a:gd name="T101" fmla="*/ 14 h 330"/>
              <a:gd name="T102" fmla="*/ 263 w 265"/>
              <a:gd name="T103" fmla="*/ 120 h 330"/>
              <a:gd name="T104" fmla="*/ 256 w 265"/>
              <a:gd name="T105" fmla="*/ 141 h 330"/>
              <a:gd name="T106" fmla="*/ 244 w 265"/>
              <a:gd name="T107" fmla="*/ 253 h 330"/>
              <a:gd name="T108" fmla="*/ 244 w 265"/>
              <a:gd name="T109" fmla="*/ 320 h 330"/>
              <a:gd name="T110" fmla="*/ 185 w 265"/>
              <a:gd name="T111" fmla="*/ 307 h 330"/>
              <a:gd name="T112" fmla="*/ 27 w 265"/>
              <a:gd name="T113" fmla="*/ 301 h 330"/>
              <a:gd name="T114" fmla="*/ 23 w 265"/>
              <a:gd name="T115" fmla="*/ 126 h 330"/>
              <a:gd name="T116" fmla="*/ 29 w 265"/>
              <a:gd name="T117" fmla="*/ 107 h 330"/>
              <a:gd name="T118" fmla="*/ 84 w 265"/>
              <a:gd name="T119" fmla="*/ 46 h 330"/>
              <a:gd name="T120" fmla="*/ 151 w 265"/>
              <a:gd name="T121" fmla="*/ 6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5" h="330">
                <a:moveTo>
                  <a:pt x="168" y="301"/>
                </a:moveTo>
                <a:lnTo>
                  <a:pt x="170" y="299"/>
                </a:lnTo>
                <a:lnTo>
                  <a:pt x="170" y="301"/>
                </a:lnTo>
                <a:lnTo>
                  <a:pt x="172" y="299"/>
                </a:lnTo>
                <a:lnTo>
                  <a:pt x="170" y="299"/>
                </a:lnTo>
                <a:lnTo>
                  <a:pt x="168" y="299"/>
                </a:lnTo>
                <a:lnTo>
                  <a:pt x="168" y="299"/>
                </a:lnTo>
                <a:lnTo>
                  <a:pt x="168" y="301"/>
                </a:lnTo>
                <a:close/>
                <a:moveTo>
                  <a:pt x="177" y="156"/>
                </a:moveTo>
                <a:lnTo>
                  <a:pt x="177" y="156"/>
                </a:lnTo>
                <a:lnTo>
                  <a:pt x="177" y="156"/>
                </a:lnTo>
                <a:lnTo>
                  <a:pt x="177" y="156"/>
                </a:lnTo>
                <a:lnTo>
                  <a:pt x="177" y="156"/>
                </a:lnTo>
                <a:lnTo>
                  <a:pt x="177" y="154"/>
                </a:lnTo>
                <a:lnTo>
                  <a:pt x="177" y="154"/>
                </a:lnTo>
                <a:lnTo>
                  <a:pt x="177" y="156"/>
                </a:lnTo>
                <a:lnTo>
                  <a:pt x="177" y="156"/>
                </a:lnTo>
                <a:close/>
                <a:moveTo>
                  <a:pt x="236" y="297"/>
                </a:moveTo>
                <a:lnTo>
                  <a:pt x="236" y="297"/>
                </a:lnTo>
                <a:lnTo>
                  <a:pt x="236" y="297"/>
                </a:lnTo>
                <a:lnTo>
                  <a:pt x="236" y="297"/>
                </a:lnTo>
                <a:lnTo>
                  <a:pt x="236" y="295"/>
                </a:lnTo>
                <a:lnTo>
                  <a:pt x="236" y="295"/>
                </a:lnTo>
                <a:lnTo>
                  <a:pt x="236" y="293"/>
                </a:lnTo>
                <a:lnTo>
                  <a:pt x="236" y="295"/>
                </a:lnTo>
                <a:lnTo>
                  <a:pt x="236" y="297"/>
                </a:lnTo>
                <a:close/>
                <a:moveTo>
                  <a:pt x="236" y="291"/>
                </a:moveTo>
                <a:lnTo>
                  <a:pt x="236" y="291"/>
                </a:lnTo>
                <a:lnTo>
                  <a:pt x="236" y="288"/>
                </a:lnTo>
                <a:lnTo>
                  <a:pt x="236" y="284"/>
                </a:lnTo>
                <a:lnTo>
                  <a:pt x="236" y="291"/>
                </a:lnTo>
                <a:close/>
                <a:moveTo>
                  <a:pt x="77" y="29"/>
                </a:moveTo>
                <a:lnTo>
                  <a:pt x="77" y="29"/>
                </a:lnTo>
                <a:lnTo>
                  <a:pt x="77" y="29"/>
                </a:lnTo>
                <a:lnTo>
                  <a:pt x="73" y="29"/>
                </a:lnTo>
                <a:lnTo>
                  <a:pt x="67" y="29"/>
                </a:lnTo>
                <a:lnTo>
                  <a:pt x="77" y="29"/>
                </a:lnTo>
                <a:close/>
                <a:moveTo>
                  <a:pt x="139" y="19"/>
                </a:moveTo>
                <a:lnTo>
                  <a:pt x="143" y="19"/>
                </a:lnTo>
                <a:lnTo>
                  <a:pt x="147" y="17"/>
                </a:lnTo>
                <a:lnTo>
                  <a:pt x="147" y="17"/>
                </a:lnTo>
                <a:lnTo>
                  <a:pt x="147" y="17"/>
                </a:lnTo>
                <a:lnTo>
                  <a:pt x="145" y="15"/>
                </a:lnTo>
                <a:lnTo>
                  <a:pt x="143" y="17"/>
                </a:lnTo>
                <a:lnTo>
                  <a:pt x="143" y="17"/>
                </a:lnTo>
                <a:lnTo>
                  <a:pt x="141" y="17"/>
                </a:lnTo>
                <a:lnTo>
                  <a:pt x="139" y="19"/>
                </a:lnTo>
                <a:close/>
                <a:moveTo>
                  <a:pt x="240" y="297"/>
                </a:moveTo>
                <a:lnTo>
                  <a:pt x="240" y="297"/>
                </a:lnTo>
                <a:lnTo>
                  <a:pt x="240" y="282"/>
                </a:lnTo>
                <a:lnTo>
                  <a:pt x="238" y="290"/>
                </a:lnTo>
                <a:lnTo>
                  <a:pt x="240" y="297"/>
                </a:lnTo>
                <a:close/>
                <a:moveTo>
                  <a:pt x="33" y="295"/>
                </a:moveTo>
                <a:lnTo>
                  <a:pt x="35" y="297"/>
                </a:lnTo>
                <a:lnTo>
                  <a:pt x="44" y="297"/>
                </a:lnTo>
                <a:lnTo>
                  <a:pt x="40" y="297"/>
                </a:lnTo>
                <a:lnTo>
                  <a:pt x="37" y="295"/>
                </a:lnTo>
                <a:lnTo>
                  <a:pt x="33" y="295"/>
                </a:lnTo>
                <a:close/>
                <a:moveTo>
                  <a:pt x="246" y="126"/>
                </a:moveTo>
                <a:lnTo>
                  <a:pt x="248" y="128"/>
                </a:lnTo>
                <a:lnTo>
                  <a:pt x="250" y="132"/>
                </a:lnTo>
                <a:lnTo>
                  <a:pt x="252" y="133"/>
                </a:lnTo>
                <a:lnTo>
                  <a:pt x="252" y="135"/>
                </a:lnTo>
                <a:lnTo>
                  <a:pt x="250" y="130"/>
                </a:lnTo>
                <a:lnTo>
                  <a:pt x="248" y="126"/>
                </a:lnTo>
                <a:lnTo>
                  <a:pt x="248" y="126"/>
                </a:lnTo>
                <a:lnTo>
                  <a:pt x="246" y="126"/>
                </a:lnTo>
                <a:close/>
                <a:moveTo>
                  <a:pt x="141" y="25"/>
                </a:moveTo>
                <a:lnTo>
                  <a:pt x="149" y="25"/>
                </a:lnTo>
                <a:lnTo>
                  <a:pt x="155" y="27"/>
                </a:lnTo>
                <a:lnTo>
                  <a:pt x="155" y="25"/>
                </a:lnTo>
                <a:lnTo>
                  <a:pt x="155" y="25"/>
                </a:lnTo>
                <a:lnTo>
                  <a:pt x="153" y="23"/>
                </a:lnTo>
                <a:lnTo>
                  <a:pt x="149" y="23"/>
                </a:lnTo>
                <a:lnTo>
                  <a:pt x="147" y="25"/>
                </a:lnTo>
                <a:lnTo>
                  <a:pt x="143" y="25"/>
                </a:lnTo>
                <a:lnTo>
                  <a:pt x="143" y="25"/>
                </a:lnTo>
                <a:lnTo>
                  <a:pt x="141" y="25"/>
                </a:lnTo>
                <a:lnTo>
                  <a:pt x="141" y="25"/>
                </a:lnTo>
                <a:close/>
                <a:moveTo>
                  <a:pt x="61" y="36"/>
                </a:moveTo>
                <a:lnTo>
                  <a:pt x="69" y="38"/>
                </a:lnTo>
                <a:lnTo>
                  <a:pt x="78" y="38"/>
                </a:lnTo>
                <a:lnTo>
                  <a:pt x="78" y="38"/>
                </a:lnTo>
                <a:lnTo>
                  <a:pt x="77" y="36"/>
                </a:lnTo>
                <a:lnTo>
                  <a:pt x="69" y="36"/>
                </a:lnTo>
                <a:lnTo>
                  <a:pt x="61" y="36"/>
                </a:lnTo>
                <a:close/>
                <a:moveTo>
                  <a:pt x="63" y="44"/>
                </a:moveTo>
                <a:lnTo>
                  <a:pt x="63" y="44"/>
                </a:lnTo>
                <a:lnTo>
                  <a:pt x="65" y="44"/>
                </a:lnTo>
                <a:lnTo>
                  <a:pt x="71" y="44"/>
                </a:lnTo>
                <a:lnTo>
                  <a:pt x="78" y="46"/>
                </a:lnTo>
                <a:lnTo>
                  <a:pt x="78" y="44"/>
                </a:lnTo>
                <a:lnTo>
                  <a:pt x="78" y="44"/>
                </a:lnTo>
                <a:lnTo>
                  <a:pt x="77" y="42"/>
                </a:lnTo>
                <a:lnTo>
                  <a:pt x="71" y="44"/>
                </a:lnTo>
                <a:lnTo>
                  <a:pt x="63" y="44"/>
                </a:lnTo>
                <a:close/>
                <a:moveTo>
                  <a:pt x="37" y="303"/>
                </a:moveTo>
                <a:lnTo>
                  <a:pt x="56" y="301"/>
                </a:lnTo>
                <a:lnTo>
                  <a:pt x="57" y="301"/>
                </a:lnTo>
                <a:lnTo>
                  <a:pt x="59" y="301"/>
                </a:lnTo>
                <a:lnTo>
                  <a:pt x="59" y="301"/>
                </a:lnTo>
                <a:lnTo>
                  <a:pt x="59" y="301"/>
                </a:lnTo>
                <a:lnTo>
                  <a:pt x="48" y="301"/>
                </a:lnTo>
                <a:lnTo>
                  <a:pt x="37" y="301"/>
                </a:lnTo>
                <a:lnTo>
                  <a:pt x="37" y="301"/>
                </a:lnTo>
                <a:lnTo>
                  <a:pt x="35" y="301"/>
                </a:lnTo>
                <a:lnTo>
                  <a:pt x="33" y="303"/>
                </a:lnTo>
                <a:lnTo>
                  <a:pt x="35" y="303"/>
                </a:lnTo>
                <a:lnTo>
                  <a:pt x="37" y="303"/>
                </a:lnTo>
                <a:close/>
                <a:moveTo>
                  <a:pt x="78" y="299"/>
                </a:moveTo>
                <a:lnTo>
                  <a:pt x="80" y="299"/>
                </a:lnTo>
                <a:lnTo>
                  <a:pt x="80" y="301"/>
                </a:lnTo>
                <a:lnTo>
                  <a:pt x="88" y="301"/>
                </a:lnTo>
                <a:lnTo>
                  <a:pt x="96" y="301"/>
                </a:lnTo>
                <a:lnTo>
                  <a:pt x="101" y="301"/>
                </a:lnTo>
                <a:lnTo>
                  <a:pt x="107" y="301"/>
                </a:lnTo>
                <a:lnTo>
                  <a:pt x="94" y="299"/>
                </a:lnTo>
                <a:lnTo>
                  <a:pt x="78" y="299"/>
                </a:lnTo>
                <a:close/>
                <a:moveTo>
                  <a:pt x="52" y="38"/>
                </a:moveTo>
                <a:lnTo>
                  <a:pt x="52" y="36"/>
                </a:lnTo>
                <a:lnTo>
                  <a:pt x="52" y="36"/>
                </a:lnTo>
                <a:lnTo>
                  <a:pt x="52" y="34"/>
                </a:lnTo>
                <a:lnTo>
                  <a:pt x="54" y="34"/>
                </a:lnTo>
                <a:lnTo>
                  <a:pt x="73" y="34"/>
                </a:lnTo>
                <a:lnTo>
                  <a:pt x="61" y="33"/>
                </a:lnTo>
                <a:lnTo>
                  <a:pt x="52" y="33"/>
                </a:lnTo>
                <a:lnTo>
                  <a:pt x="52" y="34"/>
                </a:lnTo>
                <a:lnTo>
                  <a:pt x="52" y="38"/>
                </a:lnTo>
                <a:close/>
                <a:moveTo>
                  <a:pt x="164" y="73"/>
                </a:moveTo>
                <a:lnTo>
                  <a:pt x="196" y="74"/>
                </a:lnTo>
                <a:lnTo>
                  <a:pt x="196" y="74"/>
                </a:lnTo>
                <a:lnTo>
                  <a:pt x="196" y="74"/>
                </a:lnTo>
                <a:lnTo>
                  <a:pt x="195" y="73"/>
                </a:lnTo>
                <a:lnTo>
                  <a:pt x="193" y="73"/>
                </a:lnTo>
                <a:lnTo>
                  <a:pt x="177" y="73"/>
                </a:lnTo>
                <a:lnTo>
                  <a:pt x="162" y="73"/>
                </a:lnTo>
                <a:lnTo>
                  <a:pt x="164" y="73"/>
                </a:lnTo>
                <a:lnTo>
                  <a:pt x="164" y="73"/>
                </a:lnTo>
                <a:close/>
                <a:moveTo>
                  <a:pt x="94" y="73"/>
                </a:moveTo>
                <a:lnTo>
                  <a:pt x="96" y="73"/>
                </a:lnTo>
                <a:lnTo>
                  <a:pt x="158" y="69"/>
                </a:lnTo>
                <a:lnTo>
                  <a:pt x="126" y="71"/>
                </a:lnTo>
                <a:lnTo>
                  <a:pt x="96" y="73"/>
                </a:lnTo>
                <a:lnTo>
                  <a:pt x="94" y="73"/>
                </a:lnTo>
                <a:close/>
                <a:moveTo>
                  <a:pt x="130" y="31"/>
                </a:moveTo>
                <a:lnTo>
                  <a:pt x="143" y="29"/>
                </a:lnTo>
                <a:lnTo>
                  <a:pt x="156" y="29"/>
                </a:lnTo>
                <a:lnTo>
                  <a:pt x="145" y="27"/>
                </a:lnTo>
                <a:lnTo>
                  <a:pt x="134" y="27"/>
                </a:lnTo>
                <a:lnTo>
                  <a:pt x="132" y="27"/>
                </a:lnTo>
                <a:lnTo>
                  <a:pt x="132" y="29"/>
                </a:lnTo>
                <a:lnTo>
                  <a:pt x="130" y="31"/>
                </a:lnTo>
                <a:lnTo>
                  <a:pt x="130" y="31"/>
                </a:lnTo>
                <a:lnTo>
                  <a:pt x="130" y="31"/>
                </a:lnTo>
                <a:lnTo>
                  <a:pt x="128" y="31"/>
                </a:lnTo>
                <a:lnTo>
                  <a:pt x="130" y="31"/>
                </a:lnTo>
                <a:close/>
                <a:moveTo>
                  <a:pt x="124" y="38"/>
                </a:moveTo>
                <a:lnTo>
                  <a:pt x="124" y="38"/>
                </a:lnTo>
                <a:lnTo>
                  <a:pt x="126" y="38"/>
                </a:lnTo>
                <a:lnTo>
                  <a:pt x="145" y="36"/>
                </a:lnTo>
                <a:lnTo>
                  <a:pt x="164" y="36"/>
                </a:lnTo>
                <a:lnTo>
                  <a:pt x="164" y="34"/>
                </a:lnTo>
                <a:lnTo>
                  <a:pt x="162" y="34"/>
                </a:lnTo>
                <a:lnTo>
                  <a:pt x="126" y="36"/>
                </a:lnTo>
                <a:lnTo>
                  <a:pt x="126" y="36"/>
                </a:lnTo>
                <a:lnTo>
                  <a:pt x="124" y="36"/>
                </a:lnTo>
                <a:lnTo>
                  <a:pt x="124" y="36"/>
                </a:lnTo>
                <a:lnTo>
                  <a:pt x="124" y="38"/>
                </a:lnTo>
                <a:close/>
                <a:moveTo>
                  <a:pt x="164" y="59"/>
                </a:moveTo>
                <a:lnTo>
                  <a:pt x="176" y="61"/>
                </a:lnTo>
                <a:lnTo>
                  <a:pt x="187" y="63"/>
                </a:lnTo>
                <a:lnTo>
                  <a:pt x="185" y="61"/>
                </a:lnTo>
                <a:lnTo>
                  <a:pt x="183" y="57"/>
                </a:lnTo>
                <a:lnTo>
                  <a:pt x="181" y="57"/>
                </a:lnTo>
                <a:lnTo>
                  <a:pt x="156" y="59"/>
                </a:lnTo>
                <a:lnTo>
                  <a:pt x="164" y="59"/>
                </a:lnTo>
                <a:close/>
                <a:moveTo>
                  <a:pt x="115" y="44"/>
                </a:moveTo>
                <a:lnTo>
                  <a:pt x="160" y="38"/>
                </a:lnTo>
                <a:lnTo>
                  <a:pt x="118" y="40"/>
                </a:lnTo>
                <a:lnTo>
                  <a:pt x="117" y="42"/>
                </a:lnTo>
                <a:lnTo>
                  <a:pt x="115" y="44"/>
                </a:lnTo>
                <a:lnTo>
                  <a:pt x="115" y="44"/>
                </a:lnTo>
                <a:lnTo>
                  <a:pt x="115" y="44"/>
                </a:lnTo>
                <a:close/>
                <a:moveTo>
                  <a:pt x="136" y="52"/>
                </a:moveTo>
                <a:lnTo>
                  <a:pt x="143" y="52"/>
                </a:lnTo>
                <a:lnTo>
                  <a:pt x="149" y="52"/>
                </a:lnTo>
                <a:lnTo>
                  <a:pt x="164" y="52"/>
                </a:lnTo>
                <a:lnTo>
                  <a:pt x="179" y="53"/>
                </a:lnTo>
                <a:lnTo>
                  <a:pt x="177" y="50"/>
                </a:lnTo>
                <a:lnTo>
                  <a:pt x="176" y="48"/>
                </a:lnTo>
                <a:lnTo>
                  <a:pt x="136" y="52"/>
                </a:lnTo>
                <a:close/>
                <a:moveTo>
                  <a:pt x="130" y="44"/>
                </a:moveTo>
                <a:lnTo>
                  <a:pt x="151" y="44"/>
                </a:lnTo>
                <a:lnTo>
                  <a:pt x="172" y="44"/>
                </a:lnTo>
                <a:lnTo>
                  <a:pt x="170" y="42"/>
                </a:lnTo>
                <a:lnTo>
                  <a:pt x="170" y="40"/>
                </a:lnTo>
                <a:lnTo>
                  <a:pt x="168" y="40"/>
                </a:lnTo>
                <a:lnTo>
                  <a:pt x="128" y="44"/>
                </a:lnTo>
                <a:lnTo>
                  <a:pt x="128" y="44"/>
                </a:lnTo>
                <a:lnTo>
                  <a:pt x="130" y="44"/>
                </a:lnTo>
                <a:close/>
                <a:moveTo>
                  <a:pt x="136" y="261"/>
                </a:moveTo>
                <a:lnTo>
                  <a:pt x="137" y="261"/>
                </a:lnTo>
                <a:lnTo>
                  <a:pt x="136" y="261"/>
                </a:lnTo>
                <a:lnTo>
                  <a:pt x="136" y="263"/>
                </a:lnTo>
                <a:lnTo>
                  <a:pt x="139" y="263"/>
                </a:lnTo>
                <a:lnTo>
                  <a:pt x="143" y="265"/>
                </a:lnTo>
                <a:lnTo>
                  <a:pt x="143" y="265"/>
                </a:lnTo>
                <a:lnTo>
                  <a:pt x="145" y="265"/>
                </a:lnTo>
                <a:lnTo>
                  <a:pt x="145" y="263"/>
                </a:lnTo>
                <a:lnTo>
                  <a:pt x="143" y="257"/>
                </a:lnTo>
                <a:lnTo>
                  <a:pt x="143" y="252"/>
                </a:lnTo>
                <a:lnTo>
                  <a:pt x="139" y="253"/>
                </a:lnTo>
                <a:lnTo>
                  <a:pt x="136" y="253"/>
                </a:lnTo>
                <a:lnTo>
                  <a:pt x="136" y="257"/>
                </a:lnTo>
                <a:lnTo>
                  <a:pt x="136" y="261"/>
                </a:lnTo>
                <a:close/>
                <a:moveTo>
                  <a:pt x="174" y="80"/>
                </a:moveTo>
                <a:lnTo>
                  <a:pt x="204" y="84"/>
                </a:lnTo>
                <a:lnTo>
                  <a:pt x="204" y="82"/>
                </a:lnTo>
                <a:lnTo>
                  <a:pt x="202" y="80"/>
                </a:lnTo>
                <a:lnTo>
                  <a:pt x="200" y="78"/>
                </a:lnTo>
                <a:lnTo>
                  <a:pt x="191" y="78"/>
                </a:lnTo>
                <a:lnTo>
                  <a:pt x="179" y="78"/>
                </a:lnTo>
                <a:lnTo>
                  <a:pt x="168" y="78"/>
                </a:lnTo>
                <a:lnTo>
                  <a:pt x="172" y="80"/>
                </a:lnTo>
                <a:lnTo>
                  <a:pt x="174" y="80"/>
                </a:lnTo>
                <a:close/>
                <a:moveTo>
                  <a:pt x="78" y="191"/>
                </a:moveTo>
                <a:lnTo>
                  <a:pt x="78" y="196"/>
                </a:lnTo>
                <a:lnTo>
                  <a:pt x="78" y="204"/>
                </a:lnTo>
                <a:lnTo>
                  <a:pt x="82" y="202"/>
                </a:lnTo>
                <a:lnTo>
                  <a:pt x="84" y="202"/>
                </a:lnTo>
                <a:lnTo>
                  <a:pt x="86" y="194"/>
                </a:lnTo>
                <a:lnTo>
                  <a:pt x="86" y="189"/>
                </a:lnTo>
                <a:lnTo>
                  <a:pt x="82" y="189"/>
                </a:lnTo>
                <a:lnTo>
                  <a:pt x="78" y="189"/>
                </a:lnTo>
                <a:lnTo>
                  <a:pt x="78" y="189"/>
                </a:lnTo>
                <a:lnTo>
                  <a:pt x="78" y="191"/>
                </a:lnTo>
                <a:close/>
                <a:moveTo>
                  <a:pt x="189" y="295"/>
                </a:moveTo>
                <a:lnTo>
                  <a:pt x="198" y="295"/>
                </a:lnTo>
                <a:lnTo>
                  <a:pt x="210" y="297"/>
                </a:lnTo>
                <a:lnTo>
                  <a:pt x="221" y="297"/>
                </a:lnTo>
                <a:lnTo>
                  <a:pt x="233" y="297"/>
                </a:lnTo>
                <a:lnTo>
                  <a:pt x="233" y="295"/>
                </a:lnTo>
                <a:lnTo>
                  <a:pt x="233" y="293"/>
                </a:lnTo>
                <a:lnTo>
                  <a:pt x="210" y="293"/>
                </a:lnTo>
                <a:lnTo>
                  <a:pt x="187" y="295"/>
                </a:lnTo>
                <a:lnTo>
                  <a:pt x="187" y="295"/>
                </a:lnTo>
                <a:lnTo>
                  <a:pt x="187" y="295"/>
                </a:lnTo>
                <a:lnTo>
                  <a:pt x="189" y="295"/>
                </a:lnTo>
                <a:close/>
                <a:moveTo>
                  <a:pt x="77" y="185"/>
                </a:moveTo>
                <a:lnTo>
                  <a:pt x="86" y="185"/>
                </a:lnTo>
                <a:lnTo>
                  <a:pt x="86" y="177"/>
                </a:lnTo>
                <a:lnTo>
                  <a:pt x="86" y="170"/>
                </a:lnTo>
                <a:lnTo>
                  <a:pt x="82" y="170"/>
                </a:lnTo>
                <a:lnTo>
                  <a:pt x="78" y="170"/>
                </a:lnTo>
                <a:lnTo>
                  <a:pt x="77" y="185"/>
                </a:lnTo>
                <a:close/>
                <a:moveTo>
                  <a:pt x="191" y="69"/>
                </a:moveTo>
                <a:lnTo>
                  <a:pt x="191" y="67"/>
                </a:lnTo>
                <a:lnTo>
                  <a:pt x="189" y="65"/>
                </a:lnTo>
                <a:lnTo>
                  <a:pt x="189" y="65"/>
                </a:lnTo>
                <a:lnTo>
                  <a:pt x="149" y="67"/>
                </a:lnTo>
                <a:lnTo>
                  <a:pt x="113" y="69"/>
                </a:lnTo>
                <a:lnTo>
                  <a:pt x="151" y="67"/>
                </a:lnTo>
                <a:lnTo>
                  <a:pt x="189" y="69"/>
                </a:lnTo>
                <a:lnTo>
                  <a:pt x="189" y="69"/>
                </a:lnTo>
                <a:lnTo>
                  <a:pt x="191" y="69"/>
                </a:lnTo>
                <a:lnTo>
                  <a:pt x="191" y="69"/>
                </a:lnTo>
                <a:close/>
                <a:moveTo>
                  <a:pt x="233" y="272"/>
                </a:moveTo>
                <a:lnTo>
                  <a:pt x="233" y="282"/>
                </a:lnTo>
                <a:lnTo>
                  <a:pt x="235" y="291"/>
                </a:lnTo>
                <a:lnTo>
                  <a:pt x="236" y="234"/>
                </a:lnTo>
                <a:lnTo>
                  <a:pt x="235" y="227"/>
                </a:lnTo>
                <a:lnTo>
                  <a:pt x="235" y="221"/>
                </a:lnTo>
                <a:lnTo>
                  <a:pt x="233" y="248"/>
                </a:lnTo>
                <a:lnTo>
                  <a:pt x="233" y="272"/>
                </a:lnTo>
                <a:close/>
                <a:moveTo>
                  <a:pt x="136" y="181"/>
                </a:moveTo>
                <a:lnTo>
                  <a:pt x="147" y="183"/>
                </a:lnTo>
                <a:lnTo>
                  <a:pt x="147" y="177"/>
                </a:lnTo>
                <a:lnTo>
                  <a:pt x="145" y="170"/>
                </a:lnTo>
                <a:lnTo>
                  <a:pt x="145" y="168"/>
                </a:lnTo>
                <a:lnTo>
                  <a:pt x="145" y="168"/>
                </a:lnTo>
                <a:lnTo>
                  <a:pt x="141" y="166"/>
                </a:lnTo>
                <a:lnTo>
                  <a:pt x="139" y="166"/>
                </a:lnTo>
                <a:lnTo>
                  <a:pt x="136" y="166"/>
                </a:lnTo>
                <a:lnTo>
                  <a:pt x="136" y="173"/>
                </a:lnTo>
                <a:lnTo>
                  <a:pt x="136" y="181"/>
                </a:lnTo>
                <a:close/>
                <a:moveTo>
                  <a:pt x="181" y="187"/>
                </a:moveTo>
                <a:lnTo>
                  <a:pt x="181" y="187"/>
                </a:lnTo>
                <a:lnTo>
                  <a:pt x="179" y="189"/>
                </a:lnTo>
                <a:lnTo>
                  <a:pt x="179" y="198"/>
                </a:lnTo>
                <a:lnTo>
                  <a:pt x="179" y="206"/>
                </a:lnTo>
                <a:lnTo>
                  <a:pt x="183" y="206"/>
                </a:lnTo>
                <a:lnTo>
                  <a:pt x="189" y="206"/>
                </a:lnTo>
                <a:lnTo>
                  <a:pt x="189" y="206"/>
                </a:lnTo>
                <a:lnTo>
                  <a:pt x="187" y="204"/>
                </a:lnTo>
                <a:lnTo>
                  <a:pt x="189" y="196"/>
                </a:lnTo>
                <a:lnTo>
                  <a:pt x="187" y="185"/>
                </a:lnTo>
                <a:lnTo>
                  <a:pt x="181" y="187"/>
                </a:lnTo>
                <a:close/>
                <a:moveTo>
                  <a:pt x="181" y="181"/>
                </a:moveTo>
                <a:lnTo>
                  <a:pt x="181" y="181"/>
                </a:lnTo>
                <a:lnTo>
                  <a:pt x="181" y="181"/>
                </a:lnTo>
                <a:lnTo>
                  <a:pt x="189" y="181"/>
                </a:lnTo>
                <a:lnTo>
                  <a:pt x="189" y="172"/>
                </a:lnTo>
                <a:lnTo>
                  <a:pt x="191" y="162"/>
                </a:lnTo>
                <a:lnTo>
                  <a:pt x="185" y="162"/>
                </a:lnTo>
                <a:lnTo>
                  <a:pt x="181" y="164"/>
                </a:lnTo>
                <a:lnTo>
                  <a:pt x="181" y="172"/>
                </a:lnTo>
                <a:lnTo>
                  <a:pt x="181" y="181"/>
                </a:lnTo>
                <a:close/>
                <a:moveTo>
                  <a:pt x="193" y="198"/>
                </a:moveTo>
                <a:lnTo>
                  <a:pt x="193" y="202"/>
                </a:lnTo>
                <a:lnTo>
                  <a:pt x="193" y="204"/>
                </a:lnTo>
                <a:lnTo>
                  <a:pt x="198" y="204"/>
                </a:lnTo>
                <a:lnTo>
                  <a:pt x="204" y="202"/>
                </a:lnTo>
                <a:lnTo>
                  <a:pt x="204" y="189"/>
                </a:lnTo>
                <a:lnTo>
                  <a:pt x="200" y="187"/>
                </a:lnTo>
                <a:lnTo>
                  <a:pt x="195" y="187"/>
                </a:lnTo>
                <a:lnTo>
                  <a:pt x="193" y="187"/>
                </a:lnTo>
                <a:lnTo>
                  <a:pt x="193" y="189"/>
                </a:lnTo>
                <a:lnTo>
                  <a:pt x="193" y="191"/>
                </a:lnTo>
                <a:lnTo>
                  <a:pt x="193" y="194"/>
                </a:lnTo>
                <a:lnTo>
                  <a:pt x="193" y="198"/>
                </a:lnTo>
                <a:close/>
                <a:moveTo>
                  <a:pt x="59" y="185"/>
                </a:moveTo>
                <a:lnTo>
                  <a:pt x="61" y="185"/>
                </a:lnTo>
                <a:lnTo>
                  <a:pt x="67" y="185"/>
                </a:lnTo>
                <a:lnTo>
                  <a:pt x="73" y="185"/>
                </a:lnTo>
                <a:lnTo>
                  <a:pt x="73" y="170"/>
                </a:lnTo>
                <a:lnTo>
                  <a:pt x="73" y="170"/>
                </a:lnTo>
                <a:lnTo>
                  <a:pt x="73" y="168"/>
                </a:lnTo>
                <a:lnTo>
                  <a:pt x="71" y="170"/>
                </a:lnTo>
                <a:lnTo>
                  <a:pt x="61" y="170"/>
                </a:lnTo>
                <a:lnTo>
                  <a:pt x="59" y="177"/>
                </a:lnTo>
                <a:lnTo>
                  <a:pt x="59" y="185"/>
                </a:lnTo>
                <a:close/>
                <a:moveTo>
                  <a:pt x="35" y="291"/>
                </a:moveTo>
                <a:lnTo>
                  <a:pt x="84" y="288"/>
                </a:lnTo>
                <a:lnTo>
                  <a:pt x="33" y="284"/>
                </a:lnTo>
                <a:lnTo>
                  <a:pt x="33" y="288"/>
                </a:lnTo>
                <a:lnTo>
                  <a:pt x="35" y="291"/>
                </a:lnTo>
                <a:close/>
                <a:moveTo>
                  <a:pt x="59" y="192"/>
                </a:moveTo>
                <a:lnTo>
                  <a:pt x="61" y="200"/>
                </a:lnTo>
                <a:lnTo>
                  <a:pt x="61" y="204"/>
                </a:lnTo>
                <a:lnTo>
                  <a:pt x="63" y="206"/>
                </a:lnTo>
                <a:lnTo>
                  <a:pt x="69" y="206"/>
                </a:lnTo>
                <a:lnTo>
                  <a:pt x="73" y="204"/>
                </a:lnTo>
                <a:lnTo>
                  <a:pt x="73" y="196"/>
                </a:lnTo>
                <a:lnTo>
                  <a:pt x="73" y="189"/>
                </a:lnTo>
                <a:lnTo>
                  <a:pt x="67" y="189"/>
                </a:lnTo>
                <a:lnTo>
                  <a:pt x="63" y="189"/>
                </a:lnTo>
                <a:lnTo>
                  <a:pt x="59" y="191"/>
                </a:lnTo>
                <a:lnTo>
                  <a:pt x="59" y="191"/>
                </a:lnTo>
                <a:lnTo>
                  <a:pt x="59" y="192"/>
                </a:lnTo>
                <a:close/>
                <a:moveTo>
                  <a:pt x="86" y="69"/>
                </a:moveTo>
                <a:lnTo>
                  <a:pt x="86" y="69"/>
                </a:lnTo>
                <a:lnTo>
                  <a:pt x="88" y="69"/>
                </a:lnTo>
                <a:lnTo>
                  <a:pt x="130" y="65"/>
                </a:lnTo>
                <a:lnTo>
                  <a:pt x="176" y="63"/>
                </a:lnTo>
                <a:lnTo>
                  <a:pt x="130" y="61"/>
                </a:lnTo>
                <a:lnTo>
                  <a:pt x="86" y="67"/>
                </a:lnTo>
                <a:lnTo>
                  <a:pt x="86" y="69"/>
                </a:lnTo>
                <a:lnTo>
                  <a:pt x="84" y="69"/>
                </a:lnTo>
                <a:lnTo>
                  <a:pt x="86" y="69"/>
                </a:lnTo>
                <a:close/>
                <a:moveTo>
                  <a:pt x="103" y="55"/>
                </a:moveTo>
                <a:lnTo>
                  <a:pt x="136" y="50"/>
                </a:lnTo>
                <a:lnTo>
                  <a:pt x="172" y="46"/>
                </a:lnTo>
                <a:lnTo>
                  <a:pt x="137" y="46"/>
                </a:lnTo>
                <a:lnTo>
                  <a:pt x="107" y="50"/>
                </a:lnTo>
                <a:lnTo>
                  <a:pt x="107" y="52"/>
                </a:lnTo>
                <a:lnTo>
                  <a:pt x="105" y="52"/>
                </a:lnTo>
                <a:lnTo>
                  <a:pt x="103" y="53"/>
                </a:lnTo>
                <a:lnTo>
                  <a:pt x="103" y="55"/>
                </a:lnTo>
                <a:close/>
                <a:moveTo>
                  <a:pt x="193" y="177"/>
                </a:moveTo>
                <a:lnTo>
                  <a:pt x="193" y="177"/>
                </a:lnTo>
                <a:lnTo>
                  <a:pt x="195" y="175"/>
                </a:lnTo>
                <a:lnTo>
                  <a:pt x="193" y="175"/>
                </a:lnTo>
                <a:lnTo>
                  <a:pt x="193" y="179"/>
                </a:lnTo>
                <a:lnTo>
                  <a:pt x="193" y="181"/>
                </a:lnTo>
                <a:lnTo>
                  <a:pt x="195" y="181"/>
                </a:lnTo>
                <a:lnTo>
                  <a:pt x="198" y="181"/>
                </a:lnTo>
                <a:lnTo>
                  <a:pt x="204" y="183"/>
                </a:lnTo>
                <a:lnTo>
                  <a:pt x="204" y="173"/>
                </a:lnTo>
                <a:lnTo>
                  <a:pt x="204" y="162"/>
                </a:lnTo>
                <a:lnTo>
                  <a:pt x="202" y="162"/>
                </a:lnTo>
                <a:lnTo>
                  <a:pt x="202" y="160"/>
                </a:lnTo>
                <a:lnTo>
                  <a:pt x="200" y="160"/>
                </a:lnTo>
                <a:lnTo>
                  <a:pt x="198" y="160"/>
                </a:lnTo>
                <a:lnTo>
                  <a:pt x="196" y="160"/>
                </a:lnTo>
                <a:lnTo>
                  <a:pt x="195" y="162"/>
                </a:lnTo>
                <a:lnTo>
                  <a:pt x="195" y="162"/>
                </a:lnTo>
                <a:lnTo>
                  <a:pt x="195" y="173"/>
                </a:lnTo>
                <a:lnTo>
                  <a:pt x="195" y="173"/>
                </a:lnTo>
                <a:lnTo>
                  <a:pt x="195" y="175"/>
                </a:lnTo>
                <a:lnTo>
                  <a:pt x="195" y="177"/>
                </a:lnTo>
                <a:lnTo>
                  <a:pt x="193" y="177"/>
                </a:lnTo>
                <a:close/>
                <a:moveTo>
                  <a:pt x="35" y="280"/>
                </a:moveTo>
                <a:lnTo>
                  <a:pt x="37" y="280"/>
                </a:lnTo>
                <a:lnTo>
                  <a:pt x="37" y="280"/>
                </a:lnTo>
                <a:lnTo>
                  <a:pt x="61" y="276"/>
                </a:lnTo>
                <a:lnTo>
                  <a:pt x="84" y="274"/>
                </a:lnTo>
                <a:lnTo>
                  <a:pt x="35" y="271"/>
                </a:lnTo>
                <a:lnTo>
                  <a:pt x="35" y="276"/>
                </a:lnTo>
                <a:lnTo>
                  <a:pt x="35" y="280"/>
                </a:lnTo>
                <a:close/>
                <a:moveTo>
                  <a:pt x="117" y="183"/>
                </a:moveTo>
                <a:lnTo>
                  <a:pt x="124" y="183"/>
                </a:lnTo>
                <a:lnTo>
                  <a:pt x="132" y="181"/>
                </a:lnTo>
                <a:lnTo>
                  <a:pt x="132" y="173"/>
                </a:lnTo>
                <a:lnTo>
                  <a:pt x="130" y="166"/>
                </a:lnTo>
                <a:lnTo>
                  <a:pt x="126" y="166"/>
                </a:lnTo>
                <a:lnTo>
                  <a:pt x="120" y="166"/>
                </a:lnTo>
                <a:lnTo>
                  <a:pt x="118" y="166"/>
                </a:lnTo>
                <a:lnTo>
                  <a:pt x="117" y="166"/>
                </a:lnTo>
                <a:lnTo>
                  <a:pt x="117" y="168"/>
                </a:lnTo>
                <a:lnTo>
                  <a:pt x="117" y="175"/>
                </a:lnTo>
                <a:lnTo>
                  <a:pt x="117" y="183"/>
                </a:lnTo>
                <a:close/>
                <a:moveTo>
                  <a:pt x="94" y="63"/>
                </a:moveTo>
                <a:lnTo>
                  <a:pt x="136" y="57"/>
                </a:lnTo>
                <a:lnTo>
                  <a:pt x="177" y="55"/>
                </a:lnTo>
                <a:lnTo>
                  <a:pt x="136" y="53"/>
                </a:lnTo>
                <a:lnTo>
                  <a:pt x="97" y="59"/>
                </a:lnTo>
                <a:lnTo>
                  <a:pt x="96" y="61"/>
                </a:lnTo>
                <a:lnTo>
                  <a:pt x="94" y="63"/>
                </a:lnTo>
                <a:close/>
                <a:moveTo>
                  <a:pt x="117" y="192"/>
                </a:moveTo>
                <a:lnTo>
                  <a:pt x="117" y="198"/>
                </a:lnTo>
                <a:lnTo>
                  <a:pt x="118" y="204"/>
                </a:lnTo>
                <a:lnTo>
                  <a:pt x="124" y="202"/>
                </a:lnTo>
                <a:lnTo>
                  <a:pt x="132" y="202"/>
                </a:lnTo>
                <a:lnTo>
                  <a:pt x="139" y="200"/>
                </a:lnTo>
                <a:lnTo>
                  <a:pt x="143" y="200"/>
                </a:lnTo>
                <a:lnTo>
                  <a:pt x="147" y="200"/>
                </a:lnTo>
                <a:lnTo>
                  <a:pt x="147" y="194"/>
                </a:lnTo>
                <a:lnTo>
                  <a:pt x="147" y="189"/>
                </a:lnTo>
                <a:lnTo>
                  <a:pt x="141" y="189"/>
                </a:lnTo>
                <a:lnTo>
                  <a:pt x="136" y="187"/>
                </a:lnTo>
                <a:lnTo>
                  <a:pt x="137" y="196"/>
                </a:lnTo>
                <a:lnTo>
                  <a:pt x="136" y="198"/>
                </a:lnTo>
                <a:lnTo>
                  <a:pt x="136" y="200"/>
                </a:lnTo>
                <a:lnTo>
                  <a:pt x="134" y="200"/>
                </a:lnTo>
                <a:lnTo>
                  <a:pt x="132" y="200"/>
                </a:lnTo>
                <a:lnTo>
                  <a:pt x="132" y="198"/>
                </a:lnTo>
                <a:lnTo>
                  <a:pt x="132" y="198"/>
                </a:lnTo>
                <a:lnTo>
                  <a:pt x="132" y="192"/>
                </a:lnTo>
                <a:lnTo>
                  <a:pt x="132" y="187"/>
                </a:lnTo>
                <a:lnTo>
                  <a:pt x="130" y="187"/>
                </a:lnTo>
                <a:lnTo>
                  <a:pt x="128" y="187"/>
                </a:lnTo>
                <a:lnTo>
                  <a:pt x="122" y="187"/>
                </a:lnTo>
                <a:lnTo>
                  <a:pt x="117" y="187"/>
                </a:lnTo>
                <a:lnTo>
                  <a:pt x="117" y="189"/>
                </a:lnTo>
                <a:lnTo>
                  <a:pt x="117" y="192"/>
                </a:lnTo>
                <a:close/>
                <a:moveTo>
                  <a:pt x="130" y="261"/>
                </a:moveTo>
                <a:lnTo>
                  <a:pt x="132" y="255"/>
                </a:lnTo>
                <a:lnTo>
                  <a:pt x="132" y="250"/>
                </a:lnTo>
                <a:lnTo>
                  <a:pt x="136" y="248"/>
                </a:lnTo>
                <a:lnTo>
                  <a:pt x="141" y="248"/>
                </a:lnTo>
                <a:lnTo>
                  <a:pt x="145" y="246"/>
                </a:lnTo>
                <a:lnTo>
                  <a:pt x="147" y="248"/>
                </a:lnTo>
                <a:lnTo>
                  <a:pt x="149" y="252"/>
                </a:lnTo>
                <a:lnTo>
                  <a:pt x="149" y="255"/>
                </a:lnTo>
                <a:lnTo>
                  <a:pt x="149" y="259"/>
                </a:lnTo>
                <a:lnTo>
                  <a:pt x="149" y="263"/>
                </a:lnTo>
                <a:lnTo>
                  <a:pt x="149" y="267"/>
                </a:lnTo>
                <a:lnTo>
                  <a:pt x="149" y="269"/>
                </a:lnTo>
                <a:lnTo>
                  <a:pt x="147" y="269"/>
                </a:lnTo>
                <a:lnTo>
                  <a:pt x="139" y="269"/>
                </a:lnTo>
                <a:lnTo>
                  <a:pt x="132" y="269"/>
                </a:lnTo>
                <a:lnTo>
                  <a:pt x="132" y="267"/>
                </a:lnTo>
                <a:lnTo>
                  <a:pt x="130" y="263"/>
                </a:lnTo>
                <a:lnTo>
                  <a:pt x="130" y="261"/>
                </a:lnTo>
                <a:close/>
                <a:moveTo>
                  <a:pt x="52" y="38"/>
                </a:moveTo>
                <a:lnTo>
                  <a:pt x="50" y="63"/>
                </a:lnTo>
                <a:lnTo>
                  <a:pt x="50" y="88"/>
                </a:lnTo>
                <a:lnTo>
                  <a:pt x="63" y="76"/>
                </a:lnTo>
                <a:lnTo>
                  <a:pt x="77" y="63"/>
                </a:lnTo>
                <a:lnTo>
                  <a:pt x="78" y="55"/>
                </a:lnTo>
                <a:lnTo>
                  <a:pt x="78" y="48"/>
                </a:lnTo>
                <a:lnTo>
                  <a:pt x="73" y="50"/>
                </a:lnTo>
                <a:lnTo>
                  <a:pt x="67" y="50"/>
                </a:lnTo>
                <a:lnTo>
                  <a:pt x="69" y="50"/>
                </a:lnTo>
                <a:lnTo>
                  <a:pt x="69" y="52"/>
                </a:lnTo>
                <a:lnTo>
                  <a:pt x="69" y="53"/>
                </a:lnTo>
                <a:lnTo>
                  <a:pt x="67" y="53"/>
                </a:lnTo>
                <a:lnTo>
                  <a:pt x="65" y="55"/>
                </a:lnTo>
                <a:lnTo>
                  <a:pt x="59" y="57"/>
                </a:lnTo>
                <a:lnTo>
                  <a:pt x="59" y="57"/>
                </a:lnTo>
                <a:lnTo>
                  <a:pt x="59" y="59"/>
                </a:lnTo>
                <a:lnTo>
                  <a:pt x="59" y="59"/>
                </a:lnTo>
                <a:lnTo>
                  <a:pt x="59" y="59"/>
                </a:lnTo>
                <a:lnTo>
                  <a:pt x="57" y="59"/>
                </a:lnTo>
                <a:lnTo>
                  <a:pt x="57" y="57"/>
                </a:lnTo>
                <a:lnTo>
                  <a:pt x="59" y="55"/>
                </a:lnTo>
                <a:lnTo>
                  <a:pt x="61" y="55"/>
                </a:lnTo>
                <a:lnTo>
                  <a:pt x="65" y="53"/>
                </a:lnTo>
                <a:lnTo>
                  <a:pt x="67" y="52"/>
                </a:lnTo>
                <a:lnTo>
                  <a:pt x="65" y="52"/>
                </a:lnTo>
                <a:lnTo>
                  <a:pt x="61" y="50"/>
                </a:lnTo>
                <a:lnTo>
                  <a:pt x="61" y="50"/>
                </a:lnTo>
                <a:lnTo>
                  <a:pt x="63" y="50"/>
                </a:lnTo>
                <a:lnTo>
                  <a:pt x="67" y="48"/>
                </a:lnTo>
                <a:lnTo>
                  <a:pt x="73" y="48"/>
                </a:lnTo>
                <a:lnTo>
                  <a:pt x="71" y="46"/>
                </a:lnTo>
                <a:lnTo>
                  <a:pt x="54" y="46"/>
                </a:lnTo>
                <a:lnTo>
                  <a:pt x="52" y="44"/>
                </a:lnTo>
                <a:lnTo>
                  <a:pt x="52" y="44"/>
                </a:lnTo>
                <a:lnTo>
                  <a:pt x="52" y="42"/>
                </a:lnTo>
                <a:lnTo>
                  <a:pt x="56" y="42"/>
                </a:lnTo>
                <a:lnTo>
                  <a:pt x="59" y="42"/>
                </a:lnTo>
                <a:lnTo>
                  <a:pt x="75" y="40"/>
                </a:lnTo>
                <a:lnTo>
                  <a:pt x="67" y="40"/>
                </a:lnTo>
                <a:lnTo>
                  <a:pt x="59" y="38"/>
                </a:lnTo>
                <a:lnTo>
                  <a:pt x="52" y="38"/>
                </a:lnTo>
                <a:close/>
                <a:moveTo>
                  <a:pt x="52" y="187"/>
                </a:moveTo>
                <a:lnTo>
                  <a:pt x="54" y="185"/>
                </a:lnTo>
                <a:lnTo>
                  <a:pt x="54" y="183"/>
                </a:lnTo>
                <a:lnTo>
                  <a:pt x="54" y="177"/>
                </a:lnTo>
                <a:lnTo>
                  <a:pt x="54" y="172"/>
                </a:lnTo>
                <a:lnTo>
                  <a:pt x="54" y="164"/>
                </a:lnTo>
                <a:lnTo>
                  <a:pt x="54" y="164"/>
                </a:lnTo>
                <a:lnTo>
                  <a:pt x="56" y="162"/>
                </a:lnTo>
                <a:lnTo>
                  <a:pt x="56" y="162"/>
                </a:lnTo>
                <a:lnTo>
                  <a:pt x="61" y="162"/>
                </a:lnTo>
                <a:lnTo>
                  <a:pt x="63" y="162"/>
                </a:lnTo>
                <a:lnTo>
                  <a:pt x="65" y="162"/>
                </a:lnTo>
                <a:lnTo>
                  <a:pt x="65" y="162"/>
                </a:lnTo>
                <a:lnTo>
                  <a:pt x="65" y="164"/>
                </a:lnTo>
                <a:lnTo>
                  <a:pt x="73" y="162"/>
                </a:lnTo>
                <a:lnTo>
                  <a:pt x="78" y="164"/>
                </a:lnTo>
                <a:lnTo>
                  <a:pt x="84" y="164"/>
                </a:lnTo>
                <a:lnTo>
                  <a:pt x="90" y="166"/>
                </a:lnTo>
                <a:lnTo>
                  <a:pt x="92" y="166"/>
                </a:lnTo>
                <a:lnTo>
                  <a:pt x="92" y="170"/>
                </a:lnTo>
                <a:lnTo>
                  <a:pt x="92" y="172"/>
                </a:lnTo>
                <a:lnTo>
                  <a:pt x="92" y="208"/>
                </a:lnTo>
                <a:lnTo>
                  <a:pt x="90" y="208"/>
                </a:lnTo>
                <a:lnTo>
                  <a:pt x="88" y="210"/>
                </a:lnTo>
                <a:lnTo>
                  <a:pt x="82" y="210"/>
                </a:lnTo>
                <a:lnTo>
                  <a:pt x="75" y="210"/>
                </a:lnTo>
                <a:lnTo>
                  <a:pt x="69" y="212"/>
                </a:lnTo>
                <a:lnTo>
                  <a:pt x="65" y="213"/>
                </a:lnTo>
                <a:lnTo>
                  <a:pt x="61" y="212"/>
                </a:lnTo>
                <a:lnTo>
                  <a:pt x="57" y="210"/>
                </a:lnTo>
                <a:lnTo>
                  <a:pt x="56" y="208"/>
                </a:lnTo>
                <a:lnTo>
                  <a:pt x="56" y="202"/>
                </a:lnTo>
                <a:lnTo>
                  <a:pt x="54" y="196"/>
                </a:lnTo>
                <a:lnTo>
                  <a:pt x="54" y="189"/>
                </a:lnTo>
                <a:lnTo>
                  <a:pt x="54" y="189"/>
                </a:lnTo>
                <a:lnTo>
                  <a:pt x="52" y="187"/>
                </a:lnTo>
                <a:close/>
                <a:moveTo>
                  <a:pt x="174" y="198"/>
                </a:moveTo>
                <a:lnTo>
                  <a:pt x="176" y="179"/>
                </a:lnTo>
                <a:lnTo>
                  <a:pt x="176" y="162"/>
                </a:lnTo>
                <a:lnTo>
                  <a:pt x="176" y="160"/>
                </a:lnTo>
                <a:lnTo>
                  <a:pt x="177" y="158"/>
                </a:lnTo>
                <a:lnTo>
                  <a:pt x="185" y="156"/>
                </a:lnTo>
                <a:lnTo>
                  <a:pt x="193" y="156"/>
                </a:lnTo>
                <a:lnTo>
                  <a:pt x="202" y="154"/>
                </a:lnTo>
                <a:lnTo>
                  <a:pt x="204" y="156"/>
                </a:lnTo>
                <a:lnTo>
                  <a:pt x="208" y="156"/>
                </a:lnTo>
                <a:lnTo>
                  <a:pt x="210" y="160"/>
                </a:lnTo>
                <a:lnTo>
                  <a:pt x="210" y="179"/>
                </a:lnTo>
                <a:lnTo>
                  <a:pt x="210" y="198"/>
                </a:lnTo>
                <a:lnTo>
                  <a:pt x="210" y="202"/>
                </a:lnTo>
                <a:lnTo>
                  <a:pt x="208" y="206"/>
                </a:lnTo>
                <a:lnTo>
                  <a:pt x="206" y="208"/>
                </a:lnTo>
                <a:lnTo>
                  <a:pt x="198" y="210"/>
                </a:lnTo>
                <a:lnTo>
                  <a:pt x="191" y="212"/>
                </a:lnTo>
                <a:lnTo>
                  <a:pt x="183" y="212"/>
                </a:lnTo>
                <a:lnTo>
                  <a:pt x="181" y="212"/>
                </a:lnTo>
                <a:lnTo>
                  <a:pt x="179" y="212"/>
                </a:lnTo>
                <a:lnTo>
                  <a:pt x="177" y="212"/>
                </a:lnTo>
                <a:lnTo>
                  <a:pt x="176" y="210"/>
                </a:lnTo>
                <a:lnTo>
                  <a:pt x="176" y="208"/>
                </a:lnTo>
                <a:lnTo>
                  <a:pt x="174" y="202"/>
                </a:lnTo>
                <a:lnTo>
                  <a:pt x="174" y="198"/>
                </a:lnTo>
                <a:close/>
                <a:moveTo>
                  <a:pt x="124" y="255"/>
                </a:moveTo>
                <a:lnTo>
                  <a:pt x="122" y="299"/>
                </a:lnTo>
                <a:lnTo>
                  <a:pt x="126" y="299"/>
                </a:lnTo>
                <a:lnTo>
                  <a:pt x="130" y="299"/>
                </a:lnTo>
                <a:lnTo>
                  <a:pt x="143" y="301"/>
                </a:lnTo>
                <a:lnTo>
                  <a:pt x="156" y="301"/>
                </a:lnTo>
                <a:lnTo>
                  <a:pt x="156" y="299"/>
                </a:lnTo>
                <a:lnTo>
                  <a:pt x="156" y="299"/>
                </a:lnTo>
                <a:lnTo>
                  <a:pt x="156" y="242"/>
                </a:lnTo>
                <a:lnTo>
                  <a:pt x="149" y="240"/>
                </a:lnTo>
                <a:lnTo>
                  <a:pt x="139" y="240"/>
                </a:lnTo>
                <a:lnTo>
                  <a:pt x="122" y="242"/>
                </a:lnTo>
                <a:lnTo>
                  <a:pt x="122" y="248"/>
                </a:lnTo>
                <a:lnTo>
                  <a:pt x="124" y="255"/>
                </a:lnTo>
                <a:close/>
                <a:moveTo>
                  <a:pt x="109" y="179"/>
                </a:moveTo>
                <a:lnTo>
                  <a:pt x="109" y="170"/>
                </a:lnTo>
                <a:lnTo>
                  <a:pt x="109" y="160"/>
                </a:lnTo>
                <a:lnTo>
                  <a:pt x="111" y="160"/>
                </a:lnTo>
                <a:lnTo>
                  <a:pt x="111" y="158"/>
                </a:lnTo>
                <a:lnTo>
                  <a:pt x="130" y="160"/>
                </a:lnTo>
                <a:lnTo>
                  <a:pt x="147" y="162"/>
                </a:lnTo>
                <a:lnTo>
                  <a:pt x="149" y="162"/>
                </a:lnTo>
                <a:lnTo>
                  <a:pt x="151" y="164"/>
                </a:lnTo>
                <a:lnTo>
                  <a:pt x="153" y="166"/>
                </a:lnTo>
                <a:lnTo>
                  <a:pt x="153" y="185"/>
                </a:lnTo>
                <a:lnTo>
                  <a:pt x="151" y="204"/>
                </a:lnTo>
                <a:lnTo>
                  <a:pt x="151" y="206"/>
                </a:lnTo>
                <a:lnTo>
                  <a:pt x="151" y="206"/>
                </a:lnTo>
                <a:lnTo>
                  <a:pt x="141" y="206"/>
                </a:lnTo>
                <a:lnTo>
                  <a:pt x="132" y="208"/>
                </a:lnTo>
                <a:lnTo>
                  <a:pt x="122" y="210"/>
                </a:lnTo>
                <a:lnTo>
                  <a:pt x="120" y="210"/>
                </a:lnTo>
                <a:lnTo>
                  <a:pt x="117" y="210"/>
                </a:lnTo>
                <a:lnTo>
                  <a:pt x="115" y="210"/>
                </a:lnTo>
                <a:lnTo>
                  <a:pt x="113" y="210"/>
                </a:lnTo>
                <a:lnTo>
                  <a:pt x="113" y="208"/>
                </a:lnTo>
                <a:lnTo>
                  <a:pt x="111" y="202"/>
                </a:lnTo>
                <a:lnTo>
                  <a:pt x="111" y="196"/>
                </a:lnTo>
                <a:lnTo>
                  <a:pt x="109" y="187"/>
                </a:lnTo>
                <a:lnTo>
                  <a:pt x="109" y="179"/>
                </a:lnTo>
                <a:close/>
                <a:moveTo>
                  <a:pt x="40" y="114"/>
                </a:moveTo>
                <a:lnTo>
                  <a:pt x="78" y="114"/>
                </a:lnTo>
                <a:lnTo>
                  <a:pt x="101" y="113"/>
                </a:lnTo>
                <a:lnTo>
                  <a:pt x="126" y="113"/>
                </a:lnTo>
                <a:lnTo>
                  <a:pt x="158" y="113"/>
                </a:lnTo>
                <a:lnTo>
                  <a:pt x="189" y="113"/>
                </a:lnTo>
                <a:lnTo>
                  <a:pt x="200" y="113"/>
                </a:lnTo>
                <a:lnTo>
                  <a:pt x="210" y="114"/>
                </a:lnTo>
                <a:lnTo>
                  <a:pt x="219" y="113"/>
                </a:lnTo>
                <a:lnTo>
                  <a:pt x="227" y="113"/>
                </a:lnTo>
                <a:lnTo>
                  <a:pt x="217" y="101"/>
                </a:lnTo>
                <a:lnTo>
                  <a:pt x="208" y="88"/>
                </a:lnTo>
                <a:lnTo>
                  <a:pt x="176" y="88"/>
                </a:lnTo>
                <a:lnTo>
                  <a:pt x="147" y="88"/>
                </a:lnTo>
                <a:lnTo>
                  <a:pt x="179" y="90"/>
                </a:lnTo>
                <a:lnTo>
                  <a:pt x="208" y="95"/>
                </a:lnTo>
                <a:lnTo>
                  <a:pt x="208" y="95"/>
                </a:lnTo>
                <a:lnTo>
                  <a:pt x="208" y="97"/>
                </a:lnTo>
                <a:lnTo>
                  <a:pt x="208" y="97"/>
                </a:lnTo>
                <a:lnTo>
                  <a:pt x="155" y="97"/>
                </a:lnTo>
                <a:lnTo>
                  <a:pt x="113" y="97"/>
                </a:lnTo>
                <a:lnTo>
                  <a:pt x="73" y="99"/>
                </a:lnTo>
                <a:lnTo>
                  <a:pt x="105" y="97"/>
                </a:lnTo>
                <a:lnTo>
                  <a:pt x="136" y="99"/>
                </a:lnTo>
                <a:lnTo>
                  <a:pt x="166" y="103"/>
                </a:lnTo>
                <a:lnTo>
                  <a:pt x="166" y="105"/>
                </a:lnTo>
                <a:lnTo>
                  <a:pt x="166" y="105"/>
                </a:lnTo>
                <a:lnTo>
                  <a:pt x="130" y="107"/>
                </a:lnTo>
                <a:lnTo>
                  <a:pt x="96" y="109"/>
                </a:lnTo>
                <a:lnTo>
                  <a:pt x="96" y="111"/>
                </a:lnTo>
                <a:lnTo>
                  <a:pt x="96" y="111"/>
                </a:lnTo>
                <a:lnTo>
                  <a:pt x="96" y="111"/>
                </a:lnTo>
                <a:lnTo>
                  <a:pt x="96" y="111"/>
                </a:lnTo>
                <a:lnTo>
                  <a:pt x="94" y="111"/>
                </a:lnTo>
                <a:lnTo>
                  <a:pt x="94" y="109"/>
                </a:lnTo>
                <a:lnTo>
                  <a:pt x="96" y="109"/>
                </a:lnTo>
                <a:lnTo>
                  <a:pt x="96" y="107"/>
                </a:lnTo>
                <a:lnTo>
                  <a:pt x="103" y="107"/>
                </a:lnTo>
                <a:lnTo>
                  <a:pt x="109" y="105"/>
                </a:lnTo>
                <a:lnTo>
                  <a:pt x="134" y="105"/>
                </a:lnTo>
                <a:lnTo>
                  <a:pt x="160" y="103"/>
                </a:lnTo>
                <a:lnTo>
                  <a:pt x="158" y="103"/>
                </a:lnTo>
                <a:lnTo>
                  <a:pt x="158" y="103"/>
                </a:lnTo>
                <a:lnTo>
                  <a:pt x="126" y="99"/>
                </a:lnTo>
                <a:lnTo>
                  <a:pt x="94" y="99"/>
                </a:lnTo>
                <a:lnTo>
                  <a:pt x="80" y="101"/>
                </a:lnTo>
                <a:lnTo>
                  <a:pt x="69" y="101"/>
                </a:lnTo>
                <a:lnTo>
                  <a:pt x="67" y="101"/>
                </a:lnTo>
                <a:lnTo>
                  <a:pt x="67" y="99"/>
                </a:lnTo>
                <a:lnTo>
                  <a:pt x="69" y="97"/>
                </a:lnTo>
                <a:lnTo>
                  <a:pt x="71" y="97"/>
                </a:lnTo>
                <a:lnTo>
                  <a:pt x="105" y="95"/>
                </a:lnTo>
                <a:lnTo>
                  <a:pt x="141" y="93"/>
                </a:lnTo>
                <a:lnTo>
                  <a:pt x="179" y="95"/>
                </a:lnTo>
                <a:lnTo>
                  <a:pt x="202" y="95"/>
                </a:lnTo>
                <a:lnTo>
                  <a:pt x="196" y="93"/>
                </a:lnTo>
                <a:lnTo>
                  <a:pt x="153" y="90"/>
                </a:lnTo>
                <a:lnTo>
                  <a:pt x="107" y="90"/>
                </a:lnTo>
                <a:lnTo>
                  <a:pt x="65" y="95"/>
                </a:lnTo>
                <a:lnTo>
                  <a:pt x="63" y="93"/>
                </a:lnTo>
                <a:lnTo>
                  <a:pt x="63" y="93"/>
                </a:lnTo>
                <a:lnTo>
                  <a:pt x="65" y="92"/>
                </a:lnTo>
                <a:lnTo>
                  <a:pt x="67" y="92"/>
                </a:lnTo>
                <a:lnTo>
                  <a:pt x="109" y="86"/>
                </a:lnTo>
                <a:lnTo>
                  <a:pt x="153" y="84"/>
                </a:lnTo>
                <a:lnTo>
                  <a:pt x="196" y="86"/>
                </a:lnTo>
                <a:lnTo>
                  <a:pt x="198" y="86"/>
                </a:lnTo>
                <a:lnTo>
                  <a:pt x="198" y="86"/>
                </a:lnTo>
                <a:lnTo>
                  <a:pt x="198" y="86"/>
                </a:lnTo>
                <a:lnTo>
                  <a:pt x="156" y="80"/>
                </a:lnTo>
                <a:lnTo>
                  <a:pt x="117" y="82"/>
                </a:lnTo>
                <a:lnTo>
                  <a:pt x="78" y="86"/>
                </a:lnTo>
                <a:lnTo>
                  <a:pt x="77" y="86"/>
                </a:lnTo>
                <a:lnTo>
                  <a:pt x="75" y="88"/>
                </a:lnTo>
                <a:lnTo>
                  <a:pt x="73" y="86"/>
                </a:lnTo>
                <a:lnTo>
                  <a:pt x="73" y="86"/>
                </a:lnTo>
                <a:lnTo>
                  <a:pt x="73" y="84"/>
                </a:lnTo>
                <a:lnTo>
                  <a:pt x="130" y="78"/>
                </a:lnTo>
                <a:lnTo>
                  <a:pt x="193" y="76"/>
                </a:lnTo>
                <a:lnTo>
                  <a:pt x="191" y="76"/>
                </a:lnTo>
                <a:lnTo>
                  <a:pt x="191" y="76"/>
                </a:lnTo>
                <a:lnTo>
                  <a:pt x="130" y="74"/>
                </a:lnTo>
                <a:lnTo>
                  <a:pt x="77" y="80"/>
                </a:lnTo>
                <a:lnTo>
                  <a:pt x="73" y="82"/>
                </a:lnTo>
                <a:lnTo>
                  <a:pt x="71" y="86"/>
                </a:lnTo>
                <a:lnTo>
                  <a:pt x="52" y="99"/>
                </a:lnTo>
                <a:lnTo>
                  <a:pt x="35" y="114"/>
                </a:lnTo>
                <a:lnTo>
                  <a:pt x="38" y="114"/>
                </a:lnTo>
                <a:lnTo>
                  <a:pt x="40" y="114"/>
                </a:lnTo>
                <a:close/>
                <a:moveTo>
                  <a:pt x="191" y="221"/>
                </a:moveTo>
                <a:lnTo>
                  <a:pt x="187" y="225"/>
                </a:lnTo>
                <a:lnTo>
                  <a:pt x="185" y="227"/>
                </a:lnTo>
                <a:lnTo>
                  <a:pt x="187" y="229"/>
                </a:lnTo>
                <a:lnTo>
                  <a:pt x="189" y="231"/>
                </a:lnTo>
                <a:lnTo>
                  <a:pt x="196" y="232"/>
                </a:lnTo>
                <a:lnTo>
                  <a:pt x="206" y="234"/>
                </a:lnTo>
                <a:lnTo>
                  <a:pt x="206" y="236"/>
                </a:lnTo>
                <a:lnTo>
                  <a:pt x="206" y="236"/>
                </a:lnTo>
                <a:lnTo>
                  <a:pt x="206" y="238"/>
                </a:lnTo>
                <a:lnTo>
                  <a:pt x="198" y="238"/>
                </a:lnTo>
                <a:lnTo>
                  <a:pt x="191" y="240"/>
                </a:lnTo>
                <a:lnTo>
                  <a:pt x="185" y="240"/>
                </a:lnTo>
                <a:lnTo>
                  <a:pt x="191" y="242"/>
                </a:lnTo>
                <a:lnTo>
                  <a:pt x="196" y="242"/>
                </a:lnTo>
                <a:lnTo>
                  <a:pt x="204" y="244"/>
                </a:lnTo>
                <a:lnTo>
                  <a:pt x="204" y="244"/>
                </a:lnTo>
                <a:lnTo>
                  <a:pt x="206" y="246"/>
                </a:lnTo>
                <a:lnTo>
                  <a:pt x="204" y="246"/>
                </a:lnTo>
                <a:lnTo>
                  <a:pt x="174" y="248"/>
                </a:lnTo>
                <a:lnTo>
                  <a:pt x="193" y="253"/>
                </a:lnTo>
                <a:lnTo>
                  <a:pt x="212" y="257"/>
                </a:lnTo>
                <a:lnTo>
                  <a:pt x="214" y="257"/>
                </a:lnTo>
                <a:lnTo>
                  <a:pt x="214" y="259"/>
                </a:lnTo>
                <a:lnTo>
                  <a:pt x="216" y="259"/>
                </a:lnTo>
                <a:lnTo>
                  <a:pt x="214" y="261"/>
                </a:lnTo>
                <a:lnTo>
                  <a:pt x="193" y="263"/>
                </a:lnTo>
                <a:lnTo>
                  <a:pt x="170" y="265"/>
                </a:lnTo>
                <a:lnTo>
                  <a:pt x="183" y="269"/>
                </a:lnTo>
                <a:lnTo>
                  <a:pt x="198" y="271"/>
                </a:lnTo>
                <a:lnTo>
                  <a:pt x="210" y="272"/>
                </a:lnTo>
                <a:lnTo>
                  <a:pt x="223" y="272"/>
                </a:lnTo>
                <a:lnTo>
                  <a:pt x="223" y="274"/>
                </a:lnTo>
                <a:lnTo>
                  <a:pt x="221" y="274"/>
                </a:lnTo>
                <a:lnTo>
                  <a:pt x="181" y="278"/>
                </a:lnTo>
                <a:lnTo>
                  <a:pt x="227" y="284"/>
                </a:lnTo>
                <a:lnTo>
                  <a:pt x="227" y="284"/>
                </a:lnTo>
                <a:lnTo>
                  <a:pt x="227" y="284"/>
                </a:lnTo>
                <a:lnTo>
                  <a:pt x="227" y="286"/>
                </a:lnTo>
                <a:lnTo>
                  <a:pt x="208" y="288"/>
                </a:lnTo>
                <a:lnTo>
                  <a:pt x="187" y="290"/>
                </a:lnTo>
                <a:lnTo>
                  <a:pt x="200" y="290"/>
                </a:lnTo>
                <a:lnTo>
                  <a:pt x="214" y="291"/>
                </a:lnTo>
                <a:lnTo>
                  <a:pt x="219" y="291"/>
                </a:lnTo>
                <a:lnTo>
                  <a:pt x="223" y="291"/>
                </a:lnTo>
                <a:lnTo>
                  <a:pt x="229" y="291"/>
                </a:lnTo>
                <a:lnTo>
                  <a:pt x="231" y="291"/>
                </a:lnTo>
                <a:lnTo>
                  <a:pt x="231" y="263"/>
                </a:lnTo>
                <a:lnTo>
                  <a:pt x="233" y="232"/>
                </a:lnTo>
                <a:lnTo>
                  <a:pt x="235" y="212"/>
                </a:lnTo>
                <a:lnTo>
                  <a:pt x="235" y="189"/>
                </a:lnTo>
                <a:lnTo>
                  <a:pt x="229" y="126"/>
                </a:lnTo>
                <a:lnTo>
                  <a:pt x="196" y="122"/>
                </a:lnTo>
                <a:lnTo>
                  <a:pt x="57" y="124"/>
                </a:lnTo>
                <a:lnTo>
                  <a:pt x="42" y="124"/>
                </a:lnTo>
                <a:lnTo>
                  <a:pt x="38" y="151"/>
                </a:lnTo>
                <a:lnTo>
                  <a:pt x="37" y="177"/>
                </a:lnTo>
                <a:lnTo>
                  <a:pt x="37" y="221"/>
                </a:lnTo>
                <a:lnTo>
                  <a:pt x="35" y="265"/>
                </a:lnTo>
                <a:lnTo>
                  <a:pt x="78" y="261"/>
                </a:lnTo>
                <a:lnTo>
                  <a:pt x="46" y="257"/>
                </a:lnTo>
                <a:lnTo>
                  <a:pt x="44" y="255"/>
                </a:lnTo>
                <a:lnTo>
                  <a:pt x="42" y="255"/>
                </a:lnTo>
                <a:lnTo>
                  <a:pt x="40" y="255"/>
                </a:lnTo>
                <a:lnTo>
                  <a:pt x="40" y="253"/>
                </a:lnTo>
                <a:lnTo>
                  <a:pt x="40" y="253"/>
                </a:lnTo>
                <a:lnTo>
                  <a:pt x="40" y="253"/>
                </a:lnTo>
                <a:lnTo>
                  <a:pt x="80" y="248"/>
                </a:lnTo>
                <a:lnTo>
                  <a:pt x="80" y="248"/>
                </a:lnTo>
                <a:lnTo>
                  <a:pt x="82" y="248"/>
                </a:lnTo>
                <a:lnTo>
                  <a:pt x="82" y="246"/>
                </a:lnTo>
                <a:lnTo>
                  <a:pt x="80" y="246"/>
                </a:lnTo>
                <a:lnTo>
                  <a:pt x="75" y="244"/>
                </a:lnTo>
                <a:lnTo>
                  <a:pt x="67" y="242"/>
                </a:lnTo>
                <a:lnTo>
                  <a:pt x="65" y="242"/>
                </a:lnTo>
                <a:lnTo>
                  <a:pt x="65" y="240"/>
                </a:lnTo>
                <a:lnTo>
                  <a:pt x="65" y="240"/>
                </a:lnTo>
                <a:lnTo>
                  <a:pt x="67" y="236"/>
                </a:lnTo>
                <a:lnTo>
                  <a:pt x="73" y="236"/>
                </a:lnTo>
                <a:lnTo>
                  <a:pt x="57" y="231"/>
                </a:lnTo>
                <a:lnTo>
                  <a:pt x="56" y="231"/>
                </a:lnTo>
                <a:lnTo>
                  <a:pt x="56" y="231"/>
                </a:lnTo>
                <a:lnTo>
                  <a:pt x="56" y="229"/>
                </a:lnTo>
                <a:lnTo>
                  <a:pt x="61" y="231"/>
                </a:lnTo>
                <a:lnTo>
                  <a:pt x="67" y="232"/>
                </a:lnTo>
                <a:lnTo>
                  <a:pt x="73" y="234"/>
                </a:lnTo>
                <a:lnTo>
                  <a:pt x="75" y="234"/>
                </a:lnTo>
                <a:lnTo>
                  <a:pt x="75" y="236"/>
                </a:lnTo>
                <a:lnTo>
                  <a:pt x="71" y="238"/>
                </a:lnTo>
                <a:lnTo>
                  <a:pt x="67" y="240"/>
                </a:lnTo>
                <a:lnTo>
                  <a:pt x="73" y="242"/>
                </a:lnTo>
                <a:lnTo>
                  <a:pt x="80" y="244"/>
                </a:lnTo>
                <a:lnTo>
                  <a:pt x="82" y="244"/>
                </a:lnTo>
                <a:lnTo>
                  <a:pt x="84" y="244"/>
                </a:lnTo>
                <a:lnTo>
                  <a:pt x="84" y="246"/>
                </a:lnTo>
                <a:lnTo>
                  <a:pt x="84" y="248"/>
                </a:lnTo>
                <a:lnTo>
                  <a:pt x="82" y="248"/>
                </a:lnTo>
                <a:lnTo>
                  <a:pt x="50" y="253"/>
                </a:lnTo>
                <a:lnTo>
                  <a:pt x="48" y="253"/>
                </a:lnTo>
                <a:lnTo>
                  <a:pt x="46" y="253"/>
                </a:lnTo>
                <a:lnTo>
                  <a:pt x="44" y="255"/>
                </a:lnTo>
                <a:lnTo>
                  <a:pt x="99" y="259"/>
                </a:lnTo>
                <a:lnTo>
                  <a:pt x="99" y="261"/>
                </a:lnTo>
                <a:lnTo>
                  <a:pt x="97" y="261"/>
                </a:lnTo>
                <a:lnTo>
                  <a:pt x="67" y="263"/>
                </a:lnTo>
                <a:lnTo>
                  <a:pt x="37" y="267"/>
                </a:lnTo>
                <a:lnTo>
                  <a:pt x="75" y="272"/>
                </a:lnTo>
                <a:lnTo>
                  <a:pt x="113" y="274"/>
                </a:lnTo>
                <a:lnTo>
                  <a:pt x="115" y="274"/>
                </a:lnTo>
                <a:lnTo>
                  <a:pt x="115" y="274"/>
                </a:lnTo>
                <a:lnTo>
                  <a:pt x="113" y="276"/>
                </a:lnTo>
                <a:lnTo>
                  <a:pt x="75" y="278"/>
                </a:lnTo>
                <a:lnTo>
                  <a:pt x="38" y="282"/>
                </a:lnTo>
                <a:lnTo>
                  <a:pt x="38" y="282"/>
                </a:lnTo>
                <a:lnTo>
                  <a:pt x="40" y="282"/>
                </a:lnTo>
                <a:lnTo>
                  <a:pt x="56" y="284"/>
                </a:lnTo>
                <a:lnTo>
                  <a:pt x="69" y="284"/>
                </a:lnTo>
                <a:lnTo>
                  <a:pt x="92" y="286"/>
                </a:lnTo>
                <a:lnTo>
                  <a:pt x="113" y="288"/>
                </a:lnTo>
                <a:lnTo>
                  <a:pt x="115" y="288"/>
                </a:lnTo>
                <a:lnTo>
                  <a:pt x="115" y="290"/>
                </a:lnTo>
                <a:lnTo>
                  <a:pt x="115" y="290"/>
                </a:lnTo>
                <a:lnTo>
                  <a:pt x="115" y="290"/>
                </a:lnTo>
                <a:lnTo>
                  <a:pt x="113" y="290"/>
                </a:lnTo>
                <a:lnTo>
                  <a:pt x="75" y="291"/>
                </a:lnTo>
                <a:lnTo>
                  <a:pt x="37" y="293"/>
                </a:lnTo>
                <a:lnTo>
                  <a:pt x="107" y="295"/>
                </a:lnTo>
                <a:lnTo>
                  <a:pt x="107" y="297"/>
                </a:lnTo>
                <a:lnTo>
                  <a:pt x="109" y="297"/>
                </a:lnTo>
                <a:lnTo>
                  <a:pt x="111" y="297"/>
                </a:lnTo>
                <a:lnTo>
                  <a:pt x="113" y="299"/>
                </a:lnTo>
                <a:lnTo>
                  <a:pt x="113" y="299"/>
                </a:lnTo>
                <a:lnTo>
                  <a:pt x="113" y="301"/>
                </a:lnTo>
                <a:lnTo>
                  <a:pt x="115" y="301"/>
                </a:lnTo>
                <a:lnTo>
                  <a:pt x="117" y="269"/>
                </a:lnTo>
                <a:lnTo>
                  <a:pt x="115" y="240"/>
                </a:lnTo>
                <a:lnTo>
                  <a:pt x="115" y="238"/>
                </a:lnTo>
                <a:lnTo>
                  <a:pt x="117" y="236"/>
                </a:lnTo>
                <a:lnTo>
                  <a:pt x="118" y="234"/>
                </a:lnTo>
                <a:lnTo>
                  <a:pt x="126" y="234"/>
                </a:lnTo>
                <a:lnTo>
                  <a:pt x="134" y="234"/>
                </a:lnTo>
                <a:lnTo>
                  <a:pt x="143" y="234"/>
                </a:lnTo>
                <a:lnTo>
                  <a:pt x="149" y="234"/>
                </a:lnTo>
                <a:lnTo>
                  <a:pt x="156" y="234"/>
                </a:lnTo>
                <a:lnTo>
                  <a:pt x="162" y="236"/>
                </a:lnTo>
                <a:lnTo>
                  <a:pt x="164" y="238"/>
                </a:lnTo>
                <a:lnTo>
                  <a:pt x="164" y="240"/>
                </a:lnTo>
                <a:lnTo>
                  <a:pt x="164" y="244"/>
                </a:lnTo>
                <a:lnTo>
                  <a:pt x="164" y="248"/>
                </a:lnTo>
                <a:lnTo>
                  <a:pt x="164" y="272"/>
                </a:lnTo>
                <a:lnTo>
                  <a:pt x="162" y="297"/>
                </a:lnTo>
                <a:lnTo>
                  <a:pt x="166" y="297"/>
                </a:lnTo>
                <a:lnTo>
                  <a:pt x="172" y="297"/>
                </a:lnTo>
                <a:lnTo>
                  <a:pt x="170" y="295"/>
                </a:lnTo>
                <a:lnTo>
                  <a:pt x="170" y="295"/>
                </a:lnTo>
                <a:lnTo>
                  <a:pt x="170" y="293"/>
                </a:lnTo>
                <a:lnTo>
                  <a:pt x="177" y="293"/>
                </a:lnTo>
                <a:lnTo>
                  <a:pt x="183" y="293"/>
                </a:lnTo>
                <a:lnTo>
                  <a:pt x="185" y="293"/>
                </a:lnTo>
                <a:lnTo>
                  <a:pt x="187" y="293"/>
                </a:lnTo>
                <a:lnTo>
                  <a:pt x="189" y="291"/>
                </a:lnTo>
                <a:lnTo>
                  <a:pt x="185" y="291"/>
                </a:lnTo>
                <a:lnTo>
                  <a:pt x="183" y="291"/>
                </a:lnTo>
                <a:lnTo>
                  <a:pt x="183" y="291"/>
                </a:lnTo>
                <a:lnTo>
                  <a:pt x="183" y="291"/>
                </a:lnTo>
                <a:lnTo>
                  <a:pt x="176" y="291"/>
                </a:lnTo>
                <a:lnTo>
                  <a:pt x="170" y="291"/>
                </a:lnTo>
                <a:lnTo>
                  <a:pt x="170" y="290"/>
                </a:lnTo>
                <a:lnTo>
                  <a:pt x="170" y="290"/>
                </a:lnTo>
                <a:lnTo>
                  <a:pt x="170" y="288"/>
                </a:lnTo>
                <a:lnTo>
                  <a:pt x="181" y="288"/>
                </a:lnTo>
                <a:lnTo>
                  <a:pt x="198" y="286"/>
                </a:lnTo>
                <a:lnTo>
                  <a:pt x="214" y="284"/>
                </a:lnTo>
                <a:lnTo>
                  <a:pt x="193" y="284"/>
                </a:lnTo>
                <a:lnTo>
                  <a:pt x="172" y="280"/>
                </a:lnTo>
                <a:lnTo>
                  <a:pt x="172" y="280"/>
                </a:lnTo>
                <a:lnTo>
                  <a:pt x="172" y="278"/>
                </a:lnTo>
                <a:lnTo>
                  <a:pt x="214" y="274"/>
                </a:lnTo>
                <a:lnTo>
                  <a:pt x="189" y="271"/>
                </a:lnTo>
                <a:lnTo>
                  <a:pt x="168" y="267"/>
                </a:lnTo>
                <a:lnTo>
                  <a:pt x="166" y="267"/>
                </a:lnTo>
                <a:lnTo>
                  <a:pt x="166" y="265"/>
                </a:lnTo>
                <a:lnTo>
                  <a:pt x="166" y="265"/>
                </a:lnTo>
                <a:lnTo>
                  <a:pt x="168" y="263"/>
                </a:lnTo>
                <a:lnTo>
                  <a:pt x="170" y="263"/>
                </a:lnTo>
                <a:lnTo>
                  <a:pt x="191" y="261"/>
                </a:lnTo>
                <a:lnTo>
                  <a:pt x="210" y="259"/>
                </a:lnTo>
                <a:lnTo>
                  <a:pt x="179" y="253"/>
                </a:lnTo>
                <a:lnTo>
                  <a:pt x="176" y="252"/>
                </a:lnTo>
                <a:lnTo>
                  <a:pt x="174" y="250"/>
                </a:lnTo>
                <a:lnTo>
                  <a:pt x="172" y="248"/>
                </a:lnTo>
                <a:lnTo>
                  <a:pt x="172" y="248"/>
                </a:lnTo>
                <a:lnTo>
                  <a:pt x="172" y="248"/>
                </a:lnTo>
                <a:lnTo>
                  <a:pt x="183" y="246"/>
                </a:lnTo>
                <a:lnTo>
                  <a:pt x="196" y="246"/>
                </a:lnTo>
                <a:lnTo>
                  <a:pt x="189" y="244"/>
                </a:lnTo>
                <a:lnTo>
                  <a:pt x="181" y="242"/>
                </a:lnTo>
                <a:lnTo>
                  <a:pt x="181" y="240"/>
                </a:lnTo>
                <a:lnTo>
                  <a:pt x="179" y="240"/>
                </a:lnTo>
                <a:lnTo>
                  <a:pt x="181" y="240"/>
                </a:lnTo>
                <a:lnTo>
                  <a:pt x="185" y="238"/>
                </a:lnTo>
                <a:lnTo>
                  <a:pt x="189" y="238"/>
                </a:lnTo>
                <a:lnTo>
                  <a:pt x="189" y="238"/>
                </a:lnTo>
                <a:lnTo>
                  <a:pt x="189" y="238"/>
                </a:lnTo>
                <a:lnTo>
                  <a:pt x="196" y="236"/>
                </a:lnTo>
                <a:lnTo>
                  <a:pt x="204" y="236"/>
                </a:lnTo>
                <a:lnTo>
                  <a:pt x="196" y="234"/>
                </a:lnTo>
                <a:lnTo>
                  <a:pt x="191" y="232"/>
                </a:lnTo>
                <a:lnTo>
                  <a:pt x="187" y="231"/>
                </a:lnTo>
                <a:lnTo>
                  <a:pt x="185" y="229"/>
                </a:lnTo>
                <a:lnTo>
                  <a:pt x="183" y="227"/>
                </a:lnTo>
                <a:lnTo>
                  <a:pt x="185" y="225"/>
                </a:lnTo>
                <a:lnTo>
                  <a:pt x="187" y="223"/>
                </a:lnTo>
                <a:lnTo>
                  <a:pt x="191" y="221"/>
                </a:lnTo>
                <a:close/>
                <a:moveTo>
                  <a:pt x="151" y="10"/>
                </a:moveTo>
                <a:lnTo>
                  <a:pt x="151" y="10"/>
                </a:lnTo>
                <a:lnTo>
                  <a:pt x="153" y="12"/>
                </a:lnTo>
                <a:lnTo>
                  <a:pt x="153" y="14"/>
                </a:lnTo>
                <a:lnTo>
                  <a:pt x="155" y="14"/>
                </a:lnTo>
                <a:lnTo>
                  <a:pt x="156" y="14"/>
                </a:lnTo>
                <a:lnTo>
                  <a:pt x="158" y="14"/>
                </a:lnTo>
                <a:lnTo>
                  <a:pt x="156" y="15"/>
                </a:lnTo>
                <a:lnTo>
                  <a:pt x="156" y="17"/>
                </a:lnTo>
                <a:lnTo>
                  <a:pt x="156" y="17"/>
                </a:lnTo>
                <a:lnTo>
                  <a:pt x="181" y="46"/>
                </a:lnTo>
                <a:lnTo>
                  <a:pt x="206" y="76"/>
                </a:lnTo>
                <a:lnTo>
                  <a:pt x="212" y="76"/>
                </a:lnTo>
                <a:lnTo>
                  <a:pt x="216" y="76"/>
                </a:lnTo>
                <a:lnTo>
                  <a:pt x="216" y="78"/>
                </a:lnTo>
                <a:lnTo>
                  <a:pt x="216" y="78"/>
                </a:lnTo>
                <a:lnTo>
                  <a:pt x="212" y="80"/>
                </a:lnTo>
                <a:lnTo>
                  <a:pt x="210" y="78"/>
                </a:lnTo>
                <a:lnTo>
                  <a:pt x="217" y="86"/>
                </a:lnTo>
                <a:lnTo>
                  <a:pt x="225" y="93"/>
                </a:lnTo>
                <a:lnTo>
                  <a:pt x="233" y="99"/>
                </a:lnTo>
                <a:lnTo>
                  <a:pt x="242" y="109"/>
                </a:lnTo>
                <a:lnTo>
                  <a:pt x="250" y="120"/>
                </a:lnTo>
                <a:lnTo>
                  <a:pt x="256" y="120"/>
                </a:lnTo>
                <a:lnTo>
                  <a:pt x="263" y="120"/>
                </a:lnTo>
                <a:lnTo>
                  <a:pt x="263" y="120"/>
                </a:lnTo>
                <a:lnTo>
                  <a:pt x="265" y="122"/>
                </a:lnTo>
                <a:lnTo>
                  <a:pt x="265" y="122"/>
                </a:lnTo>
                <a:lnTo>
                  <a:pt x="265" y="124"/>
                </a:lnTo>
                <a:lnTo>
                  <a:pt x="261" y="126"/>
                </a:lnTo>
                <a:lnTo>
                  <a:pt x="257" y="124"/>
                </a:lnTo>
                <a:lnTo>
                  <a:pt x="256" y="124"/>
                </a:lnTo>
                <a:lnTo>
                  <a:pt x="254" y="126"/>
                </a:lnTo>
                <a:lnTo>
                  <a:pt x="254" y="126"/>
                </a:lnTo>
                <a:lnTo>
                  <a:pt x="254" y="126"/>
                </a:lnTo>
                <a:lnTo>
                  <a:pt x="254" y="128"/>
                </a:lnTo>
                <a:lnTo>
                  <a:pt x="257" y="137"/>
                </a:lnTo>
                <a:lnTo>
                  <a:pt x="257" y="139"/>
                </a:lnTo>
                <a:lnTo>
                  <a:pt x="257" y="139"/>
                </a:lnTo>
                <a:lnTo>
                  <a:pt x="256" y="139"/>
                </a:lnTo>
                <a:lnTo>
                  <a:pt x="256" y="139"/>
                </a:lnTo>
                <a:lnTo>
                  <a:pt x="256" y="141"/>
                </a:lnTo>
                <a:lnTo>
                  <a:pt x="256" y="141"/>
                </a:lnTo>
                <a:lnTo>
                  <a:pt x="256" y="143"/>
                </a:lnTo>
                <a:lnTo>
                  <a:pt x="254" y="143"/>
                </a:lnTo>
                <a:lnTo>
                  <a:pt x="254" y="145"/>
                </a:lnTo>
                <a:lnTo>
                  <a:pt x="252" y="145"/>
                </a:lnTo>
                <a:lnTo>
                  <a:pt x="250" y="139"/>
                </a:lnTo>
                <a:lnTo>
                  <a:pt x="246" y="135"/>
                </a:lnTo>
                <a:lnTo>
                  <a:pt x="244" y="135"/>
                </a:lnTo>
                <a:lnTo>
                  <a:pt x="244" y="135"/>
                </a:lnTo>
                <a:lnTo>
                  <a:pt x="244" y="133"/>
                </a:lnTo>
                <a:lnTo>
                  <a:pt x="236" y="124"/>
                </a:lnTo>
                <a:lnTo>
                  <a:pt x="238" y="130"/>
                </a:lnTo>
                <a:lnTo>
                  <a:pt x="240" y="133"/>
                </a:lnTo>
                <a:lnTo>
                  <a:pt x="238" y="137"/>
                </a:lnTo>
                <a:lnTo>
                  <a:pt x="238" y="141"/>
                </a:lnTo>
                <a:lnTo>
                  <a:pt x="240" y="143"/>
                </a:lnTo>
                <a:lnTo>
                  <a:pt x="240" y="185"/>
                </a:lnTo>
                <a:lnTo>
                  <a:pt x="242" y="227"/>
                </a:lnTo>
                <a:lnTo>
                  <a:pt x="244" y="253"/>
                </a:lnTo>
                <a:lnTo>
                  <a:pt x="246" y="278"/>
                </a:lnTo>
                <a:lnTo>
                  <a:pt x="248" y="284"/>
                </a:lnTo>
                <a:lnTo>
                  <a:pt x="246" y="291"/>
                </a:lnTo>
                <a:lnTo>
                  <a:pt x="248" y="297"/>
                </a:lnTo>
                <a:lnTo>
                  <a:pt x="248" y="297"/>
                </a:lnTo>
                <a:lnTo>
                  <a:pt x="250" y="299"/>
                </a:lnTo>
                <a:lnTo>
                  <a:pt x="256" y="299"/>
                </a:lnTo>
                <a:lnTo>
                  <a:pt x="263" y="299"/>
                </a:lnTo>
                <a:lnTo>
                  <a:pt x="263" y="301"/>
                </a:lnTo>
                <a:lnTo>
                  <a:pt x="263" y="303"/>
                </a:lnTo>
                <a:lnTo>
                  <a:pt x="263" y="303"/>
                </a:lnTo>
                <a:lnTo>
                  <a:pt x="261" y="305"/>
                </a:lnTo>
                <a:lnTo>
                  <a:pt x="256" y="305"/>
                </a:lnTo>
                <a:lnTo>
                  <a:pt x="248" y="305"/>
                </a:lnTo>
                <a:lnTo>
                  <a:pt x="246" y="305"/>
                </a:lnTo>
                <a:lnTo>
                  <a:pt x="244" y="307"/>
                </a:lnTo>
                <a:lnTo>
                  <a:pt x="244" y="312"/>
                </a:lnTo>
                <a:lnTo>
                  <a:pt x="244" y="320"/>
                </a:lnTo>
                <a:lnTo>
                  <a:pt x="246" y="328"/>
                </a:lnTo>
                <a:lnTo>
                  <a:pt x="244" y="328"/>
                </a:lnTo>
                <a:lnTo>
                  <a:pt x="244" y="330"/>
                </a:lnTo>
                <a:lnTo>
                  <a:pt x="244" y="330"/>
                </a:lnTo>
                <a:lnTo>
                  <a:pt x="242" y="328"/>
                </a:lnTo>
                <a:lnTo>
                  <a:pt x="242" y="326"/>
                </a:lnTo>
                <a:lnTo>
                  <a:pt x="242" y="316"/>
                </a:lnTo>
                <a:lnTo>
                  <a:pt x="240" y="307"/>
                </a:lnTo>
                <a:lnTo>
                  <a:pt x="240" y="307"/>
                </a:lnTo>
                <a:lnTo>
                  <a:pt x="240" y="307"/>
                </a:lnTo>
                <a:lnTo>
                  <a:pt x="240" y="312"/>
                </a:lnTo>
                <a:lnTo>
                  <a:pt x="240" y="312"/>
                </a:lnTo>
                <a:lnTo>
                  <a:pt x="240" y="314"/>
                </a:lnTo>
                <a:lnTo>
                  <a:pt x="238" y="314"/>
                </a:lnTo>
                <a:lnTo>
                  <a:pt x="238" y="311"/>
                </a:lnTo>
                <a:lnTo>
                  <a:pt x="238" y="307"/>
                </a:lnTo>
                <a:lnTo>
                  <a:pt x="212" y="309"/>
                </a:lnTo>
                <a:lnTo>
                  <a:pt x="185" y="307"/>
                </a:lnTo>
                <a:lnTo>
                  <a:pt x="168" y="307"/>
                </a:lnTo>
                <a:lnTo>
                  <a:pt x="153" y="307"/>
                </a:lnTo>
                <a:lnTo>
                  <a:pt x="124" y="303"/>
                </a:lnTo>
                <a:lnTo>
                  <a:pt x="126" y="305"/>
                </a:lnTo>
                <a:lnTo>
                  <a:pt x="124" y="307"/>
                </a:lnTo>
                <a:lnTo>
                  <a:pt x="48" y="311"/>
                </a:lnTo>
                <a:lnTo>
                  <a:pt x="48" y="309"/>
                </a:lnTo>
                <a:lnTo>
                  <a:pt x="46" y="309"/>
                </a:lnTo>
                <a:lnTo>
                  <a:pt x="46" y="309"/>
                </a:lnTo>
                <a:lnTo>
                  <a:pt x="38" y="309"/>
                </a:lnTo>
                <a:lnTo>
                  <a:pt x="31" y="309"/>
                </a:lnTo>
                <a:lnTo>
                  <a:pt x="29" y="309"/>
                </a:lnTo>
                <a:lnTo>
                  <a:pt x="27" y="309"/>
                </a:lnTo>
                <a:lnTo>
                  <a:pt x="25" y="307"/>
                </a:lnTo>
                <a:lnTo>
                  <a:pt x="25" y="307"/>
                </a:lnTo>
                <a:lnTo>
                  <a:pt x="25" y="305"/>
                </a:lnTo>
                <a:lnTo>
                  <a:pt x="27" y="303"/>
                </a:lnTo>
                <a:lnTo>
                  <a:pt x="27" y="301"/>
                </a:lnTo>
                <a:lnTo>
                  <a:pt x="27" y="295"/>
                </a:lnTo>
                <a:lnTo>
                  <a:pt x="25" y="295"/>
                </a:lnTo>
                <a:lnTo>
                  <a:pt x="23" y="295"/>
                </a:lnTo>
                <a:lnTo>
                  <a:pt x="21" y="293"/>
                </a:lnTo>
                <a:lnTo>
                  <a:pt x="25" y="293"/>
                </a:lnTo>
                <a:lnTo>
                  <a:pt x="27" y="293"/>
                </a:lnTo>
                <a:lnTo>
                  <a:pt x="27" y="282"/>
                </a:lnTo>
                <a:lnTo>
                  <a:pt x="27" y="282"/>
                </a:lnTo>
                <a:lnTo>
                  <a:pt x="27" y="282"/>
                </a:lnTo>
                <a:lnTo>
                  <a:pt x="29" y="280"/>
                </a:lnTo>
                <a:lnTo>
                  <a:pt x="29" y="276"/>
                </a:lnTo>
                <a:lnTo>
                  <a:pt x="29" y="274"/>
                </a:lnTo>
                <a:lnTo>
                  <a:pt x="31" y="231"/>
                </a:lnTo>
                <a:lnTo>
                  <a:pt x="31" y="187"/>
                </a:lnTo>
                <a:lnTo>
                  <a:pt x="33" y="154"/>
                </a:lnTo>
                <a:lnTo>
                  <a:pt x="37" y="124"/>
                </a:lnTo>
                <a:lnTo>
                  <a:pt x="29" y="124"/>
                </a:lnTo>
                <a:lnTo>
                  <a:pt x="23" y="126"/>
                </a:lnTo>
                <a:lnTo>
                  <a:pt x="19" y="126"/>
                </a:lnTo>
                <a:lnTo>
                  <a:pt x="16" y="128"/>
                </a:lnTo>
                <a:lnTo>
                  <a:pt x="14" y="132"/>
                </a:lnTo>
                <a:lnTo>
                  <a:pt x="14" y="132"/>
                </a:lnTo>
                <a:lnTo>
                  <a:pt x="12" y="132"/>
                </a:lnTo>
                <a:lnTo>
                  <a:pt x="10" y="130"/>
                </a:lnTo>
                <a:lnTo>
                  <a:pt x="8" y="128"/>
                </a:lnTo>
                <a:lnTo>
                  <a:pt x="8" y="126"/>
                </a:lnTo>
                <a:lnTo>
                  <a:pt x="8" y="126"/>
                </a:lnTo>
                <a:lnTo>
                  <a:pt x="6" y="126"/>
                </a:lnTo>
                <a:lnTo>
                  <a:pt x="4" y="126"/>
                </a:lnTo>
                <a:lnTo>
                  <a:pt x="2" y="126"/>
                </a:lnTo>
                <a:lnTo>
                  <a:pt x="0" y="124"/>
                </a:lnTo>
                <a:lnTo>
                  <a:pt x="0" y="122"/>
                </a:lnTo>
                <a:lnTo>
                  <a:pt x="0" y="122"/>
                </a:lnTo>
                <a:lnTo>
                  <a:pt x="0" y="120"/>
                </a:lnTo>
                <a:lnTo>
                  <a:pt x="14" y="120"/>
                </a:lnTo>
                <a:lnTo>
                  <a:pt x="29" y="107"/>
                </a:lnTo>
                <a:lnTo>
                  <a:pt x="44" y="93"/>
                </a:lnTo>
                <a:lnTo>
                  <a:pt x="44" y="90"/>
                </a:lnTo>
                <a:lnTo>
                  <a:pt x="42" y="86"/>
                </a:lnTo>
                <a:lnTo>
                  <a:pt x="42" y="82"/>
                </a:lnTo>
                <a:lnTo>
                  <a:pt x="42" y="76"/>
                </a:lnTo>
                <a:lnTo>
                  <a:pt x="42" y="71"/>
                </a:lnTo>
                <a:lnTo>
                  <a:pt x="42" y="53"/>
                </a:lnTo>
                <a:lnTo>
                  <a:pt x="42" y="36"/>
                </a:lnTo>
                <a:lnTo>
                  <a:pt x="42" y="19"/>
                </a:lnTo>
                <a:lnTo>
                  <a:pt x="42" y="19"/>
                </a:lnTo>
                <a:lnTo>
                  <a:pt x="44" y="17"/>
                </a:lnTo>
                <a:lnTo>
                  <a:pt x="48" y="19"/>
                </a:lnTo>
                <a:lnTo>
                  <a:pt x="50" y="19"/>
                </a:lnTo>
                <a:lnTo>
                  <a:pt x="63" y="17"/>
                </a:lnTo>
                <a:lnTo>
                  <a:pt x="77" y="19"/>
                </a:lnTo>
                <a:lnTo>
                  <a:pt x="88" y="21"/>
                </a:lnTo>
                <a:lnTo>
                  <a:pt x="86" y="34"/>
                </a:lnTo>
                <a:lnTo>
                  <a:pt x="84" y="46"/>
                </a:lnTo>
                <a:lnTo>
                  <a:pt x="84" y="52"/>
                </a:lnTo>
                <a:lnTo>
                  <a:pt x="84" y="57"/>
                </a:lnTo>
                <a:lnTo>
                  <a:pt x="130" y="15"/>
                </a:lnTo>
                <a:lnTo>
                  <a:pt x="136" y="10"/>
                </a:lnTo>
                <a:lnTo>
                  <a:pt x="139" y="4"/>
                </a:lnTo>
                <a:lnTo>
                  <a:pt x="139" y="4"/>
                </a:lnTo>
                <a:lnTo>
                  <a:pt x="139" y="2"/>
                </a:lnTo>
                <a:lnTo>
                  <a:pt x="141" y="0"/>
                </a:lnTo>
                <a:lnTo>
                  <a:pt x="143" y="0"/>
                </a:lnTo>
                <a:lnTo>
                  <a:pt x="143" y="0"/>
                </a:lnTo>
                <a:lnTo>
                  <a:pt x="143" y="2"/>
                </a:lnTo>
                <a:lnTo>
                  <a:pt x="145" y="2"/>
                </a:lnTo>
                <a:lnTo>
                  <a:pt x="147" y="2"/>
                </a:lnTo>
                <a:lnTo>
                  <a:pt x="147" y="2"/>
                </a:lnTo>
                <a:lnTo>
                  <a:pt x="149" y="2"/>
                </a:lnTo>
                <a:lnTo>
                  <a:pt x="151" y="2"/>
                </a:lnTo>
                <a:lnTo>
                  <a:pt x="151" y="6"/>
                </a:lnTo>
                <a:lnTo>
                  <a:pt x="151" y="6"/>
                </a:lnTo>
                <a:lnTo>
                  <a:pt x="151" y="10"/>
                </a:lnTo>
                <a:close/>
              </a:path>
            </a:pathLst>
          </a:custGeom>
          <a:solidFill>
            <a:srgbClr val="88CBD5"/>
          </a:solidFill>
          <a:ln w="19050">
            <a:solidFill>
              <a:srgbClr val="88CB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Freeform 54"/>
          <p:cNvSpPr>
            <a:spLocks noEditPoints="1"/>
          </p:cNvSpPr>
          <p:nvPr/>
        </p:nvSpPr>
        <p:spPr bwMode="auto">
          <a:xfrm>
            <a:off x="5403814" y="2564137"/>
            <a:ext cx="1384371" cy="864863"/>
          </a:xfrm>
          <a:custGeom>
            <a:avLst/>
            <a:gdLst>
              <a:gd name="T0" fmla="*/ 27 w 469"/>
              <a:gd name="T1" fmla="*/ 189 h 293"/>
              <a:gd name="T2" fmla="*/ 229 w 469"/>
              <a:gd name="T3" fmla="*/ 76 h 293"/>
              <a:gd name="T4" fmla="*/ 269 w 469"/>
              <a:gd name="T5" fmla="*/ 80 h 293"/>
              <a:gd name="T6" fmla="*/ 17 w 469"/>
              <a:gd name="T7" fmla="*/ 179 h 293"/>
              <a:gd name="T8" fmla="*/ 141 w 469"/>
              <a:gd name="T9" fmla="*/ 14 h 293"/>
              <a:gd name="T10" fmla="*/ 440 w 469"/>
              <a:gd name="T11" fmla="*/ 44 h 293"/>
              <a:gd name="T12" fmla="*/ 434 w 469"/>
              <a:gd name="T13" fmla="*/ 40 h 293"/>
              <a:gd name="T14" fmla="*/ 425 w 469"/>
              <a:gd name="T15" fmla="*/ 54 h 293"/>
              <a:gd name="T16" fmla="*/ 57 w 469"/>
              <a:gd name="T17" fmla="*/ 88 h 293"/>
              <a:gd name="T18" fmla="*/ 271 w 469"/>
              <a:gd name="T19" fmla="*/ 101 h 293"/>
              <a:gd name="T20" fmla="*/ 44 w 469"/>
              <a:gd name="T21" fmla="*/ 67 h 293"/>
              <a:gd name="T22" fmla="*/ 442 w 469"/>
              <a:gd name="T23" fmla="*/ 73 h 293"/>
              <a:gd name="T24" fmla="*/ 92 w 469"/>
              <a:gd name="T25" fmla="*/ 107 h 293"/>
              <a:gd name="T26" fmla="*/ 52 w 469"/>
              <a:gd name="T27" fmla="*/ 105 h 293"/>
              <a:gd name="T28" fmla="*/ 202 w 469"/>
              <a:gd name="T29" fmla="*/ 95 h 293"/>
              <a:gd name="T30" fmla="*/ 42 w 469"/>
              <a:gd name="T31" fmla="*/ 105 h 293"/>
              <a:gd name="T32" fmla="*/ 410 w 469"/>
              <a:gd name="T33" fmla="*/ 185 h 293"/>
              <a:gd name="T34" fmla="*/ 215 w 469"/>
              <a:gd name="T35" fmla="*/ 181 h 293"/>
              <a:gd name="T36" fmla="*/ 223 w 469"/>
              <a:gd name="T37" fmla="*/ 137 h 293"/>
              <a:gd name="T38" fmla="*/ 44 w 469"/>
              <a:gd name="T39" fmla="*/ 128 h 293"/>
              <a:gd name="T40" fmla="*/ 272 w 469"/>
              <a:gd name="T41" fmla="*/ 116 h 293"/>
              <a:gd name="T42" fmla="*/ 44 w 469"/>
              <a:gd name="T43" fmla="*/ 135 h 293"/>
              <a:gd name="T44" fmla="*/ 74 w 469"/>
              <a:gd name="T45" fmla="*/ 92 h 293"/>
              <a:gd name="T46" fmla="*/ 415 w 469"/>
              <a:gd name="T47" fmla="*/ 151 h 293"/>
              <a:gd name="T48" fmla="*/ 448 w 469"/>
              <a:gd name="T49" fmla="*/ 187 h 293"/>
              <a:gd name="T50" fmla="*/ 231 w 469"/>
              <a:gd name="T51" fmla="*/ 86 h 293"/>
              <a:gd name="T52" fmla="*/ 276 w 469"/>
              <a:gd name="T53" fmla="*/ 88 h 293"/>
              <a:gd name="T54" fmla="*/ 450 w 469"/>
              <a:gd name="T55" fmla="*/ 109 h 293"/>
              <a:gd name="T56" fmla="*/ 444 w 469"/>
              <a:gd name="T57" fmla="*/ 97 h 293"/>
              <a:gd name="T58" fmla="*/ 84 w 469"/>
              <a:gd name="T59" fmla="*/ 115 h 293"/>
              <a:gd name="T60" fmla="*/ 78 w 469"/>
              <a:gd name="T61" fmla="*/ 261 h 293"/>
              <a:gd name="T62" fmla="*/ 48 w 469"/>
              <a:gd name="T63" fmla="*/ 236 h 293"/>
              <a:gd name="T64" fmla="*/ 50 w 469"/>
              <a:gd name="T65" fmla="*/ 250 h 293"/>
              <a:gd name="T66" fmla="*/ 223 w 469"/>
              <a:gd name="T67" fmla="*/ 128 h 293"/>
              <a:gd name="T68" fmla="*/ 246 w 469"/>
              <a:gd name="T69" fmla="*/ 8 h 293"/>
              <a:gd name="T70" fmla="*/ 257 w 469"/>
              <a:gd name="T71" fmla="*/ 8 h 293"/>
              <a:gd name="T72" fmla="*/ 255 w 469"/>
              <a:gd name="T73" fmla="*/ 63 h 293"/>
              <a:gd name="T74" fmla="*/ 253 w 469"/>
              <a:gd name="T75" fmla="*/ 143 h 293"/>
              <a:gd name="T76" fmla="*/ 250 w 469"/>
              <a:gd name="T77" fmla="*/ 189 h 293"/>
              <a:gd name="T78" fmla="*/ 208 w 469"/>
              <a:gd name="T79" fmla="*/ 187 h 293"/>
              <a:gd name="T80" fmla="*/ 128 w 469"/>
              <a:gd name="T81" fmla="*/ 238 h 293"/>
              <a:gd name="T82" fmla="*/ 118 w 469"/>
              <a:gd name="T83" fmla="*/ 236 h 293"/>
              <a:gd name="T84" fmla="*/ 417 w 469"/>
              <a:gd name="T85" fmla="*/ 248 h 293"/>
              <a:gd name="T86" fmla="*/ 451 w 469"/>
              <a:gd name="T87" fmla="*/ 172 h 293"/>
              <a:gd name="T88" fmla="*/ 451 w 469"/>
              <a:gd name="T89" fmla="*/ 137 h 293"/>
              <a:gd name="T90" fmla="*/ 392 w 469"/>
              <a:gd name="T91" fmla="*/ 137 h 293"/>
              <a:gd name="T92" fmla="*/ 381 w 469"/>
              <a:gd name="T93" fmla="*/ 115 h 293"/>
              <a:gd name="T94" fmla="*/ 95 w 469"/>
              <a:gd name="T95" fmla="*/ 109 h 293"/>
              <a:gd name="T96" fmla="*/ 105 w 469"/>
              <a:gd name="T97" fmla="*/ 126 h 293"/>
              <a:gd name="T98" fmla="*/ 53 w 469"/>
              <a:gd name="T99" fmla="*/ 181 h 293"/>
              <a:gd name="T100" fmla="*/ 73 w 469"/>
              <a:gd name="T101" fmla="*/ 164 h 293"/>
              <a:gd name="T102" fmla="*/ 90 w 469"/>
              <a:gd name="T103" fmla="*/ 166 h 293"/>
              <a:gd name="T104" fmla="*/ 73 w 469"/>
              <a:gd name="T105" fmla="*/ 200 h 293"/>
              <a:gd name="T106" fmla="*/ 55 w 469"/>
              <a:gd name="T107" fmla="*/ 250 h 293"/>
              <a:gd name="T108" fmla="*/ 80 w 469"/>
              <a:gd name="T109" fmla="*/ 244 h 293"/>
              <a:gd name="T110" fmla="*/ 84 w 469"/>
              <a:gd name="T111" fmla="*/ 27 h 293"/>
              <a:gd name="T112" fmla="*/ 362 w 469"/>
              <a:gd name="T113" fmla="*/ 19 h 293"/>
              <a:gd name="T114" fmla="*/ 15 w 469"/>
              <a:gd name="T115" fmla="*/ 271 h 293"/>
              <a:gd name="T116" fmla="*/ 29 w 469"/>
              <a:gd name="T117" fmla="*/ 40 h 293"/>
              <a:gd name="T118" fmla="*/ 46 w 469"/>
              <a:gd name="T119" fmla="*/ 14 h 293"/>
              <a:gd name="T120" fmla="*/ 448 w 469"/>
              <a:gd name="T121" fmla="*/ 8 h 293"/>
              <a:gd name="T122" fmla="*/ 459 w 469"/>
              <a:gd name="T123" fmla="*/ 27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9" h="293">
                <a:moveTo>
                  <a:pt x="225" y="78"/>
                </a:moveTo>
                <a:lnTo>
                  <a:pt x="225" y="78"/>
                </a:lnTo>
                <a:lnTo>
                  <a:pt x="225" y="76"/>
                </a:lnTo>
                <a:lnTo>
                  <a:pt x="227" y="76"/>
                </a:lnTo>
                <a:lnTo>
                  <a:pt x="227" y="76"/>
                </a:lnTo>
                <a:lnTo>
                  <a:pt x="227" y="76"/>
                </a:lnTo>
                <a:lnTo>
                  <a:pt x="225" y="76"/>
                </a:lnTo>
                <a:lnTo>
                  <a:pt x="225" y="78"/>
                </a:lnTo>
                <a:lnTo>
                  <a:pt x="225" y="78"/>
                </a:lnTo>
                <a:close/>
                <a:moveTo>
                  <a:pt x="67" y="75"/>
                </a:moveTo>
                <a:lnTo>
                  <a:pt x="67" y="73"/>
                </a:lnTo>
                <a:lnTo>
                  <a:pt x="65" y="73"/>
                </a:lnTo>
                <a:lnTo>
                  <a:pt x="65" y="73"/>
                </a:lnTo>
                <a:lnTo>
                  <a:pt x="65" y="73"/>
                </a:lnTo>
                <a:lnTo>
                  <a:pt x="67" y="75"/>
                </a:lnTo>
                <a:close/>
                <a:moveTo>
                  <a:pt x="19" y="42"/>
                </a:moveTo>
                <a:lnTo>
                  <a:pt x="21" y="42"/>
                </a:lnTo>
                <a:lnTo>
                  <a:pt x="21" y="42"/>
                </a:lnTo>
                <a:lnTo>
                  <a:pt x="23" y="40"/>
                </a:lnTo>
                <a:lnTo>
                  <a:pt x="23" y="40"/>
                </a:lnTo>
                <a:lnTo>
                  <a:pt x="23" y="40"/>
                </a:lnTo>
                <a:lnTo>
                  <a:pt x="23" y="40"/>
                </a:lnTo>
                <a:lnTo>
                  <a:pt x="23" y="40"/>
                </a:lnTo>
                <a:lnTo>
                  <a:pt x="21" y="42"/>
                </a:lnTo>
                <a:lnTo>
                  <a:pt x="21" y="42"/>
                </a:lnTo>
                <a:lnTo>
                  <a:pt x="19" y="42"/>
                </a:lnTo>
                <a:close/>
                <a:moveTo>
                  <a:pt x="27" y="189"/>
                </a:moveTo>
                <a:lnTo>
                  <a:pt x="27" y="189"/>
                </a:lnTo>
                <a:lnTo>
                  <a:pt x="27" y="187"/>
                </a:lnTo>
                <a:lnTo>
                  <a:pt x="27" y="185"/>
                </a:lnTo>
                <a:lnTo>
                  <a:pt x="27" y="187"/>
                </a:lnTo>
                <a:lnTo>
                  <a:pt x="27" y="189"/>
                </a:lnTo>
                <a:close/>
                <a:moveTo>
                  <a:pt x="202" y="101"/>
                </a:moveTo>
                <a:lnTo>
                  <a:pt x="204" y="101"/>
                </a:lnTo>
                <a:lnTo>
                  <a:pt x="204" y="101"/>
                </a:lnTo>
                <a:lnTo>
                  <a:pt x="202" y="99"/>
                </a:lnTo>
                <a:lnTo>
                  <a:pt x="202" y="99"/>
                </a:lnTo>
                <a:lnTo>
                  <a:pt x="202" y="101"/>
                </a:lnTo>
                <a:lnTo>
                  <a:pt x="202" y="101"/>
                </a:lnTo>
                <a:lnTo>
                  <a:pt x="202" y="101"/>
                </a:lnTo>
                <a:close/>
                <a:moveTo>
                  <a:pt x="391" y="84"/>
                </a:moveTo>
                <a:lnTo>
                  <a:pt x="392" y="84"/>
                </a:lnTo>
                <a:lnTo>
                  <a:pt x="392" y="84"/>
                </a:lnTo>
                <a:lnTo>
                  <a:pt x="392" y="84"/>
                </a:lnTo>
                <a:lnTo>
                  <a:pt x="392" y="82"/>
                </a:lnTo>
                <a:lnTo>
                  <a:pt x="394" y="80"/>
                </a:lnTo>
                <a:lnTo>
                  <a:pt x="392" y="82"/>
                </a:lnTo>
                <a:lnTo>
                  <a:pt x="392" y="84"/>
                </a:lnTo>
                <a:lnTo>
                  <a:pt x="392" y="84"/>
                </a:lnTo>
                <a:lnTo>
                  <a:pt x="392" y="84"/>
                </a:lnTo>
                <a:lnTo>
                  <a:pt x="391" y="84"/>
                </a:lnTo>
                <a:close/>
                <a:moveTo>
                  <a:pt x="231" y="75"/>
                </a:moveTo>
                <a:lnTo>
                  <a:pt x="229" y="75"/>
                </a:lnTo>
                <a:lnTo>
                  <a:pt x="229" y="76"/>
                </a:lnTo>
                <a:lnTo>
                  <a:pt x="231" y="75"/>
                </a:lnTo>
                <a:lnTo>
                  <a:pt x="231" y="75"/>
                </a:lnTo>
                <a:lnTo>
                  <a:pt x="231" y="75"/>
                </a:lnTo>
                <a:lnTo>
                  <a:pt x="231" y="73"/>
                </a:lnTo>
                <a:lnTo>
                  <a:pt x="231" y="75"/>
                </a:lnTo>
                <a:close/>
                <a:moveTo>
                  <a:pt x="84" y="259"/>
                </a:moveTo>
                <a:lnTo>
                  <a:pt x="82" y="259"/>
                </a:lnTo>
                <a:lnTo>
                  <a:pt x="80" y="261"/>
                </a:lnTo>
                <a:lnTo>
                  <a:pt x="80" y="261"/>
                </a:lnTo>
                <a:lnTo>
                  <a:pt x="82" y="261"/>
                </a:lnTo>
                <a:lnTo>
                  <a:pt x="82" y="259"/>
                </a:lnTo>
                <a:lnTo>
                  <a:pt x="84" y="259"/>
                </a:lnTo>
                <a:close/>
                <a:moveTo>
                  <a:pt x="448" y="63"/>
                </a:moveTo>
                <a:lnTo>
                  <a:pt x="448" y="61"/>
                </a:lnTo>
                <a:lnTo>
                  <a:pt x="448" y="61"/>
                </a:lnTo>
                <a:lnTo>
                  <a:pt x="446" y="61"/>
                </a:lnTo>
                <a:lnTo>
                  <a:pt x="446" y="63"/>
                </a:lnTo>
                <a:lnTo>
                  <a:pt x="446" y="63"/>
                </a:lnTo>
                <a:lnTo>
                  <a:pt x="448" y="63"/>
                </a:lnTo>
                <a:close/>
                <a:moveTo>
                  <a:pt x="269" y="80"/>
                </a:moveTo>
                <a:lnTo>
                  <a:pt x="269" y="80"/>
                </a:lnTo>
                <a:lnTo>
                  <a:pt x="269" y="80"/>
                </a:lnTo>
                <a:lnTo>
                  <a:pt x="269" y="78"/>
                </a:lnTo>
                <a:lnTo>
                  <a:pt x="267" y="80"/>
                </a:lnTo>
                <a:lnTo>
                  <a:pt x="267" y="80"/>
                </a:lnTo>
                <a:lnTo>
                  <a:pt x="267" y="80"/>
                </a:lnTo>
                <a:lnTo>
                  <a:pt x="269" y="80"/>
                </a:lnTo>
                <a:close/>
                <a:moveTo>
                  <a:pt x="215" y="80"/>
                </a:moveTo>
                <a:lnTo>
                  <a:pt x="213" y="80"/>
                </a:lnTo>
                <a:lnTo>
                  <a:pt x="212" y="82"/>
                </a:lnTo>
                <a:lnTo>
                  <a:pt x="213" y="80"/>
                </a:lnTo>
                <a:lnTo>
                  <a:pt x="215" y="80"/>
                </a:lnTo>
                <a:close/>
                <a:moveTo>
                  <a:pt x="259" y="76"/>
                </a:moveTo>
                <a:lnTo>
                  <a:pt x="261" y="76"/>
                </a:lnTo>
                <a:lnTo>
                  <a:pt x="263" y="75"/>
                </a:lnTo>
                <a:lnTo>
                  <a:pt x="263" y="75"/>
                </a:lnTo>
                <a:lnTo>
                  <a:pt x="261" y="75"/>
                </a:lnTo>
                <a:lnTo>
                  <a:pt x="261" y="75"/>
                </a:lnTo>
                <a:lnTo>
                  <a:pt x="259" y="76"/>
                </a:lnTo>
                <a:close/>
                <a:moveTo>
                  <a:pt x="238" y="71"/>
                </a:moveTo>
                <a:lnTo>
                  <a:pt x="240" y="71"/>
                </a:lnTo>
                <a:lnTo>
                  <a:pt x="242" y="71"/>
                </a:lnTo>
                <a:lnTo>
                  <a:pt x="240" y="69"/>
                </a:lnTo>
                <a:lnTo>
                  <a:pt x="238" y="71"/>
                </a:lnTo>
                <a:lnTo>
                  <a:pt x="238" y="71"/>
                </a:lnTo>
                <a:close/>
                <a:moveTo>
                  <a:pt x="387" y="290"/>
                </a:moveTo>
                <a:lnTo>
                  <a:pt x="391" y="290"/>
                </a:lnTo>
                <a:lnTo>
                  <a:pt x="394" y="290"/>
                </a:lnTo>
                <a:lnTo>
                  <a:pt x="391" y="290"/>
                </a:lnTo>
                <a:lnTo>
                  <a:pt x="387" y="290"/>
                </a:lnTo>
                <a:close/>
                <a:moveTo>
                  <a:pt x="17" y="181"/>
                </a:moveTo>
                <a:lnTo>
                  <a:pt x="17" y="179"/>
                </a:lnTo>
                <a:lnTo>
                  <a:pt x="17" y="179"/>
                </a:lnTo>
                <a:lnTo>
                  <a:pt x="17" y="179"/>
                </a:lnTo>
                <a:lnTo>
                  <a:pt x="17" y="181"/>
                </a:lnTo>
                <a:lnTo>
                  <a:pt x="17" y="181"/>
                </a:lnTo>
                <a:lnTo>
                  <a:pt x="17" y="181"/>
                </a:lnTo>
                <a:close/>
                <a:moveTo>
                  <a:pt x="132" y="16"/>
                </a:moveTo>
                <a:lnTo>
                  <a:pt x="130" y="16"/>
                </a:lnTo>
                <a:lnTo>
                  <a:pt x="128" y="16"/>
                </a:lnTo>
                <a:lnTo>
                  <a:pt x="126" y="16"/>
                </a:lnTo>
                <a:lnTo>
                  <a:pt x="128" y="16"/>
                </a:lnTo>
                <a:lnTo>
                  <a:pt x="132" y="16"/>
                </a:lnTo>
                <a:lnTo>
                  <a:pt x="132" y="16"/>
                </a:lnTo>
                <a:lnTo>
                  <a:pt x="132" y="16"/>
                </a:lnTo>
                <a:lnTo>
                  <a:pt x="132" y="16"/>
                </a:lnTo>
                <a:close/>
                <a:moveTo>
                  <a:pt x="448" y="71"/>
                </a:moveTo>
                <a:lnTo>
                  <a:pt x="448" y="73"/>
                </a:lnTo>
                <a:lnTo>
                  <a:pt x="450" y="73"/>
                </a:lnTo>
                <a:lnTo>
                  <a:pt x="448" y="69"/>
                </a:lnTo>
                <a:lnTo>
                  <a:pt x="448" y="65"/>
                </a:lnTo>
                <a:lnTo>
                  <a:pt x="448" y="67"/>
                </a:lnTo>
                <a:lnTo>
                  <a:pt x="448" y="69"/>
                </a:lnTo>
                <a:lnTo>
                  <a:pt x="448" y="71"/>
                </a:lnTo>
                <a:close/>
                <a:moveTo>
                  <a:pt x="387" y="290"/>
                </a:moveTo>
                <a:lnTo>
                  <a:pt x="381" y="290"/>
                </a:lnTo>
                <a:lnTo>
                  <a:pt x="375" y="290"/>
                </a:lnTo>
                <a:lnTo>
                  <a:pt x="387" y="290"/>
                </a:lnTo>
                <a:close/>
                <a:moveTo>
                  <a:pt x="135" y="14"/>
                </a:moveTo>
                <a:lnTo>
                  <a:pt x="137" y="14"/>
                </a:lnTo>
                <a:lnTo>
                  <a:pt x="141" y="14"/>
                </a:lnTo>
                <a:lnTo>
                  <a:pt x="147" y="14"/>
                </a:lnTo>
                <a:lnTo>
                  <a:pt x="141" y="14"/>
                </a:lnTo>
                <a:lnTo>
                  <a:pt x="137" y="14"/>
                </a:lnTo>
                <a:lnTo>
                  <a:pt x="135" y="14"/>
                </a:lnTo>
                <a:close/>
                <a:moveTo>
                  <a:pt x="36" y="210"/>
                </a:moveTo>
                <a:lnTo>
                  <a:pt x="36" y="210"/>
                </a:lnTo>
                <a:lnTo>
                  <a:pt x="36" y="202"/>
                </a:lnTo>
                <a:lnTo>
                  <a:pt x="36" y="196"/>
                </a:lnTo>
                <a:lnTo>
                  <a:pt x="36" y="202"/>
                </a:lnTo>
                <a:lnTo>
                  <a:pt x="36" y="210"/>
                </a:lnTo>
                <a:close/>
                <a:moveTo>
                  <a:pt x="76" y="97"/>
                </a:moveTo>
                <a:lnTo>
                  <a:pt x="76" y="95"/>
                </a:lnTo>
                <a:lnTo>
                  <a:pt x="80" y="95"/>
                </a:lnTo>
                <a:lnTo>
                  <a:pt x="80" y="95"/>
                </a:lnTo>
                <a:lnTo>
                  <a:pt x="80" y="94"/>
                </a:lnTo>
                <a:lnTo>
                  <a:pt x="78" y="92"/>
                </a:lnTo>
                <a:lnTo>
                  <a:pt x="78" y="94"/>
                </a:lnTo>
                <a:lnTo>
                  <a:pt x="76" y="95"/>
                </a:lnTo>
                <a:lnTo>
                  <a:pt x="76" y="95"/>
                </a:lnTo>
                <a:lnTo>
                  <a:pt x="76" y="95"/>
                </a:lnTo>
                <a:lnTo>
                  <a:pt x="74" y="97"/>
                </a:lnTo>
                <a:lnTo>
                  <a:pt x="76" y="97"/>
                </a:lnTo>
                <a:close/>
                <a:moveTo>
                  <a:pt x="436" y="35"/>
                </a:moveTo>
                <a:lnTo>
                  <a:pt x="436" y="35"/>
                </a:lnTo>
                <a:lnTo>
                  <a:pt x="438" y="35"/>
                </a:lnTo>
                <a:lnTo>
                  <a:pt x="440" y="42"/>
                </a:lnTo>
                <a:lnTo>
                  <a:pt x="440" y="44"/>
                </a:lnTo>
                <a:lnTo>
                  <a:pt x="442" y="44"/>
                </a:lnTo>
                <a:lnTo>
                  <a:pt x="440" y="38"/>
                </a:lnTo>
                <a:lnTo>
                  <a:pt x="436" y="33"/>
                </a:lnTo>
                <a:lnTo>
                  <a:pt x="436" y="33"/>
                </a:lnTo>
                <a:lnTo>
                  <a:pt x="436" y="35"/>
                </a:lnTo>
                <a:close/>
                <a:moveTo>
                  <a:pt x="78" y="103"/>
                </a:moveTo>
                <a:lnTo>
                  <a:pt x="82" y="101"/>
                </a:lnTo>
                <a:lnTo>
                  <a:pt x="86" y="99"/>
                </a:lnTo>
                <a:lnTo>
                  <a:pt x="84" y="97"/>
                </a:lnTo>
                <a:lnTo>
                  <a:pt x="84" y="97"/>
                </a:lnTo>
                <a:lnTo>
                  <a:pt x="82" y="99"/>
                </a:lnTo>
                <a:lnTo>
                  <a:pt x="78" y="103"/>
                </a:lnTo>
                <a:close/>
                <a:moveTo>
                  <a:pt x="444" y="52"/>
                </a:moveTo>
                <a:lnTo>
                  <a:pt x="444" y="55"/>
                </a:lnTo>
                <a:lnTo>
                  <a:pt x="444" y="57"/>
                </a:lnTo>
                <a:lnTo>
                  <a:pt x="446" y="59"/>
                </a:lnTo>
                <a:lnTo>
                  <a:pt x="446" y="59"/>
                </a:lnTo>
                <a:lnTo>
                  <a:pt x="446" y="57"/>
                </a:lnTo>
                <a:lnTo>
                  <a:pt x="444" y="50"/>
                </a:lnTo>
                <a:lnTo>
                  <a:pt x="444" y="50"/>
                </a:lnTo>
                <a:lnTo>
                  <a:pt x="442" y="52"/>
                </a:lnTo>
                <a:lnTo>
                  <a:pt x="444" y="52"/>
                </a:lnTo>
                <a:close/>
                <a:moveTo>
                  <a:pt x="429" y="48"/>
                </a:moveTo>
                <a:lnTo>
                  <a:pt x="431" y="46"/>
                </a:lnTo>
                <a:lnTo>
                  <a:pt x="434" y="42"/>
                </a:lnTo>
                <a:lnTo>
                  <a:pt x="434" y="42"/>
                </a:lnTo>
                <a:lnTo>
                  <a:pt x="434" y="40"/>
                </a:lnTo>
                <a:lnTo>
                  <a:pt x="432" y="40"/>
                </a:lnTo>
                <a:lnTo>
                  <a:pt x="431" y="44"/>
                </a:lnTo>
                <a:lnTo>
                  <a:pt x="429" y="46"/>
                </a:lnTo>
                <a:lnTo>
                  <a:pt x="429" y="48"/>
                </a:lnTo>
                <a:close/>
                <a:moveTo>
                  <a:pt x="244" y="164"/>
                </a:moveTo>
                <a:lnTo>
                  <a:pt x="244" y="164"/>
                </a:lnTo>
                <a:lnTo>
                  <a:pt x="248" y="162"/>
                </a:lnTo>
                <a:lnTo>
                  <a:pt x="252" y="160"/>
                </a:lnTo>
                <a:lnTo>
                  <a:pt x="252" y="156"/>
                </a:lnTo>
                <a:lnTo>
                  <a:pt x="248" y="160"/>
                </a:lnTo>
                <a:lnTo>
                  <a:pt x="244" y="164"/>
                </a:lnTo>
                <a:lnTo>
                  <a:pt x="244" y="164"/>
                </a:lnTo>
                <a:close/>
                <a:moveTo>
                  <a:pt x="50" y="17"/>
                </a:moveTo>
                <a:lnTo>
                  <a:pt x="50" y="19"/>
                </a:lnTo>
                <a:lnTo>
                  <a:pt x="52" y="19"/>
                </a:lnTo>
                <a:lnTo>
                  <a:pt x="53" y="17"/>
                </a:lnTo>
                <a:lnTo>
                  <a:pt x="53" y="16"/>
                </a:lnTo>
                <a:lnTo>
                  <a:pt x="52" y="16"/>
                </a:lnTo>
                <a:lnTo>
                  <a:pt x="50" y="16"/>
                </a:lnTo>
                <a:lnTo>
                  <a:pt x="50" y="17"/>
                </a:lnTo>
                <a:lnTo>
                  <a:pt x="50" y="17"/>
                </a:lnTo>
                <a:close/>
                <a:moveTo>
                  <a:pt x="425" y="54"/>
                </a:moveTo>
                <a:lnTo>
                  <a:pt x="425" y="54"/>
                </a:lnTo>
                <a:lnTo>
                  <a:pt x="436" y="48"/>
                </a:lnTo>
                <a:lnTo>
                  <a:pt x="436" y="46"/>
                </a:lnTo>
                <a:lnTo>
                  <a:pt x="434" y="46"/>
                </a:lnTo>
                <a:lnTo>
                  <a:pt x="425" y="54"/>
                </a:lnTo>
                <a:lnTo>
                  <a:pt x="425" y="54"/>
                </a:lnTo>
                <a:close/>
                <a:moveTo>
                  <a:pt x="244" y="175"/>
                </a:moveTo>
                <a:lnTo>
                  <a:pt x="253" y="170"/>
                </a:lnTo>
                <a:lnTo>
                  <a:pt x="253" y="170"/>
                </a:lnTo>
                <a:lnTo>
                  <a:pt x="253" y="168"/>
                </a:lnTo>
                <a:lnTo>
                  <a:pt x="253" y="166"/>
                </a:lnTo>
                <a:lnTo>
                  <a:pt x="244" y="175"/>
                </a:lnTo>
                <a:close/>
                <a:moveTo>
                  <a:pt x="236" y="160"/>
                </a:moveTo>
                <a:lnTo>
                  <a:pt x="242" y="156"/>
                </a:lnTo>
                <a:lnTo>
                  <a:pt x="250" y="153"/>
                </a:lnTo>
                <a:lnTo>
                  <a:pt x="250" y="151"/>
                </a:lnTo>
                <a:lnTo>
                  <a:pt x="250" y="151"/>
                </a:lnTo>
                <a:lnTo>
                  <a:pt x="248" y="151"/>
                </a:lnTo>
                <a:lnTo>
                  <a:pt x="236" y="160"/>
                </a:lnTo>
                <a:lnTo>
                  <a:pt x="236" y="160"/>
                </a:lnTo>
                <a:lnTo>
                  <a:pt x="236" y="160"/>
                </a:lnTo>
                <a:close/>
                <a:moveTo>
                  <a:pt x="42" y="82"/>
                </a:moveTo>
                <a:lnTo>
                  <a:pt x="48" y="76"/>
                </a:lnTo>
                <a:lnTo>
                  <a:pt x="53" y="71"/>
                </a:lnTo>
                <a:lnTo>
                  <a:pt x="50" y="73"/>
                </a:lnTo>
                <a:lnTo>
                  <a:pt x="48" y="75"/>
                </a:lnTo>
                <a:lnTo>
                  <a:pt x="44" y="76"/>
                </a:lnTo>
                <a:lnTo>
                  <a:pt x="42" y="78"/>
                </a:lnTo>
                <a:lnTo>
                  <a:pt x="42" y="82"/>
                </a:lnTo>
                <a:close/>
                <a:moveTo>
                  <a:pt x="55" y="90"/>
                </a:moveTo>
                <a:lnTo>
                  <a:pt x="55" y="90"/>
                </a:lnTo>
                <a:lnTo>
                  <a:pt x="57" y="88"/>
                </a:lnTo>
                <a:lnTo>
                  <a:pt x="63" y="86"/>
                </a:lnTo>
                <a:lnTo>
                  <a:pt x="69" y="82"/>
                </a:lnTo>
                <a:lnTo>
                  <a:pt x="65" y="78"/>
                </a:lnTo>
                <a:lnTo>
                  <a:pt x="61" y="84"/>
                </a:lnTo>
                <a:lnTo>
                  <a:pt x="57" y="88"/>
                </a:lnTo>
                <a:lnTo>
                  <a:pt x="55" y="90"/>
                </a:lnTo>
                <a:lnTo>
                  <a:pt x="55" y="90"/>
                </a:lnTo>
                <a:close/>
                <a:moveTo>
                  <a:pt x="206" y="99"/>
                </a:moveTo>
                <a:lnTo>
                  <a:pt x="242" y="76"/>
                </a:lnTo>
                <a:lnTo>
                  <a:pt x="242" y="76"/>
                </a:lnTo>
                <a:lnTo>
                  <a:pt x="244" y="75"/>
                </a:lnTo>
                <a:lnTo>
                  <a:pt x="246" y="75"/>
                </a:lnTo>
                <a:lnTo>
                  <a:pt x="246" y="73"/>
                </a:lnTo>
                <a:lnTo>
                  <a:pt x="246" y="73"/>
                </a:lnTo>
                <a:lnTo>
                  <a:pt x="248" y="73"/>
                </a:lnTo>
                <a:lnTo>
                  <a:pt x="248" y="73"/>
                </a:lnTo>
                <a:lnTo>
                  <a:pt x="248" y="71"/>
                </a:lnTo>
                <a:lnTo>
                  <a:pt x="248" y="73"/>
                </a:lnTo>
                <a:lnTo>
                  <a:pt x="248" y="73"/>
                </a:lnTo>
                <a:lnTo>
                  <a:pt x="246" y="73"/>
                </a:lnTo>
                <a:lnTo>
                  <a:pt x="246" y="73"/>
                </a:lnTo>
                <a:lnTo>
                  <a:pt x="244" y="75"/>
                </a:lnTo>
                <a:lnTo>
                  <a:pt x="242" y="75"/>
                </a:lnTo>
                <a:lnTo>
                  <a:pt x="242" y="76"/>
                </a:lnTo>
                <a:lnTo>
                  <a:pt x="208" y="97"/>
                </a:lnTo>
                <a:lnTo>
                  <a:pt x="206" y="99"/>
                </a:lnTo>
                <a:close/>
                <a:moveTo>
                  <a:pt x="271" y="101"/>
                </a:moveTo>
                <a:lnTo>
                  <a:pt x="272" y="99"/>
                </a:lnTo>
                <a:lnTo>
                  <a:pt x="276" y="99"/>
                </a:lnTo>
                <a:lnTo>
                  <a:pt x="276" y="101"/>
                </a:lnTo>
                <a:lnTo>
                  <a:pt x="276" y="101"/>
                </a:lnTo>
                <a:lnTo>
                  <a:pt x="276" y="95"/>
                </a:lnTo>
                <a:lnTo>
                  <a:pt x="276" y="90"/>
                </a:lnTo>
                <a:lnTo>
                  <a:pt x="272" y="92"/>
                </a:lnTo>
                <a:lnTo>
                  <a:pt x="269" y="94"/>
                </a:lnTo>
                <a:lnTo>
                  <a:pt x="271" y="94"/>
                </a:lnTo>
                <a:lnTo>
                  <a:pt x="274" y="94"/>
                </a:lnTo>
                <a:lnTo>
                  <a:pt x="274" y="94"/>
                </a:lnTo>
                <a:lnTo>
                  <a:pt x="274" y="95"/>
                </a:lnTo>
                <a:lnTo>
                  <a:pt x="272" y="97"/>
                </a:lnTo>
                <a:lnTo>
                  <a:pt x="271" y="99"/>
                </a:lnTo>
                <a:lnTo>
                  <a:pt x="271" y="99"/>
                </a:lnTo>
                <a:lnTo>
                  <a:pt x="269" y="101"/>
                </a:lnTo>
                <a:lnTo>
                  <a:pt x="269" y="101"/>
                </a:lnTo>
                <a:lnTo>
                  <a:pt x="271" y="101"/>
                </a:lnTo>
                <a:close/>
                <a:moveTo>
                  <a:pt x="48" y="71"/>
                </a:moveTo>
                <a:lnTo>
                  <a:pt x="50" y="71"/>
                </a:lnTo>
                <a:lnTo>
                  <a:pt x="52" y="69"/>
                </a:lnTo>
                <a:lnTo>
                  <a:pt x="50" y="67"/>
                </a:lnTo>
                <a:lnTo>
                  <a:pt x="46" y="65"/>
                </a:lnTo>
                <a:lnTo>
                  <a:pt x="46" y="63"/>
                </a:lnTo>
                <a:lnTo>
                  <a:pt x="44" y="63"/>
                </a:lnTo>
                <a:lnTo>
                  <a:pt x="44" y="63"/>
                </a:lnTo>
                <a:lnTo>
                  <a:pt x="44" y="67"/>
                </a:lnTo>
                <a:lnTo>
                  <a:pt x="42" y="73"/>
                </a:lnTo>
                <a:lnTo>
                  <a:pt x="44" y="71"/>
                </a:lnTo>
                <a:lnTo>
                  <a:pt x="46" y="71"/>
                </a:lnTo>
                <a:lnTo>
                  <a:pt x="46" y="69"/>
                </a:lnTo>
                <a:lnTo>
                  <a:pt x="48" y="69"/>
                </a:lnTo>
                <a:lnTo>
                  <a:pt x="48" y="71"/>
                </a:lnTo>
                <a:lnTo>
                  <a:pt x="48" y="71"/>
                </a:lnTo>
                <a:lnTo>
                  <a:pt x="48" y="71"/>
                </a:lnTo>
                <a:lnTo>
                  <a:pt x="48" y="71"/>
                </a:lnTo>
                <a:close/>
                <a:moveTo>
                  <a:pt x="219" y="160"/>
                </a:moveTo>
                <a:lnTo>
                  <a:pt x="223" y="158"/>
                </a:lnTo>
                <a:lnTo>
                  <a:pt x="225" y="154"/>
                </a:lnTo>
                <a:lnTo>
                  <a:pt x="234" y="147"/>
                </a:lnTo>
                <a:lnTo>
                  <a:pt x="244" y="139"/>
                </a:lnTo>
                <a:lnTo>
                  <a:pt x="219" y="156"/>
                </a:lnTo>
                <a:lnTo>
                  <a:pt x="219" y="158"/>
                </a:lnTo>
                <a:lnTo>
                  <a:pt x="219" y="158"/>
                </a:lnTo>
                <a:lnTo>
                  <a:pt x="219" y="160"/>
                </a:lnTo>
                <a:close/>
                <a:moveTo>
                  <a:pt x="431" y="82"/>
                </a:moveTo>
                <a:lnTo>
                  <a:pt x="436" y="80"/>
                </a:lnTo>
                <a:lnTo>
                  <a:pt x="444" y="80"/>
                </a:lnTo>
                <a:lnTo>
                  <a:pt x="444" y="80"/>
                </a:lnTo>
                <a:lnTo>
                  <a:pt x="444" y="80"/>
                </a:lnTo>
                <a:lnTo>
                  <a:pt x="444" y="78"/>
                </a:lnTo>
                <a:lnTo>
                  <a:pt x="444" y="75"/>
                </a:lnTo>
                <a:lnTo>
                  <a:pt x="442" y="69"/>
                </a:lnTo>
                <a:lnTo>
                  <a:pt x="442" y="73"/>
                </a:lnTo>
                <a:lnTo>
                  <a:pt x="440" y="75"/>
                </a:lnTo>
                <a:lnTo>
                  <a:pt x="438" y="78"/>
                </a:lnTo>
                <a:lnTo>
                  <a:pt x="431" y="82"/>
                </a:lnTo>
                <a:close/>
                <a:moveTo>
                  <a:pt x="59" y="80"/>
                </a:moveTo>
                <a:lnTo>
                  <a:pt x="53" y="84"/>
                </a:lnTo>
                <a:lnTo>
                  <a:pt x="48" y="90"/>
                </a:lnTo>
                <a:lnTo>
                  <a:pt x="42" y="94"/>
                </a:lnTo>
                <a:lnTo>
                  <a:pt x="42" y="94"/>
                </a:lnTo>
                <a:lnTo>
                  <a:pt x="42" y="95"/>
                </a:lnTo>
                <a:lnTo>
                  <a:pt x="42" y="97"/>
                </a:lnTo>
                <a:lnTo>
                  <a:pt x="52" y="90"/>
                </a:lnTo>
                <a:lnTo>
                  <a:pt x="59" y="82"/>
                </a:lnTo>
                <a:lnTo>
                  <a:pt x="59" y="80"/>
                </a:lnTo>
                <a:lnTo>
                  <a:pt x="59" y="80"/>
                </a:lnTo>
                <a:lnTo>
                  <a:pt x="59" y="80"/>
                </a:lnTo>
                <a:close/>
                <a:moveTo>
                  <a:pt x="434" y="21"/>
                </a:moveTo>
                <a:lnTo>
                  <a:pt x="436" y="23"/>
                </a:lnTo>
                <a:lnTo>
                  <a:pt x="436" y="23"/>
                </a:lnTo>
                <a:lnTo>
                  <a:pt x="440" y="29"/>
                </a:lnTo>
                <a:lnTo>
                  <a:pt x="444" y="35"/>
                </a:lnTo>
                <a:lnTo>
                  <a:pt x="446" y="40"/>
                </a:lnTo>
                <a:lnTo>
                  <a:pt x="444" y="23"/>
                </a:lnTo>
                <a:lnTo>
                  <a:pt x="440" y="23"/>
                </a:lnTo>
                <a:lnTo>
                  <a:pt x="434" y="21"/>
                </a:lnTo>
                <a:close/>
                <a:moveTo>
                  <a:pt x="73" y="118"/>
                </a:moveTo>
                <a:lnTo>
                  <a:pt x="82" y="113"/>
                </a:lnTo>
                <a:lnTo>
                  <a:pt x="92" y="107"/>
                </a:lnTo>
                <a:lnTo>
                  <a:pt x="93" y="107"/>
                </a:lnTo>
                <a:lnTo>
                  <a:pt x="93" y="107"/>
                </a:lnTo>
                <a:lnTo>
                  <a:pt x="90" y="103"/>
                </a:lnTo>
                <a:lnTo>
                  <a:pt x="84" y="109"/>
                </a:lnTo>
                <a:lnTo>
                  <a:pt x="78" y="115"/>
                </a:lnTo>
                <a:lnTo>
                  <a:pt x="73" y="118"/>
                </a:lnTo>
                <a:close/>
                <a:moveTo>
                  <a:pt x="31" y="158"/>
                </a:moveTo>
                <a:lnTo>
                  <a:pt x="31" y="158"/>
                </a:lnTo>
                <a:lnTo>
                  <a:pt x="31" y="160"/>
                </a:lnTo>
                <a:lnTo>
                  <a:pt x="29" y="118"/>
                </a:lnTo>
                <a:lnTo>
                  <a:pt x="29" y="139"/>
                </a:lnTo>
                <a:lnTo>
                  <a:pt x="31" y="158"/>
                </a:lnTo>
                <a:close/>
                <a:moveTo>
                  <a:pt x="52" y="105"/>
                </a:moveTo>
                <a:lnTo>
                  <a:pt x="52" y="105"/>
                </a:lnTo>
                <a:lnTo>
                  <a:pt x="52" y="105"/>
                </a:lnTo>
                <a:lnTo>
                  <a:pt x="53" y="103"/>
                </a:lnTo>
                <a:lnTo>
                  <a:pt x="53" y="103"/>
                </a:lnTo>
                <a:lnTo>
                  <a:pt x="53" y="103"/>
                </a:lnTo>
                <a:lnTo>
                  <a:pt x="63" y="95"/>
                </a:lnTo>
                <a:lnTo>
                  <a:pt x="74" y="90"/>
                </a:lnTo>
                <a:lnTo>
                  <a:pt x="71" y="84"/>
                </a:lnTo>
                <a:lnTo>
                  <a:pt x="63" y="94"/>
                </a:lnTo>
                <a:lnTo>
                  <a:pt x="53" y="103"/>
                </a:lnTo>
                <a:lnTo>
                  <a:pt x="53" y="103"/>
                </a:lnTo>
                <a:lnTo>
                  <a:pt x="52" y="103"/>
                </a:lnTo>
                <a:lnTo>
                  <a:pt x="52" y="105"/>
                </a:lnTo>
                <a:lnTo>
                  <a:pt x="52" y="105"/>
                </a:lnTo>
                <a:lnTo>
                  <a:pt x="52" y="105"/>
                </a:lnTo>
                <a:close/>
                <a:moveTo>
                  <a:pt x="42" y="90"/>
                </a:moveTo>
                <a:lnTo>
                  <a:pt x="52" y="82"/>
                </a:lnTo>
                <a:lnTo>
                  <a:pt x="59" y="75"/>
                </a:lnTo>
                <a:lnTo>
                  <a:pt x="59" y="75"/>
                </a:lnTo>
                <a:lnTo>
                  <a:pt x="57" y="75"/>
                </a:lnTo>
                <a:lnTo>
                  <a:pt x="42" y="86"/>
                </a:lnTo>
                <a:lnTo>
                  <a:pt x="42" y="86"/>
                </a:lnTo>
                <a:lnTo>
                  <a:pt x="42" y="88"/>
                </a:lnTo>
                <a:lnTo>
                  <a:pt x="42" y="90"/>
                </a:lnTo>
                <a:close/>
                <a:moveTo>
                  <a:pt x="238" y="181"/>
                </a:moveTo>
                <a:lnTo>
                  <a:pt x="240" y="181"/>
                </a:lnTo>
                <a:lnTo>
                  <a:pt x="240" y="181"/>
                </a:lnTo>
                <a:lnTo>
                  <a:pt x="248" y="181"/>
                </a:lnTo>
                <a:lnTo>
                  <a:pt x="253" y="181"/>
                </a:lnTo>
                <a:lnTo>
                  <a:pt x="253" y="181"/>
                </a:lnTo>
                <a:lnTo>
                  <a:pt x="253" y="181"/>
                </a:lnTo>
                <a:lnTo>
                  <a:pt x="255" y="177"/>
                </a:lnTo>
                <a:lnTo>
                  <a:pt x="253" y="172"/>
                </a:lnTo>
                <a:lnTo>
                  <a:pt x="240" y="181"/>
                </a:lnTo>
                <a:lnTo>
                  <a:pt x="238" y="181"/>
                </a:lnTo>
                <a:lnTo>
                  <a:pt x="238" y="181"/>
                </a:lnTo>
                <a:lnTo>
                  <a:pt x="238" y="181"/>
                </a:lnTo>
                <a:close/>
                <a:moveTo>
                  <a:pt x="242" y="73"/>
                </a:moveTo>
                <a:lnTo>
                  <a:pt x="223" y="82"/>
                </a:lnTo>
                <a:lnTo>
                  <a:pt x="204" y="94"/>
                </a:lnTo>
                <a:lnTo>
                  <a:pt x="202" y="95"/>
                </a:lnTo>
                <a:lnTo>
                  <a:pt x="202" y="97"/>
                </a:lnTo>
                <a:lnTo>
                  <a:pt x="221" y="84"/>
                </a:lnTo>
                <a:lnTo>
                  <a:pt x="242" y="73"/>
                </a:lnTo>
                <a:close/>
                <a:moveTo>
                  <a:pt x="408" y="78"/>
                </a:moveTo>
                <a:lnTo>
                  <a:pt x="410" y="78"/>
                </a:lnTo>
                <a:lnTo>
                  <a:pt x="410" y="78"/>
                </a:lnTo>
                <a:lnTo>
                  <a:pt x="425" y="71"/>
                </a:lnTo>
                <a:lnTo>
                  <a:pt x="440" y="61"/>
                </a:lnTo>
                <a:lnTo>
                  <a:pt x="440" y="61"/>
                </a:lnTo>
                <a:lnTo>
                  <a:pt x="440" y="61"/>
                </a:lnTo>
                <a:lnTo>
                  <a:pt x="440" y="57"/>
                </a:lnTo>
                <a:lnTo>
                  <a:pt x="438" y="54"/>
                </a:lnTo>
                <a:lnTo>
                  <a:pt x="425" y="67"/>
                </a:lnTo>
                <a:lnTo>
                  <a:pt x="410" y="78"/>
                </a:lnTo>
                <a:lnTo>
                  <a:pt x="410" y="78"/>
                </a:lnTo>
                <a:lnTo>
                  <a:pt x="408" y="78"/>
                </a:lnTo>
                <a:close/>
                <a:moveTo>
                  <a:pt x="44" y="109"/>
                </a:moveTo>
                <a:lnTo>
                  <a:pt x="52" y="101"/>
                </a:lnTo>
                <a:lnTo>
                  <a:pt x="59" y="95"/>
                </a:lnTo>
                <a:lnTo>
                  <a:pt x="65" y="88"/>
                </a:lnTo>
                <a:lnTo>
                  <a:pt x="65" y="88"/>
                </a:lnTo>
                <a:lnTo>
                  <a:pt x="67" y="86"/>
                </a:lnTo>
                <a:lnTo>
                  <a:pt x="67" y="86"/>
                </a:lnTo>
                <a:lnTo>
                  <a:pt x="67" y="86"/>
                </a:lnTo>
                <a:lnTo>
                  <a:pt x="53" y="94"/>
                </a:lnTo>
                <a:lnTo>
                  <a:pt x="42" y="101"/>
                </a:lnTo>
                <a:lnTo>
                  <a:pt x="42" y="105"/>
                </a:lnTo>
                <a:lnTo>
                  <a:pt x="44" y="109"/>
                </a:lnTo>
                <a:close/>
                <a:moveTo>
                  <a:pt x="46" y="55"/>
                </a:moveTo>
                <a:lnTo>
                  <a:pt x="52" y="61"/>
                </a:lnTo>
                <a:lnTo>
                  <a:pt x="59" y="67"/>
                </a:lnTo>
                <a:lnTo>
                  <a:pt x="59" y="67"/>
                </a:lnTo>
                <a:lnTo>
                  <a:pt x="61" y="69"/>
                </a:lnTo>
                <a:lnTo>
                  <a:pt x="63" y="69"/>
                </a:lnTo>
                <a:lnTo>
                  <a:pt x="63" y="69"/>
                </a:lnTo>
                <a:lnTo>
                  <a:pt x="59" y="63"/>
                </a:lnTo>
                <a:lnTo>
                  <a:pt x="53" y="55"/>
                </a:lnTo>
                <a:lnTo>
                  <a:pt x="50" y="48"/>
                </a:lnTo>
                <a:lnTo>
                  <a:pt x="48" y="52"/>
                </a:lnTo>
                <a:lnTo>
                  <a:pt x="46" y="55"/>
                </a:lnTo>
                <a:close/>
                <a:moveTo>
                  <a:pt x="406" y="187"/>
                </a:moveTo>
                <a:lnTo>
                  <a:pt x="406" y="187"/>
                </a:lnTo>
                <a:lnTo>
                  <a:pt x="408" y="187"/>
                </a:lnTo>
                <a:lnTo>
                  <a:pt x="408" y="185"/>
                </a:lnTo>
                <a:lnTo>
                  <a:pt x="410" y="185"/>
                </a:lnTo>
                <a:lnTo>
                  <a:pt x="410" y="185"/>
                </a:lnTo>
                <a:lnTo>
                  <a:pt x="429" y="175"/>
                </a:lnTo>
                <a:lnTo>
                  <a:pt x="450" y="166"/>
                </a:lnTo>
                <a:lnTo>
                  <a:pt x="450" y="166"/>
                </a:lnTo>
                <a:lnTo>
                  <a:pt x="451" y="166"/>
                </a:lnTo>
                <a:lnTo>
                  <a:pt x="451" y="164"/>
                </a:lnTo>
                <a:lnTo>
                  <a:pt x="451" y="160"/>
                </a:lnTo>
                <a:lnTo>
                  <a:pt x="410" y="185"/>
                </a:lnTo>
                <a:lnTo>
                  <a:pt x="410" y="185"/>
                </a:lnTo>
                <a:lnTo>
                  <a:pt x="410" y="185"/>
                </a:lnTo>
                <a:lnTo>
                  <a:pt x="408" y="185"/>
                </a:lnTo>
                <a:lnTo>
                  <a:pt x="408" y="187"/>
                </a:lnTo>
                <a:lnTo>
                  <a:pt x="406" y="187"/>
                </a:lnTo>
                <a:lnTo>
                  <a:pt x="406" y="187"/>
                </a:lnTo>
                <a:close/>
                <a:moveTo>
                  <a:pt x="248" y="130"/>
                </a:moveTo>
                <a:lnTo>
                  <a:pt x="225" y="143"/>
                </a:lnTo>
                <a:lnTo>
                  <a:pt x="221" y="145"/>
                </a:lnTo>
                <a:lnTo>
                  <a:pt x="221" y="149"/>
                </a:lnTo>
                <a:lnTo>
                  <a:pt x="219" y="151"/>
                </a:lnTo>
                <a:lnTo>
                  <a:pt x="221" y="153"/>
                </a:lnTo>
                <a:lnTo>
                  <a:pt x="221" y="153"/>
                </a:lnTo>
                <a:lnTo>
                  <a:pt x="232" y="143"/>
                </a:lnTo>
                <a:lnTo>
                  <a:pt x="244" y="135"/>
                </a:lnTo>
                <a:lnTo>
                  <a:pt x="248" y="132"/>
                </a:lnTo>
                <a:lnTo>
                  <a:pt x="250" y="130"/>
                </a:lnTo>
                <a:lnTo>
                  <a:pt x="250" y="130"/>
                </a:lnTo>
                <a:lnTo>
                  <a:pt x="248" y="130"/>
                </a:lnTo>
                <a:close/>
                <a:moveTo>
                  <a:pt x="421" y="248"/>
                </a:moveTo>
                <a:lnTo>
                  <a:pt x="432" y="244"/>
                </a:lnTo>
                <a:lnTo>
                  <a:pt x="442" y="240"/>
                </a:lnTo>
                <a:lnTo>
                  <a:pt x="446" y="229"/>
                </a:lnTo>
                <a:lnTo>
                  <a:pt x="432" y="238"/>
                </a:lnTo>
                <a:lnTo>
                  <a:pt x="419" y="248"/>
                </a:lnTo>
                <a:lnTo>
                  <a:pt x="419" y="248"/>
                </a:lnTo>
                <a:lnTo>
                  <a:pt x="421" y="248"/>
                </a:lnTo>
                <a:close/>
                <a:moveTo>
                  <a:pt x="215" y="181"/>
                </a:moveTo>
                <a:lnTo>
                  <a:pt x="252" y="156"/>
                </a:lnTo>
                <a:lnTo>
                  <a:pt x="252" y="154"/>
                </a:lnTo>
                <a:lnTo>
                  <a:pt x="252" y="154"/>
                </a:lnTo>
                <a:lnTo>
                  <a:pt x="250" y="154"/>
                </a:lnTo>
                <a:lnTo>
                  <a:pt x="217" y="175"/>
                </a:lnTo>
                <a:lnTo>
                  <a:pt x="215" y="177"/>
                </a:lnTo>
                <a:lnTo>
                  <a:pt x="213" y="179"/>
                </a:lnTo>
                <a:lnTo>
                  <a:pt x="213" y="181"/>
                </a:lnTo>
                <a:lnTo>
                  <a:pt x="213" y="181"/>
                </a:lnTo>
                <a:lnTo>
                  <a:pt x="213" y="181"/>
                </a:lnTo>
                <a:lnTo>
                  <a:pt x="215" y="181"/>
                </a:lnTo>
                <a:close/>
                <a:moveTo>
                  <a:pt x="345" y="280"/>
                </a:moveTo>
                <a:lnTo>
                  <a:pt x="368" y="280"/>
                </a:lnTo>
                <a:lnTo>
                  <a:pt x="391" y="278"/>
                </a:lnTo>
                <a:lnTo>
                  <a:pt x="417" y="276"/>
                </a:lnTo>
                <a:lnTo>
                  <a:pt x="419" y="274"/>
                </a:lnTo>
                <a:lnTo>
                  <a:pt x="421" y="274"/>
                </a:lnTo>
                <a:lnTo>
                  <a:pt x="345" y="280"/>
                </a:lnTo>
                <a:close/>
                <a:moveTo>
                  <a:pt x="223" y="141"/>
                </a:moveTo>
                <a:lnTo>
                  <a:pt x="244" y="130"/>
                </a:lnTo>
                <a:lnTo>
                  <a:pt x="265" y="116"/>
                </a:lnTo>
                <a:lnTo>
                  <a:pt x="265" y="115"/>
                </a:lnTo>
                <a:lnTo>
                  <a:pt x="265" y="115"/>
                </a:lnTo>
                <a:lnTo>
                  <a:pt x="265" y="115"/>
                </a:lnTo>
                <a:lnTo>
                  <a:pt x="244" y="126"/>
                </a:lnTo>
                <a:lnTo>
                  <a:pt x="223" y="137"/>
                </a:lnTo>
                <a:lnTo>
                  <a:pt x="223" y="137"/>
                </a:lnTo>
                <a:lnTo>
                  <a:pt x="223" y="139"/>
                </a:lnTo>
                <a:lnTo>
                  <a:pt x="223" y="141"/>
                </a:lnTo>
                <a:close/>
                <a:moveTo>
                  <a:pt x="215" y="172"/>
                </a:moveTo>
                <a:lnTo>
                  <a:pt x="248" y="147"/>
                </a:lnTo>
                <a:lnTo>
                  <a:pt x="248" y="147"/>
                </a:lnTo>
                <a:lnTo>
                  <a:pt x="248" y="145"/>
                </a:lnTo>
                <a:lnTo>
                  <a:pt x="232" y="154"/>
                </a:lnTo>
                <a:lnTo>
                  <a:pt x="217" y="164"/>
                </a:lnTo>
                <a:lnTo>
                  <a:pt x="215" y="172"/>
                </a:lnTo>
                <a:close/>
                <a:moveTo>
                  <a:pt x="221" y="181"/>
                </a:moveTo>
                <a:lnTo>
                  <a:pt x="225" y="181"/>
                </a:lnTo>
                <a:lnTo>
                  <a:pt x="229" y="181"/>
                </a:lnTo>
                <a:lnTo>
                  <a:pt x="232" y="181"/>
                </a:lnTo>
                <a:lnTo>
                  <a:pt x="240" y="175"/>
                </a:lnTo>
                <a:lnTo>
                  <a:pt x="248" y="170"/>
                </a:lnTo>
                <a:lnTo>
                  <a:pt x="253" y="162"/>
                </a:lnTo>
                <a:lnTo>
                  <a:pt x="248" y="164"/>
                </a:lnTo>
                <a:lnTo>
                  <a:pt x="242" y="166"/>
                </a:lnTo>
                <a:lnTo>
                  <a:pt x="238" y="170"/>
                </a:lnTo>
                <a:lnTo>
                  <a:pt x="229" y="175"/>
                </a:lnTo>
                <a:lnTo>
                  <a:pt x="217" y="181"/>
                </a:lnTo>
                <a:lnTo>
                  <a:pt x="219" y="181"/>
                </a:lnTo>
                <a:lnTo>
                  <a:pt x="221" y="181"/>
                </a:lnTo>
                <a:close/>
                <a:moveTo>
                  <a:pt x="78" y="97"/>
                </a:moveTo>
                <a:lnTo>
                  <a:pt x="71" y="103"/>
                </a:lnTo>
                <a:lnTo>
                  <a:pt x="44" y="126"/>
                </a:lnTo>
                <a:lnTo>
                  <a:pt x="44" y="128"/>
                </a:lnTo>
                <a:lnTo>
                  <a:pt x="42" y="132"/>
                </a:lnTo>
                <a:lnTo>
                  <a:pt x="78" y="101"/>
                </a:lnTo>
                <a:lnTo>
                  <a:pt x="78" y="99"/>
                </a:lnTo>
                <a:lnTo>
                  <a:pt x="80" y="97"/>
                </a:lnTo>
                <a:lnTo>
                  <a:pt x="78" y="97"/>
                </a:lnTo>
                <a:close/>
                <a:moveTo>
                  <a:pt x="204" y="120"/>
                </a:moveTo>
                <a:lnTo>
                  <a:pt x="204" y="122"/>
                </a:lnTo>
                <a:lnTo>
                  <a:pt x="204" y="122"/>
                </a:lnTo>
                <a:lnTo>
                  <a:pt x="206" y="122"/>
                </a:lnTo>
                <a:lnTo>
                  <a:pt x="240" y="99"/>
                </a:lnTo>
                <a:lnTo>
                  <a:pt x="248" y="95"/>
                </a:lnTo>
                <a:lnTo>
                  <a:pt x="255" y="92"/>
                </a:lnTo>
                <a:lnTo>
                  <a:pt x="263" y="86"/>
                </a:lnTo>
                <a:lnTo>
                  <a:pt x="271" y="82"/>
                </a:lnTo>
                <a:lnTo>
                  <a:pt x="267" y="82"/>
                </a:lnTo>
                <a:lnTo>
                  <a:pt x="265" y="84"/>
                </a:lnTo>
                <a:lnTo>
                  <a:pt x="240" y="97"/>
                </a:lnTo>
                <a:lnTo>
                  <a:pt x="217" y="111"/>
                </a:lnTo>
                <a:lnTo>
                  <a:pt x="212" y="115"/>
                </a:lnTo>
                <a:lnTo>
                  <a:pt x="208" y="116"/>
                </a:lnTo>
                <a:lnTo>
                  <a:pt x="204" y="120"/>
                </a:lnTo>
                <a:close/>
                <a:moveTo>
                  <a:pt x="252" y="134"/>
                </a:moveTo>
                <a:lnTo>
                  <a:pt x="255" y="132"/>
                </a:lnTo>
                <a:lnTo>
                  <a:pt x="261" y="130"/>
                </a:lnTo>
                <a:lnTo>
                  <a:pt x="265" y="126"/>
                </a:lnTo>
                <a:lnTo>
                  <a:pt x="269" y="120"/>
                </a:lnTo>
                <a:lnTo>
                  <a:pt x="272" y="116"/>
                </a:lnTo>
                <a:lnTo>
                  <a:pt x="276" y="109"/>
                </a:lnTo>
                <a:lnTo>
                  <a:pt x="278" y="101"/>
                </a:lnTo>
                <a:lnTo>
                  <a:pt x="274" y="107"/>
                </a:lnTo>
                <a:lnTo>
                  <a:pt x="269" y="109"/>
                </a:lnTo>
                <a:lnTo>
                  <a:pt x="265" y="113"/>
                </a:lnTo>
                <a:lnTo>
                  <a:pt x="265" y="113"/>
                </a:lnTo>
                <a:lnTo>
                  <a:pt x="267" y="113"/>
                </a:lnTo>
                <a:lnTo>
                  <a:pt x="267" y="113"/>
                </a:lnTo>
                <a:lnTo>
                  <a:pt x="269" y="115"/>
                </a:lnTo>
                <a:lnTo>
                  <a:pt x="269" y="115"/>
                </a:lnTo>
                <a:lnTo>
                  <a:pt x="263" y="120"/>
                </a:lnTo>
                <a:lnTo>
                  <a:pt x="257" y="122"/>
                </a:lnTo>
                <a:lnTo>
                  <a:pt x="252" y="126"/>
                </a:lnTo>
                <a:lnTo>
                  <a:pt x="253" y="128"/>
                </a:lnTo>
                <a:lnTo>
                  <a:pt x="253" y="128"/>
                </a:lnTo>
                <a:lnTo>
                  <a:pt x="253" y="128"/>
                </a:lnTo>
                <a:lnTo>
                  <a:pt x="253" y="130"/>
                </a:lnTo>
                <a:lnTo>
                  <a:pt x="253" y="130"/>
                </a:lnTo>
                <a:lnTo>
                  <a:pt x="252" y="132"/>
                </a:lnTo>
                <a:lnTo>
                  <a:pt x="252" y="132"/>
                </a:lnTo>
                <a:lnTo>
                  <a:pt x="252" y="134"/>
                </a:lnTo>
                <a:close/>
                <a:moveTo>
                  <a:pt x="86" y="101"/>
                </a:moveTo>
                <a:lnTo>
                  <a:pt x="84" y="103"/>
                </a:lnTo>
                <a:lnTo>
                  <a:pt x="82" y="105"/>
                </a:lnTo>
                <a:lnTo>
                  <a:pt x="78" y="105"/>
                </a:lnTo>
                <a:lnTo>
                  <a:pt x="61" y="120"/>
                </a:lnTo>
                <a:lnTo>
                  <a:pt x="44" y="135"/>
                </a:lnTo>
                <a:lnTo>
                  <a:pt x="44" y="135"/>
                </a:lnTo>
                <a:lnTo>
                  <a:pt x="44" y="135"/>
                </a:lnTo>
                <a:lnTo>
                  <a:pt x="44" y="137"/>
                </a:lnTo>
                <a:lnTo>
                  <a:pt x="44" y="139"/>
                </a:lnTo>
                <a:lnTo>
                  <a:pt x="44" y="143"/>
                </a:lnTo>
                <a:lnTo>
                  <a:pt x="46" y="139"/>
                </a:lnTo>
                <a:lnTo>
                  <a:pt x="48" y="137"/>
                </a:lnTo>
                <a:lnTo>
                  <a:pt x="67" y="120"/>
                </a:lnTo>
                <a:lnTo>
                  <a:pt x="84" y="103"/>
                </a:lnTo>
                <a:lnTo>
                  <a:pt x="86" y="103"/>
                </a:lnTo>
                <a:lnTo>
                  <a:pt x="86" y="103"/>
                </a:lnTo>
                <a:lnTo>
                  <a:pt x="86" y="101"/>
                </a:lnTo>
                <a:lnTo>
                  <a:pt x="86" y="101"/>
                </a:lnTo>
                <a:close/>
                <a:moveTo>
                  <a:pt x="74" y="92"/>
                </a:moveTo>
                <a:lnTo>
                  <a:pt x="74" y="92"/>
                </a:lnTo>
                <a:lnTo>
                  <a:pt x="73" y="92"/>
                </a:lnTo>
                <a:lnTo>
                  <a:pt x="63" y="99"/>
                </a:lnTo>
                <a:lnTo>
                  <a:pt x="52" y="107"/>
                </a:lnTo>
                <a:lnTo>
                  <a:pt x="42" y="115"/>
                </a:lnTo>
                <a:lnTo>
                  <a:pt x="42" y="122"/>
                </a:lnTo>
                <a:lnTo>
                  <a:pt x="52" y="116"/>
                </a:lnTo>
                <a:lnTo>
                  <a:pt x="59" y="109"/>
                </a:lnTo>
                <a:lnTo>
                  <a:pt x="69" y="101"/>
                </a:lnTo>
                <a:lnTo>
                  <a:pt x="76" y="94"/>
                </a:lnTo>
                <a:lnTo>
                  <a:pt x="76" y="92"/>
                </a:lnTo>
                <a:lnTo>
                  <a:pt x="76" y="92"/>
                </a:lnTo>
                <a:lnTo>
                  <a:pt x="74" y="92"/>
                </a:lnTo>
                <a:close/>
                <a:moveTo>
                  <a:pt x="402" y="80"/>
                </a:moveTo>
                <a:lnTo>
                  <a:pt x="438" y="52"/>
                </a:lnTo>
                <a:lnTo>
                  <a:pt x="438" y="52"/>
                </a:lnTo>
                <a:lnTo>
                  <a:pt x="436" y="50"/>
                </a:lnTo>
                <a:lnTo>
                  <a:pt x="436" y="50"/>
                </a:lnTo>
                <a:lnTo>
                  <a:pt x="427" y="55"/>
                </a:lnTo>
                <a:lnTo>
                  <a:pt x="415" y="63"/>
                </a:lnTo>
                <a:lnTo>
                  <a:pt x="411" y="67"/>
                </a:lnTo>
                <a:lnTo>
                  <a:pt x="406" y="73"/>
                </a:lnTo>
                <a:lnTo>
                  <a:pt x="402" y="78"/>
                </a:lnTo>
                <a:lnTo>
                  <a:pt x="402" y="78"/>
                </a:lnTo>
                <a:lnTo>
                  <a:pt x="402" y="80"/>
                </a:lnTo>
                <a:lnTo>
                  <a:pt x="402" y="80"/>
                </a:lnTo>
                <a:lnTo>
                  <a:pt x="402" y="80"/>
                </a:lnTo>
                <a:lnTo>
                  <a:pt x="400" y="80"/>
                </a:lnTo>
                <a:lnTo>
                  <a:pt x="402" y="80"/>
                </a:lnTo>
                <a:close/>
                <a:moveTo>
                  <a:pt x="389" y="179"/>
                </a:moveTo>
                <a:lnTo>
                  <a:pt x="402" y="172"/>
                </a:lnTo>
                <a:lnTo>
                  <a:pt x="427" y="160"/>
                </a:lnTo>
                <a:lnTo>
                  <a:pt x="451" y="151"/>
                </a:lnTo>
                <a:lnTo>
                  <a:pt x="451" y="141"/>
                </a:lnTo>
                <a:lnTo>
                  <a:pt x="444" y="145"/>
                </a:lnTo>
                <a:lnTo>
                  <a:pt x="438" y="151"/>
                </a:lnTo>
                <a:lnTo>
                  <a:pt x="389" y="179"/>
                </a:lnTo>
                <a:close/>
                <a:moveTo>
                  <a:pt x="413" y="151"/>
                </a:moveTo>
                <a:lnTo>
                  <a:pt x="413" y="151"/>
                </a:lnTo>
                <a:lnTo>
                  <a:pt x="415" y="151"/>
                </a:lnTo>
                <a:lnTo>
                  <a:pt x="432" y="141"/>
                </a:lnTo>
                <a:lnTo>
                  <a:pt x="451" y="134"/>
                </a:lnTo>
                <a:lnTo>
                  <a:pt x="451" y="128"/>
                </a:lnTo>
                <a:lnTo>
                  <a:pt x="450" y="120"/>
                </a:lnTo>
                <a:lnTo>
                  <a:pt x="450" y="113"/>
                </a:lnTo>
                <a:lnTo>
                  <a:pt x="444" y="120"/>
                </a:lnTo>
                <a:lnTo>
                  <a:pt x="436" y="124"/>
                </a:lnTo>
                <a:lnTo>
                  <a:pt x="427" y="130"/>
                </a:lnTo>
                <a:lnTo>
                  <a:pt x="427" y="130"/>
                </a:lnTo>
                <a:lnTo>
                  <a:pt x="427" y="130"/>
                </a:lnTo>
                <a:lnTo>
                  <a:pt x="432" y="128"/>
                </a:lnTo>
                <a:lnTo>
                  <a:pt x="438" y="126"/>
                </a:lnTo>
                <a:lnTo>
                  <a:pt x="444" y="126"/>
                </a:lnTo>
                <a:lnTo>
                  <a:pt x="444" y="126"/>
                </a:lnTo>
                <a:lnTo>
                  <a:pt x="446" y="126"/>
                </a:lnTo>
                <a:lnTo>
                  <a:pt x="446" y="128"/>
                </a:lnTo>
                <a:lnTo>
                  <a:pt x="444" y="130"/>
                </a:lnTo>
                <a:lnTo>
                  <a:pt x="436" y="137"/>
                </a:lnTo>
                <a:lnTo>
                  <a:pt x="425" y="143"/>
                </a:lnTo>
                <a:lnTo>
                  <a:pt x="415" y="149"/>
                </a:lnTo>
                <a:lnTo>
                  <a:pt x="415" y="151"/>
                </a:lnTo>
                <a:lnTo>
                  <a:pt x="413" y="151"/>
                </a:lnTo>
                <a:lnTo>
                  <a:pt x="413" y="151"/>
                </a:lnTo>
                <a:close/>
                <a:moveTo>
                  <a:pt x="400" y="208"/>
                </a:moveTo>
                <a:lnTo>
                  <a:pt x="423" y="196"/>
                </a:lnTo>
                <a:lnTo>
                  <a:pt x="446" y="187"/>
                </a:lnTo>
                <a:lnTo>
                  <a:pt x="448" y="187"/>
                </a:lnTo>
                <a:lnTo>
                  <a:pt x="450" y="187"/>
                </a:lnTo>
                <a:lnTo>
                  <a:pt x="451" y="181"/>
                </a:lnTo>
                <a:lnTo>
                  <a:pt x="451" y="174"/>
                </a:lnTo>
                <a:lnTo>
                  <a:pt x="427" y="191"/>
                </a:lnTo>
                <a:lnTo>
                  <a:pt x="400" y="206"/>
                </a:lnTo>
                <a:lnTo>
                  <a:pt x="400" y="208"/>
                </a:lnTo>
                <a:close/>
                <a:moveTo>
                  <a:pt x="389" y="99"/>
                </a:moveTo>
                <a:lnTo>
                  <a:pt x="440" y="67"/>
                </a:lnTo>
                <a:lnTo>
                  <a:pt x="442" y="67"/>
                </a:lnTo>
                <a:lnTo>
                  <a:pt x="442" y="65"/>
                </a:lnTo>
                <a:lnTo>
                  <a:pt x="440" y="63"/>
                </a:lnTo>
                <a:lnTo>
                  <a:pt x="440" y="63"/>
                </a:lnTo>
                <a:lnTo>
                  <a:pt x="394" y="90"/>
                </a:lnTo>
                <a:lnTo>
                  <a:pt x="391" y="94"/>
                </a:lnTo>
                <a:lnTo>
                  <a:pt x="389" y="97"/>
                </a:lnTo>
                <a:lnTo>
                  <a:pt x="389" y="99"/>
                </a:lnTo>
                <a:close/>
                <a:moveTo>
                  <a:pt x="202" y="109"/>
                </a:moveTo>
                <a:lnTo>
                  <a:pt x="202" y="109"/>
                </a:lnTo>
                <a:lnTo>
                  <a:pt x="202" y="109"/>
                </a:lnTo>
                <a:lnTo>
                  <a:pt x="208" y="105"/>
                </a:lnTo>
                <a:lnTo>
                  <a:pt x="215" y="99"/>
                </a:lnTo>
                <a:lnTo>
                  <a:pt x="259" y="73"/>
                </a:lnTo>
                <a:lnTo>
                  <a:pt x="259" y="73"/>
                </a:lnTo>
                <a:lnTo>
                  <a:pt x="257" y="73"/>
                </a:lnTo>
                <a:lnTo>
                  <a:pt x="248" y="76"/>
                </a:lnTo>
                <a:lnTo>
                  <a:pt x="238" y="80"/>
                </a:lnTo>
                <a:lnTo>
                  <a:pt x="231" y="86"/>
                </a:lnTo>
                <a:lnTo>
                  <a:pt x="221" y="94"/>
                </a:lnTo>
                <a:lnTo>
                  <a:pt x="210" y="99"/>
                </a:lnTo>
                <a:lnTo>
                  <a:pt x="200" y="107"/>
                </a:lnTo>
                <a:lnTo>
                  <a:pt x="200" y="107"/>
                </a:lnTo>
                <a:lnTo>
                  <a:pt x="202" y="109"/>
                </a:lnTo>
                <a:close/>
                <a:moveTo>
                  <a:pt x="202" y="116"/>
                </a:moveTo>
                <a:lnTo>
                  <a:pt x="202" y="116"/>
                </a:lnTo>
                <a:lnTo>
                  <a:pt x="227" y="101"/>
                </a:lnTo>
                <a:lnTo>
                  <a:pt x="253" y="86"/>
                </a:lnTo>
                <a:lnTo>
                  <a:pt x="261" y="82"/>
                </a:lnTo>
                <a:lnTo>
                  <a:pt x="267" y="78"/>
                </a:lnTo>
                <a:lnTo>
                  <a:pt x="267" y="76"/>
                </a:lnTo>
                <a:lnTo>
                  <a:pt x="267" y="76"/>
                </a:lnTo>
                <a:lnTo>
                  <a:pt x="265" y="76"/>
                </a:lnTo>
                <a:lnTo>
                  <a:pt x="255" y="80"/>
                </a:lnTo>
                <a:lnTo>
                  <a:pt x="248" y="84"/>
                </a:lnTo>
                <a:lnTo>
                  <a:pt x="240" y="88"/>
                </a:lnTo>
                <a:lnTo>
                  <a:pt x="204" y="113"/>
                </a:lnTo>
                <a:lnTo>
                  <a:pt x="202" y="115"/>
                </a:lnTo>
                <a:lnTo>
                  <a:pt x="202" y="116"/>
                </a:lnTo>
                <a:close/>
                <a:moveTo>
                  <a:pt x="206" y="124"/>
                </a:moveTo>
                <a:lnTo>
                  <a:pt x="206" y="126"/>
                </a:lnTo>
                <a:lnTo>
                  <a:pt x="208" y="126"/>
                </a:lnTo>
                <a:lnTo>
                  <a:pt x="208" y="128"/>
                </a:lnTo>
                <a:lnTo>
                  <a:pt x="219" y="120"/>
                </a:lnTo>
                <a:lnTo>
                  <a:pt x="248" y="103"/>
                </a:lnTo>
                <a:lnTo>
                  <a:pt x="276" y="88"/>
                </a:lnTo>
                <a:lnTo>
                  <a:pt x="274" y="88"/>
                </a:lnTo>
                <a:lnTo>
                  <a:pt x="274" y="86"/>
                </a:lnTo>
                <a:lnTo>
                  <a:pt x="271" y="86"/>
                </a:lnTo>
                <a:lnTo>
                  <a:pt x="269" y="88"/>
                </a:lnTo>
                <a:lnTo>
                  <a:pt x="236" y="105"/>
                </a:lnTo>
                <a:lnTo>
                  <a:pt x="206" y="124"/>
                </a:lnTo>
                <a:close/>
                <a:moveTo>
                  <a:pt x="44" y="172"/>
                </a:moveTo>
                <a:lnTo>
                  <a:pt x="44" y="172"/>
                </a:lnTo>
                <a:lnTo>
                  <a:pt x="69" y="149"/>
                </a:lnTo>
                <a:lnTo>
                  <a:pt x="93" y="126"/>
                </a:lnTo>
                <a:lnTo>
                  <a:pt x="93" y="124"/>
                </a:lnTo>
                <a:lnTo>
                  <a:pt x="93" y="124"/>
                </a:lnTo>
                <a:lnTo>
                  <a:pt x="95" y="122"/>
                </a:lnTo>
                <a:lnTo>
                  <a:pt x="95" y="122"/>
                </a:lnTo>
                <a:lnTo>
                  <a:pt x="88" y="126"/>
                </a:lnTo>
                <a:lnTo>
                  <a:pt x="82" y="132"/>
                </a:lnTo>
                <a:lnTo>
                  <a:pt x="44" y="166"/>
                </a:lnTo>
                <a:lnTo>
                  <a:pt x="44" y="170"/>
                </a:lnTo>
                <a:lnTo>
                  <a:pt x="44" y="172"/>
                </a:lnTo>
                <a:close/>
                <a:moveTo>
                  <a:pt x="402" y="130"/>
                </a:moveTo>
                <a:lnTo>
                  <a:pt x="402" y="130"/>
                </a:lnTo>
                <a:lnTo>
                  <a:pt x="404" y="130"/>
                </a:lnTo>
                <a:lnTo>
                  <a:pt x="404" y="130"/>
                </a:lnTo>
                <a:lnTo>
                  <a:pt x="406" y="128"/>
                </a:lnTo>
                <a:lnTo>
                  <a:pt x="427" y="118"/>
                </a:lnTo>
                <a:lnTo>
                  <a:pt x="448" y="111"/>
                </a:lnTo>
                <a:lnTo>
                  <a:pt x="450" y="109"/>
                </a:lnTo>
                <a:lnTo>
                  <a:pt x="450" y="109"/>
                </a:lnTo>
                <a:lnTo>
                  <a:pt x="450" y="107"/>
                </a:lnTo>
                <a:lnTo>
                  <a:pt x="448" y="95"/>
                </a:lnTo>
                <a:lnTo>
                  <a:pt x="446" y="84"/>
                </a:lnTo>
                <a:lnTo>
                  <a:pt x="429" y="97"/>
                </a:lnTo>
                <a:lnTo>
                  <a:pt x="410" y="111"/>
                </a:lnTo>
                <a:lnTo>
                  <a:pt x="408" y="111"/>
                </a:lnTo>
                <a:lnTo>
                  <a:pt x="408" y="111"/>
                </a:lnTo>
                <a:lnTo>
                  <a:pt x="406" y="111"/>
                </a:lnTo>
                <a:lnTo>
                  <a:pt x="406" y="113"/>
                </a:lnTo>
                <a:lnTo>
                  <a:pt x="404" y="113"/>
                </a:lnTo>
                <a:lnTo>
                  <a:pt x="404" y="113"/>
                </a:lnTo>
                <a:lnTo>
                  <a:pt x="404" y="115"/>
                </a:lnTo>
                <a:lnTo>
                  <a:pt x="402" y="115"/>
                </a:lnTo>
                <a:lnTo>
                  <a:pt x="402" y="115"/>
                </a:lnTo>
                <a:lnTo>
                  <a:pt x="402" y="115"/>
                </a:lnTo>
                <a:lnTo>
                  <a:pt x="404" y="115"/>
                </a:lnTo>
                <a:lnTo>
                  <a:pt x="404" y="113"/>
                </a:lnTo>
                <a:lnTo>
                  <a:pt x="404" y="113"/>
                </a:lnTo>
                <a:lnTo>
                  <a:pt x="406" y="113"/>
                </a:lnTo>
                <a:lnTo>
                  <a:pt x="406" y="113"/>
                </a:lnTo>
                <a:lnTo>
                  <a:pt x="408" y="111"/>
                </a:lnTo>
                <a:lnTo>
                  <a:pt x="408" y="111"/>
                </a:lnTo>
                <a:lnTo>
                  <a:pt x="410" y="111"/>
                </a:lnTo>
                <a:lnTo>
                  <a:pt x="425" y="103"/>
                </a:lnTo>
                <a:lnTo>
                  <a:pt x="442" y="97"/>
                </a:lnTo>
                <a:lnTo>
                  <a:pt x="444" y="97"/>
                </a:lnTo>
                <a:lnTo>
                  <a:pt x="444" y="97"/>
                </a:lnTo>
                <a:lnTo>
                  <a:pt x="444" y="99"/>
                </a:lnTo>
                <a:lnTo>
                  <a:pt x="442" y="103"/>
                </a:lnTo>
                <a:lnTo>
                  <a:pt x="436" y="107"/>
                </a:lnTo>
                <a:lnTo>
                  <a:pt x="406" y="128"/>
                </a:lnTo>
                <a:lnTo>
                  <a:pt x="406" y="128"/>
                </a:lnTo>
                <a:lnTo>
                  <a:pt x="404" y="130"/>
                </a:lnTo>
                <a:lnTo>
                  <a:pt x="404" y="130"/>
                </a:lnTo>
                <a:lnTo>
                  <a:pt x="402" y="130"/>
                </a:lnTo>
                <a:lnTo>
                  <a:pt x="402" y="130"/>
                </a:lnTo>
                <a:close/>
                <a:moveTo>
                  <a:pt x="404" y="229"/>
                </a:moveTo>
                <a:lnTo>
                  <a:pt x="425" y="223"/>
                </a:lnTo>
                <a:lnTo>
                  <a:pt x="448" y="217"/>
                </a:lnTo>
                <a:lnTo>
                  <a:pt x="450" y="206"/>
                </a:lnTo>
                <a:lnTo>
                  <a:pt x="450" y="196"/>
                </a:lnTo>
                <a:lnTo>
                  <a:pt x="404" y="229"/>
                </a:lnTo>
                <a:lnTo>
                  <a:pt x="404" y="229"/>
                </a:lnTo>
                <a:close/>
                <a:moveTo>
                  <a:pt x="44" y="158"/>
                </a:moveTo>
                <a:lnTo>
                  <a:pt x="78" y="128"/>
                </a:lnTo>
                <a:lnTo>
                  <a:pt x="82" y="122"/>
                </a:lnTo>
                <a:lnTo>
                  <a:pt x="88" y="116"/>
                </a:lnTo>
                <a:lnTo>
                  <a:pt x="92" y="111"/>
                </a:lnTo>
                <a:lnTo>
                  <a:pt x="92" y="111"/>
                </a:lnTo>
                <a:lnTo>
                  <a:pt x="93" y="111"/>
                </a:lnTo>
                <a:lnTo>
                  <a:pt x="93" y="111"/>
                </a:lnTo>
                <a:lnTo>
                  <a:pt x="92" y="111"/>
                </a:lnTo>
                <a:lnTo>
                  <a:pt x="84" y="115"/>
                </a:lnTo>
                <a:lnTo>
                  <a:pt x="76" y="118"/>
                </a:lnTo>
                <a:lnTo>
                  <a:pt x="59" y="134"/>
                </a:lnTo>
                <a:lnTo>
                  <a:pt x="44" y="149"/>
                </a:lnTo>
                <a:lnTo>
                  <a:pt x="44" y="158"/>
                </a:lnTo>
                <a:close/>
                <a:moveTo>
                  <a:pt x="391" y="84"/>
                </a:moveTo>
                <a:lnTo>
                  <a:pt x="347" y="132"/>
                </a:lnTo>
                <a:lnTo>
                  <a:pt x="314" y="164"/>
                </a:lnTo>
                <a:lnTo>
                  <a:pt x="280" y="194"/>
                </a:lnTo>
                <a:lnTo>
                  <a:pt x="271" y="202"/>
                </a:lnTo>
                <a:lnTo>
                  <a:pt x="257" y="210"/>
                </a:lnTo>
                <a:lnTo>
                  <a:pt x="242" y="214"/>
                </a:lnTo>
                <a:lnTo>
                  <a:pt x="246" y="215"/>
                </a:lnTo>
                <a:lnTo>
                  <a:pt x="250" y="215"/>
                </a:lnTo>
                <a:lnTo>
                  <a:pt x="253" y="215"/>
                </a:lnTo>
                <a:lnTo>
                  <a:pt x="257" y="215"/>
                </a:lnTo>
                <a:lnTo>
                  <a:pt x="305" y="174"/>
                </a:lnTo>
                <a:lnTo>
                  <a:pt x="351" y="130"/>
                </a:lnTo>
                <a:lnTo>
                  <a:pt x="351" y="128"/>
                </a:lnTo>
                <a:lnTo>
                  <a:pt x="352" y="128"/>
                </a:lnTo>
                <a:lnTo>
                  <a:pt x="373" y="107"/>
                </a:lnTo>
                <a:lnTo>
                  <a:pt x="391" y="84"/>
                </a:lnTo>
                <a:close/>
                <a:moveTo>
                  <a:pt x="57" y="267"/>
                </a:moveTo>
                <a:lnTo>
                  <a:pt x="57" y="267"/>
                </a:lnTo>
                <a:lnTo>
                  <a:pt x="57" y="267"/>
                </a:lnTo>
                <a:lnTo>
                  <a:pt x="69" y="269"/>
                </a:lnTo>
                <a:lnTo>
                  <a:pt x="71" y="269"/>
                </a:lnTo>
                <a:lnTo>
                  <a:pt x="78" y="261"/>
                </a:lnTo>
                <a:lnTo>
                  <a:pt x="86" y="252"/>
                </a:lnTo>
                <a:lnTo>
                  <a:pt x="95" y="244"/>
                </a:lnTo>
                <a:lnTo>
                  <a:pt x="103" y="236"/>
                </a:lnTo>
                <a:lnTo>
                  <a:pt x="111" y="227"/>
                </a:lnTo>
                <a:lnTo>
                  <a:pt x="105" y="229"/>
                </a:lnTo>
                <a:lnTo>
                  <a:pt x="101" y="233"/>
                </a:lnTo>
                <a:lnTo>
                  <a:pt x="78" y="248"/>
                </a:lnTo>
                <a:lnTo>
                  <a:pt x="57" y="267"/>
                </a:lnTo>
                <a:close/>
                <a:moveTo>
                  <a:pt x="44" y="189"/>
                </a:moveTo>
                <a:lnTo>
                  <a:pt x="59" y="174"/>
                </a:lnTo>
                <a:lnTo>
                  <a:pt x="74" y="158"/>
                </a:lnTo>
                <a:lnTo>
                  <a:pt x="84" y="151"/>
                </a:lnTo>
                <a:lnTo>
                  <a:pt x="93" y="141"/>
                </a:lnTo>
                <a:lnTo>
                  <a:pt x="103" y="132"/>
                </a:lnTo>
                <a:lnTo>
                  <a:pt x="103" y="130"/>
                </a:lnTo>
                <a:lnTo>
                  <a:pt x="103" y="130"/>
                </a:lnTo>
                <a:lnTo>
                  <a:pt x="103" y="130"/>
                </a:lnTo>
                <a:lnTo>
                  <a:pt x="103" y="130"/>
                </a:lnTo>
                <a:lnTo>
                  <a:pt x="99" y="132"/>
                </a:lnTo>
                <a:lnTo>
                  <a:pt x="80" y="145"/>
                </a:lnTo>
                <a:lnTo>
                  <a:pt x="61" y="162"/>
                </a:lnTo>
                <a:lnTo>
                  <a:pt x="44" y="179"/>
                </a:lnTo>
                <a:lnTo>
                  <a:pt x="44" y="189"/>
                </a:lnTo>
                <a:close/>
                <a:moveTo>
                  <a:pt x="44" y="234"/>
                </a:moveTo>
                <a:lnTo>
                  <a:pt x="44" y="236"/>
                </a:lnTo>
                <a:lnTo>
                  <a:pt x="44" y="238"/>
                </a:lnTo>
                <a:lnTo>
                  <a:pt x="48" y="236"/>
                </a:lnTo>
                <a:lnTo>
                  <a:pt x="50" y="233"/>
                </a:lnTo>
                <a:lnTo>
                  <a:pt x="76" y="210"/>
                </a:lnTo>
                <a:lnTo>
                  <a:pt x="101" y="185"/>
                </a:lnTo>
                <a:lnTo>
                  <a:pt x="101" y="185"/>
                </a:lnTo>
                <a:lnTo>
                  <a:pt x="103" y="185"/>
                </a:lnTo>
                <a:lnTo>
                  <a:pt x="103" y="183"/>
                </a:lnTo>
                <a:lnTo>
                  <a:pt x="101" y="185"/>
                </a:lnTo>
                <a:lnTo>
                  <a:pt x="93" y="189"/>
                </a:lnTo>
                <a:lnTo>
                  <a:pt x="84" y="194"/>
                </a:lnTo>
                <a:lnTo>
                  <a:pt x="46" y="227"/>
                </a:lnTo>
                <a:lnTo>
                  <a:pt x="44" y="229"/>
                </a:lnTo>
                <a:lnTo>
                  <a:pt x="44" y="233"/>
                </a:lnTo>
                <a:lnTo>
                  <a:pt x="44" y="234"/>
                </a:lnTo>
                <a:close/>
                <a:moveTo>
                  <a:pt x="48" y="257"/>
                </a:moveTo>
                <a:lnTo>
                  <a:pt x="52" y="261"/>
                </a:lnTo>
                <a:lnTo>
                  <a:pt x="53" y="265"/>
                </a:lnTo>
                <a:lnTo>
                  <a:pt x="73" y="248"/>
                </a:lnTo>
                <a:lnTo>
                  <a:pt x="90" y="231"/>
                </a:lnTo>
                <a:lnTo>
                  <a:pt x="97" y="225"/>
                </a:lnTo>
                <a:lnTo>
                  <a:pt x="105" y="217"/>
                </a:lnTo>
                <a:lnTo>
                  <a:pt x="113" y="210"/>
                </a:lnTo>
                <a:lnTo>
                  <a:pt x="101" y="215"/>
                </a:lnTo>
                <a:lnTo>
                  <a:pt x="92" y="221"/>
                </a:lnTo>
                <a:lnTo>
                  <a:pt x="48" y="257"/>
                </a:lnTo>
                <a:close/>
                <a:moveTo>
                  <a:pt x="46" y="244"/>
                </a:moveTo>
                <a:lnTo>
                  <a:pt x="48" y="253"/>
                </a:lnTo>
                <a:lnTo>
                  <a:pt x="50" y="250"/>
                </a:lnTo>
                <a:lnTo>
                  <a:pt x="53" y="246"/>
                </a:lnTo>
                <a:lnTo>
                  <a:pt x="107" y="200"/>
                </a:lnTo>
                <a:lnTo>
                  <a:pt x="107" y="198"/>
                </a:lnTo>
                <a:lnTo>
                  <a:pt x="109" y="198"/>
                </a:lnTo>
                <a:lnTo>
                  <a:pt x="109" y="196"/>
                </a:lnTo>
                <a:lnTo>
                  <a:pt x="109" y="196"/>
                </a:lnTo>
                <a:lnTo>
                  <a:pt x="105" y="198"/>
                </a:lnTo>
                <a:lnTo>
                  <a:pt x="101" y="200"/>
                </a:lnTo>
                <a:lnTo>
                  <a:pt x="82" y="212"/>
                </a:lnTo>
                <a:lnTo>
                  <a:pt x="65" y="225"/>
                </a:lnTo>
                <a:lnTo>
                  <a:pt x="50" y="240"/>
                </a:lnTo>
                <a:lnTo>
                  <a:pt x="48" y="240"/>
                </a:lnTo>
                <a:lnTo>
                  <a:pt x="46" y="242"/>
                </a:lnTo>
                <a:lnTo>
                  <a:pt x="46" y="244"/>
                </a:lnTo>
                <a:close/>
                <a:moveTo>
                  <a:pt x="271" y="95"/>
                </a:moveTo>
                <a:lnTo>
                  <a:pt x="261" y="99"/>
                </a:lnTo>
                <a:lnTo>
                  <a:pt x="252" y="103"/>
                </a:lnTo>
                <a:lnTo>
                  <a:pt x="242" y="109"/>
                </a:lnTo>
                <a:lnTo>
                  <a:pt x="210" y="130"/>
                </a:lnTo>
                <a:lnTo>
                  <a:pt x="215" y="132"/>
                </a:lnTo>
                <a:lnTo>
                  <a:pt x="223" y="135"/>
                </a:lnTo>
                <a:lnTo>
                  <a:pt x="238" y="126"/>
                </a:lnTo>
                <a:lnTo>
                  <a:pt x="257" y="115"/>
                </a:lnTo>
                <a:lnTo>
                  <a:pt x="276" y="101"/>
                </a:lnTo>
                <a:lnTo>
                  <a:pt x="269" y="103"/>
                </a:lnTo>
                <a:lnTo>
                  <a:pt x="265" y="105"/>
                </a:lnTo>
                <a:lnTo>
                  <a:pt x="223" y="128"/>
                </a:lnTo>
                <a:lnTo>
                  <a:pt x="221" y="128"/>
                </a:lnTo>
                <a:lnTo>
                  <a:pt x="221" y="128"/>
                </a:lnTo>
                <a:lnTo>
                  <a:pt x="221" y="126"/>
                </a:lnTo>
                <a:lnTo>
                  <a:pt x="225" y="124"/>
                </a:lnTo>
                <a:lnTo>
                  <a:pt x="229" y="120"/>
                </a:lnTo>
                <a:lnTo>
                  <a:pt x="250" y="109"/>
                </a:lnTo>
                <a:lnTo>
                  <a:pt x="271" y="97"/>
                </a:lnTo>
                <a:lnTo>
                  <a:pt x="271" y="97"/>
                </a:lnTo>
                <a:lnTo>
                  <a:pt x="271" y="95"/>
                </a:lnTo>
                <a:lnTo>
                  <a:pt x="271" y="95"/>
                </a:lnTo>
                <a:close/>
                <a:moveTo>
                  <a:pt x="42" y="206"/>
                </a:moveTo>
                <a:lnTo>
                  <a:pt x="52" y="196"/>
                </a:lnTo>
                <a:lnTo>
                  <a:pt x="59" y="189"/>
                </a:lnTo>
                <a:lnTo>
                  <a:pt x="88" y="164"/>
                </a:lnTo>
                <a:lnTo>
                  <a:pt x="114" y="139"/>
                </a:lnTo>
                <a:lnTo>
                  <a:pt x="114" y="137"/>
                </a:lnTo>
                <a:lnTo>
                  <a:pt x="114" y="137"/>
                </a:lnTo>
                <a:lnTo>
                  <a:pt x="114" y="137"/>
                </a:lnTo>
                <a:lnTo>
                  <a:pt x="105" y="143"/>
                </a:lnTo>
                <a:lnTo>
                  <a:pt x="95" y="147"/>
                </a:lnTo>
                <a:lnTo>
                  <a:pt x="88" y="154"/>
                </a:lnTo>
                <a:lnTo>
                  <a:pt x="65" y="174"/>
                </a:lnTo>
                <a:lnTo>
                  <a:pt x="44" y="196"/>
                </a:lnTo>
                <a:lnTo>
                  <a:pt x="44" y="200"/>
                </a:lnTo>
                <a:lnTo>
                  <a:pt x="42" y="206"/>
                </a:lnTo>
                <a:close/>
                <a:moveTo>
                  <a:pt x="255" y="8"/>
                </a:moveTo>
                <a:lnTo>
                  <a:pt x="246" y="8"/>
                </a:lnTo>
                <a:lnTo>
                  <a:pt x="246" y="8"/>
                </a:lnTo>
                <a:lnTo>
                  <a:pt x="246" y="8"/>
                </a:lnTo>
                <a:lnTo>
                  <a:pt x="210" y="10"/>
                </a:lnTo>
                <a:lnTo>
                  <a:pt x="173" y="12"/>
                </a:lnTo>
                <a:lnTo>
                  <a:pt x="162" y="14"/>
                </a:lnTo>
                <a:lnTo>
                  <a:pt x="151" y="14"/>
                </a:lnTo>
                <a:lnTo>
                  <a:pt x="156" y="16"/>
                </a:lnTo>
                <a:lnTo>
                  <a:pt x="162" y="16"/>
                </a:lnTo>
                <a:lnTo>
                  <a:pt x="272" y="14"/>
                </a:lnTo>
                <a:lnTo>
                  <a:pt x="305" y="12"/>
                </a:lnTo>
                <a:lnTo>
                  <a:pt x="337" y="10"/>
                </a:lnTo>
                <a:lnTo>
                  <a:pt x="328" y="10"/>
                </a:lnTo>
                <a:lnTo>
                  <a:pt x="322" y="10"/>
                </a:lnTo>
                <a:lnTo>
                  <a:pt x="314" y="10"/>
                </a:lnTo>
                <a:lnTo>
                  <a:pt x="307" y="10"/>
                </a:lnTo>
                <a:lnTo>
                  <a:pt x="309" y="10"/>
                </a:lnTo>
                <a:lnTo>
                  <a:pt x="311" y="10"/>
                </a:lnTo>
                <a:lnTo>
                  <a:pt x="309" y="10"/>
                </a:lnTo>
                <a:lnTo>
                  <a:pt x="307" y="10"/>
                </a:lnTo>
                <a:lnTo>
                  <a:pt x="307" y="10"/>
                </a:lnTo>
                <a:lnTo>
                  <a:pt x="303" y="10"/>
                </a:lnTo>
                <a:lnTo>
                  <a:pt x="299" y="10"/>
                </a:lnTo>
                <a:lnTo>
                  <a:pt x="297" y="10"/>
                </a:lnTo>
                <a:lnTo>
                  <a:pt x="259" y="8"/>
                </a:lnTo>
                <a:lnTo>
                  <a:pt x="257" y="8"/>
                </a:lnTo>
                <a:lnTo>
                  <a:pt x="257" y="8"/>
                </a:lnTo>
                <a:lnTo>
                  <a:pt x="257" y="8"/>
                </a:lnTo>
                <a:lnTo>
                  <a:pt x="255" y="8"/>
                </a:lnTo>
                <a:lnTo>
                  <a:pt x="255" y="8"/>
                </a:lnTo>
                <a:close/>
                <a:moveTo>
                  <a:pt x="44" y="221"/>
                </a:moveTo>
                <a:lnTo>
                  <a:pt x="103" y="168"/>
                </a:lnTo>
                <a:lnTo>
                  <a:pt x="107" y="162"/>
                </a:lnTo>
                <a:lnTo>
                  <a:pt x="109" y="158"/>
                </a:lnTo>
                <a:lnTo>
                  <a:pt x="109" y="156"/>
                </a:lnTo>
                <a:lnTo>
                  <a:pt x="109" y="156"/>
                </a:lnTo>
                <a:lnTo>
                  <a:pt x="103" y="160"/>
                </a:lnTo>
                <a:lnTo>
                  <a:pt x="99" y="162"/>
                </a:lnTo>
                <a:lnTo>
                  <a:pt x="78" y="177"/>
                </a:lnTo>
                <a:lnTo>
                  <a:pt x="61" y="194"/>
                </a:lnTo>
                <a:lnTo>
                  <a:pt x="44" y="212"/>
                </a:lnTo>
                <a:lnTo>
                  <a:pt x="44" y="217"/>
                </a:lnTo>
                <a:lnTo>
                  <a:pt x="44" y="221"/>
                </a:lnTo>
                <a:close/>
                <a:moveTo>
                  <a:pt x="193" y="115"/>
                </a:moveTo>
                <a:lnTo>
                  <a:pt x="193" y="101"/>
                </a:lnTo>
                <a:lnTo>
                  <a:pt x="196" y="92"/>
                </a:lnTo>
                <a:lnTo>
                  <a:pt x="202" y="82"/>
                </a:lnTo>
                <a:lnTo>
                  <a:pt x="204" y="80"/>
                </a:lnTo>
                <a:lnTo>
                  <a:pt x="206" y="76"/>
                </a:lnTo>
                <a:lnTo>
                  <a:pt x="208" y="75"/>
                </a:lnTo>
                <a:lnTo>
                  <a:pt x="227" y="65"/>
                </a:lnTo>
                <a:lnTo>
                  <a:pt x="234" y="63"/>
                </a:lnTo>
                <a:lnTo>
                  <a:pt x="242" y="61"/>
                </a:lnTo>
                <a:lnTo>
                  <a:pt x="248" y="63"/>
                </a:lnTo>
                <a:lnTo>
                  <a:pt x="255" y="63"/>
                </a:lnTo>
                <a:lnTo>
                  <a:pt x="259" y="65"/>
                </a:lnTo>
                <a:lnTo>
                  <a:pt x="261" y="67"/>
                </a:lnTo>
                <a:lnTo>
                  <a:pt x="267" y="67"/>
                </a:lnTo>
                <a:lnTo>
                  <a:pt x="267" y="69"/>
                </a:lnTo>
                <a:lnTo>
                  <a:pt x="267" y="69"/>
                </a:lnTo>
                <a:lnTo>
                  <a:pt x="269" y="71"/>
                </a:lnTo>
                <a:lnTo>
                  <a:pt x="274" y="76"/>
                </a:lnTo>
                <a:lnTo>
                  <a:pt x="278" y="82"/>
                </a:lnTo>
                <a:lnTo>
                  <a:pt x="280" y="82"/>
                </a:lnTo>
                <a:lnTo>
                  <a:pt x="282" y="82"/>
                </a:lnTo>
                <a:lnTo>
                  <a:pt x="282" y="82"/>
                </a:lnTo>
                <a:lnTo>
                  <a:pt x="284" y="82"/>
                </a:lnTo>
                <a:lnTo>
                  <a:pt x="284" y="84"/>
                </a:lnTo>
                <a:lnTo>
                  <a:pt x="282" y="86"/>
                </a:lnTo>
                <a:lnTo>
                  <a:pt x="282" y="86"/>
                </a:lnTo>
                <a:lnTo>
                  <a:pt x="284" y="97"/>
                </a:lnTo>
                <a:lnTo>
                  <a:pt x="282" y="109"/>
                </a:lnTo>
                <a:lnTo>
                  <a:pt x="278" y="118"/>
                </a:lnTo>
                <a:lnTo>
                  <a:pt x="274" y="124"/>
                </a:lnTo>
                <a:lnTo>
                  <a:pt x="271" y="130"/>
                </a:lnTo>
                <a:lnTo>
                  <a:pt x="267" y="132"/>
                </a:lnTo>
                <a:lnTo>
                  <a:pt x="263" y="135"/>
                </a:lnTo>
                <a:lnTo>
                  <a:pt x="257" y="137"/>
                </a:lnTo>
                <a:lnTo>
                  <a:pt x="252" y="139"/>
                </a:lnTo>
                <a:lnTo>
                  <a:pt x="252" y="141"/>
                </a:lnTo>
                <a:lnTo>
                  <a:pt x="253" y="141"/>
                </a:lnTo>
                <a:lnTo>
                  <a:pt x="253" y="143"/>
                </a:lnTo>
                <a:lnTo>
                  <a:pt x="253" y="145"/>
                </a:lnTo>
                <a:lnTo>
                  <a:pt x="255" y="149"/>
                </a:lnTo>
                <a:lnTo>
                  <a:pt x="257" y="149"/>
                </a:lnTo>
                <a:lnTo>
                  <a:pt x="261" y="149"/>
                </a:lnTo>
                <a:lnTo>
                  <a:pt x="261" y="149"/>
                </a:lnTo>
                <a:lnTo>
                  <a:pt x="261" y="149"/>
                </a:lnTo>
                <a:lnTo>
                  <a:pt x="261" y="151"/>
                </a:lnTo>
                <a:lnTo>
                  <a:pt x="259" y="151"/>
                </a:lnTo>
                <a:lnTo>
                  <a:pt x="257" y="153"/>
                </a:lnTo>
                <a:lnTo>
                  <a:pt x="257" y="153"/>
                </a:lnTo>
                <a:lnTo>
                  <a:pt x="259" y="160"/>
                </a:lnTo>
                <a:lnTo>
                  <a:pt x="259" y="168"/>
                </a:lnTo>
                <a:lnTo>
                  <a:pt x="261" y="168"/>
                </a:lnTo>
                <a:lnTo>
                  <a:pt x="261" y="168"/>
                </a:lnTo>
                <a:lnTo>
                  <a:pt x="263" y="170"/>
                </a:lnTo>
                <a:lnTo>
                  <a:pt x="263" y="172"/>
                </a:lnTo>
                <a:lnTo>
                  <a:pt x="261" y="174"/>
                </a:lnTo>
                <a:lnTo>
                  <a:pt x="261" y="175"/>
                </a:lnTo>
                <a:lnTo>
                  <a:pt x="261" y="181"/>
                </a:lnTo>
                <a:lnTo>
                  <a:pt x="261" y="185"/>
                </a:lnTo>
                <a:lnTo>
                  <a:pt x="259" y="187"/>
                </a:lnTo>
                <a:lnTo>
                  <a:pt x="257" y="187"/>
                </a:lnTo>
                <a:lnTo>
                  <a:pt x="255" y="187"/>
                </a:lnTo>
                <a:lnTo>
                  <a:pt x="253" y="187"/>
                </a:lnTo>
                <a:lnTo>
                  <a:pt x="252" y="187"/>
                </a:lnTo>
                <a:lnTo>
                  <a:pt x="252" y="187"/>
                </a:lnTo>
                <a:lnTo>
                  <a:pt x="250" y="189"/>
                </a:lnTo>
                <a:lnTo>
                  <a:pt x="250" y="191"/>
                </a:lnTo>
                <a:lnTo>
                  <a:pt x="250" y="191"/>
                </a:lnTo>
                <a:lnTo>
                  <a:pt x="250" y="191"/>
                </a:lnTo>
                <a:lnTo>
                  <a:pt x="250" y="191"/>
                </a:lnTo>
                <a:lnTo>
                  <a:pt x="250" y="191"/>
                </a:lnTo>
                <a:lnTo>
                  <a:pt x="252" y="189"/>
                </a:lnTo>
                <a:lnTo>
                  <a:pt x="253" y="189"/>
                </a:lnTo>
                <a:lnTo>
                  <a:pt x="253" y="189"/>
                </a:lnTo>
                <a:lnTo>
                  <a:pt x="255" y="189"/>
                </a:lnTo>
                <a:lnTo>
                  <a:pt x="253" y="191"/>
                </a:lnTo>
                <a:lnTo>
                  <a:pt x="252" y="191"/>
                </a:lnTo>
                <a:lnTo>
                  <a:pt x="248" y="193"/>
                </a:lnTo>
                <a:lnTo>
                  <a:pt x="246" y="193"/>
                </a:lnTo>
                <a:lnTo>
                  <a:pt x="246" y="191"/>
                </a:lnTo>
                <a:lnTo>
                  <a:pt x="246" y="189"/>
                </a:lnTo>
                <a:lnTo>
                  <a:pt x="248" y="187"/>
                </a:lnTo>
                <a:lnTo>
                  <a:pt x="238" y="187"/>
                </a:lnTo>
                <a:lnTo>
                  <a:pt x="229" y="189"/>
                </a:lnTo>
                <a:lnTo>
                  <a:pt x="227" y="189"/>
                </a:lnTo>
                <a:lnTo>
                  <a:pt x="225" y="191"/>
                </a:lnTo>
                <a:lnTo>
                  <a:pt x="225" y="191"/>
                </a:lnTo>
                <a:lnTo>
                  <a:pt x="225" y="189"/>
                </a:lnTo>
                <a:lnTo>
                  <a:pt x="225" y="189"/>
                </a:lnTo>
                <a:lnTo>
                  <a:pt x="217" y="189"/>
                </a:lnTo>
                <a:lnTo>
                  <a:pt x="210" y="189"/>
                </a:lnTo>
                <a:lnTo>
                  <a:pt x="208" y="187"/>
                </a:lnTo>
                <a:lnTo>
                  <a:pt x="208" y="187"/>
                </a:lnTo>
                <a:lnTo>
                  <a:pt x="208" y="185"/>
                </a:lnTo>
                <a:lnTo>
                  <a:pt x="208" y="181"/>
                </a:lnTo>
                <a:lnTo>
                  <a:pt x="210" y="174"/>
                </a:lnTo>
                <a:lnTo>
                  <a:pt x="212" y="164"/>
                </a:lnTo>
                <a:lnTo>
                  <a:pt x="210" y="164"/>
                </a:lnTo>
                <a:lnTo>
                  <a:pt x="210" y="164"/>
                </a:lnTo>
                <a:lnTo>
                  <a:pt x="210" y="162"/>
                </a:lnTo>
                <a:lnTo>
                  <a:pt x="210" y="160"/>
                </a:lnTo>
                <a:lnTo>
                  <a:pt x="213" y="156"/>
                </a:lnTo>
                <a:lnTo>
                  <a:pt x="213" y="147"/>
                </a:lnTo>
                <a:lnTo>
                  <a:pt x="217" y="139"/>
                </a:lnTo>
                <a:lnTo>
                  <a:pt x="210" y="135"/>
                </a:lnTo>
                <a:lnTo>
                  <a:pt x="204" y="132"/>
                </a:lnTo>
                <a:lnTo>
                  <a:pt x="200" y="126"/>
                </a:lnTo>
                <a:lnTo>
                  <a:pt x="196" y="120"/>
                </a:lnTo>
                <a:lnTo>
                  <a:pt x="193" y="115"/>
                </a:lnTo>
                <a:close/>
                <a:moveTo>
                  <a:pt x="84" y="259"/>
                </a:moveTo>
                <a:lnTo>
                  <a:pt x="99" y="246"/>
                </a:lnTo>
                <a:lnTo>
                  <a:pt x="116" y="236"/>
                </a:lnTo>
                <a:lnTo>
                  <a:pt x="118" y="234"/>
                </a:lnTo>
                <a:lnTo>
                  <a:pt x="120" y="234"/>
                </a:lnTo>
                <a:lnTo>
                  <a:pt x="120" y="236"/>
                </a:lnTo>
                <a:lnTo>
                  <a:pt x="120" y="236"/>
                </a:lnTo>
                <a:lnTo>
                  <a:pt x="118" y="242"/>
                </a:lnTo>
                <a:lnTo>
                  <a:pt x="113" y="248"/>
                </a:lnTo>
                <a:lnTo>
                  <a:pt x="120" y="242"/>
                </a:lnTo>
                <a:lnTo>
                  <a:pt x="128" y="238"/>
                </a:lnTo>
                <a:lnTo>
                  <a:pt x="128" y="238"/>
                </a:lnTo>
                <a:lnTo>
                  <a:pt x="130" y="238"/>
                </a:lnTo>
                <a:lnTo>
                  <a:pt x="132" y="240"/>
                </a:lnTo>
                <a:lnTo>
                  <a:pt x="130" y="244"/>
                </a:lnTo>
                <a:lnTo>
                  <a:pt x="128" y="248"/>
                </a:lnTo>
                <a:lnTo>
                  <a:pt x="124" y="253"/>
                </a:lnTo>
                <a:lnTo>
                  <a:pt x="122" y="259"/>
                </a:lnTo>
                <a:lnTo>
                  <a:pt x="118" y="265"/>
                </a:lnTo>
                <a:lnTo>
                  <a:pt x="124" y="263"/>
                </a:lnTo>
                <a:lnTo>
                  <a:pt x="124" y="265"/>
                </a:lnTo>
                <a:lnTo>
                  <a:pt x="122" y="265"/>
                </a:lnTo>
                <a:lnTo>
                  <a:pt x="120" y="267"/>
                </a:lnTo>
                <a:lnTo>
                  <a:pt x="118" y="267"/>
                </a:lnTo>
                <a:lnTo>
                  <a:pt x="116" y="267"/>
                </a:lnTo>
                <a:lnTo>
                  <a:pt x="116" y="265"/>
                </a:lnTo>
                <a:lnTo>
                  <a:pt x="122" y="255"/>
                </a:lnTo>
                <a:lnTo>
                  <a:pt x="126" y="246"/>
                </a:lnTo>
                <a:lnTo>
                  <a:pt x="130" y="240"/>
                </a:lnTo>
                <a:lnTo>
                  <a:pt x="113" y="252"/>
                </a:lnTo>
                <a:lnTo>
                  <a:pt x="97" y="265"/>
                </a:lnTo>
                <a:lnTo>
                  <a:pt x="95" y="265"/>
                </a:lnTo>
                <a:lnTo>
                  <a:pt x="93" y="263"/>
                </a:lnTo>
                <a:lnTo>
                  <a:pt x="101" y="255"/>
                </a:lnTo>
                <a:lnTo>
                  <a:pt x="109" y="248"/>
                </a:lnTo>
                <a:lnTo>
                  <a:pt x="116" y="240"/>
                </a:lnTo>
                <a:lnTo>
                  <a:pt x="118" y="238"/>
                </a:lnTo>
                <a:lnTo>
                  <a:pt x="118" y="236"/>
                </a:lnTo>
                <a:lnTo>
                  <a:pt x="118" y="236"/>
                </a:lnTo>
                <a:lnTo>
                  <a:pt x="118" y="236"/>
                </a:lnTo>
                <a:lnTo>
                  <a:pt x="116" y="236"/>
                </a:lnTo>
                <a:lnTo>
                  <a:pt x="93" y="253"/>
                </a:lnTo>
                <a:lnTo>
                  <a:pt x="73" y="271"/>
                </a:lnTo>
                <a:lnTo>
                  <a:pt x="116" y="273"/>
                </a:lnTo>
                <a:lnTo>
                  <a:pt x="162" y="274"/>
                </a:lnTo>
                <a:lnTo>
                  <a:pt x="212" y="274"/>
                </a:lnTo>
                <a:lnTo>
                  <a:pt x="259" y="274"/>
                </a:lnTo>
                <a:lnTo>
                  <a:pt x="345" y="273"/>
                </a:lnTo>
                <a:lnTo>
                  <a:pt x="425" y="265"/>
                </a:lnTo>
                <a:lnTo>
                  <a:pt x="429" y="265"/>
                </a:lnTo>
                <a:lnTo>
                  <a:pt x="431" y="263"/>
                </a:lnTo>
                <a:lnTo>
                  <a:pt x="432" y="261"/>
                </a:lnTo>
                <a:lnTo>
                  <a:pt x="434" y="259"/>
                </a:lnTo>
                <a:lnTo>
                  <a:pt x="436" y="255"/>
                </a:lnTo>
                <a:lnTo>
                  <a:pt x="440" y="250"/>
                </a:lnTo>
                <a:lnTo>
                  <a:pt x="442" y="244"/>
                </a:lnTo>
                <a:lnTo>
                  <a:pt x="442" y="244"/>
                </a:lnTo>
                <a:lnTo>
                  <a:pt x="442" y="244"/>
                </a:lnTo>
                <a:lnTo>
                  <a:pt x="440" y="244"/>
                </a:lnTo>
                <a:lnTo>
                  <a:pt x="440" y="244"/>
                </a:lnTo>
                <a:lnTo>
                  <a:pt x="429" y="246"/>
                </a:lnTo>
                <a:lnTo>
                  <a:pt x="417" y="250"/>
                </a:lnTo>
                <a:lnTo>
                  <a:pt x="417" y="250"/>
                </a:lnTo>
                <a:lnTo>
                  <a:pt x="415" y="248"/>
                </a:lnTo>
                <a:lnTo>
                  <a:pt x="417" y="248"/>
                </a:lnTo>
                <a:lnTo>
                  <a:pt x="446" y="227"/>
                </a:lnTo>
                <a:lnTo>
                  <a:pt x="446" y="225"/>
                </a:lnTo>
                <a:lnTo>
                  <a:pt x="448" y="221"/>
                </a:lnTo>
                <a:lnTo>
                  <a:pt x="448" y="219"/>
                </a:lnTo>
                <a:lnTo>
                  <a:pt x="423" y="225"/>
                </a:lnTo>
                <a:lnTo>
                  <a:pt x="402" y="233"/>
                </a:lnTo>
                <a:lnTo>
                  <a:pt x="400" y="233"/>
                </a:lnTo>
                <a:lnTo>
                  <a:pt x="398" y="231"/>
                </a:lnTo>
                <a:lnTo>
                  <a:pt x="400" y="229"/>
                </a:lnTo>
                <a:lnTo>
                  <a:pt x="413" y="219"/>
                </a:lnTo>
                <a:lnTo>
                  <a:pt x="429" y="210"/>
                </a:lnTo>
                <a:lnTo>
                  <a:pt x="436" y="204"/>
                </a:lnTo>
                <a:lnTo>
                  <a:pt x="444" y="198"/>
                </a:lnTo>
                <a:lnTo>
                  <a:pt x="450" y="193"/>
                </a:lnTo>
                <a:lnTo>
                  <a:pt x="450" y="191"/>
                </a:lnTo>
                <a:lnTo>
                  <a:pt x="450" y="189"/>
                </a:lnTo>
                <a:lnTo>
                  <a:pt x="423" y="198"/>
                </a:lnTo>
                <a:lnTo>
                  <a:pt x="398" y="210"/>
                </a:lnTo>
                <a:lnTo>
                  <a:pt x="398" y="210"/>
                </a:lnTo>
                <a:lnTo>
                  <a:pt x="396" y="210"/>
                </a:lnTo>
                <a:lnTo>
                  <a:pt x="396" y="210"/>
                </a:lnTo>
                <a:lnTo>
                  <a:pt x="396" y="208"/>
                </a:lnTo>
                <a:lnTo>
                  <a:pt x="396" y="206"/>
                </a:lnTo>
                <a:lnTo>
                  <a:pt x="398" y="206"/>
                </a:lnTo>
                <a:lnTo>
                  <a:pt x="423" y="189"/>
                </a:lnTo>
                <a:lnTo>
                  <a:pt x="450" y="174"/>
                </a:lnTo>
                <a:lnTo>
                  <a:pt x="451" y="172"/>
                </a:lnTo>
                <a:lnTo>
                  <a:pt x="451" y="170"/>
                </a:lnTo>
                <a:lnTo>
                  <a:pt x="429" y="177"/>
                </a:lnTo>
                <a:lnTo>
                  <a:pt x="406" y="189"/>
                </a:lnTo>
                <a:lnTo>
                  <a:pt x="406" y="189"/>
                </a:lnTo>
                <a:lnTo>
                  <a:pt x="406" y="189"/>
                </a:lnTo>
                <a:lnTo>
                  <a:pt x="402" y="191"/>
                </a:lnTo>
                <a:lnTo>
                  <a:pt x="396" y="193"/>
                </a:lnTo>
                <a:lnTo>
                  <a:pt x="396" y="191"/>
                </a:lnTo>
                <a:lnTo>
                  <a:pt x="396" y="191"/>
                </a:lnTo>
                <a:lnTo>
                  <a:pt x="396" y="189"/>
                </a:lnTo>
                <a:lnTo>
                  <a:pt x="450" y="158"/>
                </a:lnTo>
                <a:lnTo>
                  <a:pt x="451" y="158"/>
                </a:lnTo>
                <a:lnTo>
                  <a:pt x="451" y="156"/>
                </a:lnTo>
                <a:lnTo>
                  <a:pt x="451" y="154"/>
                </a:lnTo>
                <a:lnTo>
                  <a:pt x="451" y="153"/>
                </a:lnTo>
                <a:lnTo>
                  <a:pt x="421" y="166"/>
                </a:lnTo>
                <a:lnTo>
                  <a:pt x="392" y="179"/>
                </a:lnTo>
                <a:lnTo>
                  <a:pt x="387" y="181"/>
                </a:lnTo>
                <a:lnTo>
                  <a:pt x="383" y="181"/>
                </a:lnTo>
                <a:lnTo>
                  <a:pt x="381" y="181"/>
                </a:lnTo>
                <a:lnTo>
                  <a:pt x="381" y="181"/>
                </a:lnTo>
                <a:lnTo>
                  <a:pt x="383" y="179"/>
                </a:lnTo>
                <a:lnTo>
                  <a:pt x="404" y="166"/>
                </a:lnTo>
                <a:lnTo>
                  <a:pt x="429" y="153"/>
                </a:lnTo>
                <a:lnTo>
                  <a:pt x="438" y="147"/>
                </a:lnTo>
                <a:lnTo>
                  <a:pt x="450" y="139"/>
                </a:lnTo>
                <a:lnTo>
                  <a:pt x="451" y="137"/>
                </a:lnTo>
                <a:lnTo>
                  <a:pt x="451" y="137"/>
                </a:lnTo>
                <a:lnTo>
                  <a:pt x="448" y="137"/>
                </a:lnTo>
                <a:lnTo>
                  <a:pt x="444" y="139"/>
                </a:lnTo>
                <a:lnTo>
                  <a:pt x="417" y="151"/>
                </a:lnTo>
                <a:lnTo>
                  <a:pt x="392" y="164"/>
                </a:lnTo>
                <a:lnTo>
                  <a:pt x="392" y="164"/>
                </a:lnTo>
                <a:lnTo>
                  <a:pt x="391" y="164"/>
                </a:lnTo>
                <a:lnTo>
                  <a:pt x="391" y="162"/>
                </a:lnTo>
                <a:lnTo>
                  <a:pt x="391" y="160"/>
                </a:lnTo>
                <a:lnTo>
                  <a:pt x="415" y="147"/>
                </a:lnTo>
                <a:lnTo>
                  <a:pt x="438" y="132"/>
                </a:lnTo>
                <a:lnTo>
                  <a:pt x="440" y="130"/>
                </a:lnTo>
                <a:lnTo>
                  <a:pt x="442" y="128"/>
                </a:lnTo>
                <a:lnTo>
                  <a:pt x="434" y="130"/>
                </a:lnTo>
                <a:lnTo>
                  <a:pt x="429" y="132"/>
                </a:lnTo>
                <a:lnTo>
                  <a:pt x="421" y="135"/>
                </a:lnTo>
                <a:lnTo>
                  <a:pt x="392" y="153"/>
                </a:lnTo>
                <a:lnTo>
                  <a:pt x="391" y="151"/>
                </a:lnTo>
                <a:lnTo>
                  <a:pt x="391" y="151"/>
                </a:lnTo>
                <a:lnTo>
                  <a:pt x="391" y="149"/>
                </a:lnTo>
                <a:lnTo>
                  <a:pt x="417" y="134"/>
                </a:lnTo>
                <a:lnTo>
                  <a:pt x="442" y="116"/>
                </a:lnTo>
                <a:lnTo>
                  <a:pt x="446" y="115"/>
                </a:lnTo>
                <a:lnTo>
                  <a:pt x="448" y="113"/>
                </a:lnTo>
                <a:lnTo>
                  <a:pt x="421" y="122"/>
                </a:lnTo>
                <a:lnTo>
                  <a:pt x="398" y="135"/>
                </a:lnTo>
                <a:lnTo>
                  <a:pt x="392" y="137"/>
                </a:lnTo>
                <a:lnTo>
                  <a:pt x="389" y="141"/>
                </a:lnTo>
                <a:lnTo>
                  <a:pt x="383" y="143"/>
                </a:lnTo>
                <a:lnTo>
                  <a:pt x="383" y="143"/>
                </a:lnTo>
                <a:lnTo>
                  <a:pt x="381" y="141"/>
                </a:lnTo>
                <a:lnTo>
                  <a:pt x="383" y="139"/>
                </a:lnTo>
                <a:lnTo>
                  <a:pt x="385" y="137"/>
                </a:lnTo>
                <a:lnTo>
                  <a:pt x="411" y="122"/>
                </a:lnTo>
                <a:lnTo>
                  <a:pt x="438" y="103"/>
                </a:lnTo>
                <a:lnTo>
                  <a:pt x="440" y="101"/>
                </a:lnTo>
                <a:lnTo>
                  <a:pt x="442" y="99"/>
                </a:lnTo>
                <a:lnTo>
                  <a:pt x="425" y="105"/>
                </a:lnTo>
                <a:lnTo>
                  <a:pt x="410" y="113"/>
                </a:lnTo>
                <a:lnTo>
                  <a:pt x="396" y="120"/>
                </a:lnTo>
                <a:lnTo>
                  <a:pt x="381" y="128"/>
                </a:lnTo>
                <a:lnTo>
                  <a:pt x="381" y="128"/>
                </a:lnTo>
                <a:lnTo>
                  <a:pt x="379" y="126"/>
                </a:lnTo>
                <a:lnTo>
                  <a:pt x="379" y="126"/>
                </a:lnTo>
                <a:lnTo>
                  <a:pt x="389" y="120"/>
                </a:lnTo>
                <a:lnTo>
                  <a:pt x="398" y="115"/>
                </a:lnTo>
                <a:lnTo>
                  <a:pt x="421" y="99"/>
                </a:lnTo>
                <a:lnTo>
                  <a:pt x="444" y="82"/>
                </a:lnTo>
                <a:lnTo>
                  <a:pt x="423" y="90"/>
                </a:lnTo>
                <a:lnTo>
                  <a:pt x="406" y="101"/>
                </a:lnTo>
                <a:lnTo>
                  <a:pt x="394" y="107"/>
                </a:lnTo>
                <a:lnTo>
                  <a:pt x="383" y="115"/>
                </a:lnTo>
                <a:lnTo>
                  <a:pt x="383" y="115"/>
                </a:lnTo>
                <a:lnTo>
                  <a:pt x="381" y="115"/>
                </a:lnTo>
                <a:lnTo>
                  <a:pt x="381" y="113"/>
                </a:lnTo>
                <a:lnTo>
                  <a:pt x="381" y="113"/>
                </a:lnTo>
                <a:lnTo>
                  <a:pt x="408" y="95"/>
                </a:lnTo>
                <a:lnTo>
                  <a:pt x="432" y="78"/>
                </a:lnTo>
                <a:lnTo>
                  <a:pt x="436" y="76"/>
                </a:lnTo>
                <a:lnTo>
                  <a:pt x="438" y="73"/>
                </a:lnTo>
                <a:lnTo>
                  <a:pt x="389" y="103"/>
                </a:lnTo>
                <a:lnTo>
                  <a:pt x="387" y="103"/>
                </a:lnTo>
                <a:lnTo>
                  <a:pt x="385" y="103"/>
                </a:lnTo>
                <a:lnTo>
                  <a:pt x="385" y="103"/>
                </a:lnTo>
                <a:lnTo>
                  <a:pt x="383" y="103"/>
                </a:lnTo>
                <a:lnTo>
                  <a:pt x="360" y="130"/>
                </a:lnTo>
                <a:lnTo>
                  <a:pt x="333" y="154"/>
                </a:lnTo>
                <a:lnTo>
                  <a:pt x="282" y="202"/>
                </a:lnTo>
                <a:lnTo>
                  <a:pt x="276" y="208"/>
                </a:lnTo>
                <a:lnTo>
                  <a:pt x="271" y="212"/>
                </a:lnTo>
                <a:lnTo>
                  <a:pt x="265" y="217"/>
                </a:lnTo>
                <a:lnTo>
                  <a:pt x="257" y="221"/>
                </a:lnTo>
                <a:lnTo>
                  <a:pt x="252" y="223"/>
                </a:lnTo>
                <a:lnTo>
                  <a:pt x="246" y="223"/>
                </a:lnTo>
                <a:lnTo>
                  <a:pt x="240" y="221"/>
                </a:lnTo>
                <a:lnTo>
                  <a:pt x="236" y="217"/>
                </a:lnTo>
                <a:lnTo>
                  <a:pt x="204" y="204"/>
                </a:lnTo>
                <a:lnTo>
                  <a:pt x="177" y="187"/>
                </a:lnTo>
                <a:lnTo>
                  <a:pt x="141" y="156"/>
                </a:lnTo>
                <a:lnTo>
                  <a:pt x="111" y="124"/>
                </a:lnTo>
                <a:lnTo>
                  <a:pt x="95" y="109"/>
                </a:lnTo>
                <a:lnTo>
                  <a:pt x="88" y="120"/>
                </a:lnTo>
                <a:lnTo>
                  <a:pt x="78" y="130"/>
                </a:lnTo>
                <a:lnTo>
                  <a:pt x="78" y="132"/>
                </a:lnTo>
                <a:lnTo>
                  <a:pt x="76" y="132"/>
                </a:lnTo>
                <a:lnTo>
                  <a:pt x="76" y="132"/>
                </a:lnTo>
                <a:lnTo>
                  <a:pt x="74" y="134"/>
                </a:lnTo>
                <a:lnTo>
                  <a:pt x="76" y="132"/>
                </a:lnTo>
                <a:lnTo>
                  <a:pt x="76" y="132"/>
                </a:lnTo>
                <a:lnTo>
                  <a:pt x="78" y="132"/>
                </a:lnTo>
                <a:lnTo>
                  <a:pt x="88" y="124"/>
                </a:lnTo>
                <a:lnTo>
                  <a:pt x="97" y="118"/>
                </a:lnTo>
                <a:lnTo>
                  <a:pt x="97" y="118"/>
                </a:lnTo>
                <a:lnTo>
                  <a:pt x="99" y="120"/>
                </a:lnTo>
                <a:lnTo>
                  <a:pt x="99" y="120"/>
                </a:lnTo>
                <a:lnTo>
                  <a:pt x="93" y="128"/>
                </a:lnTo>
                <a:lnTo>
                  <a:pt x="88" y="134"/>
                </a:lnTo>
                <a:lnTo>
                  <a:pt x="82" y="139"/>
                </a:lnTo>
                <a:lnTo>
                  <a:pt x="82" y="141"/>
                </a:lnTo>
                <a:lnTo>
                  <a:pt x="80" y="141"/>
                </a:lnTo>
                <a:lnTo>
                  <a:pt x="80" y="143"/>
                </a:lnTo>
                <a:lnTo>
                  <a:pt x="80" y="143"/>
                </a:lnTo>
                <a:lnTo>
                  <a:pt x="80" y="143"/>
                </a:lnTo>
                <a:lnTo>
                  <a:pt x="80" y="141"/>
                </a:lnTo>
                <a:lnTo>
                  <a:pt x="82" y="141"/>
                </a:lnTo>
                <a:lnTo>
                  <a:pt x="92" y="134"/>
                </a:lnTo>
                <a:lnTo>
                  <a:pt x="105" y="126"/>
                </a:lnTo>
                <a:lnTo>
                  <a:pt x="105" y="126"/>
                </a:lnTo>
                <a:lnTo>
                  <a:pt x="107" y="126"/>
                </a:lnTo>
                <a:lnTo>
                  <a:pt x="107" y="128"/>
                </a:lnTo>
                <a:lnTo>
                  <a:pt x="105" y="130"/>
                </a:lnTo>
                <a:lnTo>
                  <a:pt x="103" y="134"/>
                </a:lnTo>
                <a:lnTo>
                  <a:pt x="92" y="145"/>
                </a:lnTo>
                <a:lnTo>
                  <a:pt x="78" y="158"/>
                </a:lnTo>
                <a:lnTo>
                  <a:pt x="78" y="158"/>
                </a:lnTo>
                <a:lnTo>
                  <a:pt x="78" y="158"/>
                </a:lnTo>
                <a:lnTo>
                  <a:pt x="76" y="160"/>
                </a:lnTo>
                <a:lnTo>
                  <a:pt x="76" y="160"/>
                </a:lnTo>
                <a:lnTo>
                  <a:pt x="76" y="160"/>
                </a:lnTo>
                <a:lnTo>
                  <a:pt x="74" y="162"/>
                </a:lnTo>
                <a:lnTo>
                  <a:pt x="74" y="162"/>
                </a:lnTo>
                <a:lnTo>
                  <a:pt x="73" y="164"/>
                </a:lnTo>
                <a:lnTo>
                  <a:pt x="73" y="164"/>
                </a:lnTo>
                <a:lnTo>
                  <a:pt x="71" y="164"/>
                </a:lnTo>
                <a:lnTo>
                  <a:pt x="71" y="166"/>
                </a:lnTo>
                <a:lnTo>
                  <a:pt x="71" y="166"/>
                </a:lnTo>
                <a:lnTo>
                  <a:pt x="71" y="166"/>
                </a:lnTo>
                <a:lnTo>
                  <a:pt x="71" y="166"/>
                </a:lnTo>
                <a:lnTo>
                  <a:pt x="69" y="168"/>
                </a:lnTo>
                <a:lnTo>
                  <a:pt x="69" y="168"/>
                </a:lnTo>
                <a:lnTo>
                  <a:pt x="67" y="168"/>
                </a:lnTo>
                <a:lnTo>
                  <a:pt x="67" y="170"/>
                </a:lnTo>
                <a:lnTo>
                  <a:pt x="65" y="172"/>
                </a:lnTo>
                <a:lnTo>
                  <a:pt x="59" y="177"/>
                </a:lnTo>
                <a:lnTo>
                  <a:pt x="53" y="181"/>
                </a:lnTo>
                <a:lnTo>
                  <a:pt x="53" y="181"/>
                </a:lnTo>
                <a:lnTo>
                  <a:pt x="53" y="183"/>
                </a:lnTo>
                <a:lnTo>
                  <a:pt x="52" y="183"/>
                </a:lnTo>
                <a:lnTo>
                  <a:pt x="52" y="185"/>
                </a:lnTo>
                <a:lnTo>
                  <a:pt x="52" y="185"/>
                </a:lnTo>
                <a:lnTo>
                  <a:pt x="50" y="185"/>
                </a:lnTo>
                <a:lnTo>
                  <a:pt x="50" y="187"/>
                </a:lnTo>
                <a:lnTo>
                  <a:pt x="48" y="187"/>
                </a:lnTo>
                <a:lnTo>
                  <a:pt x="48" y="189"/>
                </a:lnTo>
                <a:lnTo>
                  <a:pt x="50" y="187"/>
                </a:lnTo>
                <a:lnTo>
                  <a:pt x="50" y="187"/>
                </a:lnTo>
                <a:lnTo>
                  <a:pt x="50" y="185"/>
                </a:lnTo>
                <a:lnTo>
                  <a:pt x="52" y="185"/>
                </a:lnTo>
                <a:lnTo>
                  <a:pt x="52" y="185"/>
                </a:lnTo>
                <a:lnTo>
                  <a:pt x="52" y="183"/>
                </a:lnTo>
                <a:lnTo>
                  <a:pt x="53" y="183"/>
                </a:lnTo>
                <a:lnTo>
                  <a:pt x="65" y="172"/>
                </a:lnTo>
                <a:lnTo>
                  <a:pt x="67" y="170"/>
                </a:lnTo>
                <a:lnTo>
                  <a:pt x="67" y="168"/>
                </a:lnTo>
                <a:lnTo>
                  <a:pt x="69" y="168"/>
                </a:lnTo>
                <a:lnTo>
                  <a:pt x="69" y="168"/>
                </a:lnTo>
                <a:lnTo>
                  <a:pt x="71" y="166"/>
                </a:lnTo>
                <a:lnTo>
                  <a:pt x="71" y="166"/>
                </a:lnTo>
                <a:lnTo>
                  <a:pt x="71" y="166"/>
                </a:lnTo>
                <a:lnTo>
                  <a:pt x="71" y="166"/>
                </a:lnTo>
                <a:lnTo>
                  <a:pt x="71" y="164"/>
                </a:lnTo>
                <a:lnTo>
                  <a:pt x="73" y="164"/>
                </a:lnTo>
                <a:lnTo>
                  <a:pt x="73" y="164"/>
                </a:lnTo>
                <a:lnTo>
                  <a:pt x="74" y="162"/>
                </a:lnTo>
                <a:lnTo>
                  <a:pt x="74" y="162"/>
                </a:lnTo>
                <a:lnTo>
                  <a:pt x="76" y="160"/>
                </a:lnTo>
                <a:lnTo>
                  <a:pt x="76" y="160"/>
                </a:lnTo>
                <a:lnTo>
                  <a:pt x="76" y="160"/>
                </a:lnTo>
                <a:lnTo>
                  <a:pt x="78" y="158"/>
                </a:lnTo>
                <a:lnTo>
                  <a:pt x="78" y="158"/>
                </a:lnTo>
                <a:lnTo>
                  <a:pt x="88" y="151"/>
                </a:lnTo>
                <a:lnTo>
                  <a:pt x="99" y="143"/>
                </a:lnTo>
                <a:lnTo>
                  <a:pt x="107" y="139"/>
                </a:lnTo>
                <a:lnTo>
                  <a:pt x="114" y="135"/>
                </a:lnTo>
                <a:lnTo>
                  <a:pt x="116" y="135"/>
                </a:lnTo>
                <a:lnTo>
                  <a:pt x="118" y="135"/>
                </a:lnTo>
                <a:lnTo>
                  <a:pt x="118" y="137"/>
                </a:lnTo>
                <a:lnTo>
                  <a:pt x="116" y="139"/>
                </a:lnTo>
                <a:lnTo>
                  <a:pt x="114" y="143"/>
                </a:lnTo>
                <a:lnTo>
                  <a:pt x="101" y="154"/>
                </a:lnTo>
                <a:lnTo>
                  <a:pt x="90" y="166"/>
                </a:lnTo>
                <a:lnTo>
                  <a:pt x="90" y="166"/>
                </a:lnTo>
                <a:lnTo>
                  <a:pt x="90" y="166"/>
                </a:lnTo>
                <a:lnTo>
                  <a:pt x="88" y="166"/>
                </a:lnTo>
                <a:lnTo>
                  <a:pt x="88" y="166"/>
                </a:lnTo>
                <a:lnTo>
                  <a:pt x="88" y="168"/>
                </a:lnTo>
                <a:lnTo>
                  <a:pt x="88" y="166"/>
                </a:lnTo>
                <a:lnTo>
                  <a:pt x="88" y="166"/>
                </a:lnTo>
                <a:lnTo>
                  <a:pt x="90" y="166"/>
                </a:lnTo>
                <a:lnTo>
                  <a:pt x="95" y="162"/>
                </a:lnTo>
                <a:lnTo>
                  <a:pt x="103" y="158"/>
                </a:lnTo>
                <a:lnTo>
                  <a:pt x="111" y="154"/>
                </a:lnTo>
                <a:lnTo>
                  <a:pt x="111" y="154"/>
                </a:lnTo>
                <a:lnTo>
                  <a:pt x="113" y="156"/>
                </a:lnTo>
                <a:lnTo>
                  <a:pt x="111" y="160"/>
                </a:lnTo>
                <a:lnTo>
                  <a:pt x="109" y="164"/>
                </a:lnTo>
                <a:lnTo>
                  <a:pt x="82" y="191"/>
                </a:lnTo>
                <a:lnTo>
                  <a:pt x="53" y="215"/>
                </a:lnTo>
                <a:lnTo>
                  <a:pt x="52" y="217"/>
                </a:lnTo>
                <a:lnTo>
                  <a:pt x="50" y="219"/>
                </a:lnTo>
                <a:lnTo>
                  <a:pt x="50" y="221"/>
                </a:lnTo>
                <a:lnTo>
                  <a:pt x="48" y="221"/>
                </a:lnTo>
                <a:lnTo>
                  <a:pt x="48" y="221"/>
                </a:lnTo>
                <a:lnTo>
                  <a:pt x="46" y="223"/>
                </a:lnTo>
                <a:lnTo>
                  <a:pt x="46" y="223"/>
                </a:lnTo>
                <a:lnTo>
                  <a:pt x="46" y="223"/>
                </a:lnTo>
                <a:lnTo>
                  <a:pt x="46" y="225"/>
                </a:lnTo>
                <a:lnTo>
                  <a:pt x="44" y="225"/>
                </a:lnTo>
                <a:lnTo>
                  <a:pt x="46" y="225"/>
                </a:lnTo>
                <a:lnTo>
                  <a:pt x="46" y="223"/>
                </a:lnTo>
                <a:lnTo>
                  <a:pt x="46" y="223"/>
                </a:lnTo>
                <a:lnTo>
                  <a:pt x="46" y="223"/>
                </a:lnTo>
                <a:lnTo>
                  <a:pt x="48" y="221"/>
                </a:lnTo>
                <a:lnTo>
                  <a:pt x="48" y="221"/>
                </a:lnTo>
                <a:lnTo>
                  <a:pt x="50" y="221"/>
                </a:lnTo>
                <a:lnTo>
                  <a:pt x="73" y="200"/>
                </a:lnTo>
                <a:lnTo>
                  <a:pt x="99" y="183"/>
                </a:lnTo>
                <a:lnTo>
                  <a:pt x="101" y="181"/>
                </a:lnTo>
                <a:lnTo>
                  <a:pt x="105" y="181"/>
                </a:lnTo>
                <a:lnTo>
                  <a:pt x="105" y="181"/>
                </a:lnTo>
                <a:lnTo>
                  <a:pt x="107" y="181"/>
                </a:lnTo>
                <a:lnTo>
                  <a:pt x="105" y="185"/>
                </a:lnTo>
                <a:lnTo>
                  <a:pt x="103" y="187"/>
                </a:lnTo>
                <a:lnTo>
                  <a:pt x="90" y="200"/>
                </a:lnTo>
                <a:lnTo>
                  <a:pt x="76" y="214"/>
                </a:lnTo>
                <a:lnTo>
                  <a:pt x="74" y="214"/>
                </a:lnTo>
                <a:lnTo>
                  <a:pt x="76" y="214"/>
                </a:lnTo>
                <a:lnTo>
                  <a:pt x="92" y="202"/>
                </a:lnTo>
                <a:lnTo>
                  <a:pt x="109" y="194"/>
                </a:lnTo>
                <a:lnTo>
                  <a:pt x="111" y="194"/>
                </a:lnTo>
                <a:lnTo>
                  <a:pt x="111" y="194"/>
                </a:lnTo>
                <a:lnTo>
                  <a:pt x="111" y="196"/>
                </a:lnTo>
                <a:lnTo>
                  <a:pt x="105" y="206"/>
                </a:lnTo>
                <a:lnTo>
                  <a:pt x="95" y="214"/>
                </a:lnTo>
                <a:lnTo>
                  <a:pt x="88" y="221"/>
                </a:lnTo>
                <a:lnTo>
                  <a:pt x="61" y="242"/>
                </a:lnTo>
                <a:lnTo>
                  <a:pt x="61" y="244"/>
                </a:lnTo>
                <a:lnTo>
                  <a:pt x="59" y="244"/>
                </a:lnTo>
                <a:lnTo>
                  <a:pt x="57" y="246"/>
                </a:lnTo>
                <a:lnTo>
                  <a:pt x="57" y="248"/>
                </a:lnTo>
                <a:lnTo>
                  <a:pt x="55" y="248"/>
                </a:lnTo>
                <a:lnTo>
                  <a:pt x="55" y="248"/>
                </a:lnTo>
                <a:lnTo>
                  <a:pt x="55" y="250"/>
                </a:lnTo>
                <a:lnTo>
                  <a:pt x="53" y="250"/>
                </a:lnTo>
                <a:lnTo>
                  <a:pt x="55" y="250"/>
                </a:lnTo>
                <a:lnTo>
                  <a:pt x="55" y="248"/>
                </a:lnTo>
                <a:lnTo>
                  <a:pt x="55" y="248"/>
                </a:lnTo>
                <a:lnTo>
                  <a:pt x="57" y="248"/>
                </a:lnTo>
                <a:lnTo>
                  <a:pt x="57" y="246"/>
                </a:lnTo>
                <a:lnTo>
                  <a:pt x="59" y="246"/>
                </a:lnTo>
                <a:lnTo>
                  <a:pt x="61" y="244"/>
                </a:lnTo>
                <a:lnTo>
                  <a:pt x="80" y="227"/>
                </a:lnTo>
                <a:lnTo>
                  <a:pt x="101" y="214"/>
                </a:lnTo>
                <a:lnTo>
                  <a:pt x="105" y="212"/>
                </a:lnTo>
                <a:lnTo>
                  <a:pt x="109" y="210"/>
                </a:lnTo>
                <a:lnTo>
                  <a:pt x="113" y="208"/>
                </a:lnTo>
                <a:lnTo>
                  <a:pt x="114" y="208"/>
                </a:lnTo>
                <a:lnTo>
                  <a:pt x="114" y="210"/>
                </a:lnTo>
                <a:lnTo>
                  <a:pt x="114" y="210"/>
                </a:lnTo>
                <a:lnTo>
                  <a:pt x="99" y="227"/>
                </a:lnTo>
                <a:lnTo>
                  <a:pt x="82" y="242"/>
                </a:lnTo>
                <a:lnTo>
                  <a:pt x="82" y="242"/>
                </a:lnTo>
                <a:lnTo>
                  <a:pt x="82" y="244"/>
                </a:lnTo>
                <a:lnTo>
                  <a:pt x="80" y="244"/>
                </a:lnTo>
                <a:lnTo>
                  <a:pt x="80" y="244"/>
                </a:lnTo>
                <a:lnTo>
                  <a:pt x="80" y="244"/>
                </a:lnTo>
                <a:lnTo>
                  <a:pt x="78" y="244"/>
                </a:lnTo>
                <a:lnTo>
                  <a:pt x="78" y="246"/>
                </a:lnTo>
                <a:lnTo>
                  <a:pt x="78" y="244"/>
                </a:lnTo>
                <a:lnTo>
                  <a:pt x="80" y="244"/>
                </a:lnTo>
                <a:lnTo>
                  <a:pt x="80" y="244"/>
                </a:lnTo>
                <a:lnTo>
                  <a:pt x="80" y="244"/>
                </a:lnTo>
                <a:lnTo>
                  <a:pt x="82" y="244"/>
                </a:lnTo>
                <a:lnTo>
                  <a:pt x="82" y="242"/>
                </a:lnTo>
                <a:lnTo>
                  <a:pt x="82" y="242"/>
                </a:lnTo>
                <a:lnTo>
                  <a:pt x="92" y="236"/>
                </a:lnTo>
                <a:lnTo>
                  <a:pt x="99" y="231"/>
                </a:lnTo>
                <a:lnTo>
                  <a:pt x="109" y="225"/>
                </a:lnTo>
                <a:lnTo>
                  <a:pt x="111" y="225"/>
                </a:lnTo>
                <a:lnTo>
                  <a:pt x="113" y="225"/>
                </a:lnTo>
                <a:lnTo>
                  <a:pt x="113" y="225"/>
                </a:lnTo>
                <a:lnTo>
                  <a:pt x="113" y="229"/>
                </a:lnTo>
                <a:lnTo>
                  <a:pt x="111" y="233"/>
                </a:lnTo>
                <a:lnTo>
                  <a:pt x="101" y="240"/>
                </a:lnTo>
                <a:lnTo>
                  <a:pt x="93" y="250"/>
                </a:lnTo>
                <a:lnTo>
                  <a:pt x="84" y="257"/>
                </a:lnTo>
                <a:lnTo>
                  <a:pt x="84" y="259"/>
                </a:lnTo>
                <a:lnTo>
                  <a:pt x="84" y="259"/>
                </a:lnTo>
                <a:close/>
                <a:moveTo>
                  <a:pt x="194" y="23"/>
                </a:moveTo>
                <a:lnTo>
                  <a:pt x="154" y="25"/>
                </a:lnTo>
                <a:lnTo>
                  <a:pt x="103" y="27"/>
                </a:lnTo>
                <a:lnTo>
                  <a:pt x="99" y="27"/>
                </a:lnTo>
                <a:lnTo>
                  <a:pt x="95" y="25"/>
                </a:lnTo>
                <a:lnTo>
                  <a:pt x="97" y="27"/>
                </a:lnTo>
                <a:lnTo>
                  <a:pt x="95" y="27"/>
                </a:lnTo>
                <a:lnTo>
                  <a:pt x="93" y="27"/>
                </a:lnTo>
                <a:lnTo>
                  <a:pt x="84" y="27"/>
                </a:lnTo>
                <a:lnTo>
                  <a:pt x="76" y="29"/>
                </a:lnTo>
                <a:lnTo>
                  <a:pt x="69" y="31"/>
                </a:lnTo>
                <a:lnTo>
                  <a:pt x="61" y="33"/>
                </a:lnTo>
                <a:lnTo>
                  <a:pt x="55" y="36"/>
                </a:lnTo>
                <a:lnTo>
                  <a:pt x="52" y="40"/>
                </a:lnTo>
                <a:lnTo>
                  <a:pt x="50" y="46"/>
                </a:lnTo>
                <a:lnTo>
                  <a:pt x="52" y="46"/>
                </a:lnTo>
                <a:lnTo>
                  <a:pt x="53" y="46"/>
                </a:lnTo>
                <a:lnTo>
                  <a:pt x="55" y="48"/>
                </a:lnTo>
                <a:lnTo>
                  <a:pt x="67" y="63"/>
                </a:lnTo>
                <a:lnTo>
                  <a:pt x="78" y="80"/>
                </a:lnTo>
                <a:lnTo>
                  <a:pt x="149" y="156"/>
                </a:lnTo>
                <a:lnTo>
                  <a:pt x="173" y="177"/>
                </a:lnTo>
                <a:lnTo>
                  <a:pt x="202" y="198"/>
                </a:lnTo>
                <a:lnTo>
                  <a:pt x="217" y="206"/>
                </a:lnTo>
                <a:lnTo>
                  <a:pt x="236" y="208"/>
                </a:lnTo>
                <a:lnTo>
                  <a:pt x="255" y="206"/>
                </a:lnTo>
                <a:lnTo>
                  <a:pt x="282" y="185"/>
                </a:lnTo>
                <a:lnTo>
                  <a:pt x="307" y="162"/>
                </a:lnTo>
                <a:lnTo>
                  <a:pt x="370" y="99"/>
                </a:lnTo>
                <a:lnTo>
                  <a:pt x="431" y="33"/>
                </a:lnTo>
                <a:lnTo>
                  <a:pt x="425" y="29"/>
                </a:lnTo>
                <a:lnTo>
                  <a:pt x="421" y="27"/>
                </a:lnTo>
                <a:lnTo>
                  <a:pt x="415" y="25"/>
                </a:lnTo>
                <a:lnTo>
                  <a:pt x="410" y="23"/>
                </a:lnTo>
                <a:lnTo>
                  <a:pt x="387" y="21"/>
                </a:lnTo>
                <a:lnTo>
                  <a:pt x="362" y="19"/>
                </a:lnTo>
                <a:lnTo>
                  <a:pt x="337" y="19"/>
                </a:lnTo>
                <a:lnTo>
                  <a:pt x="280" y="19"/>
                </a:lnTo>
                <a:lnTo>
                  <a:pt x="223" y="21"/>
                </a:lnTo>
                <a:lnTo>
                  <a:pt x="219" y="21"/>
                </a:lnTo>
                <a:lnTo>
                  <a:pt x="215" y="21"/>
                </a:lnTo>
                <a:lnTo>
                  <a:pt x="213" y="21"/>
                </a:lnTo>
                <a:lnTo>
                  <a:pt x="213" y="21"/>
                </a:lnTo>
                <a:lnTo>
                  <a:pt x="213" y="21"/>
                </a:lnTo>
                <a:lnTo>
                  <a:pt x="194" y="23"/>
                </a:lnTo>
                <a:close/>
                <a:moveTo>
                  <a:pt x="118" y="282"/>
                </a:moveTo>
                <a:lnTo>
                  <a:pt x="80" y="280"/>
                </a:lnTo>
                <a:lnTo>
                  <a:pt x="44" y="278"/>
                </a:lnTo>
                <a:lnTo>
                  <a:pt x="44" y="290"/>
                </a:lnTo>
                <a:lnTo>
                  <a:pt x="44" y="292"/>
                </a:lnTo>
                <a:lnTo>
                  <a:pt x="40" y="292"/>
                </a:lnTo>
                <a:lnTo>
                  <a:pt x="38" y="292"/>
                </a:lnTo>
                <a:lnTo>
                  <a:pt x="36" y="284"/>
                </a:lnTo>
                <a:lnTo>
                  <a:pt x="34" y="276"/>
                </a:lnTo>
                <a:lnTo>
                  <a:pt x="33" y="276"/>
                </a:lnTo>
                <a:lnTo>
                  <a:pt x="33" y="274"/>
                </a:lnTo>
                <a:lnTo>
                  <a:pt x="31" y="274"/>
                </a:lnTo>
                <a:lnTo>
                  <a:pt x="25" y="273"/>
                </a:lnTo>
                <a:lnTo>
                  <a:pt x="21" y="271"/>
                </a:lnTo>
                <a:lnTo>
                  <a:pt x="10" y="273"/>
                </a:lnTo>
                <a:lnTo>
                  <a:pt x="12" y="271"/>
                </a:lnTo>
                <a:lnTo>
                  <a:pt x="14" y="271"/>
                </a:lnTo>
                <a:lnTo>
                  <a:pt x="15" y="271"/>
                </a:lnTo>
                <a:lnTo>
                  <a:pt x="17" y="271"/>
                </a:lnTo>
                <a:lnTo>
                  <a:pt x="19" y="271"/>
                </a:lnTo>
                <a:lnTo>
                  <a:pt x="14" y="271"/>
                </a:lnTo>
                <a:lnTo>
                  <a:pt x="10" y="271"/>
                </a:lnTo>
                <a:lnTo>
                  <a:pt x="4" y="271"/>
                </a:lnTo>
                <a:lnTo>
                  <a:pt x="0" y="269"/>
                </a:lnTo>
                <a:lnTo>
                  <a:pt x="0" y="269"/>
                </a:lnTo>
                <a:lnTo>
                  <a:pt x="2" y="269"/>
                </a:lnTo>
                <a:lnTo>
                  <a:pt x="17" y="267"/>
                </a:lnTo>
                <a:lnTo>
                  <a:pt x="34" y="269"/>
                </a:lnTo>
                <a:lnTo>
                  <a:pt x="33" y="263"/>
                </a:lnTo>
                <a:lnTo>
                  <a:pt x="31" y="261"/>
                </a:lnTo>
                <a:lnTo>
                  <a:pt x="29" y="259"/>
                </a:lnTo>
                <a:lnTo>
                  <a:pt x="29" y="255"/>
                </a:lnTo>
                <a:lnTo>
                  <a:pt x="29" y="253"/>
                </a:lnTo>
                <a:lnTo>
                  <a:pt x="31" y="253"/>
                </a:lnTo>
                <a:lnTo>
                  <a:pt x="31" y="255"/>
                </a:lnTo>
                <a:lnTo>
                  <a:pt x="33" y="255"/>
                </a:lnTo>
                <a:lnTo>
                  <a:pt x="27" y="227"/>
                </a:lnTo>
                <a:lnTo>
                  <a:pt x="21" y="198"/>
                </a:lnTo>
                <a:lnTo>
                  <a:pt x="19" y="158"/>
                </a:lnTo>
                <a:lnTo>
                  <a:pt x="21" y="118"/>
                </a:lnTo>
                <a:lnTo>
                  <a:pt x="25" y="82"/>
                </a:lnTo>
                <a:lnTo>
                  <a:pt x="27" y="59"/>
                </a:lnTo>
                <a:lnTo>
                  <a:pt x="31" y="40"/>
                </a:lnTo>
                <a:lnTo>
                  <a:pt x="31" y="40"/>
                </a:lnTo>
                <a:lnTo>
                  <a:pt x="29" y="40"/>
                </a:lnTo>
                <a:lnTo>
                  <a:pt x="29" y="40"/>
                </a:lnTo>
                <a:lnTo>
                  <a:pt x="15" y="48"/>
                </a:lnTo>
                <a:lnTo>
                  <a:pt x="2" y="54"/>
                </a:lnTo>
                <a:lnTo>
                  <a:pt x="8" y="50"/>
                </a:lnTo>
                <a:lnTo>
                  <a:pt x="19" y="44"/>
                </a:lnTo>
                <a:lnTo>
                  <a:pt x="19" y="42"/>
                </a:lnTo>
                <a:lnTo>
                  <a:pt x="19" y="42"/>
                </a:lnTo>
                <a:lnTo>
                  <a:pt x="10" y="48"/>
                </a:lnTo>
                <a:lnTo>
                  <a:pt x="10" y="48"/>
                </a:lnTo>
                <a:lnTo>
                  <a:pt x="8" y="48"/>
                </a:lnTo>
                <a:lnTo>
                  <a:pt x="21" y="38"/>
                </a:lnTo>
                <a:lnTo>
                  <a:pt x="21" y="38"/>
                </a:lnTo>
                <a:lnTo>
                  <a:pt x="21" y="36"/>
                </a:lnTo>
                <a:lnTo>
                  <a:pt x="21" y="35"/>
                </a:lnTo>
                <a:lnTo>
                  <a:pt x="27" y="31"/>
                </a:lnTo>
                <a:lnTo>
                  <a:pt x="33" y="27"/>
                </a:lnTo>
                <a:lnTo>
                  <a:pt x="38" y="25"/>
                </a:lnTo>
                <a:lnTo>
                  <a:pt x="38" y="21"/>
                </a:lnTo>
                <a:lnTo>
                  <a:pt x="40" y="19"/>
                </a:lnTo>
                <a:lnTo>
                  <a:pt x="42" y="19"/>
                </a:lnTo>
                <a:lnTo>
                  <a:pt x="44" y="19"/>
                </a:lnTo>
                <a:lnTo>
                  <a:pt x="44" y="19"/>
                </a:lnTo>
                <a:lnTo>
                  <a:pt x="44" y="19"/>
                </a:lnTo>
                <a:lnTo>
                  <a:pt x="46" y="21"/>
                </a:lnTo>
                <a:lnTo>
                  <a:pt x="46" y="21"/>
                </a:lnTo>
                <a:lnTo>
                  <a:pt x="46" y="17"/>
                </a:lnTo>
                <a:lnTo>
                  <a:pt x="46" y="14"/>
                </a:lnTo>
                <a:lnTo>
                  <a:pt x="50" y="14"/>
                </a:lnTo>
                <a:lnTo>
                  <a:pt x="55" y="14"/>
                </a:lnTo>
                <a:lnTo>
                  <a:pt x="57" y="8"/>
                </a:lnTo>
                <a:lnTo>
                  <a:pt x="61" y="2"/>
                </a:lnTo>
                <a:lnTo>
                  <a:pt x="63" y="0"/>
                </a:lnTo>
                <a:lnTo>
                  <a:pt x="65" y="0"/>
                </a:lnTo>
                <a:lnTo>
                  <a:pt x="57" y="16"/>
                </a:lnTo>
                <a:lnTo>
                  <a:pt x="57" y="16"/>
                </a:lnTo>
                <a:lnTo>
                  <a:pt x="57" y="16"/>
                </a:lnTo>
                <a:lnTo>
                  <a:pt x="55" y="16"/>
                </a:lnTo>
                <a:lnTo>
                  <a:pt x="55" y="17"/>
                </a:lnTo>
                <a:lnTo>
                  <a:pt x="55" y="17"/>
                </a:lnTo>
                <a:lnTo>
                  <a:pt x="69" y="12"/>
                </a:lnTo>
                <a:lnTo>
                  <a:pt x="76" y="10"/>
                </a:lnTo>
                <a:lnTo>
                  <a:pt x="84" y="8"/>
                </a:lnTo>
                <a:lnTo>
                  <a:pt x="90" y="8"/>
                </a:lnTo>
                <a:lnTo>
                  <a:pt x="187" y="0"/>
                </a:lnTo>
                <a:lnTo>
                  <a:pt x="286" y="0"/>
                </a:lnTo>
                <a:lnTo>
                  <a:pt x="335" y="2"/>
                </a:lnTo>
                <a:lnTo>
                  <a:pt x="381" y="6"/>
                </a:lnTo>
                <a:lnTo>
                  <a:pt x="427" y="14"/>
                </a:lnTo>
                <a:lnTo>
                  <a:pt x="444" y="14"/>
                </a:lnTo>
                <a:lnTo>
                  <a:pt x="442" y="12"/>
                </a:lnTo>
                <a:lnTo>
                  <a:pt x="442" y="10"/>
                </a:lnTo>
                <a:lnTo>
                  <a:pt x="444" y="8"/>
                </a:lnTo>
                <a:lnTo>
                  <a:pt x="446" y="8"/>
                </a:lnTo>
                <a:lnTo>
                  <a:pt x="448" y="8"/>
                </a:lnTo>
                <a:lnTo>
                  <a:pt x="450" y="6"/>
                </a:lnTo>
                <a:lnTo>
                  <a:pt x="450" y="10"/>
                </a:lnTo>
                <a:lnTo>
                  <a:pt x="451" y="16"/>
                </a:lnTo>
                <a:lnTo>
                  <a:pt x="469" y="17"/>
                </a:lnTo>
                <a:lnTo>
                  <a:pt x="469" y="21"/>
                </a:lnTo>
                <a:lnTo>
                  <a:pt x="469" y="25"/>
                </a:lnTo>
                <a:lnTo>
                  <a:pt x="469" y="25"/>
                </a:lnTo>
                <a:lnTo>
                  <a:pt x="467" y="25"/>
                </a:lnTo>
                <a:lnTo>
                  <a:pt x="459" y="25"/>
                </a:lnTo>
                <a:lnTo>
                  <a:pt x="451" y="23"/>
                </a:lnTo>
                <a:lnTo>
                  <a:pt x="463" y="97"/>
                </a:lnTo>
                <a:lnTo>
                  <a:pt x="461" y="141"/>
                </a:lnTo>
                <a:lnTo>
                  <a:pt x="459" y="185"/>
                </a:lnTo>
                <a:lnTo>
                  <a:pt x="455" y="227"/>
                </a:lnTo>
                <a:lnTo>
                  <a:pt x="444" y="273"/>
                </a:lnTo>
                <a:lnTo>
                  <a:pt x="450" y="271"/>
                </a:lnTo>
                <a:lnTo>
                  <a:pt x="455" y="269"/>
                </a:lnTo>
                <a:lnTo>
                  <a:pt x="461" y="267"/>
                </a:lnTo>
                <a:lnTo>
                  <a:pt x="461" y="267"/>
                </a:lnTo>
                <a:lnTo>
                  <a:pt x="461" y="265"/>
                </a:lnTo>
                <a:lnTo>
                  <a:pt x="463" y="265"/>
                </a:lnTo>
                <a:lnTo>
                  <a:pt x="465" y="265"/>
                </a:lnTo>
                <a:lnTo>
                  <a:pt x="467" y="267"/>
                </a:lnTo>
                <a:lnTo>
                  <a:pt x="467" y="269"/>
                </a:lnTo>
                <a:lnTo>
                  <a:pt x="467" y="271"/>
                </a:lnTo>
                <a:lnTo>
                  <a:pt x="463" y="274"/>
                </a:lnTo>
                <a:lnTo>
                  <a:pt x="459" y="278"/>
                </a:lnTo>
                <a:lnTo>
                  <a:pt x="451" y="280"/>
                </a:lnTo>
                <a:lnTo>
                  <a:pt x="446" y="284"/>
                </a:lnTo>
                <a:lnTo>
                  <a:pt x="442" y="286"/>
                </a:lnTo>
                <a:lnTo>
                  <a:pt x="434" y="288"/>
                </a:lnTo>
                <a:lnTo>
                  <a:pt x="423" y="290"/>
                </a:lnTo>
                <a:lnTo>
                  <a:pt x="410" y="292"/>
                </a:lnTo>
                <a:lnTo>
                  <a:pt x="408" y="292"/>
                </a:lnTo>
                <a:lnTo>
                  <a:pt x="408" y="292"/>
                </a:lnTo>
                <a:lnTo>
                  <a:pt x="408" y="293"/>
                </a:lnTo>
                <a:lnTo>
                  <a:pt x="406" y="293"/>
                </a:lnTo>
                <a:lnTo>
                  <a:pt x="404" y="293"/>
                </a:lnTo>
                <a:lnTo>
                  <a:pt x="404" y="292"/>
                </a:lnTo>
                <a:lnTo>
                  <a:pt x="366" y="290"/>
                </a:lnTo>
                <a:lnTo>
                  <a:pt x="368" y="290"/>
                </a:lnTo>
                <a:lnTo>
                  <a:pt x="370" y="290"/>
                </a:lnTo>
                <a:lnTo>
                  <a:pt x="372" y="290"/>
                </a:lnTo>
                <a:lnTo>
                  <a:pt x="370" y="288"/>
                </a:lnTo>
                <a:lnTo>
                  <a:pt x="368" y="288"/>
                </a:lnTo>
                <a:lnTo>
                  <a:pt x="366" y="288"/>
                </a:lnTo>
                <a:lnTo>
                  <a:pt x="366" y="290"/>
                </a:lnTo>
                <a:lnTo>
                  <a:pt x="366" y="290"/>
                </a:lnTo>
                <a:lnTo>
                  <a:pt x="341" y="290"/>
                </a:lnTo>
                <a:lnTo>
                  <a:pt x="316" y="290"/>
                </a:lnTo>
                <a:lnTo>
                  <a:pt x="217" y="288"/>
                </a:lnTo>
                <a:lnTo>
                  <a:pt x="120" y="282"/>
                </a:lnTo>
                <a:lnTo>
                  <a:pt x="118" y="282"/>
                </a:lnTo>
                <a:close/>
              </a:path>
            </a:pathLst>
          </a:custGeom>
          <a:solidFill>
            <a:srgbClr val="FFB6B6"/>
          </a:solidFill>
          <a:ln w="19050">
            <a:solidFill>
              <a:srgbClr val="FFB6B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Freeform 51"/>
          <p:cNvSpPr>
            <a:spLocks noEditPoints="1"/>
          </p:cNvSpPr>
          <p:nvPr/>
        </p:nvSpPr>
        <p:spPr bwMode="auto">
          <a:xfrm>
            <a:off x="8945670" y="2463610"/>
            <a:ext cx="934027" cy="1065916"/>
          </a:xfrm>
          <a:custGeom>
            <a:avLst/>
            <a:gdLst>
              <a:gd name="T0" fmla="*/ 82 w 432"/>
              <a:gd name="T1" fmla="*/ 240 h 493"/>
              <a:gd name="T2" fmla="*/ 65 w 432"/>
              <a:gd name="T3" fmla="*/ 261 h 493"/>
              <a:gd name="T4" fmla="*/ 232 w 432"/>
              <a:gd name="T5" fmla="*/ 310 h 493"/>
              <a:gd name="T6" fmla="*/ 320 w 432"/>
              <a:gd name="T7" fmla="*/ 419 h 493"/>
              <a:gd name="T8" fmla="*/ 228 w 432"/>
              <a:gd name="T9" fmla="*/ 341 h 493"/>
              <a:gd name="T10" fmla="*/ 268 w 432"/>
              <a:gd name="T11" fmla="*/ 451 h 493"/>
              <a:gd name="T12" fmla="*/ 49 w 432"/>
              <a:gd name="T13" fmla="*/ 356 h 493"/>
              <a:gd name="T14" fmla="*/ 165 w 432"/>
              <a:gd name="T15" fmla="*/ 459 h 493"/>
              <a:gd name="T16" fmla="*/ 207 w 432"/>
              <a:gd name="T17" fmla="*/ 459 h 493"/>
              <a:gd name="T18" fmla="*/ 249 w 432"/>
              <a:gd name="T19" fmla="*/ 455 h 493"/>
              <a:gd name="T20" fmla="*/ 141 w 432"/>
              <a:gd name="T21" fmla="*/ 30 h 493"/>
              <a:gd name="T22" fmla="*/ 108 w 432"/>
              <a:gd name="T23" fmla="*/ 255 h 493"/>
              <a:gd name="T24" fmla="*/ 221 w 432"/>
              <a:gd name="T25" fmla="*/ 440 h 493"/>
              <a:gd name="T26" fmla="*/ 320 w 432"/>
              <a:gd name="T27" fmla="*/ 205 h 493"/>
              <a:gd name="T28" fmla="*/ 28 w 432"/>
              <a:gd name="T29" fmla="*/ 443 h 493"/>
              <a:gd name="T30" fmla="*/ 36 w 432"/>
              <a:gd name="T31" fmla="*/ 407 h 493"/>
              <a:gd name="T32" fmla="*/ 78 w 432"/>
              <a:gd name="T33" fmla="*/ 438 h 493"/>
              <a:gd name="T34" fmla="*/ 91 w 432"/>
              <a:gd name="T35" fmla="*/ 445 h 493"/>
              <a:gd name="T36" fmla="*/ 30 w 432"/>
              <a:gd name="T37" fmla="*/ 453 h 493"/>
              <a:gd name="T38" fmla="*/ 337 w 432"/>
              <a:gd name="T39" fmla="*/ 74 h 493"/>
              <a:gd name="T40" fmla="*/ 335 w 432"/>
              <a:gd name="T41" fmla="*/ 59 h 493"/>
              <a:gd name="T42" fmla="*/ 179 w 432"/>
              <a:gd name="T43" fmla="*/ 23 h 493"/>
              <a:gd name="T44" fmla="*/ 167 w 432"/>
              <a:gd name="T45" fmla="*/ 51 h 493"/>
              <a:gd name="T46" fmla="*/ 308 w 432"/>
              <a:gd name="T47" fmla="*/ 59 h 493"/>
              <a:gd name="T48" fmla="*/ 175 w 432"/>
              <a:gd name="T49" fmla="*/ 337 h 493"/>
              <a:gd name="T50" fmla="*/ 171 w 432"/>
              <a:gd name="T51" fmla="*/ 274 h 493"/>
              <a:gd name="T52" fmla="*/ 219 w 432"/>
              <a:gd name="T53" fmla="*/ 194 h 493"/>
              <a:gd name="T54" fmla="*/ 242 w 432"/>
              <a:gd name="T55" fmla="*/ 274 h 493"/>
              <a:gd name="T56" fmla="*/ 167 w 432"/>
              <a:gd name="T57" fmla="*/ 143 h 493"/>
              <a:gd name="T58" fmla="*/ 204 w 432"/>
              <a:gd name="T59" fmla="*/ 55 h 493"/>
              <a:gd name="T60" fmla="*/ 122 w 432"/>
              <a:gd name="T61" fmla="*/ 169 h 493"/>
              <a:gd name="T62" fmla="*/ 87 w 432"/>
              <a:gd name="T63" fmla="*/ 200 h 493"/>
              <a:gd name="T64" fmla="*/ 120 w 432"/>
              <a:gd name="T65" fmla="*/ 225 h 493"/>
              <a:gd name="T66" fmla="*/ 112 w 432"/>
              <a:gd name="T67" fmla="*/ 253 h 493"/>
              <a:gd name="T68" fmla="*/ 91 w 432"/>
              <a:gd name="T69" fmla="*/ 297 h 493"/>
              <a:gd name="T70" fmla="*/ 89 w 432"/>
              <a:gd name="T71" fmla="*/ 339 h 493"/>
              <a:gd name="T72" fmla="*/ 89 w 432"/>
              <a:gd name="T73" fmla="*/ 325 h 493"/>
              <a:gd name="T74" fmla="*/ 65 w 432"/>
              <a:gd name="T75" fmla="*/ 386 h 493"/>
              <a:gd name="T76" fmla="*/ 76 w 432"/>
              <a:gd name="T77" fmla="*/ 405 h 493"/>
              <a:gd name="T78" fmla="*/ 377 w 432"/>
              <a:gd name="T79" fmla="*/ 371 h 493"/>
              <a:gd name="T80" fmla="*/ 383 w 432"/>
              <a:gd name="T81" fmla="*/ 276 h 493"/>
              <a:gd name="T82" fmla="*/ 362 w 432"/>
              <a:gd name="T83" fmla="*/ 322 h 493"/>
              <a:gd name="T84" fmla="*/ 346 w 432"/>
              <a:gd name="T85" fmla="*/ 360 h 493"/>
              <a:gd name="T86" fmla="*/ 343 w 432"/>
              <a:gd name="T87" fmla="*/ 320 h 493"/>
              <a:gd name="T88" fmla="*/ 320 w 432"/>
              <a:gd name="T89" fmla="*/ 272 h 493"/>
              <a:gd name="T90" fmla="*/ 354 w 432"/>
              <a:gd name="T91" fmla="*/ 219 h 493"/>
              <a:gd name="T92" fmla="*/ 341 w 432"/>
              <a:gd name="T93" fmla="*/ 194 h 493"/>
              <a:gd name="T94" fmla="*/ 310 w 432"/>
              <a:gd name="T95" fmla="*/ 179 h 493"/>
              <a:gd name="T96" fmla="*/ 320 w 432"/>
              <a:gd name="T97" fmla="*/ 162 h 493"/>
              <a:gd name="T98" fmla="*/ 430 w 432"/>
              <a:gd name="T99" fmla="*/ 373 h 493"/>
              <a:gd name="T100" fmla="*/ 381 w 432"/>
              <a:gd name="T101" fmla="*/ 424 h 493"/>
              <a:gd name="T102" fmla="*/ 282 w 432"/>
              <a:gd name="T103" fmla="*/ 493 h 493"/>
              <a:gd name="T104" fmla="*/ 150 w 432"/>
              <a:gd name="T105" fmla="*/ 474 h 493"/>
              <a:gd name="T106" fmla="*/ 19 w 432"/>
              <a:gd name="T107" fmla="*/ 480 h 493"/>
              <a:gd name="T108" fmla="*/ 7 w 432"/>
              <a:gd name="T109" fmla="*/ 455 h 493"/>
              <a:gd name="T110" fmla="*/ 30 w 432"/>
              <a:gd name="T111" fmla="*/ 194 h 493"/>
              <a:gd name="T112" fmla="*/ 105 w 432"/>
              <a:gd name="T113" fmla="*/ 106 h 493"/>
              <a:gd name="T114" fmla="*/ 131 w 432"/>
              <a:gd name="T115" fmla="*/ 15 h 493"/>
              <a:gd name="T116" fmla="*/ 215 w 432"/>
              <a:gd name="T117" fmla="*/ 0 h 493"/>
              <a:gd name="T118" fmla="*/ 358 w 432"/>
              <a:gd name="T119" fmla="*/ 141 h 493"/>
              <a:gd name="T120" fmla="*/ 394 w 432"/>
              <a:gd name="T121" fmla="*/ 19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2" h="493">
                <a:moveTo>
                  <a:pt x="327" y="219"/>
                </a:moveTo>
                <a:lnTo>
                  <a:pt x="352" y="213"/>
                </a:lnTo>
                <a:lnTo>
                  <a:pt x="379" y="209"/>
                </a:lnTo>
                <a:lnTo>
                  <a:pt x="377" y="204"/>
                </a:lnTo>
                <a:lnTo>
                  <a:pt x="350" y="211"/>
                </a:lnTo>
                <a:lnTo>
                  <a:pt x="324" y="219"/>
                </a:lnTo>
                <a:lnTo>
                  <a:pt x="325" y="219"/>
                </a:lnTo>
                <a:lnTo>
                  <a:pt x="327" y="219"/>
                </a:lnTo>
                <a:close/>
                <a:moveTo>
                  <a:pt x="28" y="327"/>
                </a:moveTo>
                <a:lnTo>
                  <a:pt x="28" y="325"/>
                </a:lnTo>
                <a:lnTo>
                  <a:pt x="30" y="324"/>
                </a:lnTo>
                <a:lnTo>
                  <a:pt x="63" y="282"/>
                </a:lnTo>
                <a:lnTo>
                  <a:pt x="65" y="282"/>
                </a:lnTo>
                <a:lnTo>
                  <a:pt x="65" y="280"/>
                </a:lnTo>
                <a:lnTo>
                  <a:pt x="49" y="293"/>
                </a:lnTo>
                <a:lnTo>
                  <a:pt x="36" y="310"/>
                </a:lnTo>
                <a:lnTo>
                  <a:pt x="32" y="314"/>
                </a:lnTo>
                <a:lnTo>
                  <a:pt x="30" y="318"/>
                </a:lnTo>
                <a:lnTo>
                  <a:pt x="28" y="322"/>
                </a:lnTo>
                <a:lnTo>
                  <a:pt x="28" y="327"/>
                </a:lnTo>
                <a:close/>
                <a:moveTo>
                  <a:pt x="82" y="240"/>
                </a:moveTo>
                <a:lnTo>
                  <a:pt x="118" y="223"/>
                </a:lnTo>
                <a:lnTo>
                  <a:pt x="101" y="226"/>
                </a:lnTo>
                <a:lnTo>
                  <a:pt x="84" y="230"/>
                </a:lnTo>
                <a:lnTo>
                  <a:pt x="82" y="240"/>
                </a:lnTo>
                <a:close/>
                <a:moveTo>
                  <a:pt x="183" y="339"/>
                </a:moveTo>
                <a:lnTo>
                  <a:pt x="205" y="333"/>
                </a:lnTo>
                <a:lnTo>
                  <a:pt x="230" y="329"/>
                </a:lnTo>
                <a:lnTo>
                  <a:pt x="230" y="325"/>
                </a:lnTo>
                <a:lnTo>
                  <a:pt x="230" y="322"/>
                </a:lnTo>
                <a:lnTo>
                  <a:pt x="185" y="337"/>
                </a:lnTo>
                <a:lnTo>
                  <a:pt x="185" y="337"/>
                </a:lnTo>
                <a:lnTo>
                  <a:pt x="183" y="337"/>
                </a:lnTo>
                <a:lnTo>
                  <a:pt x="181" y="339"/>
                </a:lnTo>
                <a:lnTo>
                  <a:pt x="183" y="339"/>
                </a:lnTo>
                <a:lnTo>
                  <a:pt x="183" y="339"/>
                </a:lnTo>
                <a:close/>
                <a:moveTo>
                  <a:pt x="86" y="213"/>
                </a:moveTo>
                <a:lnTo>
                  <a:pt x="127" y="194"/>
                </a:lnTo>
                <a:lnTo>
                  <a:pt x="106" y="198"/>
                </a:lnTo>
                <a:lnTo>
                  <a:pt x="86" y="205"/>
                </a:lnTo>
                <a:lnTo>
                  <a:pt x="86" y="205"/>
                </a:lnTo>
                <a:lnTo>
                  <a:pt x="87" y="205"/>
                </a:lnTo>
                <a:lnTo>
                  <a:pt x="87" y="207"/>
                </a:lnTo>
                <a:lnTo>
                  <a:pt x="86" y="207"/>
                </a:lnTo>
                <a:lnTo>
                  <a:pt x="86" y="209"/>
                </a:lnTo>
                <a:lnTo>
                  <a:pt x="86" y="213"/>
                </a:lnTo>
                <a:close/>
                <a:moveTo>
                  <a:pt x="30" y="299"/>
                </a:moveTo>
                <a:lnTo>
                  <a:pt x="47" y="280"/>
                </a:lnTo>
                <a:lnTo>
                  <a:pt x="63" y="263"/>
                </a:lnTo>
                <a:lnTo>
                  <a:pt x="65" y="261"/>
                </a:lnTo>
                <a:lnTo>
                  <a:pt x="66" y="259"/>
                </a:lnTo>
                <a:lnTo>
                  <a:pt x="68" y="255"/>
                </a:lnTo>
                <a:lnTo>
                  <a:pt x="68" y="251"/>
                </a:lnTo>
                <a:lnTo>
                  <a:pt x="49" y="270"/>
                </a:lnTo>
                <a:lnTo>
                  <a:pt x="34" y="289"/>
                </a:lnTo>
                <a:lnTo>
                  <a:pt x="32" y="293"/>
                </a:lnTo>
                <a:lnTo>
                  <a:pt x="30" y="295"/>
                </a:lnTo>
                <a:lnTo>
                  <a:pt x="30" y="299"/>
                </a:lnTo>
                <a:close/>
                <a:moveTo>
                  <a:pt x="331" y="101"/>
                </a:moveTo>
                <a:lnTo>
                  <a:pt x="344" y="101"/>
                </a:lnTo>
                <a:lnTo>
                  <a:pt x="346" y="101"/>
                </a:lnTo>
                <a:lnTo>
                  <a:pt x="346" y="99"/>
                </a:lnTo>
                <a:lnTo>
                  <a:pt x="346" y="95"/>
                </a:lnTo>
                <a:lnTo>
                  <a:pt x="348" y="89"/>
                </a:lnTo>
                <a:lnTo>
                  <a:pt x="331" y="95"/>
                </a:lnTo>
                <a:lnTo>
                  <a:pt x="314" y="99"/>
                </a:lnTo>
                <a:lnTo>
                  <a:pt x="314" y="99"/>
                </a:lnTo>
                <a:lnTo>
                  <a:pt x="316" y="101"/>
                </a:lnTo>
                <a:lnTo>
                  <a:pt x="324" y="101"/>
                </a:lnTo>
                <a:lnTo>
                  <a:pt x="331" y="101"/>
                </a:lnTo>
                <a:close/>
                <a:moveTo>
                  <a:pt x="183" y="325"/>
                </a:moveTo>
                <a:lnTo>
                  <a:pt x="228" y="312"/>
                </a:lnTo>
                <a:lnTo>
                  <a:pt x="230" y="312"/>
                </a:lnTo>
                <a:lnTo>
                  <a:pt x="232" y="312"/>
                </a:lnTo>
                <a:lnTo>
                  <a:pt x="232" y="310"/>
                </a:lnTo>
                <a:lnTo>
                  <a:pt x="230" y="310"/>
                </a:lnTo>
                <a:lnTo>
                  <a:pt x="207" y="316"/>
                </a:lnTo>
                <a:lnTo>
                  <a:pt x="186" y="322"/>
                </a:lnTo>
                <a:lnTo>
                  <a:pt x="186" y="322"/>
                </a:lnTo>
                <a:lnTo>
                  <a:pt x="185" y="320"/>
                </a:lnTo>
                <a:lnTo>
                  <a:pt x="185" y="320"/>
                </a:lnTo>
                <a:lnTo>
                  <a:pt x="188" y="318"/>
                </a:lnTo>
                <a:lnTo>
                  <a:pt x="192" y="316"/>
                </a:lnTo>
                <a:lnTo>
                  <a:pt x="226" y="304"/>
                </a:lnTo>
                <a:lnTo>
                  <a:pt x="183" y="316"/>
                </a:lnTo>
                <a:lnTo>
                  <a:pt x="183" y="325"/>
                </a:lnTo>
                <a:close/>
                <a:moveTo>
                  <a:pt x="120" y="93"/>
                </a:moveTo>
                <a:lnTo>
                  <a:pt x="154" y="89"/>
                </a:lnTo>
                <a:lnTo>
                  <a:pt x="154" y="84"/>
                </a:lnTo>
                <a:lnTo>
                  <a:pt x="156" y="80"/>
                </a:lnTo>
                <a:lnTo>
                  <a:pt x="137" y="86"/>
                </a:lnTo>
                <a:lnTo>
                  <a:pt x="120" y="91"/>
                </a:lnTo>
                <a:lnTo>
                  <a:pt x="118" y="91"/>
                </a:lnTo>
                <a:lnTo>
                  <a:pt x="118" y="93"/>
                </a:lnTo>
                <a:lnTo>
                  <a:pt x="120" y="93"/>
                </a:lnTo>
                <a:lnTo>
                  <a:pt x="120" y="93"/>
                </a:lnTo>
                <a:close/>
                <a:moveTo>
                  <a:pt x="274" y="457"/>
                </a:moveTo>
                <a:lnTo>
                  <a:pt x="299" y="440"/>
                </a:lnTo>
                <a:lnTo>
                  <a:pt x="322" y="419"/>
                </a:lnTo>
                <a:lnTo>
                  <a:pt x="320" y="419"/>
                </a:lnTo>
                <a:lnTo>
                  <a:pt x="318" y="419"/>
                </a:lnTo>
                <a:lnTo>
                  <a:pt x="318" y="419"/>
                </a:lnTo>
                <a:lnTo>
                  <a:pt x="295" y="436"/>
                </a:lnTo>
                <a:lnTo>
                  <a:pt x="274" y="457"/>
                </a:lnTo>
                <a:lnTo>
                  <a:pt x="274" y="457"/>
                </a:lnTo>
                <a:lnTo>
                  <a:pt x="274" y="457"/>
                </a:lnTo>
                <a:close/>
                <a:moveTo>
                  <a:pt x="145" y="457"/>
                </a:moveTo>
                <a:lnTo>
                  <a:pt x="150" y="453"/>
                </a:lnTo>
                <a:lnTo>
                  <a:pt x="158" y="447"/>
                </a:lnTo>
                <a:lnTo>
                  <a:pt x="164" y="442"/>
                </a:lnTo>
                <a:lnTo>
                  <a:pt x="169" y="436"/>
                </a:lnTo>
                <a:lnTo>
                  <a:pt x="177" y="428"/>
                </a:lnTo>
                <a:lnTo>
                  <a:pt x="185" y="423"/>
                </a:lnTo>
                <a:lnTo>
                  <a:pt x="183" y="423"/>
                </a:lnTo>
                <a:lnTo>
                  <a:pt x="181" y="423"/>
                </a:lnTo>
                <a:lnTo>
                  <a:pt x="179" y="423"/>
                </a:lnTo>
                <a:lnTo>
                  <a:pt x="162" y="438"/>
                </a:lnTo>
                <a:lnTo>
                  <a:pt x="145" y="455"/>
                </a:lnTo>
                <a:lnTo>
                  <a:pt x="145" y="455"/>
                </a:lnTo>
                <a:lnTo>
                  <a:pt x="145" y="457"/>
                </a:lnTo>
                <a:close/>
                <a:moveTo>
                  <a:pt x="185" y="348"/>
                </a:moveTo>
                <a:lnTo>
                  <a:pt x="198" y="346"/>
                </a:lnTo>
                <a:lnTo>
                  <a:pt x="211" y="343"/>
                </a:lnTo>
                <a:lnTo>
                  <a:pt x="221" y="343"/>
                </a:lnTo>
                <a:lnTo>
                  <a:pt x="228" y="341"/>
                </a:lnTo>
                <a:lnTo>
                  <a:pt x="230" y="333"/>
                </a:lnTo>
                <a:lnTo>
                  <a:pt x="181" y="348"/>
                </a:lnTo>
                <a:lnTo>
                  <a:pt x="183" y="348"/>
                </a:lnTo>
                <a:lnTo>
                  <a:pt x="185" y="348"/>
                </a:lnTo>
                <a:close/>
                <a:moveTo>
                  <a:pt x="28" y="339"/>
                </a:moveTo>
                <a:lnTo>
                  <a:pt x="59" y="301"/>
                </a:lnTo>
                <a:lnTo>
                  <a:pt x="61" y="299"/>
                </a:lnTo>
                <a:lnTo>
                  <a:pt x="63" y="295"/>
                </a:lnTo>
                <a:lnTo>
                  <a:pt x="53" y="303"/>
                </a:lnTo>
                <a:lnTo>
                  <a:pt x="40" y="318"/>
                </a:lnTo>
                <a:lnTo>
                  <a:pt x="28" y="333"/>
                </a:lnTo>
                <a:lnTo>
                  <a:pt x="28" y="335"/>
                </a:lnTo>
                <a:lnTo>
                  <a:pt x="28" y="337"/>
                </a:lnTo>
                <a:lnTo>
                  <a:pt x="28" y="339"/>
                </a:lnTo>
                <a:lnTo>
                  <a:pt x="28" y="339"/>
                </a:lnTo>
                <a:close/>
                <a:moveTo>
                  <a:pt x="263" y="457"/>
                </a:moveTo>
                <a:lnTo>
                  <a:pt x="287" y="438"/>
                </a:lnTo>
                <a:lnTo>
                  <a:pt x="312" y="419"/>
                </a:lnTo>
                <a:lnTo>
                  <a:pt x="304" y="417"/>
                </a:lnTo>
                <a:lnTo>
                  <a:pt x="303" y="419"/>
                </a:lnTo>
                <a:lnTo>
                  <a:pt x="303" y="419"/>
                </a:lnTo>
                <a:lnTo>
                  <a:pt x="293" y="428"/>
                </a:lnTo>
                <a:lnTo>
                  <a:pt x="284" y="436"/>
                </a:lnTo>
                <a:lnTo>
                  <a:pt x="276" y="443"/>
                </a:lnTo>
                <a:lnTo>
                  <a:pt x="268" y="451"/>
                </a:lnTo>
                <a:lnTo>
                  <a:pt x="268" y="451"/>
                </a:lnTo>
                <a:lnTo>
                  <a:pt x="268" y="451"/>
                </a:lnTo>
                <a:lnTo>
                  <a:pt x="268" y="451"/>
                </a:lnTo>
                <a:lnTo>
                  <a:pt x="265" y="453"/>
                </a:lnTo>
                <a:lnTo>
                  <a:pt x="263" y="457"/>
                </a:lnTo>
                <a:lnTo>
                  <a:pt x="263" y="457"/>
                </a:lnTo>
                <a:lnTo>
                  <a:pt x="261" y="457"/>
                </a:lnTo>
                <a:lnTo>
                  <a:pt x="261" y="457"/>
                </a:lnTo>
                <a:lnTo>
                  <a:pt x="263" y="457"/>
                </a:lnTo>
                <a:close/>
                <a:moveTo>
                  <a:pt x="124" y="82"/>
                </a:moveTo>
                <a:lnTo>
                  <a:pt x="156" y="78"/>
                </a:lnTo>
                <a:lnTo>
                  <a:pt x="158" y="68"/>
                </a:lnTo>
                <a:lnTo>
                  <a:pt x="122" y="78"/>
                </a:lnTo>
                <a:lnTo>
                  <a:pt x="120" y="80"/>
                </a:lnTo>
                <a:lnTo>
                  <a:pt x="120" y="80"/>
                </a:lnTo>
                <a:lnTo>
                  <a:pt x="120" y="84"/>
                </a:lnTo>
                <a:lnTo>
                  <a:pt x="122" y="82"/>
                </a:lnTo>
                <a:lnTo>
                  <a:pt x="124" y="82"/>
                </a:lnTo>
                <a:close/>
                <a:moveTo>
                  <a:pt x="30" y="392"/>
                </a:moveTo>
                <a:lnTo>
                  <a:pt x="30" y="390"/>
                </a:lnTo>
                <a:lnTo>
                  <a:pt x="32" y="390"/>
                </a:lnTo>
                <a:lnTo>
                  <a:pt x="55" y="358"/>
                </a:lnTo>
                <a:lnTo>
                  <a:pt x="57" y="354"/>
                </a:lnTo>
                <a:lnTo>
                  <a:pt x="57" y="350"/>
                </a:lnTo>
                <a:lnTo>
                  <a:pt x="49" y="356"/>
                </a:lnTo>
                <a:lnTo>
                  <a:pt x="40" y="367"/>
                </a:lnTo>
                <a:lnTo>
                  <a:pt x="30" y="379"/>
                </a:lnTo>
                <a:lnTo>
                  <a:pt x="28" y="390"/>
                </a:lnTo>
                <a:lnTo>
                  <a:pt x="28" y="390"/>
                </a:lnTo>
                <a:lnTo>
                  <a:pt x="30" y="392"/>
                </a:lnTo>
                <a:lnTo>
                  <a:pt x="30" y="392"/>
                </a:lnTo>
                <a:close/>
                <a:moveTo>
                  <a:pt x="165" y="459"/>
                </a:moveTo>
                <a:lnTo>
                  <a:pt x="169" y="457"/>
                </a:lnTo>
                <a:lnTo>
                  <a:pt x="171" y="457"/>
                </a:lnTo>
                <a:lnTo>
                  <a:pt x="190" y="443"/>
                </a:lnTo>
                <a:lnTo>
                  <a:pt x="207" y="426"/>
                </a:lnTo>
                <a:lnTo>
                  <a:pt x="205" y="426"/>
                </a:lnTo>
                <a:lnTo>
                  <a:pt x="204" y="426"/>
                </a:lnTo>
                <a:lnTo>
                  <a:pt x="202" y="426"/>
                </a:lnTo>
                <a:lnTo>
                  <a:pt x="186" y="438"/>
                </a:lnTo>
                <a:lnTo>
                  <a:pt x="179" y="443"/>
                </a:lnTo>
                <a:lnTo>
                  <a:pt x="171" y="449"/>
                </a:lnTo>
                <a:lnTo>
                  <a:pt x="165" y="457"/>
                </a:lnTo>
                <a:lnTo>
                  <a:pt x="165" y="457"/>
                </a:lnTo>
                <a:lnTo>
                  <a:pt x="165" y="457"/>
                </a:lnTo>
                <a:lnTo>
                  <a:pt x="165" y="457"/>
                </a:lnTo>
                <a:lnTo>
                  <a:pt x="165" y="457"/>
                </a:lnTo>
                <a:lnTo>
                  <a:pt x="165" y="459"/>
                </a:lnTo>
                <a:lnTo>
                  <a:pt x="165" y="459"/>
                </a:lnTo>
                <a:lnTo>
                  <a:pt x="165" y="459"/>
                </a:lnTo>
                <a:close/>
                <a:moveTo>
                  <a:pt x="238" y="461"/>
                </a:moveTo>
                <a:lnTo>
                  <a:pt x="247" y="453"/>
                </a:lnTo>
                <a:lnTo>
                  <a:pt x="266" y="434"/>
                </a:lnTo>
                <a:lnTo>
                  <a:pt x="287" y="417"/>
                </a:lnTo>
                <a:lnTo>
                  <a:pt x="282" y="417"/>
                </a:lnTo>
                <a:lnTo>
                  <a:pt x="280" y="419"/>
                </a:lnTo>
                <a:lnTo>
                  <a:pt x="278" y="421"/>
                </a:lnTo>
                <a:lnTo>
                  <a:pt x="234" y="461"/>
                </a:lnTo>
                <a:lnTo>
                  <a:pt x="236" y="461"/>
                </a:lnTo>
                <a:lnTo>
                  <a:pt x="238" y="461"/>
                </a:lnTo>
                <a:lnTo>
                  <a:pt x="238" y="461"/>
                </a:lnTo>
                <a:close/>
                <a:moveTo>
                  <a:pt x="207" y="461"/>
                </a:moveTo>
                <a:lnTo>
                  <a:pt x="211" y="459"/>
                </a:lnTo>
                <a:lnTo>
                  <a:pt x="213" y="457"/>
                </a:lnTo>
                <a:lnTo>
                  <a:pt x="215" y="455"/>
                </a:lnTo>
                <a:lnTo>
                  <a:pt x="236" y="440"/>
                </a:lnTo>
                <a:lnTo>
                  <a:pt x="253" y="423"/>
                </a:lnTo>
                <a:lnTo>
                  <a:pt x="251" y="421"/>
                </a:lnTo>
                <a:lnTo>
                  <a:pt x="249" y="421"/>
                </a:lnTo>
                <a:lnTo>
                  <a:pt x="247" y="421"/>
                </a:lnTo>
                <a:lnTo>
                  <a:pt x="238" y="430"/>
                </a:lnTo>
                <a:lnTo>
                  <a:pt x="230" y="438"/>
                </a:lnTo>
                <a:lnTo>
                  <a:pt x="221" y="443"/>
                </a:lnTo>
                <a:lnTo>
                  <a:pt x="213" y="451"/>
                </a:lnTo>
                <a:lnTo>
                  <a:pt x="207" y="459"/>
                </a:lnTo>
                <a:lnTo>
                  <a:pt x="207" y="461"/>
                </a:lnTo>
                <a:lnTo>
                  <a:pt x="207" y="461"/>
                </a:lnTo>
                <a:close/>
                <a:moveTo>
                  <a:pt x="118" y="105"/>
                </a:moveTo>
                <a:lnTo>
                  <a:pt x="152" y="101"/>
                </a:lnTo>
                <a:lnTo>
                  <a:pt x="152" y="97"/>
                </a:lnTo>
                <a:lnTo>
                  <a:pt x="154" y="91"/>
                </a:lnTo>
                <a:lnTo>
                  <a:pt x="135" y="95"/>
                </a:lnTo>
                <a:lnTo>
                  <a:pt x="118" y="101"/>
                </a:lnTo>
                <a:lnTo>
                  <a:pt x="118" y="103"/>
                </a:lnTo>
                <a:lnTo>
                  <a:pt x="116" y="103"/>
                </a:lnTo>
                <a:lnTo>
                  <a:pt x="116" y="105"/>
                </a:lnTo>
                <a:lnTo>
                  <a:pt x="118" y="105"/>
                </a:lnTo>
                <a:close/>
                <a:moveTo>
                  <a:pt x="247" y="461"/>
                </a:moveTo>
                <a:lnTo>
                  <a:pt x="253" y="457"/>
                </a:lnTo>
                <a:lnTo>
                  <a:pt x="257" y="453"/>
                </a:lnTo>
                <a:lnTo>
                  <a:pt x="268" y="445"/>
                </a:lnTo>
                <a:lnTo>
                  <a:pt x="280" y="436"/>
                </a:lnTo>
                <a:lnTo>
                  <a:pt x="289" y="426"/>
                </a:lnTo>
                <a:lnTo>
                  <a:pt x="301" y="417"/>
                </a:lnTo>
                <a:lnTo>
                  <a:pt x="297" y="417"/>
                </a:lnTo>
                <a:lnTo>
                  <a:pt x="293" y="417"/>
                </a:lnTo>
                <a:lnTo>
                  <a:pt x="291" y="417"/>
                </a:lnTo>
                <a:lnTo>
                  <a:pt x="272" y="436"/>
                </a:lnTo>
                <a:lnTo>
                  <a:pt x="251" y="455"/>
                </a:lnTo>
                <a:lnTo>
                  <a:pt x="249" y="455"/>
                </a:lnTo>
                <a:lnTo>
                  <a:pt x="249" y="457"/>
                </a:lnTo>
                <a:lnTo>
                  <a:pt x="247" y="459"/>
                </a:lnTo>
                <a:lnTo>
                  <a:pt x="247" y="461"/>
                </a:lnTo>
                <a:close/>
                <a:moveTo>
                  <a:pt x="135" y="38"/>
                </a:moveTo>
                <a:lnTo>
                  <a:pt x="173" y="25"/>
                </a:lnTo>
                <a:lnTo>
                  <a:pt x="175" y="25"/>
                </a:lnTo>
                <a:lnTo>
                  <a:pt x="177" y="23"/>
                </a:lnTo>
                <a:lnTo>
                  <a:pt x="173" y="21"/>
                </a:lnTo>
                <a:lnTo>
                  <a:pt x="167" y="21"/>
                </a:lnTo>
                <a:lnTo>
                  <a:pt x="162" y="25"/>
                </a:lnTo>
                <a:lnTo>
                  <a:pt x="162" y="25"/>
                </a:lnTo>
                <a:lnTo>
                  <a:pt x="160" y="25"/>
                </a:lnTo>
                <a:lnTo>
                  <a:pt x="160" y="25"/>
                </a:lnTo>
                <a:lnTo>
                  <a:pt x="160" y="23"/>
                </a:lnTo>
                <a:lnTo>
                  <a:pt x="160" y="23"/>
                </a:lnTo>
                <a:lnTo>
                  <a:pt x="160" y="23"/>
                </a:lnTo>
                <a:lnTo>
                  <a:pt x="160" y="23"/>
                </a:lnTo>
                <a:lnTo>
                  <a:pt x="162" y="21"/>
                </a:lnTo>
                <a:lnTo>
                  <a:pt x="164" y="21"/>
                </a:lnTo>
                <a:lnTo>
                  <a:pt x="162" y="21"/>
                </a:lnTo>
                <a:lnTo>
                  <a:pt x="160" y="21"/>
                </a:lnTo>
                <a:lnTo>
                  <a:pt x="156" y="19"/>
                </a:lnTo>
                <a:lnTo>
                  <a:pt x="152" y="21"/>
                </a:lnTo>
                <a:lnTo>
                  <a:pt x="146" y="25"/>
                </a:lnTo>
                <a:lnTo>
                  <a:pt x="141" y="30"/>
                </a:lnTo>
                <a:lnTo>
                  <a:pt x="137" y="36"/>
                </a:lnTo>
                <a:lnTo>
                  <a:pt x="135" y="38"/>
                </a:lnTo>
                <a:lnTo>
                  <a:pt x="135" y="38"/>
                </a:lnTo>
                <a:lnTo>
                  <a:pt x="135" y="38"/>
                </a:lnTo>
                <a:close/>
                <a:moveTo>
                  <a:pt x="337" y="232"/>
                </a:moveTo>
                <a:lnTo>
                  <a:pt x="379" y="226"/>
                </a:lnTo>
                <a:lnTo>
                  <a:pt x="379" y="221"/>
                </a:lnTo>
                <a:lnTo>
                  <a:pt x="379" y="215"/>
                </a:lnTo>
                <a:lnTo>
                  <a:pt x="354" y="223"/>
                </a:lnTo>
                <a:lnTo>
                  <a:pt x="329" y="230"/>
                </a:lnTo>
                <a:lnTo>
                  <a:pt x="329" y="230"/>
                </a:lnTo>
                <a:lnTo>
                  <a:pt x="329" y="232"/>
                </a:lnTo>
                <a:lnTo>
                  <a:pt x="333" y="232"/>
                </a:lnTo>
                <a:lnTo>
                  <a:pt x="337" y="232"/>
                </a:lnTo>
                <a:close/>
                <a:moveTo>
                  <a:pt x="76" y="287"/>
                </a:moveTo>
                <a:lnTo>
                  <a:pt x="91" y="280"/>
                </a:lnTo>
                <a:lnTo>
                  <a:pt x="106" y="270"/>
                </a:lnTo>
                <a:lnTo>
                  <a:pt x="95" y="272"/>
                </a:lnTo>
                <a:lnTo>
                  <a:pt x="84" y="274"/>
                </a:lnTo>
                <a:lnTo>
                  <a:pt x="82" y="272"/>
                </a:lnTo>
                <a:lnTo>
                  <a:pt x="82" y="272"/>
                </a:lnTo>
                <a:lnTo>
                  <a:pt x="82" y="270"/>
                </a:lnTo>
                <a:lnTo>
                  <a:pt x="84" y="268"/>
                </a:lnTo>
                <a:lnTo>
                  <a:pt x="86" y="268"/>
                </a:lnTo>
                <a:lnTo>
                  <a:pt x="108" y="255"/>
                </a:lnTo>
                <a:lnTo>
                  <a:pt x="82" y="261"/>
                </a:lnTo>
                <a:lnTo>
                  <a:pt x="80" y="261"/>
                </a:lnTo>
                <a:lnTo>
                  <a:pt x="80" y="263"/>
                </a:lnTo>
                <a:lnTo>
                  <a:pt x="78" y="272"/>
                </a:lnTo>
                <a:lnTo>
                  <a:pt x="76" y="284"/>
                </a:lnTo>
                <a:lnTo>
                  <a:pt x="76" y="285"/>
                </a:lnTo>
                <a:lnTo>
                  <a:pt x="76" y="287"/>
                </a:lnTo>
                <a:lnTo>
                  <a:pt x="76" y="287"/>
                </a:lnTo>
                <a:close/>
                <a:moveTo>
                  <a:pt x="223" y="461"/>
                </a:moveTo>
                <a:lnTo>
                  <a:pt x="223" y="461"/>
                </a:lnTo>
                <a:lnTo>
                  <a:pt x="225" y="461"/>
                </a:lnTo>
                <a:lnTo>
                  <a:pt x="270" y="423"/>
                </a:lnTo>
                <a:lnTo>
                  <a:pt x="259" y="423"/>
                </a:lnTo>
                <a:lnTo>
                  <a:pt x="255" y="424"/>
                </a:lnTo>
                <a:lnTo>
                  <a:pt x="251" y="428"/>
                </a:lnTo>
                <a:lnTo>
                  <a:pt x="234" y="443"/>
                </a:lnTo>
                <a:lnTo>
                  <a:pt x="219" y="461"/>
                </a:lnTo>
                <a:lnTo>
                  <a:pt x="221" y="461"/>
                </a:lnTo>
                <a:lnTo>
                  <a:pt x="223" y="461"/>
                </a:lnTo>
                <a:close/>
                <a:moveTo>
                  <a:pt x="192" y="461"/>
                </a:moveTo>
                <a:lnTo>
                  <a:pt x="194" y="461"/>
                </a:lnTo>
                <a:lnTo>
                  <a:pt x="194" y="461"/>
                </a:lnTo>
                <a:lnTo>
                  <a:pt x="204" y="455"/>
                </a:lnTo>
                <a:lnTo>
                  <a:pt x="211" y="449"/>
                </a:lnTo>
                <a:lnTo>
                  <a:pt x="221" y="440"/>
                </a:lnTo>
                <a:lnTo>
                  <a:pt x="232" y="430"/>
                </a:lnTo>
                <a:lnTo>
                  <a:pt x="242" y="421"/>
                </a:lnTo>
                <a:lnTo>
                  <a:pt x="240" y="421"/>
                </a:lnTo>
                <a:lnTo>
                  <a:pt x="238" y="421"/>
                </a:lnTo>
                <a:lnTo>
                  <a:pt x="236" y="421"/>
                </a:lnTo>
                <a:lnTo>
                  <a:pt x="226" y="428"/>
                </a:lnTo>
                <a:lnTo>
                  <a:pt x="217" y="436"/>
                </a:lnTo>
                <a:lnTo>
                  <a:pt x="205" y="443"/>
                </a:lnTo>
                <a:lnTo>
                  <a:pt x="198" y="449"/>
                </a:lnTo>
                <a:lnTo>
                  <a:pt x="190" y="457"/>
                </a:lnTo>
                <a:lnTo>
                  <a:pt x="190" y="459"/>
                </a:lnTo>
                <a:lnTo>
                  <a:pt x="188" y="461"/>
                </a:lnTo>
                <a:lnTo>
                  <a:pt x="188" y="461"/>
                </a:lnTo>
                <a:lnTo>
                  <a:pt x="190" y="461"/>
                </a:lnTo>
                <a:lnTo>
                  <a:pt x="192" y="461"/>
                </a:lnTo>
                <a:close/>
                <a:moveTo>
                  <a:pt x="324" y="204"/>
                </a:moveTo>
                <a:lnTo>
                  <a:pt x="344" y="202"/>
                </a:lnTo>
                <a:lnTo>
                  <a:pt x="377" y="198"/>
                </a:lnTo>
                <a:lnTo>
                  <a:pt x="377" y="192"/>
                </a:lnTo>
                <a:lnTo>
                  <a:pt x="375" y="185"/>
                </a:lnTo>
                <a:lnTo>
                  <a:pt x="375" y="186"/>
                </a:lnTo>
                <a:lnTo>
                  <a:pt x="375" y="186"/>
                </a:lnTo>
                <a:lnTo>
                  <a:pt x="344" y="196"/>
                </a:lnTo>
                <a:lnTo>
                  <a:pt x="314" y="204"/>
                </a:lnTo>
                <a:lnTo>
                  <a:pt x="320" y="205"/>
                </a:lnTo>
                <a:lnTo>
                  <a:pt x="324" y="204"/>
                </a:lnTo>
                <a:close/>
                <a:moveTo>
                  <a:pt x="124" y="457"/>
                </a:moveTo>
                <a:lnTo>
                  <a:pt x="146" y="440"/>
                </a:lnTo>
                <a:lnTo>
                  <a:pt x="165" y="421"/>
                </a:lnTo>
                <a:lnTo>
                  <a:pt x="162" y="419"/>
                </a:lnTo>
                <a:lnTo>
                  <a:pt x="156" y="419"/>
                </a:lnTo>
                <a:lnTo>
                  <a:pt x="154" y="421"/>
                </a:lnTo>
                <a:lnTo>
                  <a:pt x="152" y="423"/>
                </a:lnTo>
                <a:lnTo>
                  <a:pt x="118" y="457"/>
                </a:lnTo>
                <a:lnTo>
                  <a:pt x="122" y="457"/>
                </a:lnTo>
                <a:lnTo>
                  <a:pt x="124" y="457"/>
                </a:lnTo>
                <a:lnTo>
                  <a:pt x="124" y="457"/>
                </a:lnTo>
                <a:close/>
                <a:moveTo>
                  <a:pt x="327" y="251"/>
                </a:moveTo>
                <a:lnTo>
                  <a:pt x="354" y="247"/>
                </a:lnTo>
                <a:lnTo>
                  <a:pt x="383" y="245"/>
                </a:lnTo>
                <a:lnTo>
                  <a:pt x="381" y="238"/>
                </a:lnTo>
                <a:lnTo>
                  <a:pt x="381" y="232"/>
                </a:lnTo>
                <a:lnTo>
                  <a:pt x="352" y="240"/>
                </a:lnTo>
                <a:lnTo>
                  <a:pt x="325" y="247"/>
                </a:lnTo>
                <a:lnTo>
                  <a:pt x="322" y="249"/>
                </a:lnTo>
                <a:lnTo>
                  <a:pt x="320" y="251"/>
                </a:lnTo>
                <a:lnTo>
                  <a:pt x="327" y="251"/>
                </a:lnTo>
                <a:close/>
                <a:moveTo>
                  <a:pt x="26" y="445"/>
                </a:moveTo>
                <a:lnTo>
                  <a:pt x="26" y="443"/>
                </a:lnTo>
                <a:lnTo>
                  <a:pt x="28" y="443"/>
                </a:lnTo>
                <a:lnTo>
                  <a:pt x="28" y="442"/>
                </a:lnTo>
                <a:lnTo>
                  <a:pt x="30" y="442"/>
                </a:lnTo>
                <a:lnTo>
                  <a:pt x="30" y="440"/>
                </a:lnTo>
                <a:lnTo>
                  <a:pt x="30" y="440"/>
                </a:lnTo>
                <a:lnTo>
                  <a:pt x="32" y="440"/>
                </a:lnTo>
                <a:lnTo>
                  <a:pt x="34" y="438"/>
                </a:lnTo>
                <a:lnTo>
                  <a:pt x="42" y="428"/>
                </a:lnTo>
                <a:lnTo>
                  <a:pt x="49" y="419"/>
                </a:lnTo>
                <a:lnTo>
                  <a:pt x="59" y="409"/>
                </a:lnTo>
                <a:lnTo>
                  <a:pt x="59" y="409"/>
                </a:lnTo>
                <a:lnTo>
                  <a:pt x="59" y="407"/>
                </a:lnTo>
                <a:lnTo>
                  <a:pt x="59" y="407"/>
                </a:lnTo>
                <a:lnTo>
                  <a:pt x="57" y="407"/>
                </a:lnTo>
                <a:lnTo>
                  <a:pt x="55" y="407"/>
                </a:lnTo>
                <a:lnTo>
                  <a:pt x="53" y="407"/>
                </a:lnTo>
                <a:lnTo>
                  <a:pt x="42" y="419"/>
                </a:lnTo>
                <a:lnTo>
                  <a:pt x="30" y="430"/>
                </a:lnTo>
                <a:lnTo>
                  <a:pt x="28" y="430"/>
                </a:lnTo>
                <a:lnTo>
                  <a:pt x="28" y="430"/>
                </a:lnTo>
                <a:lnTo>
                  <a:pt x="26" y="428"/>
                </a:lnTo>
                <a:lnTo>
                  <a:pt x="28" y="426"/>
                </a:lnTo>
                <a:lnTo>
                  <a:pt x="53" y="394"/>
                </a:lnTo>
                <a:lnTo>
                  <a:pt x="53" y="388"/>
                </a:lnTo>
                <a:lnTo>
                  <a:pt x="44" y="398"/>
                </a:lnTo>
                <a:lnTo>
                  <a:pt x="36" y="407"/>
                </a:lnTo>
                <a:lnTo>
                  <a:pt x="28" y="417"/>
                </a:lnTo>
                <a:lnTo>
                  <a:pt x="25" y="440"/>
                </a:lnTo>
                <a:lnTo>
                  <a:pt x="25" y="443"/>
                </a:lnTo>
                <a:lnTo>
                  <a:pt x="25" y="445"/>
                </a:lnTo>
                <a:lnTo>
                  <a:pt x="26" y="445"/>
                </a:lnTo>
                <a:lnTo>
                  <a:pt x="26" y="445"/>
                </a:lnTo>
                <a:close/>
                <a:moveTo>
                  <a:pt x="106" y="455"/>
                </a:moveTo>
                <a:lnTo>
                  <a:pt x="154" y="419"/>
                </a:lnTo>
                <a:lnTo>
                  <a:pt x="145" y="417"/>
                </a:lnTo>
                <a:lnTo>
                  <a:pt x="135" y="417"/>
                </a:lnTo>
                <a:lnTo>
                  <a:pt x="97" y="455"/>
                </a:lnTo>
                <a:lnTo>
                  <a:pt x="106" y="455"/>
                </a:lnTo>
                <a:close/>
                <a:moveTo>
                  <a:pt x="91" y="442"/>
                </a:moveTo>
                <a:lnTo>
                  <a:pt x="89" y="442"/>
                </a:lnTo>
                <a:lnTo>
                  <a:pt x="86" y="445"/>
                </a:lnTo>
                <a:lnTo>
                  <a:pt x="80" y="447"/>
                </a:lnTo>
                <a:lnTo>
                  <a:pt x="74" y="449"/>
                </a:lnTo>
                <a:lnTo>
                  <a:pt x="74" y="447"/>
                </a:lnTo>
                <a:lnTo>
                  <a:pt x="74" y="443"/>
                </a:lnTo>
                <a:lnTo>
                  <a:pt x="78" y="442"/>
                </a:lnTo>
                <a:lnTo>
                  <a:pt x="80" y="438"/>
                </a:lnTo>
                <a:lnTo>
                  <a:pt x="80" y="438"/>
                </a:lnTo>
                <a:lnTo>
                  <a:pt x="80" y="436"/>
                </a:lnTo>
                <a:lnTo>
                  <a:pt x="80" y="436"/>
                </a:lnTo>
                <a:lnTo>
                  <a:pt x="78" y="438"/>
                </a:lnTo>
                <a:lnTo>
                  <a:pt x="74" y="438"/>
                </a:lnTo>
                <a:lnTo>
                  <a:pt x="72" y="440"/>
                </a:lnTo>
                <a:lnTo>
                  <a:pt x="72" y="438"/>
                </a:lnTo>
                <a:lnTo>
                  <a:pt x="74" y="438"/>
                </a:lnTo>
                <a:lnTo>
                  <a:pt x="74" y="436"/>
                </a:lnTo>
                <a:lnTo>
                  <a:pt x="76" y="434"/>
                </a:lnTo>
                <a:lnTo>
                  <a:pt x="78" y="436"/>
                </a:lnTo>
                <a:lnTo>
                  <a:pt x="80" y="434"/>
                </a:lnTo>
                <a:lnTo>
                  <a:pt x="82" y="434"/>
                </a:lnTo>
                <a:lnTo>
                  <a:pt x="82" y="434"/>
                </a:lnTo>
                <a:lnTo>
                  <a:pt x="84" y="436"/>
                </a:lnTo>
                <a:lnTo>
                  <a:pt x="82" y="440"/>
                </a:lnTo>
                <a:lnTo>
                  <a:pt x="78" y="442"/>
                </a:lnTo>
                <a:lnTo>
                  <a:pt x="78" y="443"/>
                </a:lnTo>
                <a:lnTo>
                  <a:pt x="78" y="443"/>
                </a:lnTo>
                <a:lnTo>
                  <a:pt x="76" y="445"/>
                </a:lnTo>
                <a:lnTo>
                  <a:pt x="76" y="445"/>
                </a:lnTo>
                <a:lnTo>
                  <a:pt x="76" y="447"/>
                </a:lnTo>
                <a:lnTo>
                  <a:pt x="76" y="447"/>
                </a:lnTo>
                <a:lnTo>
                  <a:pt x="95" y="436"/>
                </a:lnTo>
                <a:lnTo>
                  <a:pt x="110" y="421"/>
                </a:lnTo>
                <a:lnTo>
                  <a:pt x="112" y="421"/>
                </a:lnTo>
                <a:lnTo>
                  <a:pt x="112" y="423"/>
                </a:lnTo>
                <a:lnTo>
                  <a:pt x="101" y="434"/>
                </a:lnTo>
                <a:lnTo>
                  <a:pt x="91" y="445"/>
                </a:lnTo>
                <a:lnTo>
                  <a:pt x="89" y="445"/>
                </a:lnTo>
                <a:lnTo>
                  <a:pt x="89" y="447"/>
                </a:lnTo>
                <a:lnTo>
                  <a:pt x="89" y="449"/>
                </a:lnTo>
                <a:lnTo>
                  <a:pt x="87" y="449"/>
                </a:lnTo>
                <a:lnTo>
                  <a:pt x="87" y="449"/>
                </a:lnTo>
                <a:lnTo>
                  <a:pt x="87" y="447"/>
                </a:lnTo>
                <a:lnTo>
                  <a:pt x="87" y="447"/>
                </a:lnTo>
                <a:lnTo>
                  <a:pt x="87" y="449"/>
                </a:lnTo>
                <a:lnTo>
                  <a:pt x="86" y="451"/>
                </a:lnTo>
                <a:lnTo>
                  <a:pt x="86" y="451"/>
                </a:lnTo>
                <a:lnTo>
                  <a:pt x="86" y="451"/>
                </a:lnTo>
                <a:lnTo>
                  <a:pt x="87" y="451"/>
                </a:lnTo>
                <a:lnTo>
                  <a:pt x="89" y="449"/>
                </a:lnTo>
                <a:lnTo>
                  <a:pt x="131" y="417"/>
                </a:lnTo>
                <a:lnTo>
                  <a:pt x="93" y="417"/>
                </a:lnTo>
                <a:lnTo>
                  <a:pt x="87" y="417"/>
                </a:lnTo>
                <a:lnTo>
                  <a:pt x="80" y="417"/>
                </a:lnTo>
                <a:lnTo>
                  <a:pt x="72" y="415"/>
                </a:lnTo>
                <a:lnTo>
                  <a:pt x="66" y="413"/>
                </a:lnTo>
                <a:lnTo>
                  <a:pt x="66" y="415"/>
                </a:lnTo>
                <a:lnTo>
                  <a:pt x="65" y="415"/>
                </a:lnTo>
                <a:lnTo>
                  <a:pt x="63" y="417"/>
                </a:lnTo>
                <a:lnTo>
                  <a:pt x="47" y="436"/>
                </a:lnTo>
                <a:lnTo>
                  <a:pt x="30" y="453"/>
                </a:lnTo>
                <a:lnTo>
                  <a:pt x="30" y="453"/>
                </a:lnTo>
                <a:lnTo>
                  <a:pt x="30" y="455"/>
                </a:lnTo>
                <a:lnTo>
                  <a:pt x="30" y="455"/>
                </a:lnTo>
                <a:lnTo>
                  <a:pt x="80" y="455"/>
                </a:lnTo>
                <a:lnTo>
                  <a:pt x="86" y="447"/>
                </a:lnTo>
                <a:lnTo>
                  <a:pt x="91" y="442"/>
                </a:lnTo>
                <a:close/>
                <a:moveTo>
                  <a:pt x="316" y="97"/>
                </a:moveTo>
                <a:lnTo>
                  <a:pt x="329" y="93"/>
                </a:lnTo>
                <a:lnTo>
                  <a:pt x="343" y="89"/>
                </a:lnTo>
                <a:lnTo>
                  <a:pt x="344" y="89"/>
                </a:lnTo>
                <a:lnTo>
                  <a:pt x="346" y="89"/>
                </a:lnTo>
                <a:lnTo>
                  <a:pt x="346" y="87"/>
                </a:lnTo>
                <a:lnTo>
                  <a:pt x="335" y="86"/>
                </a:lnTo>
                <a:lnTo>
                  <a:pt x="325" y="86"/>
                </a:lnTo>
                <a:lnTo>
                  <a:pt x="320" y="86"/>
                </a:lnTo>
                <a:lnTo>
                  <a:pt x="316" y="84"/>
                </a:lnTo>
                <a:lnTo>
                  <a:pt x="316" y="84"/>
                </a:lnTo>
                <a:lnTo>
                  <a:pt x="318" y="82"/>
                </a:lnTo>
                <a:lnTo>
                  <a:pt x="318" y="82"/>
                </a:lnTo>
                <a:lnTo>
                  <a:pt x="327" y="80"/>
                </a:lnTo>
                <a:lnTo>
                  <a:pt x="337" y="78"/>
                </a:lnTo>
                <a:lnTo>
                  <a:pt x="346" y="74"/>
                </a:lnTo>
                <a:lnTo>
                  <a:pt x="346" y="74"/>
                </a:lnTo>
                <a:lnTo>
                  <a:pt x="346" y="74"/>
                </a:lnTo>
                <a:lnTo>
                  <a:pt x="344" y="74"/>
                </a:lnTo>
                <a:lnTo>
                  <a:pt x="337" y="74"/>
                </a:lnTo>
                <a:lnTo>
                  <a:pt x="329" y="72"/>
                </a:lnTo>
                <a:lnTo>
                  <a:pt x="322" y="70"/>
                </a:lnTo>
                <a:lnTo>
                  <a:pt x="322" y="70"/>
                </a:lnTo>
                <a:lnTo>
                  <a:pt x="322" y="68"/>
                </a:lnTo>
                <a:lnTo>
                  <a:pt x="327" y="66"/>
                </a:lnTo>
                <a:lnTo>
                  <a:pt x="333" y="66"/>
                </a:lnTo>
                <a:lnTo>
                  <a:pt x="339" y="63"/>
                </a:lnTo>
                <a:lnTo>
                  <a:pt x="341" y="63"/>
                </a:lnTo>
                <a:lnTo>
                  <a:pt x="341" y="63"/>
                </a:lnTo>
                <a:lnTo>
                  <a:pt x="339" y="61"/>
                </a:lnTo>
                <a:lnTo>
                  <a:pt x="335" y="61"/>
                </a:lnTo>
                <a:lnTo>
                  <a:pt x="331" y="59"/>
                </a:lnTo>
                <a:lnTo>
                  <a:pt x="329" y="59"/>
                </a:lnTo>
                <a:lnTo>
                  <a:pt x="329" y="57"/>
                </a:lnTo>
                <a:lnTo>
                  <a:pt x="329" y="57"/>
                </a:lnTo>
                <a:lnTo>
                  <a:pt x="333" y="53"/>
                </a:lnTo>
                <a:lnTo>
                  <a:pt x="335" y="49"/>
                </a:lnTo>
                <a:lnTo>
                  <a:pt x="337" y="46"/>
                </a:lnTo>
                <a:lnTo>
                  <a:pt x="337" y="49"/>
                </a:lnTo>
                <a:lnTo>
                  <a:pt x="335" y="53"/>
                </a:lnTo>
                <a:lnTo>
                  <a:pt x="333" y="55"/>
                </a:lnTo>
                <a:lnTo>
                  <a:pt x="331" y="57"/>
                </a:lnTo>
                <a:lnTo>
                  <a:pt x="331" y="57"/>
                </a:lnTo>
                <a:lnTo>
                  <a:pt x="331" y="57"/>
                </a:lnTo>
                <a:lnTo>
                  <a:pt x="335" y="59"/>
                </a:lnTo>
                <a:lnTo>
                  <a:pt x="341" y="59"/>
                </a:lnTo>
                <a:lnTo>
                  <a:pt x="341" y="61"/>
                </a:lnTo>
                <a:lnTo>
                  <a:pt x="343" y="61"/>
                </a:lnTo>
                <a:lnTo>
                  <a:pt x="343" y="63"/>
                </a:lnTo>
                <a:lnTo>
                  <a:pt x="339" y="65"/>
                </a:lnTo>
                <a:lnTo>
                  <a:pt x="335" y="66"/>
                </a:lnTo>
                <a:lnTo>
                  <a:pt x="331" y="68"/>
                </a:lnTo>
                <a:lnTo>
                  <a:pt x="325" y="70"/>
                </a:lnTo>
                <a:lnTo>
                  <a:pt x="337" y="72"/>
                </a:lnTo>
                <a:lnTo>
                  <a:pt x="348" y="72"/>
                </a:lnTo>
                <a:lnTo>
                  <a:pt x="346" y="51"/>
                </a:lnTo>
                <a:lnTo>
                  <a:pt x="339" y="34"/>
                </a:lnTo>
                <a:lnTo>
                  <a:pt x="327" y="21"/>
                </a:lnTo>
                <a:lnTo>
                  <a:pt x="310" y="15"/>
                </a:lnTo>
                <a:lnTo>
                  <a:pt x="289" y="11"/>
                </a:lnTo>
                <a:lnTo>
                  <a:pt x="268" y="9"/>
                </a:lnTo>
                <a:lnTo>
                  <a:pt x="249" y="9"/>
                </a:lnTo>
                <a:lnTo>
                  <a:pt x="219" y="7"/>
                </a:lnTo>
                <a:lnTo>
                  <a:pt x="192" y="11"/>
                </a:lnTo>
                <a:lnTo>
                  <a:pt x="181" y="15"/>
                </a:lnTo>
                <a:lnTo>
                  <a:pt x="171" y="19"/>
                </a:lnTo>
                <a:lnTo>
                  <a:pt x="173" y="21"/>
                </a:lnTo>
                <a:lnTo>
                  <a:pt x="177" y="21"/>
                </a:lnTo>
                <a:lnTo>
                  <a:pt x="179" y="21"/>
                </a:lnTo>
                <a:lnTo>
                  <a:pt x="179" y="23"/>
                </a:lnTo>
                <a:lnTo>
                  <a:pt x="179" y="23"/>
                </a:lnTo>
                <a:lnTo>
                  <a:pt x="179" y="25"/>
                </a:lnTo>
                <a:lnTo>
                  <a:pt x="160" y="32"/>
                </a:lnTo>
                <a:lnTo>
                  <a:pt x="139" y="40"/>
                </a:lnTo>
                <a:lnTo>
                  <a:pt x="171" y="34"/>
                </a:lnTo>
                <a:lnTo>
                  <a:pt x="171" y="36"/>
                </a:lnTo>
                <a:lnTo>
                  <a:pt x="171" y="36"/>
                </a:lnTo>
                <a:lnTo>
                  <a:pt x="171" y="38"/>
                </a:lnTo>
                <a:lnTo>
                  <a:pt x="150" y="46"/>
                </a:lnTo>
                <a:lnTo>
                  <a:pt x="129" y="53"/>
                </a:lnTo>
                <a:lnTo>
                  <a:pt x="127" y="53"/>
                </a:lnTo>
                <a:lnTo>
                  <a:pt x="127" y="55"/>
                </a:lnTo>
                <a:lnTo>
                  <a:pt x="162" y="51"/>
                </a:lnTo>
                <a:lnTo>
                  <a:pt x="164" y="51"/>
                </a:lnTo>
                <a:lnTo>
                  <a:pt x="164" y="53"/>
                </a:lnTo>
                <a:lnTo>
                  <a:pt x="145" y="59"/>
                </a:lnTo>
                <a:lnTo>
                  <a:pt x="124" y="66"/>
                </a:lnTo>
                <a:lnTo>
                  <a:pt x="124" y="66"/>
                </a:lnTo>
                <a:lnTo>
                  <a:pt x="124" y="68"/>
                </a:lnTo>
                <a:lnTo>
                  <a:pt x="158" y="65"/>
                </a:lnTo>
                <a:lnTo>
                  <a:pt x="160" y="61"/>
                </a:lnTo>
                <a:lnTo>
                  <a:pt x="164" y="55"/>
                </a:lnTo>
                <a:lnTo>
                  <a:pt x="165" y="53"/>
                </a:lnTo>
                <a:lnTo>
                  <a:pt x="167" y="51"/>
                </a:lnTo>
                <a:lnTo>
                  <a:pt x="167" y="51"/>
                </a:lnTo>
                <a:lnTo>
                  <a:pt x="169" y="51"/>
                </a:lnTo>
                <a:lnTo>
                  <a:pt x="169" y="53"/>
                </a:lnTo>
                <a:lnTo>
                  <a:pt x="171" y="53"/>
                </a:lnTo>
                <a:lnTo>
                  <a:pt x="169" y="53"/>
                </a:lnTo>
                <a:lnTo>
                  <a:pt x="167" y="57"/>
                </a:lnTo>
                <a:lnTo>
                  <a:pt x="165" y="59"/>
                </a:lnTo>
                <a:lnTo>
                  <a:pt x="164" y="65"/>
                </a:lnTo>
                <a:lnTo>
                  <a:pt x="165" y="63"/>
                </a:lnTo>
                <a:lnTo>
                  <a:pt x="167" y="63"/>
                </a:lnTo>
                <a:lnTo>
                  <a:pt x="169" y="59"/>
                </a:lnTo>
                <a:lnTo>
                  <a:pt x="171" y="57"/>
                </a:lnTo>
                <a:lnTo>
                  <a:pt x="173" y="53"/>
                </a:lnTo>
                <a:lnTo>
                  <a:pt x="177" y="49"/>
                </a:lnTo>
                <a:lnTo>
                  <a:pt x="179" y="47"/>
                </a:lnTo>
                <a:lnTo>
                  <a:pt x="183" y="46"/>
                </a:lnTo>
                <a:lnTo>
                  <a:pt x="188" y="44"/>
                </a:lnTo>
                <a:lnTo>
                  <a:pt x="190" y="46"/>
                </a:lnTo>
                <a:lnTo>
                  <a:pt x="190" y="47"/>
                </a:lnTo>
                <a:lnTo>
                  <a:pt x="192" y="46"/>
                </a:lnTo>
                <a:lnTo>
                  <a:pt x="230" y="46"/>
                </a:lnTo>
                <a:lnTo>
                  <a:pt x="268" y="46"/>
                </a:lnTo>
                <a:lnTo>
                  <a:pt x="291" y="47"/>
                </a:lnTo>
                <a:lnTo>
                  <a:pt x="306" y="59"/>
                </a:lnTo>
                <a:lnTo>
                  <a:pt x="308" y="59"/>
                </a:lnTo>
                <a:lnTo>
                  <a:pt x="308" y="59"/>
                </a:lnTo>
                <a:lnTo>
                  <a:pt x="310" y="61"/>
                </a:lnTo>
                <a:lnTo>
                  <a:pt x="310" y="61"/>
                </a:lnTo>
                <a:lnTo>
                  <a:pt x="310" y="63"/>
                </a:lnTo>
                <a:lnTo>
                  <a:pt x="312" y="66"/>
                </a:lnTo>
                <a:lnTo>
                  <a:pt x="312" y="70"/>
                </a:lnTo>
                <a:lnTo>
                  <a:pt x="314" y="78"/>
                </a:lnTo>
                <a:lnTo>
                  <a:pt x="314" y="87"/>
                </a:lnTo>
                <a:lnTo>
                  <a:pt x="316" y="97"/>
                </a:lnTo>
                <a:close/>
                <a:moveTo>
                  <a:pt x="185" y="358"/>
                </a:moveTo>
                <a:lnTo>
                  <a:pt x="181" y="358"/>
                </a:lnTo>
                <a:lnTo>
                  <a:pt x="175" y="358"/>
                </a:lnTo>
                <a:lnTo>
                  <a:pt x="175" y="358"/>
                </a:lnTo>
                <a:lnTo>
                  <a:pt x="173" y="356"/>
                </a:lnTo>
                <a:lnTo>
                  <a:pt x="173" y="352"/>
                </a:lnTo>
                <a:lnTo>
                  <a:pt x="173" y="352"/>
                </a:lnTo>
                <a:lnTo>
                  <a:pt x="171" y="352"/>
                </a:lnTo>
                <a:lnTo>
                  <a:pt x="171" y="352"/>
                </a:lnTo>
                <a:lnTo>
                  <a:pt x="171" y="350"/>
                </a:lnTo>
                <a:lnTo>
                  <a:pt x="171" y="350"/>
                </a:lnTo>
                <a:lnTo>
                  <a:pt x="173" y="348"/>
                </a:lnTo>
                <a:lnTo>
                  <a:pt x="173" y="348"/>
                </a:lnTo>
                <a:lnTo>
                  <a:pt x="175" y="346"/>
                </a:lnTo>
                <a:lnTo>
                  <a:pt x="175" y="343"/>
                </a:lnTo>
                <a:lnTo>
                  <a:pt x="173" y="341"/>
                </a:lnTo>
                <a:lnTo>
                  <a:pt x="175" y="337"/>
                </a:lnTo>
                <a:lnTo>
                  <a:pt x="175" y="333"/>
                </a:lnTo>
                <a:lnTo>
                  <a:pt x="175" y="331"/>
                </a:lnTo>
                <a:lnTo>
                  <a:pt x="173" y="331"/>
                </a:lnTo>
                <a:lnTo>
                  <a:pt x="173" y="331"/>
                </a:lnTo>
                <a:lnTo>
                  <a:pt x="175" y="329"/>
                </a:lnTo>
                <a:lnTo>
                  <a:pt x="175" y="327"/>
                </a:lnTo>
                <a:lnTo>
                  <a:pt x="177" y="310"/>
                </a:lnTo>
                <a:lnTo>
                  <a:pt x="177" y="293"/>
                </a:lnTo>
                <a:lnTo>
                  <a:pt x="177" y="293"/>
                </a:lnTo>
                <a:lnTo>
                  <a:pt x="175" y="293"/>
                </a:lnTo>
                <a:lnTo>
                  <a:pt x="175" y="293"/>
                </a:lnTo>
                <a:lnTo>
                  <a:pt x="175" y="291"/>
                </a:lnTo>
                <a:lnTo>
                  <a:pt x="177" y="289"/>
                </a:lnTo>
                <a:lnTo>
                  <a:pt x="179" y="289"/>
                </a:lnTo>
                <a:lnTo>
                  <a:pt x="179" y="284"/>
                </a:lnTo>
                <a:lnTo>
                  <a:pt x="179" y="280"/>
                </a:lnTo>
                <a:lnTo>
                  <a:pt x="179" y="280"/>
                </a:lnTo>
                <a:lnTo>
                  <a:pt x="177" y="278"/>
                </a:lnTo>
                <a:lnTo>
                  <a:pt x="179" y="276"/>
                </a:lnTo>
                <a:lnTo>
                  <a:pt x="179" y="276"/>
                </a:lnTo>
                <a:lnTo>
                  <a:pt x="181" y="274"/>
                </a:lnTo>
                <a:lnTo>
                  <a:pt x="181" y="274"/>
                </a:lnTo>
                <a:lnTo>
                  <a:pt x="181" y="272"/>
                </a:lnTo>
                <a:lnTo>
                  <a:pt x="175" y="274"/>
                </a:lnTo>
                <a:lnTo>
                  <a:pt x="171" y="274"/>
                </a:lnTo>
                <a:lnTo>
                  <a:pt x="169" y="274"/>
                </a:lnTo>
                <a:lnTo>
                  <a:pt x="169" y="274"/>
                </a:lnTo>
                <a:lnTo>
                  <a:pt x="171" y="270"/>
                </a:lnTo>
                <a:lnTo>
                  <a:pt x="175" y="270"/>
                </a:lnTo>
                <a:lnTo>
                  <a:pt x="175" y="268"/>
                </a:lnTo>
                <a:lnTo>
                  <a:pt x="173" y="268"/>
                </a:lnTo>
                <a:lnTo>
                  <a:pt x="171" y="268"/>
                </a:lnTo>
                <a:lnTo>
                  <a:pt x="169" y="268"/>
                </a:lnTo>
                <a:lnTo>
                  <a:pt x="167" y="268"/>
                </a:lnTo>
                <a:lnTo>
                  <a:pt x="169" y="266"/>
                </a:lnTo>
                <a:lnTo>
                  <a:pt x="169" y="266"/>
                </a:lnTo>
                <a:lnTo>
                  <a:pt x="167" y="265"/>
                </a:lnTo>
                <a:lnTo>
                  <a:pt x="167" y="263"/>
                </a:lnTo>
                <a:lnTo>
                  <a:pt x="165" y="263"/>
                </a:lnTo>
                <a:lnTo>
                  <a:pt x="164" y="261"/>
                </a:lnTo>
                <a:lnTo>
                  <a:pt x="164" y="257"/>
                </a:lnTo>
                <a:lnTo>
                  <a:pt x="160" y="249"/>
                </a:lnTo>
                <a:lnTo>
                  <a:pt x="160" y="238"/>
                </a:lnTo>
                <a:lnTo>
                  <a:pt x="162" y="226"/>
                </a:lnTo>
                <a:lnTo>
                  <a:pt x="167" y="219"/>
                </a:lnTo>
                <a:lnTo>
                  <a:pt x="173" y="211"/>
                </a:lnTo>
                <a:lnTo>
                  <a:pt x="188" y="202"/>
                </a:lnTo>
                <a:lnTo>
                  <a:pt x="205" y="194"/>
                </a:lnTo>
                <a:lnTo>
                  <a:pt x="211" y="194"/>
                </a:lnTo>
                <a:lnTo>
                  <a:pt x="219" y="194"/>
                </a:lnTo>
                <a:lnTo>
                  <a:pt x="221" y="194"/>
                </a:lnTo>
                <a:lnTo>
                  <a:pt x="225" y="194"/>
                </a:lnTo>
                <a:lnTo>
                  <a:pt x="228" y="196"/>
                </a:lnTo>
                <a:lnTo>
                  <a:pt x="232" y="198"/>
                </a:lnTo>
                <a:lnTo>
                  <a:pt x="238" y="200"/>
                </a:lnTo>
                <a:lnTo>
                  <a:pt x="242" y="202"/>
                </a:lnTo>
                <a:lnTo>
                  <a:pt x="245" y="205"/>
                </a:lnTo>
                <a:lnTo>
                  <a:pt x="251" y="211"/>
                </a:lnTo>
                <a:lnTo>
                  <a:pt x="255" y="215"/>
                </a:lnTo>
                <a:lnTo>
                  <a:pt x="257" y="215"/>
                </a:lnTo>
                <a:lnTo>
                  <a:pt x="259" y="217"/>
                </a:lnTo>
                <a:lnTo>
                  <a:pt x="259" y="217"/>
                </a:lnTo>
                <a:lnTo>
                  <a:pt x="257" y="219"/>
                </a:lnTo>
                <a:lnTo>
                  <a:pt x="259" y="223"/>
                </a:lnTo>
                <a:lnTo>
                  <a:pt x="259" y="225"/>
                </a:lnTo>
                <a:lnTo>
                  <a:pt x="259" y="228"/>
                </a:lnTo>
                <a:lnTo>
                  <a:pt x="263" y="230"/>
                </a:lnTo>
                <a:lnTo>
                  <a:pt x="265" y="230"/>
                </a:lnTo>
                <a:lnTo>
                  <a:pt x="265" y="230"/>
                </a:lnTo>
                <a:lnTo>
                  <a:pt x="261" y="234"/>
                </a:lnTo>
                <a:lnTo>
                  <a:pt x="259" y="236"/>
                </a:lnTo>
                <a:lnTo>
                  <a:pt x="259" y="238"/>
                </a:lnTo>
                <a:lnTo>
                  <a:pt x="259" y="240"/>
                </a:lnTo>
                <a:lnTo>
                  <a:pt x="253" y="259"/>
                </a:lnTo>
                <a:lnTo>
                  <a:pt x="242" y="274"/>
                </a:lnTo>
                <a:lnTo>
                  <a:pt x="242" y="274"/>
                </a:lnTo>
                <a:lnTo>
                  <a:pt x="242" y="274"/>
                </a:lnTo>
                <a:lnTo>
                  <a:pt x="244" y="274"/>
                </a:lnTo>
                <a:lnTo>
                  <a:pt x="242" y="276"/>
                </a:lnTo>
                <a:lnTo>
                  <a:pt x="242" y="278"/>
                </a:lnTo>
                <a:lnTo>
                  <a:pt x="242" y="280"/>
                </a:lnTo>
                <a:lnTo>
                  <a:pt x="242" y="282"/>
                </a:lnTo>
                <a:lnTo>
                  <a:pt x="242" y="284"/>
                </a:lnTo>
                <a:lnTo>
                  <a:pt x="242" y="284"/>
                </a:lnTo>
                <a:lnTo>
                  <a:pt x="242" y="287"/>
                </a:lnTo>
                <a:lnTo>
                  <a:pt x="242" y="289"/>
                </a:lnTo>
                <a:lnTo>
                  <a:pt x="242" y="291"/>
                </a:lnTo>
                <a:lnTo>
                  <a:pt x="236" y="356"/>
                </a:lnTo>
                <a:lnTo>
                  <a:pt x="234" y="358"/>
                </a:lnTo>
                <a:lnTo>
                  <a:pt x="234" y="358"/>
                </a:lnTo>
                <a:lnTo>
                  <a:pt x="230" y="360"/>
                </a:lnTo>
                <a:lnTo>
                  <a:pt x="228" y="358"/>
                </a:lnTo>
                <a:lnTo>
                  <a:pt x="205" y="356"/>
                </a:lnTo>
                <a:lnTo>
                  <a:pt x="185" y="358"/>
                </a:lnTo>
                <a:close/>
                <a:moveTo>
                  <a:pt x="160" y="141"/>
                </a:moveTo>
                <a:lnTo>
                  <a:pt x="164" y="141"/>
                </a:lnTo>
                <a:lnTo>
                  <a:pt x="167" y="141"/>
                </a:lnTo>
                <a:lnTo>
                  <a:pt x="167" y="143"/>
                </a:lnTo>
                <a:lnTo>
                  <a:pt x="167" y="143"/>
                </a:lnTo>
                <a:lnTo>
                  <a:pt x="167" y="143"/>
                </a:lnTo>
                <a:lnTo>
                  <a:pt x="173" y="141"/>
                </a:lnTo>
                <a:lnTo>
                  <a:pt x="179" y="141"/>
                </a:lnTo>
                <a:lnTo>
                  <a:pt x="240" y="141"/>
                </a:lnTo>
                <a:lnTo>
                  <a:pt x="301" y="143"/>
                </a:lnTo>
                <a:lnTo>
                  <a:pt x="301" y="137"/>
                </a:lnTo>
                <a:lnTo>
                  <a:pt x="301" y="129"/>
                </a:lnTo>
                <a:lnTo>
                  <a:pt x="301" y="122"/>
                </a:lnTo>
                <a:lnTo>
                  <a:pt x="303" y="114"/>
                </a:lnTo>
                <a:lnTo>
                  <a:pt x="301" y="89"/>
                </a:lnTo>
                <a:lnTo>
                  <a:pt x="303" y="65"/>
                </a:lnTo>
                <a:lnTo>
                  <a:pt x="299" y="59"/>
                </a:lnTo>
                <a:lnTo>
                  <a:pt x="293" y="55"/>
                </a:lnTo>
                <a:lnTo>
                  <a:pt x="285" y="53"/>
                </a:lnTo>
                <a:lnTo>
                  <a:pt x="268" y="51"/>
                </a:lnTo>
                <a:lnTo>
                  <a:pt x="249" y="51"/>
                </a:lnTo>
                <a:lnTo>
                  <a:pt x="221" y="51"/>
                </a:lnTo>
                <a:lnTo>
                  <a:pt x="192" y="53"/>
                </a:lnTo>
                <a:lnTo>
                  <a:pt x="188" y="55"/>
                </a:lnTo>
                <a:lnTo>
                  <a:pt x="185" y="55"/>
                </a:lnTo>
                <a:lnTo>
                  <a:pt x="185" y="57"/>
                </a:lnTo>
                <a:lnTo>
                  <a:pt x="185" y="57"/>
                </a:lnTo>
                <a:lnTo>
                  <a:pt x="185" y="57"/>
                </a:lnTo>
                <a:lnTo>
                  <a:pt x="194" y="55"/>
                </a:lnTo>
                <a:lnTo>
                  <a:pt x="204" y="55"/>
                </a:lnTo>
                <a:lnTo>
                  <a:pt x="204" y="55"/>
                </a:lnTo>
                <a:lnTo>
                  <a:pt x="204" y="57"/>
                </a:lnTo>
                <a:lnTo>
                  <a:pt x="204" y="57"/>
                </a:lnTo>
                <a:lnTo>
                  <a:pt x="192" y="59"/>
                </a:lnTo>
                <a:lnTo>
                  <a:pt x="185" y="61"/>
                </a:lnTo>
                <a:lnTo>
                  <a:pt x="177" y="65"/>
                </a:lnTo>
                <a:lnTo>
                  <a:pt x="173" y="70"/>
                </a:lnTo>
                <a:lnTo>
                  <a:pt x="171" y="76"/>
                </a:lnTo>
                <a:lnTo>
                  <a:pt x="167" y="82"/>
                </a:lnTo>
                <a:lnTo>
                  <a:pt x="165" y="87"/>
                </a:lnTo>
                <a:lnTo>
                  <a:pt x="164" y="95"/>
                </a:lnTo>
                <a:lnTo>
                  <a:pt x="162" y="103"/>
                </a:lnTo>
                <a:lnTo>
                  <a:pt x="162" y="110"/>
                </a:lnTo>
                <a:lnTo>
                  <a:pt x="162" y="110"/>
                </a:lnTo>
                <a:lnTo>
                  <a:pt x="160" y="110"/>
                </a:lnTo>
                <a:lnTo>
                  <a:pt x="160" y="126"/>
                </a:lnTo>
                <a:lnTo>
                  <a:pt x="160" y="141"/>
                </a:lnTo>
                <a:lnTo>
                  <a:pt x="160" y="143"/>
                </a:lnTo>
                <a:lnTo>
                  <a:pt x="160" y="141"/>
                </a:lnTo>
                <a:close/>
                <a:moveTo>
                  <a:pt x="101" y="171"/>
                </a:moveTo>
                <a:lnTo>
                  <a:pt x="124" y="164"/>
                </a:lnTo>
                <a:lnTo>
                  <a:pt x="145" y="156"/>
                </a:lnTo>
                <a:lnTo>
                  <a:pt x="146" y="158"/>
                </a:lnTo>
                <a:lnTo>
                  <a:pt x="146" y="158"/>
                </a:lnTo>
                <a:lnTo>
                  <a:pt x="146" y="158"/>
                </a:lnTo>
                <a:lnTo>
                  <a:pt x="122" y="169"/>
                </a:lnTo>
                <a:lnTo>
                  <a:pt x="97" y="179"/>
                </a:lnTo>
                <a:lnTo>
                  <a:pt x="97" y="181"/>
                </a:lnTo>
                <a:lnTo>
                  <a:pt x="95" y="181"/>
                </a:lnTo>
                <a:lnTo>
                  <a:pt x="93" y="181"/>
                </a:lnTo>
                <a:lnTo>
                  <a:pt x="95" y="181"/>
                </a:lnTo>
                <a:lnTo>
                  <a:pt x="95" y="181"/>
                </a:lnTo>
                <a:lnTo>
                  <a:pt x="97" y="181"/>
                </a:lnTo>
                <a:lnTo>
                  <a:pt x="118" y="173"/>
                </a:lnTo>
                <a:lnTo>
                  <a:pt x="139" y="167"/>
                </a:lnTo>
                <a:lnTo>
                  <a:pt x="141" y="167"/>
                </a:lnTo>
                <a:lnTo>
                  <a:pt x="143" y="167"/>
                </a:lnTo>
                <a:lnTo>
                  <a:pt x="143" y="167"/>
                </a:lnTo>
                <a:lnTo>
                  <a:pt x="143" y="169"/>
                </a:lnTo>
                <a:lnTo>
                  <a:pt x="116" y="179"/>
                </a:lnTo>
                <a:lnTo>
                  <a:pt x="91" y="190"/>
                </a:lnTo>
                <a:lnTo>
                  <a:pt x="89" y="192"/>
                </a:lnTo>
                <a:lnTo>
                  <a:pt x="91" y="192"/>
                </a:lnTo>
                <a:lnTo>
                  <a:pt x="91" y="192"/>
                </a:lnTo>
                <a:lnTo>
                  <a:pt x="108" y="185"/>
                </a:lnTo>
                <a:lnTo>
                  <a:pt x="127" y="179"/>
                </a:lnTo>
                <a:lnTo>
                  <a:pt x="129" y="179"/>
                </a:lnTo>
                <a:lnTo>
                  <a:pt x="131" y="181"/>
                </a:lnTo>
                <a:lnTo>
                  <a:pt x="125" y="185"/>
                </a:lnTo>
                <a:lnTo>
                  <a:pt x="120" y="186"/>
                </a:lnTo>
                <a:lnTo>
                  <a:pt x="87" y="200"/>
                </a:lnTo>
                <a:lnTo>
                  <a:pt x="87" y="202"/>
                </a:lnTo>
                <a:lnTo>
                  <a:pt x="87" y="202"/>
                </a:lnTo>
                <a:lnTo>
                  <a:pt x="108" y="196"/>
                </a:lnTo>
                <a:lnTo>
                  <a:pt x="131" y="192"/>
                </a:lnTo>
                <a:lnTo>
                  <a:pt x="131" y="192"/>
                </a:lnTo>
                <a:lnTo>
                  <a:pt x="133" y="194"/>
                </a:lnTo>
                <a:lnTo>
                  <a:pt x="133" y="194"/>
                </a:lnTo>
                <a:lnTo>
                  <a:pt x="127" y="196"/>
                </a:lnTo>
                <a:lnTo>
                  <a:pt x="122" y="200"/>
                </a:lnTo>
                <a:lnTo>
                  <a:pt x="86" y="215"/>
                </a:lnTo>
                <a:lnTo>
                  <a:pt x="86" y="215"/>
                </a:lnTo>
                <a:lnTo>
                  <a:pt x="86" y="217"/>
                </a:lnTo>
                <a:lnTo>
                  <a:pt x="101" y="211"/>
                </a:lnTo>
                <a:lnTo>
                  <a:pt x="120" y="207"/>
                </a:lnTo>
                <a:lnTo>
                  <a:pt x="120" y="207"/>
                </a:lnTo>
                <a:lnTo>
                  <a:pt x="120" y="207"/>
                </a:lnTo>
                <a:lnTo>
                  <a:pt x="120" y="209"/>
                </a:lnTo>
                <a:lnTo>
                  <a:pt x="84" y="226"/>
                </a:lnTo>
                <a:lnTo>
                  <a:pt x="84" y="228"/>
                </a:lnTo>
                <a:lnTo>
                  <a:pt x="84" y="228"/>
                </a:lnTo>
                <a:lnTo>
                  <a:pt x="101" y="225"/>
                </a:lnTo>
                <a:lnTo>
                  <a:pt x="122" y="221"/>
                </a:lnTo>
                <a:lnTo>
                  <a:pt x="124" y="221"/>
                </a:lnTo>
                <a:lnTo>
                  <a:pt x="122" y="223"/>
                </a:lnTo>
                <a:lnTo>
                  <a:pt x="120" y="225"/>
                </a:lnTo>
                <a:lnTo>
                  <a:pt x="118" y="226"/>
                </a:lnTo>
                <a:lnTo>
                  <a:pt x="82" y="244"/>
                </a:lnTo>
                <a:lnTo>
                  <a:pt x="82" y="244"/>
                </a:lnTo>
                <a:lnTo>
                  <a:pt x="82" y="245"/>
                </a:lnTo>
                <a:lnTo>
                  <a:pt x="87" y="244"/>
                </a:lnTo>
                <a:lnTo>
                  <a:pt x="93" y="244"/>
                </a:lnTo>
                <a:lnTo>
                  <a:pt x="95" y="242"/>
                </a:lnTo>
                <a:lnTo>
                  <a:pt x="95" y="242"/>
                </a:lnTo>
                <a:lnTo>
                  <a:pt x="105" y="240"/>
                </a:lnTo>
                <a:lnTo>
                  <a:pt x="116" y="238"/>
                </a:lnTo>
                <a:lnTo>
                  <a:pt x="116" y="238"/>
                </a:lnTo>
                <a:lnTo>
                  <a:pt x="118" y="240"/>
                </a:lnTo>
                <a:lnTo>
                  <a:pt x="114" y="242"/>
                </a:lnTo>
                <a:lnTo>
                  <a:pt x="110" y="244"/>
                </a:lnTo>
                <a:lnTo>
                  <a:pt x="106" y="245"/>
                </a:lnTo>
                <a:lnTo>
                  <a:pt x="93" y="251"/>
                </a:lnTo>
                <a:lnTo>
                  <a:pt x="80" y="257"/>
                </a:lnTo>
                <a:lnTo>
                  <a:pt x="80" y="259"/>
                </a:lnTo>
                <a:lnTo>
                  <a:pt x="80" y="259"/>
                </a:lnTo>
                <a:lnTo>
                  <a:pt x="82" y="259"/>
                </a:lnTo>
                <a:lnTo>
                  <a:pt x="89" y="257"/>
                </a:lnTo>
                <a:lnTo>
                  <a:pt x="99" y="253"/>
                </a:lnTo>
                <a:lnTo>
                  <a:pt x="110" y="253"/>
                </a:lnTo>
                <a:lnTo>
                  <a:pt x="110" y="253"/>
                </a:lnTo>
                <a:lnTo>
                  <a:pt x="112" y="253"/>
                </a:lnTo>
                <a:lnTo>
                  <a:pt x="108" y="257"/>
                </a:lnTo>
                <a:lnTo>
                  <a:pt x="105" y="259"/>
                </a:lnTo>
                <a:lnTo>
                  <a:pt x="99" y="261"/>
                </a:lnTo>
                <a:lnTo>
                  <a:pt x="91" y="266"/>
                </a:lnTo>
                <a:lnTo>
                  <a:pt x="84" y="272"/>
                </a:lnTo>
                <a:lnTo>
                  <a:pt x="91" y="270"/>
                </a:lnTo>
                <a:lnTo>
                  <a:pt x="97" y="270"/>
                </a:lnTo>
                <a:lnTo>
                  <a:pt x="105" y="268"/>
                </a:lnTo>
                <a:lnTo>
                  <a:pt x="106" y="268"/>
                </a:lnTo>
                <a:lnTo>
                  <a:pt x="108" y="270"/>
                </a:lnTo>
                <a:lnTo>
                  <a:pt x="108" y="270"/>
                </a:lnTo>
                <a:lnTo>
                  <a:pt x="108" y="272"/>
                </a:lnTo>
                <a:lnTo>
                  <a:pt x="93" y="280"/>
                </a:lnTo>
                <a:lnTo>
                  <a:pt x="78" y="289"/>
                </a:lnTo>
                <a:lnTo>
                  <a:pt x="76" y="289"/>
                </a:lnTo>
                <a:lnTo>
                  <a:pt x="76" y="291"/>
                </a:lnTo>
                <a:lnTo>
                  <a:pt x="76" y="291"/>
                </a:lnTo>
                <a:lnTo>
                  <a:pt x="86" y="289"/>
                </a:lnTo>
                <a:lnTo>
                  <a:pt x="95" y="287"/>
                </a:lnTo>
                <a:lnTo>
                  <a:pt x="105" y="287"/>
                </a:lnTo>
                <a:lnTo>
                  <a:pt x="106" y="287"/>
                </a:lnTo>
                <a:lnTo>
                  <a:pt x="106" y="287"/>
                </a:lnTo>
                <a:lnTo>
                  <a:pt x="105" y="289"/>
                </a:lnTo>
                <a:lnTo>
                  <a:pt x="99" y="293"/>
                </a:lnTo>
                <a:lnTo>
                  <a:pt x="91" y="297"/>
                </a:lnTo>
                <a:lnTo>
                  <a:pt x="84" y="303"/>
                </a:lnTo>
                <a:lnTo>
                  <a:pt x="84" y="303"/>
                </a:lnTo>
                <a:lnTo>
                  <a:pt x="84" y="304"/>
                </a:lnTo>
                <a:lnTo>
                  <a:pt x="86" y="304"/>
                </a:lnTo>
                <a:lnTo>
                  <a:pt x="91" y="304"/>
                </a:lnTo>
                <a:lnTo>
                  <a:pt x="97" y="304"/>
                </a:lnTo>
                <a:lnTo>
                  <a:pt x="103" y="304"/>
                </a:lnTo>
                <a:lnTo>
                  <a:pt x="105" y="304"/>
                </a:lnTo>
                <a:lnTo>
                  <a:pt x="105" y="306"/>
                </a:lnTo>
                <a:lnTo>
                  <a:pt x="103" y="310"/>
                </a:lnTo>
                <a:lnTo>
                  <a:pt x="101" y="312"/>
                </a:lnTo>
                <a:lnTo>
                  <a:pt x="99" y="312"/>
                </a:lnTo>
                <a:lnTo>
                  <a:pt x="95" y="316"/>
                </a:lnTo>
                <a:lnTo>
                  <a:pt x="93" y="318"/>
                </a:lnTo>
                <a:lnTo>
                  <a:pt x="91" y="322"/>
                </a:lnTo>
                <a:lnTo>
                  <a:pt x="91" y="322"/>
                </a:lnTo>
                <a:lnTo>
                  <a:pt x="91" y="324"/>
                </a:lnTo>
                <a:lnTo>
                  <a:pt x="93" y="324"/>
                </a:lnTo>
                <a:lnTo>
                  <a:pt x="95" y="325"/>
                </a:lnTo>
                <a:lnTo>
                  <a:pt x="97" y="325"/>
                </a:lnTo>
                <a:lnTo>
                  <a:pt x="97" y="327"/>
                </a:lnTo>
                <a:lnTo>
                  <a:pt x="97" y="329"/>
                </a:lnTo>
                <a:lnTo>
                  <a:pt x="93" y="333"/>
                </a:lnTo>
                <a:lnTo>
                  <a:pt x="91" y="335"/>
                </a:lnTo>
                <a:lnTo>
                  <a:pt x="89" y="339"/>
                </a:lnTo>
                <a:lnTo>
                  <a:pt x="91" y="341"/>
                </a:lnTo>
                <a:lnTo>
                  <a:pt x="93" y="341"/>
                </a:lnTo>
                <a:lnTo>
                  <a:pt x="95" y="343"/>
                </a:lnTo>
                <a:lnTo>
                  <a:pt x="95" y="344"/>
                </a:lnTo>
                <a:lnTo>
                  <a:pt x="93" y="348"/>
                </a:lnTo>
                <a:lnTo>
                  <a:pt x="91" y="352"/>
                </a:lnTo>
                <a:lnTo>
                  <a:pt x="93" y="358"/>
                </a:lnTo>
                <a:lnTo>
                  <a:pt x="91" y="358"/>
                </a:lnTo>
                <a:lnTo>
                  <a:pt x="91" y="356"/>
                </a:lnTo>
                <a:lnTo>
                  <a:pt x="91" y="356"/>
                </a:lnTo>
                <a:lnTo>
                  <a:pt x="89" y="354"/>
                </a:lnTo>
                <a:lnTo>
                  <a:pt x="91" y="350"/>
                </a:lnTo>
                <a:lnTo>
                  <a:pt x="91" y="348"/>
                </a:lnTo>
                <a:lnTo>
                  <a:pt x="93" y="346"/>
                </a:lnTo>
                <a:lnTo>
                  <a:pt x="93" y="343"/>
                </a:lnTo>
                <a:lnTo>
                  <a:pt x="91" y="343"/>
                </a:lnTo>
                <a:lnTo>
                  <a:pt x="89" y="341"/>
                </a:lnTo>
                <a:lnTo>
                  <a:pt x="87" y="339"/>
                </a:lnTo>
                <a:lnTo>
                  <a:pt x="89" y="337"/>
                </a:lnTo>
                <a:lnTo>
                  <a:pt x="89" y="335"/>
                </a:lnTo>
                <a:lnTo>
                  <a:pt x="91" y="333"/>
                </a:lnTo>
                <a:lnTo>
                  <a:pt x="93" y="331"/>
                </a:lnTo>
                <a:lnTo>
                  <a:pt x="95" y="327"/>
                </a:lnTo>
                <a:lnTo>
                  <a:pt x="93" y="325"/>
                </a:lnTo>
                <a:lnTo>
                  <a:pt x="89" y="325"/>
                </a:lnTo>
                <a:lnTo>
                  <a:pt x="87" y="324"/>
                </a:lnTo>
                <a:lnTo>
                  <a:pt x="89" y="320"/>
                </a:lnTo>
                <a:lnTo>
                  <a:pt x="89" y="318"/>
                </a:lnTo>
                <a:lnTo>
                  <a:pt x="93" y="314"/>
                </a:lnTo>
                <a:lnTo>
                  <a:pt x="97" y="310"/>
                </a:lnTo>
                <a:lnTo>
                  <a:pt x="103" y="308"/>
                </a:lnTo>
                <a:lnTo>
                  <a:pt x="103" y="306"/>
                </a:lnTo>
                <a:lnTo>
                  <a:pt x="101" y="306"/>
                </a:lnTo>
                <a:lnTo>
                  <a:pt x="84" y="306"/>
                </a:lnTo>
                <a:lnTo>
                  <a:pt x="82" y="306"/>
                </a:lnTo>
                <a:lnTo>
                  <a:pt x="82" y="304"/>
                </a:lnTo>
                <a:lnTo>
                  <a:pt x="82" y="301"/>
                </a:lnTo>
                <a:lnTo>
                  <a:pt x="86" y="299"/>
                </a:lnTo>
                <a:lnTo>
                  <a:pt x="103" y="289"/>
                </a:lnTo>
                <a:lnTo>
                  <a:pt x="89" y="291"/>
                </a:lnTo>
                <a:lnTo>
                  <a:pt x="76" y="293"/>
                </a:lnTo>
                <a:lnTo>
                  <a:pt x="76" y="293"/>
                </a:lnTo>
                <a:lnTo>
                  <a:pt x="74" y="293"/>
                </a:lnTo>
                <a:lnTo>
                  <a:pt x="68" y="333"/>
                </a:lnTo>
                <a:lnTo>
                  <a:pt x="65" y="375"/>
                </a:lnTo>
                <a:lnTo>
                  <a:pt x="65" y="377"/>
                </a:lnTo>
                <a:lnTo>
                  <a:pt x="65" y="379"/>
                </a:lnTo>
                <a:lnTo>
                  <a:pt x="66" y="381"/>
                </a:lnTo>
                <a:lnTo>
                  <a:pt x="65" y="383"/>
                </a:lnTo>
                <a:lnTo>
                  <a:pt x="65" y="386"/>
                </a:lnTo>
                <a:lnTo>
                  <a:pt x="66" y="390"/>
                </a:lnTo>
                <a:lnTo>
                  <a:pt x="66" y="392"/>
                </a:lnTo>
                <a:lnTo>
                  <a:pt x="66" y="392"/>
                </a:lnTo>
                <a:lnTo>
                  <a:pt x="68" y="390"/>
                </a:lnTo>
                <a:lnTo>
                  <a:pt x="68" y="390"/>
                </a:lnTo>
                <a:lnTo>
                  <a:pt x="70" y="388"/>
                </a:lnTo>
                <a:lnTo>
                  <a:pt x="74" y="388"/>
                </a:lnTo>
                <a:lnTo>
                  <a:pt x="70" y="396"/>
                </a:lnTo>
                <a:lnTo>
                  <a:pt x="68" y="400"/>
                </a:lnTo>
                <a:lnTo>
                  <a:pt x="66" y="402"/>
                </a:lnTo>
                <a:lnTo>
                  <a:pt x="66" y="403"/>
                </a:lnTo>
                <a:lnTo>
                  <a:pt x="68" y="403"/>
                </a:lnTo>
                <a:lnTo>
                  <a:pt x="68" y="403"/>
                </a:lnTo>
                <a:lnTo>
                  <a:pt x="68" y="403"/>
                </a:lnTo>
                <a:lnTo>
                  <a:pt x="68" y="403"/>
                </a:lnTo>
                <a:lnTo>
                  <a:pt x="68" y="403"/>
                </a:lnTo>
                <a:lnTo>
                  <a:pt x="70" y="403"/>
                </a:lnTo>
                <a:lnTo>
                  <a:pt x="72" y="403"/>
                </a:lnTo>
                <a:lnTo>
                  <a:pt x="74" y="403"/>
                </a:lnTo>
                <a:lnTo>
                  <a:pt x="76" y="403"/>
                </a:lnTo>
                <a:lnTo>
                  <a:pt x="76" y="403"/>
                </a:lnTo>
                <a:lnTo>
                  <a:pt x="76" y="403"/>
                </a:lnTo>
                <a:lnTo>
                  <a:pt x="74" y="405"/>
                </a:lnTo>
                <a:lnTo>
                  <a:pt x="76" y="405"/>
                </a:lnTo>
                <a:lnTo>
                  <a:pt x="76" y="405"/>
                </a:lnTo>
                <a:lnTo>
                  <a:pt x="76" y="403"/>
                </a:lnTo>
                <a:lnTo>
                  <a:pt x="78" y="403"/>
                </a:lnTo>
                <a:lnTo>
                  <a:pt x="82" y="403"/>
                </a:lnTo>
                <a:lnTo>
                  <a:pt x="82" y="405"/>
                </a:lnTo>
                <a:lnTo>
                  <a:pt x="80" y="405"/>
                </a:lnTo>
                <a:lnTo>
                  <a:pt x="89" y="405"/>
                </a:lnTo>
                <a:lnTo>
                  <a:pt x="97" y="405"/>
                </a:lnTo>
                <a:lnTo>
                  <a:pt x="129" y="407"/>
                </a:lnTo>
                <a:lnTo>
                  <a:pt x="164" y="409"/>
                </a:lnTo>
                <a:lnTo>
                  <a:pt x="167" y="407"/>
                </a:lnTo>
                <a:lnTo>
                  <a:pt x="169" y="405"/>
                </a:lnTo>
                <a:lnTo>
                  <a:pt x="169" y="405"/>
                </a:lnTo>
                <a:lnTo>
                  <a:pt x="169" y="407"/>
                </a:lnTo>
                <a:lnTo>
                  <a:pt x="169" y="407"/>
                </a:lnTo>
                <a:lnTo>
                  <a:pt x="167" y="409"/>
                </a:lnTo>
                <a:lnTo>
                  <a:pt x="234" y="409"/>
                </a:lnTo>
                <a:lnTo>
                  <a:pt x="299" y="409"/>
                </a:lnTo>
                <a:lnTo>
                  <a:pt x="360" y="411"/>
                </a:lnTo>
                <a:lnTo>
                  <a:pt x="364" y="409"/>
                </a:lnTo>
                <a:lnTo>
                  <a:pt x="367" y="405"/>
                </a:lnTo>
                <a:lnTo>
                  <a:pt x="373" y="390"/>
                </a:lnTo>
                <a:lnTo>
                  <a:pt x="379" y="373"/>
                </a:lnTo>
                <a:lnTo>
                  <a:pt x="379" y="371"/>
                </a:lnTo>
                <a:lnTo>
                  <a:pt x="379" y="371"/>
                </a:lnTo>
                <a:lnTo>
                  <a:pt x="377" y="371"/>
                </a:lnTo>
                <a:lnTo>
                  <a:pt x="379" y="371"/>
                </a:lnTo>
                <a:lnTo>
                  <a:pt x="379" y="369"/>
                </a:lnTo>
                <a:lnTo>
                  <a:pt x="381" y="364"/>
                </a:lnTo>
                <a:lnTo>
                  <a:pt x="381" y="362"/>
                </a:lnTo>
                <a:lnTo>
                  <a:pt x="381" y="362"/>
                </a:lnTo>
                <a:lnTo>
                  <a:pt x="381" y="358"/>
                </a:lnTo>
                <a:lnTo>
                  <a:pt x="381" y="352"/>
                </a:lnTo>
                <a:lnTo>
                  <a:pt x="383" y="352"/>
                </a:lnTo>
                <a:lnTo>
                  <a:pt x="383" y="352"/>
                </a:lnTo>
                <a:lnTo>
                  <a:pt x="384" y="324"/>
                </a:lnTo>
                <a:lnTo>
                  <a:pt x="384" y="297"/>
                </a:lnTo>
                <a:lnTo>
                  <a:pt x="383" y="255"/>
                </a:lnTo>
                <a:lnTo>
                  <a:pt x="383" y="255"/>
                </a:lnTo>
                <a:lnTo>
                  <a:pt x="381" y="255"/>
                </a:lnTo>
                <a:lnTo>
                  <a:pt x="352" y="263"/>
                </a:lnTo>
                <a:lnTo>
                  <a:pt x="325" y="270"/>
                </a:lnTo>
                <a:lnTo>
                  <a:pt x="324" y="272"/>
                </a:lnTo>
                <a:lnTo>
                  <a:pt x="324" y="274"/>
                </a:lnTo>
                <a:lnTo>
                  <a:pt x="325" y="274"/>
                </a:lnTo>
                <a:lnTo>
                  <a:pt x="329" y="274"/>
                </a:lnTo>
                <a:lnTo>
                  <a:pt x="352" y="272"/>
                </a:lnTo>
                <a:lnTo>
                  <a:pt x="375" y="272"/>
                </a:lnTo>
                <a:lnTo>
                  <a:pt x="379" y="272"/>
                </a:lnTo>
                <a:lnTo>
                  <a:pt x="381" y="274"/>
                </a:lnTo>
                <a:lnTo>
                  <a:pt x="383" y="276"/>
                </a:lnTo>
                <a:lnTo>
                  <a:pt x="381" y="278"/>
                </a:lnTo>
                <a:lnTo>
                  <a:pt x="377" y="280"/>
                </a:lnTo>
                <a:lnTo>
                  <a:pt x="373" y="280"/>
                </a:lnTo>
                <a:lnTo>
                  <a:pt x="350" y="287"/>
                </a:lnTo>
                <a:lnTo>
                  <a:pt x="329" y="295"/>
                </a:lnTo>
                <a:lnTo>
                  <a:pt x="325" y="297"/>
                </a:lnTo>
                <a:lnTo>
                  <a:pt x="324" y="299"/>
                </a:lnTo>
                <a:lnTo>
                  <a:pt x="324" y="299"/>
                </a:lnTo>
                <a:lnTo>
                  <a:pt x="325" y="299"/>
                </a:lnTo>
                <a:lnTo>
                  <a:pt x="329" y="301"/>
                </a:lnTo>
                <a:lnTo>
                  <a:pt x="333" y="301"/>
                </a:lnTo>
                <a:lnTo>
                  <a:pt x="350" y="301"/>
                </a:lnTo>
                <a:lnTo>
                  <a:pt x="369" y="303"/>
                </a:lnTo>
                <a:lnTo>
                  <a:pt x="371" y="303"/>
                </a:lnTo>
                <a:lnTo>
                  <a:pt x="375" y="304"/>
                </a:lnTo>
                <a:lnTo>
                  <a:pt x="373" y="306"/>
                </a:lnTo>
                <a:lnTo>
                  <a:pt x="371" y="308"/>
                </a:lnTo>
                <a:lnTo>
                  <a:pt x="367" y="310"/>
                </a:lnTo>
                <a:lnTo>
                  <a:pt x="346" y="318"/>
                </a:lnTo>
                <a:lnTo>
                  <a:pt x="346" y="318"/>
                </a:lnTo>
                <a:lnTo>
                  <a:pt x="346" y="318"/>
                </a:lnTo>
                <a:lnTo>
                  <a:pt x="346" y="320"/>
                </a:lnTo>
                <a:lnTo>
                  <a:pt x="352" y="320"/>
                </a:lnTo>
                <a:lnTo>
                  <a:pt x="358" y="322"/>
                </a:lnTo>
                <a:lnTo>
                  <a:pt x="362" y="322"/>
                </a:lnTo>
                <a:lnTo>
                  <a:pt x="364" y="324"/>
                </a:lnTo>
                <a:lnTo>
                  <a:pt x="364" y="325"/>
                </a:lnTo>
                <a:lnTo>
                  <a:pt x="362" y="327"/>
                </a:lnTo>
                <a:lnTo>
                  <a:pt x="362" y="327"/>
                </a:lnTo>
                <a:lnTo>
                  <a:pt x="358" y="331"/>
                </a:lnTo>
                <a:lnTo>
                  <a:pt x="352" y="333"/>
                </a:lnTo>
                <a:lnTo>
                  <a:pt x="348" y="335"/>
                </a:lnTo>
                <a:lnTo>
                  <a:pt x="348" y="337"/>
                </a:lnTo>
                <a:lnTo>
                  <a:pt x="348" y="337"/>
                </a:lnTo>
                <a:lnTo>
                  <a:pt x="348" y="339"/>
                </a:lnTo>
                <a:lnTo>
                  <a:pt x="354" y="339"/>
                </a:lnTo>
                <a:lnTo>
                  <a:pt x="360" y="341"/>
                </a:lnTo>
                <a:lnTo>
                  <a:pt x="358" y="344"/>
                </a:lnTo>
                <a:lnTo>
                  <a:pt x="356" y="348"/>
                </a:lnTo>
                <a:lnTo>
                  <a:pt x="354" y="350"/>
                </a:lnTo>
                <a:lnTo>
                  <a:pt x="356" y="350"/>
                </a:lnTo>
                <a:lnTo>
                  <a:pt x="358" y="350"/>
                </a:lnTo>
                <a:lnTo>
                  <a:pt x="358" y="352"/>
                </a:lnTo>
                <a:lnTo>
                  <a:pt x="356" y="354"/>
                </a:lnTo>
                <a:lnTo>
                  <a:pt x="348" y="362"/>
                </a:lnTo>
                <a:lnTo>
                  <a:pt x="346" y="367"/>
                </a:lnTo>
                <a:lnTo>
                  <a:pt x="348" y="371"/>
                </a:lnTo>
                <a:lnTo>
                  <a:pt x="346" y="369"/>
                </a:lnTo>
                <a:lnTo>
                  <a:pt x="344" y="364"/>
                </a:lnTo>
                <a:lnTo>
                  <a:pt x="346" y="360"/>
                </a:lnTo>
                <a:lnTo>
                  <a:pt x="350" y="358"/>
                </a:lnTo>
                <a:lnTo>
                  <a:pt x="354" y="354"/>
                </a:lnTo>
                <a:lnTo>
                  <a:pt x="352" y="352"/>
                </a:lnTo>
                <a:lnTo>
                  <a:pt x="352" y="350"/>
                </a:lnTo>
                <a:lnTo>
                  <a:pt x="352" y="348"/>
                </a:lnTo>
                <a:lnTo>
                  <a:pt x="354" y="346"/>
                </a:lnTo>
                <a:lnTo>
                  <a:pt x="358" y="343"/>
                </a:lnTo>
                <a:lnTo>
                  <a:pt x="354" y="343"/>
                </a:lnTo>
                <a:lnTo>
                  <a:pt x="350" y="341"/>
                </a:lnTo>
                <a:lnTo>
                  <a:pt x="346" y="341"/>
                </a:lnTo>
                <a:lnTo>
                  <a:pt x="346" y="339"/>
                </a:lnTo>
                <a:lnTo>
                  <a:pt x="346" y="339"/>
                </a:lnTo>
                <a:lnTo>
                  <a:pt x="346" y="337"/>
                </a:lnTo>
                <a:lnTo>
                  <a:pt x="346" y="335"/>
                </a:lnTo>
                <a:lnTo>
                  <a:pt x="352" y="331"/>
                </a:lnTo>
                <a:lnTo>
                  <a:pt x="356" y="327"/>
                </a:lnTo>
                <a:lnTo>
                  <a:pt x="360" y="325"/>
                </a:lnTo>
                <a:lnTo>
                  <a:pt x="360" y="324"/>
                </a:lnTo>
                <a:lnTo>
                  <a:pt x="360" y="324"/>
                </a:lnTo>
                <a:lnTo>
                  <a:pt x="358" y="324"/>
                </a:lnTo>
                <a:lnTo>
                  <a:pt x="354" y="322"/>
                </a:lnTo>
                <a:lnTo>
                  <a:pt x="350" y="322"/>
                </a:lnTo>
                <a:lnTo>
                  <a:pt x="346" y="322"/>
                </a:lnTo>
                <a:lnTo>
                  <a:pt x="344" y="322"/>
                </a:lnTo>
                <a:lnTo>
                  <a:pt x="343" y="320"/>
                </a:lnTo>
                <a:lnTo>
                  <a:pt x="343" y="318"/>
                </a:lnTo>
                <a:lnTo>
                  <a:pt x="344" y="316"/>
                </a:lnTo>
                <a:lnTo>
                  <a:pt x="350" y="314"/>
                </a:lnTo>
                <a:lnTo>
                  <a:pt x="358" y="310"/>
                </a:lnTo>
                <a:lnTo>
                  <a:pt x="365" y="308"/>
                </a:lnTo>
                <a:lnTo>
                  <a:pt x="373" y="304"/>
                </a:lnTo>
                <a:lnTo>
                  <a:pt x="365" y="304"/>
                </a:lnTo>
                <a:lnTo>
                  <a:pt x="360" y="303"/>
                </a:lnTo>
                <a:lnTo>
                  <a:pt x="343" y="303"/>
                </a:lnTo>
                <a:lnTo>
                  <a:pt x="324" y="303"/>
                </a:lnTo>
                <a:lnTo>
                  <a:pt x="322" y="301"/>
                </a:lnTo>
                <a:lnTo>
                  <a:pt x="322" y="299"/>
                </a:lnTo>
                <a:lnTo>
                  <a:pt x="322" y="295"/>
                </a:lnTo>
                <a:lnTo>
                  <a:pt x="337" y="289"/>
                </a:lnTo>
                <a:lnTo>
                  <a:pt x="354" y="284"/>
                </a:lnTo>
                <a:lnTo>
                  <a:pt x="362" y="280"/>
                </a:lnTo>
                <a:lnTo>
                  <a:pt x="371" y="278"/>
                </a:lnTo>
                <a:lnTo>
                  <a:pt x="379" y="274"/>
                </a:lnTo>
                <a:lnTo>
                  <a:pt x="377" y="274"/>
                </a:lnTo>
                <a:lnTo>
                  <a:pt x="373" y="274"/>
                </a:lnTo>
                <a:lnTo>
                  <a:pt x="371" y="274"/>
                </a:lnTo>
                <a:lnTo>
                  <a:pt x="324" y="276"/>
                </a:lnTo>
                <a:lnTo>
                  <a:pt x="322" y="276"/>
                </a:lnTo>
                <a:lnTo>
                  <a:pt x="320" y="274"/>
                </a:lnTo>
                <a:lnTo>
                  <a:pt x="320" y="272"/>
                </a:lnTo>
                <a:lnTo>
                  <a:pt x="322" y="270"/>
                </a:lnTo>
                <a:lnTo>
                  <a:pt x="324" y="268"/>
                </a:lnTo>
                <a:lnTo>
                  <a:pt x="327" y="268"/>
                </a:lnTo>
                <a:lnTo>
                  <a:pt x="354" y="259"/>
                </a:lnTo>
                <a:lnTo>
                  <a:pt x="383" y="251"/>
                </a:lnTo>
                <a:lnTo>
                  <a:pt x="383" y="249"/>
                </a:lnTo>
                <a:lnTo>
                  <a:pt x="383" y="247"/>
                </a:lnTo>
                <a:lnTo>
                  <a:pt x="352" y="251"/>
                </a:lnTo>
                <a:lnTo>
                  <a:pt x="324" y="255"/>
                </a:lnTo>
                <a:lnTo>
                  <a:pt x="322" y="253"/>
                </a:lnTo>
                <a:lnTo>
                  <a:pt x="320" y="253"/>
                </a:lnTo>
                <a:lnTo>
                  <a:pt x="318" y="251"/>
                </a:lnTo>
                <a:lnTo>
                  <a:pt x="320" y="249"/>
                </a:lnTo>
                <a:lnTo>
                  <a:pt x="322" y="247"/>
                </a:lnTo>
                <a:lnTo>
                  <a:pt x="324" y="245"/>
                </a:lnTo>
                <a:lnTo>
                  <a:pt x="352" y="238"/>
                </a:lnTo>
                <a:lnTo>
                  <a:pt x="381" y="228"/>
                </a:lnTo>
                <a:lnTo>
                  <a:pt x="354" y="232"/>
                </a:lnTo>
                <a:lnTo>
                  <a:pt x="327" y="234"/>
                </a:lnTo>
                <a:lnTo>
                  <a:pt x="327" y="234"/>
                </a:lnTo>
                <a:lnTo>
                  <a:pt x="327" y="232"/>
                </a:lnTo>
                <a:lnTo>
                  <a:pt x="327" y="230"/>
                </a:lnTo>
                <a:lnTo>
                  <a:pt x="329" y="228"/>
                </a:lnTo>
                <a:lnTo>
                  <a:pt x="331" y="226"/>
                </a:lnTo>
                <a:lnTo>
                  <a:pt x="354" y="219"/>
                </a:lnTo>
                <a:lnTo>
                  <a:pt x="377" y="213"/>
                </a:lnTo>
                <a:lnTo>
                  <a:pt x="362" y="215"/>
                </a:lnTo>
                <a:lnTo>
                  <a:pt x="348" y="217"/>
                </a:lnTo>
                <a:lnTo>
                  <a:pt x="337" y="219"/>
                </a:lnTo>
                <a:lnTo>
                  <a:pt x="325" y="223"/>
                </a:lnTo>
                <a:lnTo>
                  <a:pt x="324" y="223"/>
                </a:lnTo>
                <a:lnTo>
                  <a:pt x="324" y="221"/>
                </a:lnTo>
                <a:lnTo>
                  <a:pt x="322" y="221"/>
                </a:lnTo>
                <a:lnTo>
                  <a:pt x="322" y="219"/>
                </a:lnTo>
                <a:lnTo>
                  <a:pt x="322" y="219"/>
                </a:lnTo>
                <a:lnTo>
                  <a:pt x="331" y="215"/>
                </a:lnTo>
                <a:lnTo>
                  <a:pt x="341" y="211"/>
                </a:lnTo>
                <a:lnTo>
                  <a:pt x="352" y="209"/>
                </a:lnTo>
                <a:lnTo>
                  <a:pt x="364" y="205"/>
                </a:lnTo>
                <a:lnTo>
                  <a:pt x="375" y="202"/>
                </a:lnTo>
                <a:lnTo>
                  <a:pt x="364" y="202"/>
                </a:lnTo>
                <a:lnTo>
                  <a:pt x="352" y="204"/>
                </a:lnTo>
                <a:lnTo>
                  <a:pt x="318" y="207"/>
                </a:lnTo>
                <a:lnTo>
                  <a:pt x="316" y="207"/>
                </a:lnTo>
                <a:lnTo>
                  <a:pt x="314" y="207"/>
                </a:lnTo>
                <a:lnTo>
                  <a:pt x="314" y="205"/>
                </a:lnTo>
                <a:lnTo>
                  <a:pt x="312" y="204"/>
                </a:lnTo>
                <a:lnTo>
                  <a:pt x="322" y="200"/>
                </a:lnTo>
                <a:lnTo>
                  <a:pt x="331" y="196"/>
                </a:lnTo>
                <a:lnTo>
                  <a:pt x="341" y="194"/>
                </a:lnTo>
                <a:lnTo>
                  <a:pt x="371" y="185"/>
                </a:lnTo>
                <a:lnTo>
                  <a:pt x="350" y="186"/>
                </a:lnTo>
                <a:lnTo>
                  <a:pt x="333" y="190"/>
                </a:lnTo>
                <a:lnTo>
                  <a:pt x="314" y="196"/>
                </a:lnTo>
                <a:lnTo>
                  <a:pt x="312" y="196"/>
                </a:lnTo>
                <a:lnTo>
                  <a:pt x="310" y="196"/>
                </a:lnTo>
                <a:lnTo>
                  <a:pt x="310" y="196"/>
                </a:lnTo>
                <a:lnTo>
                  <a:pt x="310" y="196"/>
                </a:lnTo>
                <a:lnTo>
                  <a:pt x="310" y="194"/>
                </a:lnTo>
                <a:lnTo>
                  <a:pt x="327" y="188"/>
                </a:lnTo>
                <a:lnTo>
                  <a:pt x="346" y="185"/>
                </a:lnTo>
                <a:lnTo>
                  <a:pt x="371" y="177"/>
                </a:lnTo>
                <a:lnTo>
                  <a:pt x="329" y="185"/>
                </a:lnTo>
                <a:lnTo>
                  <a:pt x="320" y="186"/>
                </a:lnTo>
                <a:lnTo>
                  <a:pt x="314" y="188"/>
                </a:lnTo>
                <a:lnTo>
                  <a:pt x="312" y="188"/>
                </a:lnTo>
                <a:lnTo>
                  <a:pt x="310" y="188"/>
                </a:lnTo>
                <a:lnTo>
                  <a:pt x="308" y="186"/>
                </a:lnTo>
                <a:lnTo>
                  <a:pt x="308" y="186"/>
                </a:lnTo>
                <a:lnTo>
                  <a:pt x="308" y="185"/>
                </a:lnTo>
                <a:lnTo>
                  <a:pt x="358" y="171"/>
                </a:lnTo>
                <a:lnTo>
                  <a:pt x="358" y="169"/>
                </a:lnTo>
                <a:lnTo>
                  <a:pt x="360" y="169"/>
                </a:lnTo>
                <a:lnTo>
                  <a:pt x="310" y="179"/>
                </a:lnTo>
                <a:lnTo>
                  <a:pt x="310" y="179"/>
                </a:lnTo>
                <a:lnTo>
                  <a:pt x="310" y="177"/>
                </a:lnTo>
                <a:lnTo>
                  <a:pt x="310" y="175"/>
                </a:lnTo>
                <a:lnTo>
                  <a:pt x="356" y="167"/>
                </a:lnTo>
                <a:lnTo>
                  <a:pt x="350" y="166"/>
                </a:lnTo>
                <a:lnTo>
                  <a:pt x="346" y="166"/>
                </a:lnTo>
                <a:lnTo>
                  <a:pt x="343" y="167"/>
                </a:lnTo>
                <a:lnTo>
                  <a:pt x="341" y="167"/>
                </a:lnTo>
                <a:lnTo>
                  <a:pt x="341" y="166"/>
                </a:lnTo>
                <a:lnTo>
                  <a:pt x="341" y="166"/>
                </a:lnTo>
                <a:lnTo>
                  <a:pt x="341" y="166"/>
                </a:lnTo>
                <a:lnTo>
                  <a:pt x="337" y="164"/>
                </a:lnTo>
                <a:lnTo>
                  <a:pt x="333" y="164"/>
                </a:lnTo>
                <a:lnTo>
                  <a:pt x="331" y="164"/>
                </a:lnTo>
                <a:lnTo>
                  <a:pt x="331" y="164"/>
                </a:lnTo>
                <a:lnTo>
                  <a:pt x="331" y="164"/>
                </a:lnTo>
                <a:lnTo>
                  <a:pt x="331" y="164"/>
                </a:lnTo>
                <a:lnTo>
                  <a:pt x="331" y="164"/>
                </a:lnTo>
                <a:lnTo>
                  <a:pt x="329" y="164"/>
                </a:lnTo>
                <a:lnTo>
                  <a:pt x="327" y="162"/>
                </a:lnTo>
                <a:lnTo>
                  <a:pt x="327" y="164"/>
                </a:lnTo>
                <a:lnTo>
                  <a:pt x="327" y="162"/>
                </a:lnTo>
                <a:lnTo>
                  <a:pt x="325" y="164"/>
                </a:lnTo>
                <a:lnTo>
                  <a:pt x="322" y="162"/>
                </a:lnTo>
                <a:lnTo>
                  <a:pt x="322" y="162"/>
                </a:lnTo>
                <a:lnTo>
                  <a:pt x="320" y="162"/>
                </a:lnTo>
                <a:lnTo>
                  <a:pt x="320" y="162"/>
                </a:lnTo>
                <a:lnTo>
                  <a:pt x="314" y="162"/>
                </a:lnTo>
                <a:lnTo>
                  <a:pt x="310" y="162"/>
                </a:lnTo>
                <a:lnTo>
                  <a:pt x="304" y="162"/>
                </a:lnTo>
                <a:lnTo>
                  <a:pt x="301" y="162"/>
                </a:lnTo>
                <a:lnTo>
                  <a:pt x="295" y="162"/>
                </a:lnTo>
                <a:lnTo>
                  <a:pt x="295" y="162"/>
                </a:lnTo>
                <a:lnTo>
                  <a:pt x="293" y="162"/>
                </a:lnTo>
                <a:lnTo>
                  <a:pt x="280" y="162"/>
                </a:lnTo>
                <a:lnTo>
                  <a:pt x="186" y="158"/>
                </a:lnTo>
                <a:lnTo>
                  <a:pt x="135" y="156"/>
                </a:lnTo>
                <a:lnTo>
                  <a:pt x="103" y="169"/>
                </a:lnTo>
                <a:lnTo>
                  <a:pt x="101" y="171"/>
                </a:lnTo>
                <a:close/>
                <a:moveTo>
                  <a:pt x="415" y="367"/>
                </a:moveTo>
                <a:lnTo>
                  <a:pt x="415" y="367"/>
                </a:lnTo>
                <a:lnTo>
                  <a:pt x="394" y="388"/>
                </a:lnTo>
                <a:lnTo>
                  <a:pt x="396" y="388"/>
                </a:lnTo>
                <a:lnTo>
                  <a:pt x="398" y="388"/>
                </a:lnTo>
                <a:lnTo>
                  <a:pt x="400" y="388"/>
                </a:lnTo>
                <a:lnTo>
                  <a:pt x="404" y="386"/>
                </a:lnTo>
                <a:lnTo>
                  <a:pt x="407" y="384"/>
                </a:lnTo>
                <a:lnTo>
                  <a:pt x="407" y="384"/>
                </a:lnTo>
                <a:lnTo>
                  <a:pt x="409" y="386"/>
                </a:lnTo>
                <a:lnTo>
                  <a:pt x="419" y="379"/>
                </a:lnTo>
                <a:lnTo>
                  <a:pt x="430" y="373"/>
                </a:lnTo>
                <a:lnTo>
                  <a:pt x="430" y="373"/>
                </a:lnTo>
                <a:lnTo>
                  <a:pt x="432" y="373"/>
                </a:lnTo>
                <a:lnTo>
                  <a:pt x="432" y="373"/>
                </a:lnTo>
                <a:lnTo>
                  <a:pt x="432" y="375"/>
                </a:lnTo>
                <a:lnTo>
                  <a:pt x="411" y="388"/>
                </a:lnTo>
                <a:lnTo>
                  <a:pt x="394" y="402"/>
                </a:lnTo>
                <a:lnTo>
                  <a:pt x="398" y="400"/>
                </a:lnTo>
                <a:lnTo>
                  <a:pt x="404" y="398"/>
                </a:lnTo>
                <a:lnTo>
                  <a:pt x="404" y="398"/>
                </a:lnTo>
                <a:lnTo>
                  <a:pt x="404" y="400"/>
                </a:lnTo>
                <a:lnTo>
                  <a:pt x="398" y="405"/>
                </a:lnTo>
                <a:lnTo>
                  <a:pt x="390" y="413"/>
                </a:lnTo>
                <a:lnTo>
                  <a:pt x="390" y="413"/>
                </a:lnTo>
                <a:lnTo>
                  <a:pt x="392" y="413"/>
                </a:lnTo>
                <a:lnTo>
                  <a:pt x="392" y="413"/>
                </a:lnTo>
                <a:lnTo>
                  <a:pt x="392" y="415"/>
                </a:lnTo>
                <a:lnTo>
                  <a:pt x="388" y="415"/>
                </a:lnTo>
                <a:lnTo>
                  <a:pt x="384" y="417"/>
                </a:lnTo>
                <a:lnTo>
                  <a:pt x="381" y="419"/>
                </a:lnTo>
                <a:lnTo>
                  <a:pt x="379" y="423"/>
                </a:lnTo>
                <a:lnTo>
                  <a:pt x="381" y="423"/>
                </a:lnTo>
                <a:lnTo>
                  <a:pt x="379" y="423"/>
                </a:lnTo>
                <a:lnTo>
                  <a:pt x="379" y="423"/>
                </a:lnTo>
                <a:lnTo>
                  <a:pt x="381" y="423"/>
                </a:lnTo>
                <a:lnTo>
                  <a:pt x="381" y="424"/>
                </a:lnTo>
                <a:lnTo>
                  <a:pt x="379" y="424"/>
                </a:lnTo>
                <a:lnTo>
                  <a:pt x="377" y="424"/>
                </a:lnTo>
                <a:lnTo>
                  <a:pt x="375" y="424"/>
                </a:lnTo>
                <a:lnTo>
                  <a:pt x="331" y="459"/>
                </a:lnTo>
                <a:lnTo>
                  <a:pt x="331" y="459"/>
                </a:lnTo>
                <a:lnTo>
                  <a:pt x="329" y="461"/>
                </a:lnTo>
                <a:lnTo>
                  <a:pt x="327" y="461"/>
                </a:lnTo>
                <a:lnTo>
                  <a:pt x="327" y="463"/>
                </a:lnTo>
                <a:lnTo>
                  <a:pt x="327" y="463"/>
                </a:lnTo>
                <a:lnTo>
                  <a:pt x="329" y="464"/>
                </a:lnTo>
                <a:lnTo>
                  <a:pt x="329" y="464"/>
                </a:lnTo>
                <a:lnTo>
                  <a:pt x="329" y="466"/>
                </a:lnTo>
                <a:lnTo>
                  <a:pt x="327" y="466"/>
                </a:lnTo>
                <a:lnTo>
                  <a:pt x="324" y="466"/>
                </a:lnTo>
                <a:lnTo>
                  <a:pt x="324" y="464"/>
                </a:lnTo>
                <a:lnTo>
                  <a:pt x="324" y="464"/>
                </a:lnTo>
                <a:lnTo>
                  <a:pt x="324" y="466"/>
                </a:lnTo>
                <a:lnTo>
                  <a:pt x="297" y="491"/>
                </a:lnTo>
                <a:lnTo>
                  <a:pt x="295" y="491"/>
                </a:lnTo>
                <a:lnTo>
                  <a:pt x="293" y="491"/>
                </a:lnTo>
                <a:lnTo>
                  <a:pt x="293" y="489"/>
                </a:lnTo>
                <a:lnTo>
                  <a:pt x="295" y="487"/>
                </a:lnTo>
                <a:lnTo>
                  <a:pt x="297" y="483"/>
                </a:lnTo>
                <a:lnTo>
                  <a:pt x="284" y="493"/>
                </a:lnTo>
                <a:lnTo>
                  <a:pt x="282" y="493"/>
                </a:lnTo>
                <a:lnTo>
                  <a:pt x="282" y="491"/>
                </a:lnTo>
                <a:lnTo>
                  <a:pt x="282" y="491"/>
                </a:lnTo>
                <a:lnTo>
                  <a:pt x="284" y="489"/>
                </a:lnTo>
                <a:lnTo>
                  <a:pt x="284" y="489"/>
                </a:lnTo>
                <a:lnTo>
                  <a:pt x="285" y="487"/>
                </a:lnTo>
                <a:lnTo>
                  <a:pt x="287" y="483"/>
                </a:lnTo>
                <a:lnTo>
                  <a:pt x="287" y="483"/>
                </a:lnTo>
                <a:lnTo>
                  <a:pt x="285" y="485"/>
                </a:lnTo>
                <a:lnTo>
                  <a:pt x="285" y="485"/>
                </a:lnTo>
                <a:lnTo>
                  <a:pt x="284" y="485"/>
                </a:lnTo>
                <a:lnTo>
                  <a:pt x="282" y="485"/>
                </a:lnTo>
                <a:lnTo>
                  <a:pt x="280" y="485"/>
                </a:lnTo>
                <a:lnTo>
                  <a:pt x="280" y="483"/>
                </a:lnTo>
                <a:lnTo>
                  <a:pt x="282" y="482"/>
                </a:lnTo>
                <a:lnTo>
                  <a:pt x="293" y="470"/>
                </a:lnTo>
                <a:lnTo>
                  <a:pt x="257" y="474"/>
                </a:lnTo>
                <a:lnTo>
                  <a:pt x="219" y="472"/>
                </a:lnTo>
                <a:lnTo>
                  <a:pt x="179" y="470"/>
                </a:lnTo>
                <a:lnTo>
                  <a:pt x="169" y="470"/>
                </a:lnTo>
                <a:lnTo>
                  <a:pt x="169" y="470"/>
                </a:lnTo>
                <a:lnTo>
                  <a:pt x="167" y="470"/>
                </a:lnTo>
                <a:lnTo>
                  <a:pt x="154" y="470"/>
                </a:lnTo>
                <a:lnTo>
                  <a:pt x="139" y="470"/>
                </a:lnTo>
                <a:lnTo>
                  <a:pt x="145" y="472"/>
                </a:lnTo>
                <a:lnTo>
                  <a:pt x="150" y="474"/>
                </a:lnTo>
                <a:lnTo>
                  <a:pt x="150" y="474"/>
                </a:lnTo>
                <a:lnTo>
                  <a:pt x="148" y="476"/>
                </a:lnTo>
                <a:lnTo>
                  <a:pt x="125" y="472"/>
                </a:lnTo>
                <a:lnTo>
                  <a:pt x="101" y="470"/>
                </a:lnTo>
                <a:lnTo>
                  <a:pt x="99" y="470"/>
                </a:lnTo>
                <a:lnTo>
                  <a:pt x="99" y="470"/>
                </a:lnTo>
                <a:lnTo>
                  <a:pt x="99" y="468"/>
                </a:lnTo>
                <a:lnTo>
                  <a:pt x="99" y="468"/>
                </a:lnTo>
                <a:lnTo>
                  <a:pt x="99" y="466"/>
                </a:lnTo>
                <a:lnTo>
                  <a:pt x="99" y="466"/>
                </a:lnTo>
                <a:lnTo>
                  <a:pt x="97" y="468"/>
                </a:lnTo>
                <a:lnTo>
                  <a:pt x="95" y="466"/>
                </a:lnTo>
                <a:lnTo>
                  <a:pt x="93" y="468"/>
                </a:lnTo>
                <a:lnTo>
                  <a:pt x="89" y="470"/>
                </a:lnTo>
                <a:lnTo>
                  <a:pt x="84" y="472"/>
                </a:lnTo>
                <a:lnTo>
                  <a:pt x="84" y="472"/>
                </a:lnTo>
                <a:lnTo>
                  <a:pt x="82" y="472"/>
                </a:lnTo>
                <a:lnTo>
                  <a:pt x="84" y="468"/>
                </a:lnTo>
                <a:lnTo>
                  <a:pt x="86" y="466"/>
                </a:lnTo>
                <a:lnTo>
                  <a:pt x="51" y="466"/>
                </a:lnTo>
                <a:lnTo>
                  <a:pt x="21" y="470"/>
                </a:lnTo>
                <a:lnTo>
                  <a:pt x="21" y="474"/>
                </a:lnTo>
                <a:lnTo>
                  <a:pt x="21" y="480"/>
                </a:lnTo>
                <a:lnTo>
                  <a:pt x="21" y="480"/>
                </a:lnTo>
                <a:lnTo>
                  <a:pt x="19" y="480"/>
                </a:lnTo>
                <a:lnTo>
                  <a:pt x="19" y="480"/>
                </a:lnTo>
                <a:lnTo>
                  <a:pt x="19" y="478"/>
                </a:lnTo>
                <a:lnTo>
                  <a:pt x="19" y="478"/>
                </a:lnTo>
                <a:lnTo>
                  <a:pt x="17" y="476"/>
                </a:lnTo>
                <a:lnTo>
                  <a:pt x="15" y="474"/>
                </a:lnTo>
                <a:lnTo>
                  <a:pt x="15" y="476"/>
                </a:lnTo>
                <a:lnTo>
                  <a:pt x="15" y="478"/>
                </a:lnTo>
                <a:lnTo>
                  <a:pt x="13" y="478"/>
                </a:lnTo>
                <a:lnTo>
                  <a:pt x="13" y="478"/>
                </a:lnTo>
                <a:lnTo>
                  <a:pt x="13" y="476"/>
                </a:lnTo>
                <a:lnTo>
                  <a:pt x="13" y="461"/>
                </a:lnTo>
                <a:lnTo>
                  <a:pt x="7" y="461"/>
                </a:lnTo>
                <a:lnTo>
                  <a:pt x="2" y="461"/>
                </a:lnTo>
                <a:lnTo>
                  <a:pt x="0" y="459"/>
                </a:lnTo>
                <a:lnTo>
                  <a:pt x="2" y="459"/>
                </a:lnTo>
                <a:lnTo>
                  <a:pt x="2" y="457"/>
                </a:lnTo>
                <a:lnTo>
                  <a:pt x="2" y="457"/>
                </a:lnTo>
                <a:lnTo>
                  <a:pt x="2" y="457"/>
                </a:lnTo>
                <a:lnTo>
                  <a:pt x="4" y="457"/>
                </a:lnTo>
                <a:lnTo>
                  <a:pt x="2" y="457"/>
                </a:lnTo>
                <a:lnTo>
                  <a:pt x="2" y="457"/>
                </a:lnTo>
                <a:lnTo>
                  <a:pt x="2" y="455"/>
                </a:lnTo>
                <a:lnTo>
                  <a:pt x="2" y="455"/>
                </a:lnTo>
                <a:lnTo>
                  <a:pt x="4" y="455"/>
                </a:lnTo>
                <a:lnTo>
                  <a:pt x="7" y="455"/>
                </a:lnTo>
                <a:lnTo>
                  <a:pt x="13" y="453"/>
                </a:lnTo>
                <a:lnTo>
                  <a:pt x="13" y="451"/>
                </a:lnTo>
                <a:lnTo>
                  <a:pt x="13" y="447"/>
                </a:lnTo>
                <a:lnTo>
                  <a:pt x="13" y="445"/>
                </a:lnTo>
                <a:lnTo>
                  <a:pt x="15" y="394"/>
                </a:lnTo>
                <a:lnTo>
                  <a:pt x="21" y="343"/>
                </a:lnTo>
                <a:lnTo>
                  <a:pt x="19" y="297"/>
                </a:lnTo>
                <a:lnTo>
                  <a:pt x="21" y="297"/>
                </a:lnTo>
                <a:lnTo>
                  <a:pt x="21" y="295"/>
                </a:lnTo>
                <a:lnTo>
                  <a:pt x="21" y="268"/>
                </a:lnTo>
                <a:lnTo>
                  <a:pt x="25" y="244"/>
                </a:lnTo>
                <a:lnTo>
                  <a:pt x="25" y="236"/>
                </a:lnTo>
                <a:lnTo>
                  <a:pt x="26" y="228"/>
                </a:lnTo>
                <a:lnTo>
                  <a:pt x="25" y="228"/>
                </a:lnTo>
                <a:lnTo>
                  <a:pt x="23" y="228"/>
                </a:lnTo>
                <a:lnTo>
                  <a:pt x="23" y="228"/>
                </a:lnTo>
                <a:lnTo>
                  <a:pt x="23" y="226"/>
                </a:lnTo>
                <a:lnTo>
                  <a:pt x="23" y="226"/>
                </a:lnTo>
                <a:lnTo>
                  <a:pt x="23" y="225"/>
                </a:lnTo>
                <a:lnTo>
                  <a:pt x="21" y="225"/>
                </a:lnTo>
                <a:lnTo>
                  <a:pt x="21" y="223"/>
                </a:lnTo>
                <a:lnTo>
                  <a:pt x="21" y="221"/>
                </a:lnTo>
                <a:lnTo>
                  <a:pt x="26" y="215"/>
                </a:lnTo>
                <a:lnTo>
                  <a:pt x="28" y="205"/>
                </a:lnTo>
                <a:lnTo>
                  <a:pt x="30" y="194"/>
                </a:lnTo>
                <a:lnTo>
                  <a:pt x="32" y="185"/>
                </a:lnTo>
                <a:lnTo>
                  <a:pt x="32" y="185"/>
                </a:lnTo>
                <a:lnTo>
                  <a:pt x="32" y="185"/>
                </a:lnTo>
                <a:lnTo>
                  <a:pt x="34" y="185"/>
                </a:lnTo>
                <a:lnTo>
                  <a:pt x="34" y="186"/>
                </a:lnTo>
                <a:lnTo>
                  <a:pt x="34" y="188"/>
                </a:lnTo>
                <a:lnTo>
                  <a:pt x="34" y="188"/>
                </a:lnTo>
                <a:lnTo>
                  <a:pt x="36" y="190"/>
                </a:lnTo>
                <a:lnTo>
                  <a:pt x="36" y="204"/>
                </a:lnTo>
                <a:lnTo>
                  <a:pt x="55" y="185"/>
                </a:lnTo>
                <a:lnTo>
                  <a:pt x="72" y="166"/>
                </a:lnTo>
                <a:lnTo>
                  <a:pt x="76" y="160"/>
                </a:lnTo>
                <a:lnTo>
                  <a:pt x="78" y="156"/>
                </a:lnTo>
                <a:lnTo>
                  <a:pt x="78" y="156"/>
                </a:lnTo>
                <a:lnTo>
                  <a:pt x="78" y="154"/>
                </a:lnTo>
                <a:lnTo>
                  <a:pt x="78" y="154"/>
                </a:lnTo>
                <a:lnTo>
                  <a:pt x="82" y="152"/>
                </a:lnTo>
                <a:lnTo>
                  <a:pt x="66" y="152"/>
                </a:lnTo>
                <a:lnTo>
                  <a:pt x="65" y="146"/>
                </a:lnTo>
                <a:lnTo>
                  <a:pt x="72" y="146"/>
                </a:lnTo>
                <a:lnTo>
                  <a:pt x="78" y="145"/>
                </a:lnTo>
                <a:lnTo>
                  <a:pt x="89" y="145"/>
                </a:lnTo>
                <a:lnTo>
                  <a:pt x="99" y="145"/>
                </a:lnTo>
                <a:lnTo>
                  <a:pt x="105" y="108"/>
                </a:lnTo>
                <a:lnTo>
                  <a:pt x="105" y="106"/>
                </a:lnTo>
                <a:lnTo>
                  <a:pt x="105" y="106"/>
                </a:lnTo>
                <a:lnTo>
                  <a:pt x="105" y="103"/>
                </a:lnTo>
                <a:lnTo>
                  <a:pt x="105" y="99"/>
                </a:lnTo>
                <a:lnTo>
                  <a:pt x="106" y="97"/>
                </a:lnTo>
                <a:lnTo>
                  <a:pt x="106" y="91"/>
                </a:lnTo>
                <a:lnTo>
                  <a:pt x="108" y="86"/>
                </a:lnTo>
                <a:lnTo>
                  <a:pt x="106" y="86"/>
                </a:lnTo>
                <a:lnTo>
                  <a:pt x="103" y="86"/>
                </a:lnTo>
                <a:lnTo>
                  <a:pt x="103" y="86"/>
                </a:lnTo>
                <a:lnTo>
                  <a:pt x="103" y="84"/>
                </a:lnTo>
                <a:lnTo>
                  <a:pt x="105" y="84"/>
                </a:lnTo>
                <a:lnTo>
                  <a:pt x="106" y="82"/>
                </a:lnTo>
                <a:lnTo>
                  <a:pt x="108" y="80"/>
                </a:lnTo>
                <a:lnTo>
                  <a:pt x="114" y="55"/>
                </a:lnTo>
                <a:lnTo>
                  <a:pt x="120" y="28"/>
                </a:lnTo>
                <a:lnTo>
                  <a:pt x="120" y="28"/>
                </a:lnTo>
                <a:lnTo>
                  <a:pt x="122" y="28"/>
                </a:lnTo>
                <a:lnTo>
                  <a:pt x="124" y="28"/>
                </a:lnTo>
                <a:lnTo>
                  <a:pt x="124" y="27"/>
                </a:lnTo>
                <a:lnTo>
                  <a:pt x="125" y="23"/>
                </a:lnTo>
                <a:lnTo>
                  <a:pt x="125" y="17"/>
                </a:lnTo>
                <a:lnTo>
                  <a:pt x="127" y="13"/>
                </a:lnTo>
                <a:lnTo>
                  <a:pt x="129" y="13"/>
                </a:lnTo>
                <a:lnTo>
                  <a:pt x="131" y="13"/>
                </a:lnTo>
                <a:lnTo>
                  <a:pt x="131" y="15"/>
                </a:lnTo>
                <a:lnTo>
                  <a:pt x="129" y="19"/>
                </a:lnTo>
                <a:lnTo>
                  <a:pt x="127" y="23"/>
                </a:lnTo>
                <a:lnTo>
                  <a:pt x="125" y="32"/>
                </a:lnTo>
                <a:lnTo>
                  <a:pt x="125" y="40"/>
                </a:lnTo>
                <a:lnTo>
                  <a:pt x="131" y="32"/>
                </a:lnTo>
                <a:lnTo>
                  <a:pt x="139" y="25"/>
                </a:lnTo>
                <a:lnTo>
                  <a:pt x="146" y="17"/>
                </a:lnTo>
                <a:lnTo>
                  <a:pt x="146" y="17"/>
                </a:lnTo>
                <a:lnTo>
                  <a:pt x="146" y="17"/>
                </a:lnTo>
                <a:lnTo>
                  <a:pt x="146" y="15"/>
                </a:lnTo>
                <a:lnTo>
                  <a:pt x="148" y="13"/>
                </a:lnTo>
                <a:lnTo>
                  <a:pt x="148" y="13"/>
                </a:lnTo>
                <a:lnTo>
                  <a:pt x="148" y="11"/>
                </a:lnTo>
                <a:lnTo>
                  <a:pt x="150" y="11"/>
                </a:lnTo>
                <a:lnTo>
                  <a:pt x="152" y="11"/>
                </a:lnTo>
                <a:lnTo>
                  <a:pt x="152" y="13"/>
                </a:lnTo>
                <a:lnTo>
                  <a:pt x="150" y="13"/>
                </a:lnTo>
                <a:lnTo>
                  <a:pt x="148" y="15"/>
                </a:lnTo>
                <a:lnTo>
                  <a:pt x="148" y="15"/>
                </a:lnTo>
                <a:lnTo>
                  <a:pt x="148" y="15"/>
                </a:lnTo>
                <a:lnTo>
                  <a:pt x="148" y="15"/>
                </a:lnTo>
                <a:lnTo>
                  <a:pt x="165" y="7"/>
                </a:lnTo>
                <a:lnTo>
                  <a:pt x="186" y="4"/>
                </a:lnTo>
                <a:lnTo>
                  <a:pt x="209" y="0"/>
                </a:lnTo>
                <a:lnTo>
                  <a:pt x="215" y="0"/>
                </a:lnTo>
                <a:lnTo>
                  <a:pt x="221" y="0"/>
                </a:lnTo>
                <a:lnTo>
                  <a:pt x="253" y="2"/>
                </a:lnTo>
                <a:lnTo>
                  <a:pt x="285" y="6"/>
                </a:lnTo>
                <a:lnTo>
                  <a:pt x="316" y="9"/>
                </a:lnTo>
                <a:lnTo>
                  <a:pt x="325" y="13"/>
                </a:lnTo>
                <a:lnTo>
                  <a:pt x="333" y="17"/>
                </a:lnTo>
                <a:lnTo>
                  <a:pt x="343" y="23"/>
                </a:lnTo>
                <a:lnTo>
                  <a:pt x="346" y="28"/>
                </a:lnTo>
                <a:lnTo>
                  <a:pt x="350" y="34"/>
                </a:lnTo>
                <a:lnTo>
                  <a:pt x="354" y="40"/>
                </a:lnTo>
                <a:lnTo>
                  <a:pt x="356" y="47"/>
                </a:lnTo>
                <a:lnTo>
                  <a:pt x="358" y="57"/>
                </a:lnTo>
                <a:lnTo>
                  <a:pt x="358" y="66"/>
                </a:lnTo>
                <a:lnTo>
                  <a:pt x="358" y="78"/>
                </a:lnTo>
                <a:lnTo>
                  <a:pt x="358" y="105"/>
                </a:lnTo>
                <a:lnTo>
                  <a:pt x="356" y="127"/>
                </a:lnTo>
                <a:lnTo>
                  <a:pt x="356" y="129"/>
                </a:lnTo>
                <a:lnTo>
                  <a:pt x="356" y="131"/>
                </a:lnTo>
                <a:lnTo>
                  <a:pt x="358" y="131"/>
                </a:lnTo>
                <a:lnTo>
                  <a:pt x="358" y="131"/>
                </a:lnTo>
                <a:lnTo>
                  <a:pt x="358" y="133"/>
                </a:lnTo>
                <a:lnTo>
                  <a:pt x="356" y="133"/>
                </a:lnTo>
                <a:lnTo>
                  <a:pt x="356" y="141"/>
                </a:lnTo>
                <a:lnTo>
                  <a:pt x="358" y="141"/>
                </a:lnTo>
                <a:lnTo>
                  <a:pt x="358" y="141"/>
                </a:lnTo>
                <a:lnTo>
                  <a:pt x="358" y="143"/>
                </a:lnTo>
                <a:lnTo>
                  <a:pt x="356" y="143"/>
                </a:lnTo>
                <a:lnTo>
                  <a:pt x="356" y="145"/>
                </a:lnTo>
                <a:lnTo>
                  <a:pt x="354" y="148"/>
                </a:lnTo>
                <a:lnTo>
                  <a:pt x="354" y="152"/>
                </a:lnTo>
                <a:lnTo>
                  <a:pt x="360" y="154"/>
                </a:lnTo>
                <a:lnTo>
                  <a:pt x="365" y="154"/>
                </a:lnTo>
                <a:lnTo>
                  <a:pt x="365" y="152"/>
                </a:lnTo>
                <a:lnTo>
                  <a:pt x="365" y="152"/>
                </a:lnTo>
                <a:lnTo>
                  <a:pt x="367" y="150"/>
                </a:lnTo>
                <a:lnTo>
                  <a:pt x="369" y="150"/>
                </a:lnTo>
                <a:lnTo>
                  <a:pt x="371" y="150"/>
                </a:lnTo>
                <a:lnTo>
                  <a:pt x="373" y="152"/>
                </a:lnTo>
                <a:lnTo>
                  <a:pt x="373" y="154"/>
                </a:lnTo>
                <a:lnTo>
                  <a:pt x="375" y="154"/>
                </a:lnTo>
                <a:lnTo>
                  <a:pt x="379" y="156"/>
                </a:lnTo>
                <a:lnTo>
                  <a:pt x="384" y="156"/>
                </a:lnTo>
                <a:lnTo>
                  <a:pt x="390" y="156"/>
                </a:lnTo>
                <a:lnTo>
                  <a:pt x="390" y="158"/>
                </a:lnTo>
                <a:lnTo>
                  <a:pt x="390" y="158"/>
                </a:lnTo>
                <a:lnTo>
                  <a:pt x="390" y="160"/>
                </a:lnTo>
                <a:lnTo>
                  <a:pt x="390" y="160"/>
                </a:lnTo>
                <a:lnTo>
                  <a:pt x="384" y="162"/>
                </a:lnTo>
                <a:lnTo>
                  <a:pt x="379" y="160"/>
                </a:lnTo>
                <a:lnTo>
                  <a:pt x="394" y="196"/>
                </a:lnTo>
                <a:lnTo>
                  <a:pt x="398" y="223"/>
                </a:lnTo>
                <a:lnTo>
                  <a:pt x="400" y="251"/>
                </a:lnTo>
                <a:lnTo>
                  <a:pt x="398" y="291"/>
                </a:lnTo>
                <a:lnTo>
                  <a:pt x="398" y="318"/>
                </a:lnTo>
                <a:lnTo>
                  <a:pt x="396" y="344"/>
                </a:lnTo>
                <a:lnTo>
                  <a:pt x="396" y="356"/>
                </a:lnTo>
                <a:lnTo>
                  <a:pt x="394" y="367"/>
                </a:lnTo>
                <a:lnTo>
                  <a:pt x="396" y="369"/>
                </a:lnTo>
                <a:lnTo>
                  <a:pt x="400" y="371"/>
                </a:lnTo>
                <a:lnTo>
                  <a:pt x="404" y="371"/>
                </a:lnTo>
                <a:lnTo>
                  <a:pt x="404" y="369"/>
                </a:lnTo>
                <a:lnTo>
                  <a:pt x="405" y="369"/>
                </a:lnTo>
                <a:lnTo>
                  <a:pt x="409" y="369"/>
                </a:lnTo>
                <a:lnTo>
                  <a:pt x="411" y="367"/>
                </a:lnTo>
                <a:lnTo>
                  <a:pt x="415" y="365"/>
                </a:lnTo>
                <a:lnTo>
                  <a:pt x="417" y="365"/>
                </a:lnTo>
                <a:lnTo>
                  <a:pt x="417" y="365"/>
                </a:lnTo>
                <a:lnTo>
                  <a:pt x="417" y="367"/>
                </a:lnTo>
                <a:lnTo>
                  <a:pt x="417" y="367"/>
                </a:lnTo>
                <a:lnTo>
                  <a:pt x="415" y="367"/>
                </a:lnTo>
                <a:lnTo>
                  <a:pt x="415" y="367"/>
                </a:lnTo>
                <a:close/>
              </a:path>
            </a:pathLst>
          </a:custGeom>
          <a:solidFill>
            <a:srgbClr val="8EA4D8"/>
          </a:solid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1367860" y="3788289"/>
            <a:ext cx="2835840" cy="1513330"/>
            <a:chOff x="8057103" y="2262882"/>
            <a:chExt cx="2835840" cy="1513330"/>
          </a:xfrm>
        </p:grpSpPr>
        <p:sp>
          <p:nvSpPr>
            <p:cNvPr id="6" name="矩形 5"/>
            <p:cNvSpPr/>
            <p:nvPr/>
          </p:nvSpPr>
          <p:spPr>
            <a:xfrm>
              <a:off x="8057103" y="2686683"/>
              <a:ext cx="283584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7" name="矩形 6"/>
            <p:cNvSpPr/>
            <p:nvPr/>
          </p:nvSpPr>
          <p:spPr>
            <a:xfrm>
              <a:off x="8354036" y="2262882"/>
              <a:ext cx="2241974" cy="5126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8" name="组合 7"/>
          <p:cNvGrpSpPr/>
          <p:nvPr/>
        </p:nvGrpSpPr>
        <p:grpSpPr>
          <a:xfrm>
            <a:off x="4678080" y="3788289"/>
            <a:ext cx="2835840" cy="1513330"/>
            <a:chOff x="8057103" y="2262882"/>
            <a:chExt cx="2835840" cy="1513330"/>
          </a:xfrm>
        </p:grpSpPr>
        <p:sp>
          <p:nvSpPr>
            <p:cNvPr id="9" name="矩形 8"/>
            <p:cNvSpPr/>
            <p:nvPr/>
          </p:nvSpPr>
          <p:spPr>
            <a:xfrm>
              <a:off x="8057103" y="2686683"/>
              <a:ext cx="283584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0" name="矩形 9"/>
            <p:cNvSpPr/>
            <p:nvPr/>
          </p:nvSpPr>
          <p:spPr>
            <a:xfrm>
              <a:off x="8354036" y="2262882"/>
              <a:ext cx="2241974" cy="5126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1" name="组合 10"/>
          <p:cNvGrpSpPr/>
          <p:nvPr/>
        </p:nvGrpSpPr>
        <p:grpSpPr>
          <a:xfrm>
            <a:off x="7994763" y="3788289"/>
            <a:ext cx="2835840" cy="1513330"/>
            <a:chOff x="8057103" y="2262882"/>
            <a:chExt cx="2835840" cy="1513330"/>
          </a:xfrm>
        </p:grpSpPr>
        <p:sp>
          <p:nvSpPr>
            <p:cNvPr id="12" name="矩形 11"/>
            <p:cNvSpPr/>
            <p:nvPr/>
          </p:nvSpPr>
          <p:spPr>
            <a:xfrm>
              <a:off x="8057103" y="2686683"/>
              <a:ext cx="283584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3" name="矩形 12"/>
            <p:cNvSpPr/>
            <p:nvPr/>
          </p:nvSpPr>
          <p:spPr>
            <a:xfrm>
              <a:off x="8354036" y="2262882"/>
              <a:ext cx="2241974" cy="5126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4" name="组合 13"/>
          <p:cNvGrpSpPr/>
          <p:nvPr/>
        </p:nvGrpSpPr>
        <p:grpSpPr>
          <a:xfrm>
            <a:off x="0" y="206306"/>
            <a:ext cx="6720420" cy="902380"/>
            <a:chOff x="0" y="206306"/>
            <a:chExt cx="6720420" cy="902380"/>
          </a:xfrm>
        </p:grpSpPr>
        <p:sp>
          <p:nvSpPr>
            <p:cNvPr id="15" name="文本框 14"/>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6" name="组合 15"/>
            <p:cNvGrpSpPr/>
            <p:nvPr/>
          </p:nvGrpSpPr>
          <p:grpSpPr>
            <a:xfrm>
              <a:off x="0" y="429601"/>
              <a:ext cx="6720420" cy="679085"/>
              <a:chOff x="0" y="429601"/>
              <a:chExt cx="6720420" cy="679085"/>
            </a:xfrm>
          </p:grpSpPr>
          <p:sp>
            <p:nvSpPr>
              <p:cNvPr id="17" name="任意多边形 16"/>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387410623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3"/>
          <p:cNvSpPr>
            <a:spLocks noEditPoints="1"/>
          </p:cNvSpPr>
          <p:nvPr/>
        </p:nvSpPr>
        <p:spPr bwMode="auto">
          <a:xfrm>
            <a:off x="1122136" y="2131139"/>
            <a:ext cx="804636" cy="704946"/>
          </a:xfrm>
          <a:custGeom>
            <a:avLst/>
            <a:gdLst>
              <a:gd name="T0" fmla="*/ 185 w 339"/>
              <a:gd name="T1" fmla="*/ 36 h 297"/>
              <a:gd name="T2" fmla="*/ 183 w 339"/>
              <a:gd name="T3" fmla="*/ 63 h 297"/>
              <a:gd name="T4" fmla="*/ 73 w 339"/>
              <a:gd name="T5" fmla="*/ 86 h 297"/>
              <a:gd name="T6" fmla="*/ 166 w 339"/>
              <a:gd name="T7" fmla="*/ 244 h 297"/>
              <a:gd name="T8" fmla="*/ 176 w 339"/>
              <a:gd name="T9" fmla="*/ 44 h 297"/>
              <a:gd name="T10" fmla="*/ 267 w 339"/>
              <a:gd name="T11" fmla="*/ 147 h 297"/>
              <a:gd name="T12" fmla="*/ 256 w 339"/>
              <a:gd name="T13" fmla="*/ 152 h 297"/>
              <a:gd name="T14" fmla="*/ 40 w 339"/>
              <a:gd name="T15" fmla="*/ 219 h 297"/>
              <a:gd name="T16" fmla="*/ 172 w 339"/>
              <a:gd name="T17" fmla="*/ 61 h 297"/>
              <a:gd name="T18" fmla="*/ 256 w 339"/>
              <a:gd name="T19" fmla="*/ 143 h 297"/>
              <a:gd name="T20" fmla="*/ 160 w 339"/>
              <a:gd name="T21" fmla="*/ 234 h 297"/>
              <a:gd name="T22" fmla="*/ 168 w 339"/>
              <a:gd name="T23" fmla="*/ 51 h 297"/>
              <a:gd name="T24" fmla="*/ 59 w 339"/>
              <a:gd name="T25" fmla="*/ 215 h 297"/>
              <a:gd name="T26" fmla="*/ 179 w 339"/>
              <a:gd name="T27" fmla="*/ 74 h 297"/>
              <a:gd name="T28" fmla="*/ 254 w 339"/>
              <a:gd name="T29" fmla="*/ 158 h 297"/>
              <a:gd name="T30" fmla="*/ 67 w 339"/>
              <a:gd name="T31" fmla="*/ 213 h 297"/>
              <a:gd name="T32" fmla="*/ 40 w 339"/>
              <a:gd name="T33" fmla="*/ 90 h 297"/>
              <a:gd name="T34" fmla="*/ 193 w 339"/>
              <a:gd name="T35" fmla="*/ 248 h 297"/>
              <a:gd name="T36" fmla="*/ 42 w 339"/>
              <a:gd name="T37" fmla="*/ 196 h 297"/>
              <a:gd name="T38" fmla="*/ 227 w 339"/>
              <a:gd name="T39" fmla="*/ 126 h 297"/>
              <a:gd name="T40" fmla="*/ 198 w 339"/>
              <a:gd name="T41" fmla="*/ 234 h 297"/>
              <a:gd name="T42" fmla="*/ 67 w 339"/>
              <a:gd name="T43" fmla="*/ 181 h 297"/>
              <a:gd name="T44" fmla="*/ 99 w 339"/>
              <a:gd name="T45" fmla="*/ 171 h 297"/>
              <a:gd name="T46" fmla="*/ 92 w 339"/>
              <a:gd name="T47" fmla="*/ 187 h 297"/>
              <a:gd name="T48" fmla="*/ 78 w 339"/>
              <a:gd name="T49" fmla="*/ 194 h 297"/>
              <a:gd name="T50" fmla="*/ 118 w 339"/>
              <a:gd name="T51" fmla="*/ 208 h 297"/>
              <a:gd name="T52" fmla="*/ 147 w 339"/>
              <a:gd name="T53" fmla="*/ 211 h 297"/>
              <a:gd name="T54" fmla="*/ 168 w 339"/>
              <a:gd name="T55" fmla="*/ 189 h 297"/>
              <a:gd name="T56" fmla="*/ 168 w 339"/>
              <a:gd name="T57" fmla="*/ 179 h 297"/>
              <a:gd name="T58" fmla="*/ 185 w 339"/>
              <a:gd name="T59" fmla="*/ 198 h 297"/>
              <a:gd name="T60" fmla="*/ 172 w 339"/>
              <a:gd name="T61" fmla="*/ 219 h 297"/>
              <a:gd name="T62" fmla="*/ 208 w 339"/>
              <a:gd name="T63" fmla="*/ 185 h 297"/>
              <a:gd name="T64" fmla="*/ 246 w 339"/>
              <a:gd name="T65" fmla="*/ 154 h 297"/>
              <a:gd name="T66" fmla="*/ 231 w 339"/>
              <a:gd name="T67" fmla="*/ 156 h 297"/>
              <a:gd name="T68" fmla="*/ 206 w 339"/>
              <a:gd name="T69" fmla="*/ 147 h 297"/>
              <a:gd name="T70" fmla="*/ 210 w 339"/>
              <a:gd name="T71" fmla="*/ 135 h 297"/>
              <a:gd name="T72" fmla="*/ 204 w 339"/>
              <a:gd name="T73" fmla="*/ 116 h 297"/>
              <a:gd name="T74" fmla="*/ 168 w 339"/>
              <a:gd name="T75" fmla="*/ 65 h 297"/>
              <a:gd name="T76" fmla="*/ 174 w 339"/>
              <a:gd name="T77" fmla="*/ 88 h 297"/>
              <a:gd name="T78" fmla="*/ 162 w 339"/>
              <a:gd name="T79" fmla="*/ 103 h 297"/>
              <a:gd name="T80" fmla="*/ 160 w 339"/>
              <a:gd name="T81" fmla="*/ 82 h 297"/>
              <a:gd name="T82" fmla="*/ 145 w 339"/>
              <a:gd name="T83" fmla="*/ 78 h 297"/>
              <a:gd name="T84" fmla="*/ 124 w 339"/>
              <a:gd name="T85" fmla="*/ 99 h 297"/>
              <a:gd name="T86" fmla="*/ 78 w 339"/>
              <a:gd name="T87" fmla="*/ 103 h 297"/>
              <a:gd name="T88" fmla="*/ 94 w 339"/>
              <a:gd name="T89" fmla="*/ 116 h 297"/>
              <a:gd name="T90" fmla="*/ 67 w 339"/>
              <a:gd name="T91" fmla="*/ 109 h 297"/>
              <a:gd name="T92" fmla="*/ 69 w 339"/>
              <a:gd name="T93" fmla="*/ 139 h 297"/>
              <a:gd name="T94" fmla="*/ 56 w 339"/>
              <a:gd name="T95" fmla="*/ 175 h 297"/>
              <a:gd name="T96" fmla="*/ 202 w 339"/>
              <a:gd name="T97" fmla="*/ 15 h 297"/>
              <a:gd name="T98" fmla="*/ 339 w 339"/>
              <a:gd name="T99" fmla="*/ 141 h 297"/>
              <a:gd name="T100" fmla="*/ 324 w 339"/>
              <a:gd name="T101" fmla="*/ 160 h 297"/>
              <a:gd name="T102" fmla="*/ 216 w 339"/>
              <a:gd name="T103" fmla="*/ 194 h 297"/>
              <a:gd name="T104" fmla="*/ 214 w 339"/>
              <a:gd name="T105" fmla="*/ 291 h 297"/>
              <a:gd name="T106" fmla="*/ 2 w 339"/>
              <a:gd name="T107" fmla="*/ 238 h 297"/>
              <a:gd name="T108" fmla="*/ 44 w 339"/>
              <a:gd name="T109" fmla="*/ 173 h 297"/>
              <a:gd name="T110" fmla="*/ 54 w 339"/>
              <a:gd name="T111" fmla="*/ 133 h 297"/>
              <a:gd name="T112" fmla="*/ 14 w 339"/>
              <a:gd name="T113" fmla="*/ 65 h 297"/>
              <a:gd name="T114" fmla="*/ 12 w 339"/>
              <a:gd name="T115" fmla="*/ 51 h 297"/>
              <a:gd name="T116" fmla="*/ 6 w 339"/>
              <a:gd name="T117" fmla="*/ 4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9" h="297">
                <a:moveTo>
                  <a:pt x="29" y="217"/>
                </a:moveTo>
                <a:lnTo>
                  <a:pt x="29" y="219"/>
                </a:lnTo>
                <a:lnTo>
                  <a:pt x="33" y="219"/>
                </a:lnTo>
                <a:lnTo>
                  <a:pt x="31" y="217"/>
                </a:lnTo>
                <a:lnTo>
                  <a:pt x="31" y="217"/>
                </a:lnTo>
                <a:lnTo>
                  <a:pt x="29" y="217"/>
                </a:lnTo>
                <a:close/>
                <a:moveTo>
                  <a:pt x="185" y="36"/>
                </a:moveTo>
                <a:lnTo>
                  <a:pt x="183" y="36"/>
                </a:lnTo>
                <a:lnTo>
                  <a:pt x="183" y="36"/>
                </a:lnTo>
                <a:lnTo>
                  <a:pt x="187" y="38"/>
                </a:lnTo>
                <a:lnTo>
                  <a:pt x="187" y="36"/>
                </a:lnTo>
                <a:lnTo>
                  <a:pt x="187" y="36"/>
                </a:lnTo>
                <a:lnTo>
                  <a:pt x="185" y="36"/>
                </a:lnTo>
                <a:close/>
                <a:moveTo>
                  <a:pt x="267" y="160"/>
                </a:moveTo>
                <a:lnTo>
                  <a:pt x="267" y="160"/>
                </a:lnTo>
                <a:lnTo>
                  <a:pt x="267" y="160"/>
                </a:lnTo>
                <a:lnTo>
                  <a:pt x="267" y="160"/>
                </a:lnTo>
                <a:lnTo>
                  <a:pt x="269" y="162"/>
                </a:lnTo>
                <a:lnTo>
                  <a:pt x="269" y="162"/>
                </a:lnTo>
                <a:lnTo>
                  <a:pt x="269" y="162"/>
                </a:lnTo>
                <a:lnTo>
                  <a:pt x="269" y="160"/>
                </a:lnTo>
                <a:lnTo>
                  <a:pt x="269" y="158"/>
                </a:lnTo>
                <a:lnTo>
                  <a:pt x="269" y="158"/>
                </a:lnTo>
                <a:lnTo>
                  <a:pt x="267" y="158"/>
                </a:lnTo>
                <a:lnTo>
                  <a:pt x="267" y="160"/>
                </a:lnTo>
                <a:close/>
                <a:moveTo>
                  <a:pt x="183" y="63"/>
                </a:moveTo>
                <a:lnTo>
                  <a:pt x="185" y="63"/>
                </a:lnTo>
                <a:lnTo>
                  <a:pt x="187" y="65"/>
                </a:lnTo>
                <a:lnTo>
                  <a:pt x="189" y="65"/>
                </a:lnTo>
                <a:lnTo>
                  <a:pt x="189" y="65"/>
                </a:lnTo>
                <a:lnTo>
                  <a:pt x="187" y="63"/>
                </a:lnTo>
                <a:lnTo>
                  <a:pt x="185" y="63"/>
                </a:lnTo>
                <a:lnTo>
                  <a:pt x="183" y="63"/>
                </a:lnTo>
                <a:close/>
                <a:moveTo>
                  <a:pt x="71" y="86"/>
                </a:moveTo>
                <a:lnTo>
                  <a:pt x="75" y="88"/>
                </a:lnTo>
                <a:lnTo>
                  <a:pt x="75" y="88"/>
                </a:lnTo>
                <a:lnTo>
                  <a:pt x="77" y="86"/>
                </a:lnTo>
                <a:lnTo>
                  <a:pt x="75" y="86"/>
                </a:lnTo>
                <a:lnTo>
                  <a:pt x="73" y="86"/>
                </a:lnTo>
                <a:lnTo>
                  <a:pt x="71" y="86"/>
                </a:lnTo>
                <a:close/>
                <a:moveTo>
                  <a:pt x="40" y="202"/>
                </a:moveTo>
                <a:lnTo>
                  <a:pt x="42" y="204"/>
                </a:lnTo>
                <a:lnTo>
                  <a:pt x="44" y="204"/>
                </a:lnTo>
                <a:lnTo>
                  <a:pt x="46" y="204"/>
                </a:lnTo>
                <a:lnTo>
                  <a:pt x="40" y="202"/>
                </a:lnTo>
                <a:lnTo>
                  <a:pt x="40" y="202"/>
                </a:lnTo>
                <a:lnTo>
                  <a:pt x="40" y="202"/>
                </a:lnTo>
                <a:lnTo>
                  <a:pt x="40" y="202"/>
                </a:lnTo>
                <a:close/>
                <a:moveTo>
                  <a:pt x="162" y="242"/>
                </a:moveTo>
                <a:lnTo>
                  <a:pt x="164" y="242"/>
                </a:lnTo>
                <a:lnTo>
                  <a:pt x="166" y="244"/>
                </a:lnTo>
                <a:lnTo>
                  <a:pt x="166" y="244"/>
                </a:lnTo>
                <a:lnTo>
                  <a:pt x="168" y="242"/>
                </a:lnTo>
                <a:lnTo>
                  <a:pt x="168" y="242"/>
                </a:lnTo>
                <a:lnTo>
                  <a:pt x="168" y="242"/>
                </a:lnTo>
                <a:lnTo>
                  <a:pt x="166" y="242"/>
                </a:lnTo>
                <a:lnTo>
                  <a:pt x="162" y="242"/>
                </a:lnTo>
                <a:close/>
                <a:moveTo>
                  <a:pt x="179" y="46"/>
                </a:moveTo>
                <a:lnTo>
                  <a:pt x="181" y="46"/>
                </a:lnTo>
                <a:lnTo>
                  <a:pt x="183" y="46"/>
                </a:lnTo>
                <a:lnTo>
                  <a:pt x="181" y="44"/>
                </a:lnTo>
                <a:lnTo>
                  <a:pt x="177" y="44"/>
                </a:lnTo>
                <a:lnTo>
                  <a:pt x="177" y="44"/>
                </a:lnTo>
                <a:lnTo>
                  <a:pt x="176" y="44"/>
                </a:lnTo>
                <a:lnTo>
                  <a:pt x="176" y="44"/>
                </a:lnTo>
                <a:lnTo>
                  <a:pt x="177" y="44"/>
                </a:lnTo>
                <a:lnTo>
                  <a:pt x="179" y="46"/>
                </a:lnTo>
                <a:close/>
                <a:moveTo>
                  <a:pt x="195" y="257"/>
                </a:moveTo>
                <a:lnTo>
                  <a:pt x="191" y="257"/>
                </a:lnTo>
                <a:lnTo>
                  <a:pt x="189" y="257"/>
                </a:lnTo>
                <a:lnTo>
                  <a:pt x="195" y="259"/>
                </a:lnTo>
                <a:lnTo>
                  <a:pt x="198" y="257"/>
                </a:lnTo>
                <a:lnTo>
                  <a:pt x="196" y="257"/>
                </a:lnTo>
                <a:lnTo>
                  <a:pt x="195" y="257"/>
                </a:lnTo>
                <a:lnTo>
                  <a:pt x="195" y="257"/>
                </a:lnTo>
                <a:close/>
                <a:moveTo>
                  <a:pt x="269" y="154"/>
                </a:moveTo>
                <a:lnTo>
                  <a:pt x="269" y="150"/>
                </a:lnTo>
                <a:lnTo>
                  <a:pt x="267" y="147"/>
                </a:lnTo>
                <a:lnTo>
                  <a:pt x="263" y="143"/>
                </a:lnTo>
                <a:lnTo>
                  <a:pt x="269" y="154"/>
                </a:lnTo>
                <a:lnTo>
                  <a:pt x="269" y="154"/>
                </a:lnTo>
                <a:lnTo>
                  <a:pt x="269" y="154"/>
                </a:lnTo>
                <a:lnTo>
                  <a:pt x="269" y="154"/>
                </a:lnTo>
                <a:close/>
                <a:moveTo>
                  <a:pt x="37" y="210"/>
                </a:moveTo>
                <a:lnTo>
                  <a:pt x="35" y="210"/>
                </a:lnTo>
                <a:lnTo>
                  <a:pt x="33" y="211"/>
                </a:lnTo>
                <a:lnTo>
                  <a:pt x="35" y="211"/>
                </a:lnTo>
                <a:lnTo>
                  <a:pt x="38" y="213"/>
                </a:lnTo>
                <a:lnTo>
                  <a:pt x="44" y="213"/>
                </a:lnTo>
                <a:lnTo>
                  <a:pt x="37" y="210"/>
                </a:lnTo>
                <a:close/>
                <a:moveTo>
                  <a:pt x="256" y="152"/>
                </a:moveTo>
                <a:lnTo>
                  <a:pt x="257" y="156"/>
                </a:lnTo>
                <a:lnTo>
                  <a:pt x="259" y="160"/>
                </a:lnTo>
                <a:lnTo>
                  <a:pt x="259" y="164"/>
                </a:lnTo>
                <a:lnTo>
                  <a:pt x="259" y="164"/>
                </a:lnTo>
                <a:lnTo>
                  <a:pt x="261" y="164"/>
                </a:lnTo>
                <a:lnTo>
                  <a:pt x="261" y="164"/>
                </a:lnTo>
                <a:lnTo>
                  <a:pt x="259" y="158"/>
                </a:lnTo>
                <a:lnTo>
                  <a:pt x="257" y="154"/>
                </a:lnTo>
                <a:lnTo>
                  <a:pt x="256" y="152"/>
                </a:lnTo>
                <a:close/>
                <a:moveTo>
                  <a:pt x="35" y="215"/>
                </a:moveTo>
                <a:lnTo>
                  <a:pt x="37" y="217"/>
                </a:lnTo>
                <a:lnTo>
                  <a:pt x="38" y="219"/>
                </a:lnTo>
                <a:lnTo>
                  <a:pt x="40" y="219"/>
                </a:lnTo>
                <a:lnTo>
                  <a:pt x="42" y="219"/>
                </a:lnTo>
                <a:lnTo>
                  <a:pt x="44" y="219"/>
                </a:lnTo>
                <a:lnTo>
                  <a:pt x="40" y="217"/>
                </a:lnTo>
                <a:lnTo>
                  <a:pt x="37" y="215"/>
                </a:lnTo>
                <a:lnTo>
                  <a:pt x="35" y="215"/>
                </a:lnTo>
                <a:lnTo>
                  <a:pt x="35" y="215"/>
                </a:lnTo>
                <a:lnTo>
                  <a:pt x="35" y="215"/>
                </a:lnTo>
                <a:close/>
                <a:moveTo>
                  <a:pt x="162" y="59"/>
                </a:moveTo>
                <a:lnTo>
                  <a:pt x="170" y="63"/>
                </a:lnTo>
                <a:lnTo>
                  <a:pt x="179" y="65"/>
                </a:lnTo>
                <a:lnTo>
                  <a:pt x="177" y="65"/>
                </a:lnTo>
                <a:lnTo>
                  <a:pt x="177" y="63"/>
                </a:lnTo>
                <a:lnTo>
                  <a:pt x="172" y="61"/>
                </a:lnTo>
                <a:lnTo>
                  <a:pt x="164" y="59"/>
                </a:lnTo>
                <a:lnTo>
                  <a:pt x="164" y="59"/>
                </a:lnTo>
                <a:lnTo>
                  <a:pt x="162" y="59"/>
                </a:lnTo>
                <a:lnTo>
                  <a:pt x="162" y="59"/>
                </a:lnTo>
                <a:lnTo>
                  <a:pt x="162" y="59"/>
                </a:lnTo>
                <a:close/>
                <a:moveTo>
                  <a:pt x="256" y="143"/>
                </a:moveTo>
                <a:lnTo>
                  <a:pt x="259" y="150"/>
                </a:lnTo>
                <a:lnTo>
                  <a:pt x="263" y="160"/>
                </a:lnTo>
                <a:lnTo>
                  <a:pt x="261" y="150"/>
                </a:lnTo>
                <a:lnTo>
                  <a:pt x="257" y="141"/>
                </a:lnTo>
                <a:lnTo>
                  <a:pt x="257" y="141"/>
                </a:lnTo>
                <a:lnTo>
                  <a:pt x="257" y="141"/>
                </a:lnTo>
                <a:lnTo>
                  <a:pt x="256" y="143"/>
                </a:lnTo>
                <a:close/>
                <a:moveTo>
                  <a:pt x="42" y="72"/>
                </a:moveTo>
                <a:lnTo>
                  <a:pt x="35" y="76"/>
                </a:lnTo>
                <a:lnTo>
                  <a:pt x="33" y="78"/>
                </a:lnTo>
                <a:lnTo>
                  <a:pt x="33" y="78"/>
                </a:lnTo>
                <a:lnTo>
                  <a:pt x="38" y="76"/>
                </a:lnTo>
                <a:lnTo>
                  <a:pt x="46" y="74"/>
                </a:lnTo>
                <a:lnTo>
                  <a:pt x="46" y="72"/>
                </a:lnTo>
                <a:lnTo>
                  <a:pt x="44" y="72"/>
                </a:lnTo>
                <a:lnTo>
                  <a:pt x="42" y="72"/>
                </a:lnTo>
                <a:close/>
                <a:moveTo>
                  <a:pt x="151" y="232"/>
                </a:moveTo>
                <a:lnTo>
                  <a:pt x="155" y="234"/>
                </a:lnTo>
                <a:lnTo>
                  <a:pt x="156" y="236"/>
                </a:lnTo>
                <a:lnTo>
                  <a:pt x="160" y="234"/>
                </a:lnTo>
                <a:lnTo>
                  <a:pt x="166" y="232"/>
                </a:lnTo>
                <a:lnTo>
                  <a:pt x="151" y="232"/>
                </a:lnTo>
                <a:close/>
                <a:moveTo>
                  <a:pt x="54" y="78"/>
                </a:moveTo>
                <a:lnTo>
                  <a:pt x="52" y="76"/>
                </a:lnTo>
                <a:lnTo>
                  <a:pt x="52" y="76"/>
                </a:lnTo>
                <a:lnTo>
                  <a:pt x="44" y="78"/>
                </a:lnTo>
                <a:lnTo>
                  <a:pt x="37" y="82"/>
                </a:lnTo>
                <a:lnTo>
                  <a:pt x="37" y="84"/>
                </a:lnTo>
                <a:lnTo>
                  <a:pt x="37" y="84"/>
                </a:lnTo>
                <a:lnTo>
                  <a:pt x="44" y="80"/>
                </a:lnTo>
                <a:lnTo>
                  <a:pt x="54" y="78"/>
                </a:lnTo>
                <a:close/>
                <a:moveTo>
                  <a:pt x="168" y="51"/>
                </a:moveTo>
                <a:lnTo>
                  <a:pt x="168" y="51"/>
                </a:lnTo>
                <a:lnTo>
                  <a:pt x="166" y="53"/>
                </a:lnTo>
                <a:lnTo>
                  <a:pt x="166" y="53"/>
                </a:lnTo>
                <a:lnTo>
                  <a:pt x="177" y="57"/>
                </a:lnTo>
                <a:lnTo>
                  <a:pt x="189" y="59"/>
                </a:lnTo>
                <a:lnTo>
                  <a:pt x="177" y="55"/>
                </a:lnTo>
                <a:lnTo>
                  <a:pt x="168" y="51"/>
                </a:lnTo>
                <a:close/>
                <a:moveTo>
                  <a:pt x="40" y="208"/>
                </a:moveTo>
                <a:lnTo>
                  <a:pt x="42" y="210"/>
                </a:lnTo>
                <a:lnTo>
                  <a:pt x="46" y="211"/>
                </a:lnTo>
                <a:lnTo>
                  <a:pt x="50" y="213"/>
                </a:lnTo>
                <a:lnTo>
                  <a:pt x="52" y="215"/>
                </a:lnTo>
                <a:lnTo>
                  <a:pt x="56" y="215"/>
                </a:lnTo>
                <a:lnTo>
                  <a:pt x="59" y="215"/>
                </a:lnTo>
                <a:lnTo>
                  <a:pt x="50" y="210"/>
                </a:lnTo>
                <a:lnTo>
                  <a:pt x="42" y="206"/>
                </a:lnTo>
                <a:lnTo>
                  <a:pt x="40" y="208"/>
                </a:lnTo>
                <a:lnTo>
                  <a:pt x="40" y="208"/>
                </a:lnTo>
                <a:close/>
                <a:moveTo>
                  <a:pt x="179" y="74"/>
                </a:moveTo>
                <a:lnTo>
                  <a:pt x="172" y="71"/>
                </a:lnTo>
                <a:lnTo>
                  <a:pt x="162" y="65"/>
                </a:lnTo>
                <a:lnTo>
                  <a:pt x="160" y="65"/>
                </a:lnTo>
                <a:lnTo>
                  <a:pt x="158" y="65"/>
                </a:lnTo>
                <a:lnTo>
                  <a:pt x="156" y="65"/>
                </a:lnTo>
                <a:lnTo>
                  <a:pt x="155" y="67"/>
                </a:lnTo>
                <a:lnTo>
                  <a:pt x="168" y="71"/>
                </a:lnTo>
                <a:lnTo>
                  <a:pt x="179" y="74"/>
                </a:lnTo>
                <a:close/>
                <a:moveTo>
                  <a:pt x="195" y="240"/>
                </a:moveTo>
                <a:lnTo>
                  <a:pt x="170" y="244"/>
                </a:lnTo>
                <a:lnTo>
                  <a:pt x="174" y="246"/>
                </a:lnTo>
                <a:lnTo>
                  <a:pt x="176" y="246"/>
                </a:lnTo>
                <a:lnTo>
                  <a:pt x="177" y="246"/>
                </a:lnTo>
                <a:lnTo>
                  <a:pt x="187" y="244"/>
                </a:lnTo>
                <a:lnTo>
                  <a:pt x="196" y="242"/>
                </a:lnTo>
                <a:lnTo>
                  <a:pt x="196" y="238"/>
                </a:lnTo>
                <a:lnTo>
                  <a:pt x="196" y="238"/>
                </a:lnTo>
                <a:lnTo>
                  <a:pt x="195" y="240"/>
                </a:lnTo>
                <a:close/>
                <a:moveTo>
                  <a:pt x="242" y="133"/>
                </a:moveTo>
                <a:lnTo>
                  <a:pt x="254" y="158"/>
                </a:lnTo>
                <a:lnTo>
                  <a:pt x="254" y="158"/>
                </a:lnTo>
                <a:lnTo>
                  <a:pt x="254" y="160"/>
                </a:lnTo>
                <a:lnTo>
                  <a:pt x="256" y="160"/>
                </a:lnTo>
                <a:lnTo>
                  <a:pt x="256" y="158"/>
                </a:lnTo>
                <a:lnTo>
                  <a:pt x="252" y="147"/>
                </a:lnTo>
                <a:lnTo>
                  <a:pt x="246" y="135"/>
                </a:lnTo>
                <a:lnTo>
                  <a:pt x="244" y="135"/>
                </a:lnTo>
                <a:lnTo>
                  <a:pt x="242" y="133"/>
                </a:lnTo>
                <a:lnTo>
                  <a:pt x="242" y="133"/>
                </a:lnTo>
                <a:lnTo>
                  <a:pt x="242" y="133"/>
                </a:lnTo>
                <a:close/>
                <a:moveTo>
                  <a:pt x="50" y="202"/>
                </a:moveTo>
                <a:lnTo>
                  <a:pt x="56" y="206"/>
                </a:lnTo>
                <a:lnTo>
                  <a:pt x="61" y="210"/>
                </a:lnTo>
                <a:lnTo>
                  <a:pt x="67" y="213"/>
                </a:lnTo>
                <a:lnTo>
                  <a:pt x="69" y="213"/>
                </a:lnTo>
                <a:lnTo>
                  <a:pt x="73" y="213"/>
                </a:lnTo>
                <a:lnTo>
                  <a:pt x="77" y="211"/>
                </a:lnTo>
                <a:lnTo>
                  <a:pt x="65" y="208"/>
                </a:lnTo>
                <a:lnTo>
                  <a:pt x="54" y="204"/>
                </a:lnTo>
                <a:lnTo>
                  <a:pt x="54" y="202"/>
                </a:lnTo>
                <a:lnTo>
                  <a:pt x="52" y="202"/>
                </a:lnTo>
                <a:lnTo>
                  <a:pt x="50" y="202"/>
                </a:lnTo>
                <a:lnTo>
                  <a:pt x="50" y="202"/>
                </a:lnTo>
                <a:lnTo>
                  <a:pt x="50" y="202"/>
                </a:lnTo>
                <a:close/>
                <a:moveTo>
                  <a:pt x="57" y="82"/>
                </a:moveTo>
                <a:lnTo>
                  <a:pt x="40" y="88"/>
                </a:lnTo>
                <a:lnTo>
                  <a:pt x="40" y="90"/>
                </a:lnTo>
                <a:lnTo>
                  <a:pt x="42" y="93"/>
                </a:lnTo>
                <a:lnTo>
                  <a:pt x="61" y="82"/>
                </a:lnTo>
                <a:lnTo>
                  <a:pt x="59" y="80"/>
                </a:lnTo>
                <a:lnTo>
                  <a:pt x="57" y="82"/>
                </a:lnTo>
                <a:close/>
                <a:moveTo>
                  <a:pt x="193" y="248"/>
                </a:moveTo>
                <a:lnTo>
                  <a:pt x="183" y="250"/>
                </a:lnTo>
                <a:lnTo>
                  <a:pt x="176" y="251"/>
                </a:lnTo>
                <a:lnTo>
                  <a:pt x="177" y="253"/>
                </a:lnTo>
                <a:lnTo>
                  <a:pt x="179" y="253"/>
                </a:lnTo>
                <a:lnTo>
                  <a:pt x="189" y="253"/>
                </a:lnTo>
                <a:lnTo>
                  <a:pt x="196" y="253"/>
                </a:lnTo>
                <a:lnTo>
                  <a:pt x="196" y="246"/>
                </a:lnTo>
                <a:lnTo>
                  <a:pt x="193" y="248"/>
                </a:lnTo>
                <a:close/>
                <a:moveTo>
                  <a:pt x="71" y="86"/>
                </a:moveTo>
                <a:lnTo>
                  <a:pt x="61" y="90"/>
                </a:lnTo>
                <a:lnTo>
                  <a:pt x="54" y="93"/>
                </a:lnTo>
                <a:lnTo>
                  <a:pt x="44" y="97"/>
                </a:lnTo>
                <a:lnTo>
                  <a:pt x="48" y="103"/>
                </a:lnTo>
                <a:lnTo>
                  <a:pt x="59" y="95"/>
                </a:lnTo>
                <a:lnTo>
                  <a:pt x="71" y="90"/>
                </a:lnTo>
                <a:lnTo>
                  <a:pt x="73" y="90"/>
                </a:lnTo>
                <a:lnTo>
                  <a:pt x="71" y="88"/>
                </a:lnTo>
                <a:lnTo>
                  <a:pt x="71" y="86"/>
                </a:lnTo>
                <a:close/>
                <a:moveTo>
                  <a:pt x="50" y="185"/>
                </a:moveTo>
                <a:lnTo>
                  <a:pt x="46" y="190"/>
                </a:lnTo>
                <a:lnTo>
                  <a:pt x="42" y="196"/>
                </a:lnTo>
                <a:lnTo>
                  <a:pt x="52" y="200"/>
                </a:lnTo>
                <a:lnTo>
                  <a:pt x="61" y="202"/>
                </a:lnTo>
                <a:lnTo>
                  <a:pt x="69" y="206"/>
                </a:lnTo>
                <a:lnTo>
                  <a:pt x="71" y="206"/>
                </a:lnTo>
                <a:lnTo>
                  <a:pt x="71" y="206"/>
                </a:lnTo>
                <a:lnTo>
                  <a:pt x="69" y="206"/>
                </a:lnTo>
                <a:lnTo>
                  <a:pt x="69" y="206"/>
                </a:lnTo>
                <a:lnTo>
                  <a:pt x="61" y="200"/>
                </a:lnTo>
                <a:lnTo>
                  <a:pt x="56" y="194"/>
                </a:lnTo>
                <a:lnTo>
                  <a:pt x="50" y="189"/>
                </a:lnTo>
                <a:lnTo>
                  <a:pt x="50" y="187"/>
                </a:lnTo>
                <a:lnTo>
                  <a:pt x="50" y="185"/>
                </a:lnTo>
                <a:close/>
                <a:moveTo>
                  <a:pt x="227" y="126"/>
                </a:moveTo>
                <a:lnTo>
                  <a:pt x="235" y="145"/>
                </a:lnTo>
                <a:lnTo>
                  <a:pt x="244" y="164"/>
                </a:lnTo>
                <a:lnTo>
                  <a:pt x="240" y="147"/>
                </a:lnTo>
                <a:lnTo>
                  <a:pt x="235" y="130"/>
                </a:lnTo>
                <a:lnTo>
                  <a:pt x="227" y="126"/>
                </a:lnTo>
                <a:lnTo>
                  <a:pt x="227" y="126"/>
                </a:lnTo>
                <a:lnTo>
                  <a:pt x="227" y="126"/>
                </a:lnTo>
                <a:lnTo>
                  <a:pt x="225" y="126"/>
                </a:lnTo>
                <a:lnTo>
                  <a:pt x="227" y="126"/>
                </a:lnTo>
                <a:close/>
                <a:moveTo>
                  <a:pt x="195" y="229"/>
                </a:moveTo>
                <a:lnTo>
                  <a:pt x="162" y="238"/>
                </a:lnTo>
                <a:lnTo>
                  <a:pt x="181" y="238"/>
                </a:lnTo>
                <a:lnTo>
                  <a:pt x="198" y="234"/>
                </a:lnTo>
                <a:lnTo>
                  <a:pt x="198" y="232"/>
                </a:lnTo>
                <a:lnTo>
                  <a:pt x="200" y="229"/>
                </a:lnTo>
                <a:lnTo>
                  <a:pt x="196" y="229"/>
                </a:lnTo>
                <a:lnTo>
                  <a:pt x="195" y="229"/>
                </a:lnTo>
                <a:close/>
                <a:moveTo>
                  <a:pt x="50" y="185"/>
                </a:moveTo>
                <a:lnTo>
                  <a:pt x="52" y="185"/>
                </a:lnTo>
                <a:lnTo>
                  <a:pt x="54" y="185"/>
                </a:lnTo>
                <a:lnTo>
                  <a:pt x="61" y="187"/>
                </a:lnTo>
                <a:lnTo>
                  <a:pt x="71" y="189"/>
                </a:lnTo>
                <a:lnTo>
                  <a:pt x="69" y="187"/>
                </a:lnTo>
                <a:lnTo>
                  <a:pt x="67" y="185"/>
                </a:lnTo>
                <a:lnTo>
                  <a:pt x="67" y="183"/>
                </a:lnTo>
                <a:lnTo>
                  <a:pt x="67" y="181"/>
                </a:lnTo>
                <a:lnTo>
                  <a:pt x="69" y="181"/>
                </a:lnTo>
                <a:lnTo>
                  <a:pt x="78" y="185"/>
                </a:lnTo>
                <a:lnTo>
                  <a:pt x="88" y="187"/>
                </a:lnTo>
                <a:lnTo>
                  <a:pt x="88" y="185"/>
                </a:lnTo>
                <a:lnTo>
                  <a:pt x="90" y="183"/>
                </a:lnTo>
                <a:lnTo>
                  <a:pt x="92" y="181"/>
                </a:lnTo>
                <a:lnTo>
                  <a:pt x="94" y="181"/>
                </a:lnTo>
                <a:lnTo>
                  <a:pt x="96" y="181"/>
                </a:lnTo>
                <a:lnTo>
                  <a:pt x="97" y="179"/>
                </a:lnTo>
                <a:lnTo>
                  <a:pt x="99" y="179"/>
                </a:lnTo>
                <a:lnTo>
                  <a:pt x="99" y="175"/>
                </a:lnTo>
                <a:lnTo>
                  <a:pt x="99" y="173"/>
                </a:lnTo>
                <a:lnTo>
                  <a:pt x="99" y="171"/>
                </a:lnTo>
                <a:lnTo>
                  <a:pt x="101" y="170"/>
                </a:lnTo>
                <a:lnTo>
                  <a:pt x="103" y="170"/>
                </a:lnTo>
                <a:lnTo>
                  <a:pt x="103" y="170"/>
                </a:lnTo>
                <a:lnTo>
                  <a:pt x="105" y="171"/>
                </a:lnTo>
                <a:lnTo>
                  <a:pt x="101" y="171"/>
                </a:lnTo>
                <a:lnTo>
                  <a:pt x="103" y="175"/>
                </a:lnTo>
                <a:lnTo>
                  <a:pt x="103" y="177"/>
                </a:lnTo>
                <a:lnTo>
                  <a:pt x="101" y="179"/>
                </a:lnTo>
                <a:lnTo>
                  <a:pt x="99" y="181"/>
                </a:lnTo>
                <a:lnTo>
                  <a:pt x="96" y="183"/>
                </a:lnTo>
                <a:lnTo>
                  <a:pt x="94" y="185"/>
                </a:lnTo>
                <a:lnTo>
                  <a:pt x="92" y="185"/>
                </a:lnTo>
                <a:lnTo>
                  <a:pt x="92" y="187"/>
                </a:lnTo>
                <a:lnTo>
                  <a:pt x="92" y="187"/>
                </a:lnTo>
                <a:lnTo>
                  <a:pt x="92" y="189"/>
                </a:lnTo>
                <a:lnTo>
                  <a:pt x="92" y="190"/>
                </a:lnTo>
                <a:lnTo>
                  <a:pt x="90" y="190"/>
                </a:lnTo>
                <a:lnTo>
                  <a:pt x="86" y="189"/>
                </a:lnTo>
                <a:lnTo>
                  <a:pt x="80" y="189"/>
                </a:lnTo>
                <a:lnTo>
                  <a:pt x="75" y="187"/>
                </a:lnTo>
                <a:lnTo>
                  <a:pt x="80" y="190"/>
                </a:lnTo>
                <a:lnTo>
                  <a:pt x="86" y="194"/>
                </a:lnTo>
                <a:lnTo>
                  <a:pt x="88" y="196"/>
                </a:lnTo>
                <a:lnTo>
                  <a:pt x="86" y="196"/>
                </a:lnTo>
                <a:lnTo>
                  <a:pt x="86" y="198"/>
                </a:lnTo>
                <a:lnTo>
                  <a:pt x="78" y="194"/>
                </a:lnTo>
                <a:lnTo>
                  <a:pt x="71" y="192"/>
                </a:lnTo>
                <a:lnTo>
                  <a:pt x="63" y="189"/>
                </a:lnTo>
                <a:lnTo>
                  <a:pt x="61" y="189"/>
                </a:lnTo>
                <a:lnTo>
                  <a:pt x="57" y="189"/>
                </a:lnTo>
                <a:lnTo>
                  <a:pt x="56" y="190"/>
                </a:lnTo>
                <a:lnTo>
                  <a:pt x="69" y="200"/>
                </a:lnTo>
                <a:lnTo>
                  <a:pt x="82" y="211"/>
                </a:lnTo>
                <a:lnTo>
                  <a:pt x="97" y="208"/>
                </a:lnTo>
                <a:lnTo>
                  <a:pt x="115" y="204"/>
                </a:lnTo>
                <a:lnTo>
                  <a:pt x="117" y="204"/>
                </a:lnTo>
                <a:lnTo>
                  <a:pt x="118" y="206"/>
                </a:lnTo>
                <a:lnTo>
                  <a:pt x="118" y="206"/>
                </a:lnTo>
                <a:lnTo>
                  <a:pt x="118" y="208"/>
                </a:lnTo>
                <a:lnTo>
                  <a:pt x="120" y="210"/>
                </a:lnTo>
                <a:lnTo>
                  <a:pt x="122" y="210"/>
                </a:lnTo>
                <a:lnTo>
                  <a:pt x="132" y="217"/>
                </a:lnTo>
                <a:lnTo>
                  <a:pt x="141" y="225"/>
                </a:lnTo>
                <a:lnTo>
                  <a:pt x="143" y="227"/>
                </a:lnTo>
                <a:lnTo>
                  <a:pt x="145" y="225"/>
                </a:lnTo>
                <a:lnTo>
                  <a:pt x="147" y="225"/>
                </a:lnTo>
                <a:lnTo>
                  <a:pt x="158" y="219"/>
                </a:lnTo>
                <a:lnTo>
                  <a:pt x="170" y="215"/>
                </a:lnTo>
                <a:lnTo>
                  <a:pt x="162" y="215"/>
                </a:lnTo>
                <a:lnTo>
                  <a:pt x="155" y="215"/>
                </a:lnTo>
                <a:lnTo>
                  <a:pt x="149" y="213"/>
                </a:lnTo>
                <a:lnTo>
                  <a:pt x="147" y="211"/>
                </a:lnTo>
                <a:lnTo>
                  <a:pt x="147" y="210"/>
                </a:lnTo>
                <a:lnTo>
                  <a:pt x="149" y="208"/>
                </a:lnTo>
                <a:lnTo>
                  <a:pt x="151" y="206"/>
                </a:lnTo>
                <a:lnTo>
                  <a:pt x="158" y="204"/>
                </a:lnTo>
                <a:lnTo>
                  <a:pt x="166" y="202"/>
                </a:lnTo>
                <a:lnTo>
                  <a:pt x="176" y="198"/>
                </a:lnTo>
                <a:lnTo>
                  <a:pt x="170" y="198"/>
                </a:lnTo>
                <a:lnTo>
                  <a:pt x="166" y="198"/>
                </a:lnTo>
                <a:lnTo>
                  <a:pt x="164" y="196"/>
                </a:lnTo>
                <a:lnTo>
                  <a:pt x="162" y="194"/>
                </a:lnTo>
                <a:lnTo>
                  <a:pt x="164" y="192"/>
                </a:lnTo>
                <a:lnTo>
                  <a:pt x="166" y="190"/>
                </a:lnTo>
                <a:lnTo>
                  <a:pt x="168" y="189"/>
                </a:lnTo>
                <a:lnTo>
                  <a:pt x="170" y="189"/>
                </a:lnTo>
                <a:lnTo>
                  <a:pt x="172" y="187"/>
                </a:lnTo>
                <a:lnTo>
                  <a:pt x="172" y="185"/>
                </a:lnTo>
                <a:lnTo>
                  <a:pt x="166" y="181"/>
                </a:lnTo>
                <a:lnTo>
                  <a:pt x="160" y="177"/>
                </a:lnTo>
                <a:lnTo>
                  <a:pt x="160" y="175"/>
                </a:lnTo>
                <a:lnTo>
                  <a:pt x="162" y="175"/>
                </a:lnTo>
                <a:lnTo>
                  <a:pt x="164" y="173"/>
                </a:lnTo>
                <a:lnTo>
                  <a:pt x="166" y="173"/>
                </a:lnTo>
                <a:lnTo>
                  <a:pt x="164" y="175"/>
                </a:lnTo>
                <a:lnTo>
                  <a:pt x="164" y="175"/>
                </a:lnTo>
                <a:lnTo>
                  <a:pt x="164" y="177"/>
                </a:lnTo>
                <a:lnTo>
                  <a:pt x="168" y="179"/>
                </a:lnTo>
                <a:lnTo>
                  <a:pt x="172" y="183"/>
                </a:lnTo>
                <a:lnTo>
                  <a:pt x="176" y="187"/>
                </a:lnTo>
                <a:lnTo>
                  <a:pt x="172" y="189"/>
                </a:lnTo>
                <a:lnTo>
                  <a:pt x="170" y="192"/>
                </a:lnTo>
                <a:lnTo>
                  <a:pt x="166" y="194"/>
                </a:lnTo>
                <a:lnTo>
                  <a:pt x="170" y="194"/>
                </a:lnTo>
                <a:lnTo>
                  <a:pt x="174" y="196"/>
                </a:lnTo>
                <a:lnTo>
                  <a:pt x="177" y="196"/>
                </a:lnTo>
                <a:lnTo>
                  <a:pt x="179" y="194"/>
                </a:lnTo>
                <a:lnTo>
                  <a:pt x="183" y="194"/>
                </a:lnTo>
                <a:lnTo>
                  <a:pt x="185" y="196"/>
                </a:lnTo>
                <a:lnTo>
                  <a:pt x="185" y="198"/>
                </a:lnTo>
                <a:lnTo>
                  <a:pt x="185" y="198"/>
                </a:lnTo>
                <a:lnTo>
                  <a:pt x="168" y="204"/>
                </a:lnTo>
                <a:lnTo>
                  <a:pt x="153" y="210"/>
                </a:lnTo>
                <a:lnTo>
                  <a:pt x="153" y="210"/>
                </a:lnTo>
                <a:lnTo>
                  <a:pt x="151" y="210"/>
                </a:lnTo>
                <a:lnTo>
                  <a:pt x="151" y="211"/>
                </a:lnTo>
                <a:lnTo>
                  <a:pt x="153" y="211"/>
                </a:lnTo>
                <a:lnTo>
                  <a:pt x="168" y="213"/>
                </a:lnTo>
                <a:lnTo>
                  <a:pt x="183" y="211"/>
                </a:lnTo>
                <a:lnTo>
                  <a:pt x="196" y="208"/>
                </a:lnTo>
                <a:lnTo>
                  <a:pt x="198" y="210"/>
                </a:lnTo>
                <a:lnTo>
                  <a:pt x="198" y="211"/>
                </a:lnTo>
                <a:lnTo>
                  <a:pt x="198" y="211"/>
                </a:lnTo>
                <a:lnTo>
                  <a:pt x="172" y="219"/>
                </a:lnTo>
                <a:lnTo>
                  <a:pt x="147" y="227"/>
                </a:lnTo>
                <a:lnTo>
                  <a:pt x="149" y="229"/>
                </a:lnTo>
                <a:lnTo>
                  <a:pt x="151" y="229"/>
                </a:lnTo>
                <a:lnTo>
                  <a:pt x="156" y="229"/>
                </a:lnTo>
                <a:lnTo>
                  <a:pt x="164" y="229"/>
                </a:lnTo>
                <a:lnTo>
                  <a:pt x="172" y="229"/>
                </a:lnTo>
                <a:lnTo>
                  <a:pt x="185" y="227"/>
                </a:lnTo>
                <a:lnTo>
                  <a:pt x="200" y="225"/>
                </a:lnTo>
                <a:lnTo>
                  <a:pt x="204" y="208"/>
                </a:lnTo>
                <a:lnTo>
                  <a:pt x="204" y="189"/>
                </a:lnTo>
                <a:lnTo>
                  <a:pt x="206" y="189"/>
                </a:lnTo>
                <a:lnTo>
                  <a:pt x="208" y="187"/>
                </a:lnTo>
                <a:lnTo>
                  <a:pt x="208" y="185"/>
                </a:lnTo>
                <a:lnTo>
                  <a:pt x="252" y="168"/>
                </a:lnTo>
                <a:lnTo>
                  <a:pt x="252" y="168"/>
                </a:lnTo>
                <a:lnTo>
                  <a:pt x="254" y="168"/>
                </a:lnTo>
                <a:lnTo>
                  <a:pt x="254" y="166"/>
                </a:lnTo>
                <a:lnTo>
                  <a:pt x="254" y="166"/>
                </a:lnTo>
                <a:lnTo>
                  <a:pt x="248" y="156"/>
                </a:lnTo>
                <a:lnTo>
                  <a:pt x="244" y="145"/>
                </a:lnTo>
                <a:lnTo>
                  <a:pt x="244" y="145"/>
                </a:lnTo>
                <a:lnTo>
                  <a:pt x="244" y="145"/>
                </a:lnTo>
                <a:lnTo>
                  <a:pt x="244" y="147"/>
                </a:lnTo>
                <a:lnTo>
                  <a:pt x="244" y="149"/>
                </a:lnTo>
                <a:lnTo>
                  <a:pt x="246" y="152"/>
                </a:lnTo>
                <a:lnTo>
                  <a:pt x="246" y="154"/>
                </a:lnTo>
                <a:lnTo>
                  <a:pt x="246" y="158"/>
                </a:lnTo>
                <a:lnTo>
                  <a:pt x="248" y="162"/>
                </a:lnTo>
                <a:lnTo>
                  <a:pt x="246" y="166"/>
                </a:lnTo>
                <a:lnTo>
                  <a:pt x="246" y="168"/>
                </a:lnTo>
                <a:lnTo>
                  <a:pt x="244" y="168"/>
                </a:lnTo>
                <a:lnTo>
                  <a:pt x="242" y="166"/>
                </a:lnTo>
                <a:lnTo>
                  <a:pt x="238" y="158"/>
                </a:lnTo>
                <a:lnTo>
                  <a:pt x="233" y="149"/>
                </a:lnTo>
                <a:lnTo>
                  <a:pt x="229" y="139"/>
                </a:lnTo>
                <a:lnTo>
                  <a:pt x="229" y="145"/>
                </a:lnTo>
                <a:lnTo>
                  <a:pt x="231" y="150"/>
                </a:lnTo>
                <a:lnTo>
                  <a:pt x="231" y="154"/>
                </a:lnTo>
                <a:lnTo>
                  <a:pt x="231" y="156"/>
                </a:lnTo>
                <a:lnTo>
                  <a:pt x="229" y="158"/>
                </a:lnTo>
                <a:lnTo>
                  <a:pt x="227" y="160"/>
                </a:lnTo>
                <a:lnTo>
                  <a:pt x="225" y="158"/>
                </a:lnTo>
                <a:lnTo>
                  <a:pt x="223" y="158"/>
                </a:lnTo>
                <a:lnTo>
                  <a:pt x="217" y="149"/>
                </a:lnTo>
                <a:lnTo>
                  <a:pt x="214" y="139"/>
                </a:lnTo>
                <a:lnTo>
                  <a:pt x="214" y="141"/>
                </a:lnTo>
                <a:lnTo>
                  <a:pt x="214" y="145"/>
                </a:lnTo>
                <a:lnTo>
                  <a:pt x="214" y="149"/>
                </a:lnTo>
                <a:lnTo>
                  <a:pt x="214" y="150"/>
                </a:lnTo>
                <a:lnTo>
                  <a:pt x="212" y="150"/>
                </a:lnTo>
                <a:lnTo>
                  <a:pt x="208" y="149"/>
                </a:lnTo>
                <a:lnTo>
                  <a:pt x="206" y="147"/>
                </a:lnTo>
                <a:lnTo>
                  <a:pt x="202" y="145"/>
                </a:lnTo>
                <a:lnTo>
                  <a:pt x="193" y="147"/>
                </a:lnTo>
                <a:lnTo>
                  <a:pt x="181" y="150"/>
                </a:lnTo>
                <a:lnTo>
                  <a:pt x="189" y="145"/>
                </a:lnTo>
                <a:lnTo>
                  <a:pt x="196" y="143"/>
                </a:lnTo>
                <a:lnTo>
                  <a:pt x="204" y="141"/>
                </a:lnTo>
                <a:lnTo>
                  <a:pt x="206" y="143"/>
                </a:lnTo>
                <a:lnTo>
                  <a:pt x="208" y="145"/>
                </a:lnTo>
                <a:lnTo>
                  <a:pt x="208" y="145"/>
                </a:lnTo>
                <a:lnTo>
                  <a:pt x="210" y="147"/>
                </a:lnTo>
                <a:lnTo>
                  <a:pt x="212" y="147"/>
                </a:lnTo>
                <a:lnTo>
                  <a:pt x="210" y="141"/>
                </a:lnTo>
                <a:lnTo>
                  <a:pt x="210" y="135"/>
                </a:lnTo>
                <a:lnTo>
                  <a:pt x="210" y="133"/>
                </a:lnTo>
                <a:lnTo>
                  <a:pt x="210" y="131"/>
                </a:lnTo>
                <a:lnTo>
                  <a:pt x="210" y="130"/>
                </a:lnTo>
                <a:lnTo>
                  <a:pt x="212" y="130"/>
                </a:lnTo>
                <a:lnTo>
                  <a:pt x="214" y="131"/>
                </a:lnTo>
                <a:lnTo>
                  <a:pt x="214" y="133"/>
                </a:lnTo>
                <a:lnTo>
                  <a:pt x="219" y="145"/>
                </a:lnTo>
                <a:lnTo>
                  <a:pt x="227" y="156"/>
                </a:lnTo>
                <a:lnTo>
                  <a:pt x="225" y="139"/>
                </a:lnTo>
                <a:lnTo>
                  <a:pt x="219" y="124"/>
                </a:lnTo>
                <a:lnTo>
                  <a:pt x="216" y="120"/>
                </a:lnTo>
                <a:lnTo>
                  <a:pt x="210" y="118"/>
                </a:lnTo>
                <a:lnTo>
                  <a:pt x="204" y="116"/>
                </a:lnTo>
                <a:lnTo>
                  <a:pt x="202" y="114"/>
                </a:lnTo>
                <a:lnTo>
                  <a:pt x="198" y="112"/>
                </a:lnTo>
                <a:lnTo>
                  <a:pt x="195" y="112"/>
                </a:lnTo>
                <a:lnTo>
                  <a:pt x="193" y="111"/>
                </a:lnTo>
                <a:lnTo>
                  <a:pt x="191" y="109"/>
                </a:lnTo>
                <a:lnTo>
                  <a:pt x="191" y="105"/>
                </a:lnTo>
                <a:lnTo>
                  <a:pt x="191" y="103"/>
                </a:lnTo>
                <a:lnTo>
                  <a:pt x="193" y="101"/>
                </a:lnTo>
                <a:lnTo>
                  <a:pt x="193" y="97"/>
                </a:lnTo>
                <a:lnTo>
                  <a:pt x="193" y="88"/>
                </a:lnTo>
                <a:lnTo>
                  <a:pt x="193" y="80"/>
                </a:lnTo>
                <a:lnTo>
                  <a:pt x="191" y="72"/>
                </a:lnTo>
                <a:lnTo>
                  <a:pt x="168" y="65"/>
                </a:lnTo>
                <a:lnTo>
                  <a:pt x="179" y="71"/>
                </a:lnTo>
                <a:lnTo>
                  <a:pt x="191" y="76"/>
                </a:lnTo>
                <a:lnTo>
                  <a:pt x="191" y="78"/>
                </a:lnTo>
                <a:lnTo>
                  <a:pt x="191" y="80"/>
                </a:lnTo>
                <a:lnTo>
                  <a:pt x="189" y="80"/>
                </a:lnTo>
                <a:lnTo>
                  <a:pt x="174" y="76"/>
                </a:lnTo>
                <a:lnTo>
                  <a:pt x="160" y="72"/>
                </a:lnTo>
                <a:lnTo>
                  <a:pt x="168" y="76"/>
                </a:lnTo>
                <a:lnTo>
                  <a:pt x="176" y="84"/>
                </a:lnTo>
                <a:lnTo>
                  <a:pt x="176" y="84"/>
                </a:lnTo>
                <a:lnTo>
                  <a:pt x="177" y="86"/>
                </a:lnTo>
                <a:lnTo>
                  <a:pt x="177" y="86"/>
                </a:lnTo>
                <a:lnTo>
                  <a:pt x="174" y="88"/>
                </a:lnTo>
                <a:lnTo>
                  <a:pt x="170" y="88"/>
                </a:lnTo>
                <a:lnTo>
                  <a:pt x="166" y="88"/>
                </a:lnTo>
                <a:lnTo>
                  <a:pt x="168" y="90"/>
                </a:lnTo>
                <a:lnTo>
                  <a:pt x="168" y="91"/>
                </a:lnTo>
                <a:lnTo>
                  <a:pt x="168" y="93"/>
                </a:lnTo>
                <a:lnTo>
                  <a:pt x="168" y="93"/>
                </a:lnTo>
                <a:lnTo>
                  <a:pt x="166" y="95"/>
                </a:lnTo>
                <a:lnTo>
                  <a:pt x="164" y="97"/>
                </a:lnTo>
                <a:lnTo>
                  <a:pt x="164" y="99"/>
                </a:lnTo>
                <a:lnTo>
                  <a:pt x="164" y="101"/>
                </a:lnTo>
                <a:lnTo>
                  <a:pt x="164" y="103"/>
                </a:lnTo>
                <a:lnTo>
                  <a:pt x="162" y="103"/>
                </a:lnTo>
                <a:lnTo>
                  <a:pt x="162" y="103"/>
                </a:lnTo>
                <a:lnTo>
                  <a:pt x="160" y="101"/>
                </a:lnTo>
                <a:lnTo>
                  <a:pt x="160" y="99"/>
                </a:lnTo>
                <a:lnTo>
                  <a:pt x="160" y="97"/>
                </a:lnTo>
                <a:lnTo>
                  <a:pt x="162" y="95"/>
                </a:lnTo>
                <a:lnTo>
                  <a:pt x="164" y="93"/>
                </a:lnTo>
                <a:lnTo>
                  <a:pt x="166" y="93"/>
                </a:lnTo>
                <a:lnTo>
                  <a:pt x="166" y="91"/>
                </a:lnTo>
                <a:lnTo>
                  <a:pt x="160" y="88"/>
                </a:lnTo>
                <a:lnTo>
                  <a:pt x="155" y="84"/>
                </a:lnTo>
                <a:lnTo>
                  <a:pt x="153" y="84"/>
                </a:lnTo>
                <a:lnTo>
                  <a:pt x="153" y="82"/>
                </a:lnTo>
                <a:lnTo>
                  <a:pt x="155" y="80"/>
                </a:lnTo>
                <a:lnTo>
                  <a:pt x="160" y="82"/>
                </a:lnTo>
                <a:lnTo>
                  <a:pt x="166" y="84"/>
                </a:lnTo>
                <a:lnTo>
                  <a:pt x="174" y="86"/>
                </a:lnTo>
                <a:lnTo>
                  <a:pt x="172" y="82"/>
                </a:lnTo>
                <a:lnTo>
                  <a:pt x="170" y="80"/>
                </a:lnTo>
                <a:lnTo>
                  <a:pt x="160" y="76"/>
                </a:lnTo>
                <a:lnTo>
                  <a:pt x="153" y="72"/>
                </a:lnTo>
                <a:lnTo>
                  <a:pt x="151" y="72"/>
                </a:lnTo>
                <a:lnTo>
                  <a:pt x="149" y="72"/>
                </a:lnTo>
                <a:lnTo>
                  <a:pt x="147" y="74"/>
                </a:lnTo>
                <a:lnTo>
                  <a:pt x="147" y="76"/>
                </a:lnTo>
                <a:lnTo>
                  <a:pt x="147" y="76"/>
                </a:lnTo>
                <a:lnTo>
                  <a:pt x="145" y="74"/>
                </a:lnTo>
                <a:lnTo>
                  <a:pt x="145" y="78"/>
                </a:lnTo>
                <a:lnTo>
                  <a:pt x="143" y="80"/>
                </a:lnTo>
                <a:lnTo>
                  <a:pt x="139" y="82"/>
                </a:lnTo>
                <a:lnTo>
                  <a:pt x="137" y="86"/>
                </a:lnTo>
                <a:lnTo>
                  <a:pt x="136" y="86"/>
                </a:lnTo>
                <a:lnTo>
                  <a:pt x="136" y="88"/>
                </a:lnTo>
                <a:lnTo>
                  <a:pt x="136" y="88"/>
                </a:lnTo>
                <a:lnTo>
                  <a:pt x="136" y="90"/>
                </a:lnTo>
                <a:lnTo>
                  <a:pt x="134" y="88"/>
                </a:lnTo>
                <a:lnTo>
                  <a:pt x="134" y="88"/>
                </a:lnTo>
                <a:lnTo>
                  <a:pt x="134" y="88"/>
                </a:lnTo>
                <a:lnTo>
                  <a:pt x="134" y="90"/>
                </a:lnTo>
                <a:lnTo>
                  <a:pt x="130" y="95"/>
                </a:lnTo>
                <a:lnTo>
                  <a:pt x="124" y="99"/>
                </a:lnTo>
                <a:lnTo>
                  <a:pt x="118" y="103"/>
                </a:lnTo>
                <a:lnTo>
                  <a:pt x="118" y="103"/>
                </a:lnTo>
                <a:lnTo>
                  <a:pt x="117" y="103"/>
                </a:lnTo>
                <a:lnTo>
                  <a:pt x="80" y="88"/>
                </a:lnTo>
                <a:lnTo>
                  <a:pt x="77" y="90"/>
                </a:lnTo>
                <a:lnTo>
                  <a:pt x="71" y="93"/>
                </a:lnTo>
                <a:lnTo>
                  <a:pt x="77" y="93"/>
                </a:lnTo>
                <a:lnTo>
                  <a:pt x="80" y="91"/>
                </a:lnTo>
                <a:lnTo>
                  <a:pt x="82" y="93"/>
                </a:lnTo>
                <a:lnTo>
                  <a:pt x="80" y="97"/>
                </a:lnTo>
                <a:lnTo>
                  <a:pt x="77" y="101"/>
                </a:lnTo>
                <a:lnTo>
                  <a:pt x="75" y="103"/>
                </a:lnTo>
                <a:lnTo>
                  <a:pt x="78" y="103"/>
                </a:lnTo>
                <a:lnTo>
                  <a:pt x="82" y="101"/>
                </a:lnTo>
                <a:lnTo>
                  <a:pt x="88" y="103"/>
                </a:lnTo>
                <a:lnTo>
                  <a:pt x="86" y="105"/>
                </a:lnTo>
                <a:lnTo>
                  <a:pt x="84" y="107"/>
                </a:lnTo>
                <a:lnTo>
                  <a:pt x="86" y="107"/>
                </a:lnTo>
                <a:lnTo>
                  <a:pt x="88" y="107"/>
                </a:lnTo>
                <a:lnTo>
                  <a:pt x="90" y="107"/>
                </a:lnTo>
                <a:lnTo>
                  <a:pt x="92" y="109"/>
                </a:lnTo>
                <a:lnTo>
                  <a:pt x="92" y="109"/>
                </a:lnTo>
                <a:lnTo>
                  <a:pt x="92" y="111"/>
                </a:lnTo>
                <a:lnTo>
                  <a:pt x="94" y="112"/>
                </a:lnTo>
                <a:lnTo>
                  <a:pt x="94" y="114"/>
                </a:lnTo>
                <a:lnTo>
                  <a:pt x="94" y="116"/>
                </a:lnTo>
                <a:lnTo>
                  <a:pt x="92" y="114"/>
                </a:lnTo>
                <a:lnTo>
                  <a:pt x="90" y="112"/>
                </a:lnTo>
                <a:lnTo>
                  <a:pt x="90" y="111"/>
                </a:lnTo>
                <a:lnTo>
                  <a:pt x="84" y="111"/>
                </a:lnTo>
                <a:lnTo>
                  <a:pt x="80" y="112"/>
                </a:lnTo>
                <a:lnTo>
                  <a:pt x="78" y="111"/>
                </a:lnTo>
                <a:lnTo>
                  <a:pt x="78" y="111"/>
                </a:lnTo>
                <a:lnTo>
                  <a:pt x="78" y="109"/>
                </a:lnTo>
                <a:lnTo>
                  <a:pt x="80" y="107"/>
                </a:lnTo>
                <a:lnTo>
                  <a:pt x="82" y="105"/>
                </a:lnTo>
                <a:lnTo>
                  <a:pt x="75" y="107"/>
                </a:lnTo>
                <a:lnTo>
                  <a:pt x="69" y="109"/>
                </a:lnTo>
                <a:lnTo>
                  <a:pt x="67" y="109"/>
                </a:lnTo>
                <a:lnTo>
                  <a:pt x="65" y="109"/>
                </a:lnTo>
                <a:lnTo>
                  <a:pt x="65" y="109"/>
                </a:lnTo>
                <a:lnTo>
                  <a:pt x="65" y="109"/>
                </a:lnTo>
                <a:lnTo>
                  <a:pt x="67" y="105"/>
                </a:lnTo>
                <a:lnTo>
                  <a:pt x="71" y="101"/>
                </a:lnTo>
                <a:lnTo>
                  <a:pt x="75" y="99"/>
                </a:lnTo>
                <a:lnTo>
                  <a:pt x="78" y="95"/>
                </a:lnTo>
                <a:lnTo>
                  <a:pt x="67" y="97"/>
                </a:lnTo>
                <a:lnTo>
                  <a:pt x="59" y="101"/>
                </a:lnTo>
                <a:lnTo>
                  <a:pt x="50" y="107"/>
                </a:lnTo>
                <a:lnTo>
                  <a:pt x="61" y="124"/>
                </a:lnTo>
                <a:lnTo>
                  <a:pt x="65" y="131"/>
                </a:lnTo>
                <a:lnTo>
                  <a:pt x="69" y="139"/>
                </a:lnTo>
                <a:lnTo>
                  <a:pt x="73" y="147"/>
                </a:lnTo>
                <a:lnTo>
                  <a:pt x="75" y="147"/>
                </a:lnTo>
                <a:lnTo>
                  <a:pt x="77" y="147"/>
                </a:lnTo>
                <a:lnTo>
                  <a:pt x="77" y="149"/>
                </a:lnTo>
                <a:lnTo>
                  <a:pt x="75" y="149"/>
                </a:lnTo>
                <a:lnTo>
                  <a:pt x="73" y="150"/>
                </a:lnTo>
                <a:lnTo>
                  <a:pt x="73" y="152"/>
                </a:lnTo>
                <a:lnTo>
                  <a:pt x="73" y="156"/>
                </a:lnTo>
                <a:lnTo>
                  <a:pt x="73" y="158"/>
                </a:lnTo>
                <a:lnTo>
                  <a:pt x="69" y="164"/>
                </a:lnTo>
                <a:lnTo>
                  <a:pt x="65" y="166"/>
                </a:lnTo>
                <a:lnTo>
                  <a:pt x="59" y="170"/>
                </a:lnTo>
                <a:lnTo>
                  <a:pt x="56" y="175"/>
                </a:lnTo>
                <a:lnTo>
                  <a:pt x="54" y="181"/>
                </a:lnTo>
                <a:lnTo>
                  <a:pt x="50" y="185"/>
                </a:lnTo>
                <a:close/>
                <a:moveTo>
                  <a:pt x="195" y="0"/>
                </a:moveTo>
                <a:lnTo>
                  <a:pt x="195" y="0"/>
                </a:lnTo>
                <a:lnTo>
                  <a:pt x="196" y="2"/>
                </a:lnTo>
                <a:lnTo>
                  <a:pt x="198" y="4"/>
                </a:lnTo>
                <a:lnTo>
                  <a:pt x="198" y="6"/>
                </a:lnTo>
                <a:lnTo>
                  <a:pt x="196" y="10"/>
                </a:lnTo>
                <a:lnTo>
                  <a:pt x="200" y="10"/>
                </a:lnTo>
                <a:lnTo>
                  <a:pt x="202" y="10"/>
                </a:lnTo>
                <a:lnTo>
                  <a:pt x="204" y="12"/>
                </a:lnTo>
                <a:lnTo>
                  <a:pt x="202" y="13"/>
                </a:lnTo>
                <a:lnTo>
                  <a:pt x="202" y="15"/>
                </a:lnTo>
                <a:lnTo>
                  <a:pt x="200" y="15"/>
                </a:lnTo>
                <a:lnTo>
                  <a:pt x="200" y="32"/>
                </a:lnTo>
                <a:lnTo>
                  <a:pt x="200" y="48"/>
                </a:lnTo>
                <a:lnTo>
                  <a:pt x="204" y="88"/>
                </a:lnTo>
                <a:lnTo>
                  <a:pt x="206" y="91"/>
                </a:lnTo>
                <a:lnTo>
                  <a:pt x="206" y="97"/>
                </a:lnTo>
                <a:lnTo>
                  <a:pt x="206" y="103"/>
                </a:lnTo>
                <a:lnTo>
                  <a:pt x="248" y="120"/>
                </a:lnTo>
                <a:lnTo>
                  <a:pt x="305" y="149"/>
                </a:lnTo>
                <a:lnTo>
                  <a:pt x="320" y="145"/>
                </a:lnTo>
                <a:lnTo>
                  <a:pt x="335" y="139"/>
                </a:lnTo>
                <a:lnTo>
                  <a:pt x="337" y="139"/>
                </a:lnTo>
                <a:lnTo>
                  <a:pt x="339" y="141"/>
                </a:lnTo>
                <a:lnTo>
                  <a:pt x="339" y="143"/>
                </a:lnTo>
                <a:lnTo>
                  <a:pt x="337" y="145"/>
                </a:lnTo>
                <a:lnTo>
                  <a:pt x="337" y="147"/>
                </a:lnTo>
                <a:lnTo>
                  <a:pt x="335" y="147"/>
                </a:lnTo>
                <a:lnTo>
                  <a:pt x="328" y="150"/>
                </a:lnTo>
                <a:lnTo>
                  <a:pt x="322" y="152"/>
                </a:lnTo>
                <a:lnTo>
                  <a:pt x="315" y="154"/>
                </a:lnTo>
                <a:lnTo>
                  <a:pt x="315" y="154"/>
                </a:lnTo>
                <a:lnTo>
                  <a:pt x="315" y="154"/>
                </a:lnTo>
                <a:lnTo>
                  <a:pt x="316" y="156"/>
                </a:lnTo>
                <a:lnTo>
                  <a:pt x="318" y="156"/>
                </a:lnTo>
                <a:lnTo>
                  <a:pt x="320" y="158"/>
                </a:lnTo>
                <a:lnTo>
                  <a:pt x="324" y="160"/>
                </a:lnTo>
                <a:lnTo>
                  <a:pt x="326" y="162"/>
                </a:lnTo>
                <a:lnTo>
                  <a:pt x="326" y="164"/>
                </a:lnTo>
                <a:lnTo>
                  <a:pt x="326" y="166"/>
                </a:lnTo>
                <a:lnTo>
                  <a:pt x="324" y="168"/>
                </a:lnTo>
                <a:lnTo>
                  <a:pt x="318" y="166"/>
                </a:lnTo>
                <a:lnTo>
                  <a:pt x="313" y="164"/>
                </a:lnTo>
                <a:lnTo>
                  <a:pt x="309" y="160"/>
                </a:lnTo>
                <a:lnTo>
                  <a:pt x="301" y="160"/>
                </a:lnTo>
                <a:lnTo>
                  <a:pt x="294" y="162"/>
                </a:lnTo>
                <a:lnTo>
                  <a:pt x="286" y="166"/>
                </a:lnTo>
                <a:lnTo>
                  <a:pt x="278" y="168"/>
                </a:lnTo>
                <a:lnTo>
                  <a:pt x="217" y="190"/>
                </a:lnTo>
                <a:lnTo>
                  <a:pt x="216" y="194"/>
                </a:lnTo>
                <a:lnTo>
                  <a:pt x="216" y="198"/>
                </a:lnTo>
                <a:lnTo>
                  <a:pt x="216" y="202"/>
                </a:lnTo>
                <a:lnTo>
                  <a:pt x="216" y="208"/>
                </a:lnTo>
                <a:lnTo>
                  <a:pt x="210" y="257"/>
                </a:lnTo>
                <a:lnTo>
                  <a:pt x="212" y="257"/>
                </a:lnTo>
                <a:lnTo>
                  <a:pt x="212" y="257"/>
                </a:lnTo>
                <a:lnTo>
                  <a:pt x="214" y="257"/>
                </a:lnTo>
                <a:lnTo>
                  <a:pt x="212" y="259"/>
                </a:lnTo>
                <a:lnTo>
                  <a:pt x="210" y="261"/>
                </a:lnTo>
                <a:lnTo>
                  <a:pt x="210" y="267"/>
                </a:lnTo>
                <a:lnTo>
                  <a:pt x="210" y="272"/>
                </a:lnTo>
                <a:lnTo>
                  <a:pt x="210" y="278"/>
                </a:lnTo>
                <a:lnTo>
                  <a:pt x="214" y="291"/>
                </a:lnTo>
                <a:lnTo>
                  <a:pt x="212" y="293"/>
                </a:lnTo>
                <a:lnTo>
                  <a:pt x="212" y="295"/>
                </a:lnTo>
                <a:lnTo>
                  <a:pt x="210" y="297"/>
                </a:lnTo>
                <a:lnTo>
                  <a:pt x="208" y="297"/>
                </a:lnTo>
                <a:lnTo>
                  <a:pt x="166" y="267"/>
                </a:lnTo>
                <a:lnTo>
                  <a:pt x="128" y="234"/>
                </a:lnTo>
                <a:lnTo>
                  <a:pt x="105" y="217"/>
                </a:lnTo>
                <a:lnTo>
                  <a:pt x="57" y="227"/>
                </a:lnTo>
                <a:lnTo>
                  <a:pt x="10" y="238"/>
                </a:lnTo>
                <a:lnTo>
                  <a:pt x="8" y="238"/>
                </a:lnTo>
                <a:lnTo>
                  <a:pt x="6" y="238"/>
                </a:lnTo>
                <a:lnTo>
                  <a:pt x="4" y="238"/>
                </a:lnTo>
                <a:lnTo>
                  <a:pt x="2" y="238"/>
                </a:lnTo>
                <a:lnTo>
                  <a:pt x="0" y="238"/>
                </a:lnTo>
                <a:lnTo>
                  <a:pt x="0" y="236"/>
                </a:lnTo>
                <a:lnTo>
                  <a:pt x="0" y="232"/>
                </a:lnTo>
                <a:lnTo>
                  <a:pt x="0" y="230"/>
                </a:lnTo>
                <a:lnTo>
                  <a:pt x="2" y="229"/>
                </a:lnTo>
                <a:lnTo>
                  <a:pt x="8" y="223"/>
                </a:lnTo>
                <a:lnTo>
                  <a:pt x="14" y="217"/>
                </a:lnTo>
                <a:lnTo>
                  <a:pt x="14" y="217"/>
                </a:lnTo>
                <a:lnTo>
                  <a:pt x="16" y="215"/>
                </a:lnTo>
                <a:lnTo>
                  <a:pt x="17" y="215"/>
                </a:lnTo>
                <a:lnTo>
                  <a:pt x="27" y="202"/>
                </a:lnTo>
                <a:lnTo>
                  <a:pt x="37" y="189"/>
                </a:lnTo>
                <a:lnTo>
                  <a:pt x="44" y="173"/>
                </a:lnTo>
                <a:lnTo>
                  <a:pt x="50" y="166"/>
                </a:lnTo>
                <a:lnTo>
                  <a:pt x="56" y="158"/>
                </a:lnTo>
                <a:lnTo>
                  <a:pt x="63" y="149"/>
                </a:lnTo>
                <a:lnTo>
                  <a:pt x="59" y="145"/>
                </a:lnTo>
                <a:lnTo>
                  <a:pt x="57" y="141"/>
                </a:lnTo>
                <a:lnTo>
                  <a:pt x="56" y="137"/>
                </a:lnTo>
                <a:lnTo>
                  <a:pt x="56" y="135"/>
                </a:lnTo>
                <a:lnTo>
                  <a:pt x="54" y="135"/>
                </a:lnTo>
                <a:lnTo>
                  <a:pt x="54" y="135"/>
                </a:lnTo>
                <a:lnTo>
                  <a:pt x="54" y="135"/>
                </a:lnTo>
                <a:lnTo>
                  <a:pt x="54" y="135"/>
                </a:lnTo>
                <a:lnTo>
                  <a:pt x="54" y="133"/>
                </a:lnTo>
                <a:lnTo>
                  <a:pt x="54" y="133"/>
                </a:lnTo>
                <a:lnTo>
                  <a:pt x="54" y="133"/>
                </a:lnTo>
                <a:lnTo>
                  <a:pt x="52" y="133"/>
                </a:lnTo>
                <a:lnTo>
                  <a:pt x="46" y="122"/>
                </a:lnTo>
                <a:lnTo>
                  <a:pt x="40" y="114"/>
                </a:lnTo>
                <a:lnTo>
                  <a:pt x="33" y="105"/>
                </a:lnTo>
                <a:lnTo>
                  <a:pt x="33" y="103"/>
                </a:lnTo>
                <a:lnTo>
                  <a:pt x="33" y="101"/>
                </a:lnTo>
                <a:lnTo>
                  <a:pt x="31" y="99"/>
                </a:lnTo>
                <a:lnTo>
                  <a:pt x="33" y="99"/>
                </a:lnTo>
                <a:lnTo>
                  <a:pt x="35" y="103"/>
                </a:lnTo>
                <a:lnTo>
                  <a:pt x="37" y="105"/>
                </a:lnTo>
                <a:lnTo>
                  <a:pt x="16" y="67"/>
                </a:lnTo>
                <a:lnTo>
                  <a:pt x="14" y="65"/>
                </a:lnTo>
                <a:lnTo>
                  <a:pt x="14" y="63"/>
                </a:lnTo>
                <a:lnTo>
                  <a:pt x="14" y="63"/>
                </a:lnTo>
                <a:lnTo>
                  <a:pt x="12" y="61"/>
                </a:lnTo>
                <a:lnTo>
                  <a:pt x="10" y="57"/>
                </a:lnTo>
                <a:lnTo>
                  <a:pt x="10" y="55"/>
                </a:lnTo>
                <a:lnTo>
                  <a:pt x="12" y="55"/>
                </a:lnTo>
                <a:lnTo>
                  <a:pt x="12" y="55"/>
                </a:lnTo>
                <a:lnTo>
                  <a:pt x="14" y="55"/>
                </a:lnTo>
                <a:lnTo>
                  <a:pt x="14" y="53"/>
                </a:lnTo>
                <a:lnTo>
                  <a:pt x="14" y="51"/>
                </a:lnTo>
                <a:lnTo>
                  <a:pt x="14" y="50"/>
                </a:lnTo>
                <a:lnTo>
                  <a:pt x="14" y="51"/>
                </a:lnTo>
                <a:lnTo>
                  <a:pt x="12" y="51"/>
                </a:lnTo>
                <a:lnTo>
                  <a:pt x="10" y="51"/>
                </a:lnTo>
                <a:lnTo>
                  <a:pt x="10" y="51"/>
                </a:lnTo>
                <a:lnTo>
                  <a:pt x="8" y="51"/>
                </a:lnTo>
                <a:lnTo>
                  <a:pt x="10" y="50"/>
                </a:lnTo>
                <a:lnTo>
                  <a:pt x="10" y="50"/>
                </a:lnTo>
                <a:lnTo>
                  <a:pt x="12" y="50"/>
                </a:lnTo>
                <a:lnTo>
                  <a:pt x="12" y="50"/>
                </a:lnTo>
                <a:lnTo>
                  <a:pt x="12" y="50"/>
                </a:lnTo>
                <a:lnTo>
                  <a:pt x="10" y="48"/>
                </a:lnTo>
                <a:lnTo>
                  <a:pt x="8" y="48"/>
                </a:lnTo>
                <a:lnTo>
                  <a:pt x="8" y="46"/>
                </a:lnTo>
                <a:lnTo>
                  <a:pt x="6" y="44"/>
                </a:lnTo>
                <a:lnTo>
                  <a:pt x="6" y="42"/>
                </a:lnTo>
                <a:lnTo>
                  <a:pt x="8" y="40"/>
                </a:lnTo>
                <a:lnTo>
                  <a:pt x="8" y="40"/>
                </a:lnTo>
                <a:lnTo>
                  <a:pt x="10" y="40"/>
                </a:lnTo>
                <a:lnTo>
                  <a:pt x="113" y="82"/>
                </a:lnTo>
                <a:lnTo>
                  <a:pt x="149" y="46"/>
                </a:lnTo>
                <a:lnTo>
                  <a:pt x="189" y="12"/>
                </a:lnTo>
                <a:lnTo>
                  <a:pt x="189" y="12"/>
                </a:lnTo>
                <a:lnTo>
                  <a:pt x="191" y="10"/>
                </a:lnTo>
                <a:lnTo>
                  <a:pt x="191" y="6"/>
                </a:lnTo>
                <a:lnTo>
                  <a:pt x="191" y="2"/>
                </a:lnTo>
                <a:lnTo>
                  <a:pt x="193" y="2"/>
                </a:lnTo>
                <a:lnTo>
                  <a:pt x="195" y="0"/>
                </a:lnTo>
                <a:close/>
              </a:path>
            </a:pathLst>
          </a:custGeom>
          <a:solidFill>
            <a:srgbClr val="8EA4D8"/>
          </a:solid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 name="Freeform 33"/>
          <p:cNvSpPr>
            <a:spLocks noEditPoints="1"/>
          </p:cNvSpPr>
          <p:nvPr/>
        </p:nvSpPr>
        <p:spPr bwMode="auto">
          <a:xfrm>
            <a:off x="1122135" y="3458535"/>
            <a:ext cx="804636" cy="704946"/>
          </a:xfrm>
          <a:custGeom>
            <a:avLst/>
            <a:gdLst>
              <a:gd name="T0" fmla="*/ 185 w 339"/>
              <a:gd name="T1" fmla="*/ 36 h 297"/>
              <a:gd name="T2" fmla="*/ 183 w 339"/>
              <a:gd name="T3" fmla="*/ 63 h 297"/>
              <a:gd name="T4" fmla="*/ 73 w 339"/>
              <a:gd name="T5" fmla="*/ 86 h 297"/>
              <a:gd name="T6" fmla="*/ 166 w 339"/>
              <a:gd name="T7" fmla="*/ 244 h 297"/>
              <a:gd name="T8" fmla="*/ 176 w 339"/>
              <a:gd name="T9" fmla="*/ 44 h 297"/>
              <a:gd name="T10" fmla="*/ 267 w 339"/>
              <a:gd name="T11" fmla="*/ 147 h 297"/>
              <a:gd name="T12" fmla="*/ 256 w 339"/>
              <a:gd name="T13" fmla="*/ 152 h 297"/>
              <a:gd name="T14" fmla="*/ 40 w 339"/>
              <a:gd name="T15" fmla="*/ 219 h 297"/>
              <a:gd name="T16" fmla="*/ 172 w 339"/>
              <a:gd name="T17" fmla="*/ 61 h 297"/>
              <a:gd name="T18" fmla="*/ 256 w 339"/>
              <a:gd name="T19" fmla="*/ 143 h 297"/>
              <a:gd name="T20" fmla="*/ 160 w 339"/>
              <a:gd name="T21" fmla="*/ 234 h 297"/>
              <a:gd name="T22" fmla="*/ 168 w 339"/>
              <a:gd name="T23" fmla="*/ 51 h 297"/>
              <a:gd name="T24" fmla="*/ 59 w 339"/>
              <a:gd name="T25" fmla="*/ 215 h 297"/>
              <a:gd name="T26" fmla="*/ 179 w 339"/>
              <a:gd name="T27" fmla="*/ 74 h 297"/>
              <a:gd name="T28" fmla="*/ 254 w 339"/>
              <a:gd name="T29" fmla="*/ 158 h 297"/>
              <a:gd name="T30" fmla="*/ 67 w 339"/>
              <a:gd name="T31" fmla="*/ 213 h 297"/>
              <a:gd name="T32" fmla="*/ 40 w 339"/>
              <a:gd name="T33" fmla="*/ 90 h 297"/>
              <a:gd name="T34" fmla="*/ 193 w 339"/>
              <a:gd name="T35" fmla="*/ 248 h 297"/>
              <a:gd name="T36" fmla="*/ 42 w 339"/>
              <a:gd name="T37" fmla="*/ 196 h 297"/>
              <a:gd name="T38" fmla="*/ 227 w 339"/>
              <a:gd name="T39" fmla="*/ 126 h 297"/>
              <a:gd name="T40" fmla="*/ 198 w 339"/>
              <a:gd name="T41" fmla="*/ 234 h 297"/>
              <a:gd name="T42" fmla="*/ 67 w 339"/>
              <a:gd name="T43" fmla="*/ 181 h 297"/>
              <a:gd name="T44" fmla="*/ 99 w 339"/>
              <a:gd name="T45" fmla="*/ 171 h 297"/>
              <a:gd name="T46" fmla="*/ 92 w 339"/>
              <a:gd name="T47" fmla="*/ 187 h 297"/>
              <a:gd name="T48" fmla="*/ 78 w 339"/>
              <a:gd name="T49" fmla="*/ 194 h 297"/>
              <a:gd name="T50" fmla="*/ 118 w 339"/>
              <a:gd name="T51" fmla="*/ 208 h 297"/>
              <a:gd name="T52" fmla="*/ 147 w 339"/>
              <a:gd name="T53" fmla="*/ 211 h 297"/>
              <a:gd name="T54" fmla="*/ 168 w 339"/>
              <a:gd name="T55" fmla="*/ 189 h 297"/>
              <a:gd name="T56" fmla="*/ 168 w 339"/>
              <a:gd name="T57" fmla="*/ 179 h 297"/>
              <a:gd name="T58" fmla="*/ 185 w 339"/>
              <a:gd name="T59" fmla="*/ 198 h 297"/>
              <a:gd name="T60" fmla="*/ 172 w 339"/>
              <a:gd name="T61" fmla="*/ 219 h 297"/>
              <a:gd name="T62" fmla="*/ 208 w 339"/>
              <a:gd name="T63" fmla="*/ 185 h 297"/>
              <a:gd name="T64" fmla="*/ 246 w 339"/>
              <a:gd name="T65" fmla="*/ 154 h 297"/>
              <a:gd name="T66" fmla="*/ 231 w 339"/>
              <a:gd name="T67" fmla="*/ 156 h 297"/>
              <a:gd name="T68" fmla="*/ 206 w 339"/>
              <a:gd name="T69" fmla="*/ 147 h 297"/>
              <a:gd name="T70" fmla="*/ 210 w 339"/>
              <a:gd name="T71" fmla="*/ 135 h 297"/>
              <a:gd name="T72" fmla="*/ 204 w 339"/>
              <a:gd name="T73" fmla="*/ 116 h 297"/>
              <a:gd name="T74" fmla="*/ 168 w 339"/>
              <a:gd name="T75" fmla="*/ 65 h 297"/>
              <a:gd name="T76" fmla="*/ 174 w 339"/>
              <a:gd name="T77" fmla="*/ 88 h 297"/>
              <a:gd name="T78" fmla="*/ 162 w 339"/>
              <a:gd name="T79" fmla="*/ 103 h 297"/>
              <a:gd name="T80" fmla="*/ 160 w 339"/>
              <a:gd name="T81" fmla="*/ 82 h 297"/>
              <a:gd name="T82" fmla="*/ 145 w 339"/>
              <a:gd name="T83" fmla="*/ 78 h 297"/>
              <a:gd name="T84" fmla="*/ 124 w 339"/>
              <a:gd name="T85" fmla="*/ 99 h 297"/>
              <a:gd name="T86" fmla="*/ 78 w 339"/>
              <a:gd name="T87" fmla="*/ 103 h 297"/>
              <a:gd name="T88" fmla="*/ 94 w 339"/>
              <a:gd name="T89" fmla="*/ 116 h 297"/>
              <a:gd name="T90" fmla="*/ 67 w 339"/>
              <a:gd name="T91" fmla="*/ 109 h 297"/>
              <a:gd name="T92" fmla="*/ 69 w 339"/>
              <a:gd name="T93" fmla="*/ 139 h 297"/>
              <a:gd name="T94" fmla="*/ 56 w 339"/>
              <a:gd name="T95" fmla="*/ 175 h 297"/>
              <a:gd name="T96" fmla="*/ 202 w 339"/>
              <a:gd name="T97" fmla="*/ 15 h 297"/>
              <a:gd name="T98" fmla="*/ 339 w 339"/>
              <a:gd name="T99" fmla="*/ 141 h 297"/>
              <a:gd name="T100" fmla="*/ 324 w 339"/>
              <a:gd name="T101" fmla="*/ 160 h 297"/>
              <a:gd name="T102" fmla="*/ 216 w 339"/>
              <a:gd name="T103" fmla="*/ 194 h 297"/>
              <a:gd name="T104" fmla="*/ 214 w 339"/>
              <a:gd name="T105" fmla="*/ 291 h 297"/>
              <a:gd name="T106" fmla="*/ 2 w 339"/>
              <a:gd name="T107" fmla="*/ 238 h 297"/>
              <a:gd name="T108" fmla="*/ 44 w 339"/>
              <a:gd name="T109" fmla="*/ 173 h 297"/>
              <a:gd name="T110" fmla="*/ 54 w 339"/>
              <a:gd name="T111" fmla="*/ 133 h 297"/>
              <a:gd name="T112" fmla="*/ 14 w 339"/>
              <a:gd name="T113" fmla="*/ 65 h 297"/>
              <a:gd name="T114" fmla="*/ 12 w 339"/>
              <a:gd name="T115" fmla="*/ 51 h 297"/>
              <a:gd name="T116" fmla="*/ 6 w 339"/>
              <a:gd name="T117" fmla="*/ 4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9" h="297">
                <a:moveTo>
                  <a:pt x="29" y="217"/>
                </a:moveTo>
                <a:lnTo>
                  <a:pt x="29" y="219"/>
                </a:lnTo>
                <a:lnTo>
                  <a:pt x="33" y="219"/>
                </a:lnTo>
                <a:lnTo>
                  <a:pt x="31" y="217"/>
                </a:lnTo>
                <a:lnTo>
                  <a:pt x="31" y="217"/>
                </a:lnTo>
                <a:lnTo>
                  <a:pt x="29" y="217"/>
                </a:lnTo>
                <a:close/>
                <a:moveTo>
                  <a:pt x="185" y="36"/>
                </a:moveTo>
                <a:lnTo>
                  <a:pt x="183" y="36"/>
                </a:lnTo>
                <a:lnTo>
                  <a:pt x="183" y="36"/>
                </a:lnTo>
                <a:lnTo>
                  <a:pt x="187" y="38"/>
                </a:lnTo>
                <a:lnTo>
                  <a:pt x="187" y="36"/>
                </a:lnTo>
                <a:lnTo>
                  <a:pt x="187" y="36"/>
                </a:lnTo>
                <a:lnTo>
                  <a:pt x="185" y="36"/>
                </a:lnTo>
                <a:close/>
                <a:moveTo>
                  <a:pt x="267" y="160"/>
                </a:moveTo>
                <a:lnTo>
                  <a:pt x="267" y="160"/>
                </a:lnTo>
                <a:lnTo>
                  <a:pt x="267" y="160"/>
                </a:lnTo>
                <a:lnTo>
                  <a:pt x="267" y="160"/>
                </a:lnTo>
                <a:lnTo>
                  <a:pt x="269" y="162"/>
                </a:lnTo>
                <a:lnTo>
                  <a:pt x="269" y="162"/>
                </a:lnTo>
                <a:lnTo>
                  <a:pt x="269" y="162"/>
                </a:lnTo>
                <a:lnTo>
                  <a:pt x="269" y="160"/>
                </a:lnTo>
                <a:lnTo>
                  <a:pt x="269" y="158"/>
                </a:lnTo>
                <a:lnTo>
                  <a:pt x="269" y="158"/>
                </a:lnTo>
                <a:lnTo>
                  <a:pt x="267" y="158"/>
                </a:lnTo>
                <a:lnTo>
                  <a:pt x="267" y="160"/>
                </a:lnTo>
                <a:close/>
                <a:moveTo>
                  <a:pt x="183" y="63"/>
                </a:moveTo>
                <a:lnTo>
                  <a:pt x="185" y="63"/>
                </a:lnTo>
                <a:lnTo>
                  <a:pt x="187" y="65"/>
                </a:lnTo>
                <a:lnTo>
                  <a:pt x="189" y="65"/>
                </a:lnTo>
                <a:lnTo>
                  <a:pt x="189" y="65"/>
                </a:lnTo>
                <a:lnTo>
                  <a:pt x="187" y="63"/>
                </a:lnTo>
                <a:lnTo>
                  <a:pt x="185" y="63"/>
                </a:lnTo>
                <a:lnTo>
                  <a:pt x="183" y="63"/>
                </a:lnTo>
                <a:close/>
                <a:moveTo>
                  <a:pt x="71" y="86"/>
                </a:moveTo>
                <a:lnTo>
                  <a:pt x="75" y="88"/>
                </a:lnTo>
                <a:lnTo>
                  <a:pt x="75" y="88"/>
                </a:lnTo>
                <a:lnTo>
                  <a:pt x="77" y="86"/>
                </a:lnTo>
                <a:lnTo>
                  <a:pt x="75" y="86"/>
                </a:lnTo>
                <a:lnTo>
                  <a:pt x="73" y="86"/>
                </a:lnTo>
                <a:lnTo>
                  <a:pt x="71" y="86"/>
                </a:lnTo>
                <a:close/>
                <a:moveTo>
                  <a:pt x="40" y="202"/>
                </a:moveTo>
                <a:lnTo>
                  <a:pt x="42" y="204"/>
                </a:lnTo>
                <a:lnTo>
                  <a:pt x="44" y="204"/>
                </a:lnTo>
                <a:lnTo>
                  <a:pt x="46" y="204"/>
                </a:lnTo>
                <a:lnTo>
                  <a:pt x="40" y="202"/>
                </a:lnTo>
                <a:lnTo>
                  <a:pt x="40" y="202"/>
                </a:lnTo>
                <a:lnTo>
                  <a:pt x="40" y="202"/>
                </a:lnTo>
                <a:lnTo>
                  <a:pt x="40" y="202"/>
                </a:lnTo>
                <a:close/>
                <a:moveTo>
                  <a:pt x="162" y="242"/>
                </a:moveTo>
                <a:lnTo>
                  <a:pt x="164" y="242"/>
                </a:lnTo>
                <a:lnTo>
                  <a:pt x="166" y="244"/>
                </a:lnTo>
                <a:lnTo>
                  <a:pt x="166" y="244"/>
                </a:lnTo>
                <a:lnTo>
                  <a:pt x="168" y="242"/>
                </a:lnTo>
                <a:lnTo>
                  <a:pt x="168" y="242"/>
                </a:lnTo>
                <a:lnTo>
                  <a:pt x="168" y="242"/>
                </a:lnTo>
                <a:lnTo>
                  <a:pt x="166" y="242"/>
                </a:lnTo>
                <a:lnTo>
                  <a:pt x="162" y="242"/>
                </a:lnTo>
                <a:close/>
                <a:moveTo>
                  <a:pt x="179" y="46"/>
                </a:moveTo>
                <a:lnTo>
                  <a:pt x="181" y="46"/>
                </a:lnTo>
                <a:lnTo>
                  <a:pt x="183" y="46"/>
                </a:lnTo>
                <a:lnTo>
                  <a:pt x="181" y="44"/>
                </a:lnTo>
                <a:lnTo>
                  <a:pt x="177" y="44"/>
                </a:lnTo>
                <a:lnTo>
                  <a:pt x="177" y="44"/>
                </a:lnTo>
                <a:lnTo>
                  <a:pt x="176" y="44"/>
                </a:lnTo>
                <a:lnTo>
                  <a:pt x="176" y="44"/>
                </a:lnTo>
                <a:lnTo>
                  <a:pt x="177" y="44"/>
                </a:lnTo>
                <a:lnTo>
                  <a:pt x="179" y="46"/>
                </a:lnTo>
                <a:close/>
                <a:moveTo>
                  <a:pt x="195" y="257"/>
                </a:moveTo>
                <a:lnTo>
                  <a:pt x="191" y="257"/>
                </a:lnTo>
                <a:lnTo>
                  <a:pt x="189" y="257"/>
                </a:lnTo>
                <a:lnTo>
                  <a:pt x="195" y="259"/>
                </a:lnTo>
                <a:lnTo>
                  <a:pt x="198" y="257"/>
                </a:lnTo>
                <a:lnTo>
                  <a:pt x="196" y="257"/>
                </a:lnTo>
                <a:lnTo>
                  <a:pt x="195" y="257"/>
                </a:lnTo>
                <a:lnTo>
                  <a:pt x="195" y="257"/>
                </a:lnTo>
                <a:close/>
                <a:moveTo>
                  <a:pt x="269" y="154"/>
                </a:moveTo>
                <a:lnTo>
                  <a:pt x="269" y="150"/>
                </a:lnTo>
                <a:lnTo>
                  <a:pt x="267" y="147"/>
                </a:lnTo>
                <a:lnTo>
                  <a:pt x="263" y="143"/>
                </a:lnTo>
                <a:lnTo>
                  <a:pt x="269" y="154"/>
                </a:lnTo>
                <a:lnTo>
                  <a:pt x="269" y="154"/>
                </a:lnTo>
                <a:lnTo>
                  <a:pt x="269" y="154"/>
                </a:lnTo>
                <a:lnTo>
                  <a:pt x="269" y="154"/>
                </a:lnTo>
                <a:close/>
                <a:moveTo>
                  <a:pt x="37" y="210"/>
                </a:moveTo>
                <a:lnTo>
                  <a:pt x="35" y="210"/>
                </a:lnTo>
                <a:lnTo>
                  <a:pt x="33" y="211"/>
                </a:lnTo>
                <a:lnTo>
                  <a:pt x="35" y="211"/>
                </a:lnTo>
                <a:lnTo>
                  <a:pt x="38" y="213"/>
                </a:lnTo>
                <a:lnTo>
                  <a:pt x="44" y="213"/>
                </a:lnTo>
                <a:lnTo>
                  <a:pt x="37" y="210"/>
                </a:lnTo>
                <a:close/>
                <a:moveTo>
                  <a:pt x="256" y="152"/>
                </a:moveTo>
                <a:lnTo>
                  <a:pt x="257" y="156"/>
                </a:lnTo>
                <a:lnTo>
                  <a:pt x="259" y="160"/>
                </a:lnTo>
                <a:lnTo>
                  <a:pt x="259" y="164"/>
                </a:lnTo>
                <a:lnTo>
                  <a:pt x="259" y="164"/>
                </a:lnTo>
                <a:lnTo>
                  <a:pt x="261" y="164"/>
                </a:lnTo>
                <a:lnTo>
                  <a:pt x="261" y="164"/>
                </a:lnTo>
                <a:lnTo>
                  <a:pt x="259" y="158"/>
                </a:lnTo>
                <a:lnTo>
                  <a:pt x="257" y="154"/>
                </a:lnTo>
                <a:lnTo>
                  <a:pt x="256" y="152"/>
                </a:lnTo>
                <a:close/>
                <a:moveTo>
                  <a:pt x="35" y="215"/>
                </a:moveTo>
                <a:lnTo>
                  <a:pt x="37" y="217"/>
                </a:lnTo>
                <a:lnTo>
                  <a:pt x="38" y="219"/>
                </a:lnTo>
                <a:lnTo>
                  <a:pt x="40" y="219"/>
                </a:lnTo>
                <a:lnTo>
                  <a:pt x="42" y="219"/>
                </a:lnTo>
                <a:lnTo>
                  <a:pt x="44" y="219"/>
                </a:lnTo>
                <a:lnTo>
                  <a:pt x="40" y="217"/>
                </a:lnTo>
                <a:lnTo>
                  <a:pt x="37" y="215"/>
                </a:lnTo>
                <a:lnTo>
                  <a:pt x="35" y="215"/>
                </a:lnTo>
                <a:lnTo>
                  <a:pt x="35" y="215"/>
                </a:lnTo>
                <a:lnTo>
                  <a:pt x="35" y="215"/>
                </a:lnTo>
                <a:close/>
                <a:moveTo>
                  <a:pt x="162" y="59"/>
                </a:moveTo>
                <a:lnTo>
                  <a:pt x="170" y="63"/>
                </a:lnTo>
                <a:lnTo>
                  <a:pt x="179" y="65"/>
                </a:lnTo>
                <a:lnTo>
                  <a:pt x="177" y="65"/>
                </a:lnTo>
                <a:lnTo>
                  <a:pt x="177" y="63"/>
                </a:lnTo>
                <a:lnTo>
                  <a:pt x="172" y="61"/>
                </a:lnTo>
                <a:lnTo>
                  <a:pt x="164" y="59"/>
                </a:lnTo>
                <a:lnTo>
                  <a:pt x="164" y="59"/>
                </a:lnTo>
                <a:lnTo>
                  <a:pt x="162" y="59"/>
                </a:lnTo>
                <a:lnTo>
                  <a:pt x="162" y="59"/>
                </a:lnTo>
                <a:lnTo>
                  <a:pt x="162" y="59"/>
                </a:lnTo>
                <a:close/>
                <a:moveTo>
                  <a:pt x="256" y="143"/>
                </a:moveTo>
                <a:lnTo>
                  <a:pt x="259" y="150"/>
                </a:lnTo>
                <a:lnTo>
                  <a:pt x="263" y="160"/>
                </a:lnTo>
                <a:lnTo>
                  <a:pt x="261" y="150"/>
                </a:lnTo>
                <a:lnTo>
                  <a:pt x="257" y="141"/>
                </a:lnTo>
                <a:lnTo>
                  <a:pt x="257" y="141"/>
                </a:lnTo>
                <a:lnTo>
                  <a:pt x="257" y="141"/>
                </a:lnTo>
                <a:lnTo>
                  <a:pt x="256" y="143"/>
                </a:lnTo>
                <a:close/>
                <a:moveTo>
                  <a:pt x="42" y="72"/>
                </a:moveTo>
                <a:lnTo>
                  <a:pt x="35" y="76"/>
                </a:lnTo>
                <a:lnTo>
                  <a:pt x="33" y="78"/>
                </a:lnTo>
                <a:lnTo>
                  <a:pt x="33" y="78"/>
                </a:lnTo>
                <a:lnTo>
                  <a:pt x="38" y="76"/>
                </a:lnTo>
                <a:lnTo>
                  <a:pt x="46" y="74"/>
                </a:lnTo>
                <a:lnTo>
                  <a:pt x="46" y="72"/>
                </a:lnTo>
                <a:lnTo>
                  <a:pt x="44" y="72"/>
                </a:lnTo>
                <a:lnTo>
                  <a:pt x="42" y="72"/>
                </a:lnTo>
                <a:close/>
                <a:moveTo>
                  <a:pt x="151" y="232"/>
                </a:moveTo>
                <a:lnTo>
                  <a:pt x="155" y="234"/>
                </a:lnTo>
                <a:lnTo>
                  <a:pt x="156" y="236"/>
                </a:lnTo>
                <a:lnTo>
                  <a:pt x="160" y="234"/>
                </a:lnTo>
                <a:lnTo>
                  <a:pt x="166" y="232"/>
                </a:lnTo>
                <a:lnTo>
                  <a:pt x="151" y="232"/>
                </a:lnTo>
                <a:close/>
                <a:moveTo>
                  <a:pt x="54" y="78"/>
                </a:moveTo>
                <a:lnTo>
                  <a:pt x="52" y="76"/>
                </a:lnTo>
                <a:lnTo>
                  <a:pt x="52" y="76"/>
                </a:lnTo>
                <a:lnTo>
                  <a:pt x="44" y="78"/>
                </a:lnTo>
                <a:lnTo>
                  <a:pt x="37" y="82"/>
                </a:lnTo>
                <a:lnTo>
                  <a:pt x="37" y="84"/>
                </a:lnTo>
                <a:lnTo>
                  <a:pt x="37" y="84"/>
                </a:lnTo>
                <a:lnTo>
                  <a:pt x="44" y="80"/>
                </a:lnTo>
                <a:lnTo>
                  <a:pt x="54" y="78"/>
                </a:lnTo>
                <a:close/>
                <a:moveTo>
                  <a:pt x="168" y="51"/>
                </a:moveTo>
                <a:lnTo>
                  <a:pt x="168" y="51"/>
                </a:lnTo>
                <a:lnTo>
                  <a:pt x="166" y="53"/>
                </a:lnTo>
                <a:lnTo>
                  <a:pt x="166" y="53"/>
                </a:lnTo>
                <a:lnTo>
                  <a:pt x="177" y="57"/>
                </a:lnTo>
                <a:lnTo>
                  <a:pt x="189" y="59"/>
                </a:lnTo>
                <a:lnTo>
                  <a:pt x="177" y="55"/>
                </a:lnTo>
                <a:lnTo>
                  <a:pt x="168" y="51"/>
                </a:lnTo>
                <a:close/>
                <a:moveTo>
                  <a:pt x="40" y="208"/>
                </a:moveTo>
                <a:lnTo>
                  <a:pt x="42" y="210"/>
                </a:lnTo>
                <a:lnTo>
                  <a:pt x="46" y="211"/>
                </a:lnTo>
                <a:lnTo>
                  <a:pt x="50" y="213"/>
                </a:lnTo>
                <a:lnTo>
                  <a:pt x="52" y="215"/>
                </a:lnTo>
                <a:lnTo>
                  <a:pt x="56" y="215"/>
                </a:lnTo>
                <a:lnTo>
                  <a:pt x="59" y="215"/>
                </a:lnTo>
                <a:lnTo>
                  <a:pt x="50" y="210"/>
                </a:lnTo>
                <a:lnTo>
                  <a:pt x="42" y="206"/>
                </a:lnTo>
                <a:lnTo>
                  <a:pt x="40" y="208"/>
                </a:lnTo>
                <a:lnTo>
                  <a:pt x="40" y="208"/>
                </a:lnTo>
                <a:close/>
                <a:moveTo>
                  <a:pt x="179" y="74"/>
                </a:moveTo>
                <a:lnTo>
                  <a:pt x="172" y="71"/>
                </a:lnTo>
                <a:lnTo>
                  <a:pt x="162" y="65"/>
                </a:lnTo>
                <a:lnTo>
                  <a:pt x="160" y="65"/>
                </a:lnTo>
                <a:lnTo>
                  <a:pt x="158" y="65"/>
                </a:lnTo>
                <a:lnTo>
                  <a:pt x="156" y="65"/>
                </a:lnTo>
                <a:lnTo>
                  <a:pt x="155" y="67"/>
                </a:lnTo>
                <a:lnTo>
                  <a:pt x="168" y="71"/>
                </a:lnTo>
                <a:lnTo>
                  <a:pt x="179" y="74"/>
                </a:lnTo>
                <a:close/>
                <a:moveTo>
                  <a:pt x="195" y="240"/>
                </a:moveTo>
                <a:lnTo>
                  <a:pt x="170" y="244"/>
                </a:lnTo>
                <a:lnTo>
                  <a:pt x="174" y="246"/>
                </a:lnTo>
                <a:lnTo>
                  <a:pt x="176" y="246"/>
                </a:lnTo>
                <a:lnTo>
                  <a:pt x="177" y="246"/>
                </a:lnTo>
                <a:lnTo>
                  <a:pt x="187" y="244"/>
                </a:lnTo>
                <a:lnTo>
                  <a:pt x="196" y="242"/>
                </a:lnTo>
                <a:lnTo>
                  <a:pt x="196" y="238"/>
                </a:lnTo>
                <a:lnTo>
                  <a:pt x="196" y="238"/>
                </a:lnTo>
                <a:lnTo>
                  <a:pt x="195" y="240"/>
                </a:lnTo>
                <a:close/>
                <a:moveTo>
                  <a:pt x="242" y="133"/>
                </a:moveTo>
                <a:lnTo>
                  <a:pt x="254" y="158"/>
                </a:lnTo>
                <a:lnTo>
                  <a:pt x="254" y="158"/>
                </a:lnTo>
                <a:lnTo>
                  <a:pt x="254" y="160"/>
                </a:lnTo>
                <a:lnTo>
                  <a:pt x="256" y="160"/>
                </a:lnTo>
                <a:lnTo>
                  <a:pt x="256" y="158"/>
                </a:lnTo>
                <a:lnTo>
                  <a:pt x="252" y="147"/>
                </a:lnTo>
                <a:lnTo>
                  <a:pt x="246" y="135"/>
                </a:lnTo>
                <a:lnTo>
                  <a:pt x="244" y="135"/>
                </a:lnTo>
                <a:lnTo>
                  <a:pt x="242" y="133"/>
                </a:lnTo>
                <a:lnTo>
                  <a:pt x="242" y="133"/>
                </a:lnTo>
                <a:lnTo>
                  <a:pt x="242" y="133"/>
                </a:lnTo>
                <a:close/>
                <a:moveTo>
                  <a:pt x="50" y="202"/>
                </a:moveTo>
                <a:lnTo>
                  <a:pt x="56" y="206"/>
                </a:lnTo>
                <a:lnTo>
                  <a:pt x="61" y="210"/>
                </a:lnTo>
                <a:lnTo>
                  <a:pt x="67" y="213"/>
                </a:lnTo>
                <a:lnTo>
                  <a:pt x="69" y="213"/>
                </a:lnTo>
                <a:lnTo>
                  <a:pt x="73" y="213"/>
                </a:lnTo>
                <a:lnTo>
                  <a:pt x="77" y="211"/>
                </a:lnTo>
                <a:lnTo>
                  <a:pt x="65" y="208"/>
                </a:lnTo>
                <a:lnTo>
                  <a:pt x="54" y="204"/>
                </a:lnTo>
                <a:lnTo>
                  <a:pt x="54" y="202"/>
                </a:lnTo>
                <a:lnTo>
                  <a:pt x="52" y="202"/>
                </a:lnTo>
                <a:lnTo>
                  <a:pt x="50" y="202"/>
                </a:lnTo>
                <a:lnTo>
                  <a:pt x="50" y="202"/>
                </a:lnTo>
                <a:lnTo>
                  <a:pt x="50" y="202"/>
                </a:lnTo>
                <a:close/>
                <a:moveTo>
                  <a:pt x="57" y="82"/>
                </a:moveTo>
                <a:lnTo>
                  <a:pt x="40" y="88"/>
                </a:lnTo>
                <a:lnTo>
                  <a:pt x="40" y="90"/>
                </a:lnTo>
                <a:lnTo>
                  <a:pt x="42" y="93"/>
                </a:lnTo>
                <a:lnTo>
                  <a:pt x="61" y="82"/>
                </a:lnTo>
                <a:lnTo>
                  <a:pt x="59" y="80"/>
                </a:lnTo>
                <a:lnTo>
                  <a:pt x="57" y="82"/>
                </a:lnTo>
                <a:close/>
                <a:moveTo>
                  <a:pt x="193" y="248"/>
                </a:moveTo>
                <a:lnTo>
                  <a:pt x="183" y="250"/>
                </a:lnTo>
                <a:lnTo>
                  <a:pt x="176" y="251"/>
                </a:lnTo>
                <a:lnTo>
                  <a:pt x="177" y="253"/>
                </a:lnTo>
                <a:lnTo>
                  <a:pt x="179" y="253"/>
                </a:lnTo>
                <a:lnTo>
                  <a:pt x="189" y="253"/>
                </a:lnTo>
                <a:lnTo>
                  <a:pt x="196" y="253"/>
                </a:lnTo>
                <a:lnTo>
                  <a:pt x="196" y="246"/>
                </a:lnTo>
                <a:lnTo>
                  <a:pt x="193" y="248"/>
                </a:lnTo>
                <a:close/>
                <a:moveTo>
                  <a:pt x="71" y="86"/>
                </a:moveTo>
                <a:lnTo>
                  <a:pt x="61" y="90"/>
                </a:lnTo>
                <a:lnTo>
                  <a:pt x="54" y="93"/>
                </a:lnTo>
                <a:lnTo>
                  <a:pt x="44" y="97"/>
                </a:lnTo>
                <a:lnTo>
                  <a:pt x="48" y="103"/>
                </a:lnTo>
                <a:lnTo>
                  <a:pt x="59" y="95"/>
                </a:lnTo>
                <a:lnTo>
                  <a:pt x="71" y="90"/>
                </a:lnTo>
                <a:lnTo>
                  <a:pt x="73" y="90"/>
                </a:lnTo>
                <a:lnTo>
                  <a:pt x="71" y="88"/>
                </a:lnTo>
                <a:lnTo>
                  <a:pt x="71" y="86"/>
                </a:lnTo>
                <a:close/>
                <a:moveTo>
                  <a:pt x="50" y="185"/>
                </a:moveTo>
                <a:lnTo>
                  <a:pt x="46" y="190"/>
                </a:lnTo>
                <a:lnTo>
                  <a:pt x="42" y="196"/>
                </a:lnTo>
                <a:lnTo>
                  <a:pt x="52" y="200"/>
                </a:lnTo>
                <a:lnTo>
                  <a:pt x="61" y="202"/>
                </a:lnTo>
                <a:lnTo>
                  <a:pt x="69" y="206"/>
                </a:lnTo>
                <a:lnTo>
                  <a:pt x="71" y="206"/>
                </a:lnTo>
                <a:lnTo>
                  <a:pt x="71" y="206"/>
                </a:lnTo>
                <a:lnTo>
                  <a:pt x="69" y="206"/>
                </a:lnTo>
                <a:lnTo>
                  <a:pt x="69" y="206"/>
                </a:lnTo>
                <a:lnTo>
                  <a:pt x="61" y="200"/>
                </a:lnTo>
                <a:lnTo>
                  <a:pt x="56" y="194"/>
                </a:lnTo>
                <a:lnTo>
                  <a:pt x="50" y="189"/>
                </a:lnTo>
                <a:lnTo>
                  <a:pt x="50" y="187"/>
                </a:lnTo>
                <a:lnTo>
                  <a:pt x="50" y="185"/>
                </a:lnTo>
                <a:close/>
                <a:moveTo>
                  <a:pt x="227" y="126"/>
                </a:moveTo>
                <a:lnTo>
                  <a:pt x="235" y="145"/>
                </a:lnTo>
                <a:lnTo>
                  <a:pt x="244" y="164"/>
                </a:lnTo>
                <a:lnTo>
                  <a:pt x="240" y="147"/>
                </a:lnTo>
                <a:lnTo>
                  <a:pt x="235" y="130"/>
                </a:lnTo>
                <a:lnTo>
                  <a:pt x="227" y="126"/>
                </a:lnTo>
                <a:lnTo>
                  <a:pt x="227" y="126"/>
                </a:lnTo>
                <a:lnTo>
                  <a:pt x="227" y="126"/>
                </a:lnTo>
                <a:lnTo>
                  <a:pt x="225" y="126"/>
                </a:lnTo>
                <a:lnTo>
                  <a:pt x="227" y="126"/>
                </a:lnTo>
                <a:close/>
                <a:moveTo>
                  <a:pt x="195" y="229"/>
                </a:moveTo>
                <a:lnTo>
                  <a:pt x="162" y="238"/>
                </a:lnTo>
                <a:lnTo>
                  <a:pt x="181" y="238"/>
                </a:lnTo>
                <a:lnTo>
                  <a:pt x="198" y="234"/>
                </a:lnTo>
                <a:lnTo>
                  <a:pt x="198" y="232"/>
                </a:lnTo>
                <a:lnTo>
                  <a:pt x="200" y="229"/>
                </a:lnTo>
                <a:lnTo>
                  <a:pt x="196" y="229"/>
                </a:lnTo>
                <a:lnTo>
                  <a:pt x="195" y="229"/>
                </a:lnTo>
                <a:close/>
                <a:moveTo>
                  <a:pt x="50" y="185"/>
                </a:moveTo>
                <a:lnTo>
                  <a:pt x="52" y="185"/>
                </a:lnTo>
                <a:lnTo>
                  <a:pt x="54" y="185"/>
                </a:lnTo>
                <a:lnTo>
                  <a:pt x="61" y="187"/>
                </a:lnTo>
                <a:lnTo>
                  <a:pt x="71" y="189"/>
                </a:lnTo>
                <a:lnTo>
                  <a:pt x="69" y="187"/>
                </a:lnTo>
                <a:lnTo>
                  <a:pt x="67" y="185"/>
                </a:lnTo>
                <a:lnTo>
                  <a:pt x="67" y="183"/>
                </a:lnTo>
                <a:lnTo>
                  <a:pt x="67" y="181"/>
                </a:lnTo>
                <a:lnTo>
                  <a:pt x="69" y="181"/>
                </a:lnTo>
                <a:lnTo>
                  <a:pt x="78" y="185"/>
                </a:lnTo>
                <a:lnTo>
                  <a:pt x="88" y="187"/>
                </a:lnTo>
                <a:lnTo>
                  <a:pt x="88" y="185"/>
                </a:lnTo>
                <a:lnTo>
                  <a:pt x="90" y="183"/>
                </a:lnTo>
                <a:lnTo>
                  <a:pt x="92" y="181"/>
                </a:lnTo>
                <a:lnTo>
                  <a:pt x="94" y="181"/>
                </a:lnTo>
                <a:lnTo>
                  <a:pt x="96" y="181"/>
                </a:lnTo>
                <a:lnTo>
                  <a:pt x="97" y="179"/>
                </a:lnTo>
                <a:lnTo>
                  <a:pt x="99" y="179"/>
                </a:lnTo>
                <a:lnTo>
                  <a:pt x="99" y="175"/>
                </a:lnTo>
                <a:lnTo>
                  <a:pt x="99" y="173"/>
                </a:lnTo>
                <a:lnTo>
                  <a:pt x="99" y="171"/>
                </a:lnTo>
                <a:lnTo>
                  <a:pt x="101" y="170"/>
                </a:lnTo>
                <a:lnTo>
                  <a:pt x="103" y="170"/>
                </a:lnTo>
                <a:lnTo>
                  <a:pt x="103" y="170"/>
                </a:lnTo>
                <a:lnTo>
                  <a:pt x="105" y="171"/>
                </a:lnTo>
                <a:lnTo>
                  <a:pt x="101" y="171"/>
                </a:lnTo>
                <a:lnTo>
                  <a:pt x="103" y="175"/>
                </a:lnTo>
                <a:lnTo>
                  <a:pt x="103" y="177"/>
                </a:lnTo>
                <a:lnTo>
                  <a:pt x="101" y="179"/>
                </a:lnTo>
                <a:lnTo>
                  <a:pt x="99" y="181"/>
                </a:lnTo>
                <a:lnTo>
                  <a:pt x="96" y="183"/>
                </a:lnTo>
                <a:lnTo>
                  <a:pt x="94" y="185"/>
                </a:lnTo>
                <a:lnTo>
                  <a:pt x="92" y="185"/>
                </a:lnTo>
                <a:lnTo>
                  <a:pt x="92" y="187"/>
                </a:lnTo>
                <a:lnTo>
                  <a:pt x="92" y="187"/>
                </a:lnTo>
                <a:lnTo>
                  <a:pt x="92" y="189"/>
                </a:lnTo>
                <a:lnTo>
                  <a:pt x="92" y="190"/>
                </a:lnTo>
                <a:lnTo>
                  <a:pt x="90" y="190"/>
                </a:lnTo>
                <a:lnTo>
                  <a:pt x="86" y="189"/>
                </a:lnTo>
                <a:lnTo>
                  <a:pt x="80" y="189"/>
                </a:lnTo>
                <a:lnTo>
                  <a:pt x="75" y="187"/>
                </a:lnTo>
                <a:lnTo>
                  <a:pt x="80" y="190"/>
                </a:lnTo>
                <a:lnTo>
                  <a:pt x="86" y="194"/>
                </a:lnTo>
                <a:lnTo>
                  <a:pt x="88" y="196"/>
                </a:lnTo>
                <a:lnTo>
                  <a:pt x="86" y="196"/>
                </a:lnTo>
                <a:lnTo>
                  <a:pt x="86" y="198"/>
                </a:lnTo>
                <a:lnTo>
                  <a:pt x="78" y="194"/>
                </a:lnTo>
                <a:lnTo>
                  <a:pt x="71" y="192"/>
                </a:lnTo>
                <a:lnTo>
                  <a:pt x="63" y="189"/>
                </a:lnTo>
                <a:lnTo>
                  <a:pt x="61" y="189"/>
                </a:lnTo>
                <a:lnTo>
                  <a:pt x="57" y="189"/>
                </a:lnTo>
                <a:lnTo>
                  <a:pt x="56" y="190"/>
                </a:lnTo>
                <a:lnTo>
                  <a:pt x="69" y="200"/>
                </a:lnTo>
                <a:lnTo>
                  <a:pt x="82" y="211"/>
                </a:lnTo>
                <a:lnTo>
                  <a:pt x="97" y="208"/>
                </a:lnTo>
                <a:lnTo>
                  <a:pt x="115" y="204"/>
                </a:lnTo>
                <a:lnTo>
                  <a:pt x="117" y="204"/>
                </a:lnTo>
                <a:lnTo>
                  <a:pt x="118" y="206"/>
                </a:lnTo>
                <a:lnTo>
                  <a:pt x="118" y="206"/>
                </a:lnTo>
                <a:lnTo>
                  <a:pt x="118" y="208"/>
                </a:lnTo>
                <a:lnTo>
                  <a:pt x="120" y="210"/>
                </a:lnTo>
                <a:lnTo>
                  <a:pt x="122" y="210"/>
                </a:lnTo>
                <a:lnTo>
                  <a:pt x="132" y="217"/>
                </a:lnTo>
                <a:lnTo>
                  <a:pt x="141" y="225"/>
                </a:lnTo>
                <a:lnTo>
                  <a:pt x="143" y="227"/>
                </a:lnTo>
                <a:lnTo>
                  <a:pt x="145" y="225"/>
                </a:lnTo>
                <a:lnTo>
                  <a:pt x="147" y="225"/>
                </a:lnTo>
                <a:lnTo>
                  <a:pt x="158" y="219"/>
                </a:lnTo>
                <a:lnTo>
                  <a:pt x="170" y="215"/>
                </a:lnTo>
                <a:lnTo>
                  <a:pt x="162" y="215"/>
                </a:lnTo>
                <a:lnTo>
                  <a:pt x="155" y="215"/>
                </a:lnTo>
                <a:lnTo>
                  <a:pt x="149" y="213"/>
                </a:lnTo>
                <a:lnTo>
                  <a:pt x="147" y="211"/>
                </a:lnTo>
                <a:lnTo>
                  <a:pt x="147" y="210"/>
                </a:lnTo>
                <a:lnTo>
                  <a:pt x="149" y="208"/>
                </a:lnTo>
                <a:lnTo>
                  <a:pt x="151" y="206"/>
                </a:lnTo>
                <a:lnTo>
                  <a:pt x="158" y="204"/>
                </a:lnTo>
                <a:lnTo>
                  <a:pt x="166" y="202"/>
                </a:lnTo>
                <a:lnTo>
                  <a:pt x="176" y="198"/>
                </a:lnTo>
                <a:lnTo>
                  <a:pt x="170" y="198"/>
                </a:lnTo>
                <a:lnTo>
                  <a:pt x="166" y="198"/>
                </a:lnTo>
                <a:lnTo>
                  <a:pt x="164" y="196"/>
                </a:lnTo>
                <a:lnTo>
                  <a:pt x="162" y="194"/>
                </a:lnTo>
                <a:lnTo>
                  <a:pt x="164" y="192"/>
                </a:lnTo>
                <a:lnTo>
                  <a:pt x="166" y="190"/>
                </a:lnTo>
                <a:lnTo>
                  <a:pt x="168" y="189"/>
                </a:lnTo>
                <a:lnTo>
                  <a:pt x="170" y="189"/>
                </a:lnTo>
                <a:lnTo>
                  <a:pt x="172" y="187"/>
                </a:lnTo>
                <a:lnTo>
                  <a:pt x="172" y="185"/>
                </a:lnTo>
                <a:lnTo>
                  <a:pt x="166" y="181"/>
                </a:lnTo>
                <a:lnTo>
                  <a:pt x="160" y="177"/>
                </a:lnTo>
                <a:lnTo>
                  <a:pt x="160" y="175"/>
                </a:lnTo>
                <a:lnTo>
                  <a:pt x="162" y="175"/>
                </a:lnTo>
                <a:lnTo>
                  <a:pt x="164" y="173"/>
                </a:lnTo>
                <a:lnTo>
                  <a:pt x="166" y="173"/>
                </a:lnTo>
                <a:lnTo>
                  <a:pt x="164" y="175"/>
                </a:lnTo>
                <a:lnTo>
                  <a:pt x="164" y="175"/>
                </a:lnTo>
                <a:lnTo>
                  <a:pt x="164" y="177"/>
                </a:lnTo>
                <a:lnTo>
                  <a:pt x="168" y="179"/>
                </a:lnTo>
                <a:lnTo>
                  <a:pt x="172" y="183"/>
                </a:lnTo>
                <a:lnTo>
                  <a:pt x="176" y="187"/>
                </a:lnTo>
                <a:lnTo>
                  <a:pt x="172" y="189"/>
                </a:lnTo>
                <a:lnTo>
                  <a:pt x="170" y="192"/>
                </a:lnTo>
                <a:lnTo>
                  <a:pt x="166" y="194"/>
                </a:lnTo>
                <a:lnTo>
                  <a:pt x="170" y="194"/>
                </a:lnTo>
                <a:lnTo>
                  <a:pt x="174" y="196"/>
                </a:lnTo>
                <a:lnTo>
                  <a:pt x="177" y="196"/>
                </a:lnTo>
                <a:lnTo>
                  <a:pt x="179" y="194"/>
                </a:lnTo>
                <a:lnTo>
                  <a:pt x="183" y="194"/>
                </a:lnTo>
                <a:lnTo>
                  <a:pt x="185" y="196"/>
                </a:lnTo>
                <a:lnTo>
                  <a:pt x="185" y="198"/>
                </a:lnTo>
                <a:lnTo>
                  <a:pt x="185" y="198"/>
                </a:lnTo>
                <a:lnTo>
                  <a:pt x="168" y="204"/>
                </a:lnTo>
                <a:lnTo>
                  <a:pt x="153" y="210"/>
                </a:lnTo>
                <a:lnTo>
                  <a:pt x="153" y="210"/>
                </a:lnTo>
                <a:lnTo>
                  <a:pt x="151" y="210"/>
                </a:lnTo>
                <a:lnTo>
                  <a:pt x="151" y="211"/>
                </a:lnTo>
                <a:lnTo>
                  <a:pt x="153" y="211"/>
                </a:lnTo>
                <a:lnTo>
                  <a:pt x="168" y="213"/>
                </a:lnTo>
                <a:lnTo>
                  <a:pt x="183" y="211"/>
                </a:lnTo>
                <a:lnTo>
                  <a:pt x="196" y="208"/>
                </a:lnTo>
                <a:lnTo>
                  <a:pt x="198" y="210"/>
                </a:lnTo>
                <a:lnTo>
                  <a:pt x="198" y="211"/>
                </a:lnTo>
                <a:lnTo>
                  <a:pt x="198" y="211"/>
                </a:lnTo>
                <a:lnTo>
                  <a:pt x="172" y="219"/>
                </a:lnTo>
                <a:lnTo>
                  <a:pt x="147" y="227"/>
                </a:lnTo>
                <a:lnTo>
                  <a:pt x="149" y="229"/>
                </a:lnTo>
                <a:lnTo>
                  <a:pt x="151" y="229"/>
                </a:lnTo>
                <a:lnTo>
                  <a:pt x="156" y="229"/>
                </a:lnTo>
                <a:lnTo>
                  <a:pt x="164" y="229"/>
                </a:lnTo>
                <a:lnTo>
                  <a:pt x="172" y="229"/>
                </a:lnTo>
                <a:lnTo>
                  <a:pt x="185" y="227"/>
                </a:lnTo>
                <a:lnTo>
                  <a:pt x="200" y="225"/>
                </a:lnTo>
                <a:lnTo>
                  <a:pt x="204" y="208"/>
                </a:lnTo>
                <a:lnTo>
                  <a:pt x="204" y="189"/>
                </a:lnTo>
                <a:lnTo>
                  <a:pt x="206" y="189"/>
                </a:lnTo>
                <a:lnTo>
                  <a:pt x="208" y="187"/>
                </a:lnTo>
                <a:lnTo>
                  <a:pt x="208" y="185"/>
                </a:lnTo>
                <a:lnTo>
                  <a:pt x="252" y="168"/>
                </a:lnTo>
                <a:lnTo>
                  <a:pt x="252" y="168"/>
                </a:lnTo>
                <a:lnTo>
                  <a:pt x="254" y="168"/>
                </a:lnTo>
                <a:lnTo>
                  <a:pt x="254" y="166"/>
                </a:lnTo>
                <a:lnTo>
                  <a:pt x="254" y="166"/>
                </a:lnTo>
                <a:lnTo>
                  <a:pt x="248" y="156"/>
                </a:lnTo>
                <a:lnTo>
                  <a:pt x="244" y="145"/>
                </a:lnTo>
                <a:lnTo>
                  <a:pt x="244" y="145"/>
                </a:lnTo>
                <a:lnTo>
                  <a:pt x="244" y="145"/>
                </a:lnTo>
                <a:lnTo>
                  <a:pt x="244" y="147"/>
                </a:lnTo>
                <a:lnTo>
                  <a:pt x="244" y="149"/>
                </a:lnTo>
                <a:lnTo>
                  <a:pt x="246" y="152"/>
                </a:lnTo>
                <a:lnTo>
                  <a:pt x="246" y="154"/>
                </a:lnTo>
                <a:lnTo>
                  <a:pt x="246" y="158"/>
                </a:lnTo>
                <a:lnTo>
                  <a:pt x="248" y="162"/>
                </a:lnTo>
                <a:lnTo>
                  <a:pt x="246" y="166"/>
                </a:lnTo>
                <a:lnTo>
                  <a:pt x="246" y="168"/>
                </a:lnTo>
                <a:lnTo>
                  <a:pt x="244" y="168"/>
                </a:lnTo>
                <a:lnTo>
                  <a:pt x="242" y="166"/>
                </a:lnTo>
                <a:lnTo>
                  <a:pt x="238" y="158"/>
                </a:lnTo>
                <a:lnTo>
                  <a:pt x="233" y="149"/>
                </a:lnTo>
                <a:lnTo>
                  <a:pt x="229" y="139"/>
                </a:lnTo>
                <a:lnTo>
                  <a:pt x="229" y="145"/>
                </a:lnTo>
                <a:lnTo>
                  <a:pt x="231" y="150"/>
                </a:lnTo>
                <a:lnTo>
                  <a:pt x="231" y="154"/>
                </a:lnTo>
                <a:lnTo>
                  <a:pt x="231" y="156"/>
                </a:lnTo>
                <a:lnTo>
                  <a:pt x="229" y="158"/>
                </a:lnTo>
                <a:lnTo>
                  <a:pt x="227" y="160"/>
                </a:lnTo>
                <a:lnTo>
                  <a:pt x="225" y="158"/>
                </a:lnTo>
                <a:lnTo>
                  <a:pt x="223" y="158"/>
                </a:lnTo>
                <a:lnTo>
                  <a:pt x="217" y="149"/>
                </a:lnTo>
                <a:lnTo>
                  <a:pt x="214" y="139"/>
                </a:lnTo>
                <a:lnTo>
                  <a:pt x="214" y="141"/>
                </a:lnTo>
                <a:lnTo>
                  <a:pt x="214" y="145"/>
                </a:lnTo>
                <a:lnTo>
                  <a:pt x="214" y="149"/>
                </a:lnTo>
                <a:lnTo>
                  <a:pt x="214" y="150"/>
                </a:lnTo>
                <a:lnTo>
                  <a:pt x="212" y="150"/>
                </a:lnTo>
                <a:lnTo>
                  <a:pt x="208" y="149"/>
                </a:lnTo>
                <a:lnTo>
                  <a:pt x="206" y="147"/>
                </a:lnTo>
                <a:lnTo>
                  <a:pt x="202" y="145"/>
                </a:lnTo>
                <a:lnTo>
                  <a:pt x="193" y="147"/>
                </a:lnTo>
                <a:lnTo>
                  <a:pt x="181" y="150"/>
                </a:lnTo>
                <a:lnTo>
                  <a:pt x="189" y="145"/>
                </a:lnTo>
                <a:lnTo>
                  <a:pt x="196" y="143"/>
                </a:lnTo>
                <a:lnTo>
                  <a:pt x="204" y="141"/>
                </a:lnTo>
                <a:lnTo>
                  <a:pt x="206" y="143"/>
                </a:lnTo>
                <a:lnTo>
                  <a:pt x="208" y="145"/>
                </a:lnTo>
                <a:lnTo>
                  <a:pt x="208" y="145"/>
                </a:lnTo>
                <a:lnTo>
                  <a:pt x="210" y="147"/>
                </a:lnTo>
                <a:lnTo>
                  <a:pt x="212" y="147"/>
                </a:lnTo>
                <a:lnTo>
                  <a:pt x="210" y="141"/>
                </a:lnTo>
                <a:lnTo>
                  <a:pt x="210" y="135"/>
                </a:lnTo>
                <a:lnTo>
                  <a:pt x="210" y="133"/>
                </a:lnTo>
                <a:lnTo>
                  <a:pt x="210" y="131"/>
                </a:lnTo>
                <a:lnTo>
                  <a:pt x="210" y="130"/>
                </a:lnTo>
                <a:lnTo>
                  <a:pt x="212" y="130"/>
                </a:lnTo>
                <a:lnTo>
                  <a:pt x="214" y="131"/>
                </a:lnTo>
                <a:lnTo>
                  <a:pt x="214" y="133"/>
                </a:lnTo>
                <a:lnTo>
                  <a:pt x="219" y="145"/>
                </a:lnTo>
                <a:lnTo>
                  <a:pt x="227" y="156"/>
                </a:lnTo>
                <a:lnTo>
                  <a:pt x="225" y="139"/>
                </a:lnTo>
                <a:lnTo>
                  <a:pt x="219" y="124"/>
                </a:lnTo>
                <a:lnTo>
                  <a:pt x="216" y="120"/>
                </a:lnTo>
                <a:lnTo>
                  <a:pt x="210" y="118"/>
                </a:lnTo>
                <a:lnTo>
                  <a:pt x="204" y="116"/>
                </a:lnTo>
                <a:lnTo>
                  <a:pt x="202" y="114"/>
                </a:lnTo>
                <a:lnTo>
                  <a:pt x="198" y="112"/>
                </a:lnTo>
                <a:lnTo>
                  <a:pt x="195" y="112"/>
                </a:lnTo>
                <a:lnTo>
                  <a:pt x="193" y="111"/>
                </a:lnTo>
                <a:lnTo>
                  <a:pt x="191" y="109"/>
                </a:lnTo>
                <a:lnTo>
                  <a:pt x="191" y="105"/>
                </a:lnTo>
                <a:lnTo>
                  <a:pt x="191" y="103"/>
                </a:lnTo>
                <a:lnTo>
                  <a:pt x="193" y="101"/>
                </a:lnTo>
                <a:lnTo>
                  <a:pt x="193" y="97"/>
                </a:lnTo>
                <a:lnTo>
                  <a:pt x="193" y="88"/>
                </a:lnTo>
                <a:lnTo>
                  <a:pt x="193" y="80"/>
                </a:lnTo>
                <a:lnTo>
                  <a:pt x="191" y="72"/>
                </a:lnTo>
                <a:lnTo>
                  <a:pt x="168" y="65"/>
                </a:lnTo>
                <a:lnTo>
                  <a:pt x="179" y="71"/>
                </a:lnTo>
                <a:lnTo>
                  <a:pt x="191" y="76"/>
                </a:lnTo>
                <a:lnTo>
                  <a:pt x="191" y="78"/>
                </a:lnTo>
                <a:lnTo>
                  <a:pt x="191" y="80"/>
                </a:lnTo>
                <a:lnTo>
                  <a:pt x="189" y="80"/>
                </a:lnTo>
                <a:lnTo>
                  <a:pt x="174" y="76"/>
                </a:lnTo>
                <a:lnTo>
                  <a:pt x="160" y="72"/>
                </a:lnTo>
                <a:lnTo>
                  <a:pt x="168" y="76"/>
                </a:lnTo>
                <a:lnTo>
                  <a:pt x="176" y="84"/>
                </a:lnTo>
                <a:lnTo>
                  <a:pt x="176" y="84"/>
                </a:lnTo>
                <a:lnTo>
                  <a:pt x="177" y="86"/>
                </a:lnTo>
                <a:lnTo>
                  <a:pt x="177" y="86"/>
                </a:lnTo>
                <a:lnTo>
                  <a:pt x="174" y="88"/>
                </a:lnTo>
                <a:lnTo>
                  <a:pt x="170" y="88"/>
                </a:lnTo>
                <a:lnTo>
                  <a:pt x="166" y="88"/>
                </a:lnTo>
                <a:lnTo>
                  <a:pt x="168" y="90"/>
                </a:lnTo>
                <a:lnTo>
                  <a:pt x="168" y="91"/>
                </a:lnTo>
                <a:lnTo>
                  <a:pt x="168" y="93"/>
                </a:lnTo>
                <a:lnTo>
                  <a:pt x="168" y="93"/>
                </a:lnTo>
                <a:lnTo>
                  <a:pt x="166" y="95"/>
                </a:lnTo>
                <a:lnTo>
                  <a:pt x="164" y="97"/>
                </a:lnTo>
                <a:lnTo>
                  <a:pt x="164" y="99"/>
                </a:lnTo>
                <a:lnTo>
                  <a:pt x="164" y="101"/>
                </a:lnTo>
                <a:lnTo>
                  <a:pt x="164" y="103"/>
                </a:lnTo>
                <a:lnTo>
                  <a:pt x="162" y="103"/>
                </a:lnTo>
                <a:lnTo>
                  <a:pt x="162" y="103"/>
                </a:lnTo>
                <a:lnTo>
                  <a:pt x="160" y="101"/>
                </a:lnTo>
                <a:lnTo>
                  <a:pt x="160" y="99"/>
                </a:lnTo>
                <a:lnTo>
                  <a:pt x="160" y="97"/>
                </a:lnTo>
                <a:lnTo>
                  <a:pt x="162" y="95"/>
                </a:lnTo>
                <a:lnTo>
                  <a:pt x="164" y="93"/>
                </a:lnTo>
                <a:lnTo>
                  <a:pt x="166" y="93"/>
                </a:lnTo>
                <a:lnTo>
                  <a:pt x="166" y="91"/>
                </a:lnTo>
                <a:lnTo>
                  <a:pt x="160" y="88"/>
                </a:lnTo>
                <a:lnTo>
                  <a:pt x="155" y="84"/>
                </a:lnTo>
                <a:lnTo>
                  <a:pt x="153" y="84"/>
                </a:lnTo>
                <a:lnTo>
                  <a:pt x="153" y="82"/>
                </a:lnTo>
                <a:lnTo>
                  <a:pt x="155" y="80"/>
                </a:lnTo>
                <a:lnTo>
                  <a:pt x="160" y="82"/>
                </a:lnTo>
                <a:lnTo>
                  <a:pt x="166" y="84"/>
                </a:lnTo>
                <a:lnTo>
                  <a:pt x="174" y="86"/>
                </a:lnTo>
                <a:lnTo>
                  <a:pt x="172" y="82"/>
                </a:lnTo>
                <a:lnTo>
                  <a:pt x="170" y="80"/>
                </a:lnTo>
                <a:lnTo>
                  <a:pt x="160" y="76"/>
                </a:lnTo>
                <a:lnTo>
                  <a:pt x="153" y="72"/>
                </a:lnTo>
                <a:lnTo>
                  <a:pt x="151" y="72"/>
                </a:lnTo>
                <a:lnTo>
                  <a:pt x="149" y="72"/>
                </a:lnTo>
                <a:lnTo>
                  <a:pt x="147" y="74"/>
                </a:lnTo>
                <a:lnTo>
                  <a:pt x="147" y="76"/>
                </a:lnTo>
                <a:lnTo>
                  <a:pt x="147" y="76"/>
                </a:lnTo>
                <a:lnTo>
                  <a:pt x="145" y="74"/>
                </a:lnTo>
                <a:lnTo>
                  <a:pt x="145" y="78"/>
                </a:lnTo>
                <a:lnTo>
                  <a:pt x="143" y="80"/>
                </a:lnTo>
                <a:lnTo>
                  <a:pt x="139" y="82"/>
                </a:lnTo>
                <a:lnTo>
                  <a:pt x="137" y="86"/>
                </a:lnTo>
                <a:lnTo>
                  <a:pt x="136" y="86"/>
                </a:lnTo>
                <a:lnTo>
                  <a:pt x="136" y="88"/>
                </a:lnTo>
                <a:lnTo>
                  <a:pt x="136" y="88"/>
                </a:lnTo>
                <a:lnTo>
                  <a:pt x="136" y="90"/>
                </a:lnTo>
                <a:lnTo>
                  <a:pt x="134" y="88"/>
                </a:lnTo>
                <a:lnTo>
                  <a:pt x="134" y="88"/>
                </a:lnTo>
                <a:lnTo>
                  <a:pt x="134" y="88"/>
                </a:lnTo>
                <a:lnTo>
                  <a:pt x="134" y="90"/>
                </a:lnTo>
                <a:lnTo>
                  <a:pt x="130" y="95"/>
                </a:lnTo>
                <a:lnTo>
                  <a:pt x="124" y="99"/>
                </a:lnTo>
                <a:lnTo>
                  <a:pt x="118" y="103"/>
                </a:lnTo>
                <a:lnTo>
                  <a:pt x="118" y="103"/>
                </a:lnTo>
                <a:lnTo>
                  <a:pt x="117" y="103"/>
                </a:lnTo>
                <a:lnTo>
                  <a:pt x="80" y="88"/>
                </a:lnTo>
                <a:lnTo>
                  <a:pt x="77" y="90"/>
                </a:lnTo>
                <a:lnTo>
                  <a:pt x="71" y="93"/>
                </a:lnTo>
                <a:lnTo>
                  <a:pt x="77" y="93"/>
                </a:lnTo>
                <a:lnTo>
                  <a:pt x="80" y="91"/>
                </a:lnTo>
                <a:lnTo>
                  <a:pt x="82" y="93"/>
                </a:lnTo>
                <a:lnTo>
                  <a:pt x="80" y="97"/>
                </a:lnTo>
                <a:lnTo>
                  <a:pt x="77" y="101"/>
                </a:lnTo>
                <a:lnTo>
                  <a:pt x="75" y="103"/>
                </a:lnTo>
                <a:lnTo>
                  <a:pt x="78" y="103"/>
                </a:lnTo>
                <a:lnTo>
                  <a:pt x="82" y="101"/>
                </a:lnTo>
                <a:lnTo>
                  <a:pt x="88" y="103"/>
                </a:lnTo>
                <a:lnTo>
                  <a:pt x="86" y="105"/>
                </a:lnTo>
                <a:lnTo>
                  <a:pt x="84" y="107"/>
                </a:lnTo>
                <a:lnTo>
                  <a:pt x="86" y="107"/>
                </a:lnTo>
                <a:lnTo>
                  <a:pt x="88" y="107"/>
                </a:lnTo>
                <a:lnTo>
                  <a:pt x="90" y="107"/>
                </a:lnTo>
                <a:lnTo>
                  <a:pt x="92" y="109"/>
                </a:lnTo>
                <a:lnTo>
                  <a:pt x="92" y="109"/>
                </a:lnTo>
                <a:lnTo>
                  <a:pt x="92" y="111"/>
                </a:lnTo>
                <a:lnTo>
                  <a:pt x="94" y="112"/>
                </a:lnTo>
                <a:lnTo>
                  <a:pt x="94" y="114"/>
                </a:lnTo>
                <a:lnTo>
                  <a:pt x="94" y="116"/>
                </a:lnTo>
                <a:lnTo>
                  <a:pt x="92" y="114"/>
                </a:lnTo>
                <a:lnTo>
                  <a:pt x="90" y="112"/>
                </a:lnTo>
                <a:lnTo>
                  <a:pt x="90" y="111"/>
                </a:lnTo>
                <a:lnTo>
                  <a:pt x="84" y="111"/>
                </a:lnTo>
                <a:lnTo>
                  <a:pt x="80" y="112"/>
                </a:lnTo>
                <a:lnTo>
                  <a:pt x="78" y="111"/>
                </a:lnTo>
                <a:lnTo>
                  <a:pt x="78" y="111"/>
                </a:lnTo>
                <a:lnTo>
                  <a:pt x="78" y="109"/>
                </a:lnTo>
                <a:lnTo>
                  <a:pt x="80" y="107"/>
                </a:lnTo>
                <a:lnTo>
                  <a:pt x="82" y="105"/>
                </a:lnTo>
                <a:lnTo>
                  <a:pt x="75" y="107"/>
                </a:lnTo>
                <a:lnTo>
                  <a:pt x="69" y="109"/>
                </a:lnTo>
                <a:lnTo>
                  <a:pt x="67" y="109"/>
                </a:lnTo>
                <a:lnTo>
                  <a:pt x="65" y="109"/>
                </a:lnTo>
                <a:lnTo>
                  <a:pt x="65" y="109"/>
                </a:lnTo>
                <a:lnTo>
                  <a:pt x="65" y="109"/>
                </a:lnTo>
                <a:lnTo>
                  <a:pt x="67" y="105"/>
                </a:lnTo>
                <a:lnTo>
                  <a:pt x="71" y="101"/>
                </a:lnTo>
                <a:lnTo>
                  <a:pt x="75" y="99"/>
                </a:lnTo>
                <a:lnTo>
                  <a:pt x="78" y="95"/>
                </a:lnTo>
                <a:lnTo>
                  <a:pt x="67" y="97"/>
                </a:lnTo>
                <a:lnTo>
                  <a:pt x="59" y="101"/>
                </a:lnTo>
                <a:lnTo>
                  <a:pt x="50" y="107"/>
                </a:lnTo>
                <a:lnTo>
                  <a:pt x="61" y="124"/>
                </a:lnTo>
                <a:lnTo>
                  <a:pt x="65" y="131"/>
                </a:lnTo>
                <a:lnTo>
                  <a:pt x="69" y="139"/>
                </a:lnTo>
                <a:lnTo>
                  <a:pt x="73" y="147"/>
                </a:lnTo>
                <a:lnTo>
                  <a:pt x="75" y="147"/>
                </a:lnTo>
                <a:lnTo>
                  <a:pt x="77" y="147"/>
                </a:lnTo>
                <a:lnTo>
                  <a:pt x="77" y="149"/>
                </a:lnTo>
                <a:lnTo>
                  <a:pt x="75" y="149"/>
                </a:lnTo>
                <a:lnTo>
                  <a:pt x="73" y="150"/>
                </a:lnTo>
                <a:lnTo>
                  <a:pt x="73" y="152"/>
                </a:lnTo>
                <a:lnTo>
                  <a:pt x="73" y="156"/>
                </a:lnTo>
                <a:lnTo>
                  <a:pt x="73" y="158"/>
                </a:lnTo>
                <a:lnTo>
                  <a:pt x="69" y="164"/>
                </a:lnTo>
                <a:lnTo>
                  <a:pt x="65" y="166"/>
                </a:lnTo>
                <a:lnTo>
                  <a:pt x="59" y="170"/>
                </a:lnTo>
                <a:lnTo>
                  <a:pt x="56" y="175"/>
                </a:lnTo>
                <a:lnTo>
                  <a:pt x="54" y="181"/>
                </a:lnTo>
                <a:lnTo>
                  <a:pt x="50" y="185"/>
                </a:lnTo>
                <a:close/>
                <a:moveTo>
                  <a:pt x="195" y="0"/>
                </a:moveTo>
                <a:lnTo>
                  <a:pt x="195" y="0"/>
                </a:lnTo>
                <a:lnTo>
                  <a:pt x="196" y="2"/>
                </a:lnTo>
                <a:lnTo>
                  <a:pt x="198" y="4"/>
                </a:lnTo>
                <a:lnTo>
                  <a:pt x="198" y="6"/>
                </a:lnTo>
                <a:lnTo>
                  <a:pt x="196" y="10"/>
                </a:lnTo>
                <a:lnTo>
                  <a:pt x="200" y="10"/>
                </a:lnTo>
                <a:lnTo>
                  <a:pt x="202" y="10"/>
                </a:lnTo>
                <a:lnTo>
                  <a:pt x="204" y="12"/>
                </a:lnTo>
                <a:lnTo>
                  <a:pt x="202" y="13"/>
                </a:lnTo>
                <a:lnTo>
                  <a:pt x="202" y="15"/>
                </a:lnTo>
                <a:lnTo>
                  <a:pt x="200" y="15"/>
                </a:lnTo>
                <a:lnTo>
                  <a:pt x="200" y="32"/>
                </a:lnTo>
                <a:lnTo>
                  <a:pt x="200" y="48"/>
                </a:lnTo>
                <a:lnTo>
                  <a:pt x="204" y="88"/>
                </a:lnTo>
                <a:lnTo>
                  <a:pt x="206" y="91"/>
                </a:lnTo>
                <a:lnTo>
                  <a:pt x="206" y="97"/>
                </a:lnTo>
                <a:lnTo>
                  <a:pt x="206" y="103"/>
                </a:lnTo>
                <a:lnTo>
                  <a:pt x="248" y="120"/>
                </a:lnTo>
                <a:lnTo>
                  <a:pt x="305" y="149"/>
                </a:lnTo>
                <a:lnTo>
                  <a:pt x="320" y="145"/>
                </a:lnTo>
                <a:lnTo>
                  <a:pt x="335" y="139"/>
                </a:lnTo>
                <a:lnTo>
                  <a:pt x="337" y="139"/>
                </a:lnTo>
                <a:lnTo>
                  <a:pt x="339" y="141"/>
                </a:lnTo>
                <a:lnTo>
                  <a:pt x="339" y="143"/>
                </a:lnTo>
                <a:lnTo>
                  <a:pt x="337" y="145"/>
                </a:lnTo>
                <a:lnTo>
                  <a:pt x="337" y="147"/>
                </a:lnTo>
                <a:lnTo>
                  <a:pt x="335" y="147"/>
                </a:lnTo>
                <a:lnTo>
                  <a:pt x="328" y="150"/>
                </a:lnTo>
                <a:lnTo>
                  <a:pt x="322" y="152"/>
                </a:lnTo>
                <a:lnTo>
                  <a:pt x="315" y="154"/>
                </a:lnTo>
                <a:lnTo>
                  <a:pt x="315" y="154"/>
                </a:lnTo>
                <a:lnTo>
                  <a:pt x="315" y="154"/>
                </a:lnTo>
                <a:lnTo>
                  <a:pt x="316" y="156"/>
                </a:lnTo>
                <a:lnTo>
                  <a:pt x="318" y="156"/>
                </a:lnTo>
                <a:lnTo>
                  <a:pt x="320" y="158"/>
                </a:lnTo>
                <a:lnTo>
                  <a:pt x="324" y="160"/>
                </a:lnTo>
                <a:lnTo>
                  <a:pt x="326" y="162"/>
                </a:lnTo>
                <a:lnTo>
                  <a:pt x="326" y="164"/>
                </a:lnTo>
                <a:lnTo>
                  <a:pt x="326" y="166"/>
                </a:lnTo>
                <a:lnTo>
                  <a:pt x="324" y="168"/>
                </a:lnTo>
                <a:lnTo>
                  <a:pt x="318" y="166"/>
                </a:lnTo>
                <a:lnTo>
                  <a:pt x="313" y="164"/>
                </a:lnTo>
                <a:lnTo>
                  <a:pt x="309" y="160"/>
                </a:lnTo>
                <a:lnTo>
                  <a:pt x="301" y="160"/>
                </a:lnTo>
                <a:lnTo>
                  <a:pt x="294" y="162"/>
                </a:lnTo>
                <a:lnTo>
                  <a:pt x="286" y="166"/>
                </a:lnTo>
                <a:lnTo>
                  <a:pt x="278" y="168"/>
                </a:lnTo>
                <a:lnTo>
                  <a:pt x="217" y="190"/>
                </a:lnTo>
                <a:lnTo>
                  <a:pt x="216" y="194"/>
                </a:lnTo>
                <a:lnTo>
                  <a:pt x="216" y="198"/>
                </a:lnTo>
                <a:lnTo>
                  <a:pt x="216" y="202"/>
                </a:lnTo>
                <a:lnTo>
                  <a:pt x="216" y="208"/>
                </a:lnTo>
                <a:lnTo>
                  <a:pt x="210" y="257"/>
                </a:lnTo>
                <a:lnTo>
                  <a:pt x="212" y="257"/>
                </a:lnTo>
                <a:lnTo>
                  <a:pt x="212" y="257"/>
                </a:lnTo>
                <a:lnTo>
                  <a:pt x="214" y="257"/>
                </a:lnTo>
                <a:lnTo>
                  <a:pt x="212" y="259"/>
                </a:lnTo>
                <a:lnTo>
                  <a:pt x="210" y="261"/>
                </a:lnTo>
                <a:lnTo>
                  <a:pt x="210" y="267"/>
                </a:lnTo>
                <a:lnTo>
                  <a:pt x="210" y="272"/>
                </a:lnTo>
                <a:lnTo>
                  <a:pt x="210" y="278"/>
                </a:lnTo>
                <a:lnTo>
                  <a:pt x="214" y="291"/>
                </a:lnTo>
                <a:lnTo>
                  <a:pt x="212" y="293"/>
                </a:lnTo>
                <a:lnTo>
                  <a:pt x="212" y="295"/>
                </a:lnTo>
                <a:lnTo>
                  <a:pt x="210" y="297"/>
                </a:lnTo>
                <a:lnTo>
                  <a:pt x="208" y="297"/>
                </a:lnTo>
                <a:lnTo>
                  <a:pt x="166" y="267"/>
                </a:lnTo>
                <a:lnTo>
                  <a:pt x="128" y="234"/>
                </a:lnTo>
                <a:lnTo>
                  <a:pt x="105" y="217"/>
                </a:lnTo>
                <a:lnTo>
                  <a:pt x="57" y="227"/>
                </a:lnTo>
                <a:lnTo>
                  <a:pt x="10" y="238"/>
                </a:lnTo>
                <a:lnTo>
                  <a:pt x="8" y="238"/>
                </a:lnTo>
                <a:lnTo>
                  <a:pt x="6" y="238"/>
                </a:lnTo>
                <a:lnTo>
                  <a:pt x="4" y="238"/>
                </a:lnTo>
                <a:lnTo>
                  <a:pt x="2" y="238"/>
                </a:lnTo>
                <a:lnTo>
                  <a:pt x="0" y="238"/>
                </a:lnTo>
                <a:lnTo>
                  <a:pt x="0" y="236"/>
                </a:lnTo>
                <a:lnTo>
                  <a:pt x="0" y="232"/>
                </a:lnTo>
                <a:lnTo>
                  <a:pt x="0" y="230"/>
                </a:lnTo>
                <a:lnTo>
                  <a:pt x="2" y="229"/>
                </a:lnTo>
                <a:lnTo>
                  <a:pt x="8" y="223"/>
                </a:lnTo>
                <a:lnTo>
                  <a:pt x="14" y="217"/>
                </a:lnTo>
                <a:lnTo>
                  <a:pt x="14" y="217"/>
                </a:lnTo>
                <a:lnTo>
                  <a:pt x="16" y="215"/>
                </a:lnTo>
                <a:lnTo>
                  <a:pt x="17" y="215"/>
                </a:lnTo>
                <a:lnTo>
                  <a:pt x="27" y="202"/>
                </a:lnTo>
                <a:lnTo>
                  <a:pt x="37" y="189"/>
                </a:lnTo>
                <a:lnTo>
                  <a:pt x="44" y="173"/>
                </a:lnTo>
                <a:lnTo>
                  <a:pt x="50" y="166"/>
                </a:lnTo>
                <a:lnTo>
                  <a:pt x="56" y="158"/>
                </a:lnTo>
                <a:lnTo>
                  <a:pt x="63" y="149"/>
                </a:lnTo>
                <a:lnTo>
                  <a:pt x="59" y="145"/>
                </a:lnTo>
                <a:lnTo>
                  <a:pt x="57" y="141"/>
                </a:lnTo>
                <a:lnTo>
                  <a:pt x="56" y="137"/>
                </a:lnTo>
                <a:lnTo>
                  <a:pt x="56" y="135"/>
                </a:lnTo>
                <a:lnTo>
                  <a:pt x="54" y="135"/>
                </a:lnTo>
                <a:lnTo>
                  <a:pt x="54" y="135"/>
                </a:lnTo>
                <a:lnTo>
                  <a:pt x="54" y="135"/>
                </a:lnTo>
                <a:lnTo>
                  <a:pt x="54" y="135"/>
                </a:lnTo>
                <a:lnTo>
                  <a:pt x="54" y="133"/>
                </a:lnTo>
                <a:lnTo>
                  <a:pt x="54" y="133"/>
                </a:lnTo>
                <a:lnTo>
                  <a:pt x="54" y="133"/>
                </a:lnTo>
                <a:lnTo>
                  <a:pt x="52" y="133"/>
                </a:lnTo>
                <a:lnTo>
                  <a:pt x="46" y="122"/>
                </a:lnTo>
                <a:lnTo>
                  <a:pt x="40" y="114"/>
                </a:lnTo>
                <a:lnTo>
                  <a:pt x="33" y="105"/>
                </a:lnTo>
                <a:lnTo>
                  <a:pt x="33" y="103"/>
                </a:lnTo>
                <a:lnTo>
                  <a:pt x="33" y="101"/>
                </a:lnTo>
                <a:lnTo>
                  <a:pt x="31" y="99"/>
                </a:lnTo>
                <a:lnTo>
                  <a:pt x="33" y="99"/>
                </a:lnTo>
                <a:lnTo>
                  <a:pt x="35" y="103"/>
                </a:lnTo>
                <a:lnTo>
                  <a:pt x="37" y="105"/>
                </a:lnTo>
                <a:lnTo>
                  <a:pt x="16" y="67"/>
                </a:lnTo>
                <a:lnTo>
                  <a:pt x="14" y="65"/>
                </a:lnTo>
                <a:lnTo>
                  <a:pt x="14" y="63"/>
                </a:lnTo>
                <a:lnTo>
                  <a:pt x="14" y="63"/>
                </a:lnTo>
                <a:lnTo>
                  <a:pt x="12" y="61"/>
                </a:lnTo>
                <a:lnTo>
                  <a:pt x="10" y="57"/>
                </a:lnTo>
                <a:lnTo>
                  <a:pt x="10" y="55"/>
                </a:lnTo>
                <a:lnTo>
                  <a:pt x="12" y="55"/>
                </a:lnTo>
                <a:lnTo>
                  <a:pt x="12" y="55"/>
                </a:lnTo>
                <a:lnTo>
                  <a:pt x="14" y="55"/>
                </a:lnTo>
                <a:lnTo>
                  <a:pt x="14" y="53"/>
                </a:lnTo>
                <a:lnTo>
                  <a:pt x="14" y="51"/>
                </a:lnTo>
                <a:lnTo>
                  <a:pt x="14" y="50"/>
                </a:lnTo>
                <a:lnTo>
                  <a:pt x="14" y="51"/>
                </a:lnTo>
                <a:lnTo>
                  <a:pt x="12" y="51"/>
                </a:lnTo>
                <a:lnTo>
                  <a:pt x="10" y="51"/>
                </a:lnTo>
                <a:lnTo>
                  <a:pt x="10" y="51"/>
                </a:lnTo>
                <a:lnTo>
                  <a:pt x="8" y="51"/>
                </a:lnTo>
                <a:lnTo>
                  <a:pt x="10" y="50"/>
                </a:lnTo>
                <a:lnTo>
                  <a:pt x="10" y="50"/>
                </a:lnTo>
                <a:lnTo>
                  <a:pt x="12" y="50"/>
                </a:lnTo>
                <a:lnTo>
                  <a:pt x="12" y="50"/>
                </a:lnTo>
                <a:lnTo>
                  <a:pt x="12" y="50"/>
                </a:lnTo>
                <a:lnTo>
                  <a:pt x="10" y="48"/>
                </a:lnTo>
                <a:lnTo>
                  <a:pt x="8" y="48"/>
                </a:lnTo>
                <a:lnTo>
                  <a:pt x="8" y="46"/>
                </a:lnTo>
                <a:lnTo>
                  <a:pt x="6" y="44"/>
                </a:lnTo>
                <a:lnTo>
                  <a:pt x="6" y="42"/>
                </a:lnTo>
                <a:lnTo>
                  <a:pt x="8" y="40"/>
                </a:lnTo>
                <a:lnTo>
                  <a:pt x="8" y="40"/>
                </a:lnTo>
                <a:lnTo>
                  <a:pt x="10" y="40"/>
                </a:lnTo>
                <a:lnTo>
                  <a:pt x="113" y="82"/>
                </a:lnTo>
                <a:lnTo>
                  <a:pt x="149" y="46"/>
                </a:lnTo>
                <a:lnTo>
                  <a:pt x="189" y="12"/>
                </a:lnTo>
                <a:lnTo>
                  <a:pt x="189" y="12"/>
                </a:lnTo>
                <a:lnTo>
                  <a:pt x="191" y="10"/>
                </a:lnTo>
                <a:lnTo>
                  <a:pt x="191" y="6"/>
                </a:lnTo>
                <a:lnTo>
                  <a:pt x="191" y="2"/>
                </a:lnTo>
                <a:lnTo>
                  <a:pt x="193" y="2"/>
                </a:lnTo>
                <a:lnTo>
                  <a:pt x="195" y="0"/>
                </a:lnTo>
                <a:close/>
              </a:path>
            </a:pathLst>
          </a:custGeom>
          <a:solidFill>
            <a:srgbClr val="8EA4D8"/>
          </a:solid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Freeform 33"/>
          <p:cNvSpPr>
            <a:spLocks noEditPoints="1"/>
          </p:cNvSpPr>
          <p:nvPr/>
        </p:nvSpPr>
        <p:spPr bwMode="auto">
          <a:xfrm>
            <a:off x="1122134" y="4785932"/>
            <a:ext cx="804636" cy="704946"/>
          </a:xfrm>
          <a:custGeom>
            <a:avLst/>
            <a:gdLst>
              <a:gd name="T0" fmla="*/ 185 w 339"/>
              <a:gd name="T1" fmla="*/ 36 h 297"/>
              <a:gd name="T2" fmla="*/ 183 w 339"/>
              <a:gd name="T3" fmla="*/ 63 h 297"/>
              <a:gd name="T4" fmla="*/ 73 w 339"/>
              <a:gd name="T5" fmla="*/ 86 h 297"/>
              <a:gd name="T6" fmla="*/ 166 w 339"/>
              <a:gd name="T7" fmla="*/ 244 h 297"/>
              <a:gd name="T8" fmla="*/ 176 w 339"/>
              <a:gd name="T9" fmla="*/ 44 h 297"/>
              <a:gd name="T10" fmla="*/ 267 w 339"/>
              <a:gd name="T11" fmla="*/ 147 h 297"/>
              <a:gd name="T12" fmla="*/ 256 w 339"/>
              <a:gd name="T13" fmla="*/ 152 h 297"/>
              <a:gd name="T14" fmla="*/ 40 w 339"/>
              <a:gd name="T15" fmla="*/ 219 h 297"/>
              <a:gd name="T16" fmla="*/ 172 w 339"/>
              <a:gd name="T17" fmla="*/ 61 h 297"/>
              <a:gd name="T18" fmla="*/ 256 w 339"/>
              <a:gd name="T19" fmla="*/ 143 h 297"/>
              <a:gd name="T20" fmla="*/ 160 w 339"/>
              <a:gd name="T21" fmla="*/ 234 h 297"/>
              <a:gd name="T22" fmla="*/ 168 w 339"/>
              <a:gd name="T23" fmla="*/ 51 h 297"/>
              <a:gd name="T24" fmla="*/ 59 w 339"/>
              <a:gd name="T25" fmla="*/ 215 h 297"/>
              <a:gd name="T26" fmla="*/ 179 w 339"/>
              <a:gd name="T27" fmla="*/ 74 h 297"/>
              <a:gd name="T28" fmla="*/ 254 w 339"/>
              <a:gd name="T29" fmla="*/ 158 h 297"/>
              <a:gd name="T30" fmla="*/ 67 w 339"/>
              <a:gd name="T31" fmla="*/ 213 h 297"/>
              <a:gd name="T32" fmla="*/ 40 w 339"/>
              <a:gd name="T33" fmla="*/ 90 h 297"/>
              <a:gd name="T34" fmla="*/ 193 w 339"/>
              <a:gd name="T35" fmla="*/ 248 h 297"/>
              <a:gd name="T36" fmla="*/ 42 w 339"/>
              <a:gd name="T37" fmla="*/ 196 h 297"/>
              <a:gd name="T38" fmla="*/ 227 w 339"/>
              <a:gd name="T39" fmla="*/ 126 h 297"/>
              <a:gd name="T40" fmla="*/ 198 w 339"/>
              <a:gd name="T41" fmla="*/ 234 h 297"/>
              <a:gd name="T42" fmla="*/ 67 w 339"/>
              <a:gd name="T43" fmla="*/ 181 h 297"/>
              <a:gd name="T44" fmla="*/ 99 w 339"/>
              <a:gd name="T45" fmla="*/ 171 h 297"/>
              <a:gd name="T46" fmla="*/ 92 w 339"/>
              <a:gd name="T47" fmla="*/ 187 h 297"/>
              <a:gd name="T48" fmla="*/ 78 w 339"/>
              <a:gd name="T49" fmla="*/ 194 h 297"/>
              <a:gd name="T50" fmla="*/ 118 w 339"/>
              <a:gd name="T51" fmla="*/ 208 h 297"/>
              <a:gd name="T52" fmla="*/ 147 w 339"/>
              <a:gd name="T53" fmla="*/ 211 h 297"/>
              <a:gd name="T54" fmla="*/ 168 w 339"/>
              <a:gd name="T55" fmla="*/ 189 h 297"/>
              <a:gd name="T56" fmla="*/ 168 w 339"/>
              <a:gd name="T57" fmla="*/ 179 h 297"/>
              <a:gd name="T58" fmla="*/ 185 w 339"/>
              <a:gd name="T59" fmla="*/ 198 h 297"/>
              <a:gd name="T60" fmla="*/ 172 w 339"/>
              <a:gd name="T61" fmla="*/ 219 h 297"/>
              <a:gd name="T62" fmla="*/ 208 w 339"/>
              <a:gd name="T63" fmla="*/ 185 h 297"/>
              <a:gd name="T64" fmla="*/ 246 w 339"/>
              <a:gd name="T65" fmla="*/ 154 h 297"/>
              <a:gd name="T66" fmla="*/ 231 w 339"/>
              <a:gd name="T67" fmla="*/ 156 h 297"/>
              <a:gd name="T68" fmla="*/ 206 w 339"/>
              <a:gd name="T69" fmla="*/ 147 h 297"/>
              <a:gd name="T70" fmla="*/ 210 w 339"/>
              <a:gd name="T71" fmla="*/ 135 h 297"/>
              <a:gd name="T72" fmla="*/ 204 w 339"/>
              <a:gd name="T73" fmla="*/ 116 h 297"/>
              <a:gd name="T74" fmla="*/ 168 w 339"/>
              <a:gd name="T75" fmla="*/ 65 h 297"/>
              <a:gd name="T76" fmla="*/ 174 w 339"/>
              <a:gd name="T77" fmla="*/ 88 h 297"/>
              <a:gd name="T78" fmla="*/ 162 w 339"/>
              <a:gd name="T79" fmla="*/ 103 h 297"/>
              <a:gd name="T80" fmla="*/ 160 w 339"/>
              <a:gd name="T81" fmla="*/ 82 h 297"/>
              <a:gd name="T82" fmla="*/ 145 w 339"/>
              <a:gd name="T83" fmla="*/ 78 h 297"/>
              <a:gd name="T84" fmla="*/ 124 w 339"/>
              <a:gd name="T85" fmla="*/ 99 h 297"/>
              <a:gd name="T86" fmla="*/ 78 w 339"/>
              <a:gd name="T87" fmla="*/ 103 h 297"/>
              <a:gd name="T88" fmla="*/ 94 w 339"/>
              <a:gd name="T89" fmla="*/ 116 h 297"/>
              <a:gd name="T90" fmla="*/ 67 w 339"/>
              <a:gd name="T91" fmla="*/ 109 h 297"/>
              <a:gd name="T92" fmla="*/ 69 w 339"/>
              <a:gd name="T93" fmla="*/ 139 h 297"/>
              <a:gd name="T94" fmla="*/ 56 w 339"/>
              <a:gd name="T95" fmla="*/ 175 h 297"/>
              <a:gd name="T96" fmla="*/ 202 w 339"/>
              <a:gd name="T97" fmla="*/ 15 h 297"/>
              <a:gd name="T98" fmla="*/ 339 w 339"/>
              <a:gd name="T99" fmla="*/ 141 h 297"/>
              <a:gd name="T100" fmla="*/ 324 w 339"/>
              <a:gd name="T101" fmla="*/ 160 h 297"/>
              <a:gd name="T102" fmla="*/ 216 w 339"/>
              <a:gd name="T103" fmla="*/ 194 h 297"/>
              <a:gd name="T104" fmla="*/ 214 w 339"/>
              <a:gd name="T105" fmla="*/ 291 h 297"/>
              <a:gd name="T106" fmla="*/ 2 w 339"/>
              <a:gd name="T107" fmla="*/ 238 h 297"/>
              <a:gd name="T108" fmla="*/ 44 w 339"/>
              <a:gd name="T109" fmla="*/ 173 h 297"/>
              <a:gd name="T110" fmla="*/ 54 w 339"/>
              <a:gd name="T111" fmla="*/ 133 h 297"/>
              <a:gd name="T112" fmla="*/ 14 w 339"/>
              <a:gd name="T113" fmla="*/ 65 h 297"/>
              <a:gd name="T114" fmla="*/ 12 w 339"/>
              <a:gd name="T115" fmla="*/ 51 h 297"/>
              <a:gd name="T116" fmla="*/ 6 w 339"/>
              <a:gd name="T117" fmla="*/ 4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9" h="297">
                <a:moveTo>
                  <a:pt x="29" y="217"/>
                </a:moveTo>
                <a:lnTo>
                  <a:pt x="29" y="219"/>
                </a:lnTo>
                <a:lnTo>
                  <a:pt x="33" y="219"/>
                </a:lnTo>
                <a:lnTo>
                  <a:pt x="31" y="217"/>
                </a:lnTo>
                <a:lnTo>
                  <a:pt x="31" y="217"/>
                </a:lnTo>
                <a:lnTo>
                  <a:pt x="29" y="217"/>
                </a:lnTo>
                <a:close/>
                <a:moveTo>
                  <a:pt x="185" y="36"/>
                </a:moveTo>
                <a:lnTo>
                  <a:pt x="183" y="36"/>
                </a:lnTo>
                <a:lnTo>
                  <a:pt x="183" y="36"/>
                </a:lnTo>
                <a:lnTo>
                  <a:pt x="187" y="38"/>
                </a:lnTo>
                <a:lnTo>
                  <a:pt x="187" y="36"/>
                </a:lnTo>
                <a:lnTo>
                  <a:pt x="187" y="36"/>
                </a:lnTo>
                <a:lnTo>
                  <a:pt x="185" y="36"/>
                </a:lnTo>
                <a:close/>
                <a:moveTo>
                  <a:pt x="267" y="160"/>
                </a:moveTo>
                <a:lnTo>
                  <a:pt x="267" y="160"/>
                </a:lnTo>
                <a:lnTo>
                  <a:pt x="267" y="160"/>
                </a:lnTo>
                <a:lnTo>
                  <a:pt x="267" y="160"/>
                </a:lnTo>
                <a:lnTo>
                  <a:pt x="269" y="162"/>
                </a:lnTo>
                <a:lnTo>
                  <a:pt x="269" y="162"/>
                </a:lnTo>
                <a:lnTo>
                  <a:pt x="269" y="162"/>
                </a:lnTo>
                <a:lnTo>
                  <a:pt x="269" y="160"/>
                </a:lnTo>
                <a:lnTo>
                  <a:pt x="269" y="158"/>
                </a:lnTo>
                <a:lnTo>
                  <a:pt x="269" y="158"/>
                </a:lnTo>
                <a:lnTo>
                  <a:pt x="267" y="158"/>
                </a:lnTo>
                <a:lnTo>
                  <a:pt x="267" y="160"/>
                </a:lnTo>
                <a:close/>
                <a:moveTo>
                  <a:pt x="183" y="63"/>
                </a:moveTo>
                <a:lnTo>
                  <a:pt x="185" y="63"/>
                </a:lnTo>
                <a:lnTo>
                  <a:pt x="187" y="65"/>
                </a:lnTo>
                <a:lnTo>
                  <a:pt x="189" y="65"/>
                </a:lnTo>
                <a:lnTo>
                  <a:pt x="189" y="65"/>
                </a:lnTo>
                <a:lnTo>
                  <a:pt x="187" y="63"/>
                </a:lnTo>
                <a:lnTo>
                  <a:pt x="185" y="63"/>
                </a:lnTo>
                <a:lnTo>
                  <a:pt x="183" y="63"/>
                </a:lnTo>
                <a:close/>
                <a:moveTo>
                  <a:pt x="71" y="86"/>
                </a:moveTo>
                <a:lnTo>
                  <a:pt x="75" y="88"/>
                </a:lnTo>
                <a:lnTo>
                  <a:pt x="75" y="88"/>
                </a:lnTo>
                <a:lnTo>
                  <a:pt x="77" y="86"/>
                </a:lnTo>
                <a:lnTo>
                  <a:pt x="75" y="86"/>
                </a:lnTo>
                <a:lnTo>
                  <a:pt x="73" y="86"/>
                </a:lnTo>
                <a:lnTo>
                  <a:pt x="71" y="86"/>
                </a:lnTo>
                <a:close/>
                <a:moveTo>
                  <a:pt x="40" y="202"/>
                </a:moveTo>
                <a:lnTo>
                  <a:pt x="42" y="204"/>
                </a:lnTo>
                <a:lnTo>
                  <a:pt x="44" y="204"/>
                </a:lnTo>
                <a:lnTo>
                  <a:pt x="46" y="204"/>
                </a:lnTo>
                <a:lnTo>
                  <a:pt x="40" y="202"/>
                </a:lnTo>
                <a:lnTo>
                  <a:pt x="40" y="202"/>
                </a:lnTo>
                <a:lnTo>
                  <a:pt x="40" y="202"/>
                </a:lnTo>
                <a:lnTo>
                  <a:pt x="40" y="202"/>
                </a:lnTo>
                <a:close/>
                <a:moveTo>
                  <a:pt x="162" y="242"/>
                </a:moveTo>
                <a:lnTo>
                  <a:pt x="164" y="242"/>
                </a:lnTo>
                <a:lnTo>
                  <a:pt x="166" y="244"/>
                </a:lnTo>
                <a:lnTo>
                  <a:pt x="166" y="244"/>
                </a:lnTo>
                <a:lnTo>
                  <a:pt x="168" y="242"/>
                </a:lnTo>
                <a:lnTo>
                  <a:pt x="168" y="242"/>
                </a:lnTo>
                <a:lnTo>
                  <a:pt x="168" y="242"/>
                </a:lnTo>
                <a:lnTo>
                  <a:pt x="166" y="242"/>
                </a:lnTo>
                <a:lnTo>
                  <a:pt x="162" y="242"/>
                </a:lnTo>
                <a:close/>
                <a:moveTo>
                  <a:pt x="179" y="46"/>
                </a:moveTo>
                <a:lnTo>
                  <a:pt x="181" y="46"/>
                </a:lnTo>
                <a:lnTo>
                  <a:pt x="183" y="46"/>
                </a:lnTo>
                <a:lnTo>
                  <a:pt x="181" y="44"/>
                </a:lnTo>
                <a:lnTo>
                  <a:pt x="177" y="44"/>
                </a:lnTo>
                <a:lnTo>
                  <a:pt x="177" y="44"/>
                </a:lnTo>
                <a:lnTo>
                  <a:pt x="176" y="44"/>
                </a:lnTo>
                <a:lnTo>
                  <a:pt x="176" y="44"/>
                </a:lnTo>
                <a:lnTo>
                  <a:pt x="177" y="44"/>
                </a:lnTo>
                <a:lnTo>
                  <a:pt x="179" y="46"/>
                </a:lnTo>
                <a:close/>
                <a:moveTo>
                  <a:pt x="195" y="257"/>
                </a:moveTo>
                <a:lnTo>
                  <a:pt x="191" y="257"/>
                </a:lnTo>
                <a:lnTo>
                  <a:pt x="189" y="257"/>
                </a:lnTo>
                <a:lnTo>
                  <a:pt x="195" y="259"/>
                </a:lnTo>
                <a:lnTo>
                  <a:pt x="198" y="257"/>
                </a:lnTo>
                <a:lnTo>
                  <a:pt x="196" y="257"/>
                </a:lnTo>
                <a:lnTo>
                  <a:pt x="195" y="257"/>
                </a:lnTo>
                <a:lnTo>
                  <a:pt x="195" y="257"/>
                </a:lnTo>
                <a:close/>
                <a:moveTo>
                  <a:pt x="269" y="154"/>
                </a:moveTo>
                <a:lnTo>
                  <a:pt x="269" y="150"/>
                </a:lnTo>
                <a:lnTo>
                  <a:pt x="267" y="147"/>
                </a:lnTo>
                <a:lnTo>
                  <a:pt x="263" y="143"/>
                </a:lnTo>
                <a:lnTo>
                  <a:pt x="269" y="154"/>
                </a:lnTo>
                <a:lnTo>
                  <a:pt x="269" y="154"/>
                </a:lnTo>
                <a:lnTo>
                  <a:pt x="269" y="154"/>
                </a:lnTo>
                <a:lnTo>
                  <a:pt x="269" y="154"/>
                </a:lnTo>
                <a:close/>
                <a:moveTo>
                  <a:pt x="37" y="210"/>
                </a:moveTo>
                <a:lnTo>
                  <a:pt x="35" y="210"/>
                </a:lnTo>
                <a:lnTo>
                  <a:pt x="33" y="211"/>
                </a:lnTo>
                <a:lnTo>
                  <a:pt x="35" y="211"/>
                </a:lnTo>
                <a:lnTo>
                  <a:pt x="38" y="213"/>
                </a:lnTo>
                <a:lnTo>
                  <a:pt x="44" y="213"/>
                </a:lnTo>
                <a:lnTo>
                  <a:pt x="37" y="210"/>
                </a:lnTo>
                <a:close/>
                <a:moveTo>
                  <a:pt x="256" y="152"/>
                </a:moveTo>
                <a:lnTo>
                  <a:pt x="257" y="156"/>
                </a:lnTo>
                <a:lnTo>
                  <a:pt x="259" y="160"/>
                </a:lnTo>
                <a:lnTo>
                  <a:pt x="259" y="164"/>
                </a:lnTo>
                <a:lnTo>
                  <a:pt x="259" y="164"/>
                </a:lnTo>
                <a:lnTo>
                  <a:pt x="261" y="164"/>
                </a:lnTo>
                <a:lnTo>
                  <a:pt x="261" y="164"/>
                </a:lnTo>
                <a:lnTo>
                  <a:pt x="259" y="158"/>
                </a:lnTo>
                <a:lnTo>
                  <a:pt x="257" y="154"/>
                </a:lnTo>
                <a:lnTo>
                  <a:pt x="256" y="152"/>
                </a:lnTo>
                <a:close/>
                <a:moveTo>
                  <a:pt x="35" y="215"/>
                </a:moveTo>
                <a:lnTo>
                  <a:pt x="37" y="217"/>
                </a:lnTo>
                <a:lnTo>
                  <a:pt x="38" y="219"/>
                </a:lnTo>
                <a:lnTo>
                  <a:pt x="40" y="219"/>
                </a:lnTo>
                <a:lnTo>
                  <a:pt x="42" y="219"/>
                </a:lnTo>
                <a:lnTo>
                  <a:pt x="44" y="219"/>
                </a:lnTo>
                <a:lnTo>
                  <a:pt x="40" y="217"/>
                </a:lnTo>
                <a:lnTo>
                  <a:pt x="37" y="215"/>
                </a:lnTo>
                <a:lnTo>
                  <a:pt x="35" y="215"/>
                </a:lnTo>
                <a:lnTo>
                  <a:pt x="35" y="215"/>
                </a:lnTo>
                <a:lnTo>
                  <a:pt x="35" y="215"/>
                </a:lnTo>
                <a:close/>
                <a:moveTo>
                  <a:pt x="162" y="59"/>
                </a:moveTo>
                <a:lnTo>
                  <a:pt x="170" y="63"/>
                </a:lnTo>
                <a:lnTo>
                  <a:pt x="179" y="65"/>
                </a:lnTo>
                <a:lnTo>
                  <a:pt x="177" y="65"/>
                </a:lnTo>
                <a:lnTo>
                  <a:pt x="177" y="63"/>
                </a:lnTo>
                <a:lnTo>
                  <a:pt x="172" y="61"/>
                </a:lnTo>
                <a:lnTo>
                  <a:pt x="164" y="59"/>
                </a:lnTo>
                <a:lnTo>
                  <a:pt x="164" y="59"/>
                </a:lnTo>
                <a:lnTo>
                  <a:pt x="162" y="59"/>
                </a:lnTo>
                <a:lnTo>
                  <a:pt x="162" y="59"/>
                </a:lnTo>
                <a:lnTo>
                  <a:pt x="162" y="59"/>
                </a:lnTo>
                <a:close/>
                <a:moveTo>
                  <a:pt x="256" y="143"/>
                </a:moveTo>
                <a:lnTo>
                  <a:pt x="259" y="150"/>
                </a:lnTo>
                <a:lnTo>
                  <a:pt x="263" y="160"/>
                </a:lnTo>
                <a:lnTo>
                  <a:pt x="261" y="150"/>
                </a:lnTo>
                <a:lnTo>
                  <a:pt x="257" y="141"/>
                </a:lnTo>
                <a:lnTo>
                  <a:pt x="257" y="141"/>
                </a:lnTo>
                <a:lnTo>
                  <a:pt x="257" y="141"/>
                </a:lnTo>
                <a:lnTo>
                  <a:pt x="256" y="143"/>
                </a:lnTo>
                <a:close/>
                <a:moveTo>
                  <a:pt x="42" y="72"/>
                </a:moveTo>
                <a:lnTo>
                  <a:pt x="35" y="76"/>
                </a:lnTo>
                <a:lnTo>
                  <a:pt x="33" y="78"/>
                </a:lnTo>
                <a:lnTo>
                  <a:pt x="33" y="78"/>
                </a:lnTo>
                <a:lnTo>
                  <a:pt x="38" y="76"/>
                </a:lnTo>
                <a:lnTo>
                  <a:pt x="46" y="74"/>
                </a:lnTo>
                <a:lnTo>
                  <a:pt x="46" y="72"/>
                </a:lnTo>
                <a:lnTo>
                  <a:pt x="44" y="72"/>
                </a:lnTo>
                <a:lnTo>
                  <a:pt x="42" y="72"/>
                </a:lnTo>
                <a:close/>
                <a:moveTo>
                  <a:pt x="151" y="232"/>
                </a:moveTo>
                <a:lnTo>
                  <a:pt x="155" y="234"/>
                </a:lnTo>
                <a:lnTo>
                  <a:pt x="156" y="236"/>
                </a:lnTo>
                <a:lnTo>
                  <a:pt x="160" y="234"/>
                </a:lnTo>
                <a:lnTo>
                  <a:pt x="166" y="232"/>
                </a:lnTo>
                <a:lnTo>
                  <a:pt x="151" y="232"/>
                </a:lnTo>
                <a:close/>
                <a:moveTo>
                  <a:pt x="54" y="78"/>
                </a:moveTo>
                <a:lnTo>
                  <a:pt x="52" y="76"/>
                </a:lnTo>
                <a:lnTo>
                  <a:pt x="52" y="76"/>
                </a:lnTo>
                <a:lnTo>
                  <a:pt x="44" y="78"/>
                </a:lnTo>
                <a:lnTo>
                  <a:pt x="37" y="82"/>
                </a:lnTo>
                <a:lnTo>
                  <a:pt x="37" y="84"/>
                </a:lnTo>
                <a:lnTo>
                  <a:pt x="37" y="84"/>
                </a:lnTo>
                <a:lnTo>
                  <a:pt x="44" y="80"/>
                </a:lnTo>
                <a:lnTo>
                  <a:pt x="54" y="78"/>
                </a:lnTo>
                <a:close/>
                <a:moveTo>
                  <a:pt x="168" y="51"/>
                </a:moveTo>
                <a:lnTo>
                  <a:pt x="168" y="51"/>
                </a:lnTo>
                <a:lnTo>
                  <a:pt x="166" y="53"/>
                </a:lnTo>
                <a:lnTo>
                  <a:pt x="166" y="53"/>
                </a:lnTo>
                <a:lnTo>
                  <a:pt x="177" y="57"/>
                </a:lnTo>
                <a:lnTo>
                  <a:pt x="189" y="59"/>
                </a:lnTo>
                <a:lnTo>
                  <a:pt x="177" y="55"/>
                </a:lnTo>
                <a:lnTo>
                  <a:pt x="168" y="51"/>
                </a:lnTo>
                <a:close/>
                <a:moveTo>
                  <a:pt x="40" y="208"/>
                </a:moveTo>
                <a:lnTo>
                  <a:pt x="42" y="210"/>
                </a:lnTo>
                <a:lnTo>
                  <a:pt x="46" y="211"/>
                </a:lnTo>
                <a:lnTo>
                  <a:pt x="50" y="213"/>
                </a:lnTo>
                <a:lnTo>
                  <a:pt x="52" y="215"/>
                </a:lnTo>
                <a:lnTo>
                  <a:pt x="56" y="215"/>
                </a:lnTo>
                <a:lnTo>
                  <a:pt x="59" y="215"/>
                </a:lnTo>
                <a:lnTo>
                  <a:pt x="50" y="210"/>
                </a:lnTo>
                <a:lnTo>
                  <a:pt x="42" y="206"/>
                </a:lnTo>
                <a:lnTo>
                  <a:pt x="40" y="208"/>
                </a:lnTo>
                <a:lnTo>
                  <a:pt x="40" y="208"/>
                </a:lnTo>
                <a:close/>
                <a:moveTo>
                  <a:pt x="179" y="74"/>
                </a:moveTo>
                <a:lnTo>
                  <a:pt x="172" y="71"/>
                </a:lnTo>
                <a:lnTo>
                  <a:pt x="162" y="65"/>
                </a:lnTo>
                <a:lnTo>
                  <a:pt x="160" y="65"/>
                </a:lnTo>
                <a:lnTo>
                  <a:pt x="158" y="65"/>
                </a:lnTo>
                <a:lnTo>
                  <a:pt x="156" y="65"/>
                </a:lnTo>
                <a:lnTo>
                  <a:pt x="155" y="67"/>
                </a:lnTo>
                <a:lnTo>
                  <a:pt x="168" y="71"/>
                </a:lnTo>
                <a:lnTo>
                  <a:pt x="179" y="74"/>
                </a:lnTo>
                <a:close/>
                <a:moveTo>
                  <a:pt x="195" y="240"/>
                </a:moveTo>
                <a:lnTo>
                  <a:pt x="170" y="244"/>
                </a:lnTo>
                <a:lnTo>
                  <a:pt x="174" y="246"/>
                </a:lnTo>
                <a:lnTo>
                  <a:pt x="176" y="246"/>
                </a:lnTo>
                <a:lnTo>
                  <a:pt x="177" y="246"/>
                </a:lnTo>
                <a:lnTo>
                  <a:pt x="187" y="244"/>
                </a:lnTo>
                <a:lnTo>
                  <a:pt x="196" y="242"/>
                </a:lnTo>
                <a:lnTo>
                  <a:pt x="196" y="238"/>
                </a:lnTo>
                <a:lnTo>
                  <a:pt x="196" y="238"/>
                </a:lnTo>
                <a:lnTo>
                  <a:pt x="195" y="240"/>
                </a:lnTo>
                <a:close/>
                <a:moveTo>
                  <a:pt x="242" y="133"/>
                </a:moveTo>
                <a:lnTo>
                  <a:pt x="254" y="158"/>
                </a:lnTo>
                <a:lnTo>
                  <a:pt x="254" y="158"/>
                </a:lnTo>
                <a:lnTo>
                  <a:pt x="254" y="160"/>
                </a:lnTo>
                <a:lnTo>
                  <a:pt x="256" y="160"/>
                </a:lnTo>
                <a:lnTo>
                  <a:pt x="256" y="158"/>
                </a:lnTo>
                <a:lnTo>
                  <a:pt x="252" y="147"/>
                </a:lnTo>
                <a:lnTo>
                  <a:pt x="246" y="135"/>
                </a:lnTo>
                <a:lnTo>
                  <a:pt x="244" y="135"/>
                </a:lnTo>
                <a:lnTo>
                  <a:pt x="242" y="133"/>
                </a:lnTo>
                <a:lnTo>
                  <a:pt x="242" y="133"/>
                </a:lnTo>
                <a:lnTo>
                  <a:pt x="242" y="133"/>
                </a:lnTo>
                <a:close/>
                <a:moveTo>
                  <a:pt x="50" y="202"/>
                </a:moveTo>
                <a:lnTo>
                  <a:pt x="56" y="206"/>
                </a:lnTo>
                <a:lnTo>
                  <a:pt x="61" y="210"/>
                </a:lnTo>
                <a:lnTo>
                  <a:pt x="67" y="213"/>
                </a:lnTo>
                <a:lnTo>
                  <a:pt x="69" y="213"/>
                </a:lnTo>
                <a:lnTo>
                  <a:pt x="73" y="213"/>
                </a:lnTo>
                <a:lnTo>
                  <a:pt x="77" y="211"/>
                </a:lnTo>
                <a:lnTo>
                  <a:pt x="65" y="208"/>
                </a:lnTo>
                <a:lnTo>
                  <a:pt x="54" y="204"/>
                </a:lnTo>
                <a:lnTo>
                  <a:pt x="54" y="202"/>
                </a:lnTo>
                <a:lnTo>
                  <a:pt x="52" y="202"/>
                </a:lnTo>
                <a:lnTo>
                  <a:pt x="50" y="202"/>
                </a:lnTo>
                <a:lnTo>
                  <a:pt x="50" y="202"/>
                </a:lnTo>
                <a:lnTo>
                  <a:pt x="50" y="202"/>
                </a:lnTo>
                <a:close/>
                <a:moveTo>
                  <a:pt x="57" y="82"/>
                </a:moveTo>
                <a:lnTo>
                  <a:pt x="40" y="88"/>
                </a:lnTo>
                <a:lnTo>
                  <a:pt x="40" y="90"/>
                </a:lnTo>
                <a:lnTo>
                  <a:pt x="42" y="93"/>
                </a:lnTo>
                <a:lnTo>
                  <a:pt x="61" y="82"/>
                </a:lnTo>
                <a:lnTo>
                  <a:pt x="59" y="80"/>
                </a:lnTo>
                <a:lnTo>
                  <a:pt x="57" y="82"/>
                </a:lnTo>
                <a:close/>
                <a:moveTo>
                  <a:pt x="193" y="248"/>
                </a:moveTo>
                <a:lnTo>
                  <a:pt x="183" y="250"/>
                </a:lnTo>
                <a:lnTo>
                  <a:pt x="176" y="251"/>
                </a:lnTo>
                <a:lnTo>
                  <a:pt x="177" y="253"/>
                </a:lnTo>
                <a:lnTo>
                  <a:pt x="179" y="253"/>
                </a:lnTo>
                <a:lnTo>
                  <a:pt x="189" y="253"/>
                </a:lnTo>
                <a:lnTo>
                  <a:pt x="196" y="253"/>
                </a:lnTo>
                <a:lnTo>
                  <a:pt x="196" y="246"/>
                </a:lnTo>
                <a:lnTo>
                  <a:pt x="193" y="248"/>
                </a:lnTo>
                <a:close/>
                <a:moveTo>
                  <a:pt x="71" y="86"/>
                </a:moveTo>
                <a:lnTo>
                  <a:pt x="61" y="90"/>
                </a:lnTo>
                <a:lnTo>
                  <a:pt x="54" y="93"/>
                </a:lnTo>
                <a:lnTo>
                  <a:pt x="44" y="97"/>
                </a:lnTo>
                <a:lnTo>
                  <a:pt x="48" y="103"/>
                </a:lnTo>
                <a:lnTo>
                  <a:pt x="59" y="95"/>
                </a:lnTo>
                <a:lnTo>
                  <a:pt x="71" y="90"/>
                </a:lnTo>
                <a:lnTo>
                  <a:pt x="73" y="90"/>
                </a:lnTo>
                <a:lnTo>
                  <a:pt x="71" y="88"/>
                </a:lnTo>
                <a:lnTo>
                  <a:pt x="71" y="86"/>
                </a:lnTo>
                <a:close/>
                <a:moveTo>
                  <a:pt x="50" y="185"/>
                </a:moveTo>
                <a:lnTo>
                  <a:pt x="46" y="190"/>
                </a:lnTo>
                <a:lnTo>
                  <a:pt x="42" y="196"/>
                </a:lnTo>
                <a:lnTo>
                  <a:pt x="52" y="200"/>
                </a:lnTo>
                <a:lnTo>
                  <a:pt x="61" y="202"/>
                </a:lnTo>
                <a:lnTo>
                  <a:pt x="69" y="206"/>
                </a:lnTo>
                <a:lnTo>
                  <a:pt x="71" y="206"/>
                </a:lnTo>
                <a:lnTo>
                  <a:pt x="71" y="206"/>
                </a:lnTo>
                <a:lnTo>
                  <a:pt x="69" y="206"/>
                </a:lnTo>
                <a:lnTo>
                  <a:pt x="69" y="206"/>
                </a:lnTo>
                <a:lnTo>
                  <a:pt x="61" y="200"/>
                </a:lnTo>
                <a:lnTo>
                  <a:pt x="56" y="194"/>
                </a:lnTo>
                <a:lnTo>
                  <a:pt x="50" y="189"/>
                </a:lnTo>
                <a:lnTo>
                  <a:pt x="50" y="187"/>
                </a:lnTo>
                <a:lnTo>
                  <a:pt x="50" y="185"/>
                </a:lnTo>
                <a:close/>
                <a:moveTo>
                  <a:pt x="227" y="126"/>
                </a:moveTo>
                <a:lnTo>
                  <a:pt x="235" y="145"/>
                </a:lnTo>
                <a:lnTo>
                  <a:pt x="244" y="164"/>
                </a:lnTo>
                <a:lnTo>
                  <a:pt x="240" y="147"/>
                </a:lnTo>
                <a:lnTo>
                  <a:pt x="235" y="130"/>
                </a:lnTo>
                <a:lnTo>
                  <a:pt x="227" y="126"/>
                </a:lnTo>
                <a:lnTo>
                  <a:pt x="227" y="126"/>
                </a:lnTo>
                <a:lnTo>
                  <a:pt x="227" y="126"/>
                </a:lnTo>
                <a:lnTo>
                  <a:pt x="225" y="126"/>
                </a:lnTo>
                <a:lnTo>
                  <a:pt x="227" y="126"/>
                </a:lnTo>
                <a:close/>
                <a:moveTo>
                  <a:pt x="195" y="229"/>
                </a:moveTo>
                <a:lnTo>
                  <a:pt x="162" y="238"/>
                </a:lnTo>
                <a:lnTo>
                  <a:pt x="181" y="238"/>
                </a:lnTo>
                <a:lnTo>
                  <a:pt x="198" y="234"/>
                </a:lnTo>
                <a:lnTo>
                  <a:pt x="198" y="232"/>
                </a:lnTo>
                <a:lnTo>
                  <a:pt x="200" y="229"/>
                </a:lnTo>
                <a:lnTo>
                  <a:pt x="196" y="229"/>
                </a:lnTo>
                <a:lnTo>
                  <a:pt x="195" y="229"/>
                </a:lnTo>
                <a:close/>
                <a:moveTo>
                  <a:pt x="50" y="185"/>
                </a:moveTo>
                <a:lnTo>
                  <a:pt x="52" y="185"/>
                </a:lnTo>
                <a:lnTo>
                  <a:pt x="54" y="185"/>
                </a:lnTo>
                <a:lnTo>
                  <a:pt x="61" y="187"/>
                </a:lnTo>
                <a:lnTo>
                  <a:pt x="71" y="189"/>
                </a:lnTo>
                <a:lnTo>
                  <a:pt x="69" y="187"/>
                </a:lnTo>
                <a:lnTo>
                  <a:pt x="67" y="185"/>
                </a:lnTo>
                <a:lnTo>
                  <a:pt x="67" y="183"/>
                </a:lnTo>
                <a:lnTo>
                  <a:pt x="67" y="181"/>
                </a:lnTo>
                <a:lnTo>
                  <a:pt x="69" y="181"/>
                </a:lnTo>
                <a:lnTo>
                  <a:pt x="78" y="185"/>
                </a:lnTo>
                <a:lnTo>
                  <a:pt x="88" y="187"/>
                </a:lnTo>
                <a:lnTo>
                  <a:pt x="88" y="185"/>
                </a:lnTo>
                <a:lnTo>
                  <a:pt x="90" y="183"/>
                </a:lnTo>
                <a:lnTo>
                  <a:pt x="92" y="181"/>
                </a:lnTo>
                <a:lnTo>
                  <a:pt x="94" y="181"/>
                </a:lnTo>
                <a:lnTo>
                  <a:pt x="96" y="181"/>
                </a:lnTo>
                <a:lnTo>
                  <a:pt x="97" y="179"/>
                </a:lnTo>
                <a:lnTo>
                  <a:pt x="99" y="179"/>
                </a:lnTo>
                <a:lnTo>
                  <a:pt x="99" y="175"/>
                </a:lnTo>
                <a:lnTo>
                  <a:pt x="99" y="173"/>
                </a:lnTo>
                <a:lnTo>
                  <a:pt x="99" y="171"/>
                </a:lnTo>
                <a:lnTo>
                  <a:pt x="101" y="170"/>
                </a:lnTo>
                <a:lnTo>
                  <a:pt x="103" y="170"/>
                </a:lnTo>
                <a:lnTo>
                  <a:pt x="103" y="170"/>
                </a:lnTo>
                <a:lnTo>
                  <a:pt x="105" y="171"/>
                </a:lnTo>
                <a:lnTo>
                  <a:pt x="101" y="171"/>
                </a:lnTo>
                <a:lnTo>
                  <a:pt x="103" y="175"/>
                </a:lnTo>
                <a:lnTo>
                  <a:pt x="103" y="177"/>
                </a:lnTo>
                <a:lnTo>
                  <a:pt x="101" y="179"/>
                </a:lnTo>
                <a:lnTo>
                  <a:pt x="99" y="181"/>
                </a:lnTo>
                <a:lnTo>
                  <a:pt x="96" y="183"/>
                </a:lnTo>
                <a:lnTo>
                  <a:pt x="94" y="185"/>
                </a:lnTo>
                <a:lnTo>
                  <a:pt x="92" y="185"/>
                </a:lnTo>
                <a:lnTo>
                  <a:pt x="92" y="187"/>
                </a:lnTo>
                <a:lnTo>
                  <a:pt x="92" y="187"/>
                </a:lnTo>
                <a:lnTo>
                  <a:pt x="92" y="189"/>
                </a:lnTo>
                <a:lnTo>
                  <a:pt x="92" y="190"/>
                </a:lnTo>
                <a:lnTo>
                  <a:pt x="90" y="190"/>
                </a:lnTo>
                <a:lnTo>
                  <a:pt x="86" y="189"/>
                </a:lnTo>
                <a:lnTo>
                  <a:pt x="80" y="189"/>
                </a:lnTo>
                <a:lnTo>
                  <a:pt x="75" y="187"/>
                </a:lnTo>
                <a:lnTo>
                  <a:pt x="80" y="190"/>
                </a:lnTo>
                <a:lnTo>
                  <a:pt x="86" y="194"/>
                </a:lnTo>
                <a:lnTo>
                  <a:pt x="88" y="196"/>
                </a:lnTo>
                <a:lnTo>
                  <a:pt x="86" y="196"/>
                </a:lnTo>
                <a:lnTo>
                  <a:pt x="86" y="198"/>
                </a:lnTo>
                <a:lnTo>
                  <a:pt x="78" y="194"/>
                </a:lnTo>
                <a:lnTo>
                  <a:pt x="71" y="192"/>
                </a:lnTo>
                <a:lnTo>
                  <a:pt x="63" y="189"/>
                </a:lnTo>
                <a:lnTo>
                  <a:pt x="61" y="189"/>
                </a:lnTo>
                <a:lnTo>
                  <a:pt x="57" y="189"/>
                </a:lnTo>
                <a:lnTo>
                  <a:pt x="56" y="190"/>
                </a:lnTo>
                <a:lnTo>
                  <a:pt x="69" y="200"/>
                </a:lnTo>
                <a:lnTo>
                  <a:pt x="82" y="211"/>
                </a:lnTo>
                <a:lnTo>
                  <a:pt x="97" y="208"/>
                </a:lnTo>
                <a:lnTo>
                  <a:pt x="115" y="204"/>
                </a:lnTo>
                <a:lnTo>
                  <a:pt x="117" y="204"/>
                </a:lnTo>
                <a:lnTo>
                  <a:pt x="118" y="206"/>
                </a:lnTo>
                <a:lnTo>
                  <a:pt x="118" y="206"/>
                </a:lnTo>
                <a:lnTo>
                  <a:pt x="118" y="208"/>
                </a:lnTo>
                <a:lnTo>
                  <a:pt x="120" y="210"/>
                </a:lnTo>
                <a:lnTo>
                  <a:pt x="122" y="210"/>
                </a:lnTo>
                <a:lnTo>
                  <a:pt x="132" y="217"/>
                </a:lnTo>
                <a:lnTo>
                  <a:pt x="141" y="225"/>
                </a:lnTo>
                <a:lnTo>
                  <a:pt x="143" y="227"/>
                </a:lnTo>
                <a:lnTo>
                  <a:pt x="145" y="225"/>
                </a:lnTo>
                <a:lnTo>
                  <a:pt x="147" y="225"/>
                </a:lnTo>
                <a:lnTo>
                  <a:pt x="158" y="219"/>
                </a:lnTo>
                <a:lnTo>
                  <a:pt x="170" y="215"/>
                </a:lnTo>
                <a:lnTo>
                  <a:pt x="162" y="215"/>
                </a:lnTo>
                <a:lnTo>
                  <a:pt x="155" y="215"/>
                </a:lnTo>
                <a:lnTo>
                  <a:pt x="149" y="213"/>
                </a:lnTo>
                <a:lnTo>
                  <a:pt x="147" y="211"/>
                </a:lnTo>
                <a:lnTo>
                  <a:pt x="147" y="210"/>
                </a:lnTo>
                <a:lnTo>
                  <a:pt x="149" y="208"/>
                </a:lnTo>
                <a:lnTo>
                  <a:pt x="151" y="206"/>
                </a:lnTo>
                <a:lnTo>
                  <a:pt x="158" y="204"/>
                </a:lnTo>
                <a:lnTo>
                  <a:pt x="166" y="202"/>
                </a:lnTo>
                <a:lnTo>
                  <a:pt x="176" y="198"/>
                </a:lnTo>
                <a:lnTo>
                  <a:pt x="170" y="198"/>
                </a:lnTo>
                <a:lnTo>
                  <a:pt x="166" y="198"/>
                </a:lnTo>
                <a:lnTo>
                  <a:pt x="164" y="196"/>
                </a:lnTo>
                <a:lnTo>
                  <a:pt x="162" y="194"/>
                </a:lnTo>
                <a:lnTo>
                  <a:pt x="164" y="192"/>
                </a:lnTo>
                <a:lnTo>
                  <a:pt x="166" y="190"/>
                </a:lnTo>
                <a:lnTo>
                  <a:pt x="168" y="189"/>
                </a:lnTo>
                <a:lnTo>
                  <a:pt x="170" y="189"/>
                </a:lnTo>
                <a:lnTo>
                  <a:pt x="172" y="187"/>
                </a:lnTo>
                <a:lnTo>
                  <a:pt x="172" y="185"/>
                </a:lnTo>
                <a:lnTo>
                  <a:pt x="166" y="181"/>
                </a:lnTo>
                <a:lnTo>
                  <a:pt x="160" y="177"/>
                </a:lnTo>
                <a:lnTo>
                  <a:pt x="160" y="175"/>
                </a:lnTo>
                <a:lnTo>
                  <a:pt x="162" y="175"/>
                </a:lnTo>
                <a:lnTo>
                  <a:pt x="164" y="173"/>
                </a:lnTo>
                <a:lnTo>
                  <a:pt x="166" y="173"/>
                </a:lnTo>
                <a:lnTo>
                  <a:pt x="164" y="175"/>
                </a:lnTo>
                <a:lnTo>
                  <a:pt x="164" y="175"/>
                </a:lnTo>
                <a:lnTo>
                  <a:pt x="164" y="177"/>
                </a:lnTo>
                <a:lnTo>
                  <a:pt x="168" y="179"/>
                </a:lnTo>
                <a:lnTo>
                  <a:pt x="172" y="183"/>
                </a:lnTo>
                <a:lnTo>
                  <a:pt x="176" y="187"/>
                </a:lnTo>
                <a:lnTo>
                  <a:pt x="172" y="189"/>
                </a:lnTo>
                <a:lnTo>
                  <a:pt x="170" y="192"/>
                </a:lnTo>
                <a:lnTo>
                  <a:pt x="166" y="194"/>
                </a:lnTo>
                <a:lnTo>
                  <a:pt x="170" y="194"/>
                </a:lnTo>
                <a:lnTo>
                  <a:pt x="174" y="196"/>
                </a:lnTo>
                <a:lnTo>
                  <a:pt x="177" y="196"/>
                </a:lnTo>
                <a:lnTo>
                  <a:pt x="179" y="194"/>
                </a:lnTo>
                <a:lnTo>
                  <a:pt x="183" y="194"/>
                </a:lnTo>
                <a:lnTo>
                  <a:pt x="185" y="196"/>
                </a:lnTo>
                <a:lnTo>
                  <a:pt x="185" y="198"/>
                </a:lnTo>
                <a:lnTo>
                  <a:pt x="185" y="198"/>
                </a:lnTo>
                <a:lnTo>
                  <a:pt x="168" y="204"/>
                </a:lnTo>
                <a:lnTo>
                  <a:pt x="153" y="210"/>
                </a:lnTo>
                <a:lnTo>
                  <a:pt x="153" y="210"/>
                </a:lnTo>
                <a:lnTo>
                  <a:pt x="151" y="210"/>
                </a:lnTo>
                <a:lnTo>
                  <a:pt x="151" y="211"/>
                </a:lnTo>
                <a:lnTo>
                  <a:pt x="153" y="211"/>
                </a:lnTo>
                <a:lnTo>
                  <a:pt x="168" y="213"/>
                </a:lnTo>
                <a:lnTo>
                  <a:pt x="183" y="211"/>
                </a:lnTo>
                <a:lnTo>
                  <a:pt x="196" y="208"/>
                </a:lnTo>
                <a:lnTo>
                  <a:pt x="198" y="210"/>
                </a:lnTo>
                <a:lnTo>
                  <a:pt x="198" y="211"/>
                </a:lnTo>
                <a:lnTo>
                  <a:pt x="198" y="211"/>
                </a:lnTo>
                <a:lnTo>
                  <a:pt x="172" y="219"/>
                </a:lnTo>
                <a:lnTo>
                  <a:pt x="147" y="227"/>
                </a:lnTo>
                <a:lnTo>
                  <a:pt x="149" y="229"/>
                </a:lnTo>
                <a:lnTo>
                  <a:pt x="151" y="229"/>
                </a:lnTo>
                <a:lnTo>
                  <a:pt x="156" y="229"/>
                </a:lnTo>
                <a:lnTo>
                  <a:pt x="164" y="229"/>
                </a:lnTo>
                <a:lnTo>
                  <a:pt x="172" y="229"/>
                </a:lnTo>
                <a:lnTo>
                  <a:pt x="185" y="227"/>
                </a:lnTo>
                <a:lnTo>
                  <a:pt x="200" y="225"/>
                </a:lnTo>
                <a:lnTo>
                  <a:pt x="204" y="208"/>
                </a:lnTo>
                <a:lnTo>
                  <a:pt x="204" y="189"/>
                </a:lnTo>
                <a:lnTo>
                  <a:pt x="206" y="189"/>
                </a:lnTo>
                <a:lnTo>
                  <a:pt x="208" y="187"/>
                </a:lnTo>
                <a:lnTo>
                  <a:pt x="208" y="185"/>
                </a:lnTo>
                <a:lnTo>
                  <a:pt x="252" y="168"/>
                </a:lnTo>
                <a:lnTo>
                  <a:pt x="252" y="168"/>
                </a:lnTo>
                <a:lnTo>
                  <a:pt x="254" y="168"/>
                </a:lnTo>
                <a:lnTo>
                  <a:pt x="254" y="166"/>
                </a:lnTo>
                <a:lnTo>
                  <a:pt x="254" y="166"/>
                </a:lnTo>
                <a:lnTo>
                  <a:pt x="248" y="156"/>
                </a:lnTo>
                <a:lnTo>
                  <a:pt x="244" y="145"/>
                </a:lnTo>
                <a:lnTo>
                  <a:pt x="244" y="145"/>
                </a:lnTo>
                <a:lnTo>
                  <a:pt x="244" y="145"/>
                </a:lnTo>
                <a:lnTo>
                  <a:pt x="244" y="147"/>
                </a:lnTo>
                <a:lnTo>
                  <a:pt x="244" y="149"/>
                </a:lnTo>
                <a:lnTo>
                  <a:pt x="246" y="152"/>
                </a:lnTo>
                <a:lnTo>
                  <a:pt x="246" y="154"/>
                </a:lnTo>
                <a:lnTo>
                  <a:pt x="246" y="158"/>
                </a:lnTo>
                <a:lnTo>
                  <a:pt x="248" y="162"/>
                </a:lnTo>
                <a:lnTo>
                  <a:pt x="246" y="166"/>
                </a:lnTo>
                <a:lnTo>
                  <a:pt x="246" y="168"/>
                </a:lnTo>
                <a:lnTo>
                  <a:pt x="244" y="168"/>
                </a:lnTo>
                <a:lnTo>
                  <a:pt x="242" y="166"/>
                </a:lnTo>
                <a:lnTo>
                  <a:pt x="238" y="158"/>
                </a:lnTo>
                <a:lnTo>
                  <a:pt x="233" y="149"/>
                </a:lnTo>
                <a:lnTo>
                  <a:pt x="229" y="139"/>
                </a:lnTo>
                <a:lnTo>
                  <a:pt x="229" y="145"/>
                </a:lnTo>
                <a:lnTo>
                  <a:pt x="231" y="150"/>
                </a:lnTo>
                <a:lnTo>
                  <a:pt x="231" y="154"/>
                </a:lnTo>
                <a:lnTo>
                  <a:pt x="231" y="156"/>
                </a:lnTo>
                <a:lnTo>
                  <a:pt x="229" y="158"/>
                </a:lnTo>
                <a:lnTo>
                  <a:pt x="227" y="160"/>
                </a:lnTo>
                <a:lnTo>
                  <a:pt x="225" y="158"/>
                </a:lnTo>
                <a:lnTo>
                  <a:pt x="223" y="158"/>
                </a:lnTo>
                <a:lnTo>
                  <a:pt x="217" y="149"/>
                </a:lnTo>
                <a:lnTo>
                  <a:pt x="214" y="139"/>
                </a:lnTo>
                <a:lnTo>
                  <a:pt x="214" y="141"/>
                </a:lnTo>
                <a:lnTo>
                  <a:pt x="214" y="145"/>
                </a:lnTo>
                <a:lnTo>
                  <a:pt x="214" y="149"/>
                </a:lnTo>
                <a:lnTo>
                  <a:pt x="214" y="150"/>
                </a:lnTo>
                <a:lnTo>
                  <a:pt x="212" y="150"/>
                </a:lnTo>
                <a:lnTo>
                  <a:pt x="208" y="149"/>
                </a:lnTo>
                <a:lnTo>
                  <a:pt x="206" y="147"/>
                </a:lnTo>
                <a:lnTo>
                  <a:pt x="202" y="145"/>
                </a:lnTo>
                <a:lnTo>
                  <a:pt x="193" y="147"/>
                </a:lnTo>
                <a:lnTo>
                  <a:pt x="181" y="150"/>
                </a:lnTo>
                <a:lnTo>
                  <a:pt x="189" y="145"/>
                </a:lnTo>
                <a:lnTo>
                  <a:pt x="196" y="143"/>
                </a:lnTo>
                <a:lnTo>
                  <a:pt x="204" y="141"/>
                </a:lnTo>
                <a:lnTo>
                  <a:pt x="206" y="143"/>
                </a:lnTo>
                <a:lnTo>
                  <a:pt x="208" y="145"/>
                </a:lnTo>
                <a:lnTo>
                  <a:pt x="208" y="145"/>
                </a:lnTo>
                <a:lnTo>
                  <a:pt x="210" y="147"/>
                </a:lnTo>
                <a:lnTo>
                  <a:pt x="212" y="147"/>
                </a:lnTo>
                <a:lnTo>
                  <a:pt x="210" y="141"/>
                </a:lnTo>
                <a:lnTo>
                  <a:pt x="210" y="135"/>
                </a:lnTo>
                <a:lnTo>
                  <a:pt x="210" y="133"/>
                </a:lnTo>
                <a:lnTo>
                  <a:pt x="210" y="131"/>
                </a:lnTo>
                <a:lnTo>
                  <a:pt x="210" y="130"/>
                </a:lnTo>
                <a:lnTo>
                  <a:pt x="212" y="130"/>
                </a:lnTo>
                <a:lnTo>
                  <a:pt x="214" y="131"/>
                </a:lnTo>
                <a:lnTo>
                  <a:pt x="214" y="133"/>
                </a:lnTo>
                <a:lnTo>
                  <a:pt x="219" y="145"/>
                </a:lnTo>
                <a:lnTo>
                  <a:pt x="227" y="156"/>
                </a:lnTo>
                <a:lnTo>
                  <a:pt x="225" y="139"/>
                </a:lnTo>
                <a:lnTo>
                  <a:pt x="219" y="124"/>
                </a:lnTo>
                <a:lnTo>
                  <a:pt x="216" y="120"/>
                </a:lnTo>
                <a:lnTo>
                  <a:pt x="210" y="118"/>
                </a:lnTo>
                <a:lnTo>
                  <a:pt x="204" y="116"/>
                </a:lnTo>
                <a:lnTo>
                  <a:pt x="202" y="114"/>
                </a:lnTo>
                <a:lnTo>
                  <a:pt x="198" y="112"/>
                </a:lnTo>
                <a:lnTo>
                  <a:pt x="195" y="112"/>
                </a:lnTo>
                <a:lnTo>
                  <a:pt x="193" y="111"/>
                </a:lnTo>
                <a:lnTo>
                  <a:pt x="191" y="109"/>
                </a:lnTo>
                <a:lnTo>
                  <a:pt x="191" y="105"/>
                </a:lnTo>
                <a:lnTo>
                  <a:pt x="191" y="103"/>
                </a:lnTo>
                <a:lnTo>
                  <a:pt x="193" y="101"/>
                </a:lnTo>
                <a:lnTo>
                  <a:pt x="193" y="97"/>
                </a:lnTo>
                <a:lnTo>
                  <a:pt x="193" y="88"/>
                </a:lnTo>
                <a:lnTo>
                  <a:pt x="193" y="80"/>
                </a:lnTo>
                <a:lnTo>
                  <a:pt x="191" y="72"/>
                </a:lnTo>
                <a:lnTo>
                  <a:pt x="168" y="65"/>
                </a:lnTo>
                <a:lnTo>
                  <a:pt x="179" y="71"/>
                </a:lnTo>
                <a:lnTo>
                  <a:pt x="191" y="76"/>
                </a:lnTo>
                <a:lnTo>
                  <a:pt x="191" y="78"/>
                </a:lnTo>
                <a:lnTo>
                  <a:pt x="191" y="80"/>
                </a:lnTo>
                <a:lnTo>
                  <a:pt x="189" y="80"/>
                </a:lnTo>
                <a:lnTo>
                  <a:pt x="174" y="76"/>
                </a:lnTo>
                <a:lnTo>
                  <a:pt x="160" y="72"/>
                </a:lnTo>
                <a:lnTo>
                  <a:pt x="168" y="76"/>
                </a:lnTo>
                <a:lnTo>
                  <a:pt x="176" y="84"/>
                </a:lnTo>
                <a:lnTo>
                  <a:pt x="176" y="84"/>
                </a:lnTo>
                <a:lnTo>
                  <a:pt x="177" y="86"/>
                </a:lnTo>
                <a:lnTo>
                  <a:pt x="177" y="86"/>
                </a:lnTo>
                <a:lnTo>
                  <a:pt x="174" y="88"/>
                </a:lnTo>
                <a:lnTo>
                  <a:pt x="170" y="88"/>
                </a:lnTo>
                <a:lnTo>
                  <a:pt x="166" y="88"/>
                </a:lnTo>
                <a:lnTo>
                  <a:pt x="168" y="90"/>
                </a:lnTo>
                <a:lnTo>
                  <a:pt x="168" y="91"/>
                </a:lnTo>
                <a:lnTo>
                  <a:pt x="168" y="93"/>
                </a:lnTo>
                <a:lnTo>
                  <a:pt x="168" y="93"/>
                </a:lnTo>
                <a:lnTo>
                  <a:pt x="166" y="95"/>
                </a:lnTo>
                <a:lnTo>
                  <a:pt x="164" y="97"/>
                </a:lnTo>
                <a:lnTo>
                  <a:pt x="164" y="99"/>
                </a:lnTo>
                <a:lnTo>
                  <a:pt x="164" y="101"/>
                </a:lnTo>
                <a:lnTo>
                  <a:pt x="164" y="103"/>
                </a:lnTo>
                <a:lnTo>
                  <a:pt x="162" y="103"/>
                </a:lnTo>
                <a:lnTo>
                  <a:pt x="162" y="103"/>
                </a:lnTo>
                <a:lnTo>
                  <a:pt x="160" y="101"/>
                </a:lnTo>
                <a:lnTo>
                  <a:pt x="160" y="99"/>
                </a:lnTo>
                <a:lnTo>
                  <a:pt x="160" y="97"/>
                </a:lnTo>
                <a:lnTo>
                  <a:pt x="162" y="95"/>
                </a:lnTo>
                <a:lnTo>
                  <a:pt x="164" y="93"/>
                </a:lnTo>
                <a:lnTo>
                  <a:pt x="166" y="93"/>
                </a:lnTo>
                <a:lnTo>
                  <a:pt x="166" y="91"/>
                </a:lnTo>
                <a:lnTo>
                  <a:pt x="160" y="88"/>
                </a:lnTo>
                <a:lnTo>
                  <a:pt x="155" y="84"/>
                </a:lnTo>
                <a:lnTo>
                  <a:pt x="153" y="84"/>
                </a:lnTo>
                <a:lnTo>
                  <a:pt x="153" y="82"/>
                </a:lnTo>
                <a:lnTo>
                  <a:pt x="155" y="80"/>
                </a:lnTo>
                <a:lnTo>
                  <a:pt x="160" y="82"/>
                </a:lnTo>
                <a:lnTo>
                  <a:pt x="166" y="84"/>
                </a:lnTo>
                <a:lnTo>
                  <a:pt x="174" y="86"/>
                </a:lnTo>
                <a:lnTo>
                  <a:pt x="172" y="82"/>
                </a:lnTo>
                <a:lnTo>
                  <a:pt x="170" y="80"/>
                </a:lnTo>
                <a:lnTo>
                  <a:pt x="160" y="76"/>
                </a:lnTo>
                <a:lnTo>
                  <a:pt x="153" y="72"/>
                </a:lnTo>
                <a:lnTo>
                  <a:pt x="151" y="72"/>
                </a:lnTo>
                <a:lnTo>
                  <a:pt x="149" y="72"/>
                </a:lnTo>
                <a:lnTo>
                  <a:pt x="147" y="74"/>
                </a:lnTo>
                <a:lnTo>
                  <a:pt x="147" y="76"/>
                </a:lnTo>
                <a:lnTo>
                  <a:pt x="147" y="76"/>
                </a:lnTo>
                <a:lnTo>
                  <a:pt x="145" y="74"/>
                </a:lnTo>
                <a:lnTo>
                  <a:pt x="145" y="78"/>
                </a:lnTo>
                <a:lnTo>
                  <a:pt x="143" y="80"/>
                </a:lnTo>
                <a:lnTo>
                  <a:pt x="139" y="82"/>
                </a:lnTo>
                <a:lnTo>
                  <a:pt x="137" y="86"/>
                </a:lnTo>
                <a:lnTo>
                  <a:pt x="136" y="86"/>
                </a:lnTo>
                <a:lnTo>
                  <a:pt x="136" y="88"/>
                </a:lnTo>
                <a:lnTo>
                  <a:pt x="136" y="88"/>
                </a:lnTo>
                <a:lnTo>
                  <a:pt x="136" y="90"/>
                </a:lnTo>
                <a:lnTo>
                  <a:pt x="134" y="88"/>
                </a:lnTo>
                <a:lnTo>
                  <a:pt x="134" y="88"/>
                </a:lnTo>
                <a:lnTo>
                  <a:pt x="134" y="88"/>
                </a:lnTo>
                <a:lnTo>
                  <a:pt x="134" y="90"/>
                </a:lnTo>
                <a:lnTo>
                  <a:pt x="130" y="95"/>
                </a:lnTo>
                <a:lnTo>
                  <a:pt x="124" y="99"/>
                </a:lnTo>
                <a:lnTo>
                  <a:pt x="118" y="103"/>
                </a:lnTo>
                <a:lnTo>
                  <a:pt x="118" y="103"/>
                </a:lnTo>
                <a:lnTo>
                  <a:pt x="117" y="103"/>
                </a:lnTo>
                <a:lnTo>
                  <a:pt x="80" y="88"/>
                </a:lnTo>
                <a:lnTo>
                  <a:pt x="77" y="90"/>
                </a:lnTo>
                <a:lnTo>
                  <a:pt x="71" y="93"/>
                </a:lnTo>
                <a:lnTo>
                  <a:pt x="77" y="93"/>
                </a:lnTo>
                <a:lnTo>
                  <a:pt x="80" y="91"/>
                </a:lnTo>
                <a:lnTo>
                  <a:pt x="82" y="93"/>
                </a:lnTo>
                <a:lnTo>
                  <a:pt x="80" y="97"/>
                </a:lnTo>
                <a:lnTo>
                  <a:pt x="77" y="101"/>
                </a:lnTo>
                <a:lnTo>
                  <a:pt x="75" y="103"/>
                </a:lnTo>
                <a:lnTo>
                  <a:pt x="78" y="103"/>
                </a:lnTo>
                <a:lnTo>
                  <a:pt x="82" y="101"/>
                </a:lnTo>
                <a:lnTo>
                  <a:pt x="88" y="103"/>
                </a:lnTo>
                <a:lnTo>
                  <a:pt x="86" y="105"/>
                </a:lnTo>
                <a:lnTo>
                  <a:pt x="84" y="107"/>
                </a:lnTo>
                <a:lnTo>
                  <a:pt x="86" y="107"/>
                </a:lnTo>
                <a:lnTo>
                  <a:pt x="88" y="107"/>
                </a:lnTo>
                <a:lnTo>
                  <a:pt x="90" y="107"/>
                </a:lnTo>
                <a:lnTo>
                  <a:pt x="92" y="109"/>
                </a:lnTo>
                <a:lnTo>
                  <a:pt x="92" y="109"/>
                </a:lnTo>
                <a:lnTo>
                  <a:pt x="92" y="111"/>
                </a:lnTo>
                <a:lnTo>
                  <a:pt x="94" y="112"/>
                </a:lnTo>
                <a:lnTo>
                  <a:pt x="94" y="114"/>
                </a:lnTo>
                <a:lnTo>
                  <a:pt x="94" y="116"/>
                </a:lnTo>
                <a:lnTo>
                  <a:pt x="92" y="114"/>
                </a:lnTo>
                <a:lnTo>
                  <a:pt x="90" y="112"/>
                </a:lnTo>
                <a:lnTo>
                  <a:pt x="90" y="111"/>
                </a:lnTo>
                <a:lnTo>
                  <a:pt x="84" y="111"/>
                </a:lnTo>
                <a:lnTo>
                  <a:pt x="80" y="112"/>
                </a:lnTo>
                <a:lnTo>
                  <a:pt x="78" y="111"/>
                </a:lnTo>
                <a:lnTo>
                  <a:pt x="78" y="111"/>
                </a:lnTo>
                <a:lnTo>
                  <a:pt x="78" y="109"/>
                </a:lnTo>
                <a:lnTo>
                  <a:pt x="80" y="107"/>
                </a:lnTo>
                <a:lnTo>
                  <a:pt x="82" y="105"/>
                </a:lnTo>
                <a:lnTo>
                  <a:pt x="75" y="107"/>
                </a:lnTo>
                <a:lnTo>
                  <a:pt x="69" y="109"/>
                </a:lnTo>
                <a:lnTo>
                  <a:pt x="67" y="109"/>
                </a:lnTo>
                <a:lnTo>
                  <a:pt x="65" y="109"/>
                </a:lnTo>
                <a:lnTo>
                  <a:pt x="65" y="109"/>
                </a:lnTo>
                <a:lnTo>
                  <a:pt x="65" y="109"/>
                </a:lnTo>
                <a:lnTo>
                  <a:pt x="67" y="105"/>
                </a:lnTo>
                <a:lnTo>
                  <a:pt x="71" y="101"/>
                </a:lnTo>
                <a:lnTo>
                  <a:pt x="75" y="99"/>
                </a:lnTo>
                <a:lnTo>
                  <a:pt x="78" y="95"/>
                </a:lnTo>
                <a:lnTo>
                  <a:pt x="67" y="97"/>
                </a:lnTo>
                <a:lnTo>
                  <a:pt x="59" y="101"/>
                </a:lnTo>
                <a:lnTo>
                  <a:pt x="50" y="107"/>
                </a:lnTo>
                <a:lnTo>
                  <a:pt x="61" y="124"/>
                </a:lnTo>
                <a:lnTo>
                  <a:pt x="65" y="131"/>
                </a:lnTo>
                <a:lnTo>
                  <a:pt x="69" y="139"/>
                </a:lnTo>
                <a:lnTo>
                  <a:pt x="73" y="147"/>
                </a:lnTo>
                <a:lnTo>
                  <a:pt x="75" y="147"/>
                </a:lnTo>
                <a:lnTo>
                  <a:pt x="77" y="147"/>
                </a:lnTo>
                <a:lnTo>
                  <a:pt x="77" y="149"/>
                </a:lnTo>
                <a:lnTo>
                  <a:pt x="75" y="149"/>
                </a:lnTo>
                <a:lnTo>
                  <a:pt x="73" y="150"/>
                </a:lnTo>
                <a:lnTo>
                  <a:pt x="73" y="152"/>
                </a:lnTo>
                <a:lnTo>
                  <a:pt x="73" y="156"/>
                </a:lnTo>
                <a:lnTo>
                  <a:pt x="73" y="158"/>
                </a:lnTo>
                <a:lnTo>
                  <a:pt x="69" y="164"/>
                </a:lnTo>
                <a:lnTo>
                  <a:pt x="65" y="166"/>
                </a:lnTo>
                <a:lnTo>
                  <a:pt x="59" y="170"/>
                </a:lnTo>
                <a:lnTo>
                  <a:pt x="56" y="175"/>
                </a:lnTo>
                <a:lnTo>
                  <a:pt x="54" y="181"/>
                </a:lnTo>
                <a:lnTo>
                  <a:pt x="50" y="185"/>
                </a:lnTo>
                <a:close/>
                <a:moveTo>
                  <a:pt x="195" y="0"/>
                </a:moveTo>
                <a:lnTo>
                  <a:pt x="195" y="0"/>
                </a:lnTo>
                <a:lnTo>
                  <a:pt x="196" y="2"/>
                </a:lnTo>
                <a:lnTo>
                  <a:pt x="198" y="4"/>
                </a:lnTo>
                <a:lnTo>
                  <a:pt x="198" y="6"/>
                </a:lnTo>
                <a:lnTo>
                  <a:pt x="196" y="10"/>
                </a:lnTo>
                <a:lnTo>
                  <a:pt x="200" y="10"/>
                </a:lnTo>
                <a:lnTo>
                  <a:pt x="202" y="10"/>
                </a:lnTo>
                <a:lnTo>
                  <a:pt x="204" y="12"/>
                </a:lnTo>
                <a:lnTo>
                  <a:pt x="202" y="13"/>
                </a:lnTo>
                <a:lnTo>
                  <a:pt x="202" y="15"/>
                </a:lnTo>
                <a:lnTo>
                  <a:pt x="200" y="15"/>
                </a:lnTo>
                <a:lnTo>
                  <a:pt x="200" y="32"/>
                </a:lnTo>
                <a:lnTo>
                  <a:pt x="200" y="48"/>
                </a:lnTo>
                <a:lnTo>
                  <a:pt x="204" y="88"/>
                </a:lnTo>
                <a:lnTo>
                  <a:pt x="206" y="91"/>
                </a:lnTo>
                <a:lnTo>
                  <a:pt x="206" y="97"/>
                </a:lnTo>
                <a:lnTo>
                  <a:pt x="206" y="103"/>
                </a:lnTo>
                <a:lnTo>
                  <a:pt x="248" y="120"/>
                </a:lnTo>
                <a:lnTo>
                  <a:pt x="305" y="149"/>
                </a:lnTo>
                <a:lnTo>
                  <a:pt x="320" y="145"/>
                </a:lnTo>
                <a:lnTo>
                  <a:pt x="335" y="139"/>
                </a:lnTo>
                <a:lnTo>
                  <a:pt x="337" y="139"/>
                </a:lnTo>
                <a:lnTo>
                  <a:pt x="339" y="141"/>
                </a:lnTo>
                <a:lnTo>
                  <a:pt x="339" y="143"/>
                </a:lnTo>
                <a:lnTo>
                  <a:pt x="337" y="145"/>
                </a:lnTo>
                <a:lnTo>
                  <a:pt x="337" y="147"/>
                </a:lnTo>
                <a:lnTo>
                  <a:pt x="335" y="147"/>
                </a:lnTo>
                <a:lnTo>
                  <a:pt x="328" y="150"/>
                </a:lnTo>
                <a:lnTo>
                  <a:pt x="322" y="152"/>
                </a:lnTo>
                <a:lnTo>
                  <a:pt x="315" y="154"/>
                </a:lnTo>
                <a:lnTo>
                  <a:pt x="315" y="154"/>
                </a:lnTo>
                <a:lnTo>
                  <a:pt x="315" y="154"/>
                </a:lnTo>
                <a:lnTo>
                  <a:pt x="316" y="156"/>
                </a:lnTo>
                <a:lnTo>
                  <a:pt x="318" y="156"/>
                </a:lnTo>
                <a:lnTo>
                  <a:pt x="320" y="158"/>
                </a:lnTo>
                <a:lnTo>
                  <a:pt x="324" y="160"/>
                </a:lnTo>
                <a:lnTo>
                  <a:pt x="326" y="162"/>
                </a:lnTo>
                <a:lnTo>
                  <a:pt x="326" y="164"/>
                </a:lnTo>
                <a:lnTo>
                  <a:pt x="326" y="166"/>
                </a:lnTo>
                <a:lnTo>
                  <a:pt x="324" y="168"/>
                </a:lnTo>
                <a:lnTo>
                  <a:pt x="318" y="166"/>
                </a:lnTo>
                <a:lnTo>
                  <a:pt x="313" y="164"/>
                </a:lnTo>
                <a:lnTo>
                  <a:pt x="309" y="160"/>
                </a:lnTo>
                <a:lnTo>
                  <a:pt x="301" y="160"/>
                </a:lnTo>
                <a:lnTo>
                  <a:pt x="294" y="162"/>
                </a:lnTo>
                <a:lnTo>
                  <a:pt x="286" y="166"/>
                </a:lnTo>
                <a:lnTo>
                  <a:pt x="278" y="168"/>
                </a:lnTo>
                <a:lnTo>
                  <a:pt x="217" y="190"/>
                </a:lnTo>
                <a:lnTo>
                  <a:pt x="216" y="194"/>
                </a:lnTo>
                <a:lnTo>
                  <a:pt x="216" y="198"/>
                </a:lnTo>
                <a:lnTo>
                  <a:pt x="216" y="202"/>
                </a:lnTo>
                <a:lnTo>
                  <a:pt x="216" y="208"/>
                </a:lnTo>
                <a:lnTo>
                  <a:pt x="210" y="257"/>
                </a:lnTo>
                <a:lnTo>
                  <a:pt x="212" y="257"/>
                </a:lnTo>
                <a:lnTo>
                  <a:pt x="212" y="257"/>
                </a:lnTo>
                <a:lnTo>
                  <a:pt x="214" y="257"/>
                </a:lnTo>
                <a:lnTo>
                  <a:pt x="212" y="259"/>
                </a:lnTo>
                <a:lnTo>
                  <a:pt x="210" y="261"/>
                </a:lnTo>
                <a:lnTo>
                  <a:pt x="210" y="267"/>
                </a:lnTo>
                <a:lnTo>
                  <a:pt x="210" y="272"/>
                </a:lnTo>
                <a:lnTo>
                  <a:pt x="210" y="278"/>
                </a:lnTo>
                <a:lnTo>
                  <a:pt x="214" y="291"/>
                </a:lnTo>
                <a:lnTo>
                  <a:pt x="212" y="293"/>
                </a:lnTo>
                <a:lnTo>
                  <a:pt x="212" y="295"/>
                </a:lnTo>
                <a:lnTo>
                  <a:pt x="210" y="297"/>
                </a:lnTo>
                <a:lnTo>
                  <a:pt x="208" y="297"/>
                </a:lnTo>
                <a:lnTo>
                  <a:pt x="166" y="267"/>
                </a:lnTo>
                <a:lnTo>
                  <a:pt x="128" y="234"/>
                </a:lnTo>
                <a:lnTo>
                  <a:pt x="105" y="217"/>
                </a:lnTo>
                <a:lnTo>
                  <a:pt x="57" y="227"/>
                </a:lnTo>
                <a:lnTo>
                  <a:pt x="10" y="238"/>
                </a:lnTo>
                <a:lnTo>
                  <a:pt x="8" y="238"/>
                </a:lnTo>
                <a:lnTo>
                  <a:pt x="6" y="238"/>
                </a:lnTo>
                <a:lnTo>
                  <a:pt x="4" y="238"/>
                </a:lnTo>
                <a:lnTo>
                  <a:pt x="2" y="238"/>
                </a:lnTo>
                <a:lnTo>
                  <a:pt x="0" y="238"/>
                </a:lnTo>
                <a:lnTo>
                  <a:pt x="0" y="236"/>
                </a:lnTo>
                <a:lnTo>
                  <a:pt x="0" y="232"/>
                </a:lnTo>
                <a:lnTo>
                  <a:pt x="0" y="230"/>
                </a:lnTo>
                <a:lnTo>
                  <a:pt x="2" y="229"/>
                </a:lnTo>
                <a:lnTo>
                  <a:pt x="8" y="223"/>
                </a:lnTo>
                <a:lnTo>
                  <a:pt x="14" y="217"/>
                </a:lnTo>
                <a:lnTo>
                  <a:pt x="14" y="217"/>
                </a:lnTo>
                <a:lnTo>
                  <a:pt x="16" y="215"/>
                </a:lnTo>
                <a:lnTo>
                  <a:pt x="17" y="215"/>
                </a:lnTo>
                <a:lnTo>
                  <a:pt x="27" y="202"/>
                </a:lnTo>
                <a:lnTo>
                  <a:pt x="37" y="189"/>
                </a:lnTo>
                <a:lnTo>
                  <a:pt x="44" y="173"/>
                </a:lnTo>
                <a:lnTo>
                  <a:pt x="50" y="166"/>
                </a:lnTo>
                <a:lnTo>
                  <a:pt x="56" y="158"/>
                </a:lnTo>
                <a:lnTo>
                  <a:pt x="63" y="149"/>
                </a:lnTo>
                <a:lnTo>
                  <a:pt x="59" y="145"/>
                </a:lnTo>
                <a:lnTo>
                  <a:pt x="57" y="141"/>
                </a:lnTo>
                <a:lnTo>
                  <a:pt x="56" y="137"/>
                </a:lnTo>
                <a:lnTo>
                  <a:pt x="56" y="135"/>
                </a:lnTo>
                <a:lnTo>
                  <a:pt x="54" y="135"/>
                </a:lnTo>
                <a:lnTo>
                  <a:pt x="54" y="135"/>
                </a:lnTo>
                <a:lnTo>
                  <a:pt x="54" y="135"/>
                </a:lnTo>
                <a:lnTo>
                  <a:pt x="54" y="135"/>
                </a:lnTo>
                <a:lnTo>
                  <a:pt x="54" y="133"/>
                </a:lnTo>
                <a:lnTo>
                  <a:pt x="54" y="133"/>
                </a:lnTo>
                <a:lnTo>
                  <a:pt x="54" y="133"/>
                </a:lnTo>
                <a:lnTo>
                  <a:pt x="52" y="133"/>
                </a:lnTo>
                <a:lnTo>
                  <a:pt x="46" y="122"/>
                </a:lnTo>
                <a:lnTo>
                  <a:pt x="40" y="114"/>
                </a:lnTo>
                <a:lnTo>
                  <a:pt x="33" y="105"/>
                </a:lnTo>
                <a:lnTo>
                  <a:pt x="33" y="103"/>
                </a:lnTo>
                <a:lnTo>
                  <a:pt x="33" y="101"/>
                </a:lnTo>
                <a:lnTo>
                  <a:pt x="31" y="99"/>
                </a:lnTo>
                <a:lnTo>
                  <a:pt x="33" y="99"/>
                </a:lnTo>
                <a:lnTo>
                  <a:pt x="35" y="103"/>
                </a:lnTo>
                <a:lnTo>
                  <a:pt x="37" y="105"/>
                </a:lnTo>
                <a:lnTo>
                  <a:pt x="16" y="67"/>
                </a:lnTo>
                <a:lnTo>
                  <a:pt x="14" y="65"/>
                </a:lnTo>
                <a:lnTo>
                  <a:pt x="14" y="63"/>
                </a:lnTo>
                <a:lnTo>
                  <a:pt x="14" y="63"/>
                </a:lnTo>
                <a:lnTo>
                  <a:pt x="12" y="61"/>
                </a:lnTo>
                <a:lnTo>
                  <a:pt x="10" y="57"/>
                </a:lnTo>
                <a:lnTo>
                  <a:pt x="10" y="55"/>
                </a:lnTo>
                <a:lnTo>
                  <a:pt x="12" y="55"/>
                </a:lnTo>
                <a:lnTo>
                  <a:pt x="12" y="55"/>
                </a:lnTo>
                <a:lnTo>
                  <a:pt x="14" y="55"/>
                </a:lnTo>
                <a:lnTo>
                  <a:pt x="14" y="53"/>
                </a:lnTo>
                <a:lnTo>
                  <a:pt x="14" y="51"/>
                </a:lnTo>
                <a:lnTo>
                  <a:pt x="14" y="50"/>
                </a:lnTo>
                <a:lnTo>
                  <a:pt x="14" y="51"/>
                </a:lnTo>
                <a:lnTo>
                  <a:pt x="12" y="51"/>
                </a:lnTo>
                <a:lnTo>
                  <a:pt x="10" y="51"/>
                </a:lnTo>
                <a:lnTo>
                  <a:pt x="10" y="51"/>
                </a:lnTo>
                <a:lnTo>
                  <a:pt x="8" y="51"/>
                </a:lnTo>
                <a:lnTo>
                  <a:pt x="10" y="50"/>
                </a:lnTo>
                <a:lnTo>
                  <a:pt x="10" y="50"/>
                </a:lnTo>
                <a:lnTo>
                  <a:pt x="12" y="50"/>
                </a:lnTo>
                <a:lnTo>
                  <a:pt x="12" y="50"/>
                </a:lnTo>
                <a:lnTo>
                  <a:pt x="12" y="50"/>
                </a:lnTo>
                <a:lnTo>
                  <a:pt x="10" y="48"/>
                </a:lnTo>
                <a:lnTo>
                  <a:pt x="8" y="48"/>
                </a:lnTo>
                <a:lnTo>
                  <a:pt x="8" y="46"/>
                </a:lnTo>
                <a:lnTo>
                  <a:pt x="6" y="44"/>
                </a:lnTo>
                <a:lnTo>
                  <a:pt x="6" y="42"/>
                </a:lnTo>
                <a:lnTo>
                  <a:pt x="8" y="40"/>
                </a:lnTo>
                <a:lnTo>
                  <a:pt x="8" y="40"/>
                </a:lnTo>
                <a:lnTo>
                  <a:pt x="10" y="40"/>
                </a:lnTo>
                <a:lnTo>
                  <a:pt x="113" y="82"/>
                </a:lnTo>
                <a:lnTo>
                  <a:pt x="149" y="46"/>
                </a:lnTo>
                <a:lnTo>
                  <a:pt x="189" y="12"/>
                </a:lnTo>
                <a:lnTo>
                  <a:pt x="189" y="12"/>
                </a:lnTo>
                <a:lnTo>
                  <a:pt x="191" y="10"/>
                </a:lnTo>
                <a:lnTo>
                  <a:pt x="191" y="6"/>
                </a:lnTo>
                <a:lnTo>
                  <a:pt x="191" y="2"/>
                </a:lnTo>
                <a:lnTo>
                  <a:pt x="193" y="2"/>
                </a:lnTo>
                <a:lnTo>
                  <a:pt x="195" y="0"/>
                </a:lnTo>
                <a:close/>
              </a:path>
            </a:pathLst>
          </a:custGeom>
          <a:solidFill>
            <a:srgbClr val="8EA4D8"/>
          </a:solidFill>
          <a:ln w="0">
            <a:solidFill>
              <a:srgbClr val="8EA4D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33"/>
          <p:cNvSpPr>
            <a:spLocks noEditPoints="1"/>
          </p:cNvSpPr>
          <p:nvPr/>
        </p:nvSpPr>
        <p:spPr bwMode="auto">
          <a:xfrm>
            <a:off x="6220279" y="2131139"/>
            <a:ext cx="804636" cy="704946"/>
          </a:xfrm>
          <a:custGeom>
            <a:avLst/>
            <a:gdLst>
              <a:gd name="T0" fmla="*/ 185 w 339"/>
              <a:gd name="T1" fmla="*/ 36 h 297"/>
              <a:gd name="T2" fmla="*/ 183 w 339"/>
              <a:gd name="T3" fmla="*/ 63 h 297"/>
              <a:gd name="T4" fmla="*/ 73 w 339"/>
              <a:gd name="T5" fmla="*/ 86 h 297"/>
              <a:gd name="T6" fmla="*/ 166 w 339"/>
              <a:gd name="T7" fmla="*/ 244 h 297"/>
              <a:gd name="T8" fmla="*/ 176 w 339"/>
              <a:gd name="T9" fmla="*/ 44 h 297"/>
              <a:gd name="T10" fmla="*/ 267 w 339"/>
              <a:gd name="T11" fmla="*/ 147 h 297"/>
              <a:gd name="T12" fmla="*/ 256 w 339"/>
              <a:gd name="T13" fmla="*/ 152 h 297"/>
              <a:gd name="T14" fmla="*/ 40 w 339"/>
              <a:gd name="T15" fmla="*/ 219 h 297"/>
              <a:gd name="T16" fmla="*/ 172 w 339"/>
              <a:gd name="T17" fmla="*/ 61 h 297"/>
              <a:gd name="T18" fmla="*/ 256 w 339"/>
              <a:gd name="T19" fmla="*/ 143 h 297"/>
              <a:gd name="T20" fmla="*/ 160 w 339"/>
              <a:gd name="T21" fmla="*/ 234 h 297"/>
              <a:gd name="T22" fmla="*/ 168 w 339"/>
              <a:gd name="T23" fmla="*/ 51 h 297"/>
              <a:gd name="T24" fmla="*/ 59 w 339"/>
              <a:gd name="T25" fmla="*/ 215 h 297"/>
              <a:gd name="T26" fmla="*/ 179 w 339"/>
              <a:gd name="T27" fmla="*/ 74 h 297"/>
              <a:gd name="T28" fmla="*/ 254 w 339"/>
              <a:gd name="T29" fmla="*/ 158 h 297"/>
              <a:gd name="T30" fmla="*/ 67 w 339"/>
              <a:gd name="T31" fmla="*/ 213 h 297"/>
              <a:gd name="T32" fmla="*/ 40 w 339"/>
              <a:gd name="T33" fmla="*/ 90 h 297"/>
              <a:gd name="T34" fmla="*/ 193 w 339"/>
              <a:gd name="T35" fmla="*/ 248 h 297"/>
              <a:gd name="T36" fmla="*/ 42 w 339"/>
              <a:gd name="T37" fmla="*/ 196 h 297"/>
              <a:gd name="T38" fmla="*/ 227 w 339"/>
              <a:gd name="T39" fmla="*/ 126 h 297"/>
              <a:gd name="T40" fmla="*/ 198 w 339"/>
              <a:gd name="T41" fmla="*/ 234 h 297"/>
              <a:gd name="T42" fmla="*/ 67 w 339"/>
              <a:gd name="T43" fmla="*/ 181 h 297"/>
              <a:gd name="T44" fmla="*/ 99 w 339"/>
              <a:gd name="T45" fmla="*/ 171 h 297"/>
              <a:gd name="T46" fmla="*/ 92 w 339"/>
              <a:gd name="T47" fmla="*/ 187 h 297"/>
              <a:gd name="T48" fmla="*/ 78 w 339"/>
              <a:gd name="T49" fmla="*/ 194 h 297"/>
              <a:gd name="T50" fmla="*/ 118 w 339"/>
              <a:gd name="T51" fmla="*/ 208 h 297"/>
              <a:gd name="T52" fmla="*/ 147 w 339"/>
              <a:gd name="T53" fmla="*/ 211 h 297"/>
              <a:gd name="T54" fmla="*/ 168 w 339"/>
              <a:gd name="T55" fmla="*/ 189 h 297"/>
              <a:gd name="T56" fmla="*/ 168 w 339"/>
              <a:gd name="T57" fmla="*/ 179 h 297"/>
              <a:gd name="T58" fmla="*/ 185 w 339"/>
              <a:gd name="T59" fmla="*/ 198 h 297"/>
              <a:gd name="T60" fmla="*/ 172 w 339"/>
              <a:gd name="T61" fmla="*/ 219 h 297"/>
              <a:gd name="T62" fmla="*/ 208 w 339"/>
              <a:gd name="T63" fmla="*/ 185 h 297"/>
              <a:gd name="T64" fmla="*/ 246 w 339"/>
              <a:gd name="T65" fmla="*/ 154 h 297"/>
              <a:gd name="T66" fmla="*/ 231 w 339"/>
              <a:gd name="T67" fmla="*/ 156 h 297"/>
              <a:gd name="T68" fmla="*/ 206 w 339"/>
              <a:gd name="T69" fmla="*/ 147 h 297"/>
              <a:gd name="T70" fmla="*/ 210 w 339"/>
              <a:gd name="T71" fmla="*/ 135 h 297"/>
              <a:gd name="T72" fmla="*/ 204 w 339"/>
              <a:gd name="T73" fmla="*/ 116 h 297"/>
              <a:gd name="T74" fmla="*/ 168 w 339"/>
              <a:gd name="T75" fmla="*/ 65 h 297"/>
              <a:gd name="T76" fmla="*/ 174 w 339"/>
              <a:gd name="T77" fmla="*/ 88 h 297"/>
              <a:gd name="T78" fmla="*/ 162 w 339"/>
              <a:gd name="T79" fmla="*/ 103 h 297"/>
              <a:gd name="T80" fmla="*/ 160 w 339"/>
              <a:gd name="T81" fmla="*/ 82 h 297"/>
              <a:gd name="T82" fmla="*/ 145 w 339"/>
              <a:gd name="T83" fmla="*/ 78 h 297"/>
              <a:gd name="T84" fmla="*/ 124 w 339"/>
              <a:gd name="T85" fmla="*/ 99 h 297"/>
              <a:gd name="T86" fmla="*/ 78 w 339"/>
              <a:gd name="T87" fmla="*/ 103 h 297"/>
              <a:gd name="T88" fmla="*/ 94 w 339"/>
              <a:gd name="T89" fmla="*/ 116 h 297"/>
              <a:gd name="T90" fmla="*/ 67 w 339"/>
              <a:gd name="T91" fmla="*/ 109 h 297"/>
              <a:gd name="T92" fmla="*/ 69 w 339"/>
              <a:gd name="T93" fmla="*/ 139 h 297"/>
              <a:gd name="T94" fmla="*/ 56 w 339"/>
              <a:gd name="T95" fmla="*/ 175 h 297"/>
              <a:gd name="T96" fmla="*/ 202 w 339"/>
              <a:gd name="T97" fmla="*/ 15 h 297"/>
              <a:gd name="T98" fmla="*/ 339 w 339"/>
              <a:gd name="T99" fmla="*/ 141 h 297"/>
              <a:gd name="T100" fmla="*/ 324 w 339"/>
              <a:gd name="T101" fmla="*/ 160 h 297"/>
              <a:gd name="T102" fmla="*/ 216 w 339"/>
              <a:gd name="T103" fmla="*/ 194 h 297"/>
              <a:gd name="T104" fmla="*/ 214 w 339"/>
              <a:gd name="T105" fmla="*/ 291 h 297"/>
              <a:gd name="T106" fmla="*/ 2 w 339"/>
              <a:gd name="T107" fmla="*/ 238 h 297"/>
              <a:gd name="T108" fmla="*/ 44 w 339"/>
              <a:gd name="T109" fmla="*/ 173 h 297"/>
              <a:gd name="T110" fmla="*/ 54 w 339"/>
              <a:gd name="T111" fmla="*/ 133 h 297"/>
              <a:gd name="T112" fmla="*/ 14 w 339"/>
              <a:gd name="T113" fmla="*/ 65 h 297"/>
              <a:gd name="T114" fmla="*/ 12 w 339"/>
              <a:gd name="T115" fmla="*/ 51 h 297"/>
              <a:gd name="T116" fmla="*/ 6 w 339"/>
              <a:gd name="T117" fmla="*/ 4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9" h="297">
                <a:moveTo>
                  <a:pt x="29" y="217"/>
                </a:moveTo>
                <a:lnTo>
                  <a:pt x="29" y="219"/>
                </a:lnTo>
                <a:lnTo>
                  <a:pt x="33" y="219"/>
                </a:lnTo>
                <a:lnTo>
                  <a:pt x="31" y="217"/>
                </a:lnTo>
                <a:lnTo>
                  <a:pt x="31" y="217"/>
                </a:lnTo>
                <a:lnTo>
                  <a:pt x="29" y="217"/>
                </a:lnTo>
                <a:close/>
                <a:moveTo>
                  <a:pt x="185" y="36"/>
                </a:moveTo>
                <a:lnTo>
                  <a:pt x="183" y="36"/>
                </a:lnTo>
                <a:lnTo>
                  <a:pt x="183" y="36"/>
                </a:lnTo>
                <a:lnTo>
                  <a:pt x="187" y="38"/>
                </a:lnTo>
                <a:lnTo>
                  <a:pt x="187" y="36"/>
                </a:lnTo>
                <a:lnTo>
                  <a:pt x="187" y="36"/>
                </a:lnTo>
                <a:lnTo>
                  <a:pt x="185" y="36"/>
                </a:lnTo>
                <a:close/>
                <a:moveTo>
                  <a:pt x="267" y="160"/>
                </a:moveTo>
                <a:lnTo>
                  <a:pt x="267" y="160"/>
                </a:lnTo>
                <a:lnTo>
                  <a:pt x="267" y="160"/>
                </a:lnTo>
                <a:lnTo>
                  <a:pt x="267" y="160"/>
                </a:lnTo>
                <a:lnTo>
                  <a:pt x="269" y="162"/>
                </a:lnTo>
                <a:lnTo>
                  <a:pt x="269" y="162"/>
                </a:lnTo>
                <a:lnTo>
                  <a:pt x="269" y="162"/>
                </a:lnTo>
                <a:lnTo>
                  <a:pt x="269" y="160"/>
                </a:lnTo>
                <a:lnTo>
                  <a:pt x="269" y="158"/>
                </a:lnTo>
                <a:lnTo>
                  <a:pt x="269" y="158"/>
                </a:lnTo>
                <a:lnTo>
                  <a:pt x="267" y="158"/>
                </a:lnTo>
                <a:lnTo>
                  <a:pt x="267" y="160"/>
                </a:lnTo>
                <a:close/>
                <a:moveTo>
                  <a:pt x="183" y="63"/>
                </a:moveTo>
                <a:lnTo>
                  <a:pt x="185" y="63"/>
                </a:lnTo>
                <a:lnTo>
                  <a:pt x="187" y="65"/>
                </a:lnTo>
                <a:lnTo>
                  <a:pt x="189" y="65"/>
                </a:lnTo>
                <a:lnTo>
                  <a:pt x="189" y="65"/>
                </a:lnTo>
                <a:lnTo>
                  <a:pt x="187" y="63"/>
                </a:lnTo>
                <a:lnTo>
                  <a:pt x="185" y="63"/>
                </a:lnTo>
                <a:lnTo>
                  <a:pt x="183" y="63"/>
                </a:lnTo>
                <a:close/>
                <a:moveTo>
                  <a:pt x="71" y="86"/>
                </a:moveTo>
                <a:lnTo>
                  <a:pt x="75" y="88"/>
                </a:lnTo>
                <a:lnTo>
                  <a:pt x="75" y="88"/>
                </a:lnTo>
                <a:lnTo>
                  <a:pt x="77" y="86"/>
                </a:lnTo>
                <a:lnTo>
                  <a:pt x="75" y="86"/>
                </a:lnTo>
                <a:lnTo>
                  <a:pt x="73" y="86"/>
                </a:lnTo>
                <a:lnTo>
                  <a:pt x="71" y="86"/>
                </a:lnTo>
                <a:close/>
                <a:moveTo>
                  <a:pt x="40" y="202"/>
                </a:moveTo>
                <a:lnTo>
                  <a:pt x="42" y="204"/>
                </a:lnTo>
                <a:lnTo>
                  <a:pt x="44" y="204"/>
                </a:lnTo>
                <a:lnTo>
                  <a:pt x="46" y="204"/>
                </a:lnTo>
                <a:lnTo>
                  <a:pt x="40" y="202"/>
                </a:lnTo>
                <a:lnTo>
                  <a:pt x="40" y="202"/>
                </a:lnTo>
                <a:lnTo>
                  <a:pt x="40" y="202"/>
                </a:lnTo>
                <a:lnTo>
                  <a:pt x="40" y="202"/>
                </a:lnTo>
                <a:close/>
                <a:moveTo>
                  <a:pt x="162" y="242"/>
                </a:moveTo>
                <a:lnTo>
                  <a:pt x="164" y="242"/>
                </a:lnTo>
                <a:lnTo>
                  <a:pt x="166" y="244"/>
                </a:lnTo>
                <a:lnTo>
                  <a:pt x="166" y="244"/>
                </a:lnTo>
                <a:lnTo>
                  <a:pt x="168" y="242"/>
                </a:lnTo>
                <a:lnTo>
                  <a:pt x="168" y="242"/>
                </a:lnTo>
                <a:lnTo>
                  <a:pt x="168" y="242"/>
                </a:lnTo>
                <a:lnTo>
                  <a:pt x="166" y="242"/>
                </a:lnTo>
                <a:lnTo>
                  <a:pt x="162" y="242"/>
                </a:lnTo>
                <a:close/>
                <a:moveTo>
                  <a:pt x="179" y="46"/>
                </a:moveTo>
                <a:lnTo>
                  <a:pt x="181" y="46"/>
                </a:lnTo>
                <a:lnTo>
                  <a:pt x="183" y="46"/>
                </a:lnTo>
                <a:lnTo>
                  <a:pt x="181" y="44"/>
                </a:lnTo>
                <a:lnTo>
                  <a:pt x="177" y="44"/>
                </a:lnTo>
                <a:lnTo>
                  <a:pt x="177" y="44"/>
                </a:lnTo>
                <a:lnTo>
                  <a:pt x="176" y="44"/>
                </a:lnTo>
                <a:lnTo>
                  <a:pt x="176" y="44"/>
                </a:lnTo>
                <a:lnTo>
                  <a:pt x="177" y="44"/>
                </a:lnTo>
                <a:lnTo>
                  <a:pt x="179" y="46"/>
                </a:lnTo>
                <a:close/>
                <a:moveTo>
                  <a:pt x="195" y="257"/>
                </a:moveTo>
                <a:lnTo>
                  <a:pt x="191" y="257"/>
                </a:lnTo>
                <a:lnTo>
                  <a:pt x="189" y="257"/>
                </a:lnTo>
                <a:lnTo>
                  <a:pt x="195" y="259"/>
                </a:lnTo>
                <a:lnTo>
                  <a:pt x="198" y="257"/>
                </a:lnTo>
                <a:lnTo>
                  <a:pt x="196" y="257"/>
                </a:lnTo>
                <a:lnTo>
                  <a:pt x="195" y="257"/>
                </a:lnTo>
                <a:lnTo>
                  <a:pt x="195" y="257"/>
                </a:lnTo>
                <a:close/>
                <a:moveTo>
                  <a:pt x="269" y="154"/>
                </a:moveTo>
                <a:lnTo>
                  <a:pt x="269" y="150"/>
                </a:lnTo>
                <a:lnTo>
                  <a:pt x="267" y="147"/>
                </a:lnTo>
                <a:lnTo>
                  <a:pt x="263" y="143"/>
                </a:lnTo>
                <a:lnTo>
                  <a:pt x="269" y="154"/>
                </a:lnTo>
                <a:lnTo>
                  <a:pt x="269" y="154"/>
                </a:lnTo>
                <a:lnTo>
                  <a:pt x="269" y="154"/>
                </a:lnTo>
                <a:lnTo>
                  <a:pt x="269" y="154"/>
                </a:lnTo>
                <a:close/>
                <a:moveTo>
                  <a:pt x="37" y="210"/>
                </a:moveTo>
                <a:lnTo>
                  <a:pt x="35" y="210"/>
                </a:lnTo>
                <a:lnTo>
                  <a:pt x="33" y="211"/>
                </a:lnTo>
                <a:lnTo>
                  <a:pt x="35" y="211"/>
                </a:lnTo>
                <a:lnTo>
                  <a:pt x="38" y="213"/>
                </a:lnTo>
                <a:lnTo>
                  <a:pt x="44" y="213"/>
                </a:lnTo>
                <a:lnTo>
                  <a:pt x="37" y="210"/>
                </a:lnTo>
                <a:close/>
                <a:moveTo>
                  <a:pt x="256" y="152"/>
                </a:moveTo>
                <a:lnTo>
                  <a:pt x="257" y="156"/>
                </a:lnTo>
                <a:lnTo>
                  <a:pt x="259" y="160"/>
                </a:lnTo>
                <a:lnTo>
                  <a:pt x="259" y="164"/>
                </a:lnTo>
                <a:lnTo>
                  <a:pt x="259" y="164"/>
                </a:lnTo>
                <a:lnTo>
                  <a:pt x="261" y="164"/>
                </a:lnTo>
                <a:lnTo>
                  <a:pt x="261" y="164"/>
                </a:lnTo>
                <a:lnTo>
                  <a:pt x="259" y="158"/>
                </a:lnTo>
                <a:lnTo>
                  <a:pt x="257" y="154"/>
                </a:lnTo>
                <a:lnTo>
                  <a:pt x="256" y="152"/>
                </a:lnTo>
                <a:close/>
                <a:moveTo>
                  <a:pt x="35" y="215"/>
                </a:moveTo>
                <a:lnTo>
                  <a:pt x="37" y="217"/>
                </a:lnTo>
                <a:lnTo>
                  <a:pt x="38" y="219"/>
                </a:lnTo>
                <a:lnTo>
                  <a:pt x="40" y="219"/>
                </a:lnTo>
                <a:lnTo>
                  <a:pt x="42" y="219"/>
                </a:lnTo>
                <a:lnTo>
                  <a:pt x="44" y="219"/>
                </a:lnTo>
                <a:lnTo>
                  <a:pt x="40" y="217"/>
                </a:lnTo>
                <a:lnTo>
                  <a:pt x="37" y="215"/>
                </a:lnTo>
                <a:lnTo>
                  <a:pt x="35" y="215"/>
                </a:lnTo>
                <a:lnTo>
                  <a:pt x="35" y="215"/>
                </a:lnTo>
                <a:lnTo>
                  <a:pt x="35" y="215"/>
                </a:lnTo>
                <a:close/>
                <a:moveTo>
                  <a:pt x="162" y="59"/>
                </a:moveTo>
                <a:lnTo>
                  <a:pt x="170" y="63"/>
                </a:lnTo>
                <a:lnTo>
                  <a:pt x="179" y="65"/>
                </a:lnTo>
                <a:lnTo>
                  <a:pt x="177" y="65"/>
                </a:lnTo>
                <a:lnTo>
                  <a:pt x="177" y="63"/>
                </a:lnTo>
                <a:lnTo>
                  <a:pt x="172" y="61"/>
                </a:lnTo>
                <a:lnTo>
                  <a:pt x="164" y="59"/>
                </a:lnTo>
                <a:lnTo>
                  <a:pt x="164" y="59"/>
                </a:lnTo>
                <a:lnTo>
                  <a:pt x="162" y="59"/>
                </a:lnTo>
                <a:lnTo>
                  <a:pt x="162" y="59"/>
                </a:lnTo>
                <a:lnTo>
                  <a:pt x="162" y="59"/>
                </a:lnTo>
                <a:close/>
                <a:moveTo>
                  <a:pt x="256" y="143"/>
                </a:moveTo>
                <a:lnTo>
                  <a:pt x="259" y="150"/>
                </a:lnTo>
                <a:lnTo>
                  <a:pt x="263" y="160"/>
                </a:lnTo>
                <a:lnTo>
                  <a:pt x="261" y="150"/>
                </a:lnTo>
                <a:lnTo>
                  <a:pt x="257" y="141"/>
                </a:lnTo>
                <a:lnTo>
                  <a:pt x="257" y="141"/>
                </a:lnTo>
                <a:lnTo>
                  <a:pt x="257" y="141"/>
                </a:lnTo>
                <a:lnTo>
                  <a:pt x="256" y="143"/>
                </a:lnTo>
                <a:close/>
                <a:moveTo>
                  <a:pt x="42" y="72"/>
                </a:moveTo>
                <a:lnTo>
                  <a:pt x="35" y="76"/>
                </a:lnTo>
                <a:lnTo>
                  <a:pt x="33" y="78"/>
                </a:lnTo>
                <a:lnTo>
                  <a:pt x="33" y="78"/>
                </a:lnTo>
                <a:lnTo>
                  <a:pt x="38" y="76"/>
                </a:lnTo>
                <a:lnTo>
                  <a:pt x="46" y="74"/>
                </a:lnTo>
                <a:lnTo>
                  <a:pt x="46" y="72"/>
                </a:lnTo>
                <a:lnTo>
                  <a:pt x="44" y="72"/>
                </a:lnTo>
                <a:lnTo>
                  <a:pt x="42" y="72"/>
                </a:lnTo>
                <a:close/>
                <a:moveTo>
                  <a:pt x="151" y="232"/>
                </a:moveTo>
                <a:lnTo>
                  <a:pt x="155" y="234"/>
                </a:lnTo>
                <a:lnTo>
                  <a:pt x="156" y="236"/>
                </a:lnTo>
                <a:lnTo>
                  <a:pt x="160" y="234"/>
                </a:lnTo>
                <a:lnTo>
                  <a:pt x="166" y="232"/>
                </a:lnTo>
                <a:lnTo>
                  <a:pt x="151" y="232"/>
                </a:lnTo>
                <a:close/>
                <a:moveTo>
                  <a:pt x="54" y="78"/>
                </a:moveTo>
                <a:lnTo>
                  <a:pt x="52" y="76"/>
                </a:lnTo>
                <a:lnTo>
                  <a:pt x="52" y="76"/>
                </a:lnTo>
                <a:lnTo>
                  <a:pt x="44" y="78"/>
                </a:lnTo>
                <a:lnTo>
                  <a:pt x="37" y="82"/>
                </a:lnTo>
                <a:lnTo>
                  <a:pt x="37" y="84"/>
                </a:lnTo>
                <a:lnTo>
                  <a:pt x="37" y="84"/>
                </a:lnTo>
                <a:lnTo>
                  <a:pt x="44" y="80"/>
                </a:lnTo>
                <a:lnTo>
                  <a:pt x="54" y="78"/>
                </a:lnTo>
                <a:close/>
                <a:moveTo>
                  <a:pt x="168" y="51"/>
                </a:moveTo>
                <a:lnTo>
                  <a:pt x="168" y="51"/>
                </a:lnTo>
                <a:lnTo>
                  <a:pt x="166" y="53"/>
                </a:lnTo>
                <a:lnTo>
                  <a:pt x="166" y="53"/>
                </a:lnTo>
                <a:lnTo>
                  <a:pt x="177" y="57"/>
                </a:lnTo>
                <a:lnTo>
                  <a:pt x="189" y="59"/>
                </a:lnTo>
                <a:lnTo>
                  <a:pt x="177" y="55"/>
                </a:lnTo>
                <a:lnTo>
                  <a:pt x="168" y="51"/>
                </a:lnTo>
                <a:close/>
                <a:moveTo>
                  <a:pt x="40" y="208"/>
                </a:moveTo>
                <a:lnTo>
                  <a:pt x="42" y="210"/>
                </a:lnTo>
                <a:lnTo>
                  <a:pt x="46" y="211"/>
                </a:lnTo>
                <a:lnTo>
                  <a:pt x="50" y="213"/>
                </a:lnTo>
                <a:lnTo>
                  <a:pt x="52" y="215"/>
                </a:lnTo>
                <a:lnTo>
                  <a:pt x="56" y="215"/>
                </a:lnTo>
                <a:lnTo>
                  <a:pt x="59" y="215"/>
                </a:lnTo>
                <a:lnTo>
                  <a:pt x="50" y="210"/>
                </a:lnTo>
                <a:lnTo>
                  <a:pt x="42" y="206"/>
                </a:lnTo>
                <a:lnTo>
                  <a:pt x="40" y="208"/>
                </a:lnTo>
                <a:lnTo>
                  <a:pt x="40" y="208"/>
                </a:lnTo>
                <a:close/>
                <a:moveTo>
                  <a:pt x="179" y="74"/>
                </a:moveTo>
                <a:lnTo>
                  <a:pt x="172" y="71"/>
                </a:lnTo>
                <a:lnTo>
                  <a:pt x="162" y="65"/>
                </a:lnTo>
                <a:lnTo>
                  <a:pt x="160" y="65"/>
                </a:lnTo>
                <a:lnTo>
                  <a:pt x="158" y="65"/>
                </a:lnTo>
                <a:lnTo>
                  <a:pt x="156" y="65"/>
                </a:lnTo>
                <a:lnTo>
                  <a:pt x="155" y="67"/>
                </a:lnTo>
                <a:lnTo>
                  <a:pt x="168" y="71"/>
                </a:lnTo>
                <a:lnTo>
                  <a:pt x="179" y="74"/>
                </a:lnTo>
                <a:close/>
                <a:moveTo>
                  <a:pt x="195" y="240"/>
                </a:moveTo>
                <a:lnTo>
                  <a:pt x="170" y="244"/>
                </a:lnTo>
                <a:lnTo>
                  <a:pt x="174" y="246"/>
                </a:lnTo>
                <a:lnTo>
                  <a:pt x="176" y="246"/>
                </a:lnTo>
                <a:lnTo>
                  <a:pt x="177" y="246"/>
                </a:lnTo>
                <a:lnTo>
                  <a:pt x="187" y="244"/>
                </a:lnTo>
                <a:lnTo>
                  <a:pt x="196" y="242"/>
                </a:lnTo>
                <a:lnTo>
                  <a:pt x="196" y="238"/>
                </a:lnTo>
                <a:lnTo>
                  <a:pt x="196" y="238"/>
                </a:lnTo>
                <a:lnTo>
                  <a:pt x="195" y="240"/>
                </a:lnTo>
                <a:close/>
                <a:moveTo>
                  <a:pt x="242" y="133"/>
                </a:moveTo>
                <a:lnTo>
                  <a:pt x="254" y="158"/>
                </a:lnTo>
                <a:lnTo>
                  <a:pt x="254" y="158"/>
                </a:lnTo>
                <a:lnTo>
                  <a:pt x="254" y="160"/>
                </a:lnTo>
                <a:lnTo>
                  <a:pt x="256" y="160"/>
                </a:lnTo>
                <a:lnTo>
                  <a:pt x="256" y="158"/>
                </a:lnTo>
                <a:lnTo>
                  <a:pt x="252" y="147"/>
                </a:lnTo>
                <a:lnTo>
                  <a:pt x="246" y="135"/>
                </a:lnTo>
                <a:lnTo>
                  <a:pt x="244" y="135"/>
                </a:lnTo>
                <a:lnTo>
                  <a:pt x="242" y="133"/>
                </a:lnTo>
                <a:lnTo>
                  <a:pt x="242" y="133"/>
                </a:lnTo>
                <a:lnTo>
                  <a:pt x="242" y="133"/>
                </a:lnTo>
                <a:close/>
                <a:moveTo>
                  <a:pt x="50" y="202"/>
                </a:moveTo>
                <a:lnTo>
                  <a:pt x="56" y="206"/>
                </a:lnTo>
                <a:lnTo>
                  <a:pt x="61" y="210"/>
                </a:lnTo>
                <a:lnTo>
                  <a:pt x="67" y="213"/>
                </a:lnTo>
                <a:lnTo>
                  <a:pt x="69" y="213"/>
                </a:lnTo>
                <a:lnTo>
                  <a:pt x="73" y="213"/>
                </a:lnTo>
                <a:lnTo>
                  <a:pt x="77" y="211"/>
                </a:lnTo>
                <a:lnTo>
                  <a:pt x="65" y="208"/>
                </a:lnTo>
                <a:lnTo>
                  <a:pt x="54" y="204"/>
                </a:lnTo>
                <a:lnTo>
                  <a:pt x="54" y="202"/>
                </a:lnTo>
                <a:lnTo>
                  <a:pt x="52" y="202"/>
                </a:lnTo>
                <a:lnTo>
                  <a:pt x="50" y="202"/>
                </a:lnTo>
                <a:lnTo>
                  <a:pt x="50" y="202"/>
                </a:lnTo>
                <a:lnTo>
                  <a:pt x="50" y="202"/>
                </a:lnTo>
                <a:close/>
                <a:moveTo>
                  <a:pt x="57" y="82"/>
                </a:moveTo>
                <a:lnTo>
                  <a:pt x="40" y="88"/>
                </a:lnTo>
                <a:lnTo>
                  <a:pt x="40" y="90"/>
                </a:lnTo>
                <a:lnTo>
                  <a:pt x="42" y="93"/>
                </a:lnTo>
                <a:lnTo>
                  <a:pt x="61" y="82"/>
                </a:lnTo>
                <a:lnTo>
                  <a:pt x="59" y="80"/>
                </a:lnTo>
                <a:lnTo>
                  <a:pt x="57" y="82"/>
                </a:lnTo>
                <a:close/>
                <a:moveTo>
                  <a:pt x="193" y="248"/>
                </a:moveTo>
                <a:lnTo>
                  <a:pt x="183" y="250"/>
                </a:lnTo>
                <a:lnTo>
                  <a:pt x="176" y="251"/>
                </a:lnTo>
                <a:lnTo>
                  <a:pt x="177" y="253"/>
                </a:lnTo>
                <a:lnTo>
                  <a:pt x="179" y="253"/>
                </a:lnTo>
                <a:lnTo>
                  <a:pt x="189" y="253"/>
                </a:lnTo>
                <a:lnTo>
                  <a:pt x="196" y="253"/>
                </a:lnTo>
                <a:lnTo>
                  <a:pt x="196" y="246"/>
                </a:lnTo>
                <a:lnTo>
                  <a:pt x="193" y="248"/>
                </a:lnTo>
                <a:close/>
                <a:moveTo>
                  <a:pt x="71" y="86"/>
                </a:moveTo>
                <a:lnTo>
                  <a:pt x="61" y="90"/>
                </a:lnTo>
                <a:lnTo>
                  <a:pt x="54" y="93"/>
                </a:lnTo>
                <a:lnTo>
                  <a:pt x="44" y="97"/>
                </a:lnTo>
                <a:lnTo>
                  <a:pt x="48" y="103"/>
                </a:lnTo>
                <a:lnTo>
                  <a:pt x="59" y="95"/>
                </a:lnTo>
                <a:lnTo>
                  <a:pt x="71" y="90"/>
                </a:lnTo>
                <a:lnTo>
                  <a:pt x="73" y="90"/>
                </a:lnTo>
                <a:lnTo>
                  <a:pt x="71" y="88"/>
                </a:lnTo>
                <a:lnTo>
                  <a:pt x="71" y="86"/>
                </a:lnTo>
                <a:close/>
                <a:moveTo>
                  <a:pt x="50" y="185"/>
                </a:moveTo>
                <a:lnTo>
                  <a:pt x="46" y="190"/>
                </a:lnTo>
                <a:lnTo>
                  <a:pt x="42" y="196"/>
                </a:lnTo>
                <a:lnTo>
                  <a:pt x="52" y="200"/>
                </a:lnTo>
                <a:lnTo>
                  <a:pt x="61" y="202"/>
                </a:lnTo>
                <a:lnTo>
                  <a:pt x="69" y="206"/>
                </a:lnTo>
                <a:lnTo>
                  <a:pt x="71" y="206"/>
                </a:lnTo>
                <a:lnTo>
                  <a:pt x="71" y="206"/>
                </a:lnTo>
                <a:lnTo>
                  <a:pt x="69" y="206"/>
                </a:lnTo>
                <a:lnTo>
                  <a:pt x="69" y="206"/>
                </a:lnTo>
                <a:lnTo>
                  <a:pt x="61" y="200"/>
                </a:lnTo>
                <a:lnTo>
                  <a:pt x="56" y="194"/>
                </a:lnTo>
                <a:lnTo>
                  <a:pt x="50" y="189"/>
                </a:lnTo>
                <a:lnTo>
                  <a:pt x="50" y="187"/>
                </a:lnTo>
                <a:lnTo>
                  <a:pt x="50" y="185"/>
                </a:lnTo>
                <a:close/>
                <a:moveTo>
                  <a:pt x="227" y="126"/>
                </a:moveTo>
                <a:lnTo>
                  <a:pt x="235" y="145"/>
                </a:lnTo>
                <a:lnTo>
                  <a:pt x="244" y="164"/>
                </a:lnTo>
                <a:lnTo>
                  <a:pt x="240" y="147"/>
                </a:lnTo>
                <a:lnTo>
                  <a:pt x="235" y="130"/>
                </a:lnTo>
                <a:lnTo>
                  <a:pt x="227" y="126"/>
                </a:lnTo>
                <a:lnTo>
                  <a:pt x="227" y="126"/>
                </a:lnTo>
                <a:lnTo>
                  <a:pt x="227" y="126"/>
                </a:lnTo>
                <a:lnTo>
                  <a:pt x="225" y="126"/>
                </a:lnTo>
                <a:lnTo>
                  <a:pt x="227" y="126"/>
                </a:lnTo>
                <a:close/>
                <a:moveTo>
                  <a:pt x="195" y="229"/>
                </a:moveTo>
                <a:lnTo>
                  <a:pt x="162" y="238"/>
                </a:lnTo>
                <a:lnTo>
                  <a:pt x="181" y="238"/>
                </a:lnTo>
                <a:lnTo>
                  <a:pt x="198" y="234"/>
                </a:lnTo>
                <a:lnTo>
                  <a:pt x="198" y="232"/>
                </a:lnTo>
                <a:lnTo>
                  <a:pt x="200" y="229"/>
                </a:lnTo>
                <a:lnTo>
                  <a:pt x="196" y="229"/>
                </a:lnTo>
                <a:lnTo>
                  <a:pt x="195" y="229"/>
                </a:lnTo>
                <a:close/>
                <a:moveTo>
                  <a:pt x="50" y="185"/>
                </a:moveTo>
                <a:lnTo>
                  <a:pt x="52" y="185"/>
                </a:lnTo>
                <a:lnTo>
                  <a:pt x="54" y="185"/>
                </a:lnTo>
                <a:lnTo>
                  <a:pt x="61" y="187"/>
                </a:lnTo>
                <a:lnTo>
                  <a:pt x="71" y="189"/>
                </a:lnTo>
                <a:lnTo>
                  <a:pt x="69" y="187"/>
                </a:lnTo>
                <a:lnTo>
                  <a:pt x="67" y="185"/>
                </a:lnTo>
                <a:lnTo>
                  <a:pt x="67" y="183"/>
                </a:lnTo>
                <a:lnTo>
                  <a:pt x="67" y="181"/>
                </a:lnTo>
                <a:lnTo>
                  <a:pt x="69" y="181"/>
                </a:lnTo>
                <a:lnTo>
                  <a:pt x="78" y="185"/>
                </a:lnTo>
                <a:lnTo>
                  <a:pt x="88" y="187"/>
                </a:lnTo>
                <a:lnTo>
                  <a:pt x="88" y="185"/>
                </a:lnTo>
                <a:lnTo>
                  <a:pt x="90" y="183"/>
                </a:lnTo>
                <a:lnTo>
                  <a:pt x="92" y="181"/>
                </a:lnTo>
                <a:lnTo>
                  <a:pt x="94" y="181"/>
                </a:lnTo>
                <a:lnTo>
                  <a:pt x="96" y="181"/>
                </a:lnTo>
                <a:lnTo>
                  <a:pt x="97" y="179"/>
                </a:lnTo>
                <a:lnTo>
                  <a:pt x="99" y="179"/>
                </a:lnTo>
                <a:lnTo>
                  <a:pt x="99" y="175"/>
                </a:lnTo>
                <a:lnTo>
                  <a:pt x="99" y="173"/>
                </a:lnTo>
                <a:lnTo>
                  <a:pt x="99" y="171"/>
                </a:lnTo>
                <a:lnTo>
                  <a:pt x="101" y="170"/>
                </a:lnTo>
                <a:lnTo>
                  <a:pt x="103" y="170"/>
                </a:lnTo>
                <a:lnTo>
                  <a:pt x="103" y="170"/>
                </a:lnTo>
                <a:lnTo>
                  <a:pt x="105" y="171"/>
                </a:lnTo>
                <a:lnTo>
                  <a:pt x="101" y="171"/>
                </a:lnTo>
                <a:lnTo>
                  <a:pt x="103" y="175"/>
                </a:lnTo>
                <a:lnTo>
                  <a:pt x="103" y="177"/>
                </a:lnTo>
                <a:lnTo>
                  <a:pt x="101" y="179"/>
                </a:lnTo>
                <a:lnTo>
                  <a:pt x="99" y="181"/>
                </a:lnTo>
                <a:lnTo>
                  <a:pt x="96" y="183"/>
                </a:lnTo>
                <a:lnTo>
                  <a:pt x="94" y="185"/>
                </a:lnTo>
                <a:lnTo>
                  <a:pt x="92" y="185"/>
                </a:lnTo>
                <a:lnTo>
                  <a:pt x="92" y="187"/>
                </a:lnTo>
                <a:lnTo>
                  <a:pt x="92" y="187"/>
                </a:lnTo>
                <a:lnTo>
                  <a:pt x="92" y="189"/>
                </a:lnTo>
                <a:lnTo>
                  <a:pt x="92" y="190"/>
                </a:lnTo>
                <a:lnTo>
                  <a:pt x="90" y="190"/>
                </a:lnTo>
                <a:lnTo>
                  <a:pt x="86" y="189"/>
                </a:lnTo>
                <a:lnTo>
                  <a:pt x="80" y="189"/>
                </a:lnTo>
                <a:lnTo>
                  <a:pt x="75" y="187"/>
                </a:lnTo>
                <a:lnTo>
                  <a:pt x="80" y="190"/>
                </a:lnTo>
                <a:lnTo>
                  <a:pt x="86" y="194"/>
                </a:lnTo>
                <a:lnTo>
                  <a:pt x="88" y="196"/>
                </a:lnTo>
                <a:lnTo>
                  <a:pt x="86" y="196"/>
                </a:lnTo>
                <a:lnTo>
                  <a:pt x="86" y="198"/>
                </a:lnTo>
                <a:lnTo>
                  <a:pt x="78" y="194"/>
                </a:lnTo>
                <a:lnTo>
                  <a:pt x="71" y="192"/>
                </a:lnTo>
                <a:lnTo>
                  <a:pt x="63" y="189"/>
                </a:lnTo>
                <a:lnTo>
                  <a:pt x="61" y="189"/>
                </a:lnTo>
                <a:lnTo>
                  <a:pt x="57" y="189"/>
                </a:lnTo>
                <a:lnTo>
                  <a:pt x="56" y="190"/>
                </a:lnTo>
                <a:lnTo>
                  <a:pt x="69" y="200"/>
                </a:lnTo>
                <a:lnTo>
                  <a:pt x="82" y="211"/>
                </a:lnTo>
                <a:lnTo>
                  <a:pt x="97" y="208"/>
                </a:lnTo>
                <a:lnTo>
                  <a:pt x="115" y="204"/>
                </a:lnTo>
                <a:lnTo>
                  <a:pt x="117" y="204"/>
                </a:lnTo>
                <a:lnTo>
                  <a:pt x="118" y="206"/>
                </a:lnTo>
                <a:lnTo>
                  <a:pt x="118" y="206"/>
                </a:lnTo>
                <a:lnTo>
                  <a:pt x="118" y="208"/>
                </a:lnTo>
                <a:lnTo>
                  <a:pt x="120" y="210"/>
                </a:lnTo>
                <a:lnTo>
                  <a:pt x="122" y="210"/>
                </a:lnTo>
                <a:lnTo>
                  <a:pt x="132" y="217"/>
                </a:lnTo>
                <a:lnTo>
                  <a:pt x="141" y="225"/>
                </a:lnTo>
                <a:lnTo>
                  <a:pt x="143" y="227"/>
                </a:lnTo>
                <a:lnTo>
                  <a:pt x="145" y="225"/>
                </a:lnTo>
                <a:lnTo>
                  <a:pt x="147" y="225"/>
                </a:lnTo>
                <a:lnTo>
                  <a:pt x="158" y="219"/>
                </a:lnTo>
                <a:lnTo>
                  <a:pt x="170" y="215"/>
                </a:lnTo>
                <a:lnTo>
                  <a:pt x="162" y="215"/>
                </a:lnTo>
                <a:lnTo>
                  <a:pt x="155" y="215"/>
                </a:lnTo>
                <a:lnTo>
                  <a:pt x="149" y="213"/>
                </a:lnTo>
                <a:lnTo>
                  <a:pt x="147" y="211"/>
                </a:lnTo>
                <a:lnTo>
                  <a:pt x="147" y="210"/>
                </a:lnTo>
                <a:lnTo>
                  <a:pt x="149" y="208"/>
                </a:lnTo>
                <a:lnTo>
                  <a:pt x="151" y="206"/>
                </a:lnTo>
                <a:lnTo>
                  <a:pt x="158" y="204"/>
                </a:lnTo>
                <a:lnTo>
                  <a:pt x="166" y="202"/>
                </a:lnTo>
                <a:lnTo>
                  <a:pt x="176" y="198"/>
                </a:lnTo>
                <a:lnTo>
                  <a:pt x="170" y="198"/>
                </a:lnTo>
                <a:lnTo>
                  <a:pt x="166" y="198"/>
                </a:lnTo>
                <a:lnTo>
                  <a:pt x="164" y="196"/>
                </a:lnTo>
                <a:lnTo>
                  <a:pt x="162" y="194"/>
                </a:lnTo>
                <a:lnTo>
                  <a:pt x="164" y="192"/>
                </a:lnTo>
                <a:lnTo>
                  <a:pt x="166" y="190"/>
                </a:lnTo>
                <a:lnTo>
                  <a:pt x="168" y="189"/>
                </a:lnTo>
                <a:lnTo>
                  <a:pt x="170" y="189"/>
                </a:lnTo>
                <a:lnTo>
                  <a:pt x="172" y="187"/>
                </a:lnTo>
                <a:lnTo>
                  <a:pt x="172" y="185"/>
                </a:lnTo>
                <a:lnTo>
                  <a:pt x="166" y="181"/>
                </a:lnTo>
                <a:lnTo>
                  <a:pt x="160" y="177"/>
                </a:lnTo>
                <a:lnTo>
                  <a:pt x="160" y="175"/>
                </a:lnTo>
                <a:lnTo>
                  <a:pt x="162" y="175"/>
                </a:lnTo>
                <a:lnTo>
                  <a:pt x="164" y="173"/>
                </a:lnTo>
                <a:lnTo>
                  <a:pt x="166" y="173"/>
                </a:lnTo>
                <a:lnTo>
                  <a:pt x="164" y="175"/>
                </a:lnTo>
                <a:lnTo>
                  <a:pt x="164" y="175"/>
                </a:lnTo>
                <a:lnTo>
                  <a:pt x="164" y="177"/>
                </a:lnTo>
                <a:lnTo>
                  <a:pt x="168" y="179"/>
                </a:lnTo>
                <a:lnTo>
                  <a:pt x="172" y="183"/>
                </a:lnTo>
                <a:lnTo>
                  <a:pt x="176" y="187"/>
                </a:lnTo>
                <a:lnTo>
                  <a:pt x="172" y="189"/>
                </a:lnTo>
                <a:lnTo>
                  <a:pt x="170" y="192"/>
                </a:lnTo>
                <a:lnTo>
                  <a:pt x="166" y="194"/>
                </a:lnTo>
                <a:lnTo>
                  <a:pt x="170" y="194"/>
                </a:lnTo>
                <a:lnTo>
                  <a:pt x="174" y="196"/>
                </a:lnTo>
                <a:lnTo>
                  <a:pt x="177" y="196"/>
                </a:lnTo>
                <a:lnTo>
                  <a:pt x="179" y="194"/>
                </a:lnTo>
                <a:lnTo>
                  <a:pt x="183" y="194"/>
                </a:lnTo>
                <a:lnTo>
                  <a:pt x="185" y="196"/>
                </a:lnTo>
                <a:lnTo>
                  <a:pt x="185" y="198"/>
                </a:lnTo>
                <a:lnTo>
                  <a:pt x="185" y="198"/>
                </a:lnTo>
                <a:lnTo>
                  <a:pt x="168" y="204"/>
                </a:lnTo>
                <a:lnTo>
                  <a:pt x="153" y="210"/>
                </a:lnTo>
                <a:lnTo>
                  <a:pt x="153" y="210"/>
                </a:lnTo>
                <a:lnTo>
                  <a:pt x="151" y="210"/>
                </a:lnTo>
                <a:lnTo>
                  <a:pt x="151" y="211"/>
                </a:lnTo>
                <a:lnTo>
                  <a:pt x="153" y="211"/>
                </a:lnTo>
                <a:lnTo>
                  <a:pt x="168" y="213"/>
                </a:lnTo>
                <a:lnTo>
                  <a:pt x="183" y="211"/>
                </a:lnTo>
                <a:lnTo>
                  <a:pt x="196" y="208"/>
                </a:lnTo>
                <a:lnTo>
                  <a:pt x="198" y="210"/>
                </a:lnTo>
                <a:lnTo>
                  <a:pt x="198" y="211"/>
                </a:lnTo>
                <a:lnTo>
                  <a:pt x="198" y="211"/>
                </a:lnTo>
                <a:lnTo>
                  <a:pt x="172" y="219"/>
                </a:lnTo>
                <a:lnTo>
                  <a:pt x="147" y="227"/>
                </a:lnTo>
                <a:lnTo>
                  <a:pt x="149" y="229"/>
                </a:lnTo>
                <a:lnTo>
                  <a:pt x="151" y="229"/>
                </a:lnTo>
                <a:lnTo>
                  <a:pt x="156" y="229"/>
                </a:lnTo>
                <a:lnTo>
                  <a:pt x="164" y="229"/>
                </a:lnTo>
                <a:lnTo>
                  <a:pt x="172" y="229"/>
                </a:lnTo>
                <a:lnTo>
                  <a:pt x="185" y="227"/>
                </a:lnTo>
                <a:lnTo>
                  <a:pt x="200" y="225"/>
                </a:lnTo>
                <a:lnTo>
                  <a:pt x="204" y="208"/>
                </a:lnTo>
                <a:lnTo>
                  <a:pt x="204" y="189"/>
                </a:lnTo>
                <a:lnTo>
                  <a:pt x="206" y="189"/>
                </a:lnTo>
                <a:lnTo>
                  <a:pt x="208" y="187"/>
                </a:lnTo>
                <a:lnTo>
                  <a:pt x="208" y="185"/>
                </a:lnTo>
                <a:lnTo>
                  <a:pt x="252" y="168"/>
                </a:lnTo>
                <a:lnTo>
                  <a:pt x="252" y="168"/>
                </a:lnTo>
                <a:lnTo>
                  <a:pt x="254" y="168"/>
                </a:lnTo>
                <a:lnTo>
                  <a:pt x="254" y="166"/>
                </a:lnTo>
                <a:lnTo>
                  <a:pt x="254" y="166"/>
                </a:lnTo>
                <a:lnTo>
                  <a:pt x="248" y="156"/>
                </a:lnTo>
                <a:lnTo>
                  <a:pt x="244" y="145"/>
                </a:lnTo>
                <a:lnTo>
                  <a:pt x="244" y="145"/>
                </a:lnTo>
                <a:lnTo>
                  <a:pt x="244" y="145"/>
                </a:lnTo>
                <a:lnTo>
                  <a:pt x="244" y="147"/>
                </a:lnTo>
                <a:lnTo>
                  <a:pt x="244" y="149"/>
                </a:lnTo>
                <a:lnTo>
                  <a:pt x="246" y="152"/>
                </a:lnTo>
                <a:lnTo>
                  <a:pt x="246" y="154"/>
                </a:lnTo>
                <a:lnTo>
                  <a:pt x="246" y="158"/>
                </a:lnTo>
                <a:lnTo>
                  <a:pt x="248" y="162"/>
                </a:lnTo>
                <a:lnTo>
                  <a:pt x="246" y="166"/>
                </a:lnTo>
                <a:lnTo>
                  <a:pt x="246" y="168"/>
                </a:lnTo>
                <a:lnTo>
                  <a:pt x="244" y="168"/>
                </a:lnTo>
                <a:lnTo>
                  <a:pt x="242" y="166"/>
                </a:lnTo>
                <a:lnTo>
                  <a:pt x="238" y="158"/>
                </a:lnTo>
                <a:lnTo>
                  <a:pt x="233" y="149"/>
                </a:lnTo>
                <a:lnTo>
                  <a:pt x="229" y="139"/>
                </a:lnTo>
                <a:lnTo>
                  <a:pt x="229" y="145"/>
                </a:lnTo>
                <a:lnTo>
                  <a:pt x="231" y="150"/>
                </a:lnTo>
                <a:lnTo>
                  <a:pt x="231" y="154"/>
                </a:lnTo>
                <a:lnTo>
                  <a:pt x="231" y="156"/>
                </a:lnTo>
                <a:lnTo>
                  <a:pt x="229" y="158"/>
                </a:lnTo>
                <a:lnTo>
                  <a:pt x="227" y="160"/>
                </a:lnTo>
                <a:lnTo>
                  <a:pt x="225" y="158"/>
                </a:lnTo>
                <a:lnTo>
                  <a:pt x="223" y="158"/>
                </a:lnTo>
                <a:lnTo>
                  <a:pt x="217" y="149"/>
                </a:lnTo>
                <a:lnTo>
                  <a:pt x="214" y="139"/>
                </a:lnTo>
                <a:lnTo>
                  <a:pt x="214" y="141"/>
                </a:lnTo>
                <a:lnTo>
                  <a:pt x="214" y="145"/>
                </a:lnTo>
                <a:lnTo>
                  <a:pt x="214" y="149"/>
                </a:lnTo>
                <a:lnTo>
                  <a:pt x="214" y="150"/>
                </a:lnTo>
                <a:lnTo>
                  <a:pt x="212" y="150"/>
                </a:lnTo>
                <a:lnTo>
                  <a:pt x="208" y="149"/>
                </a:lnTo>
                <a:lnTo>
                  <a:pt x="206" y="147"/>
                </a:lnTo>
                <a:lnTo>
                  <a:pt x="202" y="145"/>
                </a:lnTo>
                <a:lnTo>
                  <a:pt x="193" y="147"/>
                </a:lnTo>
                <a:lnTo>
                  <a:pt x="181" y="150"/>
                </a:lnTo>
                <a:lnTo>
                  <a:pt x="189" y="145"/>
                </a:lnTo>
                <a:lnTo>
                  <a:pt x="196" y="143"/>
                </a:lnTo>
                <a:lnTo>
                  <a:pt x="204" y="141"/>
                </a:lnTo>
                <a:lnTo>
                  <a:pt x="206" y="143"/>
                </a:lnTo>
                <a:lnTo>
                  <a:pt x="208" y="145"/>
                </a:lnTo>
                <a:lnTo>
                  <a:pt x="208" y="145"/>
                </a:lnTo>
                <a:lnTo>
                  <a:pt x="210" y="147"/>
                </a:lnTo>
                <a:lnTo>
                  <a:pt x="212" y="147"/>
                </a:lnTo>
                <a:lnTo>
                  <a:pt x="210" y="141"/>
                </a:lnTo>
                <a:lnTo>
                  <a:pt x="210" y="135"/>
                </a:lnTo>
                <a:lnTo>
                  <a:pt x="210" y="133"/>
                </a:lnTo>
                <a:lnTo>
                  <a:pt x="210" y="131"/>
                </a:lnTo>
                <a:lnTo>
                  <a:pt x="210" y="130"/>
                </a:lnTo>
                <a:lnTo>
                  <a:pt x="212" y="130"/>
                </a:lnTo>
                <a:lnTo>
                  <a:pt x="214" y="131"/>
                </a:lnTo>
                <a:lnTo>
                  <a:pt x="214" y="133"/>
                </a:lnTo>
                <a:lnTo>
                  <a:pt x="219" y="145"/>
                </a:lnTo>
                <a:lnTo>
                  <a:pt x="227" y="156"/>
                </a:lnTo>
                <a:lnTo>
                  <a:pt x="225" y="139"/>
                </a:lnTo>
                <a:lnTo>
                  <a:pt x="219" y="124"/>
                </a:lnTo>
                <a:lnTo>
                  <a:pt x="216" y="120"/>
                </a:lnTo>
                <a:lnTo>
                  <a:pt x="210" y="118"/>
                </a:lnTo>
                <a:lnTo>
                  <a:pt x="204" y="116"/>
                </a:lnTo>
                <a:lnTo>
                  <a:pt x="202" y="114"/>
                </a:lnTo>
                <a:lnTo>
                  <a:pt x="198" y="112"/>
                </a:lnTo>
                <a:lnTo>
                  <a:pt x="195" y="112"/>
                </a:lnTo>
                <a:lnTo>
                  <a:pt x="193" y="111"/>
                </a:lnTo>
                <a:lnTo>
                  <a:pt x="191" y="109"/>
                </a:lnTo>
                <a:lnTo>
                  <a:pt x="191" y="105"/>
                </a:lnTo>
                <a:lnTo>
                  <a:pt x="191" y="103"/>
                </a:lnTo>
                <a:lnTo>
                  <a:pt x="193" y="101"/>
                </a:lnTo>
                <a:lnTo>
                  <a:pt x="193" y="97"/>
                </a:lnTo>
                <a:lnTo>
                  <a:pt x="193" y="88"/>
                </a:lnTo>
                <a:lnTo>
                  <a:pt x="193" y="80"/>
                </a:lnTo>
                <a:lnTo>
                  <a:pt x="191" y="72"/>
                </a:lnTo>
                <a:lnTo>
                  <a:pt x="168" y="65"/>
                </a:lnTo>
                <a:lnTo>
                  <a:pt x="179" y="71"/>
                </a:lnTo>
                <a:lnTo>
                  <a:pt x="191" y="76"/>
                </a:lnTo>
                <a:lnTo>
                  <a:pt x="191" y="78"/>
                </a:lnTo>
                <a:lnTo>
                  <a:pt x="191" y="80"/>
                </a:lnTo>
                <a:lnTo>
                  <a:pt x="189" y="80"/>
                </a:lnTo>
                <a:lnTo>
                  <a:pt x="174" y="76"/>
                </a:lnTo>
                <a:lnTo>
                  <a:pt x="160" y="72"/>
                </a:lnTo>
                <a:lnTo>
                  <a:pt x="168" y="76"/>
                </a:lnTo>
                <a:lnTo>
                  <a:pt x="176" y="84"/>
                </a:lnTo>
                <a:lnTo>
                  <a:pt x="176" y="84"/>
                </a:lnTo>
                <a:lnTo>
                  <a:pt x="177" y="86"/>
                </a:lnTo>
                <a:lnTo>
                  <a:pt x="177" y="86"/>
                </a:lnTo>
                <a:lnTo>
                  <a:pt x="174" y="88"/>
                </a:lnTo>
                <a:lnTo>
                  <a:pt x="170" y="88"/>
                </a:lnTo>
                <a:lnTo>
                  <a:pt x="166" y="88"/>
                </a:lnTo>
                <a:lnTo>
                  <a:pt x="168" y="90"/>
                </a:lnTo>
                <a:lnTo>
                  <a:pt x="168" y="91"/>
                </a:lnTo>
                <a:lnTo>
                  <a:pt x="168" y="93"/>
                </a:lnTo>
                <a:lnTo>
                  <a:pt x="168" y="93"/>
                </a:lnTo>
                <a:lnTo>
                  <a:pt x="166" y="95"/>
                </a:lnTo>
                <a:lnTo>
                  <a:pt x="164" y="97"/>
                </a:lnTo>
                <a:lnTo>
                  <a:pt x="164" y="99"/>
                </a:lnTo>
                <a:lnTo>
                  <a:pt x="164" y="101"/>
                </a:lnTo>
                <a:lnTo>
                  <a:pt x="164" y="103"/>
                </a:lnTo>
                <a:lnTo>
                  <a:pt x="162" y="103"/>
                </a:lnTo>
                <a:lnTo>
                  <a:pt x="162" y="103"/>
                </a:lnTo>
                <a:lnTo>
                  <a:pt x="160" y="101"/>
                </a:lnTo>
                <a:lnTo>
                  <a:pt x="160" y="99"/>
                </a:lnTo>
                <a:lnTo>
                  <a:pt x="160" y="97"/>
                </a:lnTo>
                <a:lnTo>
                  <a:pt x="162" y="95"/>
                </a:lnTo>
                <a:lnTo>
                  <a:pt x="164" y="93"/>
                </a:lnTo>
                <a:lnTo>
                  <a:pt x="166" y="93"/>
                </a:lnTo>
                <a:lnTo>
                  <a:pt x="166" y="91"/>
                </a:lnTo>
                <a:lnTo>
                  <a:pt x="160" y="88"/>
                </a:lnTo>
                <a:lnTo>
                  <a:pt x="155" y="84"/>
                </a:lnTo>
                <a:lnTo>
                  <a:pt x="153" y="84"/>
                </a:lnTo>
                <a:lnTo>
                  <a:pt x="153" y="82"/>
                </a:lnTo>
                <a:lnTo>
                  <a:pt x="155" y="80"/>
                </a:lnTo>
                <a:lnTo>
                  <a:pt x="160" y="82"/>
                </a:lnTo>
                <a:lnTo>
                  <a:pt x="166" y="84"/>
                </a:lnTo>
                <a:lnTo>
                  <a:pt x="174" y="86"/>
                </a:lnTo>
                <a:lnTo>
                  <a:pt x="172" y="82"/>
                </a:lnTo>
                <a:lnTo>
                  <a:pt x="170" y="80"/>
                </a:lnTo>
                <a:lnTo>
                  <a:pt x="160" y="76"/>
                </a:lnTo>
                <a:lnTo>
                  <a:pt x="153" y="72"/>
                </a:lnTo>
                <a:lnTo>
                  <a:pt x="151" y="72"/>
                </a:lnTo>
                <a:lnTo>
                  <a:pt x="149" y="72"/>
                </a:lnTo>
                <a:lnTo>
                  <a:pt x="147" y="74"/>
                </a:lnTo>
                <a:lnTo>
                  <a:pt x="147" y="76"/>
                </a:lnTo>
                <a:lnTo>
                  <a:pt x="147" y="76"/>
                </a:lnTo>
                <a:lnTo>
                  <a:pt x="145" y="74"/>
                </a:lnTo>
                <a:lnTo>
                  <a:pt x="145" y="78"/>
                </a:lnTo>
                <a:lnTo>
                  <a:pt x="143" y="80"/>
                </a:lnTo>
                <a:lnTo>
                  <a:pt x="139" y="82"/>
                </a:lnTo>
                <a:lnTo>
                  <a:pt x="137" y="86"/>
                </a:lnTo>
                <a:lnTo>
                  <a:pt x="136" y="86"/>
                </a:lnTo>
                <a:lnTo>
                  <a:pt x="136" y="88"/>
                </a:lnTo>
                <a:lnTo>
                  <a:pt x="136" y="88"/>
                </a:lnTo>
                <a:lnTo>
                  <a:pt x="136" y="90"/>
                </a:lnTo>
                <a:lnTo>
                  <a:pt x="134" y="88"/>
                </a:lnTo>
                <a:lnTo>
                  <a:pt x="134" y="88"/>
                </a:lnTo>
                <a:lnTo>
                  <a:pt x="134" y="88"/>
                </a:lnTo>
                <a:lnTo>
                  <a:pt x="134" y="90"/>
                </a:lnTo>
                <a:lnTo>
                  <a:pt x="130" y="95"/>
                </a:lnTo>
                <a:lnTo>
                  <a:pt x="124" y="99"/>
                </a:lnTo>
                <a:lnTo>
                  <a:pt x="118" y="103"/>
                </a:lnTo>
                <a:lnTo>
                  <a:pt x="118" y="103"/>
                </a:lnTo>
                <a:lnTo>
                  <a:pt x="117" y="103"/>
                </a:lnTo>
                <a:lnTo>
                  <a:pt x="80" y="88"/>
                </a:lnTo>
                <a:lnTo>
                  <a:pt x="77" y="90"/>
                </a:lnTo>
                <a:lnTo>
                  <a:pt x="71" y="93"/>
                </a:lnTo>
                <a:lnTo>
                  <a:pt x="77" y="93"/>
                </a:lnTo>
                <a:lnTo>
                  <a:pt x="80" y="91"/>
                </a:lnTo>
                <a:lnTo>
                  <a:pt x="82" y="93"/>
                </a:lnTo>
                <a:lnTo>
                  <a:pt x="80" y="97"/>
                </a:lnTo>
                <a:lnTo>
                  <a:pt x="77" y="101"/>
                </a:lnTo>
                <a:lnTo>
                  <a:pt x="75" y="103"/>
                </a:lnTo>
                <a:lnTo>
                  <a:pt x="78" y="103"/>
                </a:lnTo>
                <a:lnTo>
                  <a:pt x="82" y="101"/>
                </a:lnTo>
                <a:lnTo>
                  <a:pt x="88" y="103"/>
                </a:lnTo>
                <a:lnTo>
                  <a:pt x="86" y="105"/>
                </a:lnTo>
                <a:lnTo>
                  <a:pt x="84" y="107"/>
                </a:lnTo>
                <a:lnTo>
                  <a:pt x="86" y="107"/>
                </a:lnTo>
                <a:lnTo>
                  <a:pt x="88" y="107"/>
                </a:lnTo>
                <a:lnTo>
                  <a:pt x="90" y="107"/>
                </a:lnTo>
                <a:lnTo>
                  <a:pt x="92" y="109"/>
                </a:lnTo>
                <a:lnTo>
                  <a:pt x="92" y="109"/>
                </a:lnTo>
                <a:lnTo>
                  <a:pt x="92" y="111"/>
                </a:lnTo>
                <a:lnTo>
                  <a:pt x="94" y="112"/>
                </a:lnTo>
                <a:lnTo>
                  <a:pt x="94" y="114"/>
                </a:lnTo>
                <a:lnTo>
                  <a:pt x="94" y="116"/>
                </a:lnTo>
                <a:lnTo>
                  <a:pt x="92" y="114"/>
                </a:lnTo>
                <a:lnTo>
                  <a:pt x="90" y="112"/>
                </a:lnTo>
                <a:lnTo>
                  <a:pt x="90" y="111"/>
                </a:lnTo>
                <a:lnTo>
                  <a:pt x="84" y="111"/>
                </a:lnTo>
                <a:lnTo>
                  <a:pt x="80" y="112"/>
                </a:lnTo>
                <a:lnTo>
                  <a:pt x="78" y="111"/>
                </a:lnTo>
                <a:lnTo>
                  <a:pt x="78" y="111"/>
                </a:lnTo>
                <a:lnTo>
                  <a:pt x="78" y="109"/>
                </a:lnTo>
                <a:lnTo>
                  <a:pt x="80" y="107"/>
                </a:lnTo>
                <a:lnTo>
                  <a:pt x="82" y="105"/>
                </a:lnTo>
                <a:lnTo>
                  <a:pt x="75" y="107"/>
                </a:lnTo>
                <a:lnTo>
                  <a:pt x="69" y="109"/>
                </a:lnTo>
                <a:lnTo>
                  <a:pt x="67" y="109"/>
                </a:lnTo>
                <a:lnTo>
                  <a:pt x="65" y="109"/>
                </a:lnTo>
                <a:lnTo>
                  <a:pt x="65" y="109"/>
                </a:lnTo>
                <a:lnTo>
                  <a:pt x="65" y="109"/>
                </a:lnTo>
                <a:lnTo>
                  <a:pt x="67" y="105"/>
                </a:lnTo>
                <a:lnTo>
                  <a:pt x="71" y="101"/>
                </a:lnTo>
                <a:lnTo>
                  <a:pt x="75" y="99"/>
                </a:lnTo>
                <a:lnTo>
                  <a:pt x="78" y="95"/>
                </a:lnTo>
                <a:lnTo>
                  <a:pt x="67" y="97"/>
                </a:lnTo>
                <a:lnTo>
                  <a:pt x="59" y="101"/>
                </a:lnTo>
                <a:lnTo>
                  <a:pt x="50" y="107"/>
                </a:lnTo>
                <a:lnTo>
                  <a:pt x="61" y="124"/>
                </a:lnTo>
                <a:lnTo>
                  <a:pt x="65" y="131"/>
                </a:lnTo>
                <a:lnTo>
                  <a:pt x="69" y="139"/>
                </a:lnTo>
                <a:lnTo>
                  <a:pt x="73" y="147"/>
                </a:lnTo>
                <a:lnTo>
                  <a:pt x="75" y="147"/>
                </a:lnTo>
                <a:lnTo>
                  <a:pt x="77" y="147"/>
                </a:lnTo>
                <a:lnTo>
                  <a:pt x="77" y="149"/>
                </a:lnTo>
                <a:lnTo>
                  <a:pt x="75" y="149"/>
                </a:lnTo>
                <a:lnTo>
                  <a:pt x="73" y="150"/>
                </a:lnTo>
                <a:lnTo>
                  <a:pt x="73" y="152"/>
                </a:lnTo>
                <a:lnTo>
                  <a:pt x="73" y="156"/>
                </a:lnTo>
                <a:lnTo>
                  <a:pt x="73" y="158"/>
                </a:lnTo>
                <a:lnTo>
                  <a:pt x="69" y="164"/>
                </a:lnTo>
                <a:lnTo>
                  <a:pt x="65" y="166"/>
                </a:lnTo>
                <a:lnTo>
                  <a:pt x="59" y="170"/>
                </a:lnTo>
                <a:lnTo>
                  <a:pt x="56" y="175"/>
                </a:lnTo>
                <a:lnTo>
                  <a:pt x="54" y="181"/>
                </a:lnTo>
                <a:lnTo>
                  <a:pt x="50" y="185"/>
                </a:lnTo>
                <a:close/>
                <a:moveTo>
                  <a:pt x="195" y="0"/>
                </a:moveTo>
                <a:lnTo>
                  <a:pt x="195" y="0"/>
                </a:lnTo>
                <a:lnTo>
                  <a:pt x="196" y="2"/>
                </a:lnTo>
                <a:lnTo>
                  <a:pt x="198" y="4"/>
                </a:lnTo>
                <a:lnTo>
                  <a:pt x="198" y="6"/>
                </a:lnTo>
                <a:lnTo>
                  <a:pt x="196" y="10"/>
                </a:lnTo>
                <a:lnTo>
                  <a:pt x="200" y="10"/>
                </a:lnTo>
                <a:lnTo>
                  <a:pt x="202" y="10"/>
                </a:lnTo>
                <a:lnTo>
                  <a:pt x="204" y="12"/>
                </a:lnTo>
                <a:lnTo>
                  <a:pt x="202" y="13"/>
                </a:lnTo>
                <a:lnTo>
                  <a:pt x="202" y="15"/>
                </a:lnTo>
                <a:lnTo>
                  <a:pt x="200" y="15"/>
                </a:lnTo>
                <a:lnTo>
                  <a:pt x="200" y="32"/>
                </a:lnTo>
                <a:lnTo>
                  <a:pt x="200" y="48"/>
                </a:lnTo>
                <a:lnTo>
                  <a:pt x="204" y="88"/>
                </a:lnTo>
                <a:lnTo>
                  <a:pt x="206" y="91"/>
                </a:lnTo>
                <a:lnTo>
                  <a:pt x="206" y="97"/>
                </a:lnTo>
                <a:lnTo>
                  <a:pt x="206" y="103"/>
                </a:lnTo>
                <a:lnTo>
                  <a:pt x="248" y="120"/>
                </a:lnTo>
                <a:lnTo>
                  <a:pt x="305" y="149"/>
                </a:lnTo>
                <a:lnTo>
                  <a:pt x="320" y="145"/>
                </a:lnTo>
                <a:lnTo>
                  <a:pt x="335" y="139"/>
                </a:lnTo>
                <a:lnTo>
                  <a:pt x="337" y="139"/>
                </a:lnTo>
                <a:lnTo>
                  <a:pt x="339" y="141"/>
                </a:lnTo>
                <a:lnTo>
                  <a:pt x="339" y="143"/>
                </a:lnTo>
                <a:lnTo>
                  <a:pt x="337" y="145"/>
                </a:lnTo>
                <a:lnTo>
                  <a:pt x="337" y="147"/>
                </a:lnTo>
                <a:lnTo>
                  <a:pt x="335" y="147"/>
                </a:lnTo>
                <a:lnTo>
                  <a:pt x="328" y="150"/>
                </a:lnTo>
                <a:lnTo>
                  <a:pt x="322" y="152"/>
                </a:lnTo>
                <a:lnTo>
                  <a:pt x="315" y="154"/>
                </a:lnTo>
                <a:lnTo>
                  <a:pt x="315" y="154"/>
                </a:lnTo>
                <a:lnTo>
                  <a:pt x="315" y="154"/>
                </a:lnTo>
                <a:lnTo>
                  <a:pt x="316" y="156"/>
                </a:lnTo>
                <a:lnTo>
                  <a:pt x="318" y="156"/>
                </a:lnTo>
                <a:lnTo>
                  <a:pt x="320" y="158"/>
                </a:lnTo>
                <a:lnTo>
                  <a:pt x="324" y="160"/>
                </a:lnTo>
                <a:lnTo>
                  <a:pt x="326" y="162"/>
                </a:lnTo>
                <a:lnTo>
                  <a:pt x="326" y="164"/>
                </a:lnTo>
                <a:lnTo>
                  <a:pt x="326" y="166"/>
                </a:lnTo>
                <a:lnTo>
                  <a:pt x="324" y="168"/>
                </a:lnTo>
                <a:lnTo>
                  <a:pt x="318" y="166"/>
                </a:lnTo>
                <a:lnTo>
                  <a:pt x="313" y="164"/>
                </a:lnTo>
                <a:lnTo>
                  <a:pt x="309" y="160"/>
                </a:lnTo>
                <a:lnTo>
                  <a:pt x="301" y="160"/>
                </a:lnTo>
                <a:lnTo>
                  <a:pt x="294" y="162"/>
                </a:lnTo>
                <a:lnTo>
                  <a:pt x="286" y="166"/>
                </a:lnTo>
                <a:lnTo>
                  <a:pt x="278" y="168"/>
                </a:lnTo>
                <a:lnTo>
                  <a:pt x="217" y="190"/>
                </a:lnTo>
                <a:lnTo>
                  <a:pt x="216" y="194"/>
                </a:lnTo>
                <a:lnTo>
                  <a:pt x="216" y="198"/>
                </a:lnTo>
                <a:lnTo>
                  <a:pt x="216" y="202"/>
                </a:lnTo>
                <a:lnTo>
                  <a:pt x="216" y="208"/>
                </a:lnTo>
                <a:lnTo>
                  <a:pt x="210" y="257"/>
                </a:lnTo>
                <a:lnTo>
                  <a:pt x="212" y="257"/>
                </a:lnTo>
                <a:lnTo>
                  <a:pt x="212" y="257"/>
                </a:lnTo>
                <a:lnTo>
                  <a:pt x="214" y="257"/>
                </a:lnTo>
                <a:lnTo>
                  <a:pt x="212" y="259"/>
                </a:lnTo>
                <a:lnTo>
                  <a:pt x="210" y="261"/>
                </a:lnTo>
                <a:lnTo>
                  <a:pt x="210" y="267"/>
                </a:lnTo>
                <a:lnTo>
                  <a:pt x="210" y="272"/>
                </a:lnTo>
                <a:lnTo>
                  <a:pt x="210" y="278"/>
                </a:lnTo>
                <a:lnTo>
                  <a:pt x="214" y="291"/>
                </a:lnTo>
                <a:lnTo>
                  <a:pt x="212" y="293"/>
                </a:lnTo>
                <a:lnTo>
                  <a:pt x="212" y="295"/>
                </a:lnTo>
                <a:lnTo>
                  <a:pt x="210" y="297"/>
                </a:lnTo>
                <a:lnTo>
                  <a:pt x="208" y="297"/>
                </a:lnTo>
                <a:lnTo>
                  <a:pt x="166" y="267"/>
                </a:lnTo>
                <a:lnTo>
                  <a:pt x="128" y="234"/>
                </a:lnTo>
                <a:lnTo>
                  <a:pt x="105" y="217"/>
                </a:lnTo>
                <a:lnTo>
                  <a:pt x="57" y="227"/>
                </a:lnTo>
                <a:lnTo>
                  <a:pt x="10" y="238"/>
                </a:lnTo>
                <a:lnTo>
                  <a:pt x="8" y="238"/>
                </a:lnTo>
                <a:lnTo>
                  <a:pt x="6" y="238"/>
                </a:lnTo>
                <a:lnTo>
                  <a:pt x="4" y="238"/>
                </a:lnTo>
                <a:lnTo>
                  <a:pt x="2" y="238"/>
                </a:lnTo>
                <a:lnTo>
                  <a:pt x="0" y="238"/>
                </a:lnTo>
                <a:lnTo>
                  <a:pt x="0" y="236"/>
                </a:lnTo>
                <a:lnTo>
                  <a:pt x="0" y="232"/>
                </a:lnTo>
                <a:lnTo>
                  <a:pt x="0" y="230"/>
                </a:lnTo>
                <a:lnTo>
                  <a:pt x="2" y="229"/>
                </a:lnTo>
                <a:lnTo>
                  <a:pt x="8" y="223"/>
                </a:lnTo>
                <a:lnTo>
                  <a:pt x="14" y="217"/>
                </a:lnTo>
                <a:lnTo>
                  <a:pt x="14" y="217"/>
                </a:lnTo>
                <a:lnTo>
                  <a:pt x="16" y="215"/>
                </a:lnTo>
                <a:lnTo>
                  <a:pt x="17" y="215"/>
                </a:lnTo>
                <a:lnTo>
                  <a:pt x="27" y="202"/>
                </a:lnTo>
                <a:lnTo>
                  <a:pt x="37" y="189"/>
                </a:lnTo>
                <a:lnTo>
                  <a:pt x="44" y="173"/>
                </a:lnTo>
                <a:lnTo>
                  <a:pt x="50" y="166"/>
                </a:lnTo>
                <a:lnTo>
                  <a:pt x="56" y="158"/>
                </a:lnTo>
                <a:lnTo>
                  <a:pt x="63" y="149"/>
                </a:lnTo>
                <a:lnTo>
                  <a:pt x="59" y="145"/>
                </a:lnTo>
                <a:lnTo>
                  <a:pt x="57" y="141"/>
                </a:lnTo>
                <a:lnTo>
                  <a:pt x="56" y="137"/>
                </a:lnTo>
                <a:lnTo>
                  <a:pt x="56" y="135"/>
                </a:lnTo>
                <a:lnTo>
                  <a:pt x="54" y="135"/>
                </a:lnTo>
                <a:lnTo>
                  <a:pt x="54" y="135"/>
                </a:lnTo>
                <a:lnTo>
                  <a:pt x="54" y="135"/>
                </a:lnTo>
                <a:lnTo>
                  <a:pt x="54" y="135"/>
                </a:lnTo>
                <a:lnTo>
                  <a:pt x="54" y="133"/>
                </a:lnTo>
                <a:lnTo>
                  <a:pt x="54" y="133"/>
                </a:lnTo>
                <a:lnTo>
                  <a:pt x="54" y="133"/>
                </a:lnTo>
                <a:lnTo>
                  <a:pt x="52" y="133"/>
                </a:lnTo>
                <a:lnTo>
                  <a:pt x="46" y="122"/>
                </a:lnTo>
                <a:lnTo>
                  <a:pt x="40" y="114"/>
                </a:lnTo>
                <a:lnTo>
                  <a:pt x="33" y="105"/>
                </a:lnTo>
                <a:lnTo>
                  <a:pt x="33" y="103"/>
                </a:lnTo>
                <a:lnTo>
                  <a:pt x="33" y="101"/>
                </a:lnTo>
                <a:lnTo>
                  <a:pt x="31" y="99"/>
                </a:lnTo>
                <a:lnTo>
                  <a:pt x="33" y="99"/>
                </a:lnTo>
                <a:lnTo>
                  <a:pt x="35" y="103"/>
                </a:lnTo>
                <a:lnTo>
                  <a:pt x="37" y="105"/>
                </a:lnTo>
                <a:lnTo>
                  <a:pt x="16" y="67"/>
                </a:lnTo>
                <a:lnTo>
                  <a:pt x="14" y="65"/>
                </a:lnTo>
                <a:lnTo>
                  <a:pt x="14" y="63"/>
                </a:lnTo>
                <a:lnTo>
                  <a:pt x="14" y="63"/>
                </a:lnTo>
                <a:lnTo>
                  <a:pt x="12" y="61"/>
                </a:lnTo>
                <a:lnTo>
                  <a:pt x="10" y="57"/>
                </a:lnTo>
                <a:lnTo>
                  <a:pt x="10" y="55"/>
                </a:lnTo>
                <a:lnTo>
                  <a:pt x="12" y="55"/>
                </a:lnTo>
                <a:lnTo>
                  <a:pt x="12" y="55"/>
                </a:lnTo>
                <a:lnTo>
                  <a:pt x="14" y="55"/>
                </a:lnTo>
                <a:lnTo>
                  <a:pt x="14" y="53"/>
                </a:lnTo>
                <a:lnTo>
                  <a:pt x="14" y="51"/>
                </a:lnTo>
                <a:lnTo>
                  <a:pt x="14" y="50"/>
                </a:lnTo>
                <a:lnTo>
                  <a:pt x="14" y="51"/>
                </a:lnTo>
                <a:lnTo>
                  <a:pt x="12" y="51"/>
                </a:lnTo>
                <a:lnTo>
                  <a:pt x="10" y="51"/>
                </a:lnTo>
                <a:lnTo>
                  <a:pt x="10" y="51"/>
                </a:lnTo>
                <a:lnTo>
                  <a:pt x="8" y="51"/>
                </a:lnTo>
                <a:lnTo>
                  <a:pt x="10" y="50"/>
                </a:lnTo>
                <a:lnTo>
                  <a:pt x="10" y="50"/>
                </a:lnTo>
                <a:lnTo>
                  <a:pt x="12" y="50"/>
                </a:lnTo>
                <a:lnTo>
                  <a:pt x="12" y="50"/>
                </a:lnTo>
                <a:lnTo>
                  <a:pt x="12" y="50"/>
                </a:lnTo>
                <a:lnTo>
                  <a:pt x="10" y="48"/>
                </a:lnTo>
                <a:lnTo>
                  <a:pt x="8" y="48"/>
                </a:lnTo>
                <a:lnTo>
                  <a:pt x="8" y="46"/>
                </a:lnTo>
                <a:lnTo>
                  <a:pt x="6" y="44"/>
                </a:lnTo>
                <a:lnTo>
                  <a:pt x="6" y="42"/>
                </a:lnTo>
                <a:lnTo>
                  <a:pt x="8" y="40"/>
                </a:lnTo>
                <a:lnTo>
                  <a:pt x="8" y="40"/>
                </a:lnTo>
                <a:lnTo>
                  <a:pt x="10" y="40"/>
                </a:lnTo>
                <a:lnTo>
                  <a:pt x="113" y="82"/>
                </a:lnTo>
                <a:lnTo>
                  <a:pt x="149" y="46"/>
                </a:lnTo>
                <a:lnTo>
                  <a:pt x="189" y="12"/>
                </a:lnTo>
                <a:lnTo>
                  <a:pt x="189" y="12"/>
                </a:lnTo>
                <a:lnTo>
                  <a:pt x="191" y="10"/>
                </a:lnTo>
                <a:lnTo>
                  <a:pt x="191" y="6"/>
                </a:lnTo>
                <a:lnTo>
                  <a:pt x="191" y="2"/>
                </a:lnTo>
                <a:lnTo>
                  <a:pt x="193" y="2"/>
                </a:lnTo>
                <a:lnTo>
                  <a:pt x="195" y="0"/>
                </a:lnTo>
                <a:close/>
              </a:path>
            </a:pathLst>
          </a:custGeom>
          <a:solidFill>
            <a:srgbClr val="88CBD5"/>
          </a:solid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33"/>
          <p:cNvSpPr>
            <a:spLocks noEditPoints="1"/>
          </p:cNvSpPr>
          <p:nvPr/>
        </p:nvSpPr>
        <p:spPr bwMode="auto">
          <a:xfrm>
            <a:off x="6220278" y="3458535"/>
            <a:ext cx="804636" cy="704946"/>
          </a:xfrm>
          <a:custGeom>
            <a:avLst/>
            <a:gdLst>
              <a:gd name="T0" fmla="*/ 185 w 339"/>
              <a:gd name="T1" fmla="*/ 36 h 297"/>
              <a:gd name="T2" fmla="*/ 183 w 339"/>
              <a:gd name="T3" fmla="*/ 63 h 297"/>
              <a:gd name="T4" fmla="*/ 73 w 339"/>
              <a:gd name="T5" fmla="*/ 86 h 297"/>
              <a:gd name="T6" fmla="*/ 166 w 339"/>
              <a:gd name="T7" fmla="*/ 244 h 297"/>
              <a:gd name="T8" fmla="*/ 176 w 339"/>
              <a:gd name="T9" fmla="*/ 44 h 297"/>
              <a:gd name="T10" fmla="*/ 267 w 339"/>
              <a:gd name="T11" fmla="*/ 147 h 297"/>
              <a:gd name="T12" fmla="*/ 256 w 339"/>
              <a:gd name="T13" fmla="*/ 152 h 297"/>
              <a:gd name="T14" fmla="*/ 40 w 339"/>
              <a:gd name="T15" fmla="*/ 219 h 297"/>
              <a:gd name="T16" fmla="*/ 172 w 339"/>
              <a:gd name="T17" fmla="*/ 61 h 297"/>
              <a:gd name="T18" fmla="*/ 256 w 339"/>
              <a:gd name="T19" fmla="*/ 143 h 297"/>
              <a:gd name="T20" fmla="*/ 160 w 339"/>
              <a:gd name="T21" fmla="*/ 234 h 297"/>
              <a:gd name="T22" fmla="*/ 168 w 339"/>
              <a:gd name="T23" fmla="*/ 51 h 297"/>
              <a:gd name="T24" fmla="*/ 59 w 339"/>
              <a:gd name="T25" fmla="*/ 215 h 297"/>
              <a:gd name="T26" fmla="*/ 179 w 339"/>
              <a:gd name="T27" fmla="*/ 74 h 297"/>
              <a:gd name="T28" fmla="*/ 254 w 339"/>
              <a:gd name="T29" fmla="*/ 158 h 297"/>
              <a:gd name="T30" fmla="*/ 67 w 339"/>
              <a:gd name="T31" fmla="*/ 213 h 297"/>
              <a:gd name="T32" fmla="*/ 40 w 339"/>
              <a:gd name="T33" fmla="*/ 90 h 297"/>
              <a:gd name="T34" fmla="*/ 193 w 339"/>
              <a:gd name="T35" fmla="*/ 248 h 297"/>
              <a:gd name="T36" fmla="*/ 42 w 339"/>
              <a:gd name="T37" fmla="*/ 196 h 297"/>
              <a:gd name="T38" fmla="*/ 227 w 339"/>
              <a:gd name="T39" fmla="*/ 126 h 297"/>
              <a:gd name="T40" fmla="*/ 198 w 339"/>
              <a:gd name="T41" fmla="*/ 234 h 297"/>
              <a:gd name="T42" fmla="*/ 67 w 339"/>
              <a:gd name="T43" fmla="*/ 181 h 297"/>
              <a:gd name="T44" fmla="*/ 99 w 339"/>
              <a:gd name="T45" fmla="*/ 171 h 297"/>
              <a:gd name="T46" fmla="*/ 92 w 339"/>
              <a:gd name="T47" fmla="*/ 187 h 297"/>
              <a:gd name="T48" fmla="*/ 78 w 339"/>
              <a:gd name="T49" fmla="*/ 194 h 297"/>
              <a:gd name="T50" fmla="*/ 118 w 339"/>
              <a:gd name="T51" fmla="*/ 208 h 297"/>
              <a:gd name="T52" fmla="*/ 147 w 339"/>
              <a:gd name="T53" fmla="*/ 211 h 297"/>
              <a:gd name="T54" fmla="*/ 168 w 339"/>
              <a:gd name="T55" fmla="*/ 189 h 297"/>
              <a:gd name="T56" fmla="*/ 168 w 339"/>
              <a:gd name="T57" fmla="*/ 179 h 297"/>
              <a:gd name="T58" fmla="*/ 185 w 339"/>
              <a:gd name="T59" fmla="*/ 198 h 297"/>
              <a:gd name="T60" fmla="*/ 172 w 339"/>
              <a:gd name="T61" fmla="*/ 219 h 297"/>
              <a:gd name="T62" fmla="*/ 208 w 339"/>
              <a:gd name="T63" fmla="*/ 185 h 297"/>
              <a:gd name="T64" fmla="*/ 246 w 339"/>
              <a:gd name="T65" fmla="*/ 154 h 297"/>
              <a:gd name="T66" fmla="*/ 231 w 339"/>
              <a:gd name="T67" fmla="*/ 156 h 297"/>
              <a:gd name="T68" fmla="*/ 206 w 339"/>
              <a:gd name="T69" fmla="*/ 147 h 297"/>
              <a:gd name="T70" fmla="*/ 210 w 339"/>
              <a:gd name="T71" fmla="*/ 135 h 297"/>
              <a:gd name="T72" fmla="*/ 204 w 339"/>
              <a:gd name="T73" fmla="*/ 116 h 297"/>
              <a:gd name="T74" fmla="*/ 168 w 339"/>
              <a:gd name="T75" fmla="*/ 65 h 297"/>
              <a:gd name="T76" fmla="*/ 174 w 339"/>
              <a:gd name="T77" fmla="*/ 88 h 297"/>
              <a:gd name="T78" fmla="*/ 162 w 339"/>
              <a:gd name="T79" fmla="*/ 103 h 297"/>
              <a:gd name="T80" fmla="*/ 160 w 339"/>
              <a:gd name="T81" fmla="*/ 82 h 297"/>
              <a:gd name="T82" fmla="*/ 145 w 339"/>
              <a:gd name="T83" fmla="*/ 78 h 297"/>
              <a:gd name="T84" fmla="*/ 124 w 339"/>
              <a:gd name="T85" fmla="*/ 99 h 297"/>
              <a:gd name="T86" fmla="*/ 78 w 339"/>
              <a:gd name="T87" fmla="*/ 103 h 297"/>
              <a:gd name="T88" fmla="*/ 94 w 339"/>
              <a:gd name="T89" fmla="*/ 116 h 297"/>
              <a:gd name="T90" fmla="*/ 67 w 339"/>
              <a:gd name="T91" fmla="*/ 109 h 297"/>
              <a:gd name="T92" fmla="*/ 69 w 339"/>
              <a:gd name="T93" fmla="*/ 139 h 297"/>
              <a:gd name="T94" fmla="*/ 56 w 339"/>
              <a:gd name="T95" fmla="*/ 175 h 297"/>
              <a:gd name="T96" fmla="*/ 202 w 339"/>
              <a:gd name="T97" fmla="*/ 15 h 297"/>
              <a:gd name="T98" fmla="*/ 339 w 339"/>
              <a:gd name="T99" fmla="*/ 141 h 297"/>
              <a:gd name="T100" fmla="*/ 324 w 339"/>
              <a:gd name="T101" fmla="*/ 160 h 297"/>
              <a:gd name="T102" fmla="*/ 216 w 339"/>
              <a:gd name="T103" fmla="*/ 194 h 297"/>
              <a:gd name="T104" fmla="*/ 214 w 339"/>
              <a:gd name="T105" fmla="*/ 291 h 297"/>
              <a:gd name="T106" fmla="*/ 2 w 339"/>
              <a:gd name="T107" fmla="*/ 238 h 297"/>
              <a:gd name="T108" fmla="*/ 44 w 339"/>
              <a:gd name="T109" fmla="*/ 173 h 297"/>
              <a:gd name="T110" fmla="*/ 54 w 339"/>
              <a:gd name="T111" fmla="*/ 133 h 297"/>
              <a:gd name="T112" fmla="*/ 14 w 339"/>
              <a:gd name="T113" fmla="*/ 65 h 297"/>
              <a:gd name="T114" fmla="*/ 12 w 339"/>
              <a:gd name="T115" fmla="*/ 51 h 297"/>
              <a:gd name="T116" fmla="*/ 6 w 339"/>
              <a:gd name="T117" fmla="*/ 4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9" h="297">
                <a:moveTo>
                  <a:pt x="29" y="217"/>
                </a:moveTo>
                <a:lnTo>
                  <a:pt x="29" y="219"/>
                </a:lnTo>
                <a:lnTo>
                  <a:pt x="33" y="219"/>
                </a:lnTo>
                <a:lnTo>
                  <a:pt x="31" y="217"/>
                </a:lnTo>
                <a:lnTo>
                  <a:pt x="31" y="217"/>
                </a:lnTo>
                <a:lnTo>
                  <a:pt x="29" y="217"/>
                </a:lnTo>
                <a:close/>
                <a:moveTo>
                  <a:pt x="185" y="36"/>
                </a:moveTo>
                <a:lnTo>
                  <a:pt x="183" y="36"/>
                </a:lnTo>
                <a:lnTo>
                  <a:pt x="183" y="36"/>
                </a:lnTo>
                <a:lnTo>
                  <a:pt x="187" y="38"/>
                </a:lnTo>
                <a:lnTo>
                  <a:pt x="187" y="36"/>
                </a:lnTo>
                <a:lnTo>
                  <a:pt x="187" y="36"/>
                </a:lnTo>
                <a:lnTo>
                  <a:pt x="185" y="36"/>
                </a:lnTo>
                <a:close/>
                <a:moveTo>
                  <a:pt x="267" y="160"/>
                </a:moveTo>
                <a:lnTo>
                  <a:pt x="267" y="160"/>
                </a:lnTo>
                <a:lnTo>
                  <a:pt x="267" y="160"/>
                </a:lnTo>
                <a:lnTo>
                  <a:pt x="267" y="160"/>
                </a:lnTo>
                <a:lnTo>
                  <a:pt x="269" y="162"/>
                </a:lnTo>
                <a:lnTo>
                  <a:pt x="269" y="162"/>
                </a:lnTo>
                <a:lnTo>
                  <a:pt x="269" y="162"/>
                </a:lnTo>
                <a:lnTo>
                  <a:pt x="269" y="160"/>
                </a:lnTo>
                <a:lnTo>
                  <a:pt x="269" y="158"/>
                </a:lnTo>
                <a:lnTo>
                  <a:pt x="269" y="158"/>
                </a:lnTo>
                <a:lnTo>
                  <a:pt x="267" y="158"/>
                </a:lnTo>
                <a:lnTo>
                  <a:pt x="267" y="160"/>
                </a:lnTo>
                <a:close/>
                <a:moveTo>
                  <a:pt x="183" y="63"/>
                </a:moveTo>
                <a:lnTo>
                  <a:pt x="185" y="63"/>
                </a:lnTo>
                <a:lnTo>
                  <a:pt x="187" y="65"/>
                </a:lnTo>
                <a:lnTo>
                  <a:pt x="189" y="65"/>
                </a:lnTo>
                <a:lnTo>
                  <a:pt x="189" y="65"/>
                </a:lnTo>
                <a:lnTo>
                  <a:pt x="187" y="63"/>
                </a:lnTo>
                <a:lnTo>
                  <a:pt x="185" y="63"/>
                </a:lnTo>
                <a:lnTo>
                  <a:pt x="183" y="63"/>
                </a:lnTo>
                <a:close/>
                <a:moveTo>
                  <a:pt x="71" y="86"/>
                </a:moveTo>
                <a:lnTo>
                  <a:pt x="75" y="88"/>
                </a:lnTo>
                <a:lnTo>
                  <a:pt x="75" y="88"/>
                </a:lnTo>
                <a:lnTo>
                  <a:pt x="77" y="86"/>
                </a:lnTo>
                <a:lnTo>
                  <a:pt x="75" y="86"/>
                </a:lnTo>
                <a:lnTo>
                  <a:pt x="73" y="86"/>
                </a:lnTo>
                <a:lnTo>
                  <a:pt x="71" y="86"/>
                </a:lnTo>
                <a:close/>
                <a:moveTo>
                  <a:pt x="40" y="202"/>
                </a:moveTo>
                <a:lnTo>
                  <a:pt x="42" y="204"/>
                </a:lnTo>
                <a:lnTo>
                  <a:pt x="44" y="204"/>
                </a:lnTo>
                <a:lnTo>
                  <a:pt x="46" y="204"/>
                </a:lnTo>
                <a:lnTo>
                  <a:pt x="40" y="202"/>
                </a:lnTo>
                <a:lnTo>
                  <a:pt x="40" y="202"/>
                </a:lnTo>
                <a:lnTo>
                  <a:pt x="40" y="202"/>
                </a:lnTo>
                <a:lnTo>
                  <a:pt x="40" y="202"/>
                </a:lnTo>
                <a:close/>
                <a:moveTo>
                  <a:pt x="162" y="242"/>
                </a:moveTo>
                <a:lnTo>
                  <a:pt x="164" y="242"/>
                </a:lnTo>
                <a:lnTo>
                  <a:pt x="166" y="244"/>
                </a:lnTo>
                <a:lnTo>
                  <a:pt x="166" y="244"/>
                </a:lnTo>
                <a:lnTo>
                  <a:pt x="168" y="242"/>
                </a:lnTo>
                <a:lnTo>
                  <a:pt x="168" y="242"/>
                </a:lnTo>
                <a:lnTo>
                  <a:pt x="168" y="242"/>
                </a:lnTo>
                <a:lnTo>
                  <a:pt x="166" y="242"/>
                </a:lnTo>
                <a:lnTo>
                  <a:pt x="162" y="242"/>
                </a:lnTo>
                <a:close/>
                <a:moveTo>
                  <a:pt x="179" y="46"/>
                </a:moveTo>
                <a:lnTo>
                  <a:pt x="181" y="46"/>
                </a:lnTo>
                <a:lnTo>
                  <a:pt x="183" y="46"/>
                </a:lnTo>
                <a:lnTo>
                  <a:pt x="181" y="44"/>
                </a:lnTo>
                <a:lnTo>
                  <a:pt x="177" y="44"/>
                </a:lnTo>
                <a:lnTo>
                  <a:pt x="177" y="44"/>
                </a:lnTo>
                <a:lnTo>
                  <a:pt x="176" y="44"/>
                </a:lnTo>
                <a:lnTo>
                  <a:pt x="176" y="44"/>
                </a:lnTo>
                <a:lnTo>
                  <a:pt x="177" y="44"/>
                </a:lnTo>
                <a:lnTo>
                  <a:pt x="179" y="46"/>
                </a:lnTo>
                <a:close/>
                <a:moveTo>
                  <a:pt x="195" y="257"/>
                </a:moveTo>
                <a:lnTo>
                  <a:pt x="191" y="257"/>
                </a:lnTo>
                <a:lnTo>
                  <a:pt x="189" y="257"/>
                </a:lnTo>
                <a:lnTo>
                  <a:pt x="195" y="259"/>
                </a:lnTo>
                <a:lnTo>
                  <a:pt x="198" y="257"/>
                </a:lnTo>
                <a:lnTo>
                  <a:pt x="196" y="257"/>
                </a:lnTo>
                <a:lnTo>
                  <a:pt x="195" y="257"/>
                </a:lnTo>
                <a:lnTo>
                  <a:pt x="195" y="257"/>
                </a:lnTo>
                <a:close/>
                <a:moveTo>
                  <a:pt x="269" y="154"/>
                </a:moveTo>
                <a:lnTo>
                  <a:pt x="269" y="150"/>
                </a:lnTo>
                <a:lnTo>
                  <a:pt x="267" y="147"/>
                </a:lnTo>
                <a:lnTo>
                  <a:pt x="263" y="143"/>
                </a:lnTo>
                <a:lnTo>
                  <a:pt x="269" y="154"/>
                </a:lnTo>
                <a:lnTo>
                  <a:pt x="269" y="154"/>
                </a:lnTo>
                <a:lnTo>
                  <a:pt x="269" y="154"/>
                </a:lnTo>
                <a:lnTo>
                  <a:pt x="269" y="154"/>
                </a:lnTo>
                <a:close/>
                <a:moveTo>
                  <a:pt x="37" y="210"/>
                </a:moveTo>
                <a:lnTo>
                  <a:pt x="35" y="210"/>
                </a:lnTo>
                <a:lnTo>
                  <a:pt x="33" y="211"/>
                </a:lnTo>
                <a:lnTo>
                  <a:pt x="35" y="211"/>
                </a:lnTo>
                <a:lnTo>
                  <a:pt x="38" y="213"/>
                </a:lnTo>
                <a:lnTo>
                  <a:pt x="44" y="213"/>
                </a:lnTo>
                <a:lnTo>
                  <a:pt x="37" y="210"/>
                </a:lnTo>
                <a:close/>
                <a:moveTo>
                  <a:pt x="256" y="152"/>
                </a:moveTo>
                <a:lnTo>
                  <a:pt x="257" y="156"/>
                </a:lnTo>
                <a:lnTo>
                  <a:pt x="259" y="160"/>
                </a:lnTo>
                <a:lnTo>
                  <a:pt x="259" y="164"/>
                </a:lnTo>
                <a:lnTo>
                  <a:pt x="259" y="164"/>
                </a:lnTo>
                <a:lnTo>
                  <a:pt x="261" y="164"/>
                </a:lnTo>
                <a:lnTo>
                  <a:pt x="261" y="164"/>
                </a:lnTo>
                <a:lnTo>
                  <a:pt x="259" y="158"/>
                </a:lnTo>
                <a:lnTo>
                  <a:pt x="257" y="154"/>
                </a:lnTo>
                <a:lnTo>
                  <a:pt x="256" y="152"/>
                </a:lnTo>
                <a:close/>
                <a:moveTo>
                  <a:pt x="35" y="215"/>
                </a:moveTo>
                <a:lnTo>
                  <a:pt x="37" y="217"/>
                </a:lnTo>
                <a:lnTo>
                  <a:pt x="38" y="219"/>
                </a:lnTo>
                <a:lnTo>
                  <a:pt x="40" y="219"/>
                </a:lnTo>
                <a:lnTo>
                  <a:pt x="42" y="219"/>
                </a:lnTo>
                <a:lnTo>
                  <a:pt x="44" y="219"/>
                </a:lnTo>
                <a:lnTo>
                  <a:pt x="40" y="217"/>
                </a:lnTo>
                <a:lnTo>
                  <a:pt x="37" y="215"/>
                </a:lnTo>
                <a:lnTo>
                  <a:pt x="35" y="215"/>
                </a:lnTo>
                <a:lnTo>
                  <a:pt x="35" y="215"/>
                </a:lnTo>
                <a:lnTo>
                  <a:pt x="35" y="215"/>
                </a:lnTo>
                <a:close/>
                <a:moveTo>
                  <a:pt x="162" y="59"/>
                </a:moveTo>
                <a:lnTo>
                  <a:pt x="170" y="63"/>
                </a:lnTo>
                <a:lnTo>
                  <a:pt x="179" y="65"/>
                </a:lnTo>
                <a:lnTo>
                  <a:pt x="177" y="65"/>
                </a:lnTo>
                <a:lnTo>
                  <a:pt x="177" y="63"/>
                </a:lnTo>
                <a:lnTo>
                  <a:pt x="172" y="61"/>
                </a:lnTo>
                <a:lnTo>
                  <a:pt x="164" y="59"/>
                </a:lnTo>
                <a:lnTo>
                  <a:pt x="164" y="59"/>
                </a:lnTo>
                <a:lnTo>
                  <a:pt x="162" y="59"/>
                </a:lnTo>
                <a:lnTo>
                  <a:pt x="162" y="59"/>
                </a:lnTo>
                <a:lnTo>
                  <a:pt x="162" y="59"/>
                </a:lnTo>
                <a:close/>
                <a:moveTo>
                  <a:pt x="256" y="143"/>
                </a:moveTo>
                <a:lnTo>
                  <a:pt x="259" y="150"/>
                </a:lnTo>
                <a:lnTo>
                  <a:pt x="263" y="160"/>
                </a:lnTo>
                <a:lnTo>
                  <a:pt x="261" y="150"/>
                </a:lnTo>
                <a:lnTo>
                  <a:pt x="257" y="141"/>
                </a:lnTo>
                <a:lnTo>
                  <a:pt x="257" y="141"/>
                </a:lnTo>
                <a:lnTo>
                  <a:pt x="257" y="141"/>
                </a:lnTo>
                <a:lnTo>
                  <a:pt x="256" y="143"/>
                </a:lnTo>
                <a:close/>
                <a:moveTo>
                  <a:pt x="42" y="72"/>
                </a:moveTo>
                <a:lnTo>
                  <a:pt x="35" y="76"/>
                </a:lnTo>
                <a:lnTo>
                  <a:pt x="33" y="78"/>
                </a:lnTo>
                <a:lnTo>
                  <a:pt x="33" y="78"/>
                </a:lnTo>
                <a:lnTo>
                  <a:pt x="38" y="76"/>
                </a:lnTo>
                <a:lnTo>
                  <a:pt x="46" y="74"/>
                </a:lnTo>
                <a:lnTo>
                  <a:pt x="46" y="72"/>
                </a:lnTo>
                <a:lnTo>
                  <a:pt x="44" y="72"/>
                </a:lnTo>
                <a:lnTo>
                  <a:pt x="42" y="72"/>
                </a:lnTo>
                <a:close/>
                <a:moveTo>
                  <a:pt x="151" y="232"/>
                </a:moveTo>
                <a:lnTo>
                  <a:pt x="155" y="234"/>
                </a:lnTo>
                <a:lnTo>
                  <a:pt x="156" y="236"/>
                </a:lnTo>
                <a:lnTo>
                  <a:pt x="160" y="234"/>
                </a:lnTo>
                <a:lnTo>
                  <a:pt x="166" y="232"/>
                </a:lnTo>
                <a:lnTo>
                  <a:pt x="151" y="232"/>
                </a:lnTo>
                <a:close/>
                <a:moveTo>
                  <a:pt x="54" y="78"/>
                </a:moveTo>
                <a:lnTo>
                  <a:pt x="52" y="76"/>
                </a:lnTo>
                <a:lnTo>
                  <a:pt x="52" y="76"/>
                </a:lnTo>
                <a:lnTo>
                  <a:pt x="44" y="78"/>
                </a:lnTo>
                <a:lnTo>
                  <a:pt x="37" y="82"/>
                </a:lnTo>
                <a:lnTo>
                  <a:pt x="37" y="84"/>
                </a:lnTo>
                <a:lnTo>
                  <a:pt x="37" y="84"/>
                </a:lnTo>
                <a:lnTo>
                  <a:pt x="44" y="80"/>
                </a:lnTo>
                <a:lnTo>
                  <a:pt x="54" y="78"/>
                </a:lnTo>
                <a:close/>
                <a:moveTo>
                  <a:pt x="168" y="51"/>
                </a:moveTo>
                <a:lnTo>
                  <a:pt x="168" y="51"/>
                </a:lnTo>
                <a:lnTo>
                  <a:pt x="166" y="53"/>
                </a:lnTo>
                <a:lnTo>
                  <a:pt x="166" y="53"/>
                </a:lnTo>
                <a:lnTo>
                  <a:pt x="177" y="57"/>
                </a:lnTo>
                <a:lnTo>
                  <a:pt x="189" y="59"/>
                </a:lnTo>
                <a:lnTo>
                  <a:pt x="177" y="55"/>
                </a:lnTo>
                <a:lnTo>
                  <a:pt x="168" y="51"/>
                </a:lnTo>
                <a:close/>
                <a:moveTo>
                  <a:pt x="40" y="208"/>
                </a:moveTo>
                <a:lnTo>
                  <a:pt x="42" y="210"/>
                </a:lnTo>
                <a:lnTo>
                  <a:pt x="46" y="211"/>
                </a:lnTo>
                <a:lnTo>
                  <a:pt x="50" y="213"/>
                </a:lnTo>
                <a:lnTo>
                  <a:pt x="52" y="215"/>
                </a:lnTo>
                <a:lnTo>
                  <a:pt x="56" y="215"/>
                </a:lnTo>
                <a:lnTo>
                  <a:pt x="59" y="215"/>
                </a:lnTo>
                <a:lnTo>
                  <a:pt x="50" y="210"/>
                </a:lnTo>
                <a:lnTo>
                  <a:pt x="42" y="206"/>
                </a:lnTo>
                <a:lnTo>
                  <a:pt x="40" y="208"/>
                </a:lnTo>
                <a:lnTo>
                  <a:pt x="40" y="208"/>
                </a:lnTo>
                <a:close/>
                <a:moveTo>
                  <a:pt x="179" y="74"/>
                </a:moveTo>
                <a:lnTo>
                  <a:pt x="172" y="71"/>
                </a:lnTo>
                <a:lnTo>
                  <a:pt x="162" y="65"/>
                </a:lnTo>
                <a:lnTo>
                  <a:pt x="160" y="65"/>
                </a:lnTo>
                <a:lnTo>
                  <a:pt x="158" y="65"/>
                </a:lnTo>
                <a:lnTo>
                  <a:pt x="156" y="65"/>
                </a:lnTo>
                <a:lnTo>
                  <a:pt x="155" y="67"/>
                </a:lnTo>
                <a:lnTo>
                  <a:pt x="168" y="71"/>
                </a:lnTo>
                <a:lnTo>
                  <a:pt x="179" y="74"/>
                </a:lnTo>
                <a:close/>
                <a:moveTo>
                  <a:pt x="195" y="240"/>
                </a:moveTo>
                <a:lnTo>
                  <a:pt x="170" y="244"/>
                </a:lnTo>
                <a:lnTo>
                  <a:pt x="174" y="246"/>
                </a:lnTo>
                <a:lnTo>
                  <a:pt x="176" y="246"/>
                </a:lnTo>
                <a:lnTo>
                  <a:pt x="177" y="246"/>
                </a:lnTo>
                <a:lnTo>
                  <a:pt x="187" y="244"/>
                </a:lnTo>
                <a:lnTo>
                  <a:pt x="196" y="242"/>
                </a:lnTo>
                <a:lnTo>
                  <a:pt x="196" y="238"/>
                </a:lnTo>
                <a:lnTo>
                  <a:pt x="196" y="238"/>
                </a:lnTo>
                <a:lnTo>
                  <a:pt x="195" y="240"/>
                </a:lnTo>
                <a:close/>
                <a:moveTo>
                  <a:pt x="242" y="133"/>
                </a:moveTo>
                <a:lnTo>
                  <a:pt x="254" y="158"/>
                </a:lnTo>
                <a:lnTo>
                  <a:pt x="254" y="158"/>
                </a:lnTo>
                <a:lnTo>
                  <a:pt x="254" y="160"/>
                </a:lnTo>
                <a:lnTo>
                  <a:pt x="256" y="160"/>
                </a:lnTo>
                <a:lnTo>
                  <a:pt x="256" y="158"/>
                </a:lnTo>
                <a:lnTo>
                  <a:pt x="252" y="147"/>
                </a:lnTo>
                <a:lnTo>
                  <a:pt x="246" y="135"/>
                </a:lnTo>
                <a:lnTo>
                  <a:pt x="244" y="135"/>
                </a:lnTo>
                <a:lnTo>
                  <a:pt x="242" y="133"/>
                </a:lnTo>
                <a:lnTo>
                  <a:pt x="242" y="133"/>
                </a:lnTo>
                <a:lnTo>
                  <a:pt x="242" y="133"/>
                </a:lnTo>
                <a:close/>
                <a:moveTo>
                  <a:pt x="50" y="202"/>
                </a:moveTo>
                <a:lnTo>
                  <a:pt x="56" y="206"/>
                </a:lnTo>
                <a:lnTo>
                  <a:pt x="61" y="210"/>
                </a:lnTo>
                <a:lnTo>
                  <a:pt x="67" y="213"/>
                </a:lnTo>
                <a:lnTo>
                  <a:pt x="69" y="213"/>
                </a:lnTo>
                <a:lnTo>
                  <a:pt x="73" y="213"/>
                </a:lnTo>
                <a:lnTo>
                  <a:pt x="77" y="211"/>
                </a:lnTo>
                <a:lnTo>
                  <a:pt x="65" y="208"/>
                </a:lnTo>
                <a:lnTo>
                  <a:pt x="54" y="204"/>
                </a:lnTo>
                <a:lnTo>
                  <a:pt x="54" y="202"/>
                </a:lnTo>
                <a:lnTo>
                  <a:pt x="52" y="202"/>
                </a:lnTo>
                <a:lnTo>
                  <a:pt x="50" y="202"/>
                </a:lnTo>
                <a:lnTo>
                  <a:pt x="50" y="202"/>
                </a:lnTo>
                <a:lnTo>
                  <a:pt x="50" y="202"/>
                </a:lnTo>
                <a:close/>
                <a:moveTo>
                  <a:pt x="57" y="82"/>
                </a:moveTo>
                <a:lnTo>
                  <a:pt x="40" y="88"/>
                </a:lnTo>
                <a:lnTo>
                  <a:pt x="40" y="90"/>
                </a:lnTo>
                <a:lnTo>
                  <a:pt x="42" y="93"/>
                </a:lnTo>
                <a:lnTo>
                  <a:pt x="61" y="82"/>
                </a:lnTo>
                <a:lnTo>
                  <a:pt x="59" y="80"/>
                </a:lnTo>
                <a:lnTo>
                  <a:pt x="57" y="82"/>
                </a:lnTo>
                <a:close/>
                <a:moveTo>
                  <a:pt x="193" y="248"/>
                </a:moveTo>
                <a:lnTo>
                  <a:pt x="183" y="250"/>
                </a:lnTo>
                <a:lnTo>
                  <a:pt x="176" y="251"/>
                </a:lnTo>
                <a:lnTo>
                  <a:pt x="177" y="253"/>
                </a:lnTo>
                <a:lnTo>
                  <a:pt x="179" y="253"/>
                </a:lnTo>
                <a:lnTo>
                  <a:pt x="189" y="253"/>
                </a:lnTo>
                <a:lnTo>
                  <a:pt x="196" y="253"/>
                </a:lnTo>
                <a:lnTo>
                  <a:pt x="196" y="246"/>
                </a:lnTo>
                <a:lnTo>
                  <a:pt x="193" y="248"/>
                </a:lnTo>
                <a:close/>
                <a:moveTo>
                  <a:pt x="71" y="86"/>
                </a:moveTo>
                <a:lnTo>
                  <a:pt x="61" y="90"/>
                </a:lnTo>
                <a:lnTo>
                  <a:pt x="54" y="93"/>
                </a:lnTo>
                <a:lnTo>
                  <a:pt x="44" y="97"/>
                </a:lnTo>
                <a:lnTo>
                  <a:pt x="48" y="103"/>
                </a:lnTo>
                <a:lnTo>
                  <a:pt x="59" y="95"/>
                </a:lnTo>
                <a:lnTo>
                  <a:pt x="71" y="90"/>
                </a:lnTo>
                <a:lnTo>
                  <a:pt x="73" y="90"/>
                </a:lnTo>
                <a:lnTo>
                  <a:pt x="71" y="88"/>
                </a:lnTo>
                <a:lnTo>
                  <a:pt x="71" y="86"/>
                </a:lnTo>
                <a:close/>
                <a:moveTo>
                  <a:pt x="50" y="185"/>
                </a:moveTo>
                <a:lnTo>
                  <a:pt x="46" y="190"/>
                </a:lnTo>
                <a:lnTo>
                  <a:pt x="42" y="196"/>
                </a:lnTo>
                <a:lnTo>
                  <a:pt x="52" y="200"/>
                </a:lnTo>
                <a:lnTo>
                  <a:pt x="61" y="202"/>
                </a:lnTo>
                <a:lnTo>
                  <a:pt x="69" y="206"/>
                </a:lnTo>
                <a:lnTo>
                  <a:pt x="71" y="206"/>
                </a:lnTo>
                <a:lnTo>
                  <a:pt x="71" y="206"/>
                </a:lnTo>
                <a:lnTo>
                  <a:pt x="69" y="206"/>
                </a:lnTo>
                <a:lnTo>
                  <a:pt x="69" y="206"/>
                </a:lnTo>
                <a:lnTo>
                  <a:pt x="61" y="200"/>
                </a:lnTo>
                <a:lnTo>
                  <a:pt x="56" y="194"/>
                </a:lnTo>
                <a:lnTo>
                  <a:pt x="50" y="189"/>
                </a:lnTo>
                <a:lnTo>
                  <a:pt x="50" y="187"/>
                </a:lnTo>
                <a:lnTo>
                  <a:pt x="50" y="185"/>
                </a:lnTo>
                <a:close/>
                <a:moveTo>
                  <a:pt x="227" y="126"/>
                </a:moveTo>
                <a:lnTo>
                  <a:pt x="235" y="145"/>
                </a:lnTo>
                <a:lnTo>
                  <a:pt x="244" y="164"/>
                </a:lnTo>
                <a:lnTo>
                  <a:pt x="240" y="147"/>
                </a:lnTo>
                <a:lnTo>
                  <a:pt x="235" y="130"/>
                </a:lnTo>
                <a:lnTo>
                  <a:pt x="227" y="126"/>
                </a:lnTo>
                <a:lnTo>
                  <a:pt x="227" y="126"/>
                </a:lnTo>
                <a:lnTo>
                  <a:pt x="227" y="126"/>
                </a:lnTo>
                <a:lnTo>
                  <a:pt x="225" y="126"/>
                </a:lnTo>
                <a:lnTo>
                  <a:pt x="227" y="126"/>
                </a:lnTo>
                <a:close/>
                <a:moveTo>
                  <a:pt x="195" y="229"/>
                </a:moveTo>
                <a:lnTo>
                  <a:pt x="162" y="238"/>
                </a:lnTo>
                <a:lnTo>
                  <a:pt x="181" y="238"/>
                </a:lnTo>
                <a:lnTo>
                  <a:pt x="198" y="234"/>
                </a:lnTo>
                <a:lnTo>
                  <a:pt x="198" y="232"/>
                </a:lnTo>
                <a:lnTo>
                  <a:pt x="200" y="229"/>
                </a:lnTo>
                <a:lnTo>
                  <a:pt x="196" y="229"/>
                </a:lnTo>
                <a:lnTo>
                  <a:pt x="195" y="229"/>
                </a:lnTo>
                <a:close/>
                <a:moveTo>
                  <a:pt x="50" y="185"/>
                </a:moveTo>
                <a:lnTo>
                  <a:pt x="52" y="185"/>
                </a:lnTo>
                <a:lnTo>
                  <a:pt x="54" y="185"/>
                </a:lnTo>
                <a:lnTo>
                  <a:pt x="61" y="187"/>
                </a:lnTo>
                <a:lnTo>
                  <a:pt x="71" y="189"/>
                </a:lnTo>
                <a:lnTo>
                  <a:pt x="69" y="187"/>
                </a:lnTo>
                <a:lnTo>
                  <a:pt x="67" y="185"/>
                </a:lnTo>
                <a:lnTo>
                  <a:pt x="67" y="183"/>
                </a:lnTo>
                <a:lnTo>
                  <a:pt x="67" y="181"/>
                </a:lnTo>
                <a:lnTo>
                  <a:pt x="69" y="181"/>
                </a:lnTo>
                <a:lnTo>
                  <a:pt x="78" y="185"/>
                </a:lnTo>
                <a:lnTo>
                  <a:pt x="88" y="187"/>
                </a:lnTo>
                <a:lnTo>
                  <a:pt x="88" y="185"/>
                </a:lnTo>
                <a:lnTo>
                  <a:pt x="90" y="183"/>
                </a:lnTo>
                <a:lnTo>
                  <a:pt x="92" y="181"/>
                </a:lnTo>
                <a:lnTo>
                  <a:pt x="94" y="181"/>
                </a:lnTo>
                <a:lnTo>
                  <a:pt x="96" y="181"/>
                </a:lnTo>
                <a:lnTo>
                  <a:pt x="97" y="179"/>
                </a:lnTo>
                <a:lnTo>
                  <a:pt x="99" y="179"/>
                </a:lnTo>
                <a:lnTo>
                  <a:pt x="99" y="175"/>
                </a:lnTo>
                <a:lnTo>
                  <a:pt x="99" y="173"/>
                </a:lnTo>
                <a:lnTo>
                  <a:pt x="99" y="171"/>
                </a:lnTo>
                <a:lnTo>
                  <a:pt x="101" y="170"/>
                </a:lnTo>
                <a:lnTo>
                  <a:pt x="103" y="170"/>
                </a:lnTo>
                <a:lnTo>
                  <a:pt x="103" y="170"/>
                </a:lnTo>
                <a:lnTo>
                  <a:pt x="105" y="171"/>
                </a:lnTo>
                <a:lnTo>
                  <a:pt x="101" y="171"/>
                </a:lnTo>
                <a:lnTo>
                  <a:pt x="103" y="175"/>
                </a:lnTo>
                <a:lnTo>
                  <a:pt x="103" y="177"/>
                </a:lnTo>
                <a:lnTo>
                  <a:pt x="101" y="179"/>
                </a:lnTo>
                <a:lnTo>
                  <a:pt x="99" y="181"/>
                </a:lnTo>
                <a:lnTo>
                  <a:pt x="96" y="183"/>
                </a:lnTo>
                <a:lnTo>
                  <a:pt x="94" y="185"/>
                </a:lnTo>
                <a:lnTo>
                  <a:pt x="92" y="185"/>
                </a:lnTo>
                <a:lnTo>
                  <a:pt x="92" y="187"/>
                </a:lnTo>
                <a:lnTo>
                  <a:pt x="92" y="187"/>
                </a:lnTo>
                <a:lnTo>
                  <a:pt x="92" y="189"/>
                </a:lnTo>
                <a:lnTo>
                  <a:pt x="92" y="190"/>
                </a:lnTo>
                <a:lnTo>
                  <a:pt x="90" y="190"/>
                </a:lnTo>
                <a:lnTo>
                  <a:pt x="86" y="189"/>
                </a:lnTo>
                <a:lnTo>
                  <a:pt x="80" y="189"/>
                </a:lnTo>
                <a:lnTo>
                  <a:pt x="75" y="187"/>
                </a:lnTo>
                <a:lnTo>
                  <a:pt x="80" y="190"/>
                </a:lnTo>
                <a:lnTo>
                  <a:pt x="86" y="194"/>
                </a:lnTo>
                <a:lnTo>
                  <a:pt x="88" y="196"/>
                </a:lnTo>
                <a:lnTo>
                  <a:pt x="86" y="196"/>
                </a:lnTo>
                <a:lnTo>
                  <a:pt x="86" y="198"/>
                </a:lnTo>
                <a:lnTo>
                  <a:pt x="78" y="194"/>
                </a:lnTo>
                <a:lnTo>
                  <a:pt x="71" y="192"/>
                </a:lnTo>
                <a:lnTo>
                  <a:pt x="63" y="189"/>
                </a:lnTo>
                <a:lnTo>
                  <a:pt x="61" y="189"/>
                </a:lnTo>
                <a:lnTo>
                  <a:pt x="57" y="189"/>
                </a:lnTo>
                <a:lnTo>
                  <a:pt x="56" y="190"/>
                </a:lnTo>
                <a:lnTo>
                  <a:pt x="69" y="200"/>
                </a:lnTo>
                <a:lnTo>
                  <a:pt x="82" y="211"/>
                </a:lnTo>
                <a:lnTo>
                  <a:pt x="97" y="208"/>
                </a:lnTo>
                <a:lnTo>
                  <a:pt x="115" y="204"/>
                </a:lnTo>
                <a:lnTo>
                  <a:pt x="117" y="204"/>
                </a:lnTo>
                <a:lnTo>
                  <a:pt x="118" y="206"/>
                </a:lnTo>
                <a:lnTo>
                  <a:pt x="118" y="206"/>
                </a:lnTo>
                <a:lnTo>
                  <a:pt x="118" y="208"/>
                </a:lnTo>
                <a:lnTo>
                  <a:pt x="120" y="210"/>
                </a:lnTo>
                <a:lnTo>
                  <a:pt x="122" y="210"/>
                </a:lnTo>
                <a:lnTo>
                  <a:pt x="132" y="217"/>
                </a:lnTo>
                <a:lnTo>
                  <a:pt x="141" y="225"/>
                </a:lnTo>
                <a:lnTo>
                  <a:pt x="143" y="227"/>
                </a:lnTo>
                <a:lnTo>
                  <a:pt x="145" y="225"/>
                </a:lnTo>
                <a:lnTo>
                  <a:pt x="147" y="225"/>
                </a:lnTo>
                <a:lnTo>
                  <a:pt x="158" y="219"/>
                </a:lnTo>
                <a:lnTo>
                  <a:pt x="170" y="215"/>
                </a:lnTo>
                <a:lnTo>
                  <a:pt x="162" y="215"/>
                </a:lnTo>
                <a:lnTo>
                  <a:pt x="155" y="215"/>
                </a:lnTo>
                <a:lnTo>
                  <a:pt x="149" y="213"/>
                </a:lnTo>
                <a:lnTo>
                  <a:pt x="147" y="211"/>
                </a:lnTo>
                <a:lnTo>
                  <a:pt x="147" y="210"/>
                </a:lnTo>
                <a:lnTo>
                  <a:pt x="149" y="208"/>
                </a:lnTo>
                <a:lnTo>
                  <a:pt x="151" y="206"/>
                </a:lnTo>
                <a:lnTo>
                  <a:pt x="158" y="204"/>
                </a:lnTo>
                <a:lnTo>
                  <a:pt x="166" y="202"/>
                </a:lnTo>
                <a:lnTo>
                  <a:pt x="176" y="198"/>
                </a:lnTo>
                <a:lnTo>
                  <a:pt x="170" y="198"/>
                </a:lnTo>
                <a:lnTo>
                  <a:pt x="166" y="198"/>
                </a:lnTo>
                <a:lnTo>
                  <a:pt x="164" y="196"/>
                </a:lnTo>
                <a:lnTo>
                  <a:pt x="162" y="194"/>
                </a:lnTo>
                <a:lnTo>
                  <a:pt x="164" y="192"/>
                </a:lnTo>
                <a:lnTo>
                  <a:pt x="166" y="190"/>
                </a:lnTo>
                <a:lnTo>
                  <a:pt x="168" y="189"/>
                </a:lnTo>
                <a:lnTo>
                  <a:pt x="170" y="189"/>
                </a:lnTo>
                <a:lnTo>
                  <a:pt x="172" y="187"/>
                </a:lnTo>
                <a:lnTo>
                  <a:pt x="172" y="185"/>
                </a:lnTo>
                <a:lnTo>
                  <a:pt x="166" y="181"/>
                </a:lnTo>
                <a:lnTo>
                  <a:pt x="160" y="177"/>
                </a:lnTo>
                <a:lnTo>
                  <a:pt x="160" y="175"/>
                </a:lnTo>
                <a:lnTo>
                  <a:pt x="162" y="175"/>
                </a:lnTo>
                <a:lnTo>
                  <a:pt x="164" y="173"/>
                </a:lnTo>
                <a:lnTo>
                  <a:pt x="166" y="173"/>
                </a:lnTo>
                <a:lnTo>
                  <a:pt x="164" y="175"/>
                </a:lnTo>
                <a:lnTo>
                  <a:pt x="164" y="175"/>
                </a:lnTo>
                <a:lnTo>
                  <a:pt x="164" y="177"/>
                </a:lnTo>
                <a:lnTo>
                  <a:pt x="168" y="179"/>
                </a:lnTo>
                <a:lnTo>
                  <a:pt x="172" y="183"/>
                </a:lnTo>
                <a:lnTo>
                  <a:pt x="176" y="187"/>
                </a:lnTo>
                <a:lnTo>
                  <a:pt x="172" y="189"/>
                </a:lnTo>
                <a:lnTo>
                  <a:pt x="170" y="192"/>
                </a:lnTo>
                <a:lnTo>
                  <a:pt x="166" y="194"/>
                </a:lnTo>
                <a:lnTo>
                  <a:pt x="170" y="194"/>
                </a:lnTo>
                <a:lnTo>
                  <a:pt x="174" y="196"/>
                </a:lnTo>
                <a:lnTo>
                  <a:pt x="177" y="196"/>
                </a:lnTo>
                <a:lnTo>
                  <a:pt x="179" y="194"/>
                </a:lnTo>
                <a:lnTo>
                  <a:pt x="183" y="194"/>
                </a:lnTo>
                <a:lnTo>
                  <a:pt x="185" y="196"/>
                </a:lnTo>
                <a:lnTo>
                  <a:pt x="185" y="198"/>
                </a:lnTo>
                <a:lnTo>
                  <a:pt x="185" y="198"/>
                </a:lnTo>
                <a:lnTo>
                  <a:pt x="168" y="204"/>
                </a:lnTo>
                <a:lnTo>
                  <a:pt x="153" y="210"/>
                </a:lnTo>
                <a:lnTo>
                  <a:pt x="153" y="210"/>
                </a:lnTo>
                <a:lnTo>
                  <a:pt x="151" y="210"/>
                </a:lnTo>
                <a:lnTo>
                  <a:pt x="151" y="211"/>
                </a:lnTo>
                <a:lnTo>
                  <a:pt x="153" y="211"/>
                </a:lnTo>
                <a:lnTo>
                  <a:pt x="168" y="213"/>
                </a:lnTo>
                <a:lnTo>
                  <a:pt x="183" y="211"/>
                </a:lnTo>
                <a:lnTo>
                  <a:pt x="196" y="208"/>
                </a:lnTo>
                <a:lnTo>
                  <a:pt x="198" y="210"/>
                </a:lnTo>
                <a:lnTo>
                  <a:pt x="198" y="211"/>
                </a:lnTo>
                <a:lnTo>
                  <a:pt x="198" y="211"/>
                </a:lnTo>
                <a:lnTo>
                  <a:pt x="172" y="219"/>
                </a:lnTo>
                <a:lnTo>
                  <a:pt x="147" y="227"/>
                </a:lnTo>
                <a:lnTo>
                  <a:pt x="149" y="229"/>
                </a:lnTo>
                <a:lnTo>
                  <a:pt x="151" y="229"/>
                </a:lnTo>
                <a:lnTo>
                  <a:pt x="156" y="229"/>
                </a:lnTo>
                <a:lnTo>
                  <a:pt x="164" y="229"/>
                </a:lnTo>
                <a:lnTo>
                  <a:pt x="172" y="229"/>
                </a:lnTo>
                <a:lnTo>
                  <a:pt x="185" y="227"/>
                </a:lnTo>
                <a:lnTo>
                  <a:pt x="200" y="225"/>
                </a:lnTo>
                <a:lnTo>
                  <a:pt x="204" y="208"/>
                </a:lnTo>
                <a:lnTo>
                  <a:pt x="204" y="189"/>
                </a:lnTo>
                <a:lnTo>
                  <a:pt x="206" y="189"/>
                </a:lnTo>
                <a:lnTo>
                  <a:pt x="208" y="187"/>
                </a:lnTo>
                <a:lnTo>
                  <a:pt x="208" y="185"/>
                </a:lnTo>
                <a:lnTo>
                  <a:pt x="252" y="168"/>
                </a:lnTo>
                <a:lnTo>
                  <a:pt x="252" y="168"/>
                </a:lnTo>
                <a:lnTo>
                  <a:pt x="254" y="168"/>
                </a:lnTo>
                <a:lnTo>
                  <a:pt x="254" y="166"/>
                </a:lnTo>
                <a:lnTo>
                  <a:pt x="254" y="166"/>
                </a:lnTo>
                <a:lnTo>
                  <a:pt x="248" y="156"/>
                </a:lnTo>
                <a:lnTo>
                  <a:pt x="244" y="145"/>
                </a:lnTo>
                <a:lnTo>
                  <a:pt x="244" y="145"/>
                </a:lnTo>
                <a:lnTo>
                  <a:pt x="244" y="145"/>
                </a:lnTo>
                <a:lnTo>
                  <a:pt x="244" y="147"/>
                </a:lnTo>
                <a:lnTo>
                  <a:pt x="244" y="149"/>
                </a:lnTo>
                <a:lnTo>
                  <a:pt x="246" y="152"/>
                </a:lnTo>
                <a:lnTo>
                  <a:pt x="246" y="154"/>
                </a:lnTo>
                <a:lnTo>
                  <a:pt x="246" y="158"/>
                </a:lnTo>
                <a:lnTo>
                  <a:pt x="248" y="162"/>
                </a:lnTo>
                <a:lnTo>
                  <a:pt x="246" y="166"/>
                </a:lnTo>
                <a:lnTo>
                  <a:pt x="246" y="168"/>
                </a:lnTo>
                <a:lnTo>
                  <a:pt x="244" y="168"/>
                </a:lnTo>
                <a:lnTo>
                  <a:pt x="242" y="166"/>
                </a:lnTo>
                <a:lnTo>
                  <a:pt x="238" y="158"/>
                </a:lnTo>
                <a:lnTo>
                  <a:pt x="233" y="149"/>
                </a:lnTo>
                <a:lnTo>
                  <a:pt x="229" y="139"/>
                </a:lnTo>
                <a:lnTo>
                  <a:pt x="229" y="145"/>
                </a:lnTo>
                <a:lnTo>
                  <a:pt x="231" y="150"/>
                </a:lnTo>
                <a:lnTo>
                  <a:pt x="231" y="154"/>
                </a:lnTo>
                <a:lnTo>
                  <a:pt x="231" y="156"/>
                </a:lnTo>
                <a:lnTo>
                  <a:pt x="229" y="158"/>
                </a:lnTo>
                <a:lnTo>
                  <a:pt x="227" y="160"/>
                </a:lnTo>
                <a:lnTo>
                  <a:pt x="225" y="158"/>
                </a:lnTo>
                <a:lnTo>
                  <a:pt x="223" y="158"/>
                </a:lnTo>
                <a:lnTo>
                  <a:pt x="217" y="149"/>
                </a:lnTo>
                <a:lnTo>
                  <a:pt x="214" y="139"/>
                </a:lnTo>
                <a:lnTo>
                  <a:pt x="214" y="141"/>
                </a:lnTo>
                <a:lnTo>
                  <a:pt x="214" y="145"/>
                </a:lnTo>
                <a:lnTo>
                  <a:pt x="214" y="149"/>
                </a:lnTo>
                <a:lnTo>
                  <a:pt x="214" y="150"/>
                </a:lnTo>
                <a:lnTo>
                  <a:pt x="212" y="150"/>
                </a:lnTo>
                <a:lnTo>
                  <a:pt x="208" y="149"/>
                </a:lnTo>
                <a:lnTo>
                  <a:pt x="206" y="147"/>
                </a:lnTo>
                <a:lnTo>
                  <a:pt x="202" y="145"/>
                </a:lnTo>
                <a:lnTo>
                  <a:pt x="193" y="147"/>
                </a:lnTo>
                <a:lnTo>
                  <a:pt x="181" y="150"/>
                </a:lnTo>
                <a:lnTo>
                  <a:pt x="189" y="145"/>
                </a:lnTo>
                <a:lnTo>
                  <a:pt x="196" y="143"/>
                </a:lnTo>
                <a:lnTo>
                  <a:pt x="204" y="141"/>
                </a:lnTo>
                <a:lnTo>
                  <a:pt x="206" y="143"/>
                </a:lnTo>
                <a:lnTo>
                  <a:pt x="208" y="145"/>
                </a:lnTo>
                <a:lnTo>
                  <a:pt x="208" y="145"/>
                </a:lnTo>
                <a:lnTo>
                  <a:pt x="210" y="147"/>
                </a:lnTo>
                <a:lnTo>
                  <a:pt x="212" y="147"/>
                </a:lnTo>
                <a:lnTo>
                  <a:pt x="210" y="141"/>
                </a:lnTo>
                <a:lnTo>
                  <a:pt x="210" y="135"/>
                </a:lnTo>
                <a:lnTo>
                  <a:pt x="210" y="133"/>
                </a:lnTo>
                <a:lnTo>
                  <a:pt x="210" y="131"/>
                </a:lnTo>
                <a:lnTo>
                  <a:pt x="210" y="130"/>
                </a:lnTo>
                <a:lnTo>
                  <a:pt x="212" y="130"/>
                </a:lnTo>
                <a:lnTo>
                  <a:pt x="214" y="131"/>
                </a:lnTo>
                <a:lnTo>
                  <a:pt x="214" y="133"/>
                </a:lnTo>
                <a:lnTo>
                  <a:pt x="219" y="145"/>
                </a:lnTo>
                <a:lnTo>
                  <a:pt x="227" y="156"/>
                </a:lnTo>
                <a:lnTo>
                  <a:pt x="225" y="139"/>
                </a:lnTo>
                <a:lnTo>
                  <a:pt x="219" y="124"/>
                </a:lnTo>
                <a:lnTo>
                  <a:pt x="216" y="120"/>
                </a:lnTo>
                <a:lnTo>
                  <a:pt x="210" y="118"/>
                </a:lnTo>
                <a:lnTo>
                  <a:pt x="204" y="116"/>
                </a:lnTo>
                <a:lnTo>
                  <a:pt x="202" y="114"/>
                </a:lnTo>
                <a:lnTo>
                  <a:pt x="198" y="112"/>
                </a:lnTo>
                <a:lnTo>
                  <a:pt x="195" y="112"/>
                </a:lnTo>
                <a:lnTo>
                  <a:pt x="193" y="111"/>
                </a:lnTo>
                <a:lnTo>
                  <a:pt x="191" y="109"/>
                </a:lnTo>
                <a:lnTo>
                  <a:pt x="191" y="105"/>
                </a:lnTo>
                <a:lnTo>
                  <a:pt x="191" y="103"/>
                </a:lnTo>
                <a:lnTo>
                  <a:pt x="193" y="101"/>
                </a:lnTo>
                <a:lnTo>
                  <a:pt x="193" y="97"/>
                </a:lnTo>
                <a:lnTo>
                  <a:pt x="193" y="88"/>
                </a:lnTo>
                <a:lnTo>
                  <a:pt x="193" y="80"/>
                </a:lnTo>
                <a:lnTo>
                  <a:pt x="191" y="72"/>
                </a:lnTo>
                <a:lnTo>
                  <a:pt x="168" y="65"/>
                </a:lnTo>
                <a:lnTo>
                  <a:pt x="179" y="71"/>
                </a:lnTo>
                <a:lnTo>
                  <a:pt x="191" y="76"/>
                </a:lnTo>
                <a:lnTo>
                  <a:pt x="191" y="78"/>
                </a:lnTo>
                <a:lnTo>
                  <a:pt x="191" y="80"/>
                </a:lnTo>
                <a:lnTo>
                  <a:pt x="189" y="80"/>
                </a:lnTo>
                <a:lnTo>
                  <a:pt x="174" y="76"/>
                </a:lnTo>
                <a:lnTo>
                  <a:pt x="160" y="72"/>
                </a:lnTo>
                <a:lnTo>
                  <a:pt x="168" y="76"/>
                </a:lnTo>
                <a:lnTo>
                  <a:pt x="176" y="84"/>
                </a:lnTo>
                <a:lnTo>
                  <a:pt x="176" y="84"/>
                </a:lnTo>
                <a:lnTo>
                  <a:pt x="177" y="86"/>
                </a:lnTo>
                <a:lnTo>
                  <a:pt x="177" y="86"/>
                </a:lnTo>
                <a:lnTo>
                  <a:pt x="174" y="88"/>
                </a:lnTo>
                <a:lnTo>
                  <a:pt x="170" y="88"/>
                </a:lnTo>
                <a:lnTo>
                  <a:pt x="166" y="88"/>
                </a:lnTo>
                <a:lnTo>
                  <a:pt x="168" y="90"/>
                </a:lnTo>
                <a:lnTo>
                  <a:pt x="168" y="91"/>
                </a:lnTo>
                <a:lnTo>
                  <a:pt x="168" y="93"/>
                </a:lnTo>
                <a:lnTo>
                  <a:pt x="168" y="93"/>
                </a:lnTo>
                <a:lnTo>
                  <a:pt x="166" y="95"/>
                </a:lnTo>
                <a:lnTo>
                  <a:pt x="164" y="97"/>
                </a:lnTo>
                <a:lnTo>
                  <a:pt x="164" y="99"/>
                </a:lnTo>
                <a:lnTo>
                  <a:pt x="164" y="101"/>
                </a:lnTo>
                <a:lnTo>
                  <a:pt x="164" y="103"/>
                </a:lnTo>
                <a:lnTo>
                  <a:pt x="162" y="103"/>
                </a:lnTo>
                <a:lnTo>
                  <a:pt x="162" y="103"/>
                </a:lnTo>
                <a:lnTo>
                  <a:pt x="160" y="101"/>
                </a:lnTo>
                <a:lnTo>
                  <a:pt x="160" y="99"/>
                </a:lnTo>
                <a:lnTo>
                  <a:pt x="160" y="97"/>
                </a:lnTo>
                <a:lnTo>
                  <a:pt x="162" y="95"/>
                </a:lnTo>
                <a:lnTo>
                  <a:pt x="164" y="93"/>
                </a:lnTo>
                <a:lnTo>
                  <a:pt x="166" y="93"/>
                </a:lnTo>
                <a:lnTo>
                  <a:pt x="166" y="91"/>
                </a:lnTo>
                <a:lnTo>
                  <a:pt x="160" y="88"/>
                </a:lnTo>
                <a:lnTo>
                  <a:pt x="155" y="84"/>
                </a:lnTo>
                <a:lnTo>
                  <a:pt x="153" y="84"/>
                </a:lnTo>
                <a:lnTo>
                  <a:pt x="153" y="82"/>
                </a:lnTo>
                <a:lnTo>
                  <a:pt x="155" y="80"/>
                </a:lnTo>
                <a:lnTo>
                  <a:pt x="160" y="82"/>
                </a:lnTo>
                <a:lnTo>
                  <a:pt x="166" y="84"/>
                </a:lnTo>
                <a:lnTo>
                  <a:pt x="174" y="86"/>
                </a:lnTo>
                <a:lnTo>
                  <a:pt x="172" y="82"/>
                </a:lnTo>
                <a:lnTo>
                  <a:pt x="170" y="80"/>
                </a:lnTo>
                <a:lnTo>
                  <a:pt x="160" y="76"/>
                </a:lnTo>
                <a:lnTo>
                  <a:pt x="153" y="72"/>
                </a:lnTo>
                <a:lnTo>
                  <a:pt x="151" y="72"/>
                </a:lnTo>
                <a:lnTo>
                  <a:pt x="149" y="72"/>
                </a:lnTo>
                <a:lnTo>
                  <a:pt x="147" y="74"/>
                </a:lnTo>
                <a:lnTo>
                  <a:pt x="147" y="76"/>
                </a:lnTo>
                <a:lnTo>
                  <a:pt x="147" y="76"/>
                </a:lnTo>
                <a:lnTo>
                  <a:pt x="145" y="74"/>
                </a:lnTo>
                <a:lnTo>
                  <a:pt x="145" y="78"/>
                </a:lnTo>
                <a:lnTo>
                  <a:pt x="143" y="80"/>
                </a:lnTo>
                <a:lnTo>
                  <a:pt x="139" y="82"/>
                </a:lnTo>
                <a:lnTo>
                  <a:pt x="137" y="86"/>
                </a:lnTo>
                <a:lnTo>
                  <a:pt x="136" y="86"/>
                </a:lnTo>
                <a:lnTo>
                  <a:pt x="136" y="88"/>
                </a:lnTo>
                <a:lnTo>
                  <a:pt x="136" y="88"/>
                </a:lnTo>
                <a:lnTo>
                  <a:pt x="136" y="90"/>
                </a:lnTo>
                <a:lnTo>
                  <a:pt x="134" y="88"/>
                </a:lnTo>
                <a:lnTo>
                  <a:pt x="134" y="88"/>
                </a:lnTo>
                <a:lnTo>
                  <a:pt x="134" y="88"/>
                </a:lnTo>
                <a:lnTo>
                  <a:pt x="134" y="90"/>
                </a:lnTo>
                <a:lnTo>
                  <a:pt x="130" y="95"/>
                </a:lnTo>
                <a:lnTo>
                  <a:pt x="124" y="99"/>
                </a:lnTo>
                <a:lnTo>
                  <a:pt x="118" y="103"/>
                </a:lnTo>
                <a:lnTo>
                  <a:pt x="118" y="103"/>
                </a:lnTo>
                <a:lnTo>
                  <a:pt x="117" y="103"/>
                </a:lnTo>
                <a:lnTo>
                  <a:pt x="80" y="88"/>
                </a:lnTo>
                <a:lnTo>
                  <a:pt x="77" y="90"/>
                </a:lnTo>
                <a:lnTo>
                  <a:pt x="71" y="93"/>
                </a:lnTo>
                <a:lnTo>
                  <a:pt x="77" y="93"/>
                </a:lnTo>
                <a:lnTo>
                  <a:pt x="80" y="91"/>
                </a:lnTo>
                <a:lnTo>
                  <a:pt x="82" y="93"/>
                </a:lnTo>
                <a:lnTo>
                  <a:pt x="80" y="97"/>
                </a:lnTo>
                <a:lnTo>
                  <a:pt x="77" y="101"/>
                </a:lnTo>
                <a:lnTo>
                  <a:pt x="75" y="103"/>
                </a:lnTo>
                <a:lnTo>
                  <a:pt x="78" y="103"/>
                </a:lnTo>
                <a:lnTo>
                  <a:pt x="82" y="101"/>
                </a:lnTo>
                <a:lnTo>
                  <a:pt x="88" y="103"/>
                </a:lnTo>
                <a:lnTo>
                  <a:pt x="86" y="105"/>
                </a:lnTo>
                <a:lnTo>
                  <a:pt x="84" y="107"/>
                </a:lnTo>
                <a:lnTo>
                  <a:pt x="86" y="107"/>
                </a:lnTo>
                <a:lnTo>
                  <a:pt x="88" y="107"/>
                </a:lnTo>
                <a:lnTo>
                  <a:pt x="90" y="107"/>
                </a:lnTo>
                <a:lnTo>
                  <a:pt x="92" y="109"/>
                </a:lnTo>
                <a:lnTo>
                  <a:pt x="92" y="109"/>
                </a:lnTo>
                <a:lnTo>
                  <a:pt x="92" y="111"/>
                </a:lnTo>
                <a:lnTo>
                  <a:pt x="94" y="112"/>
                </a:lnTo>
                <a:lnTo>
                  <a:pt x="94" y="114"/>
                </a:lnTo>
                <a:lnTo>
                  <a:pt x="94" y="116"/>
                </a:lnTo>
                <a:lnTo>
                  <a:pt x="92" y="114"/>
                </a:lnTo>
                <a:lnTo>
                  <a:pt x="90" y="112"/>
                </a:lnTo>
                <a:lnTo>
                  <a:pt x="90" y="111"/>
                </a:lnTo>
                <a:lnTo>
                  <a:pt x="84" y="111"/>
                </a:lnTo>
                <a:lnTo>
                  <a:pt x="80" y="112"/>
                </a:lnTo>
                <a:lnTo>
                  <a:pt x="78" y="111"/>
                </a:lnTo>
                <a:lnTo>
                  <a:pt x="78" y="111"/>
                </a:lnTo>
                <a:lnTo>
                  <a:pt x="78" y="109"/>
                </a:lnTo>
                <a:lnTo>
                  <a:pt x="80" y="107"/>
                </a:lnTo>
                <a:lnTo>
                  <a:pt x="82" y="105"/>
                </a:lnTo>
                <a:lnTo>
                  <a:pt x="75" y="107"/>
                </a:lnTo>
                <a:lnTo>
                  <a:pt x="69" y="109"/>
                </a:lnTo>
                <a:lnTo>
                  <a:pt x="67" y="109"/>
                </a:lnTo>
                <a:lnTo>
                  <a:pt x="65" y="109"/>
                </a:lnTo>
                <a:lnTo>
                  <a:pt x="65" y="109"/>
                </a:lnTo>
                <a:lnTo>
                  <a:pt x="65" y="109"/>
                </a:lnTo>
                <a:lnTo>
                  <a:pt x="67" y="105"/>
                </a:lnTo>
                <a:lnTo>
                  <a:pt x="71" y="101"/>
                </a:lnTo>
                <a:lnTo>
                  <a:pt x="75" y="99"/>
                </a:lnTo>
                <a:lnTo>
                  <a:pt x="78" y="95"/>
                </a:lnTo>
                <a:lnTo>
                  <a:pt x="67" y="97"/>
                </a:lnTo>
                <a:lnTo>
                  <a:pt x="59" y="101"/>
                </a:lnTo>
                <a:lnTo>
                  <a:pt x="50" y="107"/>
                </a:lnTo>
                <a:lnTo>
                  <a:pt x="61" y="124"/>
                </a:lnTo>
                <a:lnTo>
                  <a:pt x="65" y="131"/>
                </a:lnTo>
                <a:lnTo>
                  <a:pt x="69" y="139"/>
                </a:lnTo>
                <a:lnTo>
                  <a:pt x="73" y="147"/>
                </a:lnTo>
                <a:lnTo>
                  <a:pt x="75" y="147"/>
                </a:lnTo>
                <a:lnTo>
                  <a:pt x="77" y="147"/>
                </a:lnTo>
                <a:lnTo>
                  <a:pt x="77" y="149"/>
                </a:lnTo>
                <a:lnTo>
                  <a:pt x="75" y="149"/>
                </a:lnTo>
                <a:lnTo>
                  <a:pt x="73" y="150"/>
                </a:lnTo>
                <a:lnTo>
                  <a:pt x="73" y="152"/>
                </a:lnTo>
                <a:lnTo>
                  <a:pt x="73" y="156"/>
                </a:lnTo>
                <a:lnTo>
                  <a:pt x="73" y="158"/>
                </a:lnTo>
                <a:lnTo>
                  <a:pt x="69" y="164"/>
                </a:lnTo>
                <a:lnTo>
                  <a:pt x="65" y="166"/>
                </a:lnTo>
                <a:lnTo>
                  <a:pt x="59" y="170"/>
                </a:lnTo>
                <a:lnTo>
                  <a:pt x="56" y="175"/>
                </a:lnTo>
                <a:lnTo>
                  <a:pt x="54" y="181"/>
                </a:lnTo>
                <a:lnTo>
                  <a:pt x="50" y="185"/>
                </a:lnTo>
                <a:close/>
                <a:moveTo>
                  <a:pt x="195" y="0"/>
                </a:moveTo>
                <a:lnTo>
                  <a:pt x="195" y="0"/>
                </a:lnTo>
                <a:lnTo>
                  <a:pt x="196" y="2"/>
                </a:lnTo>
                <a:lnTo>
                  <a:pt x="198" y="4"/>
                </a:lnTo>
                <a:lnTo>
                  <a:pt x="198" y="6"/>
                </a:lnTo>
                <a:lnTo>
                  <a:pt x="196" y="10"/>
                </a:lnTo>
                <a:lnTo>
                  <a:pt x="200" y="10"/>
                </a:lnTo>
                <a:lnTo>
                  <a:pt x="202" y="10"/>
                </a:lnTo>
                <a:lnTo>
                  <a:pt x="204" y="12"/>
                </a:lnTo>
                <a:lnTo>
                  <a:pt x="202" y="13"/>
                </a:lnTo>
                <a:lnTo>
                  <a:pt x="202" y="15"/>
                </a:lnTo>
                <a:lnTo>
                  <a:pt x="200" y="15"/>
                </a:lnTo>
                <a:lnTo>
                  <a:pt x="200" y="32"/>
                </a:lnTo>
                <a:lnTo>
                  <a:pt x="200" y="48"/>
                </a:lnTo>
                <a:lnTo>
                  <a:pt x="204" y="88"/>
                </a:lnTo>
                <a:lnTo>
                  <a:pt x="206" y="91"/>
                </a:lnTo>
                <a:lnTo>
                  <a:pt x="206" y="97"/>
                </a:lnTo>
                <a:lnTo>
                  <a:pt x="206" y="103"/>
                </a:lnTo>
                <a:lnTo>
                  <a:pt x="248" y="120"/>
                </a:lnTo>
                <a:lnTo>
                  <a:pt x="305" y="149"/>
                </a:lnTo>
                <a:lnTo>
                  <a:pt x="320" y="145"/>
                </a:lnTo>
                <a:lnTo>
                  <a:pt x="335" y="139"/>
                </a:lnTo>
                <a:lnTo>
                  <a:pt x="337" y="139"/>
                </a:lnTo>
                <a:lnTo>
                  <a:pt x="339" y="141"/>
                </a:lnTo>
                <a:lnTo>
                  <a:pt x="339" y="143"/>
                </a:lnTo>
                <a:lnTo>
                  <a:pt x="337" y="145"/>
                </a:lnTo>
                <a:lnTo>
                  <a:pt x="337" y="147"/>
                </a:lnTo>
                <a:lnTo>
                  <a:pt x="335" y="147"/>
                </a:lnTo>
                <a:lnTo>
                  <a:pt x="328" y="150"/>
                </a:lnTo>
                <a:lnTo>
                  <a:pt x="322" y="152"/>
                </a:lnTo>
                <a:lnTo>
                  <a:pt x="315" y="154"/>
                </a:lnTo>
                <a:lnTo>
                  <a:pt x="315" y="154"/>
                </a:lnTo>
                <a:lnTo>
                  <a:pt x="315" y="154"/>
                </a:lnTo>
                <a:lnTo>
                  <a:pt x="316" y="156"/>
                </a:lnTo>
                <a:lnTo>
                  <a:pt x="318" y="156"/>
                </a:lnTo>
                <a:lnTo>
                  <a:pt x="320" y="158"/>
                </a:lnTo>
                <a:lnTo>
                  <a:pt x="324" y="160"/>
                </a:lnTo>
                <a:lnTo>
                  <a:pt x="326" y="162"/>
                </a:lnTo>
                <a:lnTo>
                  <a:pt x="326" y="164"/>
                </a:lnTo>
                <a:lnTo>
                  <a:pt x="326" y="166"/>
                </a:lnTo>
                <a:lnTo>
                  <a:pt x="324" y="168"/>
                </a:lnTo>
                <a:lnTo>
                  <a:pt x="318" y="166"/>
                </a:lnTo>
                <a:lnTo>
                  <a:pt x="313" y="164"/>
                </a:lnTo>
                <a:lnTo>
                  <a:pt x="309" y="160"/>
                </a:lnTo>
                <a:lnTo>
                  <a:pt x="301" y="160"/>
                </a:lnTo>
                <a:lnTo>
                  <a:pt x="294" y="162"/>
                </a:lnTo>
                <a:lnTo>
                  <a:pt x="286" y="166"/>
                </a:lnTo>
                <a:lnTo>
                  <a:pt x="278" y="168"/>
                </a:lnTo>
                <a:lnTo>
                  <a:pt x="217" y="190"/>
                </a:lnTo>
                <a:lnTo>
                  <a:pt x="216" y="194"/>
                </a:lnTo>
                <a:lnTo>
                  <a:pt x="216" y="198"/>
                </a:lnTo>
                <a:lnTo>
                  <a:pt x="216" y="202"/>
                </a:lnTo>
                <a:lnTo>
                  <a:pt x="216" y="208"/>
                </a:lnTo>
                <a:lnTo>
                  <a:pt x="210" y="257"/>
                </a:lnTo>
                <a:lnTo>
                  <a:pt x="212" y="257"/>
                </a:lnTo>
                <a:lnTo>
                  <a:pt x="212" y="257"/>
                </a:lnTo>
                <a:lnTo>
                  <a:pt x="214" y="257"/>
                </a:lnTo>
                <a:lnTo>
                  <a:pt x="212" y="259"/>
                </a:lnTo>
                <a:lnTo>
                  <a:pt x="210" y="261"/>
                </a:lnTo>
                <a:lnTo>
                  <a:pt x="210" y="267"/>
                </a:lnTo>
                <a:lnTo>
                  <a:pt x="210" y="272"/>
                </a:lnTo>
                <a:lnTo>
                  <a:pt x="210" y="278"/>
                </a:lnTo>
                <a:lnTo>
                  <a:pt x="214" y="291"/>
                </a:lnTo>
                <a:lnTo>
                  <a:pt x="212" y="293"/>
                </a:lnTo>
                <a:lnTo>
                  <a:pt x="212" y="295"/>
                </a:lnTo>
                <a:lnTo>
                  <a:pt x="210" y="297"/>
                </a:lnTo>
                <a:lnTo>
                  <a:pt x="208" y="297"/>
                </a:lnTo>
                <a:lnTo>
                  <a:pt x="166" y="267"/>
                </a:lnTo>
                <a:lnTo>
                  <a:pt x="128" y="234"/>
                </a:lnTo>
                <a:lnTo>
                  <a:pt x="105" y="217"/>
                </a:lnTo>
                <a:lnTo>
                  <a:pt x="57" y="227"/>
                </a:lnTo>
                <a:lnTo>
                  <a:pt x="10" y="238"/>
                </a:lnTo>
                <a:lnTo>
                  <a:pt x="8" y="238"/>
                </a:lnTo>
                <a:lnTo>
                  <a:pt x="6" y="238"/>
                </a:lnTo>
                <a:lnTo>
                  <a:pt x="4" y="238"/>
                </a:lnTo>
                <a:lnTo>
                  <a:pt x="2" y="238"/>
                </a:lnTo>
                <a:lnTo>
                  <a:pt x="0" y="238"/>
                </a:lnTo>
                <a:lnTo>
                  <a:pt x="0" y="236"/>
                </a:lnTo>
                <a:lnTo>
                  <a:pt x="0" y="232"/>
                </a:lnTo>
                <a:lnTo>
                  <a:pt x="0" y="230"/>
                </a:lnTo>
                <a:lnTo>
                  <a:pt x="2" y="229"/>
                </a:lnTo>
                <a:lnTo>
                  <a:pt x="8" y="223"/>
                </a:lnTo>
                <a:lnTo>
                  <a:pt x="14" y="217"/>
                </a:lnTo>
                <a:lnTo>
                  <a:pt x="14" y="217"/>
                </a:lnTo>
                <a:lnTo>
                  <a:pt x="16" y="215"/>
                </a:lnTo>
                <a:lnTo>
                  <a:pt x="17" y="215"/>
                </a:lnTo>
                <a:lnTo>
                  <a:pt x="27" y="202"/>
                </a:lnTo>
                <a:lnTo>
                  <a:pt x="37" y="189"/>
                </a:lnTo>
                <a:lnTo>
                  <a:pt x="44" y="173"/>
                </a:lnTo>
                <a:lnTo>
                  <a:pt x="50" y="166"/>
                </a:lnTo>
                <a:lnTo>
                  <a:pt x="56" y="158"/>
                </a:lnTo>
                <a:lnTo>
                  <a:pt x="63" y="149"/>
                </a:lnTo>
                <a:lnTo>
                  <a:pt x="59" y="145"/>
                </a:lnTo>
                <a:lnTo>
                  <a:pt x="57" y="141"/>
                </a:lnTo>
                <a:lnTo>
                  <a:pt x="56" y="137"/>
                </a:lnTo>
                <a:lnTo>
                  <a:pt x="56" y="135"/>
                </a:lnTo>
                <a:lnTo>
                  <a:pt x="54" y="135"/>
                </a:lnTo>
                <a:lnTo>
                  <a:pt x="54" y="135"/>
                </a:lnTo>
                <a:lnTo>
                  <a:pt x="54" y="135"/>
                </a:lnTo>
                <a:lnTo>
                  <a:pt x="54" y="135"/>
                </a:lnTo>
                <a:lnTo>
                  <a:pt x="54" y="133"/>
                </a:lnTo>
                <a:lnTo>
                  <a:pt x="54" y="133"/>
                </a:lnTo>
                <a:lnTo>
                  <a:pt x="54" y="133"/>
                </a:lnTo>
                <a:lnTo>
                  <a:pt x="52" y="133"/>
                </a:lnTo>
                <a:lnTo>
                  <a:pt x="46" y="122"/>
                </a:lnTo>
                <a:lnTo>
                  <a:pt x="40" y="114"/>
                </a:lnTo>
                <a:lnTo>
                  <a:pt x="33" y="105"/>
                </a:lnTo>
                <a:lnTo>
                  <a:pt x="33" y="103"/>
                </a:lnTo>
                <a:lnTo>
                  <a:pt x="33" y="101"/>
                </a:lnTo>
                <a:lnTo>
                  <a:pt x="31" y="99"/>
                </a:lnTo>
                <a:lnTo>
                  <a:pt x="33" y="99"/>
                </a:lnTo>
                <a:lnTo>
                  <a:pt x="35" y="103"/>
                </a:lnTo>
                <a:lnTo>
                  <a:pt x="37" y="105"/>
                </a:lnTo>
                <a:lnTo>
                  <a:pt x="16" y="67"/>
                </a:lnTo>
                <a:lnTo>
                  <a:pt x="14" y="65"/>
                </a:lnTo>
                <a:lnTo>
                  <a:pt x="14" y="63"/>
                </a:lnTo>
                <a:lnTo>
                  <a:pt x="14" y="63"/>
                </a:lnTo>
                <a:lnTo>
                  <a:pt x="12" y="61"/>
                </a:lnTo>
                <a:lnTo>
                  <a:pt x="10" y="57"/>
                </a:lnTo>
                <a:lnTo>
                  <a:pt x="10" y="55"/>
                </a:lnTo>
                <a:lnTo>
                  <a:pt x="12" y="55"/>
                </a:lnTo>
                <a:lnTo>
                  <a:pt x="12" y="55"/>
                </a:lnTo>
                <a:lnTo>
                  <a:pt x="14" y="55"/>
                </a:lnTo>
                <a:lnTo>
                  <a:pt x="14" y="53"/>
                </a:lnTo>
                <a:lnTo>
                  <a:pt x="14" y="51"/>
                </a:lnTo>
                <a:lnTo>
                  <a:pt x="14" y="50"/>
                </a:lnTo>
                <a:lnTo>
                  <a:pt x="14" y="51"/>
                </a:lnTo>
                <a:lnTo>
                  <a:pt x="12" y="51"/>
                </a:lnTo>
                <a:lnTo>
                  <a:pt x="10" y="51"/>
                </a:lnTo>
                <a:lnTo>
                  <a:pt x="10" y="51"/>
                </a:lnTo>
                <a:lnTo>
                  <a:pt x="8" y="51"/>
                </a:lnTo>
                <a:lnTo>
                  <a:pt x="10" y="50"/>
                </a:lnTo>
                <a:lnTo>
                  <a:pt x="10" y="50"/>
                </a:lnTo>
                <a:lnTo>
                  <a:pt x="12" y="50"/>
                </a:lnTo>
                <a:lnTo>
                  <a:pt x="12" y="50"/>
                </a:lnTo>
                <a:lnTo>
                  <a:pt x="12" y="50"/>
                </a:lnTo>
                <a:lnTo>
                  <a:pt x="10" y="48"/>
                </a:lnTo>
                <a:lnTo>
                  <a:pt x="8" y="48"/>
                </a:lnTo>
                <a:lnTo>
                  <a:pt x="8" y="46"/>
                </a:lnTo>
                <a:lnTo>
                  <a:pt x="6" y="44"/>
                </a:lnTo>
                <a:lnTo>
                  <a:pt x="6" y="42"/>
                </a:lnTo>
                <a:lnTo>
                  <a:pt x="8" y="40"/>
                </a:lnTo>
                <a:lnTo>
                  <a:pt x="8" y="40"/>
                </a:lnTo>
                <a:lnTo>
                  <a:pt x="10" y="40"/>
                </a:lnTo>
                <a:lnTo>
                  <a:pt x="113" y="82"/>
                </a:lnTo>
                <a:lnTo>
                  <a:pt x="149" y="46"/>
                </a:lnTo>
                <a:lnTo>
                  <a:pt x="189" y="12"/>
                </a:lnTo>
                <a:lnTo>
                  <a:pt x="189" y="12"/>
                </a:lnTo>
                <a:lnTo>
                  <a:pt x="191" y="10"/>
                </a:lnTo>
                <a:lnTo>
                  <a:pt x="191" y="6"/>
                </a:lnTo>
                <a:lnTo>
                  <a:pt x="191" y="2"/>
                </a:lnTo>
                <a:lnTo>
                  <a:pt x="193" y="2"/>
                </a:lnTo>
                <a:lnTo>
                  <a:pt x="195" y="0"/>
                </a:lnTo>
                <a:close/>
              </a:path>
            </a:pathLst>
          </a:custGeom>
          <a:solidFill>
            <a:srgbClr val="88CBD5"/>
          </a:solid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33"/>
          <p:cNvSpPr>
            <a:spLocks noEditPoints="1"/>
          </p:cNvSpPr>
          <p:nvPr/>
        </p:nvSpPr>
        <p:spPr bwMode="auto">
          <a:xfrm>
            <a:off x="6220277" y="4785932"/>
            <a:ext cx="804636" cy="704946"/>
          </a:xfrm>
          <a:custGeom>
            <a:avLst/>
            <a:gdLst>
              <a:gd name="T0" fmla="*/ 185 w 339"/>
              <a:gd name="T1" fmla="*/ 36 h 297"/>
              <a:gd name="T2" fmla="*/ 183 w 339"/>
              <a:gd name="T3" fmla="*/ 63 h 297"/>
              <a:gd name="T4" fmla="*/ 73 w 339"/>
              <a:gd name="T5" fmla="*/ 86 h 297"/>
              <a:gd name="T6" fmla="*/ 166 w 339"/>
              <a:gd name="T7" fmla="*/ 244 h 297"/>
              <a:gd name="T8" fmla="*/ 176 w 339"/>
              <a:gd name="T9" fmla="*/ 44 h 297"/>
              <a:gd name="T10" fmla="*/ 267 w 339"/>
              <a:gd name="T11" fmla="*/ 147 h 297"/>
              <a:gd name="T12" fmla="*/ 256 w 339"/>
              <a:gd name="T13" fmla="*/ 152 h 297"/>
              <a:gd name="T14" fmla="*/ 40 w 339"/>
              <a:gd name="T15" fmla="*/ 219 h 297"/>
              <a:gd name="T16" fmla="*/ 172 w 339"/>
              <a:gd name="T17" fmla="*/ 61 h 297"/>
              <a:gd name="T18" fmla="*/ 256 w 339"/>
              <a:gd name="T19" fmla="*/ 143 h 297"/>
              <a:gd name="T20" fmla="*/ 160 w 339"/>
              <a:gd name="T21" fmla="*/ 234 h 297"/>
              <a:gd name="T22" fmla="*/ 168 w 339"/>
              <a:gd name="T23" fmla="*/ 51 h 297"/>
              <a:gd name="T24" fmla="*/ 59 w 339"/>
              <a:gd name="T25" fmla="*/ 215 h 297"/>
              <a:gd name="T26" fmla="*/ 179 w 339"/>
              <a:gd name="T27" fmla="*/ 74 h 297"/>
              <a:gd name="T28" fmla="*/ 254 w 339"/>
              <a:gd name="T29" fmla="*/ 158 h 297"/>
              <a:gd name="T30" fmla="*/ 67 w 339"/>
              <a:gd name="T31" fmla="*/ 213 h 297"/>
              <a:gd name="T32" fmla="*/ 40 w 339"/>
              <a:gd name="T33" fmla="*/ 90 h 297"/>
              <a:gd name="T34" fmla="*/ 193 w 339"/>
              <a:gd name="T35" fmla="*/ 248 h 297"/>
              <a:gd name="T36" fmla="*/ 42 w 339"/>
              <a:gd name="T37" fmla="*/ 196 h 297"/>
              <a:gd name="T38" fmla="*/ 227 w 339"/>
              <a:gd name="T39" fmla="*/ 126 h 297"/>
              <a:gd name="T40" fmla="*/ 198 w 339"/>
              <a:gd name="T41" fmla="*/ 234 h 297"/>
              <a:gd name="T42" fmla="*/ 67 w 339"/>
              <a:gd name="T43" fmla="*/ 181 h 297"/>
              <a:gd name="T44" fmla="*/ 99 w 339"/>
              <a:gd name="T45" fmla="*/ 171 h 297"/>
              <a:gd name="T46" fmla="*/ 92 w 339"/>
              <a:gd name="T47" fmla="*/ 187 h 297"/>
              <a:gd name="T48" fmla="*/ 78 w 339"/>
              <a:gd name="T49" fmla="*/ 194 h 297"/>
              <a:gd name="T50" fmla="*/ 118 w 339"/>
              <a:gd name="T51" fmla="*/ 208 h 297"/>
              <a:gd name="T52" fmla="*/ 147 w 339"/>
              <a:gd name="T53" fmla="*/ 211 h 297"/>
              <a:gd name="T54" fmla="*/ 168 w 339"/>
              <a:gd name="T55" fmla="*/ 189 h 297"/>
              <a:gd name="T56" fmla="*/ 168 w 339"/>
              <a:gd name="T57" fmla="*/ 179 h 297"/>
              <a:gd name="T58" fmla="*/ 185 w 339"/>
              <a:gd name="T59" fmla="*/ 198 h 297"/>
              <a:gd name="T60" fmla="*/ 172 w 339"/>
              <a:gd name="T61" fmla="*/ 219 h 297"/>
              <a:gd name="T62" fmla="*/ 208 w 339"/>
              <a:gd name="T63" fmla="*/ 185 h 297"/>
              <a:gd name="T64" fmla="*/ 246 w 339"/>
              <a:gd name="T65" fmla="*/ 154 h 297"/>
              <a:gd name="T66" fmla="*/ 231 w 339"/>
              <a:gd name="T67" fmla="*/ 156 h 297"/>
              <a:gd name="T68" fmla="*/ 206 w 339"/>
              <a:gd name="T69" fmla="*/ 147 h 297"/>
              <a:gd name="T70" fmla="*/ 210 w 339"/>
              <a:gd name="T71" fmla="*/ 135 h 297"/>
              <a:gd name="T72" fmla="*/ 204 w 339"/>
              <a:gd name="T73" fmla="*/ 116 h 297"/>
              <a:gd name="T74" fmla="*/ 168 w 339"/>
              <a:gd name="T75" fmla="*/ 65 h 297"/>
              <a:gd name="T76" fmla="*/ 174 w 339"/>
              <a:gd name="T77" fmla="*/ 88 h 297"/>
              <a:gd name="T78" fmla="*/ 162 w 339"/>
              <a:gd name="T79" fmla="*/ 103 h 297"/>
              <a:gd name="T80" fmla="*/ 160 w 339"/>
              <a:gd name="T81" fmla="*/ 82 h 297"/>
              <a:gd name="T82" fmla="*/ 145 w 339"/>
              <a:gd name="T83" fmla="*/ 78 h 297"/>
              <a:gd name="T84" fmla="*/ 124 w 339"/>
              <a:gd name="T85" fmla="*/ 99 h 297"/>
              <a:gd name="T86" fmla="*/ 78 w 339"/>
              <a:gd name="T87" fmla="*/ 103 h 297"/>
              <a:gd name="T88" fmla="*/ 94 w 339"/>
              <a:gd name="T89" fmla="*/ 116 h 297"/>
              <a:gd name="T90" fmla="*/ 67 w 339"/>
              <a:gd name="T91" fmla="*/ 109 h 297"/>
              <a:gd name="T92" fmla="*/ 69 w 339"/>
              <a:gd name="T93" fmla="*/ 139 h 297"/>
              <a:gd name="T94" fmla="*/ 56 w 339"/>
              <a:gd name="T95" fmla="*/ 175 h 297"/>
              <a:gd name="T96" fmla="*/ 202 w 339"/>
              <a:gd name="T97" fmla="*/ 15 h 297"/>
              <a:gd name="T98" fmla="*/ 339 w 339"/>
              <a:gd name="T99" fmla="*/ 141 h 297"/>
              <a:gd name="T100" fmla="*/ 324 w 339"/>
              <a:gd name="T101" fmla="*/ 160 h 297"/>
              <a:gd name="T102" fmla="*/ 216 w 339"/>
              <a:gd name="T103" fmla="*/ 194 h 297"/>
              <a:gd name="T104" fmla="*/ 214 w 339"/>
              <a:gd name="T105" fmla="*/ 291 h 297"/>
              <a:gd name="T106" fmla="*/ 2 w 339"/>
              <a:gd name="T107" fmla="*/ 238 h 297"/>
              <a:gd name="T108" fmla="*/ 44 w 339"/>
              <a:gd name="T109" fmla="*/ 173 h 297"/>
              <a:gd name="T110" fmla="*/ 54 w 339"/>
              <a:gd name="T111" fmla="*/ 133 h 297"/>
              <a:gd name="T112" fmla="*/ 14 w 339"/>
              <a:gd name="T113" fmla="*/ 65 h 297"/>
              <a:gd name="T114" fmla="*/ 12 w 339"/>
              <a:gd name="T115" fmla="*/ 51 h 297"/>
              <a:gd name="T116" fmla="*/ 6 w 339"/>
              <a:gd name="T117" fmla="*/ 4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9" h="297">
                <a:moveTo>
                  <a:pt x="29" y="217"/>
                </a:moveTo>
                <a:lnTo>
                  <a:pt x="29" y="219"/>
                </a:lnTo>
                <a:lnTo>
                  <a:pt x="33" y="219"/>
                </a:lnTo>
                <a:lnTo>
                  <a:pt x="31" y="217"/>
                </a:lnTo>
                <a:lnTo>
                  <a:pt x="31" y="217"/>
                </a:lnTo>
                <a:lnTo>
                  <a:pt x="29" y="217"/>
                </a:lnTo>
                <a:close/>
                <a:moveTo>
                  <a:pt x="185" y="36"/>
                </a:moveTo>
                <a:lnTo>
                  <a:pt x="183" y="36"/>
                </a:lnTo>
                <a:lnTo>
                  <a:pt x="183" y="36"/>
                </a:lnTo>
                <a:lnTo>
                  <a:pt x="187" y="38"/>
                </a:lnTo>
                <a:lnTo>
                  <a:pt x="187" y="36"/>
                </a:lnTo>
                <a:lnTo>
                  <a:pt x="187" y="36"/>
                </a:lnTo>
                <a:lnTo>
                  <a:pt x="185" y="36"/>
                </a:lnTo>
                <a:close/>
                <a:moveTo>
                  <a:pt x="267" y="160"/>
                </a:moveTo>
                <a:lnTo>
                  <a:pt x="267" y="160"/>
                </a:lnTo>
                <a:lnTo>
                  <a:pt x="267" y="160"/>
                </a:lnTo>
                <a:lnTo>
                  <a:pt x="267" y="160"/>
                </a:lnTo>
                <a:lnTo>
                  <a:pt x="269" y="162"/>
                </a:lnTo>
                <a:lnTo>
                  <a:pt x="269" y="162"/>
                </a:lnTo>
                <a:lnTo>
                  <a:pt x="269" y="162"/>
                </a:lnTo>
                <a:lnTo>
                  <a:pt x="269" y="160"/>
                </a:lnTo>
                <a:lnTo>
                  <a:pt x="269" y="158"/>
                </a:lnTo>
                <a:lnTo>
                  <a:pt x="269" y="158"/>
                </a:lnTo>
                <a:lnTo>
                  <a:pt x="267" y="158"/>
                </a:lnTo>
                <a:lnTo>
                  <a:pt x="267" y="160"/>
                </a:lnTo>
                <a:close/>
                <a:moveTo>
                  <a:pt x="183" y="63"/>
                </a:moveTo>
                <a:lnTo>
                  <a:pt x="185" y="63"/>
                </a:lnTo>
                <a:lnTo>
                  <a:pt x="187" y="65"/>
                </a:lnTo>
                <a:lnTo>
                  <a:pt x="189" y="65"/>
                </a:lnTo>
                <a:lnTo>
                  <a:pt x="189" y="65"/>
                </a:lnTo>
                <a:lnTo>
                  <a:pt x="187" y="63"/>
                </a:lnTo>
                <a:lnTo>
                  <a:pt x="185" y="63"/>
                </a:lnTo>
                <a:lnTo>
                  <a:pt x="183" y="63"/>
                </a:lnTo>
                <a:close/>
                <a:moveTo>
                  <a:pt x="71" y="86"/>
                </a:moveTo>
                <a:lnTo>
                  <a:pt x="75" y="88"/>
                </a:lnTo>
                <a:lnTo>
                  <a:pt x="75" y="88"/>
                </a:lnTo>
                <a:lnTo>
                  <a:pt x="77" y="86"/>
                </a:lnTo>
                <a:lnTo>
                  <a:pt x="75" y="86"/>
                </a:lnTo>
                <a:lnTo>
                  <a:pt x="73" y="86"/>
                </a:lnTo>
                <a:lnTo>
                  <a:pt x="71" y="86"/>
                </a:lnTo>
                <a:close/>
                <a:moveTo>
                  <a:pt x="40" y="202"/>
                </a:moveTo>
                <a:lnTo>
                  <a:pt x="42" y="204"/>
                </a:lnTo>
                <a:lnTo>
                  <a:pt x="44" y="204"/>
                </a:lnTo>
                <a:lnTo>
                  <a:pt x="46" y="204"/>
                </a:lnTo>
                <a:lnTo>
                  <a:pt x="40" y="202"/>
                </a:lnTo>
                <a:lnTo>
                  <a:pt x="40" y="202"/>
                </a:lnTo>
                <a:lnTo>
                  <a:pt x="40" y="202"/>
                </a:lnTo>
                <a:lnTo>
                  <a:pt x="40" y="202"/>
                </a:lnTo>
                <a:close/>
                <a:moveTo>
                  <a:pt x="162" y="242"/>
                </a:moveTo>
                <a:lnTo>
                  <a:pt x="164" y="242"/>
                </a:lnTo>
                <a:lnTo>
                  <a:pt x="166" y="244"/>
                </a:lnTo>
                <a:lnTo>
                  <a:pt x="166" y="244"/>
                </a:lnTo>
                <a:lnTo>
                  <a:pt x="168" y="242"/>
                </a:lnTo>
                <a:lnTo>
                  <a:pt x="168" y="242"/>
                </a:lnTo>
                <a:lnTo>
                  <a:pt x="168" y="242"/>
                </a:lnTo>
                <a:lnTo>
                  <a:pt x="166" y="242"/>
                </a:lnTo>
                <a:lnTo>
                  <a:pt x="162" y="242"/>
                </a:lnTo>
                <a:close/>
                <a:moveTo>
                  <a:pt x="179" y="46"/>
                </a:moveTo>
                <a:lnTo>
                  <a:pt x="181" y="46"/>
                </a:lnTo>
                <a:lnTo>
                  <a:pt x="183" y="46"/>
                </a:lnTo>
                <a:lnTo>
                  <a:pt x="181" y="44"/>
                </a:lnTo>
                <a:lnTo>
                  <a:pt x="177" y="44"/>
                </a:lnTo>
                <a:lnTo>
                  <a:pt x="177" y="44"/>
                </a:lnTo>
                <a:lnTo>
                  <a:pt x="176" y="44"/>
                </a:lnTo>
                <a:lnTo>
                  <a:pt x="176" y="44"/>
                </a:lnTo>
                <a:lnTo>
                  <a:pt x="177" y="44"/>
                </a:lnTo>
                <a:lnTo>
                  <a:pt x="179" y="46"/>
                </a:lnTo>
                <a:close/>
                <a:moveTo>
                  <a:pt x="195" y="257"/>
                </a:moveTo>
                <a:lnTo>
                  <a:pt x="191" y="257"/>
                </a:lnTo>
                <a:lnTo>
                  <a:pt x="189" y="257"/>
                </a:lnTo>
                <a:lnTo>
                  <a:pt x="195" y="259"/>
                </a:lnTo>
                <a:lnTo>
                  <a:pt x="198" y="257"/>
                </a:lnTo>
                <a:lnTo>
                  <a:pt x="196" y="257"/>
                </a:lnTo>
                <a:lnTo>
                  <a:pt x="195" y="257"/>
                </a:lnTo>
                <a:lnTo>
                  <a:pt x="195" y="257"/>
                </a:lnTo>
                <a:close/>
                <a:moveTo>
                  <a:pt x="269" y="154"/>
                </a:moveTo>
                <a:lnTo>
                  <a:pt x="269" y="150"/>
                </a:lnTo>
                <a:lnTo>
                  <a:pt x="267" y="147"/>
                </a:lnTo>
                <a:lnTo>
                  <a:pt x="263" y="143"/>
                </a:lnTo>
                <a:lnTo>
                  <a:pt x="269" y="154"/>
                </a:lnTo>
                <a:lnTo>
                  <a:pt x="269" y="154"/>
                </a:lnTo>
                <a:lnTo>
                  <a:pt x="269" y="154"/>
                </a:lnTo>
                <a:lnTo>
                  <a:pt x="269" y="154"/>
                </a:lnTo>
                <a:close/>
                <a:moveTo>
                  <a:pt x="37" y="210"/>
                </a:moveTo>
                <a:lnTo>
                  <a:pt x="35" y="210"/>
                </a:lnTo>
                <a:lnTo>
                  <a:pt x="33" y="211"/>
                </a:lnTo>
                <a:lnTo>
                  <a:pt x="35" y="211"/>
                </a:lnTo>
                <a:lnTo>
                  <a:pt x="38" y="213"/>
                </a:lnTo>
                <a:lnTo>
                  <a:pt x="44" y="213"/>
                </a:lnTo>
                <a:lnTo>
                  <a:pt x="37" y="210"/>
                </a:lnTo>
                <a:close/>
                <a:moveTo>
                  <a:pt x="256" y="152"/>
                </a:moveTo>
                <a:lnTo>
                  <a:pt x="257" y="156"/>
                </a:lnTo>
                <a:lnTo>
                  <a:pt x="259" y="160"/>
                </a:lnTo>
                <a:lnTo>
                  <a:pt x="259" y="164"/>
                </a:lnTo>
                <a:lnTo>
                  <a:pt x="259" y="164"/>
                </a:lnTo>
                <a:lnTo>
                  <a:pt x="261" y="164"/>
                </a:lnTo>
                <a:lnTo>
                  <a:pt x="261" y="164"/>
                </a:lnTo>
                <a:lnTo>
                  <a:pt x="259" y="158"/>
                </a:lnTo>
                <a:lnTo>
                  <a:pt x="257" y="154"/>
                </a:lnTo>
                <a:lnTo>
                  <a:pt x="256" y="152"/>
                </a:lnTo>
                <a:close/>
                <a:moveTo>
                  <a:pt x="35" y="215"/>
                </a:moveTo>
                <a:lnTo>
                  <a:pt x="37" y="217"/>
                </a:lnTo>
                <a:lnTo>
                  <a:pt x="38" y="219"/>
                </a:lnTo>
                <a:lnTo>
                  <a:pt x="40" y="219"/>
                </a:lnTo>
                <a:lnTo>
                  <a:pt x="42" y="219"/>
                </a:lnTo>
                <a:lnTo>
                  <a:pt x="44" y="219"/>
                </a:lnTo>
                <a:lnTo>
                  <a:pt x="40" y="217"/>
                </a:lnTo>
                <a:lnTo>
                  <a:pt x="37" y="215"/>
                </a:lnTo>
                <a:lnTo>
                  <a:pt x="35" y="215"/>
                </a:lnTo>
                <a:lnTo>
                  <a:pt x="35" y="215"/>
                </a:lnTo>
                <a:lnTo>
                  <a:pt x="35" y="215"/>
                </a:lnTo>
                <a:close/>
                <a:moveTo>
                  <a:pt x="162" y="59"/>
                </a:moveTo>
                <a:lnTo>
                  <a:pt x="170" y="63"/>
                </a:lnTo>
                <a:lnTo>
                  <a:pt x="179" y="65"/>
                </a:lnTo>
                <a:lnTo>
                  <a:pt x="177" y="65"/>
                </a:lnTo>
                <a:lnTo>
                  <a:pt x="177" y="63"/>
                </a:lnTo>
                <a:lnTo>
                  <a:pt x="172" y="61"/>
                </a:lnTo>
                <a:lnTo>
                  <a:pt x="164" y="59"/>
                </a:lnTo>
                <a:lnTo>
                  <a:pt x="164" y="59"/>
                </a:lnTo>
                <a:lnTo>
                  <a:pt x="162" y="59"/>
                </a:lnTo>
                <a:lnTo>
                  <a:pt x="162" y="59"/>
                </a:lnTo>
                <a:lnTo>
                  <a:pt x="162" y="59"/>
                </a:lnTo>
                <a:close/>
                <a:moveTo>
                  <a:pt x="256" y="143"/>
                </a:moveTo>
                <a:lnTo>
                  <a:pt x="259" y="150"/>
                </a:lnTo>
                <a:lnTo>
                  <a:pt x="263" y="160"/>
                </a:lnTo>
                <a:lnTo>
                  <a:pt x="261" y="150"/>
                </a:lnTo>
                <a:lnTo>
                  <a:pt x="257" y="141"/>
                </a:lnTo>
                <a:lnTo>
                  <a:pt x="257" y="141"/>
                </a:lnTo>
                <a:lnTo>
                  <a:pt x="257" y="141"/>
                </a:lnTo>
                <a:lnTo>
                  <a:pt x="256" y="143"/>
                </a:lnTo>
                <a:close/>
                <a:moveTo>
                  <a:pt x="42" y="72"/>
                </a:moveTo>
                <a:lnTo>
                  <a:pt x="35" y="76"/>
                </a:lnTo>
                <a:lnTo>
                  <a:pt x="33" y="78"/>
                </a:lnTo>
                <a:lnTo>
                  <a:pt x="33" y="78"/>
                </a:lnTo>
                <a:lnTo>
                  <a:pt x="38" y="76"/>
                </a:lnTo>
                <a:lnTo>
                  <a:pt x="46" y="74"/>
                </a:lnTo>
                <a:lnTo>
                  <a:pt x="46" y="72"/>
                </a:lnTo>
                <a:lnTo>
                  <a:pt x="44" y="72"/>
                </a:lnTo>
                <a:lnTo>
                  <a:pt x="42" y="72"/>
                </a:lnTo>
                <a:close/>
                <a:moveTo>
                  <a:pt x="151" y="232"/>
                </a:moveTo>
                <a:lnTo>
                  <a:pt x="155" y="234"/>
                </a:lnTo>
                <a:lnTo>
                  <a:pt x="156" y="236"/>
                </a:lnTo>
                <a:lnTo>
                  <a:pt x="160" y="234"/>
                </a:lnTo>
                <a:lnTo>
                  <a:pt x="166" y="232"/>
                </a:lnTo>
                <a:lnTo>
                  <a:pt x="151" y="232"/>
                </a:lnTo>
                <a:close/>
                <a:moveTo>
                  <a:pt x="54" y="78"/>
                </a:moveTo>
                <a:lnTo>
                  <a:pt x="52" y="76"/>
                </a:lnTo>
                <a:lnTo>
                  <a:pt x="52" y="76"/>
                </a:lnTo>
                <a:lnTo>
                  <a:pt x="44" y="78"/>
                </a:lnTo>
                <a:lnTo>
                  <a:pt x="37" y="82"/>
                </a:lnTo>
                <a:lnTo>
                  <a:pt x="37" y="84"/>
                </a:lnTo>
                <a:lnTo>
                  <a:pt x="37" y="84"/>
                </a:lnTo>
                <a:lnTo>
                  <a:pt x="44" y="80"/>
                </a:lnTo>
                <a:lnTo>
                  <a:pt x="54" y="78"/>
                </a:lnTo>
                <a:close/>
                <a:moveTo>
                  <a:pt x="168" y="51"/>
                </a:moveTo>
                <a:lnTo>
                  <a:pt x="168" y="51"/>
                </a:lnTo>
                <a:lnTo>
                  <a:pt x="166" y="53"/>
                </a:lnTo>
                <a:lnTo>
                  <a:pt x="166" y="53"/>
                </a:lnTo>
                <a:lnTo>
                  <a:pt x="177" y="57"/>
                </a:lnTo>
                <a:lnTo>
                  <a:pt x="189" y="59"/>
                </a:lnTo>
                <a:lnTo>
                  <a:pt x="177" y="55"/>
                </a:lnTo>
                <a:lnTo>
                  <a:pt x="168" y="51"/>
                </a:lnTo>
                <a:close/>
                <a:moveTo>
                  <a:pt x="40" y="208"/>
                </a:moveTo>
                <a:lnTo>
                  <a:pt x="42" y="210"/>
                </a:lnTo>
                <a:lnTo>
                  <a:pt x="46" y="211"/>
                </a:lnTo>
                <a:lnTo>
                  <a:pt x="50" y="213"/>
                </a:lnTo>
                <a:lnTo>
                  <a:pt x="52" y="215"/>
                </a:lnTo>
                <a:lnTo>
                  <a:pt x="56" y="215"/>
                </a:lnTo>
                <a:lnTo>
                  <a:pt x="59" y="215"/>
                </a:lnTo>
                <a:lnTo>
                  <a:pt x="50" y="210"/>
                </a:lnTo>
                <a:lnTo>
                  <a:pt x="42" y="206"/>
                </a:lnTo>
                <a:lnTo>
                  <a:pt x="40" y="208"/>
                </a:lnTo>
                <a:lnTo>
                  <a:pt x="40" y="208"/>
                </a:lnTo>
                <a:close/>
                <a:moveTo>
                  <a:pt x="179" y="74"/>
                </a:moveTo>
                <a:lnTo>
                  <a:pt x="172" y="71"/>
                </a:lnTo>
                <a:lnTo>
                  <a:pt x="162" y="65"/>
                </a:lnTo>
                <a:lnTo>
                  <a:pt x="160" y="65"/>
                </a:lnTo>
                <a:lnTo>
                  <a:pt x="158" y="65"/>
                </a:lnTo>
                <a:lnTo>
                  <a:pt x="156" y="65"/>
                </a:lnTo>
                <a:lnTo>
                  <a:pt x="155" y="67"/>
                </a:lnTo>
                <a:lnTo>
                  <a:pt x="168" y="71"/>
                </a:lnTo>
                <a:lnTo>
                  <a:pt x="179" y="74"/>
                </a:lnTo>
                <a:close/>
                <a:moveTo>
                  <a:pt x="195" y="240"/>
                </a:moveTo>
                <a:lnTo>
                  <a:pt x="170" y="244"/>
                </a:lnTo>
                <a:lnTo>
                  <a:pt x="174" y="246"/>
                </a:lnTo>
                <a:lnTo>
                  <a:pt x="176" y="246"/>
                </a:lnTo>
                <a:lnTo>
                  <a:pt x="177" y="246"/>
                </a:lnTo>
                <a:lnTo>
                  <a:pt x="187" y="244"/>
                </a:lnTo>
                <a:lnTo>
                  <a:pt x="196" y="242"/>
                </a:lnTo>
                <a:lnTo>
                  <a:pt x="196" y="238"/>
                </a:lnTo>
                <a:lnTo>
                  <a:pt x="196" y="238"/>
                </a:lnTo>
                <a:lnTo>
                  <a:pt x="195" y="240"/>
                </a:lnTo>
                <a:close/>
                <a:moveTo>
                  <a:pt x="242" y="133"/>
                </a:moveTo>
                <a:lnTo>
                  <a:pt x="254" y="158"/>
                </a:lnTo>
                <a:lnTo>
                  <a:pt x="254" y="158"/>
                </a:lnTo>
                <a:lnTo>
                  <a:pt x="254" y="160"/>
                </a:lnTo>
                <a:lnTo>
                  <a:pt x="256" y="160"/>
                </a:lnTo>
                <a:lnTo>
                  <a:pt x="256" y="158"/>
                </a:lnTo>
                <a:lnTo>
                  <a:pt x="252" y="147"/>
                </a:lnTo>
                <a:lnTo>
                  <a:pt x="246" y="135"/>
                </a:lnTo>
                <a:lnTo>
                  <a:pt x="244" y="135"/>
                </a:lnTo>
                <a:lnTo>
                  <a:pt x="242" y="133"/>
                </a:lnTo>
                <a:lnTo>
                  <a:pt x="242" y="133"/>
                </a:lnTo>
                <a:lnTo>
                  <a:pt x="242" y="133"/>
                </a:lnTo>
                <a:close/>
                <a:moveTo>
                  <a:pt x="50" y="202"/>
                </a:moveTo>
                <a:lnTo>
                  <a:pt x="56" y="206"/>
                </a:lnTo>
                <a:lnTo>
                  <a:pt x="61" y="210"/>
                </a:lnTo>
                <a:lnTo>
                  <a:pt x="67" y="213"/>
                </a:lnTo>
                <a:lnTo>
                  <a:pt x="69" y="213"/>
                </a:lnTo>
                <a:lnTo>
                  <a:pt x="73" y="213"/>
                </a:lnTo>
                <a:lnTo>
                  <a:pt x="77" y="211"/>
                </a:lnTo>
                <a:lnTo>
                  <a:pt x="65" y="208"/>
                </a:lnTo>
                <a:lnTo>
                  <a:pt x="54" y="204"/>
                </a:lnTo>
                <a:lnTo>
                  <a:pt x="54" y="202"/>
                </a:lnTo>
                <a:lnTo>
                  <a:pt x="52" y="202"/>
                </a:lnTo>
                <a:lnTo>
                  <a:pt x="50" y="202"/>
                </a:lnTo>
                <a:lnTo>
                  <a:pt x="50" y="202"/>
                </a:lnTo>
                <a:lnTo>
                  <a:pt x="50" y="202"/>
                </a:lnTo>
                <a:close/>
                <a:moveTo>
                  <a:pt x="57" y="82"/>
                </a:moveTo>
                <a:lnTo>
                  <a:pt x="40" y="88"/>
                </a:lnTo>
                <a:lnTo>
                  <a:pt x="40" y="90"/>
                </a:lnTo>
                <a:lnTo>
                  <a:pt x="42" y="93"/>
                </a:lnTo>
                <a:lnTo>
                  <a:pt x="61" y="82"/>
                </a:lnTo>
                <a:lnTo>
                  <a:pt x="59" y="80"/>
                </a:lnTo>
                <a:lnTo>
                  <a:pt x="57" y="82"/>
                </a:lnTo>
                <a:close/>
                <a:moveTo>
                  <a:pt x="193" y="248"/>
                </a:moveTo>
                <a:lnTo>
                  <a:pt x="183" y="250"/>
                </a:lnTo>
                <a:lnTo>
                  <a:pt x="176" y="251"/>
                </a:lnTo>
                <a:lnTo>
                  <a:pt x="177" y="253"/>
                </a:lnTo>
                <a:lnTo>
                  <a:pt x="179" y="253"/>
                </a:lnTo>
                <a:lnTo>
                  <a:pt x="189" y="253"/>
                </a:lnTo>
                <a:lnTo>
                  <a:pt x="196" y="253"/>
                </a:lnTo>
                <a:lnTo>
                  <a:pt x="196" y="246"/>
                </a:lnTo>
                <a:lnTo>
                  <a:pt x="193" y="248"/>
                </a:lnTo>
                <a:close/>
                <a:moveTo>
                  <a:pt x="71" y="86"/>
                </a:moveTo>
                <a:lnTo>
                  <a:pt x="61" y="90"/>
                </a:lnTo>
                <a:lnTo>
                  <a:pt x="54" y="93"/>
                </a:lnTo>
                <a:lnTo>
                  <a:pt x="44" y="97"/>
                </a:lnTo>
                <a:lnTo>
                  <a:pt x="48" y="103"/>
                </a:lnTo>
                <a:lnTo>
                  <a:pt x="59" y="95"/>
                </a:lnTo>
                <a:lnTo>
                  <a:pt x="71" y="90"/>
                </a:lnTo>
                <a:lnTo>
                  <a:pt x="73" y="90"/>
                </a:lnTo>
                <a:lnTo>
                  <a:pt x="71" y="88"/>
                </a:lnTo>
                <a:lnTo>
                  <a:pt x="71" y="86"/>
                </a:lnTo>
                <a:close/>
                <a:moveTo>
                  <a:pt x="50" y="185"/>
                </a:moveTo>
                <a:lnTo>
                  <a:pt x="46" y="190"/>
                </a:lnTo>
                <a:lnTo>
                  <a:pt x="42" y="196"/>
                </a:lnTo>
                <a:lnTo>
                  <a:pt x="52" y="200"/>
                </a:lnTo>
                <a:lnTo>
                  <a:pt x="61" y="202"/>
                </a:lnTo>
                <a:lnTo>
                  <a:pt x="69" y="206"/>
                </a:lnTo>
                <a:lnTo>
                  <a:pt x="71" y="206"/>
                </a:lnTo>
                <a:lnTo>
                  <a:pt x="71" y="206"/>
                </a:lnTo>
                <a:lnTo>
                  <a:pt x="69" y="206"/>
                </a:lnTo>
                <a:lnTo>
                  <a:pt x="69" y="206"/>
                </a:lnTo>
                <a:lnTo>
                  <a:pt x="61" y="200"/>
                </a:lnTo>
                <a:lnTo>
                  <a:pt x="56" y="194"/>
                </a:lnTo>
                <a:lnTo>
                  <a:pt x="50" y="189"/>
                </a:lnTo>
                <a:lnTo>
                  <a:pt x="50" y="187"/>
                </a:lnTo>
                <a:lnTo>
                  <a:pt x="50" y="185"/>
                </a:lnTo>
                <a:close/>
                <a:moveTo>
                  <a:pt x="227" y="126"/>
                </a:moveTo>
                <a:lnTo>
                  <a:pt x="235" y="145"/>
                </a:lnTo>
                <a:lnTo>
                  <a:pt x="244" y="164"/>
                </a:lnTo>
                <a:lnTo>
                  <a:pt x="240" y="147"/>
                </a:lnTo>
                <a:lnTo>
                  <a:pt x="235" y="130"/>
                </a:lnTo>
                <a:lnTo>
                  <a:pt x="227" y="126"/>
                </a:lnTo>
                <a:lnTo>
                  <a:pt x="227" y="126"/>
                </a:lnTo>
                <a:lnTo>
                  <a:pt x="227" y="126"/>
                </a:lnTo>
                <a:lnTo>
                  <a:pt x="225" y="126"/>
                </a:lnTo>
                <a:lnTo>
                  <a:pt x="227" y="126"/>
                </a:lnTo>
                <a:close/>
                <a:moveTo>
                  <a:pt x="195" y="229"/>
                </a:moveTo>
                <a:lnTo>
                  <a:pt x="162" y="238"/>
                </a:lnTo>
                <a:lnTo>
                  <a:pt x="181" y="238"/>
                </a:lnTo>
                <a:lnTo>
                  <a:pt x="198" y="234"/>
                </a:lnTo>
                <a:lnTo>
                  <a:pt x="198" y="232"/>
                </a:lnTo>
                <a:lnTo>
                  <a:pt x="200" y="229"/>
                </a:lnTo>
                <a:lnTo>
                  <a:pt x="196" y="229"/>
                </a:lnTo>
                <a:lnTo>
                  <a:pt x="195" y="229"/>
                </a:lnTo>
                <a:close/>
                <a:moveTo>
                  <a:pt x="50" y="185"/>
                </a:moveTo>
                <a:lnTo>
                  <a:pt x="52" y="185"/>
                </a:lnTo>
                <a:lnTo>
                  <a:pt x="54" y="185"/>
                </a:lnTo>
                <a:lnTo>
                  <a:pt x="61" y="187"/>
                </a:lnTo>
                <a:lnTo>
                  <a:pt x="71" y="189"/>
                </a:lnTo>
                <a:lnTo>
                  <a:pt x="69" y="187"/>
                </a:lnTo>
                <a:lnTo>
                  <a:pt x="67" y="185"/>
                </a:lnTo>
                <a:lnTo>
                  <a:pt x="67" y="183"/>
                </a:lnTo>
                <a:lnTo>
                  <a:pt x="67" y="181"/>
                </a:lnTo>
                <a:lnTo>
                  <a:pt x="69" y="181"/>
                </a:lnTo>
                <a:lnTo>
                  <a:pt x="78" y="185"/>
                </a:lnTo>
                <a:lnTo>
                  <a:pt x="88" y="187"/>
                </a:lnTo>
                <a:lnTo>
                  <a:pt x="88" y="185"/>
                </a:lnTo>
                <a:lnTo>
                  <a:pt x="90" y="183"/>
                </a:lnTo>
                <a:lnTo>
                  <a:pt x="92" y="181"/>
                </a:lnTo>
                <a:lnTo>
                  <a:pt x="94" y="181"/>
                </a:lnTo>
                <a:lnTo>
                  <a:pt x="96" y="181"/>
                </a:lnTo>
                <a:lnTo>
                  <a:pt x="97" y="179"/>
                </a:lnTo>
                <a:lnTo>
                  <a:pt x="99" y="179"/>
                </a:lnTo>
                <a:lnTo>
                  <a:pt x="99" y="175"/>
                </a:lnTo>
                <a:lnTo>
                  <a:pt x="99" y="173"/>
                </a:lnTo>
                <a:lnTo>
                  <a:pt x="99" y="171"/>
                </a:lnTo>
                <a:lnTo>
                  <a:pt x="101" y="170"/>
                </a:lnTo>
                <a:lnTo>
                  <a:pt x="103" y="170"/>
                </a:lnTo>
                <a:lnTo>
                  <a:pt x="103" y="170"/>
                </a:lnTo>
                <a:lnTo>
                  <a:pt x="105" y="171"/>
                </a:lnTo>
                <a:lnTo>
                  <a:pt x="101" y="171"/>
                </a:lnTo>
                <a:lnTo>
                  <a:pt x="103" y="175"/>
                </a:lnTo>
                <a:lnTo>
                  <a:pt x="103" y="177"/>
                </a:lnTo>
                <a:lnTo>
                  <a:pt x="101" y="179"/>
                </a:lnTo>
                <a:lnTo>
                  <a:pt x="99" y="181"/>
                </a:lnTo>
                <a:lnTo>
                  <a:pt x="96" y="183"/>
                </a:lnTo>
                <a:lnTo>
                  <a:pt x="94" y="185"/>
                </a:lnTo>
                <a:lnTo>
                  <a:pt x="92" y="185"/>
                </a:lnTo>
                <a:lnTo>
                  <a:pt x="92" y="187"/>
                </a:lnTo>
                <a:lnTo>
                  <a:pt x="92" y="187"/>
                </a:lnTo>
                <a:lnTo>
                  <a:pt x="92" y="189"/>
                </a:lnTo>
                <a:lnTo>
                  <a:pt x="92" y="190"/>
                </a:lnTo>
                <a:lnTo>
                  <a:pt x="90" y="190"/>
                </a:lnTo>
                <a:lnTo>
                  <a:pt x="86" y="189"/>
                </a:lnTo>
                <a:lnTo>
                  <a:pt x="80" y="189"/>
                </a:lnTo>
                <a:lnTo>
                  <a:pt x="75" y="187"/>
                </a:lnTo>
                <a:lnTo>
                  <a:pt x="80" y="190"/>
                </a:lnTo>
                <a:lnTo>
                  <a:pt x="86" y="194"/>
                </a:lnTo>
                <a:lnTo>
                  <a:pt x="88" y="196"/>
                </a:lnTo>
                <a:lnTo>
                  <a:pt x="86" y="196"/>
                </a:lnTo>
                <a:lnTo>
                  <a:pt x="86" y="198"/>
                </a:lnTo>
                <a:lnTo>
                  <a:pt x="78" y="194"/>
                </a:lnTo>
                <a:lnTo>
                  <a:pt x="71" y="192"/>
                </a:lnTo>
                <a:lnTo>
                  <a:pt x="63" y="189"/>
                </a:lnTo>
                <a:lnTo>
                  <a:pt x="61" y="189"/>
                </a:lnTo>
                <a:lnTo>
                  <a:pt x="57" y="189"/>
                </a:lnTo>
                <a:lnTo>
                  <a:pt x="56" y="190"/>
                </a:lnTo>
                <a:lnTo>
                  <a:pt x="69" y="200"/>
                </a:lnTo>
                <a:lnTo>
                  <a:pt x="82" y="211"/>
                </a:lnTo>
                <a:lnTo>
                  <a:pt x="97" y="208"/>
                </a:lnTo>
                <a:lnTo>
                  <a:pt x="115" y="204"/>
                </a:lnTo>
                <a:lnTo>
                  <a:pt x="117" y="204"/>
                </a:lnTo>
                <a:lnTo>
                  <a:pt x="118" y="206"/>
                </a:lnTo>
                <a:lnTo>
                  <a:pt x="118" y="206"/>
                </a:lnTo>
                <a:lnTo>
                  <a:pt x="118" y="208"/>
                </a:lnTo>
                <a:lnTo>
                  <a:pt x="120" y="210"/>
                </a:lnTo>
                <a:lnTo>
                  <a:pt x="122" y="210"/>
                </a:lnTo>
                <a:lnTo>
                  <a:pt x="132" y="217"/>
                </a:lnTo>
                <a:lnTo>
                  <a:pt x="141" y="225"/>
                </a:lnTo>
                <a:lnTo>
                  <a:pt x="143" y="227"/>
                </a:lnTo>
                <a:lnTo>
                  <a:pt x="145" y="225"/>
                </a:lnTo>
                <a:lnTo>
                  <a:pt x="147" y="225"/>
                </a:lnTo>
                <a:lnTo>
                  <a:pt x="158" y="219"/>
                </a:lnTo>
                <a:lnTo>
                  <a:pt x="170" y="215"/>
                </a:lnTo>
                <a:lnTo>
                  <a:pt x="162" y="215"/>
                </a:lnTo>
                <a:lnTo>
                  <a:pt x="155" y="215"/>
                </a:lnTo>
                <a:lnTo>
                  <a:pt x="149" y="213"/>
                </a:lnTo>
                <a:lnTo>
                  <a:pt x="147" y="211"/>
                </a:lnTo>
                <a:lnTo>
                  <a:pt x="147" y="210"/>
                </a:lnTo>
                <a:lnTo>
                  <a:pt x="149" y="208"/>
                </a:lnTo>
                <a:lnTo>
                  <a:pt x="151" y="206"/>
                </a:lnTo>
                <a:lnTo>
                  <a:pt x="158" y="204"/>
                </a:lnTo>
                <a:lnTo>
                  <a:pt x="166" y="202"/>
                </a:lnTo>
                <a:lnTo>
                  <a:pt x="176" y="198"/>
                </a:lnTo>
                <a:lnTo>
                  <a:pt x="170" y="198"/>
                </a:lnTo>
                <a:lnTo>
                  <a:pt x="166" y="198"/>
                </a:lnTo>
                <a:lnTo>
                  <a:pt x="164" y="196"/>
                </a:lnTo>
                <a:lnTo>
                  <a:pt x="162" y="194"/>
                </a:lnTo>
                <a:lnTo>
                  <a:pt x="164" y="192"/>
                </a:lnTo>
                <a:lnTo>
                  <a:pt x="166" y="190"/>
                </a:lnTo>
                <a:lnTo>
                  <a:pt x="168" y="189"/>
                </a:lnTo>
                <a:lnTo>
                  <a:pt x="170" y="189"/>
                </a:lnTo>
                <a:lnTo>
                  <a:pt x="172" y="187"/>
                </a:lnTo>
                <a:lnTo>
                  <a:pt x="172" y="185"/>
                </a:lnTo>
                <a:lnTo>
                  <a:pt x="166" y="181"/>
                </a:lnTo>
                <a:lnTo>
                  <a:pt x="160" y="177"/>
                </a:lnTo>
                <a:lnTo>
                  <a:pt x="160" y="175"/>
                </a:lnTo>
                <a:lnTo>
                  <a:pt x="162" y="175"/>
                </a:lnTo>
                <a:lnTo>
                  <a:pt x="164" y="173"/>
                </a:lnTo>
                <a:lnTo>
                  <a:pt x="166" y="173"/>
                </a:lnTo>
                <a:lnTo>
                  <a:pt x="164" y="175"/>
                </a:lnTo>
                <a:lnTo>
                  <a:pt x="164" y="175"/>
                </a:lnTo>
                <a:lnTo>
                  <a:pt x="164" y="177"/>
                </a:lnTo>
                <a:lnTo>
                  <a:pt x="168" y="179"/>
                </a:lnTo>
                <a:lnTo>
                  <a:pt x="172" y="183"/>
                </a:lnTo>
                <a:lnTo>
                  <a:pt x="176" y="187"/>
                </a:lnTo>
                <a:lnTo>
                  <a:pt x="172" y="189"/>
                </a:lnTo>
                <a:lnTo>
                  <a:pt x="170" y="192"/>
                </a:lnTo>
                <a:lnTo>
                  <a:pt x="166" y="194"/>
                </a:lnTo>
                <a:lnTo>
                  <a:pt x="170" y="194"/>
                </a:lnTo>
                <a:lnTo>
                  <a:pt x="174" y="196"/>
                </a:lnTo>
                <a:lnTo>
                  <a:pt x="177" y="196"/>
                </a:lnTo>
                <a:lnTo>
                  <a:pt x="179" y="194"/>
                </a:lnTo>
                <a:lnTo>
                  <a:pt x="183" y="194"/>
                </a:lnTo>
                <a:lnTo>
                  <a:pt x="185" y="196"/>
                </a:lnTo>
                <a:lnTo>
                  <a:pt x="185" y="198"/>
                </a:lnTo>
                <a:lnTo>
                  <a:pt x="185" y="198"/>
                </a:lnTo>
                <a:lnTo>
                  <a:pt x="168" y="204"/>
                </a:lnTo>
                <a:lnTo>
                  <a:pt x="153" y="210"/>
                </a:lnTo>
                <a:lnTo>
                  <a:pt x="153" y="210"/>
                </a:lnTo>
                <a:lnTo>
                  <a:pt x="151" y="210"/>
                </a:lnTo>
                <a:lnTo>
                  <a:pt x="151" y="211"/>
                </a:lnTo>
                <a:lnTo>
                  <a:pt x="153" y="211"/>
                </a:lnTo>
                <a:lnTo>
                  <a:pt x="168" y="213"/>
                </a:lnTo>
                <a:lnTo>
                  <a:pt x="183" y="211"/>
                </a:lnTo>
                <a:lnTo>
                  <a:pt x="196" y="208"/>
                </a:lnTo>
                <a:lnTo>
                  <a:pt x="198" y="210"/>
                </a:lnTo>
                <a:lnTo>
                  <a:pt x="198" y="211"/>
                </a:lnTo>
                <a:lnTo>
                  <a:pt x="198" y="211"/>
                </a:lnTo>
                <a:lnTo>
                  <a:pt x="172" y="219"/>
                </a:lnTo>
                <a:lnTo>
                  <a:pt x="147" y="227"/>
                </a:lnTo>
                <a:lnTo>
                  <a:pt x="149" y="229"/>
                </a:lnTo>
                <a:lnTo>
                  <a:pt x="151" y="229"/>
                </a:lnTo>
                <a:lnTo>
                  <a:pt x="156" y="229"/>
                </a:lnTo>
                <a:lnTo>
                  <a:pt x="164" y="229"/>
                </a:lnTo>
                <a:lnTo>
                  <a:pt x="172" y="229"/>
                </a:lnTo>
                <a:lnTo>
                  <a:pt x="185" y="227"/>
                </a:lnTo>
                <a:lnTo>
                  <a:pt x="200" y="225"/>
                </a:lnTo>
                <a:lnTo>
                  <a:pt x="204" y="208"/>
                </a:lnTo>
                <a:lnTo>
                  <a:pt x="204" y="189"/>
                </a:lnTo>
                <a:lnTo>
                  <a:pt x="206" y="189"/>
                </a:lnTo>
                <a:lnTo>
                  <a:pt x="208" y="187"/>
                </a:lnTo>
                <a:lnTo>
                  <a:pt x="208" y="185"/>
                </a:lnTo>
                <a:lnTo>
                  <a:pt x="252" y="168"/>
                </a:lnTo>
                <a:lnTo>
                  <a:pt x="252" y="168"/>
                </a:lnTo>
                <a:lnTo>
                  <a:pt x="254" y="168"/>
                </a:lnTo>
                <a:lnTo>
                  <a:pt x="254" y="166"/>
                </a:lnTo>
                <a:lnTo>
                  <a:pt x="254" y="166"/>
                </a:lnTo>
                <a:lnTo>
                  <a:pt x="248" y="156"/>
                </a:lnTo>
                <a:lnTo>
                  <a:pt x="244" y="145"/>
                </a:lnTo>
                <a:lnTo>
                  <a:pt x="244" y="145"/>
                </a:lnTo>
                <a:lnTo>
                  <a:pt x="244" y="145"/>
                </a:lnTo>
                <a:lnTo>
                  <a:pt x="244" y="147"/>
                </a:lnTo>
                <a:lnTo>
                  <a:pt x="244" y="149"/>
                </a:lnTo>
                <a:lnTo>
                  <a:pt x="246" y="152"/>
                </a:lnTo>
                <a:lnTo>
                  <a:pt x="246" y="154"/>
                </a:lnTo>
                <a:lnTo>
                  <a:pt x="246" y="158"/>
                </a:lnTo>
                <a:lnTo>
                  <a:pt x="248" y="162"/>
                </a:lnTo>
                <a:lnTo>
                  <a:pt x="246" y="166"/>
                </a:lnTo>
                <a:lnTo>
                  <a:pt x="246" y="168"/>
                </a:lnTo>
                <a:lnTo>
                  <a:pt x="244" y="168"/>
                </a:lnTo>
                <a:lnTo>
                  <a:pt x="242" y="166"/>
                </a:lnTo>
                <a:lnTo>
                  <a:pt x="238" y="158"/>
                </a:lnTo>
                <a:lnTo>
                  <a:pt x="233" y="149"/>
                </a:lnTo>
                <a:lnTo>
                  <a:pt x="229" y="139"/>
                </a:lnTo>
                <a:lnTo>
                  <a:pt x="229" y="145"/>
                </a:lnTo>
                <a:lnTo>
                  <a:pt x="231" y="150"/>
                </a:lnTo>
                <a:lnTo>
                  <a:pt x="231" y="154"/>
                </a:lnTo>
                <a:lnTo>
                  <a:pt x="231" y="156"/>
                </a:lnTo>
                <a:lnTo>
                  <a:pt x="229" y="158"/>
                </a:lnTo>
                <a:lnTo>
                  <a:pt x="227" y="160"/>
                </a:lnTo>
                <a:lnTo>
                  <a:pt x="225" y="158"/>
                </a:lnTo>
                <a:lnTo>
                  <a:pt x="223" y="158"/>
                </a:lnTo>
                <a:lnTo>
                  <a:pt x="217" y="149"/>
                </a:lnTo>
                <a:lnTo>
                  <a:pt x="214" y="139"/>
                </a:lnTo>
                <a:lnTo>
                  <a:pt x="214" y="141"/>
                </a:lnTo>
                <a:lnTo>
                  <a:pt x="214" y="145"/>
                </a:lnTo>
                <a:lnTo>
                  <a:pt x="214" y="149"/>
                </a:lnTo>
                <a:lnTo>
                  <a:pt x="214" y="150"/>
                </a:lnTo>
                <a:lnTo>
                  <a:pt x="212" y="150"/>
                </a:lnTo>
                <a:lnTo>
                  <a:pt x="208" y="149"/>
                </a:lnTo>
                <a:lnTo>
                  <a:pt x="206" y="147"/>
                </a:lnTo>
                <a:lnTo>
                  <a:pt x="202" y="145"/>
                </a:lnTo>
                <a:lnTo>
                  <a:pt x="193" y="147"/>
                </a:lnTo>
                <a:lnTo>
                  <a:pt x="181" y="150"/>
                </a:lnTo>
                <a:lnTo>
                  <a:pt x="189" y="145"/>
                </a:lnTo>
                <a:lnTo>
                  <a:pt x="196" y="143"/>
                </a:lnTo>
                <a:lnTo>
                  <a:pt x="204" y="141"/>
                </a:lnTo>
                <a:lnTo>
                  <a:pt x="206" y="143"/>
                </a:lnTo>
                <a:lnTo>
                  <a:pt x="208" y="145"/>
                </a:lnTo>
                <a:lnTo>
                  <a:pt x="208" y="145"/>
                </a:lnTo>
                <a:lnTo>
                  <a:pt x="210" y="147"/>
                </a:lnTo>
                <a:lnTo>
                  <a:pt x="212" y="147"/>
                </a:lnTo>
                <a:lnTo>
                  <a:pt x="210" y="141"/>
                </a:lnTo>
                <a:lnTo>
                  <a:pt x="210" y="135"/>
                </a:lnTo>
                <a:lnTo>
                  <a:pt x="210" y="133"/>
                </a:lnTo>
                <a:lnTo>
                  <a:pt x="210" y="131"/>
                </a:lnTo>
                <a:lnTo>
                  <a:pt x="210" y="130"/>
                </a:lnTo>
                <a:lnTo>
                  <a:pt x="212" y="130"/>
                </a:lnTo>
                <a:lnTo>
                  <a:pt x="214" y="131"/>
                </a:lnTo>
                <a:lnTo>
                  <a:pt x="214" y="133"/>
                </a:lnTo>
                <a:lnTo>
                  <a:pt x="219" y="145"/>
                </a:lnTo>
                <a:lnTo>
                  <a:pt x="227" y="156"/>
                </a:lnTo>
                <a:lnTo>
                  <a:pt x="225" y="139"/>
                </a:lnTo>
                <a:lnTo>
                  <a:pt x="219" y="124"/>
                </a:lnTo>
                <a:lnTo>
                  <a:pt x="216" y="120"/>
                </a:lnTo>
                <a:lnTo>
                  <a:pt x="210" y="118"/>
                </a:lnTo>
                <a:lnTo>
                  <a:pt x="204" y="116"/>
                </a:lnTo>
                <a:lnTo>
                  <a:pt x="202" y="114"/>
                </a:lnTo>
                <a:lnTo>
                  <a:pt x="198" y="112"/>
                </a:lnTo>
                <a:lnTo>
                  <a:pt x="195" y="112"/>
                </a:lnTo>
                <a:lnTo>
                  <a:pt x="193" y="111"/>
                </a:lnTo>
                <a:lnTo>
                  <a:pt x="191" y="109"/>
                </a:lnTo>
                <a:lnTo>
                  <a:pt x="191" y="105"/>
                </a:lnTo>
                <a:lnTo>
                  <a:pt x="191" y="103"/>
                </a:lnTo>
                <a:lnTo>
                  <a:pt x="193" y="101"/>
                </a:lnTo>
                <a:lnTo>
                  <a:pt x="193" y="97"/>
                </a:lnTo>
                <a:lnTo>
                  <a:pt x="193" y="88"/>
                </a:lnTo>
                <a:lnTo>
                  <a:pt x="193" y="80"/>
                </a:lnTo>
                <a:lnTo>
                  <a:pt x="191" y="72"/>
                </a:lnTo>
                <a:lnTo>
                  <a:pt x="168" y="65"/>
                </a:lnTo>
                <a:lnTo>
                  <a:pt x="179" y="71"/>
                </a:lnTo>
                <a:lnTo>
                  <a:pt x="191" y="76"/>
                </a:lnTo>
                <a:lnTo>
                  <a:pt x="191" y="78"/>
                </a:lnTo>
                <a:lnTo>
                  <a:pt x="191" y="80"/>
                </a:lnTo>
                <a:lnTo>
                  <a:pt x="189" y="80"/>
                </a:lnTo>
                <a:lnTo>
                  <a:pt x="174" y="76"/>
                </a:lnTo>
                <a:lnTo>
                  <a:pt x="160" y="72"/>
                </a:lnTo>
                <a:lnTo>
                  <a:pt x="168" y="76"/>
                </a:lnTo>
                <a:lnTo>
                  <a:pt x="176" y="84"/>
                </a:lnTo>
                <a:lnTo>
                  <a:pt x="176" y="84"/>
                </a:lnTo>
                <a:lnTo>
                  <a:pt x="177" y="86"/>
                </a:lnTo>
                <a:lnTo>
                  <a:pt x="177" y="86"/>
                </a:lnTo>
                <a:lnTo>
                  <a:pt x="174" y="88"/>
                </a:lnTo>
                <a:lnTo>
                  <a:pt x="170" y="88"/>
                </a:lnTo>
                <a:lnTo>
                  <a:pt x="166" y="88"/>
                </a:lnTo>
                <a:lnTo>
                  <a:pt x="168" y="90"/>
                </a:lnTo>
                <a:lnTo>
                  <a:pt x="168" y="91"/>
                </a:lnTo>
                <a:lnTo>
                  <a:pt x="168" y="93"/>
                </a:lnTo>
                <a:lnTo>
                  <a:pt x="168" y="93"/>
                </a:lnTo>
                <a:lnTo>
                  <a:pt x="166" y="95"/>
                </a:lnTo>
                <a:lnTo>
                  <a:pt x="164" y="97"/>
                </a:lnTo>
                <a:lnTo>
                  <a:pt x="164" y="99"/>
                </a:lnTo>
                <a:lnTo>
                  <a:pt x="164" y="101"/>
                </a:lnTo>
                <a:lnTo>
                  <a:pt x="164" y="103"/>
                </a:lnTo>
                <a:lnTo>
                  <a:pt x="162" y="103"/>
                </a:lnTo>
                <a:lnTo>
                  <a:pt x="162" y="103"/>
                </a:lnTo>
                <a:lnTo>
                  <a:pt x="160" y="101"/>
                </a:lnTo>
                <a:lnTo>
                  <a:pt x="160" y="99"/>
                </a:lnTo>
                <a:lnTo>
                  <a:pt x="160" y="97"/>
                </a:lnTo>
                <a:lnTo>
                  <a:pt x="162" y="95"/>
                </a:lnTo>
                <a:lnTo>
                  <a:pt x="164" y="93"/>
                </a:lnTo>
                <a:lnTo>
                  <a:pt x="166" y="93"/>
                </a:lnTo>
                <a:lnTo>
                  <a:pt x="166" y="91"/>
                </a:lnTo>
                <a:lnTo>
                  <a:pt x="160" y="88"/>
                </a:lnTo>
                <a:lnTo>
                  <a:pt x="155" y="84"/>
                </a:lnTo>
                <a:lnTo>
                  <a:pt x="153" y="84"/>
                </a:lnTo>
                <a:lnTo>
                  <a:pt x="153" y="82"/>
                </a:lnTo>
                <a:lnTo>
                  <a:pt x="155" y="80"/>
                </a:lnTo>
                <a:lnTo>
                  <a:pt x="160" y="82"/>
                </a:lnTo>
                <a:lnTo>
                  <a:pt x="166" y="84"/>
                </a:lnTo>
                <a:lnTo>
                  <a:pt x="174" y="86"/>
                </a:lnTo>
                <a:lnTo>
                  <a:pt x="172" y="82"/>
                </a:lnTo>
                <a:lnTo>
                  <a:pt x="170" y="80"/>
                </a:lnTo>
                <a:lnTo>
                  <a:pt x="160" y="76"/>
                </a:lnTo>
                <a:lnTo>
                  <a:pt x="153" y="72"/>
                </a:lnTo>
                <a:lnTo>
                  <a:pt x="151" y="72"/>
                </a:lnTo>
                <a:lnTo>
                  <a:pt x="149" y="72"/>
                </a:lnTo>
                <a:lnTo>
                  <a:pt x="147" y="74"/>
                </a:lnTo>
                <a:lnTo>
                  <a:pt x="147" y="76"/>
                </a:lnTo>
                <a:lnTo>
                  <a:pt x="147" y="76"/>
                </a:lnTo>
                <a:lnTo>
                  <a:pt x="145" y="74"/>
                </a:lnTo>
                <a:lnTo>
                  <a:pt x="145" y="78"/>
                </a:lnTo>
                <a:lnTo>
                  <a:pt x="143" y="80"/>
                </a:lnTo>
                <a:lnTo>
                  <a:pt x="139" y="82"/>
                </a:lnTo>
                <a:lnTo>
                  <a:pt x="137" y="86"/>
                </a:lnTo>
                <a:lnTo>
                  <a:pt x="136" y="86"/>
                </a:lnTo>
                <a:lnTo>
                  <a:pt x="136" y="88"/>
                </a:lnTo>
                <a:lnTo>
                  <a:pt x="136" y="88"/>
                </a:lnTo>
                <a:lnTo>
                  <a:pt x="136" y="90"/>
                </a:lnTo>
                <a:lnTo>
                  <a:pt x="134" y="88"/>
                </a:lnTo>
                <a:lnTo>
                  <a:pt x="134" y="88"/>
                </a:lnTo>
                <a:lnTo>
                  <a:pt x="134" y="88"/>
                </a:lnTo>
                <a:lnTo>
                  <a:pt x="134" y="90"/>
                </a:lnTo>
                <a:lnTo>
                  <a:pt x="130" y="95"/>
                </a:lnTo>
                <a:lnTo>
                  <a:pt x="124" y="99"/>
                </a:lnTo>
                <a:lnTo>
                  <a:pt x="118" y="103"/>
                </a:lnTo>
                <a:lnTo>
                  <a:pt x="118" y="103"/>
                </a:lnTo>
                <a:lnTo>
                  <a:pt x="117" y="103"/>
                </a:lnTo>
                <a:lnTo>
                  <a:pt x="80" y="88"/>
                </a:lnTo>
                <a:lnTo>
                  <a:pt x="77" y="90"/>
                </a:lnTo>
                <a:lnTo>
                  <a:pt x="71" y="93"/>
                </a:lnTo>
                <a:lnTo>
                  <a:pt x="77" y="93"/>
                </a:lnTo>
                <a:lnTo>
                  <a:pt x="80" y="91"/>
                </a:lnTo>
                <a:lnTo>
                  <a:pt x="82" y="93"/>
                </a:lnTo>
                <a:lnTo>
                  <a:pt x="80" y="97"/>
                </a:lnTo>
                <a:lnTo>
                  <a:pt x="77" y="101"/>
                </a:lnTo>
                <a:lnTo>
                  <a:pt x="75" y="103"/>
                </a:lnTo>
                <a:lnTo>
                  <a:pt x="78" y="103"/>
                </a:lnTo>
                <a:lnTo>
                  <a:pt x="82" y="101"/>
                </a:lnTo>
                <a:lnTo>
                  <a:pt x="88" y="103"/>
                </a:lnTo>
                <a:lnTo>
                  <a:pt x="86" y="105"/>
                </a:lnTo>
                <a:lnTo>
                  <a:pt x="84" y="107"/>
                </a:lnTo>
                <a:lnTo>
                  <a:pt x="86" y="107"/>
                </a:lnTo>
                <a:lnTo>
                  <a:pt x="88" y="107"/>
                </a:lnTo>
                <a:lnTo>
                  <a:pt x="90" y="107"/>
                </a:lnTo>
                <a:lnTo>
                  <a:pt x="92" y="109"/>
                </a:lnTo>
                <a:lnTo>
                  <a:pt x="92" y="109"/>
                </a:lnTo>
                <a:lnTo>
                  <a:pt x="92" y="111"/>
                </a:lnTo>
                <a:lnTo>
                  <a:pt x="94" y="112"/>
                </a:lnTo>
                <a:lnTo>
                  <a:pt x="94" y="114"/>
                </a:lnTo>
                <a:lnTo>
                  <a:pt x="94" y="116"/>
                </a:lnTo>
                <a:lnTo>
                  <a:pt x="92" y="114"/>
                </a:lnTo>
                <a:lnTo>
                  <a:pt x="90" y="112"/>
                </a:lnTo>
                <a:lnTo>
                  <a:pt x="90" y="111"/>
                </a:lnTo>
                <a:lnTo>
                  <a:pt x="84" y="111"/>
                </a:lnTo>
                <a:lnTo>
                  <a:pt x="80" y="112"/>
                </a:lnTo>
                <a:lnTo>
                  <a:pt x="78" y="111"/>
                </a:lnTo>
                <a:lnTo>
                  <a:pt x="78" y="111"/>
                </a:lnTo>
                <a:lnTo>
                  <a:pt x="78" y="109"/>
                </a:lnTo>
                <a:lnTo>
                  <a:pt x="80" y="107"/>
                </a:lnTo>
                <a:lnTo>
                  <a:pt x="82" y="105"/>
                </a:lnTo>
                <a:lnTo>
                  <a:pt x="75" y="107"/>
                </a:lnTo>
                <a:lnTo>
                  <a:pt x="69" y="109"/>
                </a:lnTo>
                <a:lnTo>
                  <a:pt x="67" y="109"/>
                </a:lnTo>
                <a:lnTo>
                  <a:pt x="65" y="109"/>
                </a:lnTo>
                <a:lnTo>
                  <a:pt x="65" y="109"/>
                </a:lnTo>
                <a:lnTo>
                  <a:pt x="65" y="109"/>
                </a:lnTo>
                <a:lnTo>
                  <a:pt x="67" y="105"/>
                </a:lnTo>
                <a:lnTo>
                  <a:pt x="71" y="101"/>
                </a:lnTo>
                <a:lnTo>
                  <a:pt x="75" y="99"/>
                </a:lnTo>
                <a:lnTo>
                  <a:pt x="78" y="95"/>
                </a:lnTo>
                <a:lnTo>
                  <a:pt x="67" y="97"/>
                </a:lnTo>
                <a:lnTo>
                  <a:pt x="59" y="101"/>
                </a:lnTo>
                <a:lnTo>
                  <a:pt x="50" y="107"/>
                </a:lnTo>
                <a:lnTo>
                  <a:pt x="61" y="124"/>
                </a:lnTo>
                <a:lnTo>
                  <a:pt x="65" y="131"/>
                </a:lnTo>
                <a:lnTo>
                  <a:pt x="69" y="139"/>
                </a:lnTo>
                <a:lnTo>
                  <a:pt x="73" y="147"/>
                </a:lnTo>
                <a:lnTo>
                  <a:pt x="75" y="147"/>
                </a:lnTo>
                <a:lnTo>
                  <a:pt x="77" y="147"/>
                </a:lnTo>
                <a:lnTo>
                  <a:pt x="77" y="149"/>
                </a:lnTo>
                <a:lnTo>
                  <a:pt x="75" y="149"/>
                </a:lnTo>
                <a:lnTo>
                  <a:pt x="73" y="150"/>
                </a:lnTo>
                <a:lnTo>
                  <a:pt x="73" y="152"/>
                </a:lnTo>
                <a:lnTo>
                  <a:pt x="73" y="156"/>
                </a:lnTo>
                <a:lnTo>
                  <a:pt x="73" y="158"/>
                </a:lnTo>
                <a:lnTo>
                  <a:pt x="69" y="164"/>
                </a:lnTo>
                <a:lnTo>
                  <a:pt x="65" y="166"/>
                </a:lnTo>
                <a:lnTo>
                  <a:pt x="59" y="170"/>
                </a:lnTo>
                <a:lnTo>
                  <a:pt x="56" y="175"/>
                </a:lnTo>
                <a:lnTo>
                  <a:pt x="54" y="181"/>
                </a:lnTo>
                <a:lnTo>
                  <a:pt x="50" y="185"/>
                </a:lnTo>
                <a:close/>
                <a:moveTo>
                  <a:pt x="195" y="0"/>
                </a:moveTo>
                <a:lnTo>
                  <a:pt x="195" y="0"/>
                </a:lnTo>
                <a:lnTo>
                  <a:pt x="196" y="2"/>
                </a:lnTo>
                <a:lnTo>
                  <a:pt x="198" y="4"/>
                </a:lnTo>
                <a:lnTo>
                  <a:pt x="198" y="6"/>
                </a:lnTo>
                <a:lnTo>
                  <a:pt x="196" y="10"/>
                </a:lnTo>
                <a:lnTo>
                  <a:pt x="200" y="10"/>
                </a:lnTo>
                <a:lnTo>
                  <a:pt x="202" y="10"/>
                </a:lnTo>
                <a:lnTo>
                  <a:pt x="204" y="12"/>
                </a:lnTo>
                <a:lnTo>
                  <a:pt x="202" y="13"/>
                </a:lnTo>
                <a:lnTo>
                  <a:pt x="202" y="15"/>
                </a:lnTo>
                <a:lnTo>
                  <a:pt x="200" y="15"/>
                </a:lnTo>
                <a:lnTo>
                  <a:pt x="200" y="32"/>
                </a:lnTo>
                <a:lnTo>
                  <a:pt x="200" y="48"/>
                </a:lnTo>
                <a:lnTo>
                  <a:pt x="204" y="88"/>
                </a:lnTo>
                <a:lnTo>
                  <a:pt x="206" y="91"/>
                </a:lnTo>
                <a:lnTo>
                  <a:pt x="206" y="97"/>
                </a:lnTo>
                <a:lnTo>
                  <a:pt x="206" y="103"/>
                </a:lnTo>
                <a:lnTo>
                  <a:pt x="248" y="120"/>
                </a:lnTo>
                <a:lnTo>
                  <a:pt x="305" y="149"/>
                </a:lnTo>
                <a:lnTo>
                  <a:pt x="320" y="145"/>
                </a:lnTo>
                <a:lnTo>
                  <a:pt x="335" y="139"/>
                </a:lnTo>
                <a:lnTo>
                  <a:pt x="337" y="139"/>
                </a:lnTo>
                <a:lnTo>
                  <a:pt x="339" y="141"/>
                </a:lnTo>
                <a:lnTo>
                  <a:pt x="339" y="143"/>
                </a:lnTo>
                <a:lnTo>
                  <a:pt x="337" y="145"/>
                </a:lnTo>
                <a:lnTo>
                  <a:pt x="337" y="147"/>
                </a:lnTo>
                <a:lnTo>
                  <a:pt x="335" y="147"/>
                </a:lnTo>
                <a:lnTo>
                  <a:pt x="328" y="150"/>
                </a:lnTo>
                <a:lnTo>
                  <a:pt x="322" y="152"/>
                </a:lnTo>
                <a:lnTo>
                  <a:pt x="315" y="154"/>
                </a:lnTo>
                <a:lnTo>
                  <a:pt x="315" y="154"/>
                </a:lnTo>
                <a:lnTo>
                  <a:pt x="315" y="154"/>
                </a:lnTo>
                <a:lnTo>
                  <a:pt x="316" y="156"/>
                </a:lnTo>
                <a:lnTo>
                  <a:pt x="318" y="156"/>
                </a:lnTo>
                <a:lnTo>
                  <a:pt x="320" y="158"/>
                </a:lnTo>
                <a:lnTo>
                  <a:pt x="324" y="160"/>
                </a:lnTo>
                <a:lnTo>
                  <a:pt x="326" y="162"/>
                </a:lnTo>
                <a:lnTo>
                  <a:pt x="326" y="164"/>
                </a:lnTo>
                <a:lnTo>
                  <a:pt x="326" y="166"/>
                </a:lnTo>
                <a:lnTo>
                  <a:pt x="324" y="168"/>
                </a:lnTo>
                <a:lnTo>
                  <a:pt x="318" y="166"/>
                </a:lnTo>
                <a:lnTo>
                  <a:pt x="313" y="164"/>
                </a:lnTo>
                <a:lnTo>
                  <a:pt x="309" y="160"/>
                </a:lnTo>
                <a:lnTo>
                  <a:pt x="301" y="160"/>
                </a:lnTo>
                <a:lnTo>
                  <a:pt x="294" y="162"/>
                </a:lnTo>
                <a:lnTo>
                  <a:pt x="286" y="166"/>
                </a:lnTo>
                <a:lnTo>
                  <a:pt x="278" y="168"/>
                </a:lnTo>
                <a:lnTo>
                  <a:pt x="217" y="190"/>
                </a:lnTo>
                <a:lnTo>
                  <a:pt x="216" y="194"/>
                </a:lnTo>
                <a:lnTo>
                  <a:pt x="216" y="198"/>
                </a:lnTo>
                <a:lnTo>
                  <a:pt x="216" y="202"/>
                </a:lnTo>
                <a:lnTo>
                  <a:pt x="216" y="208"/>
                </a:lnTo>
                <a:lnTo>
                  <a:pt x="210" y="257"/>
                </a:lnTo>
                <a:lnTo>
                  <a:pt x="212" y="257"/>
                </a:lnTo>
                <a:lnTo>
                  <a:pt x="212" y="257"/>
                </a:lnTo>
                <a:lnTo>
                  <a:pt x="214" y="257"/>
                </a:lnTo>
                <a:lnTo>
                  <a:pt x="212" y="259"/>
                </a:lnTo>
                <a:lnTo>
                  <a:pt x="210" y="261"/>
                </a:lnTo>
                <a:lnTo>
                  <a:pt x="210" y="267"/>
                </a:lnTo>
                <a:lnTo>
                  <a:pt x="210" y="272"/>
                </a:lnTo>
                <a:lnTo>
                  <a:pt x="210" y="278"/>
                </a:lnTo>
                <a:lnTo>
                  <a:pt x="214" y="291"/>
                </a:lnTo>
                <a:lnTo>
                  <a:pt x="212" y="293"/>
                </a:lnTo>
                <a:lnTo>
                  <a:pt x="212" y="295"/>
                </a:lnTo>
                <a:lnTo>
                  <a:pt x="210" y="297"/>
                </a:lnTo>
                <a:lnTo>
                  <a:pt x="208" y="297"/>
                </a:lnTo>
                <a:lnTo>
                  <a:pt x="166" y="267"/>
                </a:lnTo>
                <a:lnTo>
                  <a:pt x="128" y="234"/>
                </a:lnTo>
                <a:lnTo>
                  <a:pt x="105" y="217"/>
                </a:lnTo>
                <a:lnTo>
                  <a:pt x="57" y="227"/>
                </a:lnTo>
                <a:lnTo>
                  <a:pt x="10" y="238"/>
                </a:lnTo>
                <a:lnTo>
                  <a:pt x="8" y="238"/>
                </a:lnTo>
                <a:lnTo>
                  <a:pt x="6" y="238"/>
                </a:lnTo>
                <a:lnTo>
                  <a:pt x="4" y="238"/>
                </a:lnTo>
                <a:lnTo>
                  <a:pt x="2" y="238"/>
                </a:lnTo>
                <a:lnTo>
                  <a:pt x="0" y="238"/>
                </a:lnTo>
                <a:lnTo>
                  <a:pt x="0" y="236"/>
                </a:lnTo>
                <a:lnTo>
                  <a:pt x="0" y="232"/>
                </a:lnTo>
                <a:lnTo>
                  <a:pt x="0" y="230"/>
                </a:lnTo>
                <a:lnTo>
                  <a:pt x="2" y="229"/>
                </a:lnTo>
                <a:lnTo>
                  <a:pt x="8" y="223"/>
                </a:lnTo>
                <a:lnTo>
                  <a:pt x="14" y="217"/>
                </a:lnTo>
                <a:lnTo>
                  <a:pt x="14" y="217"/>
                </a:lnTo>
                <a:lnTo>
                  <a:pt x="16" y="215"/>
                </a:lnTo>
                <a:lnTo>
                  <a:pt x="17" y="215"/>
                </a:lnTo>
                <a:lnTo>
                  <a:pt x="27" y="202"/>
                </a:lnTo>
                <a:lnTo>
                  <a:pt x="37" y="189"/>
                </a:lnTo>
                <a:lnTo>
                  <a:pt x="44" y="173"/>
                </a:lnTo>
                <a:lnTo>
                  <a:pt x="50" y="166"/>
                </a:lnTo>
                <a:lnTo>
                  <a:pt x="56" y="158"/>
                </a:lnTo>
                <a:lnTo>
                  <a:pt x="63" y="149"/>
                </a:lnTo>
                <a:lnTo>
                  <a:pt x="59" y="145"/>
                </a:lnTo>
                <a:lnTo>
                  <a:pt x="57" y="141"/>
                </a:lnTo>
                <a:lnTo>
                  <a:pt x="56" y="137"/>
                </a:lnTo>
                <a:lnTo>
                  <a:pt x="56" y="135"/>
                </a:lnTo>
                <a:lnTo>
                  <a:pt x="54" y="135"/>
                </a:lnTo>
                <a:lnTo>
                  <a:pt x="54" y="135"/>
                </a:lnTo>
                <a:lnTo>
                  <a:pt x="54" y="135"/>
                </a:lnTo>
                <a:lnTo>
                  <a:pt x="54" y="135"/>
                </a:lnTo>
                <a:lnTo>
                  <a:pt x="54" y="133"/>
                </a:lnTo>
                <a:lnTo>
                  <a:pt x="54" y="133"/>
                </a:lnTo>
                <a:lnTo>
                  <a:pt x="54" y="133"/>
                </a:lnTo>
                <a:lnTo>
                  <a:pt x="52" y="133"/>
                </a:lnTo>
                <a:lnTo>
                  <a:pt x="46" y="122"/>
                </a:lnTo>
                <a:lnTo>
                  <a:pt x="40" y="114"/>
                </a:lnTo>
                <a:lnTo>
                  <a:pt x="33" y="105"/>
                </a:lnTo>
                <a:lnTo>
                  <a:pt x="33" y="103"/>
                </a:lnTo>
                <a:lnTo>
                  <a:pt x="33" y="101"/>
                </a:lnTo>
                <a:lnTo>
                  <a:pt x="31" y="99"/>
                </a:lnTo>
                <a:lnTo>
                  <a:pt x="33" y="99"/>
                </a:lnTo>
                <a:lnTo>
                  <a:pt x="35" y="103"/>
                </a:lnTo>
                <a:lnTo>
                  <a:pt x="37" y="105"/>
                </a:lnTo>
                <a:lnTo>
                  <a:pt x="16" y="67"/>
                </a:lnTo>
                <a:lnTo>
                  <a:pt x="14" y="65"/>
                </a:lnTo>
                <a:lnTo>
                  <a:pt x="14" y="63"/>
                </a:lnTo>
                <a:lnTo>
                  <a:pt x="14" y="63"/>
                </a:lnTo>
                <a:lnTo>
                  <a:pt x="12" y="61"/>
                </a:lnTo>
                <a:lnTo>
                  <a:pt x="10" y="57"/>
                </a:lnTo>
                <a:lnTo>
                  <a:pt x="10" y="55"/>
                </a:lnTo>
                <a:lnTo>
                  <a:pt x="12" y="55"/>
                </a:lnTo>
                <a:lnTo>
                  <a:pt x="12" y="55"/>
                </a:lnTo>
                <a:lnTo>
                  <a:pt x="14" y="55"/>
                </a:lnTo>
                <a:lnTo>
                  <a:pt x="14" y="53"/>
                </a:lnTo>
                <a:lnTo>
                  <a:pt x="14" y="51"/>
                </a:lnTo>
                <a:lnTo>
                  <a:pt x="14" y="50"/>
                </a:lnTo>
                <a:lnTo>
                  <a:pt x="14" y="51"/>
                </a:lnTo>
                <a:lnTo>
                  <a:pt x="12" y="51"/>
                </a:lnTo>
                <a:lnTo>
                  <a:pt x="10" y="51"/>
                </a:lnTo>
                <a:lnTo>
                  <a:pt x="10" y="51"/>
                </a:lnTo>
                <a:lnTo>
                  <a:pt x="8" y="51"/>
                </a:lnTo>
                <a:lnTo>
                  <a:pt x="10" y="50"/>
                </a:lnTo>
                <a:lnTo>
                  <a:pt x="10" y="50"/>
                </a:lnTo>
                <a:lnTo>
                  <a:pt x="12" y="50"/>
                </a:lnTo>
                <a:lnTo>
                  <a:pt x="12" y="50"/>
                </a:lnTo>
                <a:lnTo>
                  <a:pt x="12" y="50"/>
                </a:lnTo>
                <a:lnTo>
                  <a:pt x="10" y="48"/>
                </a:lnTo>
                <a:lnTo>
                  <a:pt x="8" y="48"/>
                </a:lnTo>
                <a:lnTo>
                  <a:pt x="8" y="46"/>
                </a:lnTo>
                <a:lnTo>
                  <a:pt x="6" y="44"/>
                </a:lnTo>
                <a:lnTo>
                  <a:pt x="6" y="42"/>
                </a:lnTo>
                <a:lnTo>
                  <a:pt x="8" y="40"/>
                </a:lnTo>
                <a:lnTo>
                  <a:pt x="8" y="40"/>
                </a:lnTo>
                <a:lnTo>
                  <a:pt x="10" y="40"/>
                </a:lnTo>
                <a:lnTo>
                  <a:pt x="113" y="82"/>
                </a:lnTo>
                <a:lnTo>
                  <a:pt x="149" y="46"/>
                </a:lnTo>
                <a:lnTo>
                  <a:pt x="189" y="12"/>
                </a:lnTo>
                <a:lnTo>
                  <a:pt x="189" y="12"/>
                </a:lnTo>
                <a:lnTo>
                  <a:pt x="191" y="10"/>
                </a:lnTo>
                <a:lnTo>
                  <a:pt x="191" y="6"/>
                </a:lnTo>
                <a:lnTo>
                  <a:pt x="191" y="2"/>
                </a:lnTo>
                <a:lnTo>
                  <a:pt x="193" y="2"/>
                </a:lnTo>
                <a:lnTo>
                  <a:pt x="195" y="0"/>
                </a:lnTo>
                <a:close/>
              </a:path>
            </a:pathLst>
          </a:custGeom>
          <a:solidFill>
            <a:srgbClr val="88CBD5"/>
          </a:solidFill>
          <a:ln w="0">
            <a:solidFill>
              <a:srgbClr val="88CBD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7020879" y="2059345"/>
            <a:ext cx="4299328" cy="848533"/>
            <a:chOff x="7325359" y="2262882"/>
            <a:chExt cx="4299328" cy="848533"/>
          </a:xfrm>
        </p:grpSpPr>
        <p:sp>
          <p:nvSpPr>
            <p:cNvPr id="9" name="矩形 8"/>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a:t>
              </a:r>
              <a:r>
                <a:rPr lang="zh-CN" altLang="en-US" dirty="0" smtClean="0">
                  <a:solidFill>
                    <a:srgbClr val="3C3C3B"/>
                  </a:solidFill>
                  <a:latin typeface="汉仪小麦体简" panose="00020600040101010101" pitchFamily="18" charset="-122"/>
                  <a:ea typeface="汉仪小麦体简" panose="00020600040101010101" pitchFamily="18" charset="-122"/>
                </a:rPr>
                <a:t>投影仪者</a:t>
              </a:r>
              <a:r>
                <a:rPr lang="zh-CN" altLang="en-US" dirty="0">
                  <a:solidFill>
                    <a:srgbClr val="3C3C3B"/>
                  </a:solidFill>
                  <a:latin typeface="汉仪小麦体简" panose="00020600040101010101" pitchFamily="18" charset="-122"/>
                  <a:ea typeface="汉仪小麦体简" panose="00020600040101010101" pitchFamily="18" charset="-122"/>
                </a:rPr>
                <a:t>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0" name="矩形 9"/>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1" name="组合 10"/>
          <p:cNvGrpSpPr/>
          <p:nvPr/>
        </p:nvGrpSpPr>
        <p:grpSpPr>
          <a:xfrm>
            <a:off x="7020879" y="3386741"/>
            <a:ext cx="4299328" cy="848533"/>
            <a:chOff x="7325359" y="2262882"/>
            <a:chExt cx="4299328" cy="848533"/>
          </a:xfrm>
        </p:grpSpPr>
        <p:sp>
          <p:nvSpPr>
            <p:cNvPr id="12" name="矩形 11"/>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a:t>
              </a:r>
              <a:r>
                <a:rPr lang="zh-CN" altLang="en-US" dirty="0" smtClean="0">
                  <a:solidFill>
                    <a:srgbClr val="3C3C3B"/>
                  </a:solidFill>
                  <a:latin typeface="汉仪小麦体简" panose="00020600040101010101" pitchFamily="18" charset="-122"/>
                  <a:ea typeface="汉仪小麦体简" panose="00020600040101010101" pitchFamily="18" charset="-122"/>
                </a:rPr>
                <a:t>投影仪者</a:t>
              </a:r>
              <a:r>
                <a:rPr lang="zh-CN" altLang="en-US" dirty="0">
                  <a:solidFill>
                    <a:srgbClr val="3C3C3B"/>
                  </a:solidFill>
                  <a:latin typeface="汉仪小麦体简" panose="00020600040101010101" pitchFamily="18" charset="-122"/>
                  <a:ea typeface="汉仪小麦体简" panose="00020600040101010101" pitchFamily="18" charset="-122"/>
                </a:rPr>
                <a:t>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3" name="矩形 12"/>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4" name="组合 13"/>
          <p:cNvGrpSpPr/>
          <p:nvPr/>
        </p:nvGrpSpPr>
        <p:grpSpPr>
          <a:xfrm>
            <a:off x="7020879" y="4714138"/>
            <a:ext cx="4299328" cy="848533"/>
            <a:chOff x="7325359" y="2262882"/>
            <a:chExt cx="4299328" cy="848533"/>
          </a:xfrm>
        </p:grpSpPr>
        <p:sp>
          <p:nvSpPr>
            <p:cNvPr id="15" name="矩形 14"/>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a:t>
              </a:r>
              <a:r>
                <a:rPr lang="zh-CN" altLang="en-US" dirty="0" smtClean="0">
                  <a:solidFill>
                    <a:srgbClr val="3C3C3B"/>
                  </a:solidFill>
                  <a:latin typeface="汉仪小麦体简" panose="00020600040101010101" pitchFamily="18" charset="-122"/>
                  <a:ea typeface="汉仪小麦体简" panose="00020600040101010101" pitchFamily="18" charset="-122"/>
                </a:rPr>
                <a:t>投影仪者</a:t>
              </a:r>
              <a:r>
                <a:rPr lang="zh-CN" altLang="en-US" dirty="0">
                  <a:solidFill>
                    <a:srgbClr val="3C3C3B"/>
                  </a:solidFill>
                  <a:latin typeface="汉仪小麦体简" panose="00020600040101010101" pitchFamily="18" charset="-122"/>
                  <a:ea typeface="汉仪小麦体简" panose="00020600040101010101" pitchFamily="18" charset="-122"/>
                </a:rPr>
                <a:t>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6" name="矩形 15"/>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17" name="组合 16"/>
          <p:cNvGrpSpPr/>
          <p:nvPr/>
        </p:nvGrpSpPr>
        <p:grpSpPr>
          <a:xfrm>
            <a:off x="1926770" y="2059345"/>
            <a:ext cx="4299328" cy="848533"/>
            <a:chOff x="7325359" y="2262882"/>
            <a:chExt cx="4299328" cy="848533"/>
          </a:xfrm>
        </p:grpSpPr>
        <p:sp>
          <p:nvSpPr>
            <p:cNvPr id="18" name="矩形 17"/>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a:t>
              </a:r>
              <a:r>
                <a:rPr lang="zh-CN" altLang="en-US" dirty="0" smtClean="0">
                  <a:solidFill>
                    <a:srgbClr val="3C3C3B"/>
                  </a:solidFill>
                  <a:latin typeface="汉仪小麦体简" panose="00020600040101010101" pitchFamily="18" charset="-122"/>
                  <a:ea typeface="汉仪小麦体简" panose="00020600040101010101" pitchFamily="18" charset="-122"/>
                </a:rPr>
                <a:t>投影仪者</a:t>
              </a:r>
              <a:r>
                <a:rPr lang="zh-CN" altLang="en-US" dirty="0">
                  <a:solidFill>
                    <a:srgbClr val="3C3C3B"/>
                  </a:solidFill>
                  <a:latin typeface="汉仪小麦体简" panose="00020600040101010101" pitchFamily="18" charset="-122"/>
                  <a:ea typeface="汉仪小麦体简" panose="00020600040101010101" pitchFamily="18" charset="-122"/>
                </a:rPr>
                <a:t>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9" name="矩形 18"/>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0" name="组合 19"/>
          <p:cNvGrpSpPr/>
          <p:nvPr/>
        </p:nvGrpSpPr>
        <p:grpSpPr>
          <a:xfrm>
            <a:off x="1926770" y="3386741"/>
            <a:ext cx="4299328" cy="848533"/>
            <a:chOff x="7325359" y="2262882"/>
            <a:chExt cx="4299328" cy="848533"/>
          </a:xfrm>
        </p:grpSpPr>
        <p:sp>
          <p:nvSpPr>
            <p:cNvPr id="21" name="矩形 20"/>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a:t>
              </a:r>
              <a:r>
                <a:rPr lang="zh-CN" altLang="en-US" dirty="0" smtClean="0">
                  <a:solidFill>
                    <a:srgbClr val="3C3C3B"/>
                  </a:solidFill>
                  <a:latin typeface="汉仪小麦体简" panose="00020600040101010101" pitchFamily="18" charset="-122"/>
                  <a:ea typeface="汉仪小麦体简" panose="00020600040101010101" pitchFamily="18" charset="-122"/>
                </a:rPr>
                <a:t>投影仪者</a:t>
              </a:r>
              <a:r>
                <a:rPr lang="zh-CN" altLang="en-US" dirty="0">
                  <a:solidFill>
                    <a:srgbClr val="3C3C3B"/>
                  </a:solidFill>
                  <a:latin typeface="汉仪小麦体简" panose="00020600040101010101" pitchFamily="18" charset="-122"/>
                  <a:ea typeface="汉仪小麦体简" panose="00020600040101010101" pitchFamily="18" charset="-122"/>
                </a:rPr>
                <a:t>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2" name="矩形 21"/>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3" name="组合 22"/>
          <p:cNvGrpSpPr/>
          <p:nvPr/>
        </p:nvGrpSpPr>
        <p:grpSpPr>
          <a:xfrm>
            <a:off x="1926770" y="4714138"/>
            <a:ext cx="4299328" cy="848533"/>
            <a:chOff x="7325359" y="2262882"/>
            <a:chExt cx="4299328" cy="848533"/>
          </a:xfrm>
        </p:grpSpPr>
        <p:sp>
          <p:nvSpPr>
            <p:cNvPr id="24" name="矩形 23"/>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a:t>
              </a:r>
              <a:r>
                <a:rPr lang="zh-CN" altLang="en-US" dirty="0" smtClean="0">
                  <a:solidFill>
                    <a:srgbClr val="3C3C3B"/>
                  </a:solidFill>
                  <a:latin typeface="汉仪小麦体简" panose="00020600040101010101" pitchFamily="18" charset="-122"/>
                  <a:ea typeface="汉仪小麦体简" panose="00020600040101010101" pitchFamily="18" charset="-122"/>
                </a:rPr>
                <a:t>投影仪者</a:t>
              </a:r>
              <a:r>
                <a:rPr lang="zh-CN" altLang="en-US" dirty="0">
                  <a:solidFill>
                    <a:srgbClr val="3C3C3B"/>
                  </a:solidFill>
                  <a:latin typeface="汉仪小麦体简" panose="00020600040101010101" pitchFamily="18" charset="-122"/>
                  <a:ea typeface="汉仪小麦体简" panose="00020600040101010101" pitchFamily="18" charset="-122"/>
                </a:rPr>
                <a:t>计算机上进行</a:t>
              </a:r>
              <a:r>
                <a:rPr lang="zh-CN" altLang="en-US" dirty="0" smtClean="0">
                  <a:solidFill>
                    <a:srgbClr val="3C3C3B"/>
                  </a:solidFill>
                  <a:latin typeface="汉仪小麦体简" panose="00020600040101010101" pitchFamily="18" charset="-122"/>
                  <a:ea typeface="汉仪小麦体简" panose="00020600040101010101" pitchFamily="18" charset="-122"/>
                </a:rPr>
                <a:t>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5" name="矩形 2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26" name="组合 25"/>
          <p:cNvGrpSpPr/>
          <p:nvPr/>
        </p:nvGrpSpPr>
        <p:grpSpPr>
          <a:xfrm>
            <a:off x="0" y="206306"/>
            <a:ext cx="6720420" cy="902380"/>
            <a:chOff x="0" y="206306"/>
            <a:chExt cx="6720420" cy="902380"/>
          </a:xfrm>
        </p:grpSpPr>
        <p:sp>
          <p:nvSpPr>
            <p:cNvPr id="27" name="文本框 26"/>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28" name="组合 27"/>
            <p:cNvGrpSpPr/>
            <p:nvPr/>
          </p:nvGrpSpPr>
          <p:grpSpPr>
            <a:xfrm>
              <a:off x="0" y="429601"/>
              <a:ext cx="6720420" cy="679085"/>
              <a:chOff x="0" y="429601"/>
              <a:chExt cx="6720420" cy="679085"/>
            </a:xfrm>
          </p:grpSpPr>
          <p:sp>
            <p:nvSpPr>
              <p:cNvPr id="29" name="任意多边形 28"/>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6946253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p:tgtEl>
                                          <p:spTgt spid="17"/>
                                        </p:tgtEl>
                                        <p:attrNameLst>
                                          <p:attrName>ppt_x</p:attrName>
                                        </p:attrNameLst>
                                      </p:cBhvr>
                                      <p:tavLst>
                                        <p:tav tm="0">
                                          <p:val>
                                            <p:strVal val="#ppt_x-#ppt_w*1.125000"/>
                                          </p:val>
                                        </p:tav>
                                        <p:tav tm="100000">
                                          <p:val>
                                            <p:strVal val="#ppt_x"/>
                                          </p:val>
                                        </p:tav>
                                      </p:tavLst>
                                    </p:anim>
                                    <p:animEffect transition="in" filter="wipe(right)">
                                      <p:cBhvr>
                                        <p:cTn id="19" dur="500"/>
                                        <p:tgtEl>
                                          <p:spTgt spid="1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ppt_x</p:attrName>
                                        </p:attrNameLst>
                                      </p:cBhvr>
                                      <p:tavLst>
                                        <p:tav tm="0">
                                          <p:val>
                                            <p:strVal val="#ppt_x-#ppt_w*1.125000"/>
                                          </p:val>
                                        </p:tav>
                                        <p:tav tm="100000">
                                          <p:val>
                                            <p:strVal val="#ppt_x"/>
                                          </p:val>
                                        </p:tav>
                                      </p:tavLst>
                                    </p:anim>
                                    <p:animEffect transition="in" filter="wipe(right)">
                                      <p:cBhvr>
                                        <p:cTn id="30" dur="500"/>
                                        <p:tgtEl>
                                          <p:spTgt spid="8"/>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3000"/>
                            </p:stCondLst>
                            <p:childTnLst>
                              <p:par>
                                <p:cTn id="38" presetID="1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p:tgtEl>
                                          <p:spTgt spid="20"/>
                                        </p:tgtEl>
                                        <p:attrNameLst>
                                          <p:attrName>ppt_x</p:attrName>
                                        </p:attrNameLst>
                                      </p:cBhvr>
                                      <p:tavLst>
                                        <p:tav tm="0">
                                          <p:val>
                                            <p:strVal val="#ppt_x-#ppt_w*1.125000"/>
                                          </p:val>
                                        </p:tav>
                                        <p:tav tm="100000">
                                          <p:val>
                                            <p:strVal val="#ppt_x"/>
                                          </p:val>
                                        </p:tav>
                                      </p:tavLst>
                                    </p:anim>
                                    <p:animEffect transition="in" filter="wipe(right)">
                                      <p:cBhvr>
                                        <p:cTn id="41" dur="500"/>
                                        <p:tgtEl>
                                          <p:spTgt spid="20"/>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childTnLst>
                          </p:cTn>
                        </p:par>
                        <p:par>
                          <p:cTn id="48" fill="hold">
                            <p:stCondLst>
                              <p:cond delay="4000"/>
                            </p:stCondLst>
                            <p:childTnLst>
                              <p:par>
                                <p:cTn id="49" presetID="12" presetClass="entr" presetSubtype="8"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p:tgtEl>
                                          <p:spTgt spid="11"/>
                                        </p:tgtEl>
                                        <p:attrNameLst>
                                          <p:attrName>ppt_x</p:attrName>
                                        </p:attrNameLst>
                                      </p:cBhvr>
                                      <p:tavLst>
                                        <p:tav tm="0">
                                          <p:val>
                                            <p:strVal val="#ppt_x-#ppt_w*1.125000"/>
                                          </p:val>
                                        </p:tav>
                                        <p:tav tm="100000">
                                          <p:val>
                                            <p:strVal val="#ppt_x"/>
                                          </p:val>
                                        </p:tav>
                                      </p:tavLst>
                                    </p:anim>
                                    <p:animEffect transition="in" filter="wipe(right)">
                                      <p:cBhvr>
                                        <p:cTn id="52" dur="500"/>
                                        <p:tgtEl>
                                          <p:spTgt spid="11"/>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p:tgtEl>
                                          <p:spTgt spid="23"/>
                                        </p:tgtEl>
                                        <p:attrNameLst>
                                          <p:attrName>ppt_x</p:attrName>
                                        </p:attrNameLst>
                                      </p:cBhvr>
                                      <p:tavLst>
                                        <p:tav tm="0">
                                          <p:val>
                                            <p:strVal val="#ppt_x-#ppt_w*1.125000"/>
                                          </p:val>
                                        </p:tav>
                                        <p:tav tm="100000">
                                          <p:val>
                                            <p:strVal val="#ppt_x"/>
                                          </p:val>
                                        </p:tav>
                                      </p:tavLst>
                                    </p:anim>
                                    <p:animEffect transition="in" filter="wipe(right)">
                                      <p:cBhvr>
                                        <p:cTn id="63" dur="500"/>
                                        <p:tgtEl>
                                          <p:spTgt spid="23"/>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Effect transition="in" filter="fade">
                                      <p:cBhvr>
                                        <p:cTn id="69" dur="500"/>
                                        <p:tgtEl>
                                          <p:spTgt spid="7"/>
                                        </p:tgtEl>
                                      </p:cBhvr>
                                    </p:animEffect>
                                  </p:childTnLst>
                                </p:cTn>
                              </p:par>
                            </p:childTnLst>
                          </p:cTn>
                        </p:par>
                        <p:par>
                          <p:cTn id="70" fill="hold">
                            <p:stCondLst>
                              <p:cond delay="6000"/>
                            </p:stCondLst>
                            <p:childTnLst>
                              <p:par>
                                <p:cTn id="71" presetID="12" presetClass="entr" presetSubtype="8"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p:tgtEl>
                                          <p:spTgt spid="14"/>
                                        </p:tgtEl>
                                        <p:attrNameLst>
                                          <p:attrName>ppt_x</p:attrName>
                                        </p:attrNameLst>
                                      </p:cBhvr>
                                      <p:tavLst>
                                        <p:tav tm="0">
                                          <p:val>
                                            <p:strVal val="#ppt_x-#ppt_w*1.125000"/>
                                          </p:val>
                                        </p:tav>
                                        <p:tav tm="100000">
                                          <p:val>
                                            <p:strVal val="#ppt_x"/>
                                          </p:val>
                                        </p:tav>
                                      </p:tavLst>
                                    </p:anim>
                                    <p:animEffect transition="in" filter="wipe(right)">
                                      <p:cBhvr>
                                        <p:cTn id="7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图片 70"/>
          <p:cNvPicPr>
            <a:picLocks noChangeAspect="1"/>
          </p:cNvPicPr>
          <p:nvPr/>
        </p:nvPicPr>
        <p:blipFill>
          <a:blip r:embed="rId3"/>
          <a:stretch>
            <a:fillRect/>
          </a:stretch>
        </p:blipFill>
        <p:spPr>
          <a:xfrm>
            <a:off x="7490246" y="1771778"/>
            <a:ext cx="2807761" cy="4035169"/>
          </a:xfrm>
          <a:prstGeom prst="rect">
            <a:avLst/>
          </a:prstGeom>
        </p:spPr>
      </p:pic>
      <p:grpSp>
        <p:nvGrpSpPr>
          <p:cNvPr id="73" name="组合 72"/>
          <p:cNvGrpSpPr/>
          <p:nvPr/>
        </p:nvGrpSpPr>
        <p:grpSpPr>
          <a:xfrm>
            <a:off x="1547178" y="1771778"/>
            <a:ext cx="4866321" cy="1180931"/>
            <a:chOff x="7325358" y="2262882"/>
            <a:chExt cx="4866321" cy="1180931"/>
          </a:xfrm>
        </p:grpSpPr>
        <p:sp>
          <p:nvSpPr>
            <p:cNvPr id="74" name="矩形 73"/>
            <p:cNvSpPr/>
            <p:nvPr/>
          </p:nvSpPr>
          <p:spPr>
            <a:xfrm>
              <a:off x="7325358" y="2686683"/>
              <a:ext cx="4866321"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75" name="矩形 7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76" name="组合 75"/>
          <p:cNvGrpSpPr/>
          <p:nvPr/>
        </p:nvGrpSpPr>
        <p:grpSpPr>
          <a:xfrm>
            <a:off x="1547178" y="3217139"/>
            <a:ext cx="4866321" cy="1180931"/>
            <a:chOff x="7325358" y="2262882"/>
            <a:chExt cx="4866321" cy="1180931"/>
          </a:xfrm>
        </p:grpSpPr>
        <p:sp>
          <p:nvSpPr>
            <p:cNvPr id="77" name="矩形 76"/>
            <p:cNvSpPr/>
            <p:nvPr/>
          </p:nvSpPr>
          <p:spPr>
            <a:xfrm>
              <a:off x="7325358" y="2686683"/>
              <a:ext cx="4866321"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78" name="矩形 7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79" name="组合 78"/>
          <p:cNvGrpSpPr/>
          <p:nvPr/>
        </p:nvGrpSpPr>
        <p:grpSpPr>
          <a:xfrm>
            <a:off x="1547178" y="4662501"/>
            <a:ext cx="4866321" cy="1180931"/>
            <a:chOff x="7325358" y="2262882"/>
            <a:chExt cx="4866321" cy="1180931"/>
          </a:xfrm>
        </p:grpSpPr>
        <p:sp>
          <p:nvSpPr>
            <p:cNvPr id="80" name="矩形 79"/>
            <p:cNvSpPr/>
            <p:nvPr/>
          </p:nvSpPr>
          <p:spPr>
            <a:xfrm>
              <a:off x="7325358" y="2686683"/>
              <a:ext cx="4866321"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r>
                <a:rPr lang="zh-CN" altLang="en-US" dirty="0" smtClean="0">
                  <a:solidFill>
                    <a:srgbClr val="3C3C3B"/>
                  </a:solidFill>
                  <a:latin typeface="汉仪小麦体简" panose="00020600040101010101" pitchFamily="18" charset="-122"/>
                  <a:ea typeface="汉仪小麦体简" panose="00020600040101010101" pitchFamily="18" charset="-122"/>
                </a:rPr>
                <a:t>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81" name="矩形 8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p>
          </p:txBody>
        </p:sp>
      </p:grpSp>
      <p:grpSp>
        <p:nvGrpSpPr>
          <p:cNvPr id="96" name="组合 95"/>
          <p:cNvGrpSpPr/>
          <p:nvPr/>
        </p:nvGrpSpPr>
        <p:grpSpPr>
          <a:xfrm>
            <a:off x="0" y="206306"/>
            <a:ext cx="6720420" cy="902380"/>
            <a:chOff x="0" y="206306"/>
            <a:chExt cx="6720420" cy="902380"/>
          </a:xfrm>
        </p:grpSpPr>
        <p:sp>
          <p:nvSpPr>
            <p:cNvPr id="82" name="文本框 81"/>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95" name="组合 94"/>
            <p:cNvGrpSpPr/>
            <p:nvPr/>
          </p:nvGrpSpPr>
          <p:grpSpPr>
            <a:xfrm>
              <a:off x="0" y="429601"/>
              <a:ext cx="6720420" cy="679085"/>
              <a:chOff x="0" y="429601"/>
              <a:chExt cx="6720420" cy="679085"/>
            </a:xfrm>
          </p:grpSpPr>
          <p:sp>
            <p:nvSpPr>
              <p:cNvPr id="72" name="任意多边形 71"/>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extLst>
      <p:ext uri="{BB962C8B-B14F-4D97-AF65-F5344CB8AC3E}">
        <p14:creationId xmlns:p14="http://schemas.microsoft.com/office/powerpoint/2010/main" val="40228685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500" fill="hold"/>
                                        <p:tgtEl>
                                          <p:spTgt spid="76"/>
                                        </p:tgtEl>
                                        <p:attrNameLst>
                                          <p:attrName>ppt_x</p:attrName>
                                        </p:attrNameLst>
                                      </p:cBhvr>
                                      <p:tavLst>
                                        <p:tav tm="0">
                                          <p:val>
                                            <p:strVal val="0-#ppt_w/2"/>
                                          </p:val>
                                        </p:tav>
                                        <p:tav tm="100000">
                                          <p:val>
                                            <p:strVal val="#ppt_x"/>
                                          </p:val>
                                        </p:tav>
                                      </p:tavLst>
                                    </p:anim>
                                    <p:anim calcmode="lin" valueType="num">
                                      <p:cBhvr additive="base">
                                        <p:cTn id="24" dur="500" fill="hold"/>
                                        <p:tgtEl>
                                          <p:spTgt spid="7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0-#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88565" y="2280025"/>
            <a:ext cx="883138" cy="466446"/>
          </a:xfrm>
          <a:prstGeom prst="rect">
            <a:avLst/>
          </a:prstGeom>
        </p:spPr>
      </p:pic>
      <p:pic>
        <p:nvPicPr>
          <p:cNvPr id="3" name="图片 2"/>
          <p:cNvPicPr>
            <a:picLocks noChangeAspect="1"/>
          </p:cNvPicPr>
          <p:nvPr/>
        </p:nvPicPr>
        <p:blipFill>
          <a:blip r:embed="rId4"/>
          <a:stretch>
            <a:fillRect/>
          </a:stretch>
        </p:blipFill>
        <p:spPr>
          <a:xfrm>
            <a:off x="2215277" y="2431719"/>
            <a:ext cx="2373818" cy="2322659"/>
          </a:xfrm>
          <a:prstGeom prst="rect">
            <a:avLst/>
          </a:prstGeom>
        </p:spPr>
      </p:pic>
      <p:sp>
        <p:nvSpPr>
          <p:cNvPr id="5" name="矩形 4"/>
          <p:cNvSpPr/>
          <p:nvPr/>
        </p:nvSpPr>
        <p:spPr>
          <a:xfrm>
            <a:off x="5121972" y="3168201"/>
            <a:ext cx="5200469" cy="722762"/>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rPr>
              <a:t>标题文字</a:t>
            </a:r>
            <a:r>
              <a:rPr lang="zh-CN" altLang="en-US" sz="3600" b="1" dirty="0" smtClean="0">
                <a:solidFill>
                  <a:schemeClr val="tx1">
                    <a:lumMod val="65000"/>
                    <a:lumOff val="35000"/>
                  </a:schemeClr>
                </a:solidFill>
                <a:latin typeface="汉仪小麦体简" panose="00020600040101010101" pitchFamily="18" charset="-122"/>
                <a:ea typeface="汉仪小麦体简" panose="00020600040101010101" pitchFamily="18" charset="-122"/>
              </a:rPr>
              <a:t>添加此处</a:t>
            </a:r>
            <a:endPar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sp>
        <p:nvSpPr>
          <p:cNvPr id="6" name="文本框 5"/>
          <p:cNvSpPr txBox="1"/>
          <p:nvPr/>
        </p:nvSpPr>
        <p:spPr>
          <a:xfrm>
            <a:off x="5121971" y="3808462"/>
            <a:ext cx="5200469"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7" name="矩形 6"/>
          <p:cNvSpPr/>
          <p:nvPr/>
        </p:nvSpPr>
        <p:spPr>
          <a:xfrm>
            <a:off x="5071172" y="2108553"/>
            <a:ext cx="1278828" cy="646331"/>
          </a:xfrm>
          <a:prstGeom prst="rect">
            <a:avLst/>
          </a:prstGeom>
        </p:spPr>
        <p:txBody>
          <a:bodyPr lIns="0" tIns="0" rIns="0" bIns="0"/>
          <a:lstStyle/>
          <a:p>
            <a:pPr algn="r" latinLnBrk="1">
              <a:spcBef>
                <a:spcPct val="20000"/>
              </a:spcBef>
              <a:buFont typeface="Arial" panose="020B0604020202020204" pitchFamily="34" charset="0"/>
              <a:buNone/>
            </a:pPr>
            <a:r>
              <a:rPr lang="en-US" altLang="zh-CN" sz="8000" b="1" dirty="0" smtClean="0">
                <a:ln w="19050">
                  <a:solidFill>
                    <a:schemeClr val="tx1"/>
                  </a:solidFill>
                </a:ln>
                <a:blipFill>
                  <a:blip r:embed="rId5"/>
                  <a:stretch>
                    <a:fillRect/>
                  </a:stretch>
                </a:blipFill>
                <a:latin typeface="Freehand521 BT" panose="03080802030307080304" pitchFamily="66" charset="0"/>
                <a:ea typeface="맑은 고딕" panose="020B0503020000020004" pitchFamily="34" charset="-127"/>
                <a:cs typeface="Tahoma" panose="020B0604030504040204" pitchFamily="34" charset="0"/>
              </a:rPr>
              <a:t>02</a:t>
            </a:r>
            <a:endParaRPr lang="zh-CN" altLang="en-US" sz="8000" b="1" dirty="0">
              <a:ln w="19050">
                <a:solidFill>
                  <a:schemeClr val="tx1"/>
                </a:solidFill>
              </a:ln>
              <a:blipFill>
                <a:blip r:embed="rId5"/>
                <a:stretch>
                  <a:fillRect/>
                </a:stretch>
              </a:blipFill>
              <a:latin typeface="Freehand521 BT" panose="03080802030307080304" pitchFamily="66" charset="0"/>
              <a:ea typeface="맑은 고딕" panose="020B0503020000020004" pitchFamily="34" charset="-127"/>
              <a:cs typeface="Tahoma" panose="020B0604030504040204" pitchFamily="34" charset="0"/>
            </a:endParaRPr>
          </a:p>
        </p:txBody>
      </p:sp>
    </p:spTree>
    <p:extLst>
      <p:ext uri="{BB962C8B-B14F-4D97-AF65-F5344CB8AC3E}">
        <p14:creationId xmlns:p14="http://schemas.microsoft.com/office/powerpoint/2010/main" val="42837021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13164730"/>
  <p:tag name="MH_LIBRARY" val="GRAPHIC"/>
  <p:tag name="MH_TYPE" val="SubTitle"/>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0713164730"/>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0713164730"/>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0713164730"/>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70713164730"/>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
  <p:tag name="MH" val="20170713164806"/>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713164806"/>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13164806"/>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713164806"/>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SubTitleText"/>
  <p:tag name="MH" val="20170713164730"/>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 val="20170713164730"/>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713164730"/>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713164730"/>
  <p:tag name="MH_LIBRARY" val="GRAPHIC"/>
  <p:tag name="MH_TYPE" val="SubTitle"/>
  <p:tag name="MH_ORDER" val="3"/>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119</TotalTime>
  <Words>1439</Words>
  <Application>Microsoft Office PowerPoint</Application>
  <PresentationFormat>宽屏</PresentationFormat>
  <Paragraphs>205</Paragraphs>
  <Slides>25</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맑은 고딕</vt:lpstr>
      <vt:lpstr>等线</vt:lpstr>
      <vt:lpstr>汉仪小麦体简</vt:lpstr>
      <vt:lpstr>宋体</vt:lpstr>
      <vt:lpstr>微软雅黑</vt:lpstr>
      <vt:lpstr>Arial</vt:lpstr>
      <vt:lpstr>Calibri</vt:lpstr>
      <vt:lpstr>Freehand521 BT</vt:lpstr>
      <vt:lpstr>Tahoma</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逆流的小鱼</cp:lastModifiedBy>
  <cp:revision>18</cp:revision>
  <dcterms:created xsi:type="dcterms:W3CDTF">2017-07-13T07:08:40Z</dcterms:created>
  <dcterms:modified xsi:type="dcterms:W3CDTF">2017-07-13T09:12:03Z</dcterms:modified>
</cp:coreProperties>
</file>