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emf" ContentType="image/x-em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9" r:id="rId3"/>
    <p:sldId id="260" r:id="rId5"/>
    <p:sldId id="261" r:id="rId6"/>
    <p:sldId id="266" r:id="rId7"/>
    <p:sldId id="265" r:id="rId8"/>
    <p:sldId id="267" r:id="rId9"/>
    <p:sldId id="268" r:id="rId10"/>
    <p:sldId id="269" r:id="rId11"/>
    <p:sldId id="262" r:id="rId12"/>
    <p:sldId id="271" r:id="rId13"/>
    <p:sldId id="272" r:id="rId14"/>
    <p:sldId id="273" r:id="rId15"/>
    <p:sldId id="274" r:id="rId16"/>
    <p:sldId id="275" r:id="rId17"/>
    <p:sldId id="263" r:id="rId18"/>
    <p:sldId id="276" r:id="rId19"/>
    <p:sldId id="277" r:id="rId20"/>
    <p:sldId id="278" r:id="rId21"/>
    <p:sldId id="279" r:id="rId22"/>
    <p:sldId id="280" r:id="rId23"/>
    <p:sldId id="264" r:id="rId24"/>
    <p:sldId id="281" r:id="rId25"/>
    <p:sldId id="282" r:id="rId26"/>
    <p:sldId id="283" r:id="rId27"/>
    <p:sldId id="27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DE4"/>
    <a:srgbClr val="F0BEC7"/>
    <a:srgbClr val="F3D8DA"/>
    <a:srgbClr val="EAEAEA"/>
    <a:srgbClr val="C9E5DD"/>
    <a:srgbClr val="C5EDF0"/>
    <a:srgbClr val="FDDDDE"/>
    <a:srgbClr val="000000"/>
    <a:srgbClr val="F0BFC8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5" d="100"/>
          <a:sy n="45" d="100"/>
        </p:scale>
        <p:origin x="768" y="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DDDE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0BEC7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3D8DA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86870736"/>
        <c:axId val="1886875088"/>
      </c:barChart>
      <c:catAx>
        <c:axId val="188687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886875088"/>
        <c:crosses val="autoZero"/>
        <c:auto val="1"/>
        <c:lblAlgn val="ctr"/>
        <c:lblOffset val="100"/>
        <c:noMultiLvlLbl val="0"/>
      </c:catAx>
      <c:valAx>
        <c:axId val="1886875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ADDDE4"/>
                </a:solidFill>
                <a:latin typeface="+mn-lt"/>
                <a:ea typeface="+mn-ea"/>
                <a:cs typeface="+mn-cs"/>
              </a:defRPr>
            </a:pPr>
          </a:p>
        </c:txPr>
        <c:crossAx val="188687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F0BEC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ADDDE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DDDD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rgbClr val="EAEAEA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2.7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42458832"/>
        <c:axId val="-2143084304"/>
      </c:lineChart>
      <c:catAx>
        <c:axId val="-2142458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pPr>
          </a:p>
        </c:txPr>
        <c:crossAx val="-2143084304"/>
        <c:crosses val="autoZero"/>
        <c:auto val="1"/>
        <c:lblAlgn val="ctr"/>
        <c:lblOffset val="100"/>
        <c:noMultiLvlLbl val="0"/>
      </c:catAx>
      <c:valAx>
        <c:axId val="-214308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rgbClr val="ADDDE4"/>
                </a:solidFill>
                <a:latin typeface="Agency FB" panose="020B0503020202020204" pitchFamily="34" charset="0"/>
                <a:ea typeface="Poppins Light" charset="0"/>
                <a:cs typeface="Poppins Light" charset="0"/>
              </a:defRPr>
            </a:pPr>
          </a:p>
        </c:txPr>
        <c:crossAx val="-2142458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2800" b="0" i="0">
          <a:latin typeface="Poppins Light" charset="0"/>
          <a:ea typeface="Poppins Light" charset="0"/>
          <a:cs typeface="Poppins Light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61C0D-ECE7-4191-BAD1-BA1741FAC2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F2E85-CCB1-48B0-831F-E401AB66A4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感谢您下载小木头平台上提供的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作品，为了您和小木头以及原创作者的利益，请勿复制、传播、销售，否则将承担法律责任！小木头将对作品进行维权，按照传播下载次数进行十倍的索取赔偿！</a:t>
            </a:r>
            <a:endParaRPr lang="zh-CN" altLang="en-US" sz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  <a:endParaRPr lang="en-US" altLang="zh-CN" sz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0" name="直接连接符 39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8475757" y="266012"/>
            <a:ext cx="3946877" cy="6550920"/>
            <a:chOff x="8439642" y="377474"/>
            <a:chExt cx="3946877" cy="6550920"/>
          </a:xfrm>
        </p:grpSpPr>
        <p:cxnSp>
          <p:nvCxnSpPr>
            <p:cNvPr id="37" name="直接连接符 36"/>
            <p:cNvCxnSpPr/>
            <p:nvPr/>
          </p:nvCxnSpPr>
          <p:spPr>
            <a:xfrm flipV="1">
              <a:off x="8439642" y="489620"/>
              <a:ext cx="3752358" cy="6438774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8634161" y="377474"/>
              <a:ext cx="3752358" cy="6438774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5029551" y="2076517"/>
            <a:ext cx="6070373" cy="22159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138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138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38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138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811495" y="4209614"/>
            <a:ext cx="638050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—MBE</a:t>
            </a:r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风格通用</a:t>
            </a:r>
            <a:r>
              <a:rPr lang="en-US" altLang="zh-CN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en-US" altLang="zh-CN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942576">
            <a:off x="9555663" y="3160448"/>
            <a:ext cx="1876662" cy="344073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913" y="1875000"/>
            <a:ext cx="4624422" cy="323468"/>
          </a:xfrm>
          <a:prstGeom prst="rect">
            <a:avLst/>
          </a:prstGeom>
        </p:spPr>
      </p:pic>
      <p:pic>
        <p:nvPicPr>
          <p:cNvPr id="17" name="Daydream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139998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6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34" grpId="0" animBg="1"/>
      <p:bldP spid="3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DD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1"/>
            <a:ext cx="12192000" cy="6858000"/>
          </a:xfrm>
          <a:prstGeom prst="rtTriangl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1884" y="784123"/>
            <a:ext cx="10068232" cy="5289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194" y="1375043"/>
            <a:ext cx="3916680" cy="39166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25194" y="1393242"/>
            <a:ext cx="1986727" cy="3916680"/>
          </a:xfrm>
          <a:prstGeom prst="rect">
            <a:avLst/>
          </a:prstGeom>
          <a:solidFill>
            <a:srgbClr val="ADDDE4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711921" y="1375043"/>
            <a:ext cx="1929953" cy="3916680"/>
          </a:xfrm>
          <a:prstGeom prst="rect">
            <a:avLst/>
          </a:prstGeom>
          <a:solidFill>
            <a:srgbClr val="F0BEC7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023872" y="1656798"/>
            <a:ext cx="4213080" cy="3146982"/>
            <a:chOff x="2023872" y="1094091"/>
            <a:chExt cx="4995506" cy="3146982"/>
          </a:xfrm>
        </p:grpSpPr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2636147" y="3248481"/>
              <a:ext cx="4204763" cy="99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8"/>
            <p:cNvSpPr txBox="1">
              <a:spLocks noChangeArrowheads="1"/>
            </p:cNvSpPr>
            <p:nvPr/>
          </p:nvSpPr>
          <p:spPr bwMode="auto">
            <a:xfrm>
              <a:off x="2722946" y="1978383"/>
              <a:ext cx="4296432" cy="117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36147" y="1134671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023872" y="1094091"/>
              <a:ext cx="542290" cy="539944"/>
              <a:chOff x="7902661" y="2245484"/>
              <a:chExt cx="542290" cy="53994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7980065" y="2320542"/>
                <a:ext cx="464886" cy="464886"/>
              </a:xfrm>
              <a:prstGeom prst="ellipse">
                <a:avLst/>
              </a:prstGeom>
              <a:solidFill>
                <a:srgbClr val="71BA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902661" y="2245484"/>
                <a:ext cx="464886" cy="464886"/>
              </a:xfrm>
              <a:prstGeom prst="ellipse">
                <a:avLst/>
              </a:prstGeom>
              <a:solidFill>
                <a:srgbClr val="F59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25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DD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1"/>
            <a:ext cx="12192000" cy="6858000"/>
          </a:xfrm>
          <a:prstGeom prst="rtTriangl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1884" y="784123"/>
            <a:ext cx="10068232" cy="5289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3959464">
            <a:off x="3836079" y="-40617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20400918">
            <a:off x="10679880" y="2629480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5924447">
            <a:off x="2361291" y="5942708"/>
            <a:ext cx="900470" cy="865362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3"/>
          <p:cNvSpPr/>
          <p:nvPr/>
        </p:nvSpPr>
        <p:spPr>
          <a:xfrm>
            <a:off x="0" y="3872086"/>
            <a:ext cx="5049448" cy="2985914"/>
          </a:xfrm>
          <a:custGeom>
            <a:avLst/>
            <a:gdLst>
              <a:gd name="connsiteX0" fmla="*/ 2842877 w 6720815"/>
              <a:gd name="connsiteY0" fmla="*/ 0 h 3974251"/>
              <a:gd name="connsiteX1" fmla="*/ 6720815 w 6720815"/>
              <a:gd name="connsiteY1" fmla="*/ 3877938 h 3974251"/>
              <a:gd name="connsiteX2" fmla="*/ 6718380 w 6720815"/>
              <a:gd name="connsiteY2" fmla="*/ 3974251 h 3974251"/>
              <a:gd name="connsiteX3" fmla="*/ 0 w 6720815"/>
              <a:gd name="connsiteY3" fmla="*/ 3974251 h 3974251"/>
              <a:gd name="connsiteX4" fmla="*/ 0 w 6720815"/>
              <a:gd name="connsiteY4" fmla="*/ 1246687 h 3974251"/>
              <a:gd name="connsiteX5" fmla="*/ 100761 w 6720815"/>
              <a:gd name="connsiteY5" fmla="*/ 1135822 h 3974251"/>
              <a:gd name="connsiteX6" fmla="*/ 2842877 w 6720815"/>
              <a:gd name="connsiteY6" fmla="*/ 0 h 39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0815" h="3974251">
                <a:moveTo>
                  <a:pt x="2842877" y="0"/>
                </a:moveTo>
                <a:cubicBezTo>
                  <a:pt x="4984603" y="0"/>
                  <a:pt x="6720815" y="1736212"/>
                  <a:pt x="6720815" y="3877938"/>
                </a:cubicBezTo>
                <a:lnTo>
                  <a:pt x="6718380" y="3974251"/>
                </a:lnTo>
                <a:lnTo>
                  <a:pt x="0" y="3974251"/>
                </a:lnTo>
                <a:lnTo>
                  <a:pt x="0" y="1246687"/>
                </a:lnTo>
                <a:lnTo>
                  <a:pt x="100761" y="1135822"/>
                </a:lnTo>
                <a:cubicBezTo>
                  <a:pt x="802530" y="434053"/>
                  <a:pt x="1772014" y="0"/>
                  <a:pt x="2842877" y="0"/>
                </a:cubicBezTo>
                <a:close/>
              </a:path>
            </a:pathLst>
          </a:custGeom>
          <a:solidFill>
            <a:srgbClr val="ADDDE4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112159" y="797445"/>
            <a:ext cx="36310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2927694" y="2471851"/>
            <a:ext cx="7460905" cy="62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839726" y="3483660"/>
            <a:ext cx="6548873" cy="62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866744" y="4664363"/>
            <a:ext cx="5521856" cy="80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泪滴形 1"/>
          <p:cNvSpPr/>
          <p:nvPr/>
        </p:nvSpPr>
        <p:spPr>
          <a:xfrm>
            <a:off x="2384230" y="2508420"/>
            <a:ext cx="372949" cy="372949"/>
          </a:xfrm>
          <a:prstGeom prst="teardrop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泪滴形 25"/>
          <p:cNvSpPr/>
          <p:nvPr/>
        </p:nvSpPr>
        <p:spPr>
          <a:xfrm>
            <a:off x="3298489" y="3562004"/>
            <a:ext cx="372949" cy="372949"/>
          </a:xfrm>
          <a:prstGeom prst="teardrop">
            <a:avLst/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泪滴形 26"/>
          <p:cNvSpPr/>
          <p:nvPr/>
        </p:nvSpPr>
        <p:spPr>
          <a:xfrm>
            <a:off x="4454111" y="4704567"/>
            <a:ext cx="372949" cy="372949"/>
          </a:xfrm>
          <a:prstGeom prst="teardrop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061884" y="2110229"/>
            <a:ext cx="6818578" cy="316459"/>
            <a:chOff x="4090722" y="1435703"/>
            <a:chExt cx="7415478" cy="850868"/>
          </a:xfrm>
        </p:grpSpPr>
        <p:sp>
          <p:nvSpPr>
            <p:cNvPr id="3" name="任意多边形: 形状 2"/>
            <p:cNvSpPr/>
            <p:nvPr/>
          </p:nvSpPr>
          <p:spPr>
            <a:xfrm>
              <a:off x="4090722" y="1435703"/>
              <a:ext cx="7073900" cy="826237"/>
            </a:xfrm>
            <a:custGeom>
              <a:avLst/>
              <a:gdLst>
                <a:gd name="connsiteX0" fmla="*/ 0 w 7073900"/>
                <a:gd name="connsiteY0" fmla="*/ 685966 h 826237"/>
                <a:gd name="connsiteX1" fmla="*/ 863600 w 7073900"/>
                <a:gd name="connsiteY1" fmla="*/ 101766 h 826237"/>
                <a:gd name="connsiteX2" fmla="*/ 1803400 w 7073900"/>
                <a:gd name="connsiteY2" fmla="*/ 800266 h 826237"/>
                <a:gd name="connsiteX3" fmla="*/ 2857500 w 7073900"/>
                <a:gd name="connsiteY3" fmla="*/ 166 h 826237"/>
                <a:gd name="connsiteX4" fmla="*/ 3733800 w 7073900"/>
                <a:gd name="connsiteY4" fmla="*/ 724066 h 826237"/>
                <a:gd name="connsiteX5" fmla="*/ 4686300 w 7073900"/>
                <a:gd name="connsiteY5" fmla="*/ 101766 h 826237"/>
                <a:gd name="connsiteX6" fmla="*/ 5638800 w 7073900"/>
                <a:gd name="connsiteY6" fmla="*/ 825666 h 826237"/>
                <a:gd name="connsiteX7" fmla="*/ 6591300 w 7073900"/>
                <a:gd name="connsiteY7" fmla="*/ 228766 h 826237"/>
                <a:gd name="connsiteX8" fmla="*/ 7073900 w 7073900"/>
                <a:gd name="connsiteY8" fmla="*/ 558966 h 82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00" h="826237">
                  <a:moveTo>
                    <a:pt x="0" y="685966"/>
                  </a:moveTo>
                  <a:cubicBezTo>
                    <a:pt x="281516" y="384341"/>
                    <a:pt x="563033" y="82716"/>
                    <a:pt x="863600" y="101766"/>
                  </a:cubicBezTo>
                  <a:cubicBezTo>
                    <a:pt x="1164167" y="120816"/>
                    <a:pt x="1471083" y="817199"/>
                    <a:pt x="1803400" y="800266"/>
                  </a:cubicBezTo>
                  <a:cubicBezTo>
                    <a:pt x="2135717" y="783333"/>
                    <a:pt x="2535767" y="12866"/>
                    <a:pt x="2857500" y="166"/>
                  </a:cubicBezTo>
                  <a:cubicBezTo>
                    <a:pt x="3179233" y="-12534"/>
                    <a:pt x="3429000" y="707133"/>
                    <a:pt x="3733800" y="724066"/>
                  </a:cubicBezTo>
                  <a:cubicBezTo>
                    <a:pt x="4038600" y="740999"/>
                    <a:pt x="4368800" y="84833"/>
                    <a:pt x="4686300" y="101766"/>
                  </a:cubicBezTo>
                  <a:cubicBezTo>
                    <a:pt x="5003800" y="118699"/>
                    <a:pt x="5321300" y="804499"/>
                    <a:pt x="5638800" y="825666"/>
                  </a:cubicBezTo>
                  <a:cubicBezTo>
                    <a:pt x="5956300" y="846833"/>
                    <a:pt x="6352117" y="273216"/>
                    <a:pt x="6591300" y="228766"/>
                  </a:cubicBezTo>
                  <a:cubicBezTo>
                    <a:pt x="6830483" y="184316"/>
                    <a:pt x="6952191" y="371641"/>
                    <a:pt x="7073900" y="558966"/>
                  </a:cubicBezTo>
                </a:path>
              </a:pathLst>
            </a:custGeom>
            <a:noFill/>
            <a:ln w="57150">
              <a:solidFill>
                <a:srgbClr val="F0BE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4432300" y="1460334"/>
              <a:ext cx="7073900" cy="826237"/>
            </a:xfrm>
            <a:custGeom>
              <a:avLst/>
              <a:gdLst>
                <a:gd name="connsiteX0" fmla="*/ 0 w 7073900"/>
                <a:gd name="connsiteY0" fmla="*/ 685966 h 826237"/>
                <a:gd name="connsiteX1" fmla="*/ 863600 w 7073900"/>
                <a:gd name="connsiteY1" fmla="*/ 101766 h 826237"/>
                <a:gd name="connsiteX2" fmla="*/ 1803400 w 7073900"/>
                <a:gd name="connsiteY2" fmla="*/ 800266 h 826237"/>
                <a:gd name="connsiteX3" fmla="*/ 2857500 w 7073900"/>
                <a:gd name="connsiteY3" fmla="*/ 166 h 826237"/>
                <a:gd name="connsiteX4" fmla="*/ 3733800 w 7073900"/>
                <a:gd name="connsiteY4" fmla="*/ 724066 h 826237"/>
                <a:gd name="connsiteX5" fmla="*/ 4686300 w 7073900"/>
                <a:gd name="connsiteY5" fmla="*/ 101766 h 826237"/>
                <a:gd name="connsiteX6" fmla="*/ 5638800 w 7073900"/>
                <a:gd name="connsiteY6" fmla="*/ 825666 h 826237"/>
                <a:gd name="connsiteX7" fmla="*/ 6591300 w 7073900"/>
                <a:gd name="connsiteY7" fmla="*/ 228766 h 826237"/>
                <a:gd name="connsiteX8" fmla="*/ 7073900 w 7073900"/>
                <a:gd name="connsiteY8" fmla="*/ 558966 h 82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00" h="826237">
                  <a:moveTo>
                    <a:pt x="0" y="685966"/>
                  </a:moveTo>
                  <a:cubicBezTo>
                    <a:pt x="281516" y="384341"/>
                    <a:pt x="563033" y="82716"/>
                    <a:pt x="863600" y="101766"/>
                  </a:cubicBezTo>
                  <a:cubicBezTo>
                    <a:pt x="1164167" y="120816"/>
                    <a:pt x="1471083" y="817199"/>
                    <a:pt x="1803400" y="800266"/>
                  </a:cubicBezTo>
                  <a:cubicBezTo>
                    <a:pt x="2135717" y="783333"/>
                    <a:pt x="2535767" y="12866"/>
                    <a:pt x="2857500" y="166"/>
                  </a:cubicBezTo>
                  <a:cubicBezTo>
                    <a:pt x="3179233" y="-12534"/>
                    <a:pt x="3429000" y="707133"/>
                    <a:pt x="3733800" y="724066"/>
                  </a:cubicBezTo>
                  <a:cubicBezTo>
                    <a:pt x="4038600" y="740999"/>
                    <a:pt x="4368800" y="84833"/>
                    <a:pt x="4686300" y="101766"/>
                  </a:cubicBezTo>
                  <a:cubicBezTo>
                    <a:pt x="5003800" y="118699"/>
                    <a:pt x="5321300" y="804499"/>
                    <a:pt x="5638800" y="825666"/>
                  </a:cubicBezTo>
                  <a:cubicBezTo>
                    <a:pt x="5956300" y="846833"/>
                    <a:pt x="6352117" y="273216"/>
                    <a:pt x="6591300" y="228766"/>
                  </a:cubicBezTo>
                  <a:cubicBezTo>
                    <a:pt x="6830483" y="184316"/>
                    <a:pt x="6952191" y="371641"/>
                    <a:pt x="7073900" y="558966"/>
                  </a:cubicBezTo>
                </a:path>
              </a:pathLst>
            </a:custGeom>
            <a:noFill/>
            <a:ln w="571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9" grpId="0" animBg="1"/>
      <p:bldP spid="21" grpId="0" animBg="1"/>
      <p:bldP spid="22" grpId="0"/>
      <p:bldP spid="23" grpId="0"/>
      <p:bldP spid="24" grpId="0"/>
      <p:bldP spid="25" grpId="0"/>
      <p:bldP spid="2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DD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1"/>
            <a:ext cx="12192000" cy="6858000"/>
          </a:xfrm>
          <a:prstGeom prst="rtTriangl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1884" y="784123"/>
            <a:ext cx="10068232" cy="5289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10" idx="2"/>
          </p:cNvCxnSpPr>
          <p:nvPr/>
        </p:nvCxnSpPr>
        <p:spPr>
          <a:xfrm flipH="1">
            <a:off x="6096001" y="794009"/>
            <a:ext cx="3470" cy="5228042"/>
          </a:xfrm>
          <a:prstGeom prst="line">
            <a:avLst/>
          </a:prstGeom>
          <a:ln w="38100">
            <a:solidFill>
              <a:srgbClr val="ADDD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6016389" y="1993427"/>
            <a:ext cx="159223" cy="159223"/>
          </a:xfrm>
          <a:prstGeom prst="ellipse">
            <a:avLst/>
          </a:prstGeom>
          <a:solidFill>
            <a:srgbClr val="ADDDE4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003400" y="3059177"/>
            <a:ext cx="159223" cy="159223"/>
          </a:xfrm>
          <a:prstGeom prst="ellipse">
            <a:avLst/>
          </a:prstGeom>
          <a:solidFill>
            <a:srgbClr val="ADDDE4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弦形 8"/>
          <p:cNvSpPr/>
          <p:nvPr/>
        </p:nvSpPr>
        <p:spPr>
          <a:xfrm rot="7898653">
            <a:off x="5601653" y="5546993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F0BEC7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弦形 9"/>
          <p:cNvSpPr/>
          <p:nvPr/>
        </p:nvSpPr>
        <p:spPr>
          <a:xfrm rot="18728571">
            <a:off x="5602093" y="386277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F0BEC7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6591854" y="1993427"/>
            <a:ext cx="3645598" cy="2377706"/>
            <a:chOff x="2696743" y="1459403"/>
            <a:chExt cx="4322635" cy="2377706"/>
          </a:xfrm>
        </p:grpSpPr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2696743" y="2844517"/>
              <a:ext cx="4204763" cy="99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8"/>
            <p:cNvSpPr txBox="1">
              <a:spLocks noChangeArrowheads="1"/>
            </p:cNvSpPr>
            <p:nvPr/>
          </p:nvSpPr>
          <p:spPr bwMode="auto">
            <a:xfrm>
              <a:off x="2722946" y="1978383"/>
              <a:ext cx="4296432" cy="117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696743" y="1459403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53592" y="2974887"/>
            <a:ext cx="3645598" cy="2377706"/>
            <a:chOff x="2696743" y="1459403"/>
            <a:chExt cx="4322635" cy="2377706"/>
          </a:xfrm>
        </p:grpSpPr>
        <p:sp>
          <p:nvSpPr>
            <p:cNvPr id="19" name="文本框 18"/>
            <p:cNvSpPr txBox="1">
              <a:spLocks noChangeArrowheads="1"/>
            </p:cNvSpPr>
            <p:nvPr/>
          </p:nvSpPr>
          <p:spPr bwMode="auto">
            <a:xfrm>
              <a:off x="2696743" y="2844517"/>
              <a:ext cx="4204763" cy="99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8"/>
            <p:cNvSpPr txBox="1">
              <a:spLocks noChangeArrowheads="1"/>
            </p:cNvSpPr>
            <p:nvPr/>
          </p:nvSpPr>
          <p:spPr bwMode="auto">
            <a:xfrm>
              <a:off x="2722946" y="1978383"/>
              <a:ext cx="4296432" cy="117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96743" y="1459403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29017" y="560727"/>
            <a:ext cx="465734" cy="446791"/>
            <a:chOff x="1061884" y="1282071"/>
            <a:chExt cx="741516" cy="71135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10743994" y="5720326"/>
            <a:ext cx="465734" cy="446791"/>
            <a:chOff x="1061884" y="1282071"/>
            <a:chExt cx="741516" cy="71135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8549794" y="4450170"/>
            <a:ext cx="1891975" cy="395721"/>
            <a:chOff x="2894746" y="2163006"/>
            <a:chExt cx="1891975" cy="395721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直接连接符 35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椭圆 48"/>
          <p:cNvSpPr/>
          <p:nvPr/>
        </p:nvSpPr>
        <p:spPr>
          <a:xfrm>
            <a:off x="671837" y="2897107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199808" y="888072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368937" y="6467548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1608202" y="1591882"/>
            <a:ext cx="3291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49" grpId="0" animBg="1"/>
      <p:bldP spid="50" grpId="0" animBg="1"/>
      <p:bldP spid="51" grpId="0" animBg="1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DD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1"/>
            <a:ext cx="12192000" cy="6858000"/>
          </a:xfrm>
          <a:prstGeom prst="rtTriangl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1884" y="784123"/>
            <a:ext cx="10068232" cy="5289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Chart 23"/>
          <p:cNvGraphicFramePr/>
          <p:nvPr/>
        </p:nvGraphicFramePr>
        <p:xfrm>
          <a:off x="1834161" y="2014932"/>
          <a:ext cx="4503139" cy="3490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矩形: 圆角 6"/>
          <p:cNvSpPr/>
          <p:nvPr/>
        </p:nvSpPr>
        <p:spPr>
          <a:xfrm>
            <a:off x="1834161" y="1399322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562965" y="2273299"/>
            <a:ext cx="427782" cy="414737"/>
            <a:chOff x="8758289" y="1729392"/>
            <a:chExt cx="1025396" cy="1023939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8758289" y="17293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8910689" y="18817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F0BEC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81412" y="4142724"/>
            <a:ext cx="427782" cy="414737"/>
            <a:chOff x="8758289" y="1729392"/>
            <a:chExt cx="1025396" cy="1023939"/>
          </a:xfrm>
        </p:grpSpPr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8758289" y="17293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8910689" y="18817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F0BEC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54545" y="2293241"/>
            <a:ext cx="3645598" cy="1377059"/>
            <a:chOff x="2696743" y="1459403"/>
            <a:chExt cx="4322635" cy="1696237"/>
          </a:xfrm>
        </p:grpSpPr>
        <p:sp>
          <p:nvSpPr>
            <p:cNvPr id="16" name="文本框 18"/>
            <p:cNvSpPr txBox="1">
              <a:spLocks noChangeArrowheads="1"/>
            </p:cNvSpPr>
            <p:nvPr/>
          </p:nvSpPr>
          <p:spPr bwMode="auto">
            <a:xfrm>
              <a:off x="2722946" y="1978383"/>
              <a:ext cx="4296432" cy="117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96743" y="1459403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254545" y="4142724"/>
            <a:ext cx="3645598" cy="1377059"/>
            <a:chOff x="2696743" y="1459403"/>
            <a:chExt cx="4322635" cy="1696237"/>
          </a:xfrm>
        </p:grpSpPr>
        <p:sp>
          <p:nvSpPr>
            <p:cNvPr id="19" name="文本框 18"/>
            <p:cNvSpPr txBox="1">
              <a:spLocks noChangeArrowheads="1"/>
            </p:cNvSpPr>
            <p:nvPr/>
          </p:nvSpPr>
          <p:spPr bwMode="auto">
            <a:xfrm>
              <a:off x="2722946" y="1978383"/>
              <a:ext cx="4296432" cy="117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696743" y="1459403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53196" y="3551626"/>
            <a:ext cx="1891975" cy="395721"/>
            <a:chOff x="2894746" y="2163006"/>
            <a:chExt cx="1891975" cy="39572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直接连接符 24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070817" y="426368"/>
            <a:ext cx="465734" cy="446791"/>
            <a:chOff x="1061884" y="1282071"/>
            <a:chExt cx="741516" cy="71135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椭圆 32"/>
          <p:cNvSpPr/>
          <p:nvPr/>
        </p:nvSpPr>
        <p:spPr>
          <a:xfrm>
            <a:off x="9975380" y="1296923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6" grpId="0">
        <p:bldAsOne/>
      </p:bldGraphic>
      <p:bldP spid="7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DD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1"/>
            <a:ext cx="12192000" cy="6858000"/>
          </a:xfrm>
          <a:prstGeom prst="rtTriangl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1884" y="784123"/>
            <a:ext cx="10068232" cy="5289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               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3882382" y="1322020"/>
            <a:ext cx="4427235" cy="4417159"/>
            <a:chOff x="6215437" y="2840412"/>
            <a:chExt cx="4427235" cy="4417159"/>
          </a:xfrm>
        </p:grpSpPr>
        <p:grpSp>
          <p:nvGrpSpPr>
            <p:cNvPr id="46" name="组合 45"/>
            <p:cNvGrpSpPr/>
            <p:nvPr/>
          </p:nvGrpSpPr>
          <p:grpSpPr>
            <a:xfrm>
              <a:off x="6215437" y="2840413"/>
              <a:ext cx="2969749" cy="1963465"/>
              <a:chOff x="8830388" y="4068494"/>
              <a:chExt cx="4243991" cy="2812391"/>
            </a:xfrm>
          </p:grpSpPr>
          <p:sp>
            <p:nvSpPr>
              <p:cNvPr id="47" name="Shape 778"/>
              <p:cNvSpPr/>
              <p:nvPr/>
            </p:nvSpPr>
            <p:spPr>
              <a:xfrm>
                <a:off x="8830388" y="4068494"/>
                <a:ext cx="4243991" cy="2812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0" h="21600" extrusionOk="0">
                    <a:moveTo>
                      <a:pt x="3119" y="16611"/>
                    </a:moveTo>
                    <a:cubicBezTo>
                      <a:pt x="5081" y="14887"/>
                      <a:pt x="7676" y="14630"/>
                      <a:pt x="9047" y="14630"/>
                    </a:cubicBezTo>
                    <a:cubicBezTo>
                      <a:pt x="9529" y="14630"/>
                      <a:pt x="9843" y="14663"/>
                      <a:pt x="9906" y="14669"/>
                    </a:cubicBezTo>
                    <a:lnTo>
                      <a:pt x="21551" y="14669"/>
                    </a:lnTo>
                    <a:cubicBezTo>
                      <a:pt x="21585" y="13299"/>
                      <a:pt x="21600" y="8578"/>
                      <a:pt x="20326" y="5263"/>
                    </a:cubicBezTo>
                    <a:cubicBezTo>
                      <a:pt x="18809" y="1314"/>
                      <a:pt x="16129" y="125"/>
                      <a:pt x="15819" y="0"/>
                    </a:cubicBezTo>
                    <a:cubicBezTo>
                      <a:pt x="7604" y="26"/>
                      <a:pt x="828" y="9498"/>
                      <a:pt x="0" y="21600"/>
                    </a:cubicBezTo>
                    <a:cubicBezTo>
                      <a:pt x="543" y="20036"/>
                      <a:pt x="1502" y="18030"/>
                      <a:pt x="3119" y="16611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48" name="Shape 782"/>
              <p:cNvSpPr/>
              <p:nvPr/>
            </p:nvSpPr>
            <p:spPr>
              <a:xfrm>
                <a:off x="10193490" y="5111769"/>
                <a:ext cx="2544421" cy="3810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r" defTabSz="647700">
                  <a:lnSpc>
                    <a:spcPct val="120000"/>
                  </a:lnSpc>
                  <a:spcBef>
                    <a:spcPts val="1700"/>
                  </a:spcBef>
                  <a:defRPr sz="25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zh-CN" altLang="en-US" sz="1700" b="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sz="1700" b="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Shape 783"/>
              <p:cNvSpPr/>
              <p:nvPr/>
            </p:nvSpPr>
            <p:spPr>
              <a:xfrm>
                <a:off x="9637260" y="4756171"/>
                <a:ext cx="1335257" cy="10800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en-US" altLang="zh-CN" sz="4900" b="0" kern="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01</a:t>
                </a:r>
                <a:endParaRPr sz="4900" b="0" kern="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7488127" y="5294106"/>
              <a:ext cx="3131609" cy="1963465"/>
              <a:chOff x="10649155" y="7583067"/>
              <a:chExt cx="4475300" cy="2812391"/>
            </a:xfrm>
          </p:grpSpPr>
          <p:sp>
            <p:nvSpPr>
              <p:cNvPr id="51" name="Shape 780"/>
              <p:cNvSpPr/>
              <p:nvPr/>
            </p:nvSpPr>
            <p:spPr>
              <a:xfrm>
                <a:off x="10880556" y="7583067"/>
                <a:ext cx="4243899" cy="2812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0" h="21600" extrusionOk="0">
                    <a:moveTo>
                      <a:pt x="18442" y="4989"/>
                    </a:moveTo>
                    <a:cubicBezTo>
                      <a:pt x="16479" y="6711"/>
                      <a:pt x="13885" y="6970"/>
                      <a:pt x="12513" y="6970"/>
                    </a:cubicBezTo>
                    <a:cubicBezTo>
                      <a:pt x="12032" y="6970"/>
                      <a:pt x="11717" y="6937"/>
                      <a:pt x="11654" y="6931"/>
                    </a:cubicBezTo>
                    <a:lnTo>
                      <a:pt x="10" y="6931"/>
                    </a:lnTo>
                    <a:cubicBezTo>
                      <a:pt x="-25" y="8301"/>
                      <a:pt x="-40" y="13022"/>
                      <a:pt x="1234" y="16337"/>
                    </a:cubicBezTo>
                    <a:cubicBezTo>
                      <a:pt x="2756" y="20297"/>
                      <a:pt x="5432" y="21477"/>
                      <a:pt x="5741" y="21600"/>
                    </a:cubicBezTo>
                    <a:cubicBezTo>
                      <a:pt x="13956" y="21574"/>
                      <a:pt x="20732" y="12102"/>
                      <a:pt x="21560" y="0"/>
                    </a:cubicBezTo>
                    <a:cubicBezTo>
                      <a:pt x="21017" y="1564"/>
                      <a:pt x="20059" y="3567"/>
                      <a:pt x="18442" y="4989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52" name="Shape 785"/>
              <p:cNvSpPr/>
              <p:nvPr/>
            </p:nvSpPr>
            <p:spPr>
              <a:xfrm>
                <a:off x="13128935" y="8509826"/>
                <a:ext cx="1330608" cy="10800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en-US" altLang="zh-CN" sz="4900" b="0" kern="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03</a:t>
                </a:r>
                <a:endParaRPr sz="4900" b="0" kern="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Shape 787"/>
              <p:cNvSpPr/>
              <p:nvPr/>
            </p:nvSpPr>
            <p:spPr>
              <a:xfrm>
                <a:off x="10649155" y="8969820"/>
                <a:ext cx="2544422" cy="3810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r" defTabSz="647700">
                  <a:lnSpc>
                    <a:spcPct val="120000"/>
                  </a:lnSpc>
                  <a:spcBef>
                    <a:spcPts val="1700"/>
                  </a:spcBef>
                  <a:defRPr sz="25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zh-CN" altLang="en-US" sz="1700" b="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sz="1700" b="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674772" y="2840412"/>
              <a:ext cx="1967900" cy="3015522"/>
              <a:chOff x="12344961" y="4068494"/>
              <a:chExt cx="2812274" cy="4319315"/>
            </a:xfrm>
          </p:grpSpPr>
          <p:sp>
            <p:nvSpPr>
              <p:cNvPr id="55" name="Shape 781"/>
              <p:cNvSpPr/>
              <p:nvPr/>
            </p:nvSpPr>
            <p:spPr>
              <a:xfrm>
                <a:off x="12344961" y="4068494"/>
                <a:ext cx="2812274" cy="4244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30" y="21590"/>
                    </a:moveTo>
                    <a:cubicBezTo>
                      <a:pt x="7144" y="21594"/>
                      <a:pt x="7438" y="21600"/>
                      <a:pt x="7794" y="21600"/>
                    </a:cubicBezTo>
                    <a:lnTo>
                      <a:pt x="7795" y="21600"/>
                    </a:lnTo>
                    <a:cubicBezTo>
                      <a:pt x="9785" y="21600"/>
                      <a:pt x="13539" y="21440"/>
                      <a:pt x="16336" y="20363"/>
                    </a:cubicBezTo>
                    <a:cubicBezTo>
                      <a:pt x="20297" y="18839"/>
                      <a:pt x="21476" y="16157"/>
                      <a:pt x="21600" y="15849"/>
                    </a:cubicBezTo>
                    <a:cubicBezTo>
                      <a:pt x="21574" y="7619"/>
                      <a:pt x="12100" y="830"/>
                      <a:pt x="0" y="0"/>
                    </a:cubicBezTo>
                    <a:cubicBezTo>
                      <a:pt x="1563" y="544"/>
                      <a:pt x="3566" y="1504"/>
                      <a:pt x="4988" y="3124"/>
                    </a:cubicBezTo>
                    <a:cubicBezTo>
                      <a:pt x="7344" y="5812"/>
                      <a:pt x="6962" y="9641"/>
                      <a:pt x="6930" y="9924"/>
                    </a:cubicBezTo>
                    <a:cubicBezTo>
                      <a:pt x="6930" y="9924"/>
                      <a:pt x="6930" y="21590"/>
                      <a:pt x="6930" y="21590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56" name="Shape 784"/>
              <p:cNvSpPr/>
              <p:nvPr/>
            </p:nvSpPr>
            <p:spPr>
              <a:xfrm>
                <a:off x="13318975" y="4743470"/>
                <a:ext cx="991247" cy="10800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en-US" altLang="zh-CN" sz="4900" b="0" kern="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04</a:t>
                </a:r>
                <a:endParaRPr sz="4900" b="0" kern="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Shape 788"/>
              <p:cNvSpPr/>
              <p:nvPr/>
            </p:nvSpPr>
            <p:spPr>
              <a:xfrm rot="16200000">
                <a:off x="12529688" y="6925098"/>
                <a:ext cx="2544421" cy="3810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r" defTabSz="647700">
                  <a:lnSpc>
                    <a:spcPct val="120000"/>
                  </a:lnSpc>
                  <a:spcBef>
                    <a:spcPts val="1700"/>
                  </a:spcBef>
                  <a:defRPr sz="25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zh-CN" altLang="en-US" sz="1700" b="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sz="1700" b="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6215437" y="4271733"/>
              <a:ext cx="1967982" cy="2963080"/>
              <a:chOff x="8830388" y="6118662"/>
              <a:chExt cx="2812391" cy="4244199"/>
            </a:xfrm>
          </p:grpSpPr>
          <p:sp>
            <p:nvSpPr>
              <p:cNvPr id="59" name="Shape 779"/>
              <p:cNvSpPr/>
              <p:nvPr/>
            </p:nvSpPr>
            <p:spPr>
              <a:xfrm>
                <a:off x="8830388" y="6118662"/>
                <a:ext cx="2812391" cy="4244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63" y="1237"/>
                    </a:moveTo>
                    <a:cubicBezTo>
                      <a:pt x="1315" y="2757"/>
                      <a:pt x="125" y="5443"/>
                      <a:pt x="0" y="5751"/>
                    </a:cubicBezTo>
                    <a:cubicBezTo>
                      <a:pt x="27" y="13981"/>
                      <a:pt x="9500" y="20770"/>
                      <a:pt x="21600" y="21600"/>
                    </a:cubicBezTo>
                    <a:cubicBezTo>
                      <a:pt x="20036" y="21056"/>
                      <a:pt x="18033" y="20096"/>
                      <a:pt x="16612" y="18476"/>
                    </a:cubicBezTo>
                    <a:cubicBezTo>
                      <a:pt x="14253" y="15785"/>
                      <a:pt x="14639" y="11951"/>
                      <a:pt x="14669" y="11674"/>
                    </a:cubicBezTo>
                    <a:lnTo>
                      <a:pt x="14669" y="10"/>
                    </a:lnTo>
                    <a:cubicBezTo>
                      <a:pt x="14456" y="4"/>
                      <a:pt x="14162" y="0"/>
                      <a:pt x="13806" y="0"/>
                    </a:cubicBezTo>
                    <a:cubicBezTo>
                      <a:pt x="11817" y="0"/>
                      <a:pt x="8062" y="160"/>
                      <a:pt x="5263" y="1237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60" name="Shape 786"/>
              <p:cNvSpPr/>
              <p:nvPr/>
            </p:nvSpPr>
            <p:spPr>
              <a:xfrm>
                <a:off x="9677899" y="8509828"/>
                <a:ext cx="1202655" cy="10800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en-US" altLang="zh-CN" sz="4900" b="0" kern="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02</a:t>
                </a:r>
                <a:endParaRPr sz="4900" b="0" kern="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Shape 789"/>
              <p:cNvSpPr/>
              <p:nvPr/>
            </p:nvSpPr>
            <p:spPr>
              <a:xfrm rot="16200000">
                <a:off x="8860671" y="7509298"/>
                <a:ext cx="2544422" cy="3810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algn="r" defTabSz="647700">
                  <a:lnSpc>
                    <a:spcPct val="120000"/>
                  </a:lnSpc>
                  <a:spcBef>
                    <a:spcPts val="1700"/>
                  </a:spcBef>
                  <a:defRPr sz="2500" b="1">
                    <a:solidFill>
                      <a:srgbClr val="FFFFFF"/>
                    </a:solidFill>
                    <a:latin typeface="Lato"/>
                    <a:ea typeface="Lato"/>
                    <a:cs typeface="Lato"/>
                    <a:sym typeface="Lato"/>
                  </a:defRPr>
                </a:lvl1pPr>
              </a:lstStyle>
              <a:p>
                <a:pPr fontAlgn="auto">
                  <a:lnSpc>
                    <a:spcPct val="100000"/>
                  </a:lnSpc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</a:defRPr>
                </a:pPr>
                <a:r>
                  <a:rPr lang="zh-CN" altLang="en-US" sz="1700" b="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sz="1700" b="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2" name="文本框 61"/>
          <p:cNvSpPr txBox="1">
            <a:spLocks noChangeArrowheads="1"/>
          </p:cNvSpPr>
          <p:nvPr/>
        </p:nvSpPr>
        <p:spPr bwMode="auto">
          <a:xfrm>
            <a:off x="1418609" y="4234881"/>
            <a:ext cx="2598924" cy="136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8234740" y="1799587"/>
            <a:ext cx="2598924" cy="136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: 圆角 63"/>
          <p:cNvSpPr/>
          <p:nvPr/>
        </p:nvSpPr>
        <p:spPr>
          <a:xfrm>
            <a:off x="1446065" y="3619798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: 圆角 64"/>
          <p:cNvSpPr/>
          <p:nvPr/>
        </p:nvSpPr>
        <p:spPr>
          <a:xfrm>
            <a:off x="8906837" y="3048076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29017" y="560727"/>
            <a:ext cx="465734" cy="446791"/>
            <a:chOff x="1061884" y="1282071"/>
            <a:chExt cx="741516" cy="71135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椭圆 68"/>
          <p:cNvSpPr/>
          <p:nvPr/>
        </p:nvSpPr>
        <p:spPr>
          <a:xfrm>
            <a:off x="10604494" y="6073878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7566109" y="641489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736809" y="5925624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5367256" y="6073878"/>
            <a:ext cx="465734" cy="446791"/>
            <a:chOff x="1061884" y="1282071"/>
            <a:chExt cx="741516" cy="711356"/>
          </a:xfrm>
        </p:grpSpPr>
        <p:cxnSp>
          <p:nvCxnSpPr>
            <p:cNvPr id="74" name="直接连接符 73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等腰三角形 75"/>
          <p:cNvSpPr/>
          <p:nvPr/>
        </p:nvSpPr>
        <p:spPr>
          <a:xfrm rot="5924447">
            <a:off x="995829" y="1790272"/>
            <a:ext cx="900470" cy="865362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5924447">
            <a:off x="2921879" y="378581"/>
            <a:ext cx="900470" cy="865362"/>
          </a:xfrm>
          <a:prstGeom prst="ellips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2" grpId="0"/>
      <p:bldP spid="63" grpId="0"/>
      <p:bldP spid="64" grpId="0" animBg="1"/>
      <p:bldP spid="65" grpId="0" animBg="1"/>
      <p:bldP spid="69" grpId="0" animBg="1"/>
      <p:bldP spid="70" grpId="0" animBg="1"/>
      <p:bldP spid="71" grpId="0" animBg="1"/>
      <p:bldP spid="76" grpId="0" animBg="1"/>
      <p:bldP spid="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6103730" y="4632098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43103" y="1560576"/>
            <a:ext cx="2468661" cy="2900727"/>
            <a:chOff x="4843103" y="1560576"/>
            <a:chExt cx="2468661" cy="2900727"/>
          </a:xfrm>
        </p:grpSpPr>
        <p:sp>
          <p:nvSpPr>
            <p:cNvPr id="14" name="矩形 13"/>
            <p:cNvSpPr/>
            <p:nvPr/>
          </p:nvSpPr>
          <p:spPr>
            <a:xfrm>
              <a:off x="4895697" y="2045236"/>
              <a:ext cx="2416067" cy="2416067"/>
            </a:xfrm>
            <a:prstGeom prst="rect">
              <a:avLst/>
            </a:prstGeom>
            <a:solidFill>
              <a:srgbClr val="FDD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3103" y="1560576"/>
              <a:ext cx="2289217" cy="2646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600" dirty="0">
                  <a:solidFill>
                    <a:srgbClr val="ADDDE4"/>
                  </a:solidFill>
                  <a:latin typeface="Agency FB" panose="020B0503020202020204" pitchFamily="34" charset="0"/>
                </a:rPr>
                <a:t>0</a:t>
              </a:r>
              <a:r>
                <a:rPr lang="en-US" altLang="zh-CN" sz="16600" dirty="0">
                  <a:solidFill>
                    <a:srgbClr val="FDDDDE"/>
                  </a:solidFill>
                  <a:latin typeface="Agency FB" panose="020B0503020202020204" pitchFamily="34" charset="0"/>
                </a:rPr>
                <a:t>3</a:t>
              </a:r>
              <a:endParaRPr lang="zh-CN" altLang="en-US" sz="16600" dirty="0">
                <a:solidFill>
                  <a:srgbClr val="FDDDDE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843103" y="1670304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>
              <a:off x="4364398" y="2175342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704" y="5316902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156364" cy="6858000"/>
          </a:xfrm>
          <a:prstGeom prst="rect">
            <a:avLst/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056418" y="0"/>
            <a:ext cx="4156364" cy="6858000"/>
          </a:xfrm>
          <a:prstGeom prst="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073" y="1470660"/>
            <a:ext cx="3927763" cy="39166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057072" y="1492303"/>
            <a:ext cx="3927763" cy="3916680"/>
          </a:xfrm>
          <a:prstGeom prst="rect">
            <a:avLst/>
          </a:prstGeom>
          <a:solidFill>
            <a:srgbClr val="F0BEC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06838" y="1470660"/>
            <a:ext cx="182187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4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4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4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4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155752" y="2163263"/>
            <a:ext cx="1957696" cy="253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02275" y="2178546"/>
            <a:ext cx="830997" cy="33181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4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400" dirty="0">
              <a:solidFill>
                <a:srgbClr val="F0BEC7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63929" y="642030"/>
            <a:ext cx="10938076" cy="411266"/>
            <a:chOff x="4090722" y="1435703"/>
            <a:chExt cx="7415478" cy="850868"/>
          </a:xfrm>
        </p:grpSpPr>
        <p:sp>
          <p:nvSpPr>
            <p:cNvPr id="13" name="任意多边形: 形状 12"/>
            <p:cNvSpPr/>
            <p:nvPr/>
          </p:nvSpPr>
          <p:spPr>
            <a:xfrm>
              <a:off x="4090722" y="1435703"/>
              <a:ext cx="7073900" cy="826237"/>
            </a:xfrm>
            <a:custGeom>
              <a:avLst/>
              <a:gdLst>
                <a:gd name="connsiteX0" fmla="*/ 0 w 7073900"/>
                <a:gd name="connsiteY0" fmla="*/ 685966 h 826237"/>
                <a:gd name="connsiteX1" fmla="*/ 863600 w 7073900"/>
                <a:gd name="connsiteY1" fmla="*/ 101766 h 826237"/>
                <a:gd name="connsiteX2" fmla="*/ 1803400 w 7073900"/>
                <a:gd name="connsiteY2" fmla="*/ 800266 h 826237"/>
                <a:gd name="connsiteX3" fmla="*/ 2857500 w 7073900"/>
                <a:gd name="connsiteY3" fmla="*/ 166 h 826237"/>
                <a:gd name="connsiteX4" fmla="*/ 3733800 w 7073900"/>
                <a:gd name="connsiteY4" fmla="*/ 724066 h 826237"/>
                <a:gd name="connsiteX5" fmla="*/ 4686300 w 7073900"/>
                <a:gd name="connsiteY5" fmla="*/ 101766 h 826237"/>
                <a:gd name="connsiteX6" fmla="*/ 5638800 w 7073900"/>
                <a:gd name="connsiteY6" fmla="*/ 825666 h 826237"/>
                <a:gd name="connsiteX7" fmla="*/ 6591300 w 7073900"/>
                <a:gd name="connsiteY7" fmla="*/ 228766 h 826237"/>
                <a:gd name="connsiteX8" fmla="*/ 7073900 w 7073900"/>
                <a:gd name="connsiteY8" fmla="*/ 558966 h 82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00" h="826237">
                  <a:moveTo>
                    <a:pt x="0" y="685966"/>
                  </a:moveTo>
                  <a:cubicBezTo>
                    <a:pt x="281516" y="384341"/>
                    <a:pt x="563033" y="82716"/>
                    <a:pt x="863600" y="101766"/>
                  </a:cubicBezTo>
                  <a:cubicBezTo>
                    <a:pt x="1164167" y="120816"/>
                    <a:pt x="1471083" y="817199"/>
                    <a:pt x="1803400" y="800266"/>
                  </a:cubicBezTo>
                  <a:cubicBezTo>
                    <a:pt x="2135717" y="783333"/>
                    <a:pt x="2535767" y="12866"/>
                    <a:pt x="2857500" y="166"/>
                  </a:cubicBezTo>
                  <a:cubicBezTo>
                    <a:pt x="3179233" y="-12534"/>
                    <a:pt x="3429000" y="707133"/>
                    <a:pt x="3733800" y="724066"/>
                  </a:cubicBezTo>
                  <a:cubicBezTo>
                    <a:pt x="4038600" y="740999"/>
                    <a:pt x="4368800" y="84833"/>
                    <a:pt x="4686300" y="101766"/>
                  </a:cubicBezTo>
                  <a:cubicBezTo>
                    <a:pt x="5003800" y="118699"/>
                    <a:pt x="5321300" y="804499"/>
                    <a:pt x="5638800" y="825666"/>
                  </a:cubicBezTo>
                  <a:cubicBezTo>
                    <a:pt x="5956300" y="846833"/>
                    <a:pt x="6352117" y="273216"/>
                    <a:pt x="6591300" y="228766"/>
                  </a:cubicBezTo>
                  <a:cubicBezTo>
                    <a:pt x="6830483" y="184316"/>
                    <a:pt x="6952191" y="371641"/>
                    <a:pt x="7073900" y="558966"/>
                  </a:cubicBezTo>
                </a:path>
              </a:pathLst>
            </a:custGeom>
            <a:noFill/>
            <a:ln w="57150">
              <a:solidFill>
                <a:srgbClr val="F0BE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4432300" y="1460334"/>
              <a:ext cx="7073900" cy="826237"/>
            </a:xfrm>
            <a:custGeom>
              <a:avLst/>
              <a:gdLst>
                <a:gd name="connsiteX0" fmla="*/ 0 w 7073900"/>
                <a:gd name="connsiteY0" fmla="*/ 685966 h 826237"/>
                <a:gd name="connsiteX1" fmla="*/ 863600 w 7073900"/>
                <a:gd name="connsiteY1" fmla="*/ 101766 h 826237"/>
                <a:gd name="connsiteX2" fmla="*/ 1803400 w 7073900"/>
                <a:gd name="connsiteY2" fmla="*/ 800266 h 826237"/>
                <a:gd name="connsiteX3" fmla="*/ 2857500 w 7073900"/>
                <a:gd name="connsiteY3" fmla="*/ 166 h 826237"/>
                <a:gd name="connsiteX4" fmla="*/ 3733800 w 7073900"/>
                <a:gd name="connsiteY4" fmla="*/ 724066 h 826237"/>
                <a:gd name="connsiteX5" fmla="*/ 4686300 w 7073900"/>
                <a:gd name="connsiteY5" fmla="*/ 101766 h 826237"/>
                <a:gd name="connsiteX6" fmla="*/ 5638800 w 7073900"/>
                <a:gd name="connsiteY6" fmla="*/ 825666 h 826237"/>
                <a:gd name="connsiteX7" fmla="*/ 6591300 w 7073900"/>
                <a:gd name="connsiteY7" fmla="*/ 228766 h 826237"/>
                <a:gd name="connsiteX8" fmla="*/ 7073900 w 7073900"/>
                <a:gd name="connsiteY8" fmla="*/ 558966 h 82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00" h="826237">
                  <a:moveTo>
                    <a:pt x="0" y="685966"/>
                  </a:moveTo>
                  <a:cubicBezTo>
                    <a:pt x="281516" y="384341"/>
                    <a:pt x="563033" y="82716"/>
                    <a:pt x="863600" y="101766"/>
                  </a:cubicBezTo>
                  <a:cubicBezTo>
                    <a:pt x="1164167" y="120816"/>
                    <a:pt x="1471083" y="817199"/>
                    <a:pt x="1803400" y="800266"/>
                  </a:cubicBezTo>
                  <a:cubicBezTo>
                    <a:pt x="2135717" y="783333"/>
                    <a:pt x="2535767" y="12866"/>
                    <a:pt x="2857500" y="166"/>
                  </a:cubicBezTo>
                  <a:cubicBezTo>
                    <a:pt x="3179233" y="-12534"/>
                    <a:pt x="3429000" y="707133"/>
                    <a:pt x="3733800" y="724066"/>
                  </a:cubicBezTo>
                  <a:cubicBezTo>
                    <a:pt x="4038600" y="740999"/>
                    <a:pt x="4368800" y="84833"/>
                    <a:pt x="4686300" y="101766"/>
                  </a:cubicBezTo>
                  <a:cubicBezTo>
                    <a:pt x="5003800" y="118699"/>
                    <a:pt x="5321300" y="804499"/>
                    <a:pt x="5638800" y="825666"/>
                  </a:cubicBezTo>
                  <a:cubicBezTo>
                    <a:pt x="5956300" y="846833"/>
                    <a:pt x="6352117" y="273216"/>
                    <a:pt x="6591300" y="228766"/>
                  </a:cubicBezTo>
                  <a:cubicBezTo>
                    <a:pt x="6830483" y="184316"/>
                    <a:pt x="6952191" y="371641"/>
                    <a:pt x="7073900" y="558966"/>
                  </a:cubicBezTo>
                </a:path>
              </a:pathLst>
            </a:custGeom>
            <a:noFill/>
            <a:ln w="571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541351" y="5408983"/>
            <a:ext cx="1891975" cy="395721"/>
            <a:chOff x="2894746" y="2163006"/>
            <a:chExt cx="1891975" cy="3957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19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" name="直接连接符 21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  <p:bldP spid="9" grpId="0" animBg="1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23333" y="868101"/>
            <a:ext cx="3082986" cy="4525702"/>
          </a:xfrm>
          <a:prstGeom prst="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44" y="868101"/>
            <a:ext cx="1764614" cy="175963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176" y="2182250"/>
            <a:ext cx="1764614" cy="175963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44" y="3062068"/>
            <a:ext cx="1764614" cy="175963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2"/>
          <a:stretch>
            <a:fillRect/>
          </a:stretch>
        </p:blipFill>
        <p:spPr>
          <a:xfrm>
            <a:off x="8241176" y="868102"/>
            <a:ext cx="1764614" cy="100699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2"/>
          <a:stretch>
            <a:fillRect/>
          </a:stretch>
        </p:blipFill>
        <p:spPr>
          <a:xfrm>
            <a:off x="8258010" y="4238474"/>
            <a:ext cx="1764614" cy="100699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2"/>
          <a:stretch>
            <a:fillRect/>
          </a:stretch>
        </p:blipFill>
        <p:spPr>
          <a:xfrm>
            <a:off x="6210344" y="5084342"/>
            <a:ext cx="1764614" cy="1006998"/>
          </a:xfrm>
          <a:prstGeom prst="rect">
            <a:avLst/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992625" y="1328406"/>
            <a:ext cx="1615851" cy="360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点击输入详细内容，添加你的论文内容。点击输入详细内容。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00769" y="1383548"/>
            <a:ext cx="553998" cy="4204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请在此输入您的标题</a:t>
            </a:r>
            <a:endParaRPr lang="zh-CN" altLang="en-US" sz="24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623333" y="5776142"/>
            <a:ext cx="1891975" cy="395721"/>
            <a:chOff x="2894746" y="2163006"/>
            <a:chExt cx="1891975" cy="395721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组合 35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41" name="直接连接符 40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直接连接符 37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组合 42"/>
          <p:cNvGrpSpPr/>
          <p:nvPr/>
        </p:nvGrpSpPr>
        <p:grpSpPr>
          <a:xfrm>
            <a:off x="1595561" y="2909944"/>
            <a:ext cx="465734" cy="446791"/>
            <a:chOff x="1061884" y="1282071"/>
            <a:chExt cx="741516" cy="71135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椭圆 45"/>
          <p:cNvSpPr/>
          <p:nvPr/>
        </p:nvSpPr>
        <p:spPr>
          <a:xfrm>
            <a:off x="9975380" y="1296923"/>
            <a:ext cx="301614" cy="301614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959464">
            <a:off x="1021137" y="766572"/>
            <a:ext cx="601330" cy="577885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20400918">
            <a:off x="11322712" y="3458479"/>
            <a:ext cx="716757" cy="68881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3959464">
            <a:off x="880686" y="4140544"/>
            <a:ext cx="601330" cy="577885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3959464">
            <a:off x="10400738" y="5423678"/>
            <a:ext cx="1452010" cy="1224632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6210344" y="878662"/>
            <a:ext cx="1759628" cy="1749074"/>
          </a:xfrm>
          <a:prstGeom prst="rect">
            <a:avLst/>
          </a:prstGeom>
          <a:solidFill>
            <a:srgbClr val="F0BEC7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8236190" y="2182250"/>
            <a:ext cx="1759628" cy="1749074"/>
          </a:xfrm>
          <a:prstGeom prst="rect">
            <a:avLst/>
          </a:prstGeom>
          <a:solidFill>
            <a:srgbClr val="ADDDE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99376" y="5084342"/>
            <a:ext cx="1759628" cy="1006998"/>
          </a:xfrm>
          <a:prstGeom prst="rect">
            <a:avLst/>
          </a:prstGeom>
          <a:solidFill>
            <a:srgbClr val="F0BEC7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220316" y="3067291"/>
            <a:ext cx="1759628" cy="1754411"/>
          </a:xfrm>
          <a:prstGeom prst="rect">
            <a:avLst/>
          </a:prstGeom>
          <a:solidFill>
            <a:srgbClr val="ADDDE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3" grpId="0"/>
      <p:bldP spid="3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72"/>
          <p:cNvSpPr/>
          <p:nvPr/>
        </p:nvSpPr>
        <p:spPr>
          <a:xfrm>
            <a:off x="860891" y="587925"/>
            <a:ext cx="10387584" cy="5803392"/>
          </a:xfrm>
          <a:prstGeom prst="rect">
            <a:avLst/>
          </a:prstGeom>
          <a:noFill/>
          <a:ln w="120650">
            <a:solidFill>
              <a:srgbClr val="F0B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8504077" y="36336"/>
            <a:ext cx="363107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3617140" y="1391172"/>
            <a:ext cx="4875085" cy="4724503"/>
            <a:chOff x="5606648" y="2301585"/>
            <a:chExt cx="5574893" cy="5489245"/>
          </a:xfrm>
        </p:grpSpPr>
        <p:grpSp>
          <p:nvGrpSpPr>
            <p:cNvPr id="75" name="组合 74"/>
            <p:cNvGrpSpPr/>
            <p:nvPr/>
          </p:nvGrpSpPr>
          <p:grpSpPr>
            <a:xfrm>
              <a:off x="7375109" y="2301585"/>
              <a:ext cx="2053823" cy="2642089"/>
              <a:chOff x="10487645" y="3296699"/>
              <a:chExt cx="2935065" cy="3784424"/>
            </a:xfrm>
            <a:solidFill>
              <a:srgbClr val="F0BEC7"/>
            </a:solidFill>
          </p:grpSpPr>
          <p:sp>
            <p:nvSpPr>
              <p:cNvPr id="76" name="Shape 910"/>
              <p:cNvSpPr/>
              <p:nvPr/>
            </p:nvSpPr>
            <p:spPr>
              <a:xfrm>
                <a:off x="10487645" y="3296699"/>
                <a:ext cx="2935065" cy="3784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01" extrusionOk="0">
                    <a:moveTo>
                      <a:pt x="10800" y="0"/>
                    </a:moveTo>
                    <a:cubicBezTo>
                      <a:pt x="4845" y="0"/>
                      <a:pt x="0" y="3723"/>
                      <a:pt x="0" y="8299"/>
                    </a:cubicBezTo>
                    <a:cubicBezTo>
                      <a:pt x="0" y="10106"/>
                      <a:pt x="742" y="11823"/>
                      <a:pt x="2146" y="13265"/>
                    </a:cubicBezTo>
                    <a:lnTo>
                      <a:pt x="9273" y="20803"/>
                    </a:lnTo>
                    <a:cubicBezTo>
                      <a:pt x="10027" y="21600"/>
                      <a:pt x="11574" y="21600"/>
                      <a:pt x="12327" y="20803"/>
                    </a:cubicBezTo>
                    <a:lnTo>
                      <a:pt x="19448" y="13271"/>
                    </a:lnTo>
                    <a:cubicBezTo>
                      <a:pt x="20858" y="11823"/>
                      <a:pt x="21600" y="10106"/>
                      <a:pt x="21600" y="8299"/>
                    </a:cubicBezTo>
                    <a:cubicBezTo>
                      <a:pt x="21600" y="3723"/>
                      <a:pt x="16756" y="0"/>
                      <a:pt x="1080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77" name="Shape 911"/>
              <p:cNvSpPr/>
              <p:nvPr/>
            </p:nvSpPr>
            <p:spPr>
              <a:xfrm>
                <a:off x="11062915" y="3835149"/>
                <a:ext cx="1765010" cy="1079897"/>
              </a:xfrm>
              <a:prstGeom prst="rect">
                <a:avLst/>
              </a:prstGeom>
              <a:grpFill/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>
                    <a:solidFill>
                      <a:srgbClr val="FFFFFF"/>
                    </a:solidFill>
                    <a:latin typeface="Lato Light"/>
                    <a:ea typeface="Lato Light"/>
                    <a:cs typeface="Lato Light"/>
                    <a:sym typeface="Lato Light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49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sz="49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8599427" y="3658818"/>
              <a:ext cx="2577780" cy="2049762"/>
              <a:chOff x="12237287" y="5240747"/>
              <a:chExt cx="3683838" cy="2935999"/>
            </a:xfrm>
          </p:grpSpPr>
          <p:sp>
            <p:nvSpPr>
              <p:cNvPr id="81" name="Shape 906"/>
              <p:cNvSpPr/>
              <p:nvPr/>
            </p:nvSpPr>
            <p:spPr>
              <a:xfrm>
                <a:off x="12237287" y="5240747"/>
                <a:ext cx="3683838" cy="29359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3" h="21600" extrusionOk="0">
                    <a:moveTo>
                      <a:pt x="12228" y="0"/>
                    </a:moveTo>
                    <a:cubicBezTo>
                      <a:pt x="11381" y="0"/>
                      <a:pt x="10538" y="179"/>
                      <a:pt x="9724" y="531"/>
                    </a:cubicBezTo>
                    <a:cubicBezTo>
                      <a:pt x="8048" y="1258"/>
                      <a:pt x="6627" y="2654"/>
                      <a:pt x="5614" y="4568"/>
                    </a:cubicBezTo>
                    <a:lnTo>
                      <a:pt x="272" y="14375"/>
                    </a:lnTo>
                    <a:cubicBezTo>
                      <a:pt x="-294" y="15412"/>
                      <a:pt x="64" y="16882"/>
                      <a:pt x="979" y="17279"/>
                    </a:cubicBezTo>
                    <a:lnTo>
                      <a:pt x="9616" y="21021"/>
                    </a:lnTo>
                    <a:cubicBezTo>
                      <a:pt x="10465" y="21406"/>
                      <a:pt x="11340" y="21600"/>
                      <a:pt x="12224" y="21600"/>
                    </a:cubicBezTo>
                    <a:cubicBezTo>
                      <a:pt x="13072" y="21600"/>
                      <a:pt x="13915" y="21421"/>
                      <a:pt x="14728" y="21068"/>
                    </a:cubicBezTo>
                    <a:cubicBezTo>
                      <a:pt x="18975" y="19228"/>
                      <a:pt x="21306" y="13126"/>
                      <a:pt x="19927" y="7463"/>
                    </a:cubicBezTo>
                    <a:cubicBezTo>
                      <a:pt x="18838" y="2999"/>
                      <a:pt x="15745" y="0"/>
                      <a:pt x="12228" y="0"/>
                    </a:cubicBezTo>
                    <a:close/>
                  </a:path>
                </a:pathLst>
              </a:custGeom>
              <a:solidFill>
                <a:srgbClr val="F3D8DA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82" name="Shape 914"/>
              <p:cNvSpPr/>
              <p:nvPr/>
            </p:nvSpPr>
            <p:spPr>
              <a:xfrm>
                <a:off x="13475915" y="5650069"/>
                <a:ext cx="1765010" cy="107989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>
                    <a:solidFill>
                      <a:srgbClr val="FFFFFF"/>
                    </a:solidFill>
                    <a:latin typeface="Lato Light"/>
                    <a:ea typeface="Lato Light"/>
                    <a:cs typeface="Lato Light"/>
                    <a:sym typeface="Lato Light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49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sz="49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8463393" y="5423221"/>
              <a:ext cx="2054177" cy="2367609"/>
              <a:chOff x="12042883" y="7768009"/>
              <a:chExt cx="2935572" cy="3391270"/>
            </a:xfrm>
          </p:grpSpPr>
          <p:sp>
            <p:nvSpPr>
              <p:cNvPr id="86" name="Shape 907"/>
              <p:cNvSpPr/>
              <p:nvPr/>
            </p:nvSpPr>
            <p:spPr>
              <a:xfrm>
                <a:off x="12042883" y="7768009"/>
                <a:ext cx="2935572" cy="3391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9" h="21341" extrusionOk="0">
                    <a:moveTo>
                      <a:pt x="10638" y="21341"/>
                    </a:moveTo>
                    <a:lnTo>
                      <a:pt x="10638" y="21341"/>
                    </a:lnTo>
                    <a:cubicBezTo>
                      <a:pt x="12890" y="21341"/>
                      <a:pt x="15047" y="20730"/>
                      <a:pt x="16875" y="19576"/>
                    </a:cubicBezTo>
                    <a:cubicBezTo>
                      <a:pt x="19171" y="18126"/>
                      <a:pt x="20681" y="15986"/>
                      <a:pt x="21125" y="13550"/>
                    </a:cubicBezTo>
                    <a:cubicBezTo>
                      <a:pt x="21569" y="11113"/>
                      <a:pt x="20895" y="8672"/>
                      <a:pt x="19226" y="6676"/>
                    </a:cubicBezTo>
                    <a:cubicBezTo>
                      <a:pt x="17867" y="5050"/>
                      <a:pt x="15983" y="3877"/>
                      <a:pt x="13781" y="3284"/>
                    </a:cubicBezTo>
                    <a:lnTo>
                      <a:pt x="2433" y="80"/>
                    </a:lnTo>
                    <a:cubicBezTo>
                      <a:pt x="1232" y="-259"/>
                      <a:pt x="1" y="519"/>
                      <a:pt x="1" y="1615"/>
                    </a:cubicBezTo>
                    <a:lnTo>
                      <a:pt x="1" y="11975"/>
                    </a:lnTo>
                    <a:cubicBezTo>
                      <a:pt x="-31" y="13987"/>
                      <a:pt x="670" y="15907"/>
                      <a:pt x="2030" y="17533"/>
                    </a:cubicBezTo>
                    <a:cubicBezTo>
                      <a:pt x="4023" y="19917"/>
                      <a:pt x="7242" y="21340"/>
                      <a:pt x="10638" y="21341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87" name="Shape 917"/>
              <p:cNvSpPr/>
              <p:nvPr/>
            </p:nvSpPr>
            <p:spPr>
              <a:xfrm>
                <a:off x="12485315" y="8515543"/>
                <a:ext cx="1765010" cy="107989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>
                    <a:solidFill>
                      <a:srgbClr val="FFFFFF"/>
                    </a:solidFill>
                    <a:latin typeface="Lato Light"/>
                    <a:ea typeface="Lato Light"/>
                    <a:cs typeface="Lato Light"/>
                    <a:sym typeface="Lato Light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49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sz="49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6286825" y="5423221"/>
              <a:ext cx="2053557" cy="2367609"/>
              <a:chOff x="8932407" y="7768009"/>
              <a:chExt cx="2934684" cy="3391270"/>
            </a:xfrm>
          </p:grpSpPr>
          <p:sp>
            <p:nvSpPr>
              <p:cNvPr id="91" name="Shape 908"/>
              <p:cNvSpPr/>
              <p:nvPr/>
            </p:nvSpPr>
            <p:spPr>
              <a:xfrm>
                <a:off x="8932407" y="7768009"/>
                <a:ext cx="2934684" cy="3391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20" h="21341" extrusionOk="0">
                    <a:moveTo>
                      <a:pt x="1927" y="6676"/>
                    </a:moveTo>
                    <a:cubicBezTo>
                      <a:pt x="-1350" y="10796"/>
                      <a:pt x="-347" y="16583"/>
                      <a:pt x="4165" y="19576"/>
                    </a:cubicBezTo>
                    <a:cubicBezTo>
                      <a:pt x="5903" y="20730"/>
                      <a:pt x="7956" y="21341"/>
                      <a:pt x="10098" y="21341"/>
                    </a:cubicBezTo>
                    <a:cubicBezTo>
                      <a:pt x="13330" y="21341"/>
                      <a:pt x="16391" y="19917"/>
                      <a:pt x="18288" y="17533"/>
                    </a:cubicBezTo>
                    <a:cubicBezTo>
                      <a:pt x="19582" y="15907"/>
                      <a:pt x="20250" y="13987"/>
                      <a:pt x="20219" y="11983"/>
                    </a:cubicBezTo>
                    <a:lnTo>
                      <a:pt x="20219" y="1615"/>
                    </a:lnTo>
                    <a:cubicBezTo>
                      <a:pt x="20219" y="519"/>
                      <a:pt x="19048" y="-259"/>
                      <a:pt x="17906" y="80"/>
                    </a:cubicBezTo>
                    <a:lnTo>
                      <a:pt x="7118" y="3282"/>
                    </a:lnTo>
                    <a:cubicBezTo>
                      <a:pt x="5012" y="3877"/>
                      <a:pt x="3222" y="5050"/>
                      <a:pt x="1927" y="6676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92" name="Shape 920"/>
              <p:cNvSpPr/>
              <p:nvPr/>
            </p:nvSpPr>
            <p:spPr>
              <a:xfrm>
                <a:off x="9551615" y="8443067"/>
                <a:ext cx="1765009" cy="107989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>
                    <a:solidFill>
                      <a:srgbClr val="FFFFFF"/>
                    </a:solidFill>
                    <a:latin typeface="Lato Light"/>
                    <a:ea typeface="Lato Light"/>
                    <a:cs typeface="Lato Light"/>
                    <a:sym typeface="Lato Light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49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sz="49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5606648" y="3658818"/>
              <a:ext cx="2577738" cy="2049762"/>
              <a:chOff x="7960384" y="5240747"/>
              <a:chExt cx="3683778" cy="2935999"/>
            </a:xfrm>
            <a:solidFill>
              <a:srgbClr val="ADDDE4"/>
            </a:solidFill>
          </p:grpSpPr>
          <p:sp>
            <p:nvSpPr>
              <p:cNvPr id="96" name="Shape 909"/>
              <p:cNvSpPr/>
              <p:nvPr/>
            </p:nvSpPr>
            <p:spPr>
              <a:xfrm>
                <a:off x="7960384" y="5240747"/>
                <a:ext cx="3683778" cy="29359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3" h="21600" extrusionOk="0">
                    <a:moveTo>
                      <a:pt x="10599" y="531"/>
                    </a:moveTo>
                    <a:cubicBezTo>
                      <a:pt x="9785" y="179"/>
                      <a:pt x="8943" y="0"/>
                      <a:pt x="8096" y="0"/>
                    </a:cubicBezTo>
                    <a:cubicBezTo>
                      <a:pt x="4579" y="0"/>
                      <a:pt x="1485" y="2999"/>
                      <a:pt x="397" y="7463"/>
                    </a:cubicBezTo>
                    <a:cubicBezTo>
                      <a:pt x="-983" y="13126"/>
                      <a:pt x="1350" y="19228"/>
                      <a:pt x="5596" y="21068"/>
                    </a:cubicBezTo>
                    <a:cubicBezTo>
                      <a:pt x="6409" y="21421"/>
                      <a:pt x="7251" y="21600"/>
                      <a:pt x="8099" y="21600"/>
                    </a:cubicBezTo>
                    <a:lnTo>
                      <a:pt x="8099" y="21600"/>
                    </a:lnTo>
                    <a:cubicBezTo>
                      <a:pt x="8984" y="21600"/>
                      <a:pt x="9858" y="21406"/>
                      <a:pt x="10700" y="21024"/>
                    </a:cubicBezTo>
                    <a:lnTo>
                      <a:pt x="19344" y="17279"/>
                    </a:lnTo>
                    <a:cubicBezTo>
                      <a:pt x="20259" y="16882"/>
                      <a:pt x="20617" y="15412"/>
                      <a:pt x="20052" y="14375"/>
                    </a:cubicBezTo>
                    <a:lnTo>
                      <a:pt x="14714" y="4576"/>
                    </a:lnTo>
                    <a:cubicBezTo>
                      <a:pt x="13697" y="2654"/>
                      <a:pt x="12276" y="1258"/>
                      <a:pt x="10599" y="531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97" name="Shape 923"/>
              <p:cNvSpPr/>
              <p:nvPr/>
            </p:nvSpPr>
            <p:spPr>
              <a:xfrm>
                <a:off x="8751515" y="5647398"/>
                <a:ext cx="1765010" cy="1079897"/>
              </a:xfrm>
              <a:prstGeom prst="rect">
                <a:avLst/>
              </a:prstGeom>
              <a:grpFill/>
              <a:ln w="12700">
                <a:miter lim="400000"/>
              </a:ln>
            </p:spPr>
            <p:txBody>
              <a:bodyPr lIns="0" tIns="0" rIns="0" bIns="0">
                <a:spAutoFit/>
              </a:bodyPr>
              <a:lstStyle>
                <a:lvl1pPr defTabSz="647700">
                  <a:lnSpc>
                    <a:spcPct val="120000"/>
                  </a:lnSpc>
                  <a:spcBef>
                    <a:spcPts val="1700"/>
                  </a:spcBef>
                  <a:defRPr sz="7000">
                    <a:solidFill>
                      <a:srgbClr val="FFFFFF"/>
                    </a:solidFill>
                    <a:latin typeface="Lato Light"/>
                    <a:ea typeface="Lato Light"/>
                    <a:cs typeface="Lato Light"/>
                    <a:sym typeface="Lato Light"/>
                  </a:defRPr>
                </a:lvl1pPr>
              </a:lstStyle>
              <a:p>
                <a:pPr algn="ctr" fontAlgn="auto">
                  <a:lnSpc>
                    <a:spcPct val="100000"/>
                  </a:lnSpc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49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sz="49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5" name="文本框 124"/>
            <p:cNvSpPr txBox="1"/>
            <p:nvPr/>
          </p:nvSpPr>
          <p:spPr>
            <a:xfrm>
              <a:off x="5924796" y="4689371"/>
              <a:ext cx="1961345" cy="393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7526740" y="3436479"/>
              <a:ext cx="1961345" cy="393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9220196" y="4689371"/>
              <a:ext cx="1961345" cy="393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6410215" y="6721741"/>
              <a:ext cx="1961345" cy="393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8644985" y="6739133"/>
              <a:ext cx="1961345" cy="393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1" name="文本框 130"/>
          <p:cNvSpPr txBox="1">
            <a:spLocks noChangeArrowheads="1"/>
          </p:cNvSpPr>
          <p:nvPr/>
        </p:nvSpPr>
        <p:spPr bwMode="auto">
          <a:xfrm>
            <a:off x="1435767" y="1794404"/>
            <a:ext cx="3483857" cy="62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矩形: 圆角 131"/>
          <p:cNvSpPr/>
          <p:nvPr/>
        </p:nvSpPr>
        <p:spPr>
          <a:xfrm>
            <a:off x="1463224" y="1179321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>
            <a:spLocks noChangeArrowheads="1"/>
          </p:cNvSpPr>
          <p:nvPr/>
        </p:nvSpPr>
        <p:spPr bwMode="auto">
          <a:xfrm>
            <a:off x="1463224" y="5418217"/>
            <a:ext cx="2638021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: 圆角 133"/>
          <p:cNvSpPr/>
          <p:nvPr/>
        </p:nvSpPr>
        <p:spPr>
          <a:xfrm>
            <a:off x="1490681" y="4803134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>
            <a:spLocks noChangeArrowheads="1"/>
          </p:cNvSpPr>
          <p:nvPr/>
        </p:nvSpPr>
        <p:spPr bwMode="auto">
          <a:xfrm>
            <a:off x="7972089" y="2032123"/>
            <a:ext cx="2729778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矩形: 圆角 135"/>
          <p:cNvSpPr/>
          <p:nvPr/>
        </p:nvSpPr>
        <p:spPr>
          <a:xfrm>
            <a:off x="7999546" y="1458539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任意多边形 3"/>
          <p:cNvSpPr/>
          <p:nvPr/>
        </p:nvSpPr>
        <p:spPr>
          <a:xfrm flipH="1">
            <a:off x="8259949" y="4688766"/>
            <a:ext cx="3921147" cy="2167769"/>
          </a:xfrm>
          <a:custGeom>
            <a:avLst/>
            <a:gdLst>
              <a:gd name="connsiteX0" fmla="*/ 2842877 w 6720815"/>
              <a:gd name="connsiteY0" fmla="*/ 0 h 3974251"/>
              <a:gd name="connsiteX1" fmla="*/ 6720815 w 6720815"/>
              <a:gd name="connsiteY1" fmla="*/ 3877938 h 3974251"/>
              <a:gd name="connsiteX2" fmla="*/ 6718380 w 6720815"/>
              <a:gd name="connsiteY2" fmla="*/ 3974251 h 3974251"/>
              <a:gd name="connsiteX3" fmla="*/ 0 w 6720815"/>
              <a:gd name="connsiteY3" fmla="*/ 3974251 h 3974251"/>
              <a:gd name="connsiteX4" fmla="*/ 0 w 6720815"/>
              <a:gd name="connsiteY4" fmla="*/ 1246687 h 3974251"/>
              <a:gd name="connsiteX5" fmla="*/ 100761 w 6720815"/>
              <a:gd name="connsiteY5" fmla="*/ 1135822 h 3974251"/>
              <a:gd name="connsiteX6" fmla="*/ 2842877 w 6720815"/>
              <a:gd name="connsiteY6" fmla="*/ 0 h 39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0815" h="3974251">
                <a:moveTo>
                  <a:pt x="2842877" y="0"/>
                </a:moveTo>
                <a:cubicBezTo>
                  <a:pt x="4984603" y="0"/>
                  <a:pt x="6720815" y="1736212"/>
                  <a:pt x="6720815" y="3877938"/>
                </a:cubicBezTo>
                <a:lnTo>
                  <a:pt x="6718380" y="3974251"/>
                </a:lnTo>
                <a:lnTo>
                  <a:pt x="0" y="3974251"/>
                </a:lnTo>
                <a:lnTo>
                  <a:pt x="0" y="1246687"/>
                </a:lnTo>
                <a:lnTo>
                  <a:pt x="100761" y="1135822"/>
                </a:lnTo>
                <a:cubicBezTo>
                  <a:pt x="802530" y="434053"/>
                  <a:pt x="1772014" y="0"/>
                  <a:pt x="2842877" y="0"/>
                </a:cubicBezTo>
                <a:close/>
              </a:path>
            </a:pathLst>
          </a:custGeom>
          <a:solidFill>
            <a:srgbClr val="ADDDE4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131" grpId="0"/>
      <p:bldP spid="132" grpId="0" animBg="1"/>
      <p:bldP spid="133" grpId="0"/>
      <p:bldP spid="134" grpId="0" animBg="1"/>
      <p:bldP spid="135" grpId="0"/>
      <p:bldP spid="136" grpId="0" animBg="1"/>
      <p:bldP spid="1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0891" y="587925"/>
            <a:ext cx="10387584" cy="5803392"/>
          </a:xfrm>
          <a:prstGeom prst="rect">
            <a:avLst/>
          </a:prstGeom>
          <a:noFill/>
          <a:ln w="120650">
            <a:solidFill>
              <a:srgbClr val="F0B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51736" y="18188"/>
            <a:ext cx="363107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2941320"/>
            <a:ext cx="3927763" cy="3916680"/>
            <a:chOff x="2078181" y="1470660"/>
            <a:chExt cx="3927763" cy="391668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39148" y="2941320"/>
            <a:ext cx="2872852" cy="2968413"/>
            <a:chOff x="2078181" y="1470660"/>
            <a:chExt cx="3927763" cy="391668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35767" y="1794404"/>
            <a:ext cx="5078869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1463224" y="1179321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423385" y="2941320"/>
            <a:ext cx="2448748" cy="2104814"/>
            <a:chOff x="2078181" y="1470660"/>
            <a:chExt cx="3927763" cy="391668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530785" y="5446278"/>
            <a:ext cx="1891975" cy="395721"/>
            <a:chOff x="2894746" y="2163006"/>
            <a:chExt cx="1891975" cy="39572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直接连接符 18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686606" y="506056"/>
            <a:ext cx="465734" cy="446791"/>
            <a:chOff x="1061884" y="1282071"/>
            <a:chExt cx="741516" cy="71135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等腰三角形 26"/>
          <p:cNvSpPr/>
          <p:nvPr/>
        </p:nvSpPr>
        <p:spPr>
          <a:xfrm rot="20400918" flipV="1">
            <a:off x="8289380" y="1814832"/>
            <a:ext cx="716757" cy="702828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3959464">
            <a:off x="10872918" y="3313984"/>
            <a:ext cx="601330" cy="577885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5651612">
            <a:off x="5328678" y="148100"/>
            <a:ext cx="1452010" cy="1224632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/>
      <p:bldP spid="11" grpId="0" animBg="1"/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191082" y="268224"/>
            <a:ext cx="2739211" cy="73030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6600" spc="600" dirty="0">
                <a:solidFill>
                  <a:srgbClr val="F3D8DA"/>
                </a:solidFill>
                <a:latin typeface="Agency FB" panose="020B0503020202020204" pitchFamily="34" charset="0"/>
              </a:rPr>
              <a:t>c</a:t>
            </a:r>
            <a:r>
              <a:rPr lang="en-US" altLang="zh-CN" sz="16600" spc="600" dirty="0">
                <a:solidFill>
                  <a:srgbClr val="E9E9E9"/>
                </a:solidFill>
                <a:latin typeface="Agency FB" panose="020B0503020202020204" pitchFamily="34" charset="0"/>
              </a:rPr>
              <a:t>o</a:t>
            </a:r>
            <a:r>
              <a:rPr lang="en-US" altLang="zh-CN" sz="16600" spc="600" dirty="0">
                <a:solidFill>
                  <a:srgbClr val="ADDDE4"/>
                </a:solidFill>
                <a:latin typeface="Agency FB" panose="020B0503020202020204" pitchFamily="34" charset="0"/>
              </a:rPr>
              <a:t>n</a:t>
            </a:r>
            <a:r>
              <a:rPr lang="en-US" altLang="zh-CN" sz="16600" spc="600" dirty="0">
                <a:solidFill>
                  <a:srgbClr val="F0BEC7"/>
                </a:solidFill>
                <a:latin typeface="Agency FB" panose="020B0503020202020204" pitchFamily="34" charset="0"/>
              </a:rPr>
              <a:t>t</a:t>
            </a:r>
            <a:r>
              <a:rPr lang="en-US" altLang="zh-CN" sz="16600" spc="600" dirty="0">
                <a:solidFill>
                  <a:srgbClr val="FDDDDE"/>
                </a:solidFill>
                <a:latin typeface="Agency FB" panose="020B0503020202020204" pitchFamily="34" charset="0"/>
              </a:rPr>
              <a:t>e</a:t>
            </a:r>
            <a:r>
              <a:rPr lang="en-US" altLang="zh-CN" sz="16600" spc="600" dirty="0">
                <a:solidFill>
                  <a:srgbClr val="E9E9E9"/>
                </a:solidFill>
                <a:latin typeface="Agency FB" panose="020B0503020202020204" pitchFamily="34" charset="0"/>
              </a:rPr>
              <a:t>n</a:t>
            </a:r>
            <a:r>
              <a:rPr lang="en-US" altLang="zh-CN" sz="16600" spc="600" dirty="0">
                <a:solidFill>
                  <a:srgbClr val="ADDDE4"/>
                </a:solidFill>
                <a:latin typeface="Agency FB" panose="020B0503020202020204" pitchFamily="34" charset="0"/>
              </a:rPr>
              <a:t>t</a:t>
            </a:r>
            <a:r>
              <a:rPr lang="en-US" altLang="zh-CN" sz="16600" spc="600" dirty="0">
                <a:solidFill>
                  <a:srgbClr val="EAEAEA"/>
                </a:solidFill>
                <a:latin typeface="Agency FB" panose="020B0503020202020204" pitchFamily="34" charset="0"/>
              </a:rPr>
              <a:t>s</a:t>
            </a:r>
            <a:endParaRPr lang="zh-CN" altLang="en-US" sz="16600" spc="600" dirty="0">
              <a:solidFill>
                <a:srgbClr val="EAEAEA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solidFill>
            <a:srgbClr val="FDDDDE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38045" y="1633728"/>
            <a:ext cx="1538883" cy="321868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zh-CN" altLang="en-US" sz="88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931408" y="1127760"/>
            <a:ext cx="536448" cy="505968"/>
            <a:chOff x="5577840" y="920496"/>
            <a:chExt cx="536448" cy="505968"/>
          </a:xfrm>
        </p:grpSpPr>
        <p:sp>
          <p:nvSpPr>
            <p:cNvPr id="8" name="椭圆 7"/>
            <p:cNvSpPr/>
            <p:nvPr/>
          </p:nvSpPr>
          <p:spPr>
            <a:xfrm>
              <a:off x="5663184" y="975360"/>
              <a:ext cx="451104" cy="451104"/>
            </a:xfrm>
            <a:prstGeom prst="ellipse">
              <a:avLst/>
            </a:prstGeom>
            <a:noFill/>
            <a:ln w="889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77840" y="920496"/>
              <a:ext cx="451104" cy="451104"/>
            </a:xfrm>
            <a:prstGeom prst="ellipse">
              <a:avLst/>
            </a:prstGeom>
            <a:solidFill>
              <a:srgbClr val="FDDDDE"/>
            </a:solidFill>
            <a:ln w="1238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31408" y="2530856"/>
            <a:ext cx="536448" cy="505968"/>
            <a:chOff x="5577840" y="920496"/>
            <a:chExt cx="536448" cy="505968"/>
          </a:xfrm>
        </p:grpSpPr>
        <p:sp>
          <p:nvSpPr>
            <p:cNvPr id="12" name="椭圆 11"/>
            <p:cNvSpPr/>
            <p:nvPr/>
          </p:nvSpPr>
          <p:spPr>
            <a:xfrm>
              <a:off x="5663184" y="975360"/>
              <a:ext cx="451104" cy="451104"/>
            </a:xfrm>
            <a:prstGeom prst="ellipse">
              <a:avLst/>
            </a:prstGeom>
            <a:noFill/>
            <a:ln w="889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577840" y="920496"/>
              <a:ext cx="451104" cy="451104"/>
            </a:xfrm>
            <a:prstGeom prst="ellipse">
              <a:avLst/>
            </a:prstGeom>
            <a:solidFill>
              <a:srgbClr val="FDDDDE"/>
            </a:solidFill>
            <a:ln w="1238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1408" y="3933952"/>
            <a:ext cx="536448" cy="505968"/>
            <a:chOff x="5577840" y="920496"/>
            <a:chExt cx="536448" cy="505968"/>
          </a:xfrm>
        </p:grpSpPr>
        <p:sp>
          <p:nvSpPr>
            <p:cNvPr id="15" name="椭圆 14"/>
            <p:cNvSpPr/>
            <p:nvPr/>
          </p:nvSpPr>
          <p:spPr>
            <a:xfrm>
              <a:off x="5663184" y="975360"/>
              <a:ext cx="451104" cy="451104"/>
            </a:xfrm>
            <a:prstGeom prst="ellipse">
              <a:avLst/>
            </a:prstGeom>
            <a:noFill/>
            <a:ln w="889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577840" y="920496"/>
              <a:ext cx="451104" cy="451104"/>
            </a:xfrm>
            <a:prstGeom prst="ellipse">
              <a:avLst/>
            </a:prstGeom>
            <a:solidFill>
              <a:srgbClr val="FDDDDE"/>
            </a:solidFill>
            <a:ln w="1238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31408" y="5337048"/>
            <a:ext cx="536448" cy="505968"/>
            <a:chOff x="5577840" y="920496"/>
            <a:chExt cx="536448" cy="505968"/>
          </a:xfrm>
        </p:grpSpPr>
        <p:sp>
          <p:nvSpPr>
            <p:cNvPr id="18" name="椭圆 17"/>
            <p:cNvSpPr/>
            <p:nvPr/>
          </p:nvSpPr>
          <p:spPr>
            <a:xfrm>
              <a:off x="5663184" y="975360"/>
              <a:ext cx="451104" cy="451104"/>
            </a:xfrm>
            <a:prstGeom prst="ellipse">
              <a:avLst/>
            </a:prstGeom>
            <a:noFill/>
            <a:ln w="889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577840" y="920496"/>
              <a:ext cx="451104" cy="451104"/>
            </a:xfrm>
            <a:prstGeom prst="ellipse">
              <a:avLst/>
            </a:prstGeom>
            <a:solidFill>
              <a:srgbClr val="FDDDDE"/>
            </a:solidFill>
            <a:ln w="1238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654035" y="1127760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96707" y="2549662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39379" y="3969512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39379" y="5337048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0891" y="587925"/>
            <a:ext cx="10387584" cy="5803392"/>
          </a:xfrm>
          <a:prstGeom prst="rect">
            <a:avLst/>
          </a:prstGeom>
          <a:noFill/>
          <a:ln w="120650">
            <a:solidFill>
              <a:srgbClr val="F0B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56942" y="0"/>
            <a:ext cx="363107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719750" y="2555955"/>
            <a:ext cx="8677318" cy="1844665"/>
            <a:chOff x="0" y="3278153"/>
            <a:chExt cx="13004800" cy="2764621"/>
          </a:xfrm>
        </p:grpSpPr>
        <p:grpSp>
          <p:nvGrpSpPr>
            <p:cNvPr id="4" name="组合 3"/>
            <p:cNvGrpSpPr/>
            <p:nvPr/>
          </p:nvGrpSpPr>
          <p:grpSpPr>
            <a:xfrm>
              <a:off x="0" y="3287020"/>
              <a:ext cx="2753313" cy="2746887"/>
              <a:chOff x="2227864" y="4750946"/>
              <a:chExt cx="4498329" cy="4498151"/>
            </a:xfrm>
          </p:grpSpPr>
          <p:sp>
            <p:nvSpPr>
              <p:cNvPr id="5" name="Shape 953"/>
              <p:cNvSpPr/>
              <p:nvPr/>
            </p:nvSpPr>
            <p:spPr>
              <a:xfrm>
                <a:off x="2227864" y="4750946"/>
                <a:ext cx="4498329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14677" y="1066"/>
                    </a:moveTo>
                    <a:cubicBezTo>
                      <a:pt x="13966" y="1777"/>
                      <a:pt x="13611" y="2708"/>
                      <a:pt x="13611" y="3640"/>
                    </a:cubicBezTo>
                    <a:cubicBezTo>
                      <a:pt x="13611" y="7279"/>
                      <a:pt x="7279" y="13611"/>
                      <a:pt x="3640" y="13611"/>
                    </a:cubicBezTo>
                    <a:cubicBezTo>
                      <a:pt x="2708" y="13611"/>
                      <a:pt x="1777" y="13966"/>
                      <a:pt x="1066" y="14677"/>
                    </a:cubicBezTo>
                    <a:cubicBezTo>
                      <a:pt x="-355" y="16098"/>
                      <a:pt x="-355" y="18403"/>
                      <a:pt x="1066" y="19824"/>
                    </a:cubicBezTo>
                    <a:cubicBezTo>
                      <a:pt x="2488" y="21245"/>
                      <a:pt x="4792" y="21245"/>
                      <a:pt x="6213" y="19824"/>
                    </a:cubicBezTo>
                    <a:cubicBezTo>
                      <a:pt x="6924" y="19113"/>
                      <a:pt x="7279" y="18182"/>
                      <a:pt x="7279" y="17250"/>
                    </a:cubicBezTo>
                    <a:lnTo>
                      <a:pt x="7279" y="17250"/>
                    </a:lnTo>
                    <a:cubicBezTo>
                      <a:pt x="7279" y="13611"/>
                      <a:pt x="13611" y="7279"/>
                      <a:pt x="17250" y="7279"/>
                    </a:cubicBezTo>
                    <a:lnTo>
                      <a:pt x="17250" y="7279"/>
                    </a:lnTo>
                    <a:cubicBezTo>
                      <a:pt x="18182" y="7279"/>
                      <a:pt x="19113" y="6924"/>
                      <a:pt x="19824" y="6213"/>
                    </a:cubicBezTo>
                    <a:cubicBezTo>
                      <a:pt x="21245" y="4791"/>
                      <a:pt x="21245" y="2487"/>
                      <a:pt x="19824" y="1066"/>
                    </a:cubicBezTo>
                    <a:cubicBezTo>
                      <a:pt x="18402" y="-355"/>
                      <a:pt x="16098" y="-355"/>
                      <a:pt x="14677" y="1066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6" name="Shape 963"/>
              <p:cNvSpPr/>
              <p:nvPr/>
            </p:nvSpPr>
            <p:spPr>
              <a:xfrm>
                <a:off x="2568337" y="7795582"/>
                <a:ext cx="907170" cy="12645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046089" y="3278153"/>
              <a:ext cx="2753295" cy="2746887"/>
              <a:chOff x="5151877" y="4738246"/>
              <a:chExt cx="4498299" cy="4498151"/>
            </a:xfrm>
          </p:grpSpPr>
          <p:sp>
            <p:nvSpPr>
              <p:cNvPr id="8" name="Shape 954"/>
              <p:cNvSpPr/>
              <p:nvPr/>
            </p:nvSpPr>
            <p:spPr>
              <a:xfrm>
                <a:off x="5151877" y="4738246"/>
                <a:ext cx="4498299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1066" y="6213"/>
                    </a:moveTo>
                    <a:cubicBezTo>
                      <a:pt x="1777" y="6924"/>
                      <a:pt x="2708" y="7279"/>
                      <a:pt x="3640" y="7279"/>
                    </a:cubicBezTo>
                    <a:cubicBezTo>
                      <a:pt x="7279" y="7279"/>
                      <a:pt x="13611" y="13611"/>
                      <a:pt x="13611" y="17250"/>
                    </a:cubicBezTo>
                    <a:cubicBezTo>
                      <a:pt x="13611" y="18182"/>
                      <a:pt x="13966" y="19113"/>
                      <a:pt x="14677" y="19824"/>
                    </a:cubicBezTo>
                    <a:cubicBezTo>
                      <a:pt x="16098" y="21245"/>
                      <a:pt x="18403" y="21245"/>
                      <a:pt x="19824" y="19824"/>
                    </a:cubicBezTo>
                    <a:cubicBezTo>
                      <a:pt x="21245" y="18403"/>
                      <a:pt x="21245" y="16098"/>
                      <a:pt x="19824" y="14677"/>
                    </a:cubicBezTo>
                    <a:cubicBezTo>
                      <a:pt x="19113" y="13966"/>
                      <a:pt x="18182" y="13611"/>
                      <a:pt x="17250" y="13611"/>
                    </a:cubicBezTo>
                    <a:lnTo>
                      <a:pt x="17250" y="13611"/>
                    </a:lnTo>
                    <a:cubicBezTo>
                      <a:pt x="13611" y="13611"/>
                      <a:pt x="7279" y="7279"/>
                      <a:pt x="7279" y="3640"/>
                    </a:cubicBezTo>
                    <a:lnTo>
                      <a:pt x="7279" y="3640"/>
                    </a:lnTo>
                    <a:cubicBezTo>
                      <a:pt x="7279" y="2708"/>
                      <a:pt x="6924" y="1777"/>
                      <a:pt x="6213" y="1066"/>
                    </a:cubicBezTo>
                    <a:cubicBezTo>
                      <a:pt x="4792" y="-355"/>
                      <a:pt x="2488" y="-355"/>
                      <a:pt x="1066" y="1066"/>
                    </a:cubicBezTo>
                    <a:cubicBezTo>
                      <a:pt x="-355" y="2487"/>
                      <a:pt x="-355" y="4791"/>
                      <a:pt x="1066" y="6213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9" name="Shape 962"/>
              <p:cNvSpPr/>
              <p:nvPr/>
            </p:nvSpPr>
            <p:spPr>
              <a:xfrm>
                <a:off x="5553811" y="4932658"/>
                <a:ext cx="854425" cy="12645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101067" y="3287020"/>
              <a:ext cx="2753313" cy="2746887"/>
              <a:chOff x="8088591" y="4750946"/>
              <a:chExt cx="4498329" cy="4498151"/>
            </a:xfrm>
          </p:grpSpPr>
          <p:sp>
            <p:nvSpPr>
              <p:cNvPr id="11" name="Shape 956"/>
              <p:cNvSpPr/>
              <p:nvPr/>
            </p:nvSpPr>
            <p:spPr>
              <a:xfrm>
                <a:off x="8088591" y="4750946"/>
                <a:ext cx="4498329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6213" y="19824"/>
                    </a:moveTo>
                    <a:cubicBezTo>
                      <a:pt x="6924" y="19113"/>
                      <a:pt x="7279" y="18182"/>
                      <a:pt x="7279" y="17250"/>
                    </a:cubicBezTo>
                    <a:cubicBezTo>
                      <a:pt x="7279" y="13611"/>
                      <a:pt x="13611" y="7279"/>
                      <a:pt x="17250" y="7279"/>
                    </a:cubicBezTo>
                    <a:cubicBezTo>
                      <a:pt x="18182" y="7279"/>
                      <a:pt x="19113" y="6924"/>
                      <a:pt x="19824" y="6213"/>
                    </a:cubicBezTo>
                    <a:cubicBezTo>
                      <a:pt x="21245" y="4791"/>
                      <a:pt x="21245" y="2487"/>
                      <a:pt x="19824" y="1066"/>
                    </a:cubicBezTo>
                    <a:cubicBezTo>
                      <a:pt x="18402" y="-355"/>
                      <a:pt x="16098" y="-355"/>
                      <a:pt x="14677" y="1066"/>
                    </a:cubicBezTo>
                    <a:cubicBezTo>
                      <a:pt x="13966" y="1777"/>
                      <a:pt x="13611" y="2708"/>
                      <a:pt x="13611" y="3640"/>
                    </a:cubicBezTo>
                    <a:lnTo>
                      <a:pt x="13611" y="3640"/>
                    </a:lnTo>
                    <a:cubicBezTo>
                      <a:pt x="13611" y="7279"/>
                      <a:pt x="7279" y="13611"/>
                      <a:pt x="3640" y="13611"/>
                    </a:cubicBezTo>
                    <a:lnTo>
                      <a:pt x="3640" y="13611"/>
                    </a:lnTo>
                    <a:cubicBezTo>
                      <a:pt x="2708" y="13611"/>
                      <a:pt x="1777" y="13966"/>
                      <a:pt x="1066" y="14677"/>
                    </a:cubicBezTo>
                    <a:cubicBezTo>
                      <a:pt x="-355" y="16098"/>
                      <a:pt x="-355" y="18403"/>
                      <a:pt x="1066" y="19824"/>
                    </a:cubicBezTo>
                    <a:cubicBezTo>
                      <a:pt x="2488" y="21245"/>
                      <a:pt x="4792" y="21245"/>
                      <a:pt x="6213" y="19824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2" name="Shape 960"/>
              <p:cNvSpPr/>
              <p:nvPr/>
            </p:nvSpPr>
            <p:spPr>
              <a:xfrm>
                <a:off x="8461743" y="7795582"/>
                <a:ext cx="847392" cy="12645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6147155" y="3287022"/>
              <a:ext cx="2753337" cy="2746886"/>
              <a:chOff x="11012604" y="4750946"/>
              <a:chExt cx="4498369" cy="4498151"/>
            </a:xfrm>
          </p:grpSpPr>
          <p:sp>
            <p:nvSpPr>
              <p:cNvPr id="14" name="Shape 957"/>
              <p:cNvSpPr/>
              <p:nvPr/>
            </p:nvSpPr>
            <p:spPr>
              <a:xfrm>
                <a:off x="11012604" y="4750946"/>
                <a:ext cx="4498369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1066" y="6213"/>
                    </a:moveTo>
                    <a:cubicBezTo>
                      <a:pt x="1777" y="6924"/>
                      <a:pt x="2708" y="7279"/>
                      <a:pt x="3640" y="7279"/>
                    </a:cubicBezTo>
                    <a:cubicBezTo>
                      <a:pt x="7279" y="7279"/>
                      <a:pt x="13611" y="13611"/>
                      <a:pt x="13611" y="17250"/>
                    </a:cubicBezTo>
                    <a:cubicBezTo>
                      <a:pt x="13611" y="18182"/>
                      <a:pt x="13966" y="19113"/>
                      <a:pt x="14677" y="19824"/>
                    </a:cubicBezTo>
                    <a:cubicBezTo>
                      <a:pt x="16098" y="21245"/>
                      <a:pt x="18402" y="21245"/>
                      <a:pt x="19824" y="19824"/>
                    </a:cubicBezTo>
                    <a:cubicBezTo>
                      <a:pt x="21245" y="18403"/>
                      <a:pt x="21245" y="16098"/>
                      <a:pt x="19824" y="14677"/>
                    </a:cubicBezTo>
                    <a:cubicBezTo>
                      <a:pt x="19113" y="13966"/>
                      <a:pt x="18181" y="13611"/>
                      <a:pt x="17250" y="13611"/>
                    </a:cubicBezTo>
                    <a:lnTo>
                      <a:pt x="17250" y="13611"/>
                    </a:lnTo>
                    <a:cubicBezTo>
                      <a:pt x="13611" y="13611"/>
                      <a:pt x="7279" y="7279"/>
                      <a:pt x="7279" y="3640"/>
                    </a:cubicBezTo>
                    <a:lnTo>
                      <a:pt x="7279" y="3640"/>
                    </a:lnTo>
                    <a:cubicBezTo>
                      <a:pt x="7279" y="2708"/>
                      <a:pt x="6924" y="1777"/>
                      <a:pt x="6213" y="1066"/>
                    </a:cubicBezTo>
                    <a:cubicBezTo>
                      <a:pt x="4792" y="-355"/>
                      <a:pt x="2488" y="-355"/>
                      <a:pt x="1066" y="1066"/>
                    </a:cubicBezTo>
                    <a:cubicBezTo>
                      <a:pt x="-355" y="2487"/>
                      <a:pt x="-355" y="4791"/>
                      <a:pt x="1066" y="6213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5" name="Shape 959"/>
              <p:cNvSpPr/>
              <p:nvPr/>
            </p:nvSpPr>
            <p:spPr>
              <a:xfrm>
                <a:off x="11377413" y="4850367"/>
                <a:ext cx="938818" cy="12645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202132" y="3295886"/>
              <a:ext cx="2753313" cy="2746887"/>
              <a:chOff x="13949317" y="4763646"/>
              <a:chExt cx="4498329" cy="4498151"/>
            </a:xfrm>
          </p:grpSpPr>
          <p:sp>
            <p:nvSpPr>
              <p:cNvPr id="17" name="Shape 958"/>
              <p:cNvSpPr/>
              <p:nvPr/>
            </p:nvSpPr>
            <p:spPr>
              <a:xfrm>
                <a:off x="13949317" y="4763646"/>
                <a:ext cx="4498329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6213" y="19824"/>
                    </a:moveTo>
                    <a:cubicBezTo>
                      <a:pt x="6924" y="19113"/>
                      <a:pt x="7279" y="18182"/>
                      <a:pt x="7279" y="17250"/>
                    </a:cubicBezTo>
                    <a:cubicBezTo>
                      <a:pt x="7279" y="13611"/>
                      <a:pt x="13611" y="7279"/>
                      <a:pt x="17250" y="7279"/>
                    </a:cubicBezTo>
                    <a:cubicBezTo>
                      <a:pt x="18182" y="7279"/>
                      <a:pt x="19113" y="6924"/>
                      <a:pt x="19824" y="6213"/>
                    </a:cubicBezTo>
                    <a:cubicBezTo>
                      <a:pt x="21245" y="4791"/>
                      <a:pt x="21245" y="2487"/>
                      <a:pt x="19824" y="1066"/>
                    </a:cubicBezTo>
                    <a:cubicBezTo>
                      <a:pt x="18402" y="-355"/>
                      <a:pt x="16098" y="-355"/>
                      <a:pt x="14677" y="1066"/>
                    </a:cubicBezTo>
                    <a:cubicBezTo>
                      <a:pt x="13966" y="1777"/>
                      <a:pt x="13611" y="2708"/>
                      <a:pt x="13611" y="3640"/>
                    </a:cubicBezTo>
                    <a:lnTo>
                      <a:pt x="13611" y="3640"/>
                    </a:lnTo>
                    <a:cubicBezTo>
                      <a:pt x="13611" y="7279"/>
                      <a:pt x="7279" y="13611"/>
                      <a:pt x="3640" y="13611"/>
                    </a:cubicBezTo>
                    <a:lnTo>
                      <a:pt x="3640" y="13611"/>
                    </a:lnTo>
                    <a:cubicBezTo>
                      <a:pt x="2708" y="13611"/>
                      <a:pt x="1777" y="13966"/>
                      <a:pt x="1066" y="14677"/>
                    </a:cubicBezTo>
                    <a:cubicBezTo>
                      <a:pt x="-355" y="16098"/>
                      <a:pt x="-355" y="18403"/>
                      <a:pt x="1066" y="19824"/>
                    </a:cubicBezTo>
                    <a:cubicBezTo>
                      <a:pt x="2488" y="21245"/>
                      <a:pt x="4792" y="21245"/>
                      <a:pt x="6213" y="19824"/>
                    </a:cubicBezTo>
                    <a:close/>
                  </a:path>
                </a:pathLst>
              </a:custGeom>
              <a:solidFill>
                <a:srgbClr val="F0BEC7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8" name="Shape 961"/>
              <p:cNvSpPr/>
              <p:nvPr/>
            </p:nvSpPr>
            <p:spPr>
              <a:xfrm>
                <a:off x="14374736" y="7795582"/>
                <a:ext cx="766515" cy="12645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0251488" y="3295888"/>
              <a:ext cx="2753312" cy="2746886"/>
              <a:chOff x="16878001" y="4763646"/>
              <a:chExt cx="4498328" cy="4498151"/>
            </a:xfrm>
          </p:grpSpPr>
          <p:sp>
            <p:nvSpPr>
              <p:cNvPr id="20" name="Shape 955"/>
              <p:cNvSpPr/>
              <p:nvPr/>
            </p:nvSpPr>
            <p:spPr>
              <a:xfrm>
                <a:off x="16878001" y="4763646"/>
                <a:ext cx="4498328" cy="4498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20890" extrusionOk="0">
                    <a:moveTo>
                      <a:pt x="1066" y="6213"/>
                    </a:moveTo>
                    <a:cubicBezTo>
                      <a:pt x="1777" y="6924"/>
                      <a:pt x="2708" y="7279"/>
                      <a:pt x="3640" y="7279"/>
                    </a:cubicBezTo>
                    <a:cubicBezTo>
                      <a:pt x="7279" y="7279"/>
                      <a:pt x="13611" y="13611"/>
                      <a:pt x="13611" y="17250"/>
                    </a:cubicBezTo>
                    <a:cubicBezTo>
                      <a:pt x="13611" y="18182"/>
                      <a:pt x="13966" y="19113"/>
                      <a:pt x="14677" y="19824"/>
                    </a:cubicBezTo>
                    <a:cubicBezTo>
                      <a:pt x="16098" y="21245"/>
                      <a:pt x="18402" y="21245"/>
                      <a:pt x="19824" y="19824"/>
                    </a:cubicBezTo>
                    <a:cubicBezTo>
                      <a:pt x="21245" y="18403"/>
                      <a:pt x="21245" y="16098"/>
                      <a:pt x="19824" y="14677"/>
                    </a:cubicBezTo>
                    <a:cubicBezTo>
                      <a:pt x="19113" y="13966"/>
                      <a:pt x="18181" y="13611"/>
                      <a:pt x="17250" y="13611"/>
                    </a:cubicBezTo>
                    <a:lnTo>
                      <a:pt x="17250" y="13611"/>
                    </a:lnTo>
                    <a:cubicBezTo>
                      <a:pt x="13611" y="13611"/>
                      <a:pt x="7279" y="7279"/>
                      <a:pt x="7279" y="3640"/>
                    </a:cubicBezTo>
                    <a:lnTo>
                      <a:pt x="7279" y="3640"/>
                    </a:lnTo>
                    <a:cubicBezTo>
                      <a:pt x="7279" y="2708"/>
                      <a:pt x="6924" y="1777"/>
                      <a:pt x="6213" y="1066"/>
                    </a:cubicBezTo>
                    <a:cubicBezTo>
                      <a:pt x="4792" y="-355"/>
                      <a:pt x="2488" y="-355"/>
                      <a:pt x="1066" y="1066"/>
                    </a:cubicBezTo>
                    <a:cubicBezTo>
                      <a:pt x="-355" y="2487"/>
                      <a:pt x="-355" y="4791"/>
                      <a:pt x="1066" y="6213"/>
                    </a:cubicBezTo>
                    <a:close/>
                  </a:path>
                </a:pathLst>
              </a:custGeom>
              <a:solidFill>
                <a:srgbClr val="ADDDE4"/>
              </a:solidFill>
              <a:ln w="12700">
                <a:miter lim="400000"/>
              </a:ln>
            </p:spPr>
            <p:txBody>
              <a:bodyPr lIns="38094" tIns="38094" rIns="38094" bIns="38094" anchor="ctr"/>
              <a:lstStyle/>
              <a:p>
                <a:pPr algn="ctr" defTabSz="319405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ker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21" name="Shape 964"/>
              <p:cNvSpPr/>
              <p:nvPr/>
            </p:nvSpPr>
            <p:spPr>
              <a:xfrm>
                <a:off x="17352785" y="4850368"/>
                <a:ext cx="755967" cy="12645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Shape 965"/>
              <p:cNvSpPr/>
              <p:nvPr/>
            </p:nvSpPr>
            <p:spPr>
              <a:xfrm>
                <a:off x="20153539" y="7795582"/>
                <a:ext cx="917720" cy="12645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71425" tIns="71425" rIns="71425" bIns="71425" anchor="ctr">
                <a:spAutoFit/>
              </a:bodyPr>
              <a:lstStyle>
                <a:lvl1pPr>
                  <a:lnSpc>
                    <a:spcPct val="150000"/>
                  </a:lnSpc>
                  <a:defRPr>
                    <a:solidFill>
                      <a:srgbClr val="FFFFFF"/>
                    </a:solidFill>
                    <a:latin typeface="FontAwesome"/>
                    <a:ea typeface="FontAwesome"/>
                    <a:cs typeface="FontAwesome"/>
                    <a:sym typeface="FontAwesome"/>
                  </a:defRPr>
                </a:lvl1pPr>
              </a:lstStyle>
              <a:p>
                <a:pPr algn="ctr" defTabSz="40830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lang="en-US" sz="2800" b="1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</a:t>
                </a:r>
                <a:endParaRPr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236518" y="4560978"/>
            <a:ext cx="1848464" cy="9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857344" y="4560978"/>
            <a:ext cx="1848464" cy="9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F0BE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9160846" y="4560978"/>
            <a:ext cx="1848464" cy="9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E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F0BE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6598569" y="4560978"/>
            <a:ext cx="1848464" cy="9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1435767" y="1794404"/>
            <a:ext cx="8961301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31"/>
          <p:cNvSpPr/>
          <p:nvPr/>
        </p:nvSpPr>
        <p:spPr>
          <a:xfrm>
            <a:off x="1463224" y="1179321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4" grpId="0"/>
      <p:bldP spid="27" grpId="0"/>
      <p:bldP spid="29" grpId="0"/>
      <p:bldP spid="30" grpId="0"/>
      <p:bldP spid="31" grpId="0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6103730" y="4632098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43103" y="1560576"/>
            <a:ext cx="2468661" cy="2900727"/>
            <a:chOff x="4843103" y="1560576"/>
            <a:chExt cx="2468661" cy="2900727"/>
          </a:xfrm>
        </p:grpSpPr>
        <p:sp>
          <p:nvSpPr>
            <p:cNvPr id="14" name="矩形 13"/>
            <p:cNvSpPr/>
            <p:nvPr/>
          </p:nvSpPr>
          <p:spPr>
            <a:xfrm>
              <a:off x="4895697" y="2045236"/>
              <a:ext cx="2416067" cy="2416067"/>
            </a:xfrm>
            <a:prstGeom prst="rect">
              <a:avLst/>
            </a:prstGeom>
            <a:solidFill>
              <a:srgbClr val="FDD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3103" y="1560576"/>
              <a:ext cx="2289217" cy="2646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600" dirty="0">
                  <a:solidFill>
                    <a:srgbClr val="ADDDE4"/>
                  </a:solidFill>
                  <a:latin typeface="Agency FB" panose="020B0503020202020204" pitchFamily="34" charset="0"/>
                </a:rPr>
                <a:t>0</a:t>
              </a:r>
              <a:r>
                <a:rPr lang="en-US" altLang="zh-CN" sz="16600" dirty="0">
                  <a:solidFill>
                    <a:srgbClr val="FDDDDE"/>
                  </a:solidFill>
                  <a:latin typeface="Agency FB" panose="020B0503020202020204" pitchFamily="34" charset="0"/>
                </a:rPr>
                <a:t>4</a:t>
              </a:r>
              <a:endParaRPr lang="zh-CN" altLang="en-US" sz="16600" dirty="0">
                <a:solidFill>
                  <a:srgbClr val="FDDDDE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843103" y="1670304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>
              <a:off x="4364398" y="2175342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704" y="5316902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ADDDE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43485" y="0"/>
            <a:ext cx="3424382" cy="4030133"/>
          </a:xfrm>
          <a:prstGeom prst="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43485" y="3261927"/>
            <a:ext cx="3424382" cy="3596073"/>
            <a:chOff x="2078181" y="1470660"/>
            <a:chExt cx="3927763" cy="391668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840141" y="954193"/>
            <a:ext cx="363107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448034" y="1654372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475491" y="1039289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475491" y="3261927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6502948" y="2646844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529570" y="4869482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557027" y="4254399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9473" y="5480144"/>
            <a:ext cx="1891975" cy="395721"/>
            <a:chOff x="2894746" y="2163006"/>
            <a:chExt cx="1891975" cy="395721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直接连接符 16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/>
          <p:cNvGrpSpPr/>
          <p:nvPr/>
        </p:nvGrpSpPr>
        <p:grpSpPr>
          <a:xfrm>
            <a:off x="686606" y="506056"/>
            <a:ext cx="465734" cy="446791"/>
            <a:chOff x="1061884" y="1282071"/>
            <a:chExt cx="741516" cy="71135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等腰三角形 24"/>
          <p:cNvSpPr/>
          <p:nvPr/>
        </p:nvSpPr>
        <p:spPr>
          <a:xfrm rot="3959464">
            <a:off x="10485867" y="5800224"/>
            <a:ext cx="601330" cy="577885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5651612">
            <a:off x="11434196" y="2120149"/>
            <a:ext cx="974835" cy="822180"/>
          </a:xfrm>
          <a:prstGeom prst="triangle">
            <a:avLst>
              <a:gd name="adj" fmla="val 42424"/>
            </a:avLst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473" y="0"/>
            <a:ext cx="3927763" cy="3916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84"/>
          <a:stretch>
            <a:fillRect/>
          </a:stretch>
        </p:blipFill>
        <p:spPr>
          <a:xfrm>
            <a:off x="1701472" y="3916680"/>
            <a:ext cx="3927763" cy="24485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84" b="49935"/>
          <a:stretch>
            <a:fillRect/>
          </a:stretch>
        </p:blipFill>
        <p:spPr>
          <a:xfrm>
            <a:off x="1701471" y="6365240"/>
            <a:ext cx="3927763" cy="49276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01471" y="0"/>
            <a:ext cx="3927763" cy="6858000"/>
          </a:xfrm>
          <a:prstGeom prst="rect">
            <a:avLst/>
          </a:prstGeom>
          <a:solidFill>
            <a:srgbClr val="ADDDE4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8800" y="1814973"/>
            <a:ext cx="11057467" cy="3596073"/>
          </a:xfrm>
          <a:prstGeom prst="rect">
            <a:avLst/>
          </a:prstGeom>
          <a:solidFill>
            <a:srgbClr val="F0BEC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390482" y="2522538"/>
            <a:ext cx="4717785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390481" y="3026718"/>
            <a:ext cx="4717785" cy="4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390481" y="3617163"/>
            <a:ext cx="4717785" cy="9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点击输入详细内容。点击输入详细内容，添加你的论文内容。点击输入详细内容</a:t>
            </a:r>
            <a:r>
              <a:rPr lang="en-US" altLang="zh-CN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0874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rgbClr val="ADDDE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6152" y="4588933"/>
            <a:ext cx="1002915" cy="2269067"/>
          </a:xfrm>
          <a:prstGeom prst="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55552" y="6144743"/>
            <a:ext cx="1891975" cy="395721"/>
            <a:chOff x="2894746" y="2163006"/>
            <a:chExt cx="1891975" cy="395721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034645" y="2200897"/>
              <a:ext cx="397191" cy="35783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2894746" y="2163006"/>
              <a:ext cx="1891975" cy="381715"/>
              <a:chOff x="1120513" y="2257969"/>
              <a:chExt cx="1891975" cy="381715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120513" y="2257969"/>
                <a:ext cx="633394" cy="341470"/>
                <a:chOff x="1281984" y="1449757"/>
                <a:chExt cx="1008455" cy="543670"/>
              </a:xfrm>
            </p:grpSpPr>
            <p:cxnSp>
              <p:nvCxnSpPr>
                <p:cNvPr id="10" name="直接连接符 9"/>
                <p:cNvCxnSpPr/>
                <p:nvPr/>
              </p:nvCxnSpPr>
              <p:spPr>
                <a:xfrm>
                  <a:off x="1281984" y="1493950"/>
                  <a:ext cx="521416" cy="499477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 flipH="1">
                  <a:off x="1757020" y="1449757"/>
                  <a:ext cx="533419" cy="543670"/>
                </a:xfrm>
                <a:prstGeom prst="line">
                  <a:avLst/>
                </a:prstGeom>
                <a:ln w="762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直接连接符 6"/>
              <p:cNvCxnSpPr/>
              <p:nvPr/>
            </p:nvCxnSpPr>
            <p:spPr>
              <a:xfrm flipH="1">
                <a:off x="1960701" y="2319222"/>
                <a:ext cx="361045" cy="289721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710958" y="2257969"/>
                <a:ext cx="292083" cy="381715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H="1">
                <a:off x="2617835" y="2277775"/>
                <a:ext cx="394653" cy="361909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文本框 14"/>
          <p:cNvSpPr txBox="1"/>
          <p:nvPr/>
        </p:nvSpPr>
        <p:spPr>
          <a:xfrm>
            <a:off x="121742" y="3234753"/>
            <a:ext cx="3291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80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80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80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05986" y="0"/>
            <a:ext cx="1002915" cy="3160571"/>
          </a:xfrm>
          <a:prstGeom prst="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030300" y="1772596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7057757" y="1157513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057757" y="3380151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7085214" y="2765068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111836" y="4987706"/>
            <a:ext cx="4338499" cy="438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点击输入详细内容。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7139293" y="4372623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890682" y="1130772"/>
            <a:ext cx="2448748" cy="2104814"/>
            <a:chOff x="2078181" y="1470660"/>
            <a:chExt cx="3927763" cy="391668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90682" y="3599448"/>
            <a:ext cx="2448748" cy="2104814"/>
            <a:chOff x="2078181" y="1470660"/>
            <a:chExt cx="3927763" cy="39166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181" y="1470660"/>
              <a:ext cx="3927763" cy="3916680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>
              <a:off x="2078181" y="1470660"/>
              <a:ext cx="3927763" cy="3916680"/>
            </a:xfrm>
            <a:prstGeom prst="rect">
              <a:avLst/>
            </a:prstGeom>
            <a:solidFill>
              <a:srgbClr val="F0BEC7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39430" y="5914758"/>
            <a:ext cx="465734" cy="446791"/>
            <a:chOff x="1061884" y="1282071"/>
            <a:chExt cx="741516" cy="71135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61884" y="1308100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061884" y="1282071"/>
              <a:ext cx="741516" cy="685327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8475757" y="266012"/>
            <a:ext cx="3946877" cy="6550920"/>
            <a:chOff x="8439642" y="377474"/>
            <a:chExt cx="3946877" cy="6550920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8439642" y="489620"/>
              <a:ext cx="3752358" cy="6438774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8634161" y="377474"/>
              <a:ext cx="3752358" cy="6438774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5029551" y="2076517"/>
            <a:ext cx="6070373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spc="6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r>
              <a:rPr lang="en-US" altLang="zh-CN" sz="8800" spc="6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8800" spc="6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11495" y="4209614"/>
            <a:ext cx="513400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—MBE</a:t>
            </a:r>
            <a:r>
              <a:rPr lang="zh-CN" altLang="en-US" sz="20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风格通用</a:t>
            </a:r>
            <a:r>
              <a:rPr lang="en-US" altLang="zh-CN" sz="20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en-US" altLang="zh-CN" sz="20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942576">
            <a:off x="9555663" y="3160448"/>
            <a:ext cx="1876662" cy="3440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913" y="1875000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6103730" y="4632098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43103" y="1560576"/>
            <a:ext cx="2468661" cy="2900727"/>
            <a:chOff x="4843103" y="1560576"/>
            <a:chExt cx="2468661" cy="2900727"/>
          </a:xfrm>
        </p:grpSpPr>
        <p:sp>
          <p:nvSpPr>
            <p:cNvPr id="14" name="矩形 13"/>
            <p:cNvSpPr/>
            <p:nvPr/>
          </p:nvSpPr>
          <p:spPr>
            <a:xfrm>
              <a:off x="4895697" y="2045236"/>
              <a:ext cx="2416067" cy="2416067"/>
            </a:xfrm>
            <a:prstGeom prst="rect">
              <a:avLst/>
            </a:prstGeom>
            <a:solidFill>
              <a:srgbClr val="FDD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3103" y="1560576"/>
              <a:ext cx="2289217" cy="2646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600" dirty="0">
                  <a:solidFill>
                    <a:srgbClr val="ADDDE4"/>
                  </a:solidFill>
                  <a:latin typeface="Agency FB" panose="020B0503020202020204" pitchFamily="34" charset="0"/>
                </a:rPr>
                <a:t>0</a:t>
              </a:r>
              <a:r>
                <a:rPr lang="en-US" altLang="zh-CN" sz="16600" dirty="0">
                  <a:solidFill>
                    <a:srgbClr val="FDDDDE"/>
                  </a:solidFill>
                  <a:latin typeface="Agency FB" panose="020B0503020202020204" pitchFamily="34" charset="0"/>
                </a:rPr>
                <a:t>1</a:t>
              </a:r>
              <a:endParaRPr lang="zh-CN" altLang="en-US" sz="16600" dirty="0">
                <a:solidFill>
                  <a:srgbClr val="FDDDDE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843103" y="1670304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>
              <a:off x="4364398" y="2175342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704" y="5316902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192" y="582168"/>
            <a:ext cx="5843016" cy="584301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91312" y="621792"/>
            <a:ext cx="10978896" cy="5803392"/>
            <a:chOff x="591312" y="621792"/>
            <a:chExt cx="10978896" cy="5803392"/>
          </a:xfrm>
        </p:grpSpPr>
        <p:sp>
          <p:nvSpPr>
            <p:cNvPr id="3" name="矩形 2"/>
            <p:cNvSpPr/>
            <p:nvPr/>
          </p:nvSpPr>
          <p:spPr>
            <a:xfrm>
              <a:off x="1182624" y="621792"/>
              <a:ext cx="10387584" cy="5803392"/>
            </a:xfrm>
            <a:prstGeom prst="rect">
              <a:avLst/>
            </a:prstGeom>
            <a:noFill/>
            <a:ln w="1206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91312" y="621792"/>
              <a:ext cx="841248" cy="743712"/>
              <a:chOff x="591312" y="621792"/>
              <a:chExt cx="841248" cy="74371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DDD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591312" y="1818132"/>
              <a:ext cx="841248" cy="731520"/>
              <a:chOff x="591312" y="633984"/>
              <a:chExt cx="841248" cy="7315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EAEA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1182624" y="633984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591312" y="2990088"/>
              <a:ext cx="841248" cy="743712"/>
              <a:chOff x="591312" y="621792"/>
              <a:chExt cx="841248" cy="74371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0BEC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591312" y="4174236"/>
              <a:ext cx="841248" cy="743712"/>
              <a:chOff x="591312" y="621792"/>
              <a:chExt cx="841248" cy="74371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C9E5D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91312" y="5358384"/>
              <a:ext cx="841248" cy="743712"/>
              <a:chOff x="591312" y="621792"/>
              <a:chExt cx="841248" cy="7437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3D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矩形 41"/>
          <p:cNvSpPr/>
          <p:nvPr/>
        </p:nvSpPr>
        <p:spPr>
          <a:xfrm>
            <a:off x="5745480" y="697992"/>
            <a:ext cx="5763768" cy="5654040"/>
          </a:xfrm>
          <a:prstGeom prst="rect">
            <a:avLst/>
          </a:prstGeom>
          <a:solidFill>
            <a:srgbClr val="FDDDDE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2571445" y="1574387"/>
            <a:ext cx="3491026" cy="3898202"/>
            <a:chOff x="2559253" y="1231392"/>
            <a:chExt cx="3491026" cy="3898202"/>
          </a:xfrm>
        </p:grpSpPr>
        <p:sp>
          <p:nvSpPr>
            <p:cNvPr id="36" name="文本框 35"/>
            <p:cNvSpPr txBox="1"/>
            <p:nvPr/>
          </p:nvSpPr>
          <p:spPr>
            <a:xfrm>
              <a:off x="2559253" y="1231392"/>
              <a:ext cx="30277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635454" y="2528423"/>
              <a:ext cx="30277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629358" y="3944112"/>
              <a:ext cx="30277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>
              <a:spLocks noChangeArrowheads="1"/>
            </p:cNvSpPr>
            <p:nvPr/>
          </p:nvSpPr>
          <p:spPr bwMode="auto">
            <a:xfrm>
              <a:off x="2620213" y="1763165"/>
              <a:ext cx="2939337" cy="62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>
              <a:spLocks noChangeArrowheads="1"/>
            </p:cNvSpPr>
            <p:nvPr/>
          </p:nvSpPr>
          <p:spPr bwMode="auto">
            <a:xfrm>
              <a:off x="2649169" y="3084498"/>
              <a:ext cx="2939337" cy="62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>
              <a:spLocks noChangeArrowheads="1"/>
            </p:cNvSpPr>
            <p:nvPr/>
          </p:nvSpPr>
          <p:spPr bwMode="auto">
            <a:xfrm>
              <a:off x="2649169" y="4506334"/>
              <a:ext cx="2939337" cy="62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550407" y="1702308"/>
              <a:ext cx="499872" cy="3279648"/>
              <a:chOff x="5550407" y="1178052"/>
              <a:chExt cx="499872" cy="3279648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5550407" y="1178052"/>
                <a:ext cx="463296" cy="566928"/>
                <a:chOff x="5550407" y="1178052"/>
                <a:chExt cx="463296" cy="566928"/>
              </a:xfrm>
            </p:grpSpPr>
            <p:sp>
              <p:nvSpPr>
                <p:cNvPr id="28" name="箭头: V 形 27"/>
                <p:cNvSpPr/>
                <p:nvPr/>
              </p:nvSpPr>
              <p:spPr>
                <a:xfrm>
                  <a:off x="5586983" y="1231392"/>
                  <a:ext cx="426720" cy="513588"/>
                </a:xfrm>
                <a:prstGeom prst="chevron">
                  <a:avLst/>
                </a:prstGeom>
                <a:solidFill>
                  <a:srgbClr val="F3D8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箭头: V 形 26"/>
                <p:cNvSpPr/>
                <p:nvPr/>
              </p:nvSpPr>
              <p:spPr>
                <a:xfrm>
                  <a:off x="5550407" y="1178052"/>
                  <a:ext cx="426720" cy="513588"/>
                </a:xfrm>
                <a:prstGeom prst="chevron">
                  <a:avLst/>
                </a:prstGeom>
                <a:solidFill>
                  <a:srgbClr val="ADDD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5586983" y="2525268"/>
                <a:ext cx="463296" cy="566928"/>
                <a:chOff x="5550407" y="1178052"/>
                <a:chExt cx="463296" cy="566928"/>
              </a:xfrm>
            </p:grpSpPr>
            <p:sp>
              <p:nvSpPr>
                <p:cNvPr id="31" name="箭头: V 形 30"/>
                <p:cNvSpPr/>
                <p:nvPr/>
              </p:nvSpPr>
              <p:spPr>
                <a:xfrm>
                  <a:off x="5586983" y="1231392"/>
                  <a:ext cx="426720" cy="513588"/>
                </a:xfrm>
                <a:prstGeom prst="chevron">
                  <a:avLst/>
                </a:prstGeom>
                <a:solidFill>
                  <a:srgbClr val="F3D8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箭头: V 形 31"/>
                <p:cNvSpPr/>
                <p:nvPr/>
              </p:nvSpPr>
              <p:spPr>
                <a:xfrm>
                  <a:off x="5550407" y="1178052"/>
                  <a:ext cx="426720" cy="513588"/>
                </a:xfrm>
                <a:prstGeom prst="chevron">
                  <a:avLst/>
                </a:prstGeom>
                <a:solidFill>
                  <a:srgbClr val="ADDD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5586983" y="3890772"/>
                <a:ext cx="463296" cy="566928"/>
                <a:chOff x="5550407" y="1178052"/>
                <a:chExt cx="463296" cy="566928"/>
              </a:xfrm>
            </p:grpSpPr>
            <p:sp>
              <p:nvSpPr>
                <p:cNvPr id="34" name="箭头: V 形 33"/>
                <p:cNvSpPr/>
                <p:nvPr/>
              </p:nvSpPr>
              <p:spPr>
                <a:xfrm>
                  <a:off x="5586983" y="1231392"/>
                  <a:ext cx="426720" cy="513588"/>
                </a:xfrm>
                <a:prstGeom prst="chevron">
                  <a:avLst/>
                </a:prstGeom>
                <a:solidFill>
                  <a:srgbClr val="F3D8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箭头: V 形 34"/>
                <p:cNvSpPr/>
                <p:nvPr/>
              </p:nvSpPr>
              <p:spPr>
                <a:xfrm>
                  <a:off x="5550407" y="1178052"/>
                  <a:ext cx="426720" cy="513588"/>
                </a:xfrm>
                <a:prstGeom prst="chevron">
                  <a:avLst/>
                </a:prstGeom>
                <a:solidFill>
                  <a:srgbClr val="ADDD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46530" y="3341639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91312" y="621792"/>
            <a:ext cx="10978896" cy="5803392"/>
            <a:chOff x="591312" y="621792"/>
            <a:chExt cx="10978896" cy="5803392"/>
          </a:xfrm>
        </p:grpSpPr>
        <p:sp>
          <p:nvSpPr>
            <p:cNvPr id="2" name="矩形 1"/>
            <p:cNvSpPr/>
            <p:nvPr/>
          </p:nvSpPr>
          <p:spPr>
            <a:xfrm>
              <a:off x="1182624" y="621792"/>
              <a:ext cx="10387584" cy="5803392"/>
            </a:xfrm>
            <a:prstGeom prst="rect">
              <a:avLst/>
            </a:prstGeom>
            <a:noFill/>
            <a:ln w="1206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91312" y="621792"/>
              <a:ext cx="841248" cy="743712"/>
              <a:chOff x="591312" y="621792"/>
              <a:chExt cx="841248" cy="743712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DDD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91312" y="1818132"/>
              <a:ext cx="841248" cy="731520"/>
              <a:chOff x="591312" y="633984"/>
              <a:chExt cx="841248" cy="73152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EAEA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182624" y="633984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>
              <a:off x="591312" y="2990088"/>
              <a:ext cx="841248" cy="743712"/>
              <a:chOff x="591312" y="621792"/>
              <a:chExt cx="841248" cy="743712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0BEC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591312" y="4174236"/>
              <a:ext cx="841248" cy="743712"/>
              <a:chOff x="591312" y="621792"/>
              <a:chExt cx="841248" cy="743712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C9E5D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591312" y="5358384"/>
              <a:ext cx="841248" cy="743712"/>
              <a:chOff x="591312" y="621792"/>
              <a:chExt cx="841248" cy="74371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3D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/>
          <p:cNvGrpSpPr/>
          <p:nvPr/>
        </p:nvGrpSpPr>
        <p:grpSpPr>
          <a:xfrm>
            <a:off x="2023872" y="1094091"/>
            <a:ext cx="5950002" cy="2293566"/>
            <a:chOff x="2023872" y="1094091"/>
            <a:chExt cx="5950002" cy="229356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2722945" y="2579731"/>
              <a:ext cx="5250929" cy="8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18"/>
            <p:cNvSpPr txBox="1">
              <a:spLocks noChangeArrowheads="1"/>
            </p:cNvSpPr>
            <p:nvPr/>
          </p:nvSpPr>
          <p:spPr bwMode="auto">
            <a:xfrm>
              <a:off x="2722946" y="1793719"/>
              <a:ext cx="5250928" cy="99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636146" y="1134671"/>
              <a:ext cx="30277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023872" y="1094091"/>
              <a:ext cx="542290" cy="539944"/>
              <a:chOff x="7902661" y="2245484"/>
              <a:chExt cx="542290" cy="53994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7980065" y="2320542"/>
                <a:ext cx="464886" cy="464886"/>
              </a:xfrm>
              <a:prstGeom prst="ellipse">
                <a:avLst/>
              </a:prstGeom>
              <a:solidFill>
                <a:srgbClr val="71BA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7902661" y="2245484"/>
                <a:ext cx="464886" cy="464886"/>
              </a:xfrm>
              <a:prstGeom prst="ellipse">
                <a:avLst/>
              </a:prstGeom>
              <a:solidFill>
                <a:srgbClr val="F59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9107730" y="1169599"/>
            <a:ext cx="1328622" cy="4287153"/>
            <a:chOff x="5657028" y="3192069"/>
            <a:chExt cx="1059004" cy="1389624"/>
          </a:xfrm>
        </p:grpSpPr>
        <p:sp>
          <p:nvSpPr>
            <p:cNvPr id="29" name="Oval 9"/>
            <p:cNvSpPr/>
            <p:nvPr/>
          </p:nvSpPr>
          <p:spPr>
            <a:xfrm>
              <a:off x="6147440" y="4332447"/>
              <a:ext cx="249246" cy="249246"/>
            </a:xfrm>
            <a:prstGeom prst="ellipse">
              <a:avLst/>
            </a:prstGeom>
            <a:solidFill>
              <a:srgbClr val="ADD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ardrop 16"/>
            <p:cNvSpPr/>
            <p:nvPr/>
          </p:nvSpPr>
          <p:spPr>
            <a:xfrm rot="13500000" flipH="1">
              <a:off x="5828093" y="3208682"/>
              <a:ext cx="887939" cy="887939"/>
            </a:xfrm>
            <a:prstGeom prst="teardrop">
              <a:avLst/>
            </a:prstGeom>
            <a:solidFill>
              <a:srgbClr val="ADDDE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9"/>
            <p:cNvSpPr/>
            <p:nvPr/>
          </p:nvSpPr>
          <p:spPr>
            <a:xfrm>
              <a:off x="5976375" y="4315834"/>
              <a:ext cx="249246" cy="249246"/>
            </a:xfrm>
            <a:prstGeom prst="ellipse">
              <a:avLst/>
            </a:prstGeom>
            <a:solidFill>
              <a:srgbClr val="F59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ardrop 16"/>
            <p:cNvSpPr/>
            <p:nvPr/>
          </p:nvSpPr>
          <p:spPr>
            <a:xfrm rot="13500000" flipH="1">
              <a:off x="5657028" y="3192069"/>
              <a:ext cx="887939" cy="887939"/>
            </a:xfrm>
            <a:prstGeom prst="teardrop">
              <a:avLst/>
            </a:prstGeom>
            <a:solidFill>
              <a:srgbClr val="F59F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761035" y="3660553"/>
            <a:ext cx="607037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138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138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38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138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等腰三角形 33"/>
          <p:cNvSpPr/>
          <p:nvPr/>
        </p:nvSpPr>
        <p:spPr>
          <a:xfrm rot="5924447">
            <a:off x="2208891" y="5790308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5924447">
            <a:off x="8682774" y="191231"/>
            <a:ext cx="900470" cy="865362"/>
          </a:xfrm>
          <a:prstGeom prst="ellips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1312" y="621792"/>
            <a:ext cx="10978896" cy="5803392"/>
            <a:chOff x="591312" y="621792"/>
            <a:chExt cx="10978896" cy="5803392"/>
          </a:xfrm>
        </p:grpSpPr>
        <p:sp>
          <p:nvSpPr>
            <p:cNvPr id="3" name="矩形 2"/>
            <p:cNvSpPr/>
            <p:nvPr/>
          </p:nvSpPr>
          <p:spPr>
            <a:xfrm>
              <a:off x="1182624" y="621792"/>
              <a:ext cx="10387584" cy="5803392"/>
            </a:xfrm>
            <a:prstGeom prst="rect">
              <a:avLst/>
            </a:prstGeom>
            <a:noFill/>
            <a:ln w="1206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91312" y="621792"/>
              <a:ext cx="841248" cy="743712"/>
              <a:chOff x="591312" y="621792"/>
              <a:chExt cx="841248" cy="74371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DDD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591312" y="1818132"/>
              <a:ext cx="841248" cy="731520"/>
              <a:chOff x="591312" y="633984"/>
              <a:chExt cx="841248" cy="7315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EAEA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1182624" y="633984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591312" y="2990088"/>
              <a:ext cx="841248" cy="743712"/>
              <a:chOff x="591312" y="621792"/>
              <a:chExt cx="841248" cy="74371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0BEC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591312" y="4174236"/>
              <a:ext cx="841248" cy="743712"/>
              <a:chOff x="591312" y="621792"/>
              <a:chExt cx="841248" cy="74371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C9E5D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91312" y="5358384"/>
              <a:ext cx="841248" cy="743712"/>
              <a:chOff x="591312" y="621792"/>
              <a:chExt cx="841248" cy="7437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3D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480" y="2734056"/>
            <a:ext cx="3916680" cy="391668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8031480" y="2720100"/>
            <a:ext cx="3916681" cy="3930636"/>
          </a:xfrm>
          <a:prstGeom prst="rect">
            <a:avLst/>
          </a:prstGeom>
          <a:solidFill>
            <a:srgbClr val="F0BEC7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2023872" y="1094091"/>
            <a:ext cx="8985504" cy="2293566"/>
            <a:chOff x="2023872" y="1094091"/>
            <a:chExt cx="9943654" cy="2293566"/>
          </a:xfrm>
        </p:grpSpPr>
        <p:sp>
          <p:nvSpPr>
            <p:cNvPr id="26" name="文本框 25"/>
            <p:cNvSpPr txBox="1">
              <a:spLocks noChangeArrowheads="1"/>
            </p:cNvSpPr>
            <p:nvPr/>
          </p:nvSpPr>
          <p:spPr bwMode="auto">
            <a:xfrm>
              <a:off x="2722945" y="2579731"/>
              <a:ext cx="5250929" cy="8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r>
                <a:rPr lang="en-US" altLang="zh-CN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</a:t>
              </a: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18"/>
            <p:cNvSpPr txBox="1">
              <a:spLocks noChangeArrowheads="1"/>
            </p:cNvSpPr>
            <p:nvPr/>
          </p:nvSpPr>
          <p:spPr bwMode="auto">
            <a:xfrm>
              <a:off x="2722946" y="1793719"/>
              <a:ext cx="9244580" cy="8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92" tIns="34296" rIns="68592" bIns="34296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点击输入详细内容，添加你的论文内容。点击输入详细内容，添加你的论文内容。点击输入详细内容，添加你的论文内容。</a:t>
              </a: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200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636147" y="1134671"/>
              <a:ext cx="35837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600" dirty="0">
                  <a:solidFill>
                    <a:srgbClr val="F0BF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b="1" spc="600" dirty="0">
                  <a:solidFill>
                    <a:srgbClr val="ADDD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在此输入您的标题</a:t>
              </a:r>
              <a:endPara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023872" y="1094091"/>
              <a:ext cx="542290" cy="539944"/>
              <a:chOff x="7902661" y="2245484"/>
              <a:chExt cx="542290" cy="53994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7980065" y="2320542"/>
                <a:ext cx="464886" cy="464886"/>
              </a:xfrm>
              <a:prstGeom prst="ellipse">
                <a:avLst/>
              </a:prstGeom>
              <a:solidFill>
                <a:srgbClr val="71BA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7902661" y="2245484"/>
                <a:ext cx="464886" cy="464886"/>
              </a:xfrm>
              <a:prstGeom prst="ellipse">
                <a:avLst/>
              </a:prstGeom>
              <a:solidFill>
                <a:srgbClr val="F59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962" y="3437741"/>
            <a:ext cx="399900" cy="316867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061" y="3596687"/>
            <a:ext cx="218406" cy="209017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406464" y="3594194"/>
            <a:ext cx="218406" cy="20901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52025">
            <a:off x="4969338" y="3608324"/>
            <a:ext cx="399900" cy="316867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10394346" y="1069806"/>
            <a:ext cx="129730" cy="12973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52025">
            <a:off x="8911730" y="3420347"/>
            <a:ext cx="399900" cy="247484"/>
          </a:xfrm>
          <a:prstGeom prst="rect">
            <a:avLst/>
          </a:prstGeom>
        </p:spPr>
      </p:pic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2655584" y="4954421"/>
            <a:ext cx="4744960" cy="80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08576" y="4223753"/>
            <a:ext cx="3238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在此输入您的标题</a:t>
            </a:r>
            <a:endParaRPr lang="zh-CN" altLang="en-US" b="1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105601" y="4309459"/>
            <a:ext cx="420090" cy="464886"/>
          </a:xfrm>
          <a:prstGeom prst="ellipse">
            <a:avLst/>
          </a:prstGeom>
          <a:solidFill>
            <a:srgbClr val="71B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35655" y="4234401"/>
            <a:ext cx="420090" cy="464886"/>
          </a:xfrm>
          <a:prstGeom prst="ellipse">
            <a:avLst/>
          </a:prstGeom>
          <a:solidFill>
            <a:srgbClr val="F59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等腰三角形 38"/>
          <p:cNvSpPr/>
          <p:nvPr/>
        </p:nvSpPr>
        <p:spPr>
          <a:xfrm rot="5924447">
            <a:off x="2208891" y="5790308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5924447">
            <a:off x="8682774" y="191231"/>
            <a:ext cx="900470" cy="865362"/>
          </a:xfrm>
          <a:prstGeom prst="ellipse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5924447">
            <a:off x="11225939" y="2176626"/>
            <a:ext cx="900470" cy="865362"/>
          </a:xfrm>
          <a:prstGeom prst="ellipse">
            <a:avLst/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5" grpId="0" animBg="1"/>
      <p:bldP spid="47" grpId="0"/>
      <p:bldP spid="48" grpId="0"/>
      <p:bldP spid="49" grpId="0" animBg="1"/>
      <p:bldP spid="50" grpId="0" animBg="1"/>
      <p:bldP spid="39" grpId="0" animBg="1"/>
      <p:bldP spid="4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38"/>
          <a:stretch>
            <a:fillRect/>
          </a:stretch>
        </p:blipFill>
        <p:spPr>
          <a:xfrm>
            <a:off x="1182623" y="4463012"/>
            <a:ext cx="10387585" cy="148101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91312" y="621792"/>
            <a:ext cx="10978896" cy="5803392"/>
            <a:chOff x="591312" y="621792"/>
            <a:chExt cx="10978896" cy="5803392"/>
          </a:xfrm>
        </p:grpSpPr>
        <p:sp>
          <p:nvSpPr>
            <p:cNvPr id="3" name="矩形 2"/>
            <p:cNvSpPr/>
            <p:nvPr/>
          </p:nvSpPr>
          <p:spPr>
            <a:xfrm>
              <a:off x="1182624" y="621792"/>
              <a:ext cx="10387584" cy="5803392"/>
            </a:xfrm>
            <a:prstGeom prst="rect">
              <a:avLst/>
            </a:prstGeom>
            <a:noFill/>
            <a:ln w="1206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91312" y="621792"/>
              <a:ext cx="841248" cy="743712"/>
              <a:chOff x="591312" y="621792"/>
              <a:chExt cx="841248" cy="74371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DDD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591312" y="1818132"/>
              <a:ext cx="841248" cy="731520"/>
              <a:chOff x="591312" y="633984"/>
              <a:chExt cx="841248" cy="7315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EAEA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1182624" y="633984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591312" y="2990088"/>
              <a:ext cx="841248" cy="743712"/>
              <a:chOff x="591312" y="621792"/>
              <a:chExt cx="841248" cy="74371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0BEC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591312" y="4174236"/>
              <a:ext cx="841248" cy="743712"/>
              <a:chOff x="591312" y="621792"/>
              <a:chExt cx="841248" cy="74371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C9E5D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91312" y="5358384"/>
              <a:ext cx="841248" cy="743712"/>
              <a:chOff x="591312" y="621792"/>
              <a:chExt cx="841248" cy="7437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3D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1982878" y="2726407"/>
            <a:ext cx="8787076" cy="1563682"/>
            <a:chOff x="2023872" y="2576589"/>
            <a:chExt cx="8787076" cy="1563682"/>
          </a:xfrm>
        </p:grpSpPr>
        <p:sp>
          <p:nvSpPr>
            <p:cNvPr id="19" name="Freeform 8"/>
            <p:cNvSpPr/>
            <p:nvPr/>
          </p:nvSpPr>
          <p:spPr bwMode="auto">
            <a:xfrm>
              <a:off x="2023872" y="2576589"/>
              <a:ext cx="1928482" cy="826997"/>
            </a:xfrm>
            <a:custGeom>
              <a:avLst/>
              <a:gdLst>
                <a:gd name="T0" fmla="*/ 265 w 492"/>
                <a:gd name="T1" fmla="*/ 33 h 211"/>
                <a:gd name="T2" fmla="*/ 246 w 492"/>
                <a:gd name="T3" fmla="*/ 0 h 211"/>
                <a:gd name="T4" fmla="*/ 227 w 492"/>
                <a:gd name="T5" fmla="*/ 33 h 211"/>
                <a:gd name="T6" fmla="*/ 0 w 492"/>
                <a:gd name="T7" fmla="*/ 169 h 211"/>
                <a:gd name="T8" fmla="*/ 67 w 492"/>
                <a:gd name="T9" fmla="*/ 211 h 211"/>
                <a:gd name="T10" fmla="*/ 246 w 492"/>
                <a:gd name="T11" fmla="*/ 113 h 211"/>
                <a:gd name="T12" fmla="*/ 425 w 492"/>
                <a:gd name="T13" fmla="*/ 211 h 211"/>
                <a:gd name="T14" fmla="*/ 492 w 492"/>
                <a:gd name="T15" fmla="*/ 169 h 211"/>
                <a:gd name="T16" fmla="*/ 265 w 492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211">
                  <a:moveTo>
                    <a:pt x="265" y="33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1" y="39"/>
                    <a:pt x="48" y="92"/>
                    <a:pt x="0" y="169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105" y="152"/>
                    <a:pt x="171" y="113"/>
                    <a:pt x="246" y="113"/>
                  </a:cubicBezTo>
                  <a:cubicBezTo>
                    <a:pt x="321" y="113"/>
                    <a:pt x="387" y="152"/>
                    <a:pt x="425" y="211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44" y="92"/>
                    <a:pt x="361" y="39"/>
                    <a:pt x="265" y="33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739850" y="3316816"/>
              <a:ext cx="1928481" cy="823455"/>
            </a:xfrm>
            <a:custGeom>
              <a:avLst/>
              <a:gdLst>
                <a:gd name="T0" fmla="*/ 492 w 492"/>
                <a:gd name="T1" fmla="*/ 42 h 210"/>
                <a:gd name="T2" fmla="*/ 425 w 492"/>
                <a:gd name="T3" fmla="*/ 0 h 210"/>
                <a:gd name="T4" fmla="*/ 246 w 492"/>
                <a:gd name="T5" fmla="*/ 98 h 210"/>
                <a:gd name="T6" fmla="*/ 67 w 492"/>
                <a:gd name="T7" fmla="*/ 0 h 210"/>
                <a:gd name="T8" fmla="*/ 0 w 492"/>
                <a:gd name="T9" fmla="*/ 42 h 210"/>
                <a:gd name="T10" fmla="*/ 227 w 492"/>
                <a:gd name="T11" fmla="*/ 178 h 210"/>
                <a:gd name="T12" fmla="*/ 246 w 492"/>
                <a:gd name="T13" fmla="*/ 210 h 210"/>
                <a:gd name="T14" fmla="*/ 265 w 492"/>
                <a:gd name="T15" fmla="*/ 178 h 210"/>
                <a:gd name="T16" fmla="*/ 492 w 492"/>
                <a:gd name="T17" fmla="*/ 4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210">
                  <a:moveTo>
                    <a:pt x="492" y="42"/>
                  </a:moveTo>
                  <a:cubicBezTo>
                    <a:pt x="425" y="0"/>
                    <a:pt x="425" y="0"/>
                    <a:pt x="425" y="0"/>
                  </a:cubicBezTo>
                  <a:cubicBezTo>
                    <a:pt x="387" y="59"/>
                    <a:pt x="321" y="98"/>
                    <a:pt x="246" y="98"/>
                  </a:cubicBezTo>
                  <a:cubicBezTo>
                    <a:pt x="171" y="98"/>
                    <a:pt x="105" y="59"/>
                    <a:pt x="67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8" y="119"/>
                    <a:pt x="131" y="171"/>
                    <a:pt x="227" y="178"/>
                  </a:cubicBezTo>
                  <a:cubicBezTo>
                    <a:pt x="246" y="210"/>
                    <a:pt x="246" y="210"/>
                    <a:pt x="246" y="210"/>
                  </a:cubicBezTo>
                  <a:cubicBezTo>
                    <a:pt x="265" y="178"/>
                    <a:pt x="265" y="178"/>
                    <a:pt x="265" y="178"/>
                  </a:cubicBezTo>
                  <a:cubicBezTo>
                    <a:pt x="361" y="171"/>
                    <a:pt x="444" y="119"/>
                    <a:pt x="492" y="42"/>
                  </a:cubicBezTo>
                  <a:close/>
                </a:path>
              </a:pathLst>
            </a:custGeom>
            <a:solidFill>
              <a:srgbClr val="F0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7166490" y="3316816"/>
              <a:ext cx="1932024" cy="823455"/>
            </a:xfrm>
            <a:custGeom>
              <a:avLst/>
              <a:gdLst>
                <a:gd name="T0" fmla="*/ 493 w 493"/>
                <a:gd name="T1" fmla="*/ 42 h 210"/>
                <a:gd name="T2" fmla="*/ 425 w 493"/>
                <a:gd name="T3" fmla="*/ 0 h 210"/>
                <a:gd name="T4" fmla="*/ 247 w 493"/>
                <a:gd name="T5" fmla="*/ 98 h 210"/>
                <a:gd name="T6" fmla="*/ 68 w 493"/>
                <a:gd name="T7" fmla="*/ 0 h 210"/>
                <a:gd name="T8" fmla="*/ 0 w 493"/>
                <a:gd name="T9" fmla="*/ 42 h 210"/>
                <a:gd name="T10" fmla="*/ 228 w 493"/>
                <a:gd name="T11" fmla="*/ 178 h 210"/>
                <a:gd name="T12" fmla="*/ 247 w 493"/>
                <a:gd name="T13" fmla="*/ 210 h 210"/>
                <a:gd name="T14" fmla="*/ 266 w 493"/>
                <a:gd name="T15" fmla="*/ 178 h 210"/>
                <a:gd name="T16" fmla="*/ 493 w 493"/>
                <a:gd name="T17" fmla="*/ 4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0">
                  <a:moveTo>
                    <a:pt x="493" y="42"/>
                  </a:moveTo>
                  <a:cubicBezTo>
                    <a:pt x="425" y="0"/>
                    <a:pt x="425" y="0"/>
                    <a:pt x="425" y="0"/>
                  </a:cubicBezTo>
                  <a:cubicBezTo>
                    <a:pt x="388" y="59"/>
                    <a:pt x="322" y="98"/>
                    <a:pt x="247" y="98"/>
                  </a:cubicBezTo>
                  <a:cubicBezTo>
                    <a:pt x="171" y="98"/>
                    <a:pt x="105" y="59"/>
                    <a:pt x="6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9" y="119"/>
                    <a:pt x="132" y="171"/>
                    <a:pt x="228" y="178"/>
                  </a:cubicBezTo>
                  <a:cubicBezTo>
                    <a:pt x="247" y="210"/>
                    <a:pt x="247" y="210"/>
                    <a:pt x="247" y="210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361" y="171"/>
                    <a:pt x="445" y="119"/>
                    <a:pt x="493" y="42"/>
                  </a:cubicBezTo>
                  <a:close/>
                </a:path>
              </a:pathLst>
            </a:custGeom>
            <a:solidFill>
              <a:srgbClr val="F0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22" name="Freeform 11"/>
            <p:cNvSpPr/>
            <p:nvPr/>
          </p:nvSpPr>
          <p:spPr bwMode="auto">
            <a:xfrm>
              <a:off x="5448743" y="2576589"/>
              <a:ext cx="1933795" cy="826997"/>
            </a:xfrm>
            <a:custGeom>
              <a:avLst/>
              <a:gdLst>
                <a:gd name="T0" fmla="*/ 266 w 493"/>
                <a:gd name="T1" fmla="*/ 33 h 211"/>
                <a:gd name="T2" fmla="*/ 247 w 493"/>
                <a:gd name="T3" fmla="*/ 0 h 211"/>
                <a:gd name="T4" fmla="*/ 227 w 493"/>
                <a:gd name="T5" fmla="*/ 33 h 211"/>
                <a:gd name="T6" fmla="*/ 0 w 493"/>
                <a:gd name="T7" fmla="*/ 169 h 211"/>
                <a:gd name="T8" fmla="*/ 68 w 493"/>
                <a:gd name="T9" fmla="*/ 211 h 211"/>
                <a:gd name="T10" fmla="*/ 247 w 493"/>
                <a:gd name="T11" fmla="*/ 113 h 211"/>
                <a:gd name="T12" fmla="*/ 425 w 493"/>
                <a:gd name="T13" fmla="*/ 211 h 211"/>
                <a:gd name="T14" fmla="*/ 493 w 493"/>
                <a:gd name="T15" fmla="*/ 169 h 211"/>
                <a:gd name="T16" fmla="*/ 266 w 493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1">
                  <a:moveTo>
                    <a:pt x="266" y="33"/>
                  </a:moveTo>
                  <a:cubicBezTo>
                    <a:pt x="247" y="0"/>
                    <a:pt x="247" y="0"/>
                    <a:pt x="247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2" y="39"/>
                    <a:pt x="49" y="92"/>
                    <a:pt x="0" y="169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105" y="152"/>
                    <a:pt x="171" y="113"/>
                    <a:pt x="247" y="113"/>
                  </a:cubicBezTo>
                  <a:cubicBezTo>
                    <a:pt x="322" y="113"/>
                    <a:pt x="388" y="152"/>
                    <a:pt x="425" y="211"/>
                  </a:cubicBezTo>
                  <a:cubicBezTo>
                    <a:pt x="493" y="169"/>
                    <a:pt x="493" y="169"/>
                    <a:pt x="493" y="169"/>
                  </a:cubicBezTo>
                  <a:cubicBezTo>
                    <a:pt x="445" y="92"/>
                    <a:pt x="362" y="39"/>
                    <a:pt x="266" y="33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23" name="Freeform 12"/>
            <p:cNvSpPr/>
            <p:nvPr/>
          </p:nvSpPr>
          <p:spPr bwMode="auto">
            <a:xfrm>
              <a:off x="8878926" y="2576589"/>
              <a:ext cx="1932022" cy="826997"/>
            </a:xfrm>
            <a:custGeom>
              <a:avLst/>
              <a:gdLst>
                <a:gd name="T0" fmla="*/ 266 w 493"/>
                <a:gd name="T1" fmla="*/ 33 h 211"/>
                <a:gd name="T2" fmla="*/ 246 w 493"/>
                <a:gd name="T3" fmla="*/ 0 h 211"/>
                <a:gd name="T4" fmla="*/ 227 w 493"/>
                <a:gd name="T5" fmla="*/ 33 h 211"/>
                <a:gd name="T6" fmla="*/ 0 w 493"/>
                <a:gd name="T7" fmla="*/ 169 h 211"/>
                <a:gd name="T8" fmla="*/ 68 w 493"/>
                <a:gd name="T9" fmla="*/ 211 h 211"/>
                <a:gd name="T10" fmla="*/ 246 w 493"/>
                <a:gd name="T11" fmla="*/ 113 h 211"/>
                <a:gd name="T12" fmla="*/ 425 w 493"/>
                <a:gd name="T13" fmla="*/ 211 h 211"/>
                <a:gd name="T14" fmla="*/ 493 w 493"/>
                <a:gd name="T15" fmla="*/ 169 h 211"/>
                <a:gd name="T16" fmla="*/ 266 w 493"/>
                <a:gd name="T17" fmla="*/ 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211">
                  <a:moveTo>
                    <a:pt x="266" y="33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131" y="39"/>
                    <a:pt x="48" y="92"/>
                    <a:pt x="0" y="169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105" y="152"/>
                    <a:pt x="171" y="113"/>
                    <a:pt x="246" y="113"/>
                  </a:cubicBezTo>
                  <a:cubicBezTo>
                    <a:pt x="322" y="113"/>
                    <a:pt x="388" y="152"/>
                    <a:pt x="425" y="211"/>
                  </a:cubicBezTo>
                  <a:cubicBezTo>
                    <a:pt x="493" y="169"/>
                    <a:pt x="493" y="169"/>
                    <a:pt x="493" y="169"/>
                  </a:cubicBezTo>
                  <a:cubicBezTo>
                    <a:pt x="444" y="92"/>
                    <a:pt x="361" y="39"/>
                    <a:pt x="266" y="33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</p:grp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101172" y="818397"/>
            <a:ext cx="1810188" cy="1731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3264310" y="2251587"/>
            <a:ext cx="1268361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8781453" y="818397"/>
            <a:ext cx="1810188" cy="1731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9944591" y="2251587"/>
            <a:ext cx="1268361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5590120" y="818397"/>
            <a:ext cx="1810188" cy="1731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6753258" y="2251587"/>
            <a:ext cx="1268361" cy="474820"/>
          </a:xfrm>
          <a:prstGeom prst="roundRect">
            <a:avLst/>
          </a:prstGeom>
          <a:solidFill>
            <a:srgbClr val="ADD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41230" y="4360148"/>
            <a:ext cx="6070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en-US" altLang="zh-CN" sz="9600" dirty="0">
                <a:solidFill>
                  <a:srgbClr val="F3D8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CN" sz="9600" dirty="0">
                <a:solidFill>
                  <a:srgbClr val="ADDD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9600" dirty="0">
                <a:solidFill>
                  <a:srgbClr val="F0BF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</a:t>
            </a:r>
            <a:endParaRPr lang="en-US" altLang="zh-CN" sz="9600" dirty="0">
              <a:solidFill>
                <a:srgbClr val="F0BF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338503" y="1960266"/>
            <a:ext cx="4691562" cy="3547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91312" y="621792"/>
            <a:ext cx="10978896" cy="5803392"/>
            <a:chOff x="591312" y="621792"/>
            <a:chExt cx="10978896" cy="5803392"/>
          </a:xfrm>
        </p:grpSpPr>
        <p:sp>
          <p:nvSpPr>
            <p:cNvPr id="3" name="矩形 2"/>
            <p:cNvSpPr/>
            <p:nvPr/>
          </p:nvSpPr>
          <p:spPr>
            <a:xfrm>
              <a:off x="1182624" y="621792"/>
              <a:ext cx="10387584" cy="5803392"/>
            </a:xfrm>
            <a:prstGeom prst="rect">
              <a:avLst/>
            </a:prstGeom>
            <a:noFill/>
            <a:ln w="120650">
              <a:solidFill>
                <a:srgbClr val="ADD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91312" y="621792"/>
              <a:ext cx="841248" cy="743712"/>
              <a:chOff x="591312" y="621792"/>
              <a:chExt cx="841248" cy="74371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DDD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591312" y="1818132"/>
              <a:ext cx="841248" cy="731520"/>
              <a:chOff x="591312" y="633984"/>
              <a:chExt cx="841248" cy="7315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EAEA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1182624" y="633984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591312" y="2990088"/>
              <a:ext cx="841248" cy="743712"/>
              <a:chOff x="591312" y="621792"/>
              <a:chExt cx="841248" cy="74371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0BEC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591312" y="4174236"/>
              <a:ext cx="841248" cy="743712"/>
              <a:chOff x="591312" y="621792"/>
              <a:chExt cx="841248" cy="74371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C9E5D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91312" y="5358384"/>
              <a:ext cx="841248" cy="743712"/>
              <a:chOff x="591312" y="621792"/>
              <a:chExt cx="841248" cy="7437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91312" y="914400"/>
                <a:ext cx="841248" cy="451104"/>
              </a:xfrm>
              <a:prstGeom prst="ellipse">
                <a:avLst/>
              </a:prstGeom>
              <a:noFill/>
              <a:ln w="117475">
                <a:solidFill>
                  <a:srgbClr val="F3D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182624" y="621792"/>
                <a:ext cx="0" cy="646176"/>
              </a:xfrm>
              <a:prstGeom prst="line">
                <a:avLst/>
              </a:prstGeom>
              <a:ln w="120650">
                <a:solidFill>
                  <a:srgbClr val="ADDDE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9" name="图表 18"/>
          <p:cNvGraphicFramePr/>
          <p:nvPr/>
        </p:nvGraphicFramePr>
        <p:xfrm>
          <a:off x="2338503" y="2165162"/>
          <a:ext cx="4808555" cy="3547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1" name="矩形: 圆角 20"/>
          <p:cNvSpPr/>
          <p:nvPr/>
        </p:nvSpPr>
        <p:spPr>
          <a:xfrm>
            <a:off x="3818548" y="1344660"/>
            <a:ext cx="1848464" cy="474820"/>
          </a:xfrm>
          <a:prstGeom prst="roundRect">
            <a:avLst/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78435" y="3508424"/>
            <a:ext cx="3655297" cy="255680"/>
          </a:xfrm>
          <a:prstGeom prst="rect">
            <a:avLst/>
          </a:prstGeom>
        </p:spPr>
      </p:pic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7886361" y="3336528"/>
            <a:ext cx="3213773" cy="992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F0B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F0BF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7886361" y="4658400"/>
            <a:ext cx="3213773" cy="992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92" tIns="34296" rIns="68592" bIns="3429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r>
              <a:rPr lang="en-US" altLang="zh-CN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点击输入详细内容，添加你的论文内容。点击输入详细内容</a:t>
            </a: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96464" y="2329935"/>
            <a:ext cx="578957" cy="561302"/>
            <a:chOff x="8758289" y="1729392"/>
            <a:chExt cx="1025396" cy="1023939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8758289" y="17293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ADDD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8910689" y="1881792"/>
              <a:ext cx="872996" cy="871539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rgbClr val="F0BEC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8561469" y="2429572"/>
            <a:ext cx="2108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4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3959464">
            <a:off x="8103278" y="146767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20400918">
            <a:off x="10949551" y="967830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5924447">
            <a:off x="2208891" y="5790308"/>
            <a:ext cx="900470" cy="865362"/>
          </a:xfrm>
          <a:prstGeom prst="triangle">
            <a:avLst>
              <a:gd name="adj" fmla="val 42424"/>
            </a:avLst>
          </a:prstGeom>
          <a:solidFill>
            <a:srgbClr val="F0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Graphic spid="19" grpId="0">
        <p:bldAsOne/>
      </p:bldGraphic>
      <p:bldP spid="21" grpId="0" animBg="1"/>
      <p:bldP spid="23" grpId="0" animBg="1"/>
      <p:bldP spid="24" grpId="0" animBg="1"/>
      <p:bldP spid="28" grpId="0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358" y="-184354"/>
            <a:ext cx="6857999" cy="722671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43626" y="-119862"/>
            <a:ext cx="4154838" cy="6936794"/>
            <a:chOff x="3806456" y="-40298"/>
            <a:chExt cx="4154838" cy="6936794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4029738" y="-40298"/>
              <a:ext cx="3931556" cy="6746265"/>
            </a:xfrm>
            <a:prstGeom prst="line">
              <a:avLst/>
            </a:prstGeom>
            <a:ln w="57150">
              <a:solidFill>
                <a:srgbClr val="E9E9E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3806456" y="0"/>
              <a:ext cx="4019107" cy="6896496"/>
            </a:xfrm>
            <a:prstGeom prst="line">
              <a:avLst/>
            </a:prstGeom>
            <a:ln w="57150">
              <a:solidFill>
                <a:srgbClr val="F0BE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6103730" y="4632098"/>
            <a:ext cx="518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ADD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  <a:endParaRPr lang="zh-CN" altLang="en-US" sz="2800" spc="600" dirty="0">
              <a:solidFill>
                <a:srgbClr val="ADDD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43103" y="1560576"/>
            <a:ext cx="2468661" cy="2900727"/>
            <a:chOff x="4843103" y="1560576"/>
            <a:chExt cx="2468661" cy="2900727"/>
          </a:xfrm>
        </p:grpSpPr>
        <p:sp>
          <p:nvSpPr>
            <p:cNvPr id="14" name="矩形 13"/>
            <p:cNvSpPr/>
            <p:nvPr/>
          </p:nvSpPr>
          <p:spPr>
            <a:xfrm>
              <a:off x="4895697" y="2045236"/>
              <a:ext cx="2416067" cy="2416067"/>
            </a:xfrm>
            <a:prstGeom prst="rect">
              <a:avLst/>
            </a:prstGeom>
            <a:solidFill>
              <a:srgbClr val="FDDD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3103" y="1560576"/>
              <a:ext cx="2289217" cy="2646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600" dirty="0">
                  <a:solidFill>
                    <a:srgbClr val="ADDDE4"/>
                  </a:solidFill>
                  <a:latin typeface="Agency FB" panose="020B0503020202020204" pitchFamily="34" charset="0"/>
                </a:rPr>
                <a:t>0</a:t>
              </a:r>
              <a:r>
                <a:rPr lang="en-US" altLang="zh-CN" sz="16600" dirty="0">
                  <a:solidFill>
                    <a:srgbClr val="FDDDDE"/>
                  </a:solidFill>
                  <a:latin typeface="Agency FB" panose="020B0503020202020204" pitchFamily="34" charset="0"/>
                </a:rPr>
                <a:t>2</a:t>
              </a:r>
              <a:endParaRPr lang="zh-CN" altLang="en-US" sz="16600" dirty="0">
                <a:solidFill>
                  <a:srgbClr val="FDDDDE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843103" y="1670304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>
              <a:off x="4364398" y="2175342"/>
              <a:ext cx="1010076" cy="0"/>
            </a:xfrm>
            <a:prstGeom prst="line">
              <a:avLst/>
            </a:prstGeom>
            <a:ln w="57150">
              <a:solidFill>
                <a:srgbClr val="FDDD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704" y="5316902"/>
            <a:ext cx="4624422" cy="323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2665</Words>
  <Application>WPS 演示</Application>
  <PresentationFormat>宽屏</PresentationFormat>
  <Paragraphs>299</Paragraphs>
  <Slides>25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Agency FB</vt:lpstr>
      <vt:lpstr>Calibri</vt:lpstr>
      <vt:lpstr>Arial Unicode MS</vt:lpstr>
      <vt:lpstr>等线</vt:lpstr>
      <vt:lpstr>Segoe Print</vt:lpstr>
      <vt:lpstr>Poppins Light</vt:lpstr>
      <vt:lpstr>Gill Sans</vt:lpstr>
      <vt:lpstr>Lato</vt:lpstr>
      <vt:lpstr>Lato Light</vt:lpstr>
      <vt:lpstr>FontAwesome</vt:lpstr>
      <vt:lpstr>Malgun Gothic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2018-09-09T13:39:43Z</dcterms:created>
  <dcterms:modified xsi:type="dcterms:W3CDTF">2018-09-09T13:44:41Z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