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63" r:id="rId2"/>
    <p:sldId id="290" r:id="rId3"/>
    <p:sldId id="259" r:id="rId4"/>
    <p:sldId id="264" r:id="rId5"/>
    <p:sldId id="273" r:id="rId6"/>
    <p:sldId id="258" r:id="rId7"/>
    <p:sldId id="270" r:id="rId8"/>
    <p:sldId id="260" r:id="rId9"/>
    <p:sldId id="291" r:id="rId10"/>
    <p:sldId id="274" r:id="rId11"/>
    <p:sldId id="268" r:id="rId12"/>
    <p:sldId id="272" r:id="rId13"/>
    <p:sldId id="275" r:id="rId14"/>
    <p:sldId id="292" r:id="rId15"/>
    <p:sldId id="276" r:id="rId16"/>
    <p:sldId id="257" r:id="rId17"/>
    <p:sldId id="261" r:id="rId18"/>
    <p:sldId id="262" r:id="rId19"/>
    <p:sldId id="293" r:id="rId20"/>
    <p:sldId id="271" r:id="rId21"/>
    <p:sldId id="277" r:id="rId22"/>
    <p:sldId id="278" r:id="rId23"/>
    <p:sldId id="269" r:id="rId24"/>
    <p:sldId id="294" r:id="rId25"/>
  </p:sldIdLst>
  <p:sldSz cx="12192000" cy="6858000"/>
  <p:notesSz cx="6858000" cy="9144000"/>
  <p:embeddedFontLst>
    <p:embeddedFont>
      <p:font typeface="等线" panose="02010600030101010101" pitchFamily="2" charset="-122"/>
      <p:regular r:id="rId27"/>
      <p:bold r:id="rId28"/>
    </p:embeddedFont>
    <p:embeddedFont>
      <p:font typeface="Calibri" panose="020F0502020204030204" pitchFamily="34" charset="0"/>
      <p:regular r:id="rId29"/>
      <p:bold r:id="rId30"/>
      <p:italic r:id="rId31"/>
      <p:boldItalic r:id="rId32"/>
    </p:embeddedFont>
    <p:embeddedFont>
      <p:font typeface="微软雅黑" panose="020B0503020204020204" pitchFamily="34" charset="-122"/>
      <p:regular r:id="rId33"/>
      <p:bold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8355"/>
    <a:srgbClr val="4785CE"/>
    <a:srgbClr val="1F754D"/>
    <a:srgbClr val="F37895"/>
    <a:srgbClr val="F8B59A"/>
    <a:srgbClr val="2F3490"/>
    <a:srgbClr val="F6A2B1"/>
    <a:srgbClr val="6EB1BE"/>
    <a:srgbClr val="408390"/>
    <a:srgbClr val="4A95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56" autoAdjust="0"/>
    <p:restoredTop sz="94660"/>
  </p:normalViewPr>
  <p:slideViewPr>
    <p:cSldViewPr snapToGrid="0">
      <p:cViewPr varScale="1">
        <p:scale>
          <a:sx n="73" d="100"/>
          <a:sy n="73" d="100"/>
        </p:scale>
        <p:origin x="972" y="60"/>
      </p:cViewPr>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DCF699-E119-4129-8906-967D39C63C32}"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0A65A4-B0D0-4C42-B46B-6DC5D1D85D79}" type="slidenum">
              <a:rPr lang="zh-CN" altLang="en-US" smtClean="0"/>
              <a:t>‹#›</a:t>
            </a:fld>
            <a:endParaRPr lang="zh-CN" altLang="en-US"/>
          </a:p>
        </p:txBody>
      </p:sp>
    </p:spTree>
    <p:extLst>
      <p:ext uri="{BB962C8B-B14F-4D97-AF65-F5344CB8AC3E}">
        <p14:creationId xmlns:p14="http://schemas.microsoft.com/office/powerpoint/2010/main" val="1258483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1827145084"/>
      </p:ext>
    </p:extLst>
  </p:cSld>
  <p:clrMapOvr>
    <a:masterClrMapping/>
  </p:clrMapOvr>
  <p:transition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4184703736"/>
      </p:ext>
    </p:extLst>
  </p:cSld>
  <p:clrMapOvr>
    <a:masterClrMapping/>
  </p:clrMapOvr>
  <p:transition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1683422366"/>
      </p:ext>
    </p:extLst>
  </p:cSld>
  <p:clrMapOvr>
    <a:masterClrMapping/>
  </p:clrMapOvr>
  <p:transition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1757089806"/>
      </p:ext>
    </p:extLst>
  </p:cSld>
  <p:clrMapOvr>
    <a:masterClrMapping/>
  </p:clrMapOvr>
  <p:transition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2881659178"/>
      </p:ext>
    </p:extLst>
  </p:cSld>
  <p:clrMapOvr>
    <a:masterClrMapping/>
  </p:clrMapOvr>
  <p:transition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1691945743"/>
      </p:ext>
    </p:extLst>
  </p:cSld>
  <p:clrMapOvr>
    <a:masterClrMapping/>
  </p:clrMapOvr>
  <p:transition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731790892"/>
      </p:ext>
    </p:extLst>
  </p:cSld>
  <p:clrMapOvr>
    <a:masterClrMapping/>
  </p:clrMapOvr>
  <p:transition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2114531514"/>
      </p:ext>
    </p:extLst>
  </p:cSld>
  <p:clrMapOvr>
    <a:masterClrMapping/>
  </p:clrMapOvr>
  <p:transition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2714308339"/>
      </p:ext>
    </p:extLst>
  </p:cSld>
  <p:clrMapOvr>
    <a:masterClrMapping/>
  </p:clrMapOvr>
  <p:transition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145973010"/>
      </p:ext>
    </p:extLst>
  </p:cSld>
  <p:clrMapOvr>
    <a:masterClrMapping/>
  </p:clrMapOvr>
  <p:transition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75D635-C027-41F0-9F7B-311C0FD14AB6}"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2238541008"/>
      </p:ext>
    </p:extLst>
  </p:cSld>
  <p:clrMapOvr>
    <a:masterClrMapping/>
  </p:clrMapOvr>
  <p:transition advTm="3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A2B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75D635-C027-41F0-9F7B-311C0FD14AB6}" type="datetimeFigureOut">
              <a:rPr lang="zh-CN" altLang="en-US" smtClean="0"/>
              <a:t>2019/2/21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D83B03-6737-4860-8372-9DF18DD54B99}" type="slidenum">
              <a:rPr lang="zh-CN" altLang="en-US" smtClean="0"/>
              <a:t>‹#›</a:t>
            </a:fld>
            <a:endParaRPr lang="zh-CN" altLang="en-US"/>
          </a:p>
        </p:txBody>
      </p:sp>
    </p:spTree>
    <p:extLst>
      <p:ext uri="{BB962C8B-B14F-4D97-AF65-F5344CB8AC3E}">
        <p14:creationId xmlns:p14="http://schemas.microsoft.com/office/powerpoint/2010/main" val="4165478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Layout" Target="../slideLayouts/slideLayout7.xml"/><Relationship Id="rId4" Type="http://schemas.openxmlformats.org/officeDocument/2006/relationships/tags" Target="../tags/tag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90807" y="-971729"/>
            <a:ext cx="12768196" cy="8783971"/>
            <a:chOff x="-190807" y="-971729"/>
            <a:chExt cx="12768196" cy="8783971"/>
          </a:xfrm>
          <a:effectLst>
            <a:outerShdw blurRad="165100" dist="38100" dir="2700000" sx="101000" sy="101000" algn="tl" rotWithShape="0">
              <a:prstClr val="black">
                <a:alpha val="40000"/>
              </a:prstClr>
            </a:outerShdw>
          </a:effectLst>
        </p:grpSpPr>
        <p:grpSp>
          <p:nvGrpSpPr>
            <p:cNvPr id="52" name="组合 51"/>
            <p:cNvGrpSpPr/>
            <p:nvPr/>
          </p:nvGrpSpPr>
          <p:grpSpPr>
            <a:xfrm>
              <a:off x="6104663" y="5404322"/>
              <a:ext cx="2407920" cy="2407920"/>
              <a:chOff x="520895" y="419835"/>
              <a:chExt cx="2407920" cy="2407920"/>
            </a:xfrm>
          </p:grpSpPr>
          <p:sp>
            <p:nvSpPr>
              <p:cNvPr id="4" name="同心圆 3"/>
              <p:cNvSpPr/>
              <p:nvPr/>
            </p:nvSpPr>
            <p:spPr>
              <a:xfrm>
                <a:off x="520895" y="419835"/>
                <a:ext cx="2407920" cy="2407920"/>
              </a:xfrm>
              <a:prstGeom prst="donut">
                <a:avLst>
                  <a:gd name="adj" fmla="val 31361"/>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6" name="直接连接符 5"/>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7313210" y="-971729"/>
              <a:ext cx="2021837" cy="2021837"/>
              <a:chOff x="1502789" y="3782652"/>
              <a:chExt cx="2021837" cy="2021837"/>
            </a:xfrm>
          </p:grpSpPr>
          <p:sp>
            <p:nvSpPr>
              <p:cNvPr id="53" name="同心圆 52"/>
              <p:cNvSpPr/>
              <p:nvPr/>
            </p:nvSpPr>
            <p:spPr>
              <a:xfrm>
                <a:off x="1502789" y="3782652"/>
                <a:ext cx="2021837" cy="2021837"/>
              </a:xfrm>
              <a:prstGeom prst="donut">
                <a:avLst>
                  <a:gd name="adj" fmla="val 31603"/>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文本框 53"/>
              <p:cNvSpPr txBox="1"/>
              <p:nvPr/>
            </p:nvSpPr>
            <p:spPr>
              <a:xfrm>
                <a:off x="1925676" y="4181769"/>
                <a:ext cx="1187956" cy="1139065"/>
              </a:xfrm>
              <a:prstGeom prst="rect">
                <a:avLst/>
              </a:prstGeom>
              <a:noFill/>
            </p:spPr>
            <p:txBody>
              <a:bodyPr wrap="square" rtlCol="0">
                <a:prstTxWarp prst="textCircle">
                  <a:avLst/>
                </a:prstTxWarp>
                <a:spAutoFit/>
              </a:bodyPr>
              <a:lstStyle/>
              <a:p>
                <a:pPr algn="ctr"/>
                <a:r>
                  <a:rPr lang="en-US" altLang="zh-CN" sz="4800" b="1" dirty="0" smtClean="0">
                    <a:solidFill>
                      <a:srgbClr val="B3E1D7"/>
                    </a:solidFill>
                    <a:cs typeface="+mn-ea"/>
                    <a:sym typeface="+mn-lt"/>
                  </a:rPr>
                  <a:t>H</a:t>
                </a:r>
                <a:r>
                  <a:rPr lang="en-US" altLang="zh-CN" sz="4800" b="1" dirty="0" smtClean="0">
                    <a:solidFill>
                      <a:schemeClr val="bg1"/>
                    </a:solidFill>
                    <a:cs typeface="+mn-ea"/>
                    <a:sym typeface="+mn-lt"/>
                  </a:rPr>
                  <a:t> A </a:t>
                </a:r>
                <a:r>
                  <a:rPr lang="en-US" altLang="zh-CN" sz="4800" b="1" dirty="0" smtClean="0">
                    <a:solidFill>
                      <a:srgbClr val="B3E1D7"/>
                    </a:solidFill>
                    <a:cs typeface="+mn-ea"/>
                    <a:sym typeface="+mn-lt"/>
                  </a:rPr>
                  <a:t>P</a:t>
                </a:r>
                <a:r>
                  <a:rPr lang="en-US" altLang="zh-CN" sz="4800" b="1" dirty="0" smtClean="0">
                    <a:cs typeface="+mn-ea"/>
                    <a:sym typeface="+mn-lt"/>
                  </a:rPr>
                  <a:t> </a:t>
                </a:r>
                <a:r>
                  <a:rPr lang="en-US" altLang="zh-CN" sz="4800" b="1" dirty="0" err="1" smtClean="0">
                    <a:solidFill>
                      <a:schemeClr val="bg1"/>
                    </a:solidFill>
                    <a:cs typeface="+mn-ea"/>
                    <a:sym typeface="+mn-lt"/>
                  </a:rPr>
                  <a:t>P</a:t>
                </a:r>
                <a:r>
                  <a:rPr lang="en-US" altLang="zh-CN" sz="4800" b="1" dirty="0" smtClean="0">
                    <a:cs typeface="+mn-ea"/>
                    <a:sym typeface="+mn-lt"/>
                  </a:rPr>
                  <a:t> </a:t>
                </a:r>
                <a:r>
                  <a:rPr lang="en-US" altLang="zh-CN" sz="4800" b="1" dirty="0" smtClean="0">
                    <a:solidFill>
                      <a:srgbClr val="B3E1D7"/>
                    </a:solidFill>
                    <a:cs typeface="+mn-ea"/>
                    <a:sym typeface="+mn-lt"/>
                  </a:rPr>
                  <a:t>Y</a:t>
                </a:r>
                <a:r>
                  <a:rPr lang="en-US" altLang="zh-CN" sz="4800" b="1" dirty="0" smtClean="0">
                    <a:cs typeface="+mn-ea"/>
                    <a:sym typeface="+mn-lt"/>
                  </a:rPr>
                  <a:t> </a:t>
                </a:r>
                <a:r>
                  <a:rPr lang="en-US" altLang="zh-CN" sz="4800" b="1" dirty="0" smtClean="0">
                    <a:solidFill>
                      <a:schemeClr val="bg1"/>
                    </a:solidFill>
                    <a:cs typeface="+mn-ea"/>
                    <a:sym typeface="+mn-lt"/>
                  </a:rPr>
                  <a:t>M</a:t>
                </a:r>
                <a:r>
                  <a:rPr lang="en-US" altLang="zh-CN" sz="4800" b="1" dirty="0" smtClean="0">
                    <a:cs typeface="+mn-ea"/>
                    <a:sym typeface="+mn-lt"/>
                  </a:rPr>
                  <a:t> </a:t>
                </a:r>
                <a:r>
                  <a:rPr lang="en-US" altLang="zh-CN" sz="4800" b="1" dirty="0" smtClean="0">
                    <a:solidFill>
                      <a:srgbClr val="B3E1D7"/>
                    </a:solidFill>
                    <a:cs typeface="+mn-ea"/>
                    <a:sym typeface="+mn-lt"/>
                  </a:rPr>
                  <a:t>E </a:t>
                </a:r>
                <a:r>
                  <a:rPr lang="en-US" altLang="zh-CN" sz="4800" b="1" dirty="0" smtClean="0">
                    <a:solidFill>
                      <a:schemeClr val="bg1"/>
                    </a:solidFill>
                    <a:cs typeface="+mn-ea"/>
                    <a:sym typeface="+mn-lt"/>
                  </a:rPr>
                  <a:t>E</a:t>
                </a:r>
                <a:r>
                  <a:rPr lang="en-US" altLang="zh-CN" sz="4800" b="1" dirty="0" smtClean="0">
                    <a:solidFill>
                      <a:srgbClr val="B3E1D7"/>
                    </a:solidFill>
                    <a:cs typeface="+mn-ea"/>
                    <a:sym typeface="+mn-lt"/>
                  </a:rPr>
                  <a:t>T</a:t>
                </a:r>
                <a:r>
                  <a:rPr lang="en-US" altLang="zh-CN" sz="4800" b="1" dirty="0" smtClean="0">
                    <a:cs typeface="+mn-ea"/>
                    <a:sym typeface="+mn-lt"/>
                  </a:rPr>
                  <a:t> </a:t>
                </a:r>
                <a:endParaRPr lang="zh-CN" altLang="en-US" sz="4800" b="1" dirty="0">
                  <a:cs typeface="+mn-ea"/>
                  <a:sym typeface="+mn-lt"/>
                </a:endParaRPr>
              </a:p>
            </p:txBody>
          </p:sp>
        </p:grpSp>
        <p:grpSp>
          <p:nvGrpSpPr>
            <p:cNvPr id="72" name="组合 71"/>
            <p:cNvGrpSpPr/>
            <p:nvPr/>
          </p:nvGrpSpPr>
          <p:grpSpPr>
            <a:xfrm>
              <a:off x="240507" y="5653064"/>
              <a:ext cx="1763925" cy="1763925"/>
              <a:chOff x="4905316" y="270971"/>
              <a:chExt cx="1763925" cy="1763925"/>
            </a:xfrm>
          </p:grpSpPr>
          <p:sp>
            <p:nvSpPr>
              <p:cNvPr id="57" name="椭圆 56"/>
              <p:cNvSpPr/>
              <p:nvPr/>
            </p:nvSpPr>
            <p:spPr>
              <a:xfrm>
                <a:off x="4905316" y="270971"/>
                <a:ext cx="1763925" cy="1763925"/>
              </a:xfrm>
              <a:prstGeom prst="ellipse">
                <a:avLst/>
              </a:prstGeom>
              <a:solidFill>
                <a:srgbClr val="1F7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409404"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5960340"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5" name="同心圆 74"/>
            <p:cNvSpPr/>
            <p:nvPr/>
          </p:nvSpPr>
          <p:spPr>
            <a:xfrm>
              <a:off x="10048470" y="5853793"/>
              <a:ext cx="945064" cy="945064"/>
            </a:xfrm>
            <a:prstGeom prst="donut">
              <a:avLst>
                <a:gd name="adj" fmla="val 35854"/>
              </a:avLst>
            </a:prstGeom>
            <a:pattFill prst="wdUpDiag">
              <a:fgClr>
                <a:srgbClr val="F76953"/>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6" name="同心圆 75"/>
            <p:cNvSpPr/>
            <p:nvPr/>
          </p:nvSpPr>
          <p:spPr>
            <a:xfrm>
              <a:off x="-190807" y="-382046"/>
              <a:ext cx="1735085" cy="1735085"/>
            </a:xfrm>
            <a:prstGeom prst="donut">
              <a:avLst>
                <a:gd name="adj" fmla="val 35854"/>
              </a:avLst>
            </a:prstGeom>
            <a:pattFill prst="wdDnDiag">
              <a:fgClr>
                <a:srgbClr val="F383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78" name="组合 77"/>
            <p:cNvGrpSpPr/>
            <p:nvPr/>
          </p:nvGrpSpPr>
          <p:grpSpPr>
            <a:xfrm>
              <a:off x="5142881" y="-712281"/>
              <a:ext cx="1979838" cy="1724314"/>
              <a:chOff x="6315307" y="4646122"/>
              <a:chExt cx="2696477" cy="2348461"/>
            </a:xfrm>
          </p:grpSpPr>
          <p:sp>
            <p:nvSpPr>
              <p:cNvPr id="73" name="椭圆 72"/>
              <p:cNvSpPr/>
              <p:nvPr/>
            </p:nvSpPr>
            <p:spPr>
              <a:xfrm>
                <a:off x="6315307" y="4646122"/>
                <a:ext cx="2348461" cy="2348461"/>
              </a:xfrm>
              <a:prstGeom prst="ellipse">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文本框 76"/>
              <p:cNvSpPr txBox="1"/>
              <p:nvPr/>
            </p:nvSpPr>
            <p:spPr>
              <a:xfrm rot="20153511">
                <a:off x="6685237" y="5070043"/>
                <a:ext cx="2326547" cy="1131792"/>
              </a:xfrm>
              <a:prstGeom prst="rect">
                <a:avLst/>
              </a:prstGeom>
              <a:noFill/>
            </p:spPr>
            <p:txBody>
              <a:bodyPr wrap="square" rtlCol="0">
                <a:spAutoFit/>
              </a:bodyPr>
              <a:lstStyle/>
              <a:p>
                <a:r>
                  <a:rPr lang="en-US" altLang="zh-CN" sz="2400" b="1" dirty="0" smtClean="0">
                    <a:solidFill>
                      <a:schemeClr val="bg1"/>
                    </a:solidFill>
                    <a:cs typeface="+mn-ea"/>
                    <a:sym typeface="+mn-lt"/>
                  </a:rPr>
                  <a:t>H</a:t>
                </a:r>
                <a:r>
                  <a:rPr lang="en-US" altLang="zh-CN" sz="2400" b="1" dirty="0" smtClean="0">
                    <a:solidFill>
                      <a:srgbClr val="394A9C"/>
                    </a:solidFill>
                    <a:cs typeface="+mn-ea"/>
                    <a:sym typeface="+mn-lt"/>
                  </a:rPr>
                  <a:t>A</a:t>
                </a:r>
                <a:r>
                  <a:rPr lang="en-US" altLang="zh-CN" sz="2400" b="1" dirty="0" smtClean="0">
                    <a:solidFill>
                      <a:schemeClr val="bg1"/>
                    </a:solidFill>
                    <a:cs typeface="+mn-ea"/>
                    <a:sym typeface="+mn-lt"/>
                  </a:rPr>
                  <a:t>P</a:t>
                </a:r>
                <a:r>
                  <a:rPr lang="en-US" altLang="zh-CN" sz="2400" b="1" dirty="0" smtClean="0">
                    <a:solidFill>
                      <a:srgbClr val="394A9C"/>
                    </a:solidFill>
                    <a:cs typeface="+mn-ea"/>
                    <a:sym typeface="+mn-lt"/>
                  </a:rPr>
                  <a:t>P</a:t>
                </a:r>
                <a:r>
                  <a:rPr lang="en-US" altLang="zh-CN" sz="2400" b="1" dirty="0" smtClean="0">
                    <a:solidFill>
                      <a:schemeClr val="bg1"/>
                    </a:solidFill>
                    <a:cs typeface="+mn-ea"/>
                    <a:sym typeface="+mn-lt"/>
                  </a:rPr>
                  <a:t>Y</a:t>
                </a:r>
              </a:p>
              <a:p>
                <a:r>
                  <a:rPr lang="en-US" altLang="zh-CN" sz="2400" b="1" dirty="0" smtClean="0">
                    <a:solidFill>
                      <a:srgbClr val="394A9C"/>
                    </a:solidFill>
                    <a:cs typeface="+mn-ea"/>
                    <a:sym typeface="+mn-lt"/>
                  </a:rPr>
                  <a:t>M</a:t>
                </a:r>
                <a:r>
                  <a:rPr lang="en-US" altLang="zh-CN" sz="2400" b="1" dirty="0" smtClean="0">
                    <a:solidFill>
                      <a:schemeClr val="bg1"/>
                    </a:solidFill>
                    <a:cs typeface="+mn-ea"/>
                    <a:sym typeface="+mn-lt"/>
                  </a:rPr>
                  <a:t>E</a:t>
                </a:r>
                <a:r>
                  <a:rPr lang="en-US" altLang="zh-CN" sz="2400" b="1" dirty="0" smtClean="0">
                    <a:solidFill>
                      <a:srgbClr val="394A9C"/>
                    </a:solidFill>
                    <a:cs typeface="+mn-ea"/>
                    <a:sym typeface="+mn-lt"/>
                  </a:rPr>
                  <a:t>E</a:t>
                </a:r>
                <a:r>
                  <a:rPr lang="en-US" altLang="zh-CN" sz="2400" b="1" dirty="0" smtClean="0">
                    <a:solidFill>
                      <a:schemeClr val="bg1"/>
                    </a:solidFill>
                    <a:cs typeface="+mn-ea"/>
                    <a:sym typeface="+mn-lt"/>
                  </a:rPr>
                  <a:t>T</a:t>
                </a:r>
                <a:endParaRPr lang="zh-CN" altLang="en-US" sz="2400" b="1" dirty="0">
                  <a:solidFill>
                    <a:schemeClr val="bg1"/>
                  </a:solidFill>
                  <a:cs typeface="+mn-ea"/>
                  <a:sym typeface="+mn-lt"/>
                </a:endParaRPr>
              </a:p>
            </p:txBody>
          </p:sp>
        </p:grpSp>
        <p:sp>
          <p:nvSpPr>
            <p:cNvPr id="80" name="同心圆 79"/>
            <p:cNvSpPr/>
            <p:nvPr/>
          </p:nvSpPr>
          <p:spPr>
            <a:xfrm>
              <a:off x="2175713" y="-200321"/>
              <a:ext cx="841609" cy="841609"/>
            </a:xfrm>
            <a:prstGeom prst="donut">
              <a:avLst>
                <a:gd name="adj" fmla="val 32380"/>
              </a:avLst>
            </a:prstGeom>
            <a:pattFill prst="wdUpDiag">
              <a:fgClr>
                <a:srgbClr val="63200D"/>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4" name="同心圆 83"/>
            <p:cNvSpPr/>
            <p:nvPr/>
          </p:nvSpPr>
          <p:spPr>
            <a:xfrm>
              <a:off x="11411879" y="5369516"/>
              <a:ext cx="1165510" cy="1165510"/>
            </a:xfrm>
            <a:prstGeom prst="donut">
              <a:avLst>
                <a:gd name="adj" fmla="val 32380"/>
              </a:avLst>
            </a:prstGeom>
            <a:solidFill>
              <a:srgbClr val="2F3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5" name="组合 84"/>
            <p:cNvGrpSpPr/>
            <p:nvPr/>
          </p:nvGrpSpPr>
          <p:grpSpPr>
            <a:xfrm rot="19042942">
              <a:off x="11215429" y="-301414"/>
              <a:ext cx="960465" cy="960465"/>
              <a:chOff x="4905316" y="270971"/>
              <a:chExt cx="1763925" cy="1763925"/>
            </a:xfrm>
          </p:grpSpPr>
          <p:sp>
            <p:nvSpPr>
              <p:cNvPr id="86" name="椭圆 85"/>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任意多边形 87"/>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9" name="同心圆 98"/>
            <p:cNvSpPr/>
            <p:nvPr/>
          </p:nvSpPr>
          <p:spPr>
            <a:xfrm>
              <a:off x="2801844" y="5822162"/>
              <a:ext cx="1440535" cy="1440535"/>
            </a:xfrm>
            <a:prstGeom prst="donut">
              <a:avLst>
                <a:gd name="adj" fmla="val 3585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0" name="同心圆 99"/>
            <p:cNvSpPr/>
            <p:nvPr/>
          </p:nvSpPr>
          <p:spPr>
            <a:xfrm>
              <a:off x="3122950" y="603808"/>
              <a:ext cx="860303" cy="860303"/>
            </a:xfrm>
            <a:prstGeom prst="donut">
              <a:avLst>
                <a:gd name="adj" fmla="val 35854"/>
              </a:avLst>
            </a:prstGeom>
            <a:solidFill>
              <a:srgbClr val="DD8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1" name="椭圆 100"/>
            <p:cNvSpPr/>
            <p:nvPr/>
          </p:nvSpPr>
          <p:spPr>
            <a:xfrm flipV="1">
              <a:off x="9809959" y="908131"/>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flipV="1">
              <a:off x="337699" y="4047273"/>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flipV="1">
              <a:off x="5537300" y="6293399"/>
              <a:ext cx="179192" cy="179192"/>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flipV="1">
              <a:off x="4464634" y="5246787"/>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flipV="1">
              <a:off x="4464634" y="52597"/>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flipV="1">
              <a:off x="9246824" y="5469806"/>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flipV="1">
              <a:off x="11473615" y="1152960"/>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flipV="1">
              <a:off x="10954415" y="4889184"/>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flipV="1">
              <a:off x="6963116" y="927643"/>
              <a:ext cx="168780" cy="168780"/>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flipV="1">
              <a:off x="10601430" y="142222"/>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flipV="1">
              <a:off x="2904309" y="474523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flipV="1">
              <a:off x="8155349" y="548304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1211815" y="2349903"/>
            <a:ext cx="9374601" cy="2202800"/>
            <a:chOff x="1211815" y="2349903"/>
            <a:chExt cx="9374601" cy="2202800"/>
          </a:xfrm>
          <a:effectLst>
            <a:outerShdw blurRad="190500" dist="38100" dir="2700000" sx="101000" sy="101000" algn="tl" rotWithShape="0">
              <a:prstClr val="black">
                <a:alpha val="40000"/>
              </a:prstClr>
            </a:outerShdw>
          </a:effectLst>
        </p:grpSpPr>
        <p:sp>
          <p:nvSpPr>
            <p:cNvPr id="5" name="圆角矩形 4"/>
            <p:cNvSpPr/>
            <p:nvPr/>
          </p:nvSpPr>
          <p:spPr>
            <a:xfrm>
              <a:off x="1307963" y="2349903"/>
              <a:ext cx="9243201" cy="2202800"/>
            </a:xfrm>
            <a:prstGeom prst="roundRect">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1815" y="2675390"/>
              <a:ext cx="9374601" cy="1456273"/>
              <a:chOff x="1421082" y="2855918"/>
              <a:chExt cx="9374601" cy="1456273"/>
            </a:xfrm>
          </p:grpSpPr>
          <p:sp>
            <p:nvSpPr>
              <p:cNvPr id="82" name="文本框 81"/>
              <p:cNvSpPr txBox="1"/>
              <p:nvPr/>
            </p:nvSpPr>
            <p:spPr>
              <a:xfrm>
                <a:off x="1421082" y="2855918"/>
                <a:ext cx="9374601" cy="1015663"/>
              </a:xfrm>
              <a:prstGeom prst="rect">
                <a:avLst/>
              </a:prstGeom>
              <a:noFill/>
            </p:spPr>
            <p:txBody>
              <a:bodyPr wrap="square" rtlCol="0">
                <a:spAutoFit/>
              </a:bodyPr>
              <a:lstStyle/>
              <a:p>
                <a:pPr algn="ctr"/>
                <a:r>
                  <a:rPr lang="zh-CN" altLang="en-US" sz="6000" b="1" dirty="0" smtClean="0">
                    <a:solidFill>
                      <a:srgbClr val="FAEADB"/>
                    </a:solidFill>
                    <a:effectLst>
                      <a:outerShdw blurRad="50800" dist="38100" dir="2700000" algn="tl" rotWithShape="0">
                        <a:prstClr val="black">
                          <a:alpha val="40000"/>
                        </a:prstClr>
                      </a:outerShdw>
                    </a:effectLst>
                    <a:cs typeface="+mn-ea"/>
                    <a:sym typeface="+mn-lt"/>
                  </a:rPr>
                  <a:t>炫彩可爱甜甜圈班会模板</a:t>
                </a:r>
                <a:endParaRPr lang="zh-CN" altLang="en-US" sz="6000" b="1" dirty="0">
                  <a:solidFill>
                    <a:srgbClr val="FAEADB"/>
                  </a:solidFill>
                  <a:effectLst>
                    <a:outerShdw blurRad="50800" dist="38100" dir="2700000" algn="tl" rotWithShape="0">
                      <a:prstClr val="black">
                        <a:alpha val="40000"/>
                      </a:prstClr>
                    </a:outerShdw>
                  </a:effectLst>
                  <a:cs typeface="+mn-ea"/>
                  <a:sym typeface="+mn-lt"/>
                </a:endParaRPr>
              </a:p>
            </p:txBody>
          </p:sp>
          <p:sp>
            <p:nvSpPr>
              <p:cNvPr id="3" name="文本框 2"/>
              <p:cNvSpPr txBox="1"/>
              <p:nvPr/>
            </p:nvSpPr>
            <p:spPr>
              <a:xfrm>
                <a:off x="3119402" y="3850526"/>
                <a:ext cx="6142072" cy="461665"/>
              </a:xfrm>
              <a:prstGeom prst="rect">
                <a:avLst/>
              </a:prstGeom>
              <a:noFill/>
            </p:spPr>
            <p:txBody>
              <a:bodyPr wrap="square" rtlCol="0">
                <a:spAutoFit/>
              </a:bodyPr>
              <a:lstStyle/>
              <a:p>
                <a:pPr algn="ctr"/>
                <a:r>
                  <a:rPr lang="zh-CN" altLang="en-US" sz="2400" b="1" dirty="0">
                    <a:solidFill>
                      <a:srgbClr val="FAEADB"/>
                    </a:solidFill>
                    <a:effectLst>
                      <a:outerShdw blurRad="50800" dist="38100" dir="2700000" algn="tl" rotWithShape="0">
                        <a:prstClr val="black">
                          <a:alpha val="40000"/>
                        </a:prstClr>
                      </a:outerShdw>
                    </a:effectLst>
                  </a:rPr>
                  <a:t>演讲</a:t>
                </a:r>
                <a:r>
                  <a:rPr lang="zh-CN" altLang="en-US" sz="2400" b="1" dirty="0" smtClean="0">
                    <a:solidFill>
                      <a:srgbClr val="FAEADB"/>
                    </a:solidFill>
                    <a:effectLst>
                      <a:outerShdw blurRad="50800" dist="38100" dir="2700000" algn="tl" rotWithShape="0">
                        <a:prstClr val="black">
                          <a:alpha val="40000"/>
                        </a:prstClr>
                      </a:outerShdw>
                    </a:effectLst>
                  </a:rPr>
                  <a:t>人</a:t>
                </a:r>
                <a:r>
                  <a:rPr lang="zh-CN" altLang="en-US" sz="2400" b="1" dirty="0" smtClean="0">
                    <a:solidFill>
                      <a:srgbClr val="FAEADB"/>
                    </a:solidFill>
                    <a:effectLst>
                      <a:outerShdw blurRad="50800" dist="38100" dir="2700000" algn="tl" rotWithShape="0">
                        <a:prstClr val="black">
                          <a:alpha val="40000"/>
                        </a:prstClr>
                      </a:outerShdw>
                    </a:effectLst>
                  </a:rPr>
                  <a:t>：小木头  </a:t>
                </a:r>
                <a:r>
                  <a:rPr lang="zh-CN" altLang="en-US" sz="2400" b="1" dirty="0" smtClean="0">
                    <a:solidFill>
                      <a:srgbClr val="FAEADB"/>
                    </a:solidFill>
                    <a:effectLst>
                      <a:outerShdw blurRad="50800" dist="38100" dir="2700000" algn="tl" rotWithShape="0">
                        <a:prstClr val="black">
                          <a:alpha val="40000"/>
                        </a:prstClr>
                      </a:outerShdw>
                    </a:effectLst>
                  </a:rPr>
                  <a:t>日期：</a:t>
                </a:r>
                <a:r>
                  <a:rPr lang="en-US" altLang="zh-CN" sz="2400" b="1" dirty="0" smtClean="0">
                    <a:solidFill>
                      <a:srgbClr val="FAEADB"/>
                    </a:solidFill>
                    <a:effectLst>
                      <a:outerShdw blurRad="50800" dist="38100" dir="2700000" algn="tl" rotWithShape="0">
                        <a:prstClr val="black">
                          <a:alpha val="40000"/>
                        </a:prstClr>
                      </a:outerShdw>
                    </a:effectLst>
                  </a:rPr>
                  <a:t>20XX</a:t>
                </a:r>
                <a:r>
                  <a:rPr lang="zh-CN" altLang="en-US" sz="2400" b="1" dirty="0" smtClean="0">
                    <a:solidFill>
                      <a:srgbClr val="FAEADB"/>
                    </a:solidFill>
                    <a:effectLst>
                      <a:outerShdw blurRad="50800" dist="38100" dir="2700000" algn="tl" rotWithShape="0">
                        <a:prstClr val="black">
                          <a:alpha val="40000"/>
                        </a:prstClr>
                      </a:outerShdw>
                    </a:effectLst>
                  </a:rPr>
                  <a:t>年 </a:t>
                </a:r>
                <a:r>
                  <a:rPr lang="en-US" altLang="zh-CN" sz="2400" b="1" dirty="0" smtClean="0">
                    <a:solidFill>
                      <a:srgbClr val="FAEADB"/>
                    </a:solidFill>
                    <a:effectLst>
                      <a:outerShdw blurRad="50800" dist="38100" dir="2700000" algn="tl" rotWithShape="0">
                        <a:prstClr val="black">
                          <a:alpha val="40000"/>
                        </a:prstClr>
                      </a:outerShdw>
                    </a:effectLst>
                  </a:rPr>
                  <a:t>XX</a:t>
                </a:r>
                <a:r>
                  <a:rPr lang="zh-CN" altLang="en-US" sz="2400" b="1" dirty="0" smtClean="0">
                    <a:solidFill>
                      <a:srgbClr val="FAEADB"/>
                    </a:solidFill>
                    <a:effectLst>
                      <a:outerShdw blurRad="50800" dist="38100" dir="2700000" algn="tl" rotWithShape="0">
                        <a:prstClr val="black">
                          <a:alpha val="40000"/>
                        </a:prstClr>
                      </a:outerShdw>
                    </a:effectLst>
                  </a:rPr>
                  <a:t>月 </a:t>
                </a:r>
                <a:r>
                  <a:rPr lang="en-US" altLang="zh-CN" sz="2400" b="1" dirty="0" smtClean="0">
                    <a:solidFill>
                      <a:srgbClr val="FAEADB"/>
                    </a:solidFill>
                    <a:effectLst>
                      <a:outerShdw blurRad="50800" dist="38100" dir="2700000" algn="tl" rotWithShape="0">
                        <a:prstClr val="black">
                          <a:alpha val="40000"/>
                        </a:prstClr>
                      </a:outerShdw>
                    </a:effectLst>
                  </a:rPr>
                  <a:t>XX</a:t>
                </a:r>
                <a:r>
                  <a:rPr lang="zh-CN" altLang="en-US" sz="2400" b="1" dirty="0" smtClean="0">
                    <a:solidFill>
                      <a:srgbClr val="FAEADB"/>
                    </a:solidFill>
                    <a:effectLst>
                      <a:outerShdw blurRad="50800" dist="38100" dir="2700000" algn="tl" rotWithShape="0">
                        <a:prstClr val="black">
                          <a:alpha val="40000"/>
                        </a:prstClr>
                      </a:outerShdw>
                    </a:effectLst>
                  </a:rPr>
                  <a:t>日</a:t>
                </a:r>
                <a:endParaRPr lang="zh-CN" altLang="en-US" sz="2400" b="1" dirty="0">
                  <a:solidFill>
                    <a:srgbClr val="FAEADB"/>
                  </a:solidFill>
                  <a:effectLst>
                    <a:outerShdw blurRad="50800" dist="38100" dir="2700000" algn="tl" rotWithShape="0">
                      <a:prstClr val="black">
                        <a:alpha val="40000"/>
                      </a:prstClr>
                    </a:outerShdw>
                  </a:effectLst>
                </a:endParaRPr>
              </a:p>
            </p:txBody>
          </p:sp>
        </p:grpSp>
        <p:sp>
          <p:nvSpPr>
            <p:cNvPr id="90" name="圆角矩形 89"/>
            <p:cNvSpPr/>
            <p:nvPr/>
          </p:nvSpPr>
          <p:spPr>
            <a:xfrm>
              <a:off x="1581931" y="2527458"/>
              <a:ext cx="8798481" cy="1882256"/>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41655906"/>
      </p:ext>
    </p:extLst>
  </p:cSld>
  <p:clrMapOvr>
    <a:masterClrMapping/>
  </p:clrMapOvr>
  <mc:AlternateContent xmlns:mc="http://schemas.openxmlformats.org/markup-compatibility/2006" xmlns:p14="http://schemas.microsoft.com/office/powerpoint/2010/main">
    <mc:Choice Requires="p14">
      <p:transition p14:dur="250" advTm="3000">
        <p:fade/>
      </p:transition>
    </mc:Choice>
    <mc:Fallback xmlns="">
      <p:transition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5202" y="2770336"/>
            <a:ext cx="1013460" cy="1380490"/>
            <a:chOff x="4246" y="3753"/>
            <a:chExt cx="1596" cy="2174"/>
          </a:xfrm>
          <a:solidFill>
            <a:srgbClr val="F38355"/>
          </a:solidFill>
        </p:grpSpPr>
        <p:sp>
          <p:nvSpPr>
            <p:cNvPr id="3" name="MH_SubTitle_1"/>
            <p:cNvSpPr/>
            <p:nvPr>
              <p:custDataLst>
                <p:tags r:id="rId4"/>
              </p:custDataLst>
            </p:nvPr>
          </p:nvSpPr>
          <p:spPr>
            <a:xfrm>
              <a:off x="4246" y="3753"/>
              <a:ext cx="1596" cy="2175"/>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defRPr/>
              </a:pPr>
              <a:endParaRPr lang="zh-CN" altLang="en-US" dirty="0">
                <a:solidFill>
                  <a:schemeClr val="bg2">
                    <a:lumMod val="25000"/>
                  </a:schemeClr>
                </a:solidFill>
                <a:cs typeface="+mn-ea"/>
                <a:sym typeface="+mn-lt"/>
              </a:endParaRPr>
            </a:p>
          </p:txBody>
        </p:sp>
        <p:sp>
          <p:nvSpPr>
            <p:cNvPr id="4" name="Freeform 5"/>
            <p:cNvSpPr/>
            <p:nvPr/>
          </p:nvSpPr>
          <p:spPr bwMode="auto">
            <a:xfrm>
              <a:off x="4797" y="4280"/>
              <a:ext cx="449" cy="449"/>
            </a:xfrm>
            <a:custGeom>
              <a:avLst/>
              <a:gdLst>
                <a:gd name="T0" fmla="*/ 184 w 213"/>
                <a:gd name="T1" fmla="*/ 77 h 213"/>
                <a:gd name="T2" fmla="*/ 184 w 213"/>
                <a:gd name="T3" fmla="*/ 10 h 213"/>
                <a:gd name="T4" fmla="*/ 145 w 213"/>
                <a:gd name="T5" fmla="*/ 10 h 213"/>
                <a:gd name="T6" fmla="*/ 145 w 213"/>
                <a:gd name="T7" fmla="*/ 39 h 213"/>
                <a:gd name="T8" fmla="*/ 106 w 213"/>
                <a:gd name="T9" fmla="*/ 0 h 213"/>
                <a:gd name="T10" fmla="*/ 0 w 213"/>
                <a:gd name="T11" fmla="*/ 106 h 213"/>
                <a:gd name="T12" fmla="*/ 19 w 213"/>
                <a:gd name="T13" fmla="*/ 106 h 213"/>
                <a:gd name="T14" fmla="*/ 19 w 213"/>
                <a:gd name="T15" fmla="*/ 213 h 213"/>
                <a:gd name="T16" fmla="*/ 77 w 213"/>
                <a:gd name="T17" fmla="*/ 213 h 213"/>
                <a:gd name="T18" fmla="*/ 77 w 213"/>
                <a:gd name="T19" fmla="*/ 126 h 213"/>
                <a:gd name="T20" fmla="*/ 135 w 213"/>
                <a:gd name="T21" fmla="*/ 126 h 213"/>
                <a:gd name="T22" fmla="*/ 135 w 213"/>
                <a:gd name="T23" fmla="*/ 213 h 213"/>
                <a:gd name="T24" fmla="*/ 193 w 213"/>
                <a:gd name="T25" fmla="*/ 213 h 213"/>
                <a:gd name="T26" fmla="*/ 193 w 213"/>
                <a:gd name="T27" fmla="*/ 106 h 213"/>
                <a:gd name="T28" fmla="*/ 213 w 213"/>
                <a:gd name="T29" fmla="*/ 106 h 213"/>
                <a:gd name="T30" fmla="*/ 184 w 213"/>
                <a:gd name="T31" fmla="*/ 7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213">
                  <a:moveTo>
                    <a:pt x="184" y="77"/>
                  </a:moveTo>
                  <a:lnTo>
                    <a:pt x="184" y="10"/>
                  </a:lnTo>
                  <a:lnTo>
                    <a:pt x="145" y="10"/>
                  </a:lnTo>
                  <a:lnTo>
                    <a:pt x="145" y="39"/>
                  </a:lnTo>
                  <a:lnTo>
                    <a:pt x="106" y="0"/>
                  </a:lnTo>
                  <a:lnTo>
                    <a:pt x="0" y="106"/>
                  </a:lnTo>
                  <a:lnTo>
                    <a:pt x="19" y="106"/>
                  </a:lnTo>
                  <a:lnTo>
                    <a:pt x="19" y="213"/>
                  </a:lnTo>
                  <a:lnTo>
                    <a:pt x="77" y="213"/>
                  </a:lnTo>
                  <a:lnTo>
                    <a:pt x="77" y="126"/>
                  </a:lnTo>
                  <a:lnTo>
                    <a:pt x="135" y="126"/>
                  </a:lnTo>
                  <a:lnTo>
                    <a:pt x="135" y="213"/>
                  </a:lnTo>
                  <a:lnTo>
                    <a:pt x="193" y="213"/>
                  </a:lnTo>
                  <a:lnTo>
                    <a:pt x="193" y="106"/>
                  </a:lnTo>
                  <a:lnTo>
                    <a:pt x="213" y="106"/>
                  </a:lnTo>
                  <a:lnTo>
                    <a:pt x="184" y="77"/>
                  </a:lnTo>
                  <a:close/>
                </a:path>
              </a:pathLst>
            </a:custGeom>
            <a:grp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grpSp>
      <p:grpSp>
        <p:nvGrpSpPr>
          <p:cNvPr id="5" name="组合 4"/>
          <p:cNvGrpSpPr/>
          <p:nvPr/>
        </p:nvGrpSpPr>
        <p:grpSpPr>
          <a:xfrm>
            <a:off x="3679516" y="2247751"/>
            <a:ext cx="1413510" cy="1926590"/>
            <a:chOff x="7325" y="3607"/>
            <a:chExt cx="2226" cy="3034"/>
          </a:xfrm>
          <a:solidFill>
            <a:srgbClr val="F37895"/>
          </a:solidFill>
        </p:grpSpPr>
        <p:sp>
          <p:nvSpPr>
            <p:cNvPr id="6" name="MH_SubTitle_2"/>
            <p:cNvSpPr/>
            <p:nvPr>
              <p:custDataLst>
                <p:tags r:id="rId3"/>
              </p:custDataLst>
            </p:nvPr>
          </p:nvSpPr>
          <p:spPr>
            <a:xfrm>
              <a:off x="7325" y="3607"/>
              <a:ext cx="2226" cy="3034"/>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828000" anchor="ctr">
              <a:normAutofit/>
            </a:bodyPr>
            <a:lstStyle/>
            <a:p>
              <a:pPr algn="ctr">
                <a:defRPr/>
              </a:pPr>
              <a:endParaRPr lang="zh-CN" altLang="en-US" sz="2400" dirty="0">
                <a:solidFill>
                  <a:schemeClr val="bg2">
                    <a:lumMod val="25000"/>
                  </a:schemeClr>
                </a:solidFill>
                <a:cs typeface="+mn-ea"/>
                <a:sym typeface="+mn-lt"/>
              </a:endParaRPr>
            </a:p>
          </p:txBody>
        </p:sp>
        <p:sp>
          <p:nvSpPr>
            <p:cNvPr id="7" name="Freeform 15"/>
            <p:cNvSpPr>
              <a:spLocks noEditPoints="1"/>
            </p:cNvSpPr>
            <p:nvPr/>
          </p:nvSpPr>
          <p:spPr bwMode="auto">
            <a:xfrm>
              <a:off x="8090" y="4280"/>
              <a:ext cx="695" cy="695"/>
            </a:xfrm>
            <a:custGeom>
              <a:avLst/>
              <a:gdLst>
                <a:gd name="T0" fmla="*/ 108 w 132"/>
                <a:gd name="T1" fmla="*/ 0 h 132"/>
                <a:gd name="T2" fmla="*/ 24 w 132"/>
                <a:gd name="T3" fmla="*/ 0 h 132"/>
                <a:gd name="T4" fmla="*/ 0 w 132"/>
                <a:gd name="T5" fmla="*/ 24 h 132"/>
                <a:gd name="T6" fmla="*/ 0 w 132"/>
                <a:gd name="T7" fmla="*/ 108 h 132"/>
                <a:gd name="T8" fmla="*/ 24 w 132"/>
                <a:gd name="T9" fmla="*/ 132 h 132"/>
                <a:gd name="T10" fmla="*/ 108 w 132"/>
                <a:gd name="T11" fmla="*/ 132 h 132"/>
                <a:gd name="T12" fmla="*/ 132 w 132"/>
                <a:gd name="T13" fmla="*/ 108 h 132"/>
                <a:gd name="T14" fmla="*/ 132 w 132"/>
                <a:gd name="T15" fmla="*/ 24 h 132"/>
                <a:gd name="T16" fmla="*/ 108 w 132"/>
                <a:gd name="T17" fmla="*/ 0 h 132"/>
                <a:gd name="T18" fmla="*/ 108 w 132"/>
                <a:gd name="T19" fmla="*/ 78 h 132"/>
                <a:gd name="T20" fmla="*/ 78 w 132"/>
                <a:gd name="T21" fmla="*/ 78 h 132"/>
                <a:gd name="T22" fmla="*/ 78 w 132"/>
                <a:gd name="T23" fmla="*/ 108 h 132"/>
                <a:gd name="T24" fmla="*/ 54 w 132"/>
                <a:gd name="T25" fmla="*/ 108 h 132"/>
                <a:gd name="T26" fmla="*/ 54 w 132"/>
                <a:gd name="T27" fmla="*/ 78 h 132"/>
                <a:gd name="T28" fmla="*/ 24 w 132"/>
                <a:gd name="T29" fmla="*/ 78 h 132"/>
                <a:gd name="T30" fmla="*/ 24 w 132"/>
                <a:gd name="T31" fmla="*/ 54 h 132"/>
                <a:gd name="T32" fmla="*/ 54 w 132"/>
                <a:gd name="T33" fmla="*/ 54 h 132"/>
                <a:gd name="T34" fmla="*/ 54 w 132"/>
                <a:gd name="T35" fmla="*/ 24 h 132"/>
                <a:gd name="T36" fmla="*/ 78 w 132"/>
                <a:gd name="T37" fmla="*/ 24 h 132"/>
                <a:gd name="T38" fmla="*/ 78 w 132"/>
                <a:gd name="T39" fmla="*/ 54 h 132"/>
                <a:gd name="T40" fmla="*/ 108 w 132"/>
                <a:gd name="T41" fmla="*/ 54 h 132"/>
                <a:gd name="T42" fmla="*/ 108 w 132"/>
                <a:gd name="T43"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grpFill/>
            <a:ln>
              <a:noFill/>
            </a:ln>
            <a:effectLst/>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grpSp>
      <p:grpSp>
        <p:nvGrpSpPr>
          <p:cNvPr id="8" name="组合 7"/>
          <p:cNvGrpSpPr/>
          <p:nvPr/>
        </p:nvGrpSpPr>
        <p:grpSpPr>
          <a:xfrm>
            <a:off x="6196376" y="1753701"/>
            <a:ext cx="1758950" cy="2397760"/>
            <a:chOff x="10454" y="3282"/>
            <a:chExt cx="2770" cy="3776"/>
          </a:xfrm>
          <a:solidFill>
            <a:srgbClr val="F38355"/>
          </a:solidFill>
        </p:grpSpPr>
        <p:sp>
          <p:nvSpPr>
            <p:cNvPr id="9" name="MH_SubTitle_3"/>
            <p:cNvSpPr/>
            <p:nvPr>
              <p:custDataLst>
                <p:tags r:id="rId2"/>
              </p:custDataLst>
            </p:nvPr>
          </p:nvSpPr>
          <p:spPr>
            <a:xfrm>
              <a:off x="10454" y="3282"/>
              <a:ext cx="2771" cy="3776"/>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116000" anchor="ctr">
              <a:normAutofit/>
            </a:bodyPr>
            <a:lstStyle/>
            <a:p>
              <a:pPr algn="ctr">
                <a:defRPr/>
              </a:pPr>
              <a:endParaRPr lang="zh-CN" altLang="en-US" sz="3200" dirty="0">
                <a:solidFill>
                  <a:schemeClr val="bg2">
                    <a:lumMod val="25000"/>
                  </a:schemeClr>
                </a:solidFill>
                <a:cs typeface="+mn-ea"/>
                <a:sym typeface="+mn-lt"/>
              </a:endParaRPr>
            </a:p>
          </p:txBody>
        </p:sp>
        <p:sp>
          <p:nvSpPr>
            <p:cNvPr id="10" name="Freeform 16"/>
            <p:cNvSpPr>
              <a:spLocks noEditPoints="1"/>
            </p:cNvSpPr>
            <p:nvPr/>
          </p:nvSpPr>
          <p:spPr bwMode="auto">
            <a:xfrm>
              <a:off x="11411" y="4080"/>
              <a:ext cx="857" cy="85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grpFill/>
            <a:ln>
              <a:noFill/>
            </a:ln>
            <a:effectLst/>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grpSp>
      <p:grpSp>
        <p:nvGrpSpPr>
          <p:cNvPr id="11" name="组合 10"/>
          <p:cNvGrpSpPr/>
          <p:nvPr/>
        </p:nvGrpSpPr>
        <p:grpSpPr>
          <a:xfrm>
            <a:off x="8946841" y="1271756"/>
            <a:ext cx="2059940" cy="2806700"/>
            <a:chOff x="14247" y="3121"/>
            <a:chExt cx="3244" cy="4420"/>
          </a:xfrm>
          <a:solidFill>
            <a:srgbClr val="F37895"/>
          </a:solidFill>
        </p:grpSpPr>
        <p:sp>
          <p:nvSpPr>
            <p:cNvPr id="12" name="MH_SubTitle_3"/>
            <p:cNvSpPr/>
            <p:nvPr>
              <p:custDataLst>
                <p:tags r:id="rId1"/>
              </p:custDataLst>
            </p:nvPr>
          </p:nvSpPr>
          <p:spPr>
            <a:xfrm>
              <a:off x="14247" y="3121"/>
              <a:ext cx="3244" cy="442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116000" anchor="ctr">
              <a:normAutofit/>
            </a:bodyPr>
            <a:lstStyle/>
            <a:p>
              <a:pPr algn="ctr">
                <a:defRPr/>
              </a:pPr>
              <a:endParaRPr lang="zh-CN" altLang="en-US" sz="3200" dirty="0">
                <a:solidFill>
                  <a:schemeClr val="bg2">
                    <a:lumMod val="25000"/>
                  </a:schemeClr>
                </a:solidFill>
                <a:cs typeface="+mn-ea"/>
                <a:sym typeface="+mn-lt"/>
              </a:endParaRPr>
            </a:p>
          </p:txBody>
        </p:sp>
        <p:sp>
          <p:nvSpPr>
            <p:cNvPr id="13" name="Freeform 17"/>
            <p:cNvSpPr>
              <a:spLocks noEditPoints="1"/>
            </p:cNvSpPr>
            <p:nvPr/>
          </p:nvSpPr>
          <p:spPr bwMode="auto">
            <a:xfrm>
              <a:off x="15390" y="3952"/>
              <a:ext cx="958" cy="1548"/>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grpFill/>
            <a:ln>
              <a:noFill/>
            </a:ln>
            <a:effectLst/>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grpSp>
      <p:grpSp>
        <p:nvGrpSpPr>
          <p:cNvPr id="29" name="组合 28"/>
          <p:cNvGrpSpPr/>
          <p:nvPr/>
        </p:nvGrpSpPr>
        <p:grpSpPr>
          <a:xfrm>
            <a:off x="499782" y="4270811"/>
            <a:ext cx="2505075" cy="2268587"/>
            <a:chOff x="1221815" y="3609945"/>
            <a:chExt cx="2505075" cy="2268587"/>
          </a:xfrm>
        </p:grpSpPr>
        <p:sp>
          <p:nvSpPr>
            <p:cNvPr id="14" name="文本框 13"/>
            <p:cNvSpPr txBox="1"/>
            <p:nvPr/>
          </p:nvSpPr>
          <p:spPr>
            <a:xfrm>
              <a:off x="1221815" y="3609945"/>
              <a:ext cx="2505075" cy="400110"/>
            </a:xfrm>
            <a:prstGeom prst="rect">
              <a:avLst/>
            </a:prstGeom>
            <a:noFill/>
          </p:spPr>
          <p:txBody>
            <a:bodyPr wrap="square" rtlCol="0">
              <a:spAutoFit/>
            </a:bodyPr>
            <a:lstStyle/>
            <a:p>
              <a:pPr algn="ctr"/>
              <a:r>
                <a:rPr lang="zh-CN" altLang="en-US" sz="2000" b="1" dirty="0">
                  <a:solidFill>
                    <a:srgbClr val="FAEADB"/>
                  </a:solidFill>
                  <a:cs typeface="+mn-ea"/>
                  <a:sym typeface="+mn-lt"/>
                </a:rPr>
                <a:t>单击此处输入标题</a:t>
              </a:r>
            </a:p>
          </p:txBody>
        </p:sp>
        <p:sp>
          <p:nvSpPr>
            <p:cNvPr id="15" name="文本框 14"/>
            <p:cNvSpPr txBox="1"/>
            <p:nvPr/>
          </p:nvSpPr>
          <p:spPr>
            <a:xfrm>
              <a:off x="1309370" y="3939540"/>
              <a:ext cx="2214880" cy="1938992"/>
            </a:xfrm>
            <a:prstGeom prst="rect">
              <a:avLst/>
            </a:prstGeom>
            <a:noFill/>
          </p:spPr>
          <p:txBody>
            <a:bodyPr wrap="square" rtlCol="0">
              <a:spAutoFit/>
            </a:bodyPr>
            <a:lstStyle/>
            <a:p>
              <a:pPr algn="ctr" fontAlgn="auto">
                <a:lnSpc>
                  <a:spcPct val="150000"/>
                </a:lnSpc>
              </a:pPr>
              <a:r>
                <a:rPr lang="zh-CN" altLang="en-US" sz="2000" dirty="0">
                  <a:solidFill>
                    <a:srgbClr val="FAEADB"/>
                  </a:solidFill>
                  <a:cs typeface="+mn-ea"/>
                  <a:sym typeface="+mn-lt"/>
                </a:rPr>
                <a:t>When a cigarette falls in love with a match,it is destined to be hurt.</a:t>
              </a:r>
            </a:p>
          </p:txBody>
        </p:sp>
      </p:grpSp>
      <p:grpSp>
        <p:nvGrpSpPr>
          <p:cNvPr id="30" name="组合 29"/>
          <p:cNvGrpSpPr/>
          <p:nvPr/>
        </p:nvGrpSpPr>
        <p:grpSpPr>
          <a:xfrm>
            <a:off x="3150878" y="4276494"/>
            <a:ext cx="2505075" cy="2268587"/>
            <a:chOff x="1221815" y="3609945"/>
            <a:chExt cx="2505075" cy="2268587"/>
          </a:xfrm>
        </p:grpSpPr>
        <p:sp>
          <p:nvSpPr>
            <p:cNvPr id="31" name="文本框 30"/>
            <p:cNvSpPr txBox="1"/>
            <p:nvPr/>
          </p:nvSpPr>
          <p:spPr>
            <a:xfrm>
              <a:off x="1221815" y="3609945"/>
              <a:ext cx="2505075" cy="400110"/>
            </a:xfrm>
            <a:prstGeom prst="rect">
              <a:avLst/>
            </a:prstGeom>
            <a:noFill/>
          </p:spPr>
          <p:txBody>
            <a:bodyPr wrap="square" rtlCol="0">
              <a:spAutoFit/>
            </a:bodyPr>
            <a:lstStyle/>
            <a:p>
              <a:pPr algn="ctr"/>
              <a:r>
                <a:rPr lang="zh-CN" altLang="en-US" sz="2000" b="1" dirty="0">
                  <a:solidFill>
                    <a:srgbClr val="FAEADB"/>
                  </a:solidFill>
                  <a:cs typeface="+mn-ea"/>
                  <a:sym typeface="+mn-lt"/>
                </a:rPr>
                <a:t>单击此处输入标题</a:t>
              </a:r>
            </a:p>
          </p:txBody>
        </p:sp>
        <p:sp>
          <p:nvSpPr>
            <p:cNvPr id="32" name="文本框 31"/>
            <p:cNvSpPr txBox="1"/>
            <p:nvPr/>
          </p:nvSpPr>
          <p:spPr>
            <a:xfrm>
              <a:off x="1309370" y="3939540"/>
              <a:ext cx="2214880" cy="1938992"/>
            </a:xfrm>
            <a:prstGeom prst="rect">
              <a:avLst/>
            </a:prstGeom>
            <a:noFill/>
          </p:spPr>
          <p:txBody>
            <a:bodyPr wrap="square" rtlCol="0">
              <a:spAutoFit/>
            </a:bodyPr>
            <a:lstStyle/>
            <a:p>
              <a:pPr algn="ctr" fontAlgn="auto">
                <a:lnSpc>
                  <a:spcPct val="150000"/>
                </a:lnSpc>
              </a:pPr>
              <a:r>
                <a:rPr lang="zh-CN" altLang="en-US" sz="2000" dirty="0">
                  <a:solidFill>
                    <a:srgbClr val="FAEADB"/>
                  </a:solidFill>
                  <a:cs typeface="+mn-ea"/>
                  <a:sym typeface="+mn-lt"/>
                </a:rPr>
                <a:t>When a cigarette falls in love with a match,it is destined to be hurt.</a:t>
              </a:r>
            </a:p>
          </p:txBody>
        </p:sp>
      </p:grpSp>
      <p:grpSp>
        <p:nvGrpSpPr>
          <p:cNvPr id="33" name="组合 32"/>
          <p:cNvGrpSpPr/>
          <p:nvPr/>
        </p:nvGrpSpPr>
        <p:grpSpPr>
          <a:xfrm>
            <a:off x="5893798" y="4303861"/>
            <a:ext cx="2505075" cy="2268587"/>
            <a:chOff x="1221815" y="3609945"/>
            <a:chExt cx="2505075" cy="2268587"/>
          </a:xfrm>
        </p:grpSpPr>
        <p:sp>
          <p:nvSpPr>
            <p:cNvPr id="34" name="文本框 33"/>
            <p:cNvSpPr txBox="1"/>
            <p:nvPr/>
          </p:nvSpPr>
          <p:spPr>
            <a:xfrm>
              <a:off x="1221815" y="3609945"/>
              <a:ext cx="2505075" cy="400110"/>
            </a:xfrm>
            <a:prstGeom prst="rect">
              <a:avLst/>
            </a:prstGeom>
            <a:noFill/>
          </p:spPr>
          <p:txBody>
            <a:bodyPr wrap="square" rtlCol="0">
              <a:spAutoFit/>
            </a:bodyPr>
            <a:lstStyle/>
            <a:p>
              <a:pPr algn="ctr"/>
              <a:r>
                <a:rPr lang="zh-CN" altLang="en-US" sz="2000" b="1" dirty="0">
                  <a:solidFill>
                    <a:srgbClr val="FAEADB"/>
                  </a:solidFill>
                  <a:cs typeface="+mn-ea"/>
                  <a:sym typeface="+mn-lt"/>
                </a:rPr>
                <a:t>单击此处输入标题</a:t>
              </a:r>
            </a:p>
          </p:txBody>
        </p:sp>
        <p:sp>
          <p:nvSpPr>
            <p:cNvPr id="35" name="文本框 34"/>
            <p:cNvSpPr txBox="1"/>
            <p:nvPr/>
          </p:nvSpPr>
          <p:spPr>
            <a:xfrm>
              <a:off x="1309370" y="3939540"/>
              <a:ext cx="2214880" cy="1938992"/>
            </a:xfrm>
            <a:prstGeom prst="rect">
              <a:avLst/>
            </a:prstGeom>
            <a:noFill/>
          </p:spPr>
          <p:txBody>
            <a:bodyPr wrap="square" rtlCol="0">
              <a:spAutoFit/>
            </a:bodyPr>
            <a:lstStyle/>
            <a:p>
              <a:pPr algn="ctr" fontAlgn="auto">
                <a:lnSpc>
                  <a:spcPct val="150000"/>
                </a:lnSpc>
              </a:pPr>
              <a:r>
                <a:rPr lang="zh-CN" altLang="en-US" sz="2000" dirty="0">
                  <a:solidFill>
                    <a:srgbClr val="FAEADB"/>
                  </a:solidFill>
                  <a:cs typeface="+mn-ea"/>
                  <a:sym typeface="+mn-lt"/>
                </a:rPr>
                <a:t>When a cigarette falls in love with a match,it is destined to be hurt.</a:t>
              </a:r>
            </a:p>
          </p:txBody>
        </p:sp>
      </p:grpSp>
      <p:grpSp>
        <p:nvGrpSpPr>
          <p:cNvPr id="36" name="组合 35"/>
          <p:cNvGrpSpPr/>
          <p:nvPr/>
        </p:nvGrpSpPr>
        <p:grpSpPr>
          <a:xfrm>
            <a:off x="8724273" y="4284861"/>
            <a:ext cx="2505075" cy="2268587"/>
            <a:chOff x="1221815" y="3609945"/>
            <a:chExt cx="2505075" cy="2268587"/>
          </a:xfrm>
        </p:grpSpPr>
        <p:sp>
          <p:nvSpPr>
            <p:cNvPr id="37" name="文本框 36"/>
            <p:cNvSpPr txBox="1"/>
            <p:nvPr/>
          </p:nvSpPr>
          <p:spPr>
            <a:xfrm>
              <a:off x="1221815" y="3609945"/>
              <a:ext cx="2505075" cy="400110"/>
            </a:xfrm>
            <a:prstGeom prst="rect">
              <a:avLst/>
            </a:prstGeom>
            <a:noFill/>
          </p:spPr>
          <p:txBody>
            <a:bodyPr wrap="square" rtlCol="0">
              <a:spAutoFit/>
            </a:bodyPr>
            <a:lstStyle/>
            <a:p>
              <a:pPr algn="ctr"/>
              <a:r>
                <a:rPr lang="zh-CN" altLang="en-US" sz="2000" b="1" dirty="0">
                  <a:solidFill>
                    <a:srgbClr val="FAEADB"/>
                  </a:solidFill>
                  <a:cs typeface="+mn-ea"/>
                  <a:sym typeface="+mn-lt"/>
                </a:rPr>
                <a:t>单击此处输入标题</a:t>
              </a:r>
            </a:p>
          </p:txBody>
        </p:sp>
        <p:sp>
          <p:nvSpPr>
            <p:cNvPr id="38" name="文本框 37"/>
            <p:cNvSpPr txBox="1"/>
            <p:nvPr/>
          </p:nvSpPr>
          <p:spPr>
            <a:xfrm>
              <a:off x="1309370" y="3939540"/>
              <a:ext cx="2214880" cy="1938992"/>
            </a:xfrm>
            <a:prstGeom prst="rect">
              <a:avLst/>
            </a:prstGeom>
            <a:noFill/>
          </p:spPr>
          <p:txBody>
            <a:bodyPr wrap="square" rtlCol="0">
              <a:spAutoFit/>
            </a:bodyPr>
            <a:lstStyle/>
            <a:p>
              <a:pPr algn="ctr" fontAlgn="auto">
                <a:lnSpc>
                  <a:spcPct val="150000"/>
                </a:lnSpc>
              </a:pPr>
              <a:r>
                <a:rPr lang="zh-CN" altLang="en-US" sz="2000" dirty="0">
                  <a:solidFill>
                    <a:srgbClr val="FAEADB"/>
                  </a:solidFill>
                  <a:cs typeface="+mn-ea"/>
                  <a:sym typeface="+mn-lt"/>
                </a:rPr>
                <a:t>When a cigarette falls in love with a match,it is destined to be hurt.</a:t>
              </a:r>
            </a:p>
          </p:txBody>
        </p:sp>
      </p:grpSp>
      <p:sp>
        <p:nvSpPr>
          <p:cNvPr id="39" name="文本框 38"/>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4038790667"/>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1"/>
          <p:cNvGrpSpPr/>
          <p:nvPr/>
        </p:nvGrpSpPr>
        <p:grpSpPr>
          <a:xfrm>
            <a:off x="1710090" y="1932757"/>
            <a:ext cx="3695028" cy="3695028"/>
            <a:chOff x="6240781" y="1363135"/>
            <a:chExt cx="4963584" cy="4963584"/>
          </a:xfrm>
          <a:effectLst>
            <a:outerShdw blurRad="127000" dist="38100" dir="2700000" sx="102000" sy="102000" algn="tl" rotWithShape="0">
              <a:prstClr val="black">
                <a:alpha val="40000"/>
              </a:prstClr>
            </a:outerShdw>
          </a:effectLst>
        </p:grpSpPr>
        <p:grpSp>
          <p:nvGrpSpPr>
            <p:cNvPr id="10" name="Group 12"/>
            <p:cNvGrpSpPr/>
            <p:nvPr userDrawn="1"/>
          </p:nvGrpSpPr>
          <p:grpSpPr>
            <a:xfrm>
              <a:off x="6240781" y="1363135"/>
              <a:ext cx="3255433" cy="2434167"/>
              <a:chOff x="4657725" y="946151"/>
              <a:chExt cx="2441575" cy="1825625"/>
            </a:xfrm>
          </p:grpSpPr>
          <p:sp>
            <p:nvSpPr>
              <p:cNvPr id="24"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rgbClr val="F3835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sp>
            <p:nvSpPr>
              <p:cNvPr id="25"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rgbClr val="F3835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grpSp>
        <p:grpSp>
          <p:nvGrpSpPr>
            <p:cNvPr id="11" name="Group 13"/>
            <p:cNvGrpSpPr/>
            <p:nvPr userDrawn="1"/>
          </p:nvGrpSpPr>
          <p:grpSpPr>
            <a:xfrm>
              <a:off x="6240781" y="3111502"/>
              <a:ext cx="2434167" cy="3215217"/>
              <a:chOff x="4657725" y="2257426"/>
              <a:chExt cx="1825625" cy="2411413"/>
            </a:xfrm>
          </p:grpSpPr>
          <p:sp>
            <p:nvSpPr>
              <p:cNvPr id="22"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rgbClr val="F3789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sp>
            <p:nvSpPr>
              <p:cNvPr id="23"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rgbClr val="F3789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grpSp>
        <p:grpSp>
          <p:nvGrpSpPr>
            <p:cNvPr id="12" name="Group 14"/>
            <p:cNvGrpSpPr/>
            <p:nvPr userDrawn="1"/>
          </p:nvGrpSpPr>
          <p:grpSpPr>
            <a:xfrm>
              <a:off x="7967980" y="3892551"/>
              <a:ext cx="3236384" cy="2434167"/>
              <a:chOff x="5953125" y="2843213"/>
              <a:chExt cx="2427288" cy="1825625"/>
            </a:xfrm>
          </p:grpSpPr>
          <p:sp>
            <p:nvSpPr>
              <p:cNvPr id="20"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rgbClr val="F3835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sp>
            <p:nvSpPr>
              <p:cNvPr id="21"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rgbClr val="F3835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grpSp>
        <p:grpSp>
          <p:nvGrpSpPr>
            <p:cNvPr id="13" name="Group 15"/>
            <p:cNvGrpSpPr/>
            <p:nvPr userDrawn="1"/>
          </p:nvGrpSpPr>
          <p:grpSpPr>
            <a:xfrm>
              <a:off x="8770198" y="1363135"/>
              <a:ext cx="2434167" cy="3276600"/>
              <a:chOff x="6554788" y="946151"/>
              <a:chExt cx="1825625" cy="2457450"/>
            </a:xfrm>
          </p:grpSpPr>
          <p:sp>
            <p:nvSpPr>
              <p:cNvPr id="18"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rgbClr val="F3789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sp>
            <p:nvSpPr>
              <p:cNvPr id="19"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rgbClr val="F37895"/>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cs typeface="+mn-ea"/>
                  <a:sym typeface="+mn-lt"/>
                </a:endParaRPr>
              </a:p>
            </p:txBody>
          </p:sp>
        </p:grpSp>
        <p:sp>
          <p:nvSpPr>
            <p:cNvPr id="14"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cs typeface="+mn-ea"/>
                  <a:sym typeface="+mn-lt"/>
                </a:rPr>
                <a:t>文字内容</a:t>
              </a:r>
              <a:endParaRPr lang="id-ID" sz="1737" b="1" dirty="0">
                <a:solidFill>
                  <a:schemeClr val="bg1"/>
                </a:solidFill>
                <a:cs typeface="+mn-ea"/>
                <a:sym typeface="+mn-lt"/>
              </a:endParaRPr>
            </a:p>
          </p:txBody>
        </p:sp>
        <p:sp>
          <p:nvSpPr>
            <p:cNvPr id="15"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cs typeface="+mn-ea"/>
                  <a:sym typeface="+mn-lt"/>
                </a:rPr>
                <a:t>文字内容</a:t>
              </a:r>
              <a:endParaRPr lang="id-ID" sz="1737" b="1" dirty="0">
                <a:solidFill>
                  <a:schemeClr val="bg1"/>
                </a:solidFill>
                <a:cs typeface="+mn-ea"/>
                <a:sym typeface="+mn-lt"/>
              </a:endParaRPr>
            </a:p>
          </p:txBody>
        </p:sp>
        <p:sp>
          <p:nvSpPr>
            <p:cNvPr id="16"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cs typeface="+mn-ea"/>
                  <a:sym typeface="+mn-lt"/>
                </a:rPr>
                <a:t>文字内容</a:t>
              </a:r>
              <a:endParaRPr lang="id-ID" sz="1737" b="1" dirty="0">
                <a:solidFill>
                  <a:schemeClr val="bg1"/>
                </a:solidFill>
                <a:cs typeface="+mn-ea"/>
                <a:sym typeface="+mn-lt"/>
              </a:endParaRPr>
            </a:p>
          </p:txBody>
        </p:sp>
        <p:sp>
          <p:nvSpPr>
            <p:cNvPr id="17"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cs typeface="+mn-ea"/>
                  <a:sym typeface="+mn-lt"/>
                </a:rPr>
                <a:t>文字内容</a:t>
              </a:r>
              <a:endParaRPr lang="id-ID" sz="1737" b="1" dirty="0">
                <a:solidFill>
                  <a:schemeClr val="bg1"/>
                </a:solidFill>
                <a:cs typeface="+mn-ea"/>
                <a:sym typeface="+mn-lt"/>
              </a:endParaRPr>
            </a:p>
          </p:txBody>
        </p:sp>
      </p:grpSp>
      <p:grpSp>
        <p:nvGrpSpPr>
          <p:cNvPr id="26" name="Group 30"/>
          <p:cNvGrpSpPr/>
          <p:nvPr/>
        </p:nvGrpSpPr>
        <p:grpSpPr>
          <a:xfrm>
            <a:off x="6473508" y="1539217"/>
            <a:ext cx="4671819" cy="1177256"/>
            <a:chOff x="8633669" y="2306010"/>
            <a:chExt cx="2990246" cy="1285462"/>
          </a:xfrm>
        </p:grpSpPr>
        <p:sp>
          <p:nvSpPr>
            <p:cNvPr id="27" name="Rectangle 28"/>
            <p:cNvSpPr/>
            <p:nvPr/>
          </p:nvSpPr>
          <p:spPr>
            <a:xfrm>
              <a:off x="8633669" y="2623603"/>
              <a:ext cx="2990246" cy="967869"/>
            </a:xfrm>
            <a:prstGeom prst="rect">
              <a:avLst/>
            </a:prstGeom>
          </p:spPr>
          <p:txBody>
            <a:bodyPr wrap="square" lIns="0" tIns="0" rIns="0" bIns="0">
              <a:spAutoFit/>
            </a:bodyPr>
            <a:lstStyle/>
            <a:p>
              <a:pPr>
                <a:lnSpc>
                  <a:spcPct val="120000"/>
                </a:lnSpc>
              </a:pPr>
              <a:r>
                <a:rPr lang="en-US" altLang="zh-CN" sz="1600" dirty="0">
                  <a:solidFill>
                    <a:srgbClr val="FAEADB"/>
                  </a:solidFill>
                  <a:cs typeface="+mn-ea"/>
                  <a:sym typeface="+mn-lt"/>
                </a:rPr>
                <a:t>Please replace text, click add relevant headline, modify the text content, also can copy your content to this directly.</a:t>
              </a:r>
              <a:endParaRPr lang="en-GB" altLang="zh-CN" sz="1600" dirty="0">
                <a:solidFill>
                  <a:srgbClr val="FAEADB"/>
                </a:solidFill>
                <a:cs typeface="+mn-ea"/>
                <a:sym typeface="+mn-lt"/>
              </a:endParaRPr>
            </a:p>
          </p:txBody>
        </p:sp>
        <p:sp>
          <p:nvSpPr>
            <p:cNvPr id="28" name="TextBox 29"/>
            <p:cNvSpPr txBox="1"/>
            <p:nvPr/>
          </p:nvSpPr>
          <p:spPr>
            <a:xfrm>
              <a:off x="8633669" y="2306010"/>
              <a:ext cx="1279218" cy="725900"/>
            </a:xfrm>
            <a:prstGeom prst="rect">
              <a:avLst/>
            </a:prstGeom>
            <a:noFill/>
          </p:spPr>
          <p:txBody>
            <a:bodyPr wrap="square" lIns="0" tIns="0" rIns="0" bIns="0" rtlCol="0">
              <a:spAutoFit/>
            </a:bodyPr>
            <a:lstStyle/>
            <a:p>
              <a:pPr>
                <a:lnSpc>
                  <a:spcPct val="120000"/>
                </a:lnSpc>
              </a:pPr>
              <a:r>
                <a:rPr lang="zh-CN" altLang="en-US" b="1" dirty="0">
                  <a:solidFill>
                    <a:srgbClr val="FAEADB"/>
                  </a:solidFill>
                  <a:cs typeface="+mn-ea"/>
                  <a:sym typeface="+mn-lt"/>
                </a:rPr>
                <a:t>请替换文字内容</a:t>
              </a:r>
              <a:endParaRPr lang="en-GB" b="1" dirty="0">
                <a:solidFill>
                  <a:srgbClr val="FAEADB"/>
                </a:solidFill>
                <a:cs typeface="+mn-ea"/>
                <a:sym typeface="+mn-lt"/>
              </a:endParaRPr>
            </a:p>
          </p:txBody>
        </p:sp>
      </p:grpSp>
      <p:grpSp>
        <p:nvGrpSpPr>
          <p:cNvPr id="39" name="Group 30"/>
          <p:cNvGrpSpPr/>
          <p:nvPr/>
        </p:nvGrpSpPr>
        <p:grpSpPr>
          <a:xfrm>
            <a:off x="6473508" y="2833762"/>
            <a:ext cx="4671819" cy="1177256"/>
            <a:chOff x="8633669" y="2306010"/>
            <a:chExt cx="2990246" cy="1285462"/>
          </a:xfrm>
        </p:grpSpPr>
        <p:sp>
          <p:nvSpPr>
            <p:cNvPr id="40" name="Rectangle 28"/>
            <p:cNvSpPr/>
            <p:nvPr/>
          </p:nvSpPr>
          <p:spPr>
            <a:xfrm>
              <a:off x="8633669" y="2623603"/>
              <a:ext cx="2990246" cy="967869"/>
            </a:xfrm>
            <a:prstGeom prst="rect">
              <a:avLst/>
            </a:prstGeom>
          </p:spPr>
          <p:txBody>
            <a:bodyPr wrap="square" lIns="0" tIns="0" rIns="0" bIns="0">
              <a:spAutoFit/>
            </a:bodyPr>
            <a:lstStyle/>
            <a:p>
              <a:pPr>
                <a:lnSpc>
                  <a:spcPct val="120000"/>
                </a:lnSpc>
              </a:pPr>
              <a:r>
                <a:rPr lang="en-US" altLang="zh-CN" sz="1600" dirty="0">
                  <a:solidFill>
                    <a:srgbClr val="FAEADB"/>
                  </a:solidFill>
                  <a:cs typeface="+mn-ea"/>
                  <a:sym typeface="+mn-lt"/>
                </a:rPr>
                <a:t>Please replace text, click add relevant headline, modify the text content, also can copy your content to this directly.</a:t>
              </a:r>
              <a:endParaRPr lang="en-GB" altLang="zh-CN" sz="1600" dirty="0">
                <a:solidFill>
                  <a:srgbClr val="FAEADB"/>
                </a:solidFill>
                <a:cs typeface="+mn-ea"/>
                <a:sym typeface="+mn-lt"/>
              </a:endParaRPr>
            </a:p>
          </p:txBody>
        </p:sp>
        <p:sp>
          <p:nvSpPr>
            <p:cNvPr id="41" name="TextBox 29"/>
            <p:cNvSpPr txBox="1"/>
            <p:nvPr/>
          </p:nvSpPr>
          <p:spPr>
            <a:xfrm>
              <a:off x="8633669" y="2306010"/>
              <a:ext cx="1279218" cy="725900"/>
            </a:xfrm>
            <a:prstGeom prst="rect">
              <a:avLst/>
            </a:prstGeom>
            <a:noFill/>
          </p:spPr>
          <p:txBody>
            <a:bodyPr wrap="square" lIns="0" tIns="0" rIns="0" bIns="0" rtlCol="0">
              <a:spAutoFit/>
            </a:bodyPr>
            <a:lstStyle/>
            <a:p>
              <a:pPr>
                <a:lnSpc>
                  <a:spcPct val="120000"/>
                </a:lnSpc>
              </a:pPr>
              <a:r>
                <a:rPr lang="zh-CN" altLang="en-US" b="1" dirty="0">
                  <a:solidFill>
                    <a:srgbClr val="FAEADB"/>
                  </a:solidFill>
                  <a:cs typeface="+mn-ea"/>
                  <a:sym typeface="+mn-lt"/>
                </a:rPr>
                <a:t>请替换文字内容</a:t>
              </a:r>
              <a:endParaRPr lang="en-GB" b="1" dirty="0">
                <a:solidFill>
                  <a:srgbClr val="FAEADB"/>
                </a:solidFill>
                <a:cs typeface="+mn-ea"/>
                <a:sym typeface="+mn-lt"/>
              </a:endParaRPr>
            </a:p>
          </p:txBody>
        </p:sp>
      </p:grpSp>
      <p:grpSp>
        <p:nvGrpSpPr>
          <p:cNvPr id="42" name="Group 30"/>
          <p:cNvGrpSpPr/>
          <p:nvPr/>
        </p:nvGrpSpPr>
        <p:grpSpPr>
          <a:xfrm>
            <a:off x="6473508" y="4128307"/>
            <a:ext cx="4671819" cy="1177256"/>
            <a:chOff x="8633669" y="2306010"/>
            <a:chExt cx="2990246" cy="1285462"/>
          </a:xfrm>
        </p:grpSpPr>
        <p:sp>
          <p:nvSpPr>
            <p:cNvPr id="43" name="Rectangle 28"/>
            <p:cNvSpPr/>
            <p:nvPr/>
          </p:nvSpPr>
          <p:spPr>
            <a:xfrm>
              <a:off x="8633669" y="2623603"/>
              <a:ext cx="2990246" cy="967869"/>
            </a:xfrm>
            <a:prstGeom prst="rect">
              <a:avLst/>
            </a:prstGeom>
          </p:spPr>
          <p:txBody>
            <a:bodyPr wrap="square" lIns="0" tIns="0" rIns="0" bIns="0">
              <a:spAutoFit/>
            </a:bodyPr>
            <a:lstStyle/>
            <a:p>
              <a:pPr>
                <a:lnSpc>
                  <a:spcPct val="120000"/>
                </a:lnSpc>
              </a:pPr>
              <a:r>
                <a:rPr lang="en-US" altLang="zh-CN" sz="1600" dirty="0">
                  <a:solidFill>
                    <a:srgbClr val="FAEADB"/>
                  </a:solidFill>
                  <a:cs typeface="+mn-ea"/>
                  <a:sym typeface="+mn-lt"/>
                </a:rPr>
                <a:t>Please replace text, click add relevant headline, modify the text content, also can copy your content to this directly.</a:t>
              </a:r>
              <a:endParaRPr lang="en-GB" altLang="zh-CN" sz="1600" dirty="0">
                <a:solidFill>
                  <a:srgbClr val="FAEADB"/>
                </a:solidFill>
                <a:cs typeface="+mn-ea"/>
                <a:sym typeface="+mn-lt"/>
              </a:endParaRPr>
            </a:p>
          </p:txBody>
        </p:sp>
        <p:sp>
          <p:nvSpPr>
            <p:cNvPr id="44" name="TextBox 29"/>
            <p:cNvSpPr txBox="1"/>
            <p:nvPr/>
          </p:nvSpPr>
          <p:spPr>
            <a:xfrm>
              <a:off x="8633669" y="2306010"/>
              <a:ext cx="1279218" cy="725900"/>
            </a:xfrm>
            <a:prstGeom prst="rect">
              <a:avLst/>
            </a:prstGeom>
            <a:noFill/>
          </p:spPr>
          <p:txBody>
            <a:bodyPr wrap="square" lIns="0" tIns="0" rIns="0" bIns="0" rtlCol="0">
              <a:spAutoFit/>
            </a:bodyPr>
            <a:lstStyle/>
            <a:p>
              <a:pPr>
                <a:lnSpc>
                  <a:spcPct val="120000"/>
                </a:lnSpc>
              </a:pPr>
              <a:r>
                <a:rPr lang="zh-CN" altLang="en-US" b="1" dirty="0">
                  <a:solidFill>
                    <a:srgbClr val="FAEADB"/>
                  </a:solidFill>
                  <a:cs typeface="+mn-ea"/>
                  <a:sym typeface="+mn-lt"/>
                </a:rPr>
                <a:t>请替换文字内容</a:t>
              </a:r>
              <a:endParaRPr lang="en-GB" b="1" dirty="0">
                <a:solidFill>
                  <a:srgbClr val="FAEADB"/>
                </a:solidFill>
                <a:cs typeface="+mn-ea"/>
                <a:sym typeface="+mn-lt"/>
              </a:endParaRPr>
            </a:p>
          </p:txBody>
        </p:sp>
      </p:grpSp>
      <p:grpSp>
        <p:nvGrpSpPr>
          <p:cNvPr id="45" name="Group 30"/>
          <p:cNvGrpSpPr/>
          <p:nvPr/>
        </p:nvGrpSpPr>
        <p:grpSpPr>
          <a:xfrm>
            <a:off x="6473508" y="5422852"/>
            <a:ext cx="4671819" cy="1177256"/>
            <a:chOff x="8633669" y="2306010"/>
            <a:chExt cx="2990246" cy="1285462"/>
          </a:xfrm>
        </p:grpSpPr>
        <p:sp>
          <p:nvSpPr>
            <p:cNvPr id="46" name="Rectangle 28"/>
            <p:cNvSpPr/>
            <p:nvPr/>
          </p:nvSpPr>
          <p:spPr>
            <a:xfrm>
              <a:off x="8633669" y="2623603"/>
              <a:ext cx="2990246" cy="967869"/>
            </a:xfrm>
            <a:prstGeom prst="rect">
              <a:avLst/>
            </a:prstGeom>
          </p:spPr>
          <p:txBody>
            <a:bodyPr wrap="square" lIns="0" tIns="0" rIns="0" bIns="0">
              <a:spAutoFit/>
            </a:bodyPr>
            <a:lstStyle/>
            <a:p>
              <a:pPr>
                <a:lnSpc>
                  <a:spcPct val="120000"/>
                </a:lnSpc>
              </a:pPr>
              <a:r>
                <a:rPr lang="en-US" altLang="zh-CN" sz="1600" dirty="0">
                  <a:solidFill>
                    <a:srgbClr val="FAEADB"/>
                  </a:solidFill>
                  <a:cs typeface="+mn-ea"/>
                  <a:sym typeface="+mn-lt"/>
                </a:rPr>
                <a:t>Please replace text, click add relevant headline, modify the text content, also can copy your content to this directly.</a:t>
              </a:r>
              <a:endParaRPr lang="en-GB" altLang="zh-CN" sz="1600" dirty="0">
                <a:solidFill>
                  <a:srgbClr val="FAEADB"/>
                </a:solidFill>
                <a:cs typeface="+mn-ea"/>
                <a:sym typeface="+mn-lt"/>
              </a:endParaRPr>
            </a:p>
          </p:txBody>
        </p:sp>
        <p:sp>
          <p:nvSpPr>
            <p:cNvPr id="47" name="TextBox 29"/>
            <p:cNvSpPr txBox="1"/>
            <p:nvPr/>
          </p:nvSpPr>
          <p:spPr>
            <a:xfrm>
              <a:off x="8633669" y="2306010"/>
              <a:ext cx="1279218" cy="725900"/>
            </a:xfrm>
            <a:prstGeom prst="rect">
              <a:avLst/>
            </a:prstGeom>
            <a:noFill/>
          </p:spPr>
          <p:txBody>
            <a:bodyPr wrap="square" lIns="0" tIns="0" rIns="0" bIns="0" rtlCol="0">
              <a:spAutoFit/>
            </a:bodyPr>
            <a:lstStyle/>
            <a:p>
              <a:pPr>
                <a:lnSpc>
                  <a:spcPct val="120000"/>
                </a:lnSpc>
              </a:pPr>
              <a:r>
                <a:rPr lang="zh-CN" altLang="en-US" b="1" dirty="0">
                  <a:solidFill>
                    <a:srgbClr val="FAEADB"/>
                  </a:solidFill>
                  <a:cs typeface="+mn-ea"/>
                  <a:sym typeface="+mn-lt"/>
                </a:rPr>
                <a:t>请替换文字内容</a:t>
              </a:r>
              <a:endParaRPr lang="en-GB" b="1" dirty="0">
                <a:solidFill>
                  <a:srgbClr val="FAEADB"/>
                </a:solidFill>
                <a:cs typeface="+mn-ea"/>
                <a:sym typeface="+mn-lt"/>
              </a:endParaRPr>
            </a:p>
          </p:txBody>
        </p:sp>
      </p:grpSp>
      <p:sp>
        <p:nvSpPr>
          <p:cNvPr id="38" name="文本框 37"/>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2711912324"/>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淘宝网chenying0907出品 178"/>
          <p:cNvSpPr>
            <a:spLocks/>
          </p:cNvSpPr>
          <p:nvPr/>
        </p:nvSpPr>
        <p:spPr bwMode="auto">
          <a:xfrm>
            <a:off x="2815005" y="1735551"/>
            <a:ext cx="1361345" cy="299949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rgbClr val="F38355"/>
          </a:solidFill>
          <a:ln w="25400" cap="flat" cmpd="sng" algn="ctr">
            <a:noFill/>
            <a:prstDash val="solid"/>
          </a:ln>
          <a:effectLst>
            <a:outerShdw blurRad="127000" dist="38100" dir="2700000" sx="102000" sy="102000" algn="tl" rotWithShape="0">
              <a:prstClr val="black">
                <a:alpha val="40000"/>
              </a:prstClr>
            </a:outerShdw>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rgbClr val="FAEADB"/>
              </a:solidFill>
              <a:cs typeface="+mn-ea"/>
              <a:sym typeface="+mn-lt"/>
            </a:endParaRPr>
          </a:p>
        </p:txBody>
      </p:sp>
      <p:sp>
        <p:nvSpPr>
          <p:cNvPr id="10" name="淘宝网chenying0907出品 187"/>
          <p:cNvSpPr>
            <a:spLocks noChangeArrowheads="1"/>
          </p:cNvSpPr>
          <p:nvPr/>
        </p:nvSpPr>
        <p:spPr bwMode="auto">
          <a:xfrm>
            <a:off x="4828312" y="1735551"/>
            <a:ext cx="1361344" cy="299949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rgbClr val="F37895"/>
          </a:solidFill>
          <a:ln w="25400" cap="flat" cmpd="sng" algn="ctr">
            <a:noFill/>
            <a:prstDash val="solid"/>
          </a:ln>
          <a:effectLst>
            <a:outerShdw blurRad="127000" dist="38100" dir="2700000" sx="102000" sy="102000" algn="tl" rotWithShape="0">
              <a:prstClr val="black">
                <a:alpha val="40000"/>
              </a:prstClr>
            </a:outerShdw>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rgbClr val="FAEADB"/>
              </a:solidFill>
              <a:cs typeface="+mn-ea"/>
              <a:sym typeface="+mn-lt"/>
            </a:endParaRPr>
          </a:p>
        </p:txBody>
      </p:sp>
      <p:sp>
        <p:nvSpPr>
          <p:cNvPr id="11" name="淘宝网chenying0907出品 168"/>
          <p:cNvSpPr>
            <a:spLocks/>
          </p:cNvSpPr>
          <p:nvPr/>
        </p:nvSpPr>
        <p:spPr bwMode="auto">
          <a:xfrm>
            <a:off x="8910649" y="1735551"/>
            <a:ext cx="1170755" cy="299949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rgbClr val="F37895"/>
          </a:solidFill>
          <a:ln w="25400" cap="flat" cmpd="sng" algn="ctr">
            <a:noFill/>
            <a:prstDash val="solid"/>
          </a:ln>
          <a:effectLst>
            <a:outerShdw blurRad="127000" dist="38100" dir="2700000" sx="102000" sy="102000" algn="tl" rotWithShape="0">
              <a:prstClr val="black">
                <a:alpha val="40000"/>
              </a:prstClr>
            </a:outerShdw>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rgbClr val="FAEADB"/>
              </a:solidFill>
              <a:cs typeface="+mn-ea"/>
              <a:sym typeface="+mn-lt"/>
            </a:endParaRPr>
          </a:p>
        </p:txBody>
      </p:sp>
      <p:sp>
        <p:nvSpPr>
          <p:cNvPr id="12" name="淘宝网chenying0907出品 198"/>
          <p:cNvSpPr>
            <a:spLocks noChangeArrowheads="1"/>
          </p:cNvSpPr>
          <p:nvPr/>
        </p:nvSpPr>
        <p:spPr bwMode="auto">
          <a:xfrm>
            <a:off x="6895829" y="1735551"/>
            <a:ext cx="1362857" cy="299949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rgbClr val="F38355"/>
          </a:solidFill>
          <a:ln w="25400" cap="flat" cmpd="sng" algn="ctr">
            <a:noFill/>
            <a:prstDash val="solid"/>
          </a:ln>
          <a:effectLst>
            <a:outerShdw blurRad="127000" dist="38100" dir="2700000" sx="102000" sy="102000" algn="tl" rotWithShape="0">
              <a:prstClr val="black">
                <a:alpha val="40000"/>
              </a:prstClr>
            </a:outerShdw>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rgbClr val="FAEADB"/>
              </a:solidFill>
              <a:cs typeface="+mn-ea"/>
              <a:sym typeface="+mn-lt"/>
            </a:endParaRPr>
          </a:p>
        </p:txBody>
      </p:sp>
      <p:grpSp>
        <p:nvGrpSpPr>
          <p:cNvPr id="67" name="组合 66"/>
          <p:cNvGrpSpPr/>
          <p:nvPr/>
        </p:nvGrpSpPr>
        <p:grpSpPr>
          <a:xfrm>
            <a:off x="8910649" y="1935217"/>
            <a:ext cx="568739" cy="1692604"/>
            <a:chOff x="8910649" y="1935217"/>
            <a:chExt cx="568739" cy="1692604"/>
          </a:xfrm>
        </p:grpSpPr>
        <p:sp>
          <p:nvSpPr>
            <p:cNvPr id="14" name="Freeform 137"/>
            <p:cNvSpPr>
              <a:spLocks/>
            </p:cNvSpPr>
            <p:nvPr/>
          </p:nvSpPr>
          <p:spPr bwMode="auto">
            <a:xfrm>
              <a:off x="8910649" y="1935217"/>
              <a:ext cx="568739" cy="1692604"/>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nvGrpSpPr>
            <p:cNvPr id="15" name="淘宝网chenying0907出品 4"/>
            <p:cNvGrpSpPr/>
            <p:nvPr/>
          </p:nvGrpSpPr>
          <p:grpSpPr>
            <a:xfrm>
              <a:off x="8992329" y="2631771"/>
              <a:ext cx="314622" cy="299496"/>
              <a:chOff x="8289913" y="3162328"/>
              <a:chExt cx="362307" cy="344889"/>
            </a:xfrm>
            <a:solidFill>
              <a:srgbClr val="FA8597"/>
            </a:solidFill>
          </p:grpSpPr>
          <p:sp>
            <p:nvSpPr>
              <p:cNvPr id="16"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17"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grpSp>
        <p:nvGrpSpPr>
          <p:cNvPr id="2" name="组合 1"/>
          <p:cNvGrpSpPr/>
          <p:nvPr/>
        </p:nvGrpSpPr>
        <p:grpSpPr>
          <a:xfrm>
            <a:off x="2815007" y="1935217"/>
            <a:ext cx="571765" cy="1692604"/>
            <a:chOff x="2815007" y="1935217"/>
            <a:chExt cx="571765" cy="1692604"/>
          </a:xfrm>
        </p:grpSpPr>
        <p:sp>
          <p:nvSpPr>
            <p:cNvPr id="19" name="Freeform 37"/>
            <p:cNvSpPr>
              <a:spLocks/>
            </p:cNvSpPr>
            <p:nvPr/>
          </p:nvSpPr>
          <p:spPr bwMode="auto">
            <a:xfrm>
              <a:off x="2815007" y="1935217"/>
              <a:ext cx="571765" cy="1692604"/>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nvGrpSpPr>
            <p:cNvPr id="20" name="淘宝网chenying0907出品 1"/>
            <p:cNvGrpSpPr/>
            <p:nvPr/>
          </p:nvGrpSpPr>
          <p:grpSpPr>
            <a:xfrm>
              <a:off x="2984419" y="2631771"/>
              <a:ext cx="143698" cy="299496"/>
              <a:chOff x="3505027" y="3162328"/>
              <a:chExt cx="165477" cy="344888"/>
            </a:xfrm>
            <a:solidFill>
              <a:srgbClr val="F38355"/>
            </a:solidFill>
          </p:grpSpPr>
          <p:sp>
            <p:nvSpPr>
              <p:cNvPr id="21"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22"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grpSp>
        <p:nvGrpSpPr>
          <p:cNvPr id="70" name="组合 69"/>
          <p:cNvGrpSpPr/>
          <p:nvPr/>
        </p:nvGrpSpPr>
        <p:grpSpPr>
          <a:xfrm>
            <a:off x="4828313" y="1935217"/>
            <a:ext cx="570252" cy="1692604"/>
            <a:chOff x="4828313" y="1935217"/>
            <a:chExt cx="570252" cy="1692604"/>
          </a:xfrm>
        </p:grpSpPr>
        <p:sp>
          <p:nvSpPr>
            <p:cNvPr id="24" name="Freeform 72"/>
            <p:cNvSpPr>
              <a:spLocks/>
            </p:cNvSpPr>
            <p:nvPr/>
          </p:nvSpPr>
          <p:spPr bwMode="auto">
            <a:xfrm>
              <a:off x="4828313" y="1935217"/>
              <a:ext cx="570252" cy="1692604"/>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nvGrpSpPr>
            <p:cNvPr id="25" name="淘宝网chenying0907出品 2"/>
            <p:cNvGrpSpPr/>
            <p:nvPr/>
          </p:nvGrpSpPr>
          <p:grpSpPr>
            <a:xfrm>
              <a:off x="4967473" y="2631771"/>
              <a:ext cx="195126" cy="299496"/>
              <a:chOff x="5098828" y="3162328"/>
              <a:chExt cx="224700" cy="344888"/>
            </a:xfrm>
            <a:solidFill>
              <a:srgbClr val="FA8597"/>
            </a:solidFill>
          </p:grpSpPr>
          <p:sp>
            <p:nvSpPr>
              <p:cNvPr id="26"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2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28"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grpSp>
        <p:nvGrpSpPr>
          <p:cNvPr id="29" name="淘宝网chenying0907出品 9"/>
          <p:cNvGrpSpPr/>
          <p:nvPr/>
        </p:nvGrpSpPr>
        <p:grpSpPr>
          <a:xfrm>
            <a:off x="3184715" y="4033200"/>
            <a:ext cx="6547582" cy="570252"/>
            <a:chOff x="2692946" y="4096380"/>
            <a:chExt cx="7539950" cy="656681"/>
          </a:xfrm>
          <a:solidFill>
            <a:schemeClr val="bg1"/>
          </a:solidFill>
        </p:grpSpPr>
        <p:grpSp>
          <p:nvGrpSpPr>
            <p:cNvPr id="30" name="淘宝网chenying0907出品 206"/>
            <p:cNvGrpSpPr/>
            <p:nvPr/>
          </p:nvGrpSpPr>
          <p:grpSpPr>
            <a:xfrm>
              <a:off x="9717306" y="4108573"/>
              <a:ext cx="515590" cy="606167"/>
              <a:chOff x="8418513" y="4619626"/>
              <a:chExt cx="469900" cy="552450"/>
            </a:xfrm>
            <a:grpFill/>
          </p:grpSpPr>
          <p:sp>
            <p:nvSpPr>
              <p:cNvPr id="48"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9"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50"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51"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52"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nvGrpSpPr>
            <p:cNvPr id="31" name="淘宝网chenying0907出品 208"/>
            <p:cNvGrpSpPr/>
            <p:nvPr/>
          </p:nvGrpSpPr>
          <p:grpSpPr>
            <a:xfrm>
              <a:off x="2692946" y="4096380"/>
              <a:ext cx="496430" cy="656681"/>
              <a:chOff x="3883026" y="4608513"/>
              <a:chExt cx="452438" cy="598488"/>
            </a:xfrm>
            <a:grpFill/>
          </p:grpSpPr>
          <p:sp>
            <p:nvSpPr>
              <p:cNvPr id="43"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4"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5"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6"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7"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nvGrpSpPr>
            <p:cNvPr id="32" name="淘宝网chenying0907出品 209"/>
            <p:cNvGrpSpPr/>
            <p:nvPr/>
          </p:nvGrpSpPr>
          <p:grpSpPr>
            <a:xfrm>
              <a:off x="4969565" y="4232245"/>
              <a:ext cx="531267" cy="400627"/>
              <a:chOff x="5394326" y="4732338"/>
              <a:chExt cx="484188" cy="365125"/>
            </a:xfrm>
            <a:grpFill/>
          </p:grpSpPr>
          <p:sp>
            <p:nvSpPr>
              <p:cNvPr id="37"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38"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39"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0"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1"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42"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nvGrpSpPr>
            <p:cNvPr id="33" name="淘宝网chenying0907出品 207"/>
            <p:cNvGrpSpPr/>
            <p:nvPr/>
          </p:nvGrpSpPr>
          <p:grpSpPr>
            <a:xfrm>
              <a:off x="7326383" y="4173021"/>
              <a:ext cx="607909" cy="538235"/>
              <a:chOff x="6907213" y="4678363"/>
              <a:chExt cx="554038" cy="490538"/>
            </a:xfrm>
            <a:grpFill/>
          </p:grpSpPr>
          <p:sp>
            <p:nvSpPr>
              <p:cNvPr id="34"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35"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36"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grpSp>
        <p:nvGrpSpPr>
          <p:cNvPr id="3" name="组合 2"/>
          <p:cNvGrpSpPr/>
          <p:nvPr/>
        </p:nvGrpSpPr>
        <p:grpSpPr>
          <a:xfrm>
            <a:off x="6895830" y="1935217"/>
            <a:ext cx="571765" cy="1692604"/>
            <a:chOff x="6895830" y="1935217"/>
            <a:chExt cx="571765" cy="1692604"/>
          </a:xfrm>
        </p:grpSpPr>
        <p:sp>
          <p:nvSpPr>
            <p:cNvPr id="54" name="Freeform 107"/>
            <p:cNvSpPr>
              <a:spLocks/>
            </p:cNvSpPr>
            <p:nvPr/>
          </p:nvSpPr>
          <p:spPr bwMode="auto">
            <a:xfrm>
              <a:off x="6895830" y="1935217"/>
              <a:ext cx="571765" cy="1692604"/>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nvGrpSpPr>
            <p:cNvPr id="55" name="淘宝网chenying0907出品 3"/>
            <p:cNvGrpSpPr/>
            <p:nvPr/>
          </p:nvGrpSpPr>
          <p:grpSpPr>
            <a:xfrm>
              <a:off x="7007763" y="2631771"/>
              <a:ext cx="186049" cy="299496"/>
              <a:chOff x="6694371" y="3162328"/>
              <a:chExt cx="214247" cy="344888"/>
            </a:xfrm>
            <a:solidFill>
              <a:srgbClr val="F38355"/>
            </a:solidFill>
          </p:grpSpPr>
          <p:sp>
            <p:nvSpPr>
              <p:cNvPr id="56"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57"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sp>
            <p:nvSpPr>
              <p:cNvPr id="58"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FAEADB"/>
                  </a:solidFill>
                  <a:cs typeface="+mn-ea"/>
                  <a:sym typeface="+mn-lt"/>
                </a:endParaRPr>
              </a:p>
            </p:txBody>
          </p:sp>
        </p:grpSp>
      </p:grpSp>
      <p:sp>
        <p:nvSpPr>
          <p:cNvPr id="59" name="TextBox 23"/>
          <p:cNvSpPr txBox="1"/>
          <p:nvPr/>
        </p:nvSpPr>
        <p:spPr>
          <a:xfrm>
            <a:off x="2159546" y="5333296"/>
            <a:ext cx="2135561" cy="867930"/>
          </a:xfrm>
          <a:prstGeom prst="rect">
            <a:avLst/>
          </a:prstGeom>
          <a:noFill/>
        </p:spPr>
        <p:txBody>
          <a:bodyPr wrap="square" rtlCol="0">
            <a:spAutoFit/>
          </a:bodyPr>
          <a:lstStyle/>
          <a:p>
            <a:pPr>
              <a:lnSpc>
                <a:spcPct val="120000"/>
              </a:lnSpc>
            </a:pPr>
            <a:r>
              <a:rPr lang="en-US" altLang="zh-CN" sz="1050" dirty="0">
                <a:solidFill>
                  <a:srgbClr val="FAEADB"/>
                </a:solidFill>
                <a:cs typeface="+mn-ea"/>
                <a:sym typeface="+mn-lt"/>
              </a:rPr>
              <a:t>Please replace text, click add relevant headline, modify the text content, also can copy your content to this directly.</a:t>
            </a:r>
            <a:endParaRPr lang="en-GB" altLang="zh-CN" sz="1050" dirty="0">
              <a:solidFill>
                <a:srgbClr val="FAEADB"/>
              </a:solidFill>
              <a:cs typeface="+mn-ea"/>
              <a:sym typeface="+mn-lt"/>
            </a:endParaRPr>
          </a:p>
        </p:txBody>
      </p:sp>
      <p:sp>
        <p:nvSpPr>
          <p:cNvPr id="60" name="TextBox 24"/>
          <p:cNvSpPr txBox="1"/>
          <p:nvPr/>
        </p:nvSpPr>
        <p:spPr>
          <a:xfrm>
            <a:off x="2278693" y="4925637"/>
            <a:ext cx="1800493" cy="424732"/>
          </a:xfrm>
          <a:prstGeom prst="rect">
            <a:avLst/>
          </a:prstGeom>
          <a:noFill/>
        </p:spPr>
        <p:txBody>
          <a:bodyPr wrap="none" rtlCol="0">
            <a:spAutoFit/>
          </a:bodyPr>
          <a:lstStyle/>
          <a:p>
            <a:pPr>
              <a:lnSpc>
                <a:spcPct val="120000"/>
              </a:lnSpc>
            </a:pPr>
            <a:r>
              <a:rPr lang="zh-CN" altLang="en-US" b="1" dirty="0">
                <a:solidFill>
                  <a:srgbClr val="FAEADB"/>
                </a:solidFill>
                <a:cs typeface="+mn-ea"/>
                <a:sym typeface="+mn-lt"/>
              </a:rPr>
              <a:t>请替换文字内容</a:t>
            </a:r>
          </a:p>
        </p:txBody>
      </p:sp>
      <p:sp>
        <p:nvSpPr>
          <p:cNvPr id="61" name="TextBox 23"/>
          <p:cNvSpPr txBox="1"/>
          <p:nvPr/>
        </p:nvSpPr>
        <p:spPr>
          <a:xfrm>
            <a:off x="4401089" y="5333296"/>
            <a:ext cx="2135561" cy="867930"/>
          </a:xfrm>
          <a:prstGeom prst="rect">
            <a:avLst/>
          </a:prstGeom>
          <a:noFill/>
        </p:spPr>
        <p:txBody>
          <a:bodyPr wrap="square" rtlCol="0">
            <a:spAutoFit/>
          </a:bodyPr>
          <a:lstStyle/>
          <a:p>
            <a:pPr>
              <a:lnSpc>
                <a:spcPct val="120000"/>
              </a:lnSpc>
            </a:pPr>
            <a:r>
              <a:rPr lang="en-US" altLang="zh-CN" sz="1050" dirty="0">
                <a:solidFill>
                  <a:srgbClr val="FAEADB"/>
                </a:solidFill>
                <a:cs typeface="+mn-ea"/>
                <a:sym typeface="+mn-lt"/>
              </a:rPr>
              <a:t>Please replace text, click add relevant headline, modify the text content, also can copy your content to this directly.</a:t>
            </a:r>
            <a:endParaRPr lang="en-GB" altLang="zh-CN" sz="1050" dirty="0">
              <a:solidFill>
                <a:srgbClr val="FAEADB"/>
              </a:solidFill>
              <a:cs typeface="+mn-ea"/>
              <a:sym typeface="+mn-lt"/>
            </a:endParaRPr>
          </a:p>
        </p:txBody>
      </p:sp>
      <p:sp>
        <p:nvSpPr>
          <p:cNvPr id="62" name="TextBox 24"/>
          <p:cNvSpPr txBox="1"/>
          <p:nvPr/>
        </p:nvSpPr>
        <p:spPr>
          <a:xfrm>
            <a:off x="4520233" y="4925637"/>
            <a:ext cx="1800493" cy="424732"/>
          </a:xfrm>
          <a:prstGeom prst="rect">
            <a:avLst/>
          </a:prstGeom>
          <a:noFill/>
        </p:spPr>
        <p:txBody>
          <a:bodyPr wrap="none" rtlCol="0">
            <a:spAutoFit/>
          </a:bodyPr>
          <a:lstStyle/>
          <a:p>
            <a:pPr>
              <a:lnSpc>
                <a:spcPct val="120000"/>
              </a:lnSpc>
            </a:pPr>
            <a:r>
              <a:rPr lang="zh-CN" altLang="en-US" b="1">
                <a:solidFill>
                  <a:srgbClr val="FAEADB"/>
                </a:solidFill>
                <a:cs typeface="+mn-ea"/>
                <a:sym typeface="+mn-lt"/>
              </a:rPr>
              <a:t>请替换文字内容</a:t>
            </a:r>
            <a:endParaRPr lang="zh-CN" altLang="en-US" b="1" dirty="0">
              <a:solidFill>
                <a:srgbClr val="FAEADB"/>
              </a:solidFill>
              <a:cs typeface="+mn-ea"/>
              <a:sym typeface="+mn-lt"/>
            </a:endParaRPr>
          </a:p>
        </p:txBody>
      </p:sp>
      <p:sp>
        <p:nvSpPr>
          <p:cNvPr id="63" name="TextBox 23"/>
          <p:cNvSpPr txBox="1"/>
          <p:nvPr/>
        </p:nvSpPr>
        <p:spPr>
          <a:xfrm>
            <a:off x="6650900" y="5333296"/>
            <a:ext cx="2135561" cy="867930"/>
          </a:xfrm>
          <a:prstGeom prst="rect">
            <a:avLst/>
          </a:prstGeom>
          <a:noFill/>
        </p:spPr>
        <p:txBody>
          <a:bodyPr wrap="square" rtlCol="0">
            <a:spAutoFit/>
          </a:bodyPr>
          <a:lstStyle/>
          <a:p>
            <a:pPr>
              <a:lnSpc>
                <a:spcPct val="120000"/>
              </a:lnSpc>
            </a:pPr>
            <a:r>
              <a:rPr lang="en-US" altLang="zh-CN" sz="1050" dirty="0">
                <a:solidFill>
                  <a:srgbClr val="FAEADB"/>
                </a:solidFill>
                <a:cs typeface="+mn-ea"/>
                <a:sym typeface="+mn-lt"/>
              </a:rPr>
              <a:t>Please replace text, click add relevant headline, modify the text content, also can copy your content to this directly.</a:t>
            </a:r>
            <a:endParaRPr lang="en-GB" altLang="zh-CN" sz="1050" dirty="0">
              <a:solidFill>
                <a:srgbClr val="FAEADB"/>
              </a:solidFill>
              <a:cs typeface="+mn-ea"/>
              <a:sym typeface="+mn-lt"/>
            </a:endParaRPr>
          </a:p>
        </p:txBody>
      </p:sp>
      <p:sp>
        <p:nvSpPr>
          <p:cNvPr id="64" name="TextBox 24"/>
          <p:cNvSpPr txBox="1"/>
          <p:nvPr/>
        </p:nvSpPr>
        <p:spPr>
          <a:xfrm>
            <a:off x="6770047" y="4925637"/>
            <a:ext cx="1800493" cy="424732"/>
          </a:xfrm>
          <a:prstGeom prst="rect">
            <a:avLst/>
          </a:prstGeom>
          <a:noFill/>
        </p:spPr>
        <p:txBody>
          <a:bodyPr wrap="none" rtlCol="0">
            <a:spAutoFit/>
          </a:bodyPr>
          <a:lstStyle/>
          <a:p>
            <a:pPr>
              <a:lnSpc>
                <a:spcPct val="120000"/>
              </a:lnSpc>
            </a:pPr>
            <a:r>
              <a:rPr lang="zh-CN" altLang="en-US" b="1">
                <a:solidFill>
                  <a:srgbClr val="FAEADB"/>
                </a:solidFill>
                <a:cs typeface="+mn-ea"/>
                <a:sym typeface="+mn-lt"/>
              </a:rPr>
              <a:t>请替换文字内容</a:t>
            </a:r>
            <a:endParaRPr lang="zh-CN" altLang="en-US" b="1" dirty="0">
              <a:solidFill>
                <a:srgbClr val="FAEADB"/>
              </a:solidFill>
              <a:cs typeface="+mn-ea"/>
              <a:sym typeface="+mn-lt"/>
            </a:endParaRPr>
          </a:p>
        </p:txBody>
      </p:sp>
      <p:sp>
        <p:nvSpPr>
          <p:cNvPr id="65" name="TextBox 23"/>
          <p:cNvSpPr txBox="1"/>
          <p:nvPr/>
        </p:nvSpPr>
        <p:spPr>
          <a:xfrm>
            <a:off x="8892442" y="5333296"/>
            <a:ext cx="2135561" cy="867930"/>
          </a:xfrm>
          <a:prstGeom prst="rect">
            <a:avLst/>
          </a:prstGeom>
          <a:noFill/>
        </p:spPr>
        <p:txBody>
          <a:bodyPr wrap="square" rtlCol="0">
            <a:spAutoFit/>
          </a:bodyPr>
          <a:lstStyle/>
          <a:p>
            <a:pPr>
              <a:lnSpc>
                <a:spcPct val="120000"/>
              </a:lnSpc>
            </a:pPr>
            <a:r>
              <a:rPr lang="en-US" altLang="zh-CN" sz="1050" dirty="0">
                <a:solidFill>
                  <a:srgbClr val="FAEADB"/>
                </a:solidFill>
                <a:cs typeface="+mn-ea"/>
                <a:sym typeface="+mn-lt"/>
              </a:rPr>
              <a:t>Please replace text, click add relevant headline, modify the text content, also can copy your content to this directly.</a:t>
            </a:r>
            <a:endParaRPr lang="en-GB" altLang="zh-CN" sz="1050" dirty="0">
              <a:solidFill>
                <a:srgbClr val="FAEADB"/>
              </a:solidFill>
              <a:cs typeface="+mn-ea"/>
              <a:sym typeface="+mn-lt"/>
            </a:endParaRPr>
          </a:p>
        </p:txBody>
      </p:sp>
      <p:sp>
        <p:nvSpPr>
          <p:cNvPr id="66" name="TextBox 24"/>
          <p:cNvSpPr txBox="1"/>
          <p:nvPr/>
        </p:nvSpPr>
        <p:spPr>
          <a:xfrm>
            <a:off x="9011587" y="4925637"/>
            <a:ext cx="1800493" cy="424732"/>
          </a:xfrm>
          <a:prstGeom prst="rect">
            <a:avLst/>
          </a:prstGeom>
          <a:noFill/>
        </p:spPr>
        <p:txBody>
          <a:bodyPr wrap="none" rtlCol="0">
            <a:spAutoFit/>
          </a:bodyPr>
          <a:lstStyle/>
          <a:p>
            <a:pPr>
              <a:lnSpc>
                <a:spcPct val="120000"/>
              </a:lnSpc>
            </a:pPr>
            <a:r>
              <a:rPr lang="zh-CN" altLang="en-US" b="1">
                <a:solidFill>
                  <a:srgbClr val="FAEADB"/>
                </a:solidFill>
                <a:cs typeface="+mn-ea"/>
                <a:sym typeface="+mn-lt"/>
              </a:rPr>
              <a:t>请替换文字内容</a:t>
            </a:r>
            <a:endParaRPr lang="zh-CN" altLang="en-US" b="1" dirty="0">
              <a:solidFill>
                <a:srgbClr val="FAEADB"/>
              </a:solidFill>
              <a:cs typeface="+mn-ea"/>
              <a:sym typeface="+mn-lt"/>
            </a:endParaRPr>
          </a:p>
        </p:txBody>
      </p:sp>
      <p:sp>
        <p:nvSpPr>
          <p:cNvPr id="78" name="文本框 77"/>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2701557501"/>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left)">
                                      <p:cBhvr>
                                        <p:cTn id="12" dur="500"/>
                                        <p:tgtEl>
                                          <p:spTgt spid="10"/>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left)">
                                      <p:cBhvr>
                                        <p:cTn id="16" dur="500"/>
                                        <p:tgtEl>
                                          <p:spTgt spid="12"/>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additive="base">
                                        <p:cTn id="30" dur="500"/>
                                        <p:tgtEl>
                                          <p:spTgt spid="59"/>
                                        </p:tgtEl>
                                        <p:attrNameLst>
                                          <p:attrName>ppt_y</p:attrName>
                                        </p:attrNameLst>
                                      </p:cBhvr>
                                      <p:tavLst>
                                        <p:tav tm="0">
                                          <p:val>
                                            <p:strVal val="#ppt_y+#ppt_h*1.125000"/>
                                          </p:val>
                                        </p:tav>
                                        <p:tav tm="100000">
                                          <p:val>
                                            <p:strVal val="#ppt_y"/>
                                          </p:val>
                                        </p:tav>
                                      </p:tavLst>
                                    </p:anim>
                                    <p:animEffect transition="in" filter="wipe(up)">
                                      <p:cBhvr>
                                        <p:cTn id="31" dur="500"/>
                                        <p:tgtEl>
                                          <p:spTgt spid="59"/>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500"/>
                                        <p:tgtEl>
                                          <p:spTgt spid="60"/>
                                        </p:tgtEl>
                                        <p:attrNameLst>
                                          <p:attrName>ppt_y</p:attrName>
                                        </p:attrNameLst>
                                      </p:cBhvr>
                                      <p:tavLst>
                                        <p:tav tm="0">
                                          <p:val>
                                            <p:strVal val="#ppt_y-#ppt_h*1.125000"/>
                                          </p:val>
                                        </p:tav>
                                        <p:tav tm="100000">
                                          <p:val>
                                            <p:strVal val="#ppt_y"/>
                                          </p:val>
                                        </p:tav>
                                      </p:tavLst>
                                    </p:anim>
                                    <p:animEffect transition="in" filter="wipe(down)">
                                      <p:cBhvr>
                                        <p:cTn id="35" dur="500"/>
                                        <p:tgtEl>
                                          <p:spTgt spid="60"/>
                                        </p:tgtEl>
                                      </p:cBhvr>
                                    </p:animEffect>
                                  </p:childTnLst>
                                </p:cTn>
                              </p:par>
                            </p:childTnLst>
                          </p:cTn>
                        </p:par>
                        <p:par>
                          <p:cTn id="36" fill="hold">
                            <p:stCondLst>
                              <p:cond delay="1500"/>
                            </p:stCondLst>
                            <p:childTnLst>
                              <p:par>
                                <p:cTn id="37" presetID="12" presetClass="entr" presetSubtype="4"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p:tgtEl>
                                          <p:spTgt spid="61"/>
                                        </p:tgtEl>
                                        <p:attrNameLst>
                                          <p:attrName>ppt_y</p:attrName>
                                        </p:attrNameLst>
                                      </p:cBhvr>
                                      <p:tavLst>
                                        <p:tav tm="0">
                                          <p:val>
                                            <p:strVal val="#ppt_y+#ppt_h*1.125000"/>
                                          </p:val>
                                        </p:tav>
                                        <p:tav tm="100000">
                                          <p:val>
                                            <p:strVal val="#ppt_y"/>
                                          </p:val>
                                        </p:tav>
                                      </p:tavLst>
                                    </p:anim>
                                    <p:animEffect transition="in" filter="wipe(up)">
                                      <p:cBhvr>
                                        <p:cTn id="40" dur="500"/>
                                        <p:tgtEl>
                                          <p:spTgt spid="61"/>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ppt_y</p:attrName>
                                        </p:attrNameLst>
                                      </p:cBhvr>
                                      <p:tavLst>
                                        <p:tav tm="0">
                                          <p:val>
                                            <p:strVal val="#ppt_y-#ppt_h*1.125000"/>
                                          </p:val>
                                        </p:tav>
                                        <p:tav tm="100000">
                                          <p:val>
                                            <p:strVal val="#ppt_y"/>
                                          </p:val>
                                        </p:tav>
                                      </p:tavLst>
                                    </p:anim>
                                    <p:animEffect transition="in" filter="wipe(down)">
                                      <p:cBhvr>
                                        <p:cTn id="44" dur="500"/>
                                        <p:tgtEl>
                                          <p:spTgt spid="62"/>
                                        </p:tgtEl>
                                      </p:cBhvr>
                                    </p:animEffect>
                                  </p:childTnLst>
                                </p:cTn>
                              </p:par>
                            </p:childTnLst>
                          </p:cTn>
                        </p:par>
                        <p:par>
                          <p:cTn id="45" fill="hold">
                            <p:stCondLst>
                              <p:cond delay="2000"/>
                            </p:stCondLst>
                            <p:childTnLst>
                              <p:par>
                                <p:cTn id="46" presetID="12" presetClass="entr" presetSubtype="4"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 calcmode="lin" valueType="num">
                                      <p:cBhvr additive="base">
                                        <p:cTn id="48" dur="500"/>
                                        <p:tgtEl>
                                          <p:spTgt spid="63"/>
                                        </p:tgtEl>
                                        <p:attrNameLst>
                                          <p:attrName>ppt_y</p:attrName>
                                        </p:attrNameLst>
                                      </p:cBhvr>
                                      <p:tavLst>
                                        <p:tav tm="0">
                                          <p:val>
                                            <p:strVal val="#ppt_y+#ppt_h*1.125000"/>
                                          </p:val>
                                        </p:tav>
                                        <p:tav tm="100000">
                                          <p:val>
                                            <p:strVal val="#ppt_y"/>
                                          </p:val>
                                        </p:tav>
                                      </p:tavLst>
                                    </p:anim>
                                    <p:animEffect transition="in" filter="wipe(up)">
                                      <p:cBhvr>
                                        <p:cTn id="49" dur="500"/>
                                        <p:tgtEl>
                                          <p:spTgt spid="63"/>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64"/>
                                        </p:tgtEl>
                                        <p:attrNameLst>
                                          <p:attrName>style.visibility</p:attrName>
                                        </p:attrNameLst>
                                      </p:cBhvr>
                                      <p:to>
                                        <p:strVal val="visible"/>
                                      </p:to>
                                    </p:set>
                                    <p:anim calcmode="lin" valueType="num">
                                      <p:cBhvr additive="base">
                                        <p:cTn id="52" dur="500"/>
                                        <p:tgtEl>
                                          <p:spTgt spid="64"/>
                                        </p:tgtEl>
                                        <p:attrNameLst>
                                          <p:attrName>ppt_y</p:attrName>
                                        </p:attrNameLst>
                                      </p:cBhvr>
                                      <p:tavLst>
                                        <p:tav tm="0">
                                          <p:val>
                                            <p:strVal val="#ppt_y-#ppt_h*1.125000"/>
                                          </p:val>
                                        </p:tav>
                                        <p:tav tm="100000">
                                          <p:val>
                                            <p:strVal val="#ppt_y"/>
                                          </p:val>
                                        </p:tav>
                                      </p:tavLst>
                                    </p:anim>
                                    <p:animEffect transition="in" filter="wipe(down)">
                                      <p:cBhvr>
                                        <p:cTn id="53" dur="500"/>
                                        <p:tgtEl>
                                          <p:spTgt spid="64"/>
                                        </p:tgtEl>
                                      </p:cBhvr>
                                    </p:animEffect>
                                  </p:childTnLst>
                                </p:cTn>
                              </p:par>
                            </p:childTnLst>
                          </p:cTn>
                        </p:par>
                        <p:par>
                          <p:cTn id="54" fill="hold">
                            <p:stCondLst>
                              <p:cond delay="2500"/>
                            </p:stCondLst>
                            <p:childTnLst>
                              <p:par>
                                <p:cTn id="55" presetID="12" presetClass="entr" presetSubtype="4"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p:tgtEl>
                                          <p:spTgt spid="65"/>
                                        </p:tgtEl>
                                        <p:attrNameLst>
                                          <p:attrName>ppt_y</p:attrName>
                                        </p:attrNameLst>
                                      </p:cBhvr>
                                      <p:tavLst>
                                        <p:tav tm="0">
                                          <p:val>
                                            <p:strVal val="#ppt_y+#ppt_h*1.125000"/>
                                          </p:val>
                                        </p:tav>
                                        <p:tav tm="100000">
                                          <p:val>
                                            <p:strVal val="#ppt_y"/>
                                          </p:val>
                                        </p:tav>
                                      </p:tavLst>
                                    </p:anim>
                                    <p:animEffect transition="in" filter="wipe(up)">
                                      <p:cBhvr>
                                        <p:cTn id="58" dur="500"/>
                                        <p:tgtEl>
                                          <p:spTgt spid="65"/>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p:tgtEl>
                                          <p:spTgt spid="66"/>
                                        </p:tgtEl>
                                        <p:attrNameLst>
                                          <p:attrName>ppt_y</p:attrName>
                                        </p:attrNameLst>
                                      </p:cBhvr>
                                      <p:tavLst>
                                        <p:tav tm="0">
                                          <p:val>
                                            <p:strVal val="#ppt_y-#ppt_h*1.125000"/>
                                          </p:val>
                                        </p:tav>
                                        <p:tav tm="100000">
                                          <p:val>
                                            <p:strVal val="#ppt_y"/>
                                          </p:val>
                                        </p:tav>
                                      </p:tavLst>
                                    </p:anim>
                                    <p:animEffect transition="in" filter="wipe(down)">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59" grpId="0"/>
      <p:bldP spid="60" grpId="0"/>
      <p:bldP spid="61" grpId="0"/>
      <p:bldP spid="62" grpId="0"/>
      <p:bldP spid="63" grpId="0"/>
      <p:bldP spid="64" grpId="0"/>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79136" y="1564157"/>
            <a:ext cx="2392607" cy="3831306"/>
            <a:chOff x="1179136" y="1564157"/>
            <a:chExt cx="2392607" cy="3831306"/>
          </a:xfrm>
        </p:grpSpPr>
        <p:grpSp>
          <p:nvGrpSpPr>
            <p:cNvPr id="2" name="组合 1"/>
            <p:cNvGrpSpPr/>
            <p:nvPr/>
          </p:nvGrpSpPr>
          <p:grpSpPr>
            <a:xfrm>
              <a:off x="1179136" y="1564157"/>
              <a:ext cx="2392607" cy="3831306"/>
              <a:chOff x="1809" y="2422"/>
              <a:chExt cx="3768" cy="6034"/>
            </a:xfrm>
          </p:grpSpPr>
          <p:sp>
            <p:nvSpPr>
              <p:cNvPr id="3" name="圆角矩形 2"/>
              <p:cNvSpPr/>
              <p:nvPr/>
            </p:nvSpPr>
            <p:spPr>
              <a:xfrm>
                <a:off x="1888" y="2503"/>
                <a:ext cx="3586" cy="5857"/>
              </a:xfrm>
              <a:prstGeom prst="roundRect">
                <a:avLst>
                  <a:gd name="adj" fmla="val 0"/>
                </a:avLst>
              </a:prstGeom>
              <a:noFill/>
              <a:ln w="3175">
                <a:solidFill>
                  <a:srgbClr val="F383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4" name="矩形 93"/>
              <p:cNvSpPr/>
              <p:nvPr/>
            </p:nvSpPr>
            <p:spPr>
              <a:xfrm>
                <a:off x="1809" y="242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5" name="矩形 93"/>
              <p:cNvSpPr/>
              <p:nvPr/>
            </p:nvSpPr>
            <p:spPr>
              <a:xfrm rot="10800000">
                <a:off x="4972" y="7851"/>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grpSp>
        <p:sp>
          <p:nvSpPr>
            <p:cNvPr id="6" name="Rectangle 26"/>
            <p:cNvSpPr>
              <a:spLocks noChangeArrowheads="1"/>
            </p:cNvSpPr>
            <p:nvPr/>
          </p:nvSpPr>
          <p:spPr bwMode="auto">
            <a:xfrm>
              <a:off x="1332230" y="2103755"/>
              <a:ext cx="2072005"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400" b="1" dirty="0">
                  <a:solidFill>
                    <a:srgbClr val="FAEADB"/>
                  </a:solidFill>
                  <a:cs typeface="+mn-ea"/>
                  <a:sym typeface="+mn-lt"/>
                </a:rPr>
                <a:t>Remember what should be remembered, and forget what should be forgotten.Alter what is changeable, and accept what is unchangeable.</a:t>
              </a:r>
            </a:p>
            <a:p>
              <a:pPr algn="ctr" fontAlgn="auto">
                <a:lnSpc>
                  <a:spcPct val="150000"/>
                </a:lnSpc>
              </a:pPr>
              <a:r>
                <a:rPr sz="1400" b="1" dirty="0">
                  <a:solidFill>
                    <a:srgbClr val="FAEADB"/>
                  </a:solidFill>
                  <a:cs typeface="+mn-ea"/>
                  <a:sym typeface="+mn-lt"/>
                </a:rPr>
                <a:t>If I had a single flower for every time I think about you, I could walk forever in my garden.</a:t>
              </a:r>
            </a:p>
          </p:txBody>
        </p:sp>
      </p:grpSp>
      <p:grpSp>
        <p:nvGrpSpPr>
          <p:cNvPr id="23" name="组合 22"/>
          <p:cNvGrpSpPr/>
          <p:nvPr/>
        </p:nvGrpSpPr>
        <p:grpSpPr>
          <a:xfrm>
            <a:off x="3668336" y="1558442"/>
            <a:ext cx="2392607" cy="3831306"/>
            <a:chOff x="3668336" y="1558442"/>
            <a:chExt cx="2392607" cy="3831306"/>
          </a:xfrm>
        </p:grpSpPr>
        <p:grpSp>
          <p:nvGrpSpPr>
            <p:cNvPr id="7" name="组合 6"/>
            <p:cNvGrpSpPr/>
            <p:nvPr/>
          </p:nvGrpSpPr>
          <p:grpSpPr>
            <a:xfrm>
              <a:off x="3668336" y="1558442"/>
              <a:ext cx="2392607" cy="3831306"/>
              <a:chOff x="1809" y="2422"/>
              <a:chExt cx="3768" cy="6034"/>
            </a:xfrm>
          </p:grpSpPr>
          <p:sp>
            <p:nvSpPr>
              <p:cNvPr id="8" name="圆角矩形 7"/>
              <p:cNvSpPr/>
              <p:nvPr/>
            </p:nvSpPr>
            <p:spPr>
              <a:xfrm>
                <a:off x="1888" y="2503"/>
                <a:ext cx="3586" cy="5857"/>
              </a:xfrm>
              <a:prstGeom prst="roundRect">
                <a:avLst>
                  <a:gd name="adj" fmla="val 0"/>
                </a:avLst>
              </a:prstGeom>
              <a:noFill/>
              <a:ln w="3175">
                <a:solidFill>
                  <a:srgbClr val="F378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9" name="矩形 93"/>
              <p:cNvSpPr/>
              <p:nvPr/>
            </p:nvSpPr>
            <p:spPr>
              <a:xfrm>
                <a:off x="1809" y="242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10" name="矩形 93"/>
              <p:cNvSpPr/>
              <p:nvPr/>
            </p:nvSpPr>
            <p:spPr>
              <a:xfrm rot="10800000">
                <a:off x="4972" y="7851"/>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grpSp>
        <p:sp>
          <p:nvSpPr>
            <p:cNvPr id="11" name="Rectangle 26"/>
            <p:cNvSpPr>
              <a:spLocks noChangeArrowheads="1"/>
            </p:cNvSpPr>
            <p:nvPr/>
          </p:nvSpPr>
          <p:spPr bwMode="auto">
            <a:xfrm>
              <a:off x="3821430" y="2098040"/>
              <a:ext cx="2072005" cy="3198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400" b="1" dirty="0">
                  <a:solidFill>
                    <a:srgbClr val="FAEADB"/>
                  </a:solidFill>
                  <a:cs typeface="+mn-ea"/>
                  <a:sym typeface="+mn-lt"/>
                </a:rPr>
                <a:t>Remember what should be remembered, and forget what should be forgotten.Alter what is changeable, and accept what is unchangeable.</a:t>
              </a:r>
            </a:p>
            <a:p>
              <a:pPr algn="ctr" fontAlgn="auto">
                <a:lnSpc>
                  <a:spcPct val="150000"/>
                </a:lnSpc>
              </a:pPr>
              <a:r>
                <a:rPr sz="1400" b="1" dirty="0">
                  <a:solidFill>
                    <a:srgbClr val="FAEADB"/>
                  </a:solidFill>
                  <a:cs typeface="+mn-ea"/>
                  <a:sym typeface="+mn-lt"/>
                </a:rPr>
                <a:t>If I had a single flower for every time I think about you, I could walk forever in my garden.</a:t>
              </a:r>
            </a:p>
          </p:txBody>
        </p:sp>
      </p:grpSp>
      <p:grpSp>
        <p:nvGrpSpPr>
          <p:cNvPr id="38" name="组合 37"/>
          <p:cNvGrpSpPr/>
          <p:nvPr/>
        </p:nvGrpSpPr>
        <p:grpSpPr>
          <a:xfrm>
            <a:off x="6207699" y="1615588"/>
            <a:ext cx="2392607" cy="3831306"/>
            <a:chOff x="1179136" y="1564157"/>
            <a:chExt cx="2392607" cy="3831306"/>
          </a:xfrm>
        </p:grpSpPr>
        <p:grpSp>
          <p:nvGrpSpPr>
            <p:cNvPr id="39" name="组合 38"/>
            <p:cNvGrpSpPr/>
            <p:nvPr/>
          </p:nvGrpSpPr>
          <p:grpSpPr>
            <a:xfrm>
              <a:off x="1179136" y="1564157"/>
              <a:ext cx="2392607" cy="3831306"/>
              <a:chOff x="1809" y="2422"/>
              <a:chExt cx="3768" cy="6034"/>
            </a:xfrm>
          </p:grpSpPr>
          <p:sp>
            <p:nvSpPr>
              <p:cNvPr id="41" name="圆角矩形 40"/>
              <p:cNvSpPr/>
              <p:nvPr/>
            </p:nvSpPr>
            <p:spPr>
              <a:xfrm>
                <a:off x="1888" y="2503"/>
                <a:ext cx="3586" cy="5857"/>
              </a:xfrm>
              <a:prstGeom prst="roundRect">
                <a:avLst>
                  <a:gd name="adj" fmla="val 0"/>
                </a:avLst>
              </a:prstGeom>
              <a:noFill/>
              <a:ln w="3175">
                <a:solidFill>
                  <a:srgbClr val="F383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42" name="矩形 93"/>
              <p:cNvSpPr/>
              <p:nvPr/>
            </p:nvSpPr>
            <p:spPr>
              <a:xfrm>
                <a:off x="1809" y="242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43" name="矩形 93"/>
              <p:cNvSpPr/>
              <p:nvPr/>
            </p:nvSpPr>
            <p:spPr>
              <a:xfrm rot="10800000">
                <a:off x="4972" y="7851"/>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grpSp>
        <p:sp>
          <p:nvSpPr>
            <p:cNvPr id="40" name="Rectangle 26"/>
            <p:cNvSpPr>
              <a:spLocks noChangeArrowheads="1"/>
            </p:cNvSpPr>
            <p:nvPr/>
          </p:nvSpPr>
          <p:spPr bwMode="auto">
            <a:xfrm>
              <a:off x="1332230" y="2103755"/>
              <a:ext cx="2072005"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400" b="1" dirty="0">
                  <a:solidFill>
                    <a:srgbClr val="FAEADB"/>
                  </a:solidFill>
                  <a:cs typeface="+mn-ea"/>
                  <a:sym typeface="+mn-lt"/>
                </a:rPr>
                <a:t>Remember what should be remembered, and forget what should be forgotten.Alter what is changeable, and accept what is unchangeable.</a:t>
              </a:r>
            </a:p>
            <a:p>
              <a:pPr algn="ctr" fontAlgn="auto">
                <a:lnSpc>
                  <a:spcPct val="150000"/>
                </a:lnSpc>
              </a:pPr>
              <a:r>
                <a:rPr sz="1400" b="1" dirty="0">
                  <a:solidFill>
                    <a:srgbClr val="FAEADB"/>
                  </a:solidFill>
                  <a:cs typeface="+mn-ea"/>
                  <a:sym typeface="+mn-lt"/>
                </a:rPr>
                <a:t>If I had a single flower for every time I think about you, I could walk forever in my garden.</a:t>
              </a:r>
            </a:p>
          </p:txBody>
        </p:sp>
      </p:grpSp>
      <p:grpSp>
        <p:nvGrpSpPr>
          <p:cNvPr id="44" name="组合 43"/>
          <p:cNvGrpSpPr/>
          <p:nvPr/>
        </p:nvGrpSpPr>
        <p:grpSpPr>
          <a:xfrm>
            <a:off x="8696899" y="1609873"/>
            <a:ext cx="2392607" cy="3831306"/>
            <a:chOff x="3668336" y="1558442"/>
            <a:chExt cx="2392607" cy="3831306"/>
          </a:xfrm>
        </p:grpSpPr>
        <p:grpSp>
          <p:nvGrpSpPr>
            <p:cNvPr id="45" name="组合 44"/>
            <p:cNvGrpSpPr/>
            <p:nvPr/>
          </p:nvGrpSpPr>
          <p:grpSpPr>
            <a:xfrm>
              <a:off x="3668336" y="1558442"/>
              <a:ext cx="2392607" cy="3831306"/>
              <a:chOff x="1809" y="2422"/>
              <a:chExt cx="3768" cy="6034"/>
            </a:xfrm>
          </p:grpSpPr>
          <p:sp>
            <p:nvSpPr>
              <p:cNvPr id="47" name="圆角矩形 46"/>
              <p:cNvSpPr/>
              <p:nvPr/>
            </p:nvSpPr>
            <p:spPr>
              <a:xfrm>
                <a:off x="1888" y="2503"/>
                <a:ext cx="3586" cy="5857"/>
              </a:xfrm>
              <a:prstGeom prst="roundRect">
                <a:avLst>
                  <a:gd name="adj" fmla="val 0"/>
                </a:avLst>
              </a:prstGeom>
              <a:noFill/>
              <a:ln w="3175">
                <a:solidFill>
                  <a:srgbClr val="F378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48" name="矩形 93"/>
              <p:cNvSpPr/>
              <p:nvPr/>
            </p:nvSpPr>
            <p:spPr>
              <a:xfrm>
                <a:off x="1809" y="242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sp>
            <p:nvSpPr>
              <p:cNvPr id="49" name="矩形 93"/>
              <p:cNvSpPr/>
              <p:nvPr/>
            </p:nvSpPr>
            <p:spPr>
              <a:xfrm rot="10800000">
                <a:off x="4972" y="7851"/>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45B84"/>
                  </a:solidFill>
                  <a:cs typeface="+mn-ea"/>
                  <a:sym typeface="+mn-lt"/>
                </a:endParaRPr>
              </a:p>
            </p:txBody>
          </p:sp>
        </p:grpSp>
        <p:sp>
          <p:nvSpPr>
            <p:cNvPr id="46" name="Rectangle 26"/>
            <p:cNvSpPr>
              <a:spLocks noChangeArrowheads="1"/>
            </p:cNvSpPr>
            <p:nvPr/>
          </p:nvSpPr>
          <p:spPr bwMode="auto">
            <a:xfrm>
              <a:off x="3821430" y="2098040"/>
              <a:ext cx="2072005" cy="3198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lnSpc>
                  <a:spcPct val="150000"/>
                </a:lnSpc>
              </a:pPr>
              <a:r>
                <a:rPr sz="1400" b="1" dirty="0">
                  <a:solidFill>
                    <a:srgbClr val="FAEADB"/>
                  </a:solidFill>
                  <a:cs typeface="+mn-ea"/>
                  <a:sym typeface="+mn-lt"/>
                </a:rPr>
                <a:t>Remember what should be remembered, and forget what should be forgotten.Alter what is changeable, and accept what is unchangeable.</a:t>
              </a:r>
            </a:p>
            <a:p>
              <a:pPr algn="ctr" fontAlgn="auto">
                <a:lnSpc>
                  <a:spcPct val="150000"/>
                </a:lnSpc>
              </a:pPr>
              <a:r>
                <a:rPr sz="1400" b="1" dirty="0">
                  <a:solidFill>
                    <a:srgbClr val="FAEADB"/>
                  </a:solidFill>
                  <a:cs typeface="+mn-ea"/>
                  <a:sym typeface="+mn-lt"/>
                </a:rPr>
                <a:t>If I had a single flower for every time I think about you, I could walk forever in my garden.</a:t>
              </a:r>
            </a:p>
          </p:txBody>
        </p:sp>
      </p:grpSp>
      <p:sp>
        <p:nvSpPr>
          <p:cNvPr id="50" name="文本框 49"/>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643886597"/>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096" y="2965506"/>
            <a:ext cx="2393972" cy="3071331"/>
            <a:chOff x="-78096" y="2965506"/>
            <a:chExt cx="2393972" cy="3071331"/>
          </a:xfrm>
          <a:effectLst>
            <a:outerShdw blurRad="254000" dist="38100" dir="5400000" sx="102000" sy="102000" algn="t" rotWithShape="0">
              <a:prstClr val="black">
                <a:alpha val="40000"/>
              </a:prstClr>
            </a:outerShdw>
          </a:effectLst>
        </p:grpSpPr>
        <p:sp>
          <p:nvSpPr>
            <p:cNvPr id="94" name="同心圆 93"/>
            <p:cNvSpPr/>
            <p:nvPr/>
          </p:nvSpPr>
          <p:spPr>
            <a:xfrm>
              <a:off x="536086" y="2965506"/>
              <a:ext cx="1620613" cy="1620613"/>
            </a:xfrm>
            <a:prstGeom prst="donut">
              <a:avLst>
                <a:gd name="adj" fmla="val 35854"/>
              </a:avLst>
            </a:prstGeom>
            <a:pattFill prst="wdUpDiag">
              <a:fgClr>
                <a:srgbClr val="F76953"/>
              </a:fgClr>
              <a:bgClr>
                <a:srgbClr val="F2F2F2"/>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3" name="组合 82"/>
            <p:cNvGrpSpPr/>
            <p:nvPr/>
          </p:nvGrpSpPr>
          <p:grpSpPr>
            <a:xfrm rot="19042942">
              <a:off x="-78096" y="4187398"/>
              <a:ext cx="1849439" cy="1849439"/>
              <a:chOff x="4905316" y="270971"/>
              <a:chExt cx="1763925" cy="1763925"/>
            </a:xfrm>
            <a:effectLst>
              <a:outerShdw blurRad="50800" dist="38100" dir="2700000" algn="tl" rotWithShape="0">
                <a:prstClr val="black">
                  <a:alpha val="40000"/>
                </a:prstClr>
              </a:outerShdw>
            </a:effectLst>
          </p:grpSpPr>
          <p:sp>
            <p:nvSpPr>
              <p:cNvPr id="90" name="椭圆 89"/>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任意多边形 91"/>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5" name="同心圆 94"/>
            <p:cNvSpPr/>
            <p:nvPr/>
          </p:nvSpPr>
          <p:spPr>
            <a:xfrm>
              <a:off x="1387588" y="4161674"/>
              <a:ext cx="928288" cy="928288"/>
            </a:xfrm>
            <a:prstGeom prst="donut">
              <a:avLst>
                <a:gd name="adj" fmla="val 32380"/>
              </a:avLst>
            </a:prstGeom>
            <a:solidFill>
              <a:srgbClr val="FAE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7" name="组合 6"/>
          <p:cNvGrpSpPr/>
          <p:nvPr/>
        </p:nvGrpSpPr>
        <p:grpSpPr>
          <a:xfrm>
            <a:off x="10120889" y="1017514"/>
            <a:ext cx="2399481" cy="3223893"/>
            <a:chOff x="10120889" y="1017514"/>
            <a:chExt cx="2399481" cy="3223893"/>
          </a:xfrm>
          <a:effectLst>
            <a:outerShdw blurRad="254000" dist="38100" dir="5400000" sx="102000" sy="102000" algn="t" rotWithShape="0">
              <a:prstClr val="black">
                <a:alpha val="40000"/>
              </a:prstClr>
            </a:outerShdw>
          </a:effectLst>
        </p:grpSpPr>
        <p:sp>
          <p:nvSpPr>
            <p:cNvPr id="154" name="同心圆 153"/>
            <p:cNvSpPr/>
            <p:nvPr/>
          </p:nvSpPr>
          <p:spPr>
            <a:xfrm>
              <a:off x="10120889" y="2381024"/>
              <a:ext cx="895523" cy="895523"/>
            </a:xfrm>
            <a:prstGeom prst="donut">
              <a:avLst>
                <a:gd name="adj" fmla="val 35854"/>
              </a:avLst>
            </a:prstGeom>
            <a:solidFill>
              <a:srgbClr val="63200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6" name="组合 95"/>
            <p:cNvGrpSpPr/>
            <p:nvPr/>
          </p:nvGrpSpPr>
          <p:grpSpPr>
            <a:xfrm>
              <a:off x="10602545" y="1017514"/>
              <a:ext cx="1917825" cy="1917825"/>
              <a:chOff x="518141" y="424049"/>
              <a:chExt cx="2407920" cy="2407920"/>
            </a:xfrm>
            <a:effectLst>
              <a:outerShdw blurRad="50800" dist="38100" dir="8100000" algn="tr" rotWithShape="0">
                <a:prstClr val="black">
                  <a:alpha val="40000"/>
                </a:prstClr>
              </a:outerShdw>
            </a:effectLst>
          </p:grpSpPr>
          <p:sp>
            <p:nvSpPr>
              <p:cNvPr id="97" name="同心圆 96"/>
              <p:cNvSpPr/>
              <p:nvPr/>
            </p:nvSpPr>
            <p:spPr>
              <a:xfrm>
                <a:off x="518141" y="424049"/>
                <a:ext cx="2407920" cy="2407920"/>
              </a:xfrm>
              <a:prstGeom prst="donut">
                <a:avLst>
                  <a:gd name="adj" fmla="val 31361"/>
                </a:avLst>
              </a:prstGeom>
              <a:solidFill>
                <a:srgbClr val="B3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98" name="直接连接符 97"/>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a:off x="10666186" y="2836502"/>
              <a:ext cx="1404905" cy="1404905"/>
              <a:chOff x="4926867" y="252680"/>
              <a:chExt cx="1763925" cy="1763925"/>
            </a:xfrm>
            <a:effectLst>
              <a:outerShdw blurRad="50800" dist="38100" dir="8100000" algn="tr" rotWithShape="0">
                <a:prstClr val="black">
                  <a:alpha val="40000"/>
                </a:prstClr>
              </a:outerShdw>
            </a:effectLst>
          </p:grpSpPr>
          <p:sp>
            <p:nvSpPr>
              <p:cNvPr id="141" name="椭圆 140"/>
              <p:cNvSpPr/>
              <p:nvPr/>
            </p:nvSpPr>
            <p:spPr>
              <a:xfrm>
                <a:off x="4926867" y="252680"/>
                <a:ext cx="1763925" cy="1763925"/>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椭圆 14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46837" y="2677735"/>
            <a:ext cx="7588704" cy="1958618"/>
            <a:chOff x="2346837" y="2677735"/>
            <a:chExt cx="7588704" cy="1958618"/>
          </a:xfrm>
        </p:grpSpPr>
        <p:sp>
          <p:nvSpPr>
            <p:cNvPr id="82" name="文本框 81"/>
            <p:cNvSpPr txBox="1"/>
            <p:nvPr/>
          </p:nvSpPr>
          <p:spPr>
            <a:xfrm>
              <a:off x="2922096" y="2836502"/>
              <a:ext cx="6327387" cy="1754326"/>
            </a:xfrm>
            <a:prstGeom prst="rect">
              <a:avLst/>
            </a:prstGeom>
            <a:noFill/>
          </p:spPr>
          <p:txBody>
            <a:bodyPr wrap="square" rtlCol="0">
              <a:spAutoFit/>
            </a:bodyPr>
            <a:lstStyle/>
            <a:p>
              <a:pPr algn="dist"/>
              <a:r>
                <a:rPr lang="zh-CN" altLang="en-US" sz="5400" b="1" dirty="0" smtClean="0">
                  <a:solidFill>
                    <a:srgbClr val="FAEADB"/>
                  </a:solidFill>
                  <a:effectLst>
                    <a:outerShdw blurRad="101600" dist="38100" dir="2700000" sx="101000" sy="101000" algn="tl" rotWithShape="0">
                      <a:prstClr val="black">
                        <a:alpha val="40000"/>
                      </a:prstClr>
                    </a:outerShdw>
                  </a:effectLst>
                  <a:cs typeface="+mn-ea"/>
                  <a:sym typeface="+mn-lt"/>
                </a:rPr>
                <a:t>假期安排情况</a:t>
              </a:r>
              <a:endPar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endParaRPr>
            </a:p>
            <a:p>
              <a:pPr algn="dist"/>
              <a:r>
                <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rPr>
                <a:t>Vacation plan</a:t>
              </a:r>
            </a:p>
          </p:txBody>
        </p:sp>
        <p:sp>
          <p:nvSpPr>
            <p:cNvPr id="2" name="圆角矩形 1"/>
            <p:cNvSpPr/>
            <p:nvPr/>
          </p:nvSpPr>
          <p:spPr>
            <a:xfrm>
              <a:off x="2346837" y="2677735"/>
              <a:ext cx="7588704" cy="1958618"/>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46837" y="1898068"/>
            <a:ext cx="3001108" cy="830997"/>
          </a:xfrm>
          <a:prstGeom prst="rect">
            <a:avLst/>
          </a:prstGeom>
          <a:noFill/>
        </p:spPr>
        <p:txBody>
          <a:bodyPr wrap="square" rtlCol="0">
            <a:spAutoFit/>
          </a:bodyPr>
          <a:lstStyle/>
          <a:p>
            <a:r>
              <a:rPr lang="en-US" altLang="zh-CN" sz="4800" b="1" dirty="0" smtClean="0">
                <a:solidFill>
                  <a:schemeClr val="bg1"/>
                </a:solidFill>
                <a:effectLst>
                  <a:outerShdw blurRad="50800" dist="38100" dir="2700000" algn="tl" rotWithShape="0">
                    <a:prstClr val="black">
                      <a:alpha val="40000"/>
                    </a:prstClr>
                  </a:outerShdw>
                </a:effectLst>
              </a:rPr>
              <a:t>PART 03</a:t>
            </a:r>
            <a:endParaRPr lang="zh-CN" altLang="en-US" sz="4800" b="1"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4236304802"/>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5951159" y="1924683"/>
            <a:ext cx="692092" cy="692092"/>
            <a:chOff x="6369311" y="2040370"/>
            <a:chExt cx="755703" cy="755703"/>
          </a:xfrm>
          <a:solidFill>
            <a:srgbClr val="F38355"/>
          </a:solidFill>
        </p:grpSpPr>
        <p:sp>
          <p:nvSpPr>
            <p:cNvPr id="3" name="Oval 7"/>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rgbClr val="FAEADB"/>
                </a:solidFill>
                <a:cs typeface="+mn-ea"/>
                <a:sym typeface="+mn-lt"/>
              </a:endParaRPr>
            </a:p>
          </p:txBody>
        </p:sp>
        <p:sp>
          <p:nvSpPr>
            <p:cNvPr id="4" name="TextBox 11"/>
            <p:cNvSpPr txBox="1"/>
            <p:nvPr/>
          </p:nvSpPr>
          <p:spPr>
            <a:xfrm>
              <a:off x="6451179" y="2208373"/>
              <a:ext cx="591964" cy="401877"/>
            </a:xfrm>
            <a:prstGeom prst="rect">
              <a:avLst/>
            </a:prstGeom>
            <a:grpFill/>
          </p:spPr>
          <p:txBody>
            <a:bodyPr wrap="none" rtlCol="0">
              <a:spAutoFit/>
            </a:bodyPr>
            <a:lstStyle/>
            <a:p>
              <a:pPr algn="just">
                <a:lnSpc>
                  <a:spcPct val="120000"/>
                </a:lnSpc>
              </a:pPr>
              <a:r>
                <a:rPr lang="en-US" sz="1600" b="1" dirty="0">
                  <a:solidFill>
                    <a:srgbClr val="FAEADB"/>
                  </a:solidFill>
                  <a:cs typeface="+mn-ea"/>
                  <a:sym typeface="+mn-lt"/>
                </a:rPr>
                <a:t>93%</a:t>
              </a:r>
              <a:endParaRPr lang="en-GB" sz="1600" b="1" dirty="0">
                <a:solidFill>
                  <a:srgbClr val="FAEADB"/>
                </a:solidFill>
                <a:cs typeface="+mn-ea"/>
                <a:sym typeface="+mn-lt"/>
              </a:endParaRPr>
            </a:p>
          </p:txBody>
        </p:sp>
      </p:grpSp>
      <p:grpSp>
        <p:nvGrpSpPr>
          <p:cNvPr id="5" name="Group 40"/>
          <p:cNvGrpSpPr/>
          <p:nvPr/>
        </p:nvGrpSpPr>
        <p:grpSpPr>
          <a:xfrm>
            <a:off x="5951159" y="2796624"/>
            <a:ext cx="692092" cy="692092"/>
            <a:chOff x="6369311" y="2992454"/>
            <a:chExt cx="755703" cy="755703"/>
          </a:xfrm>
          <a:solidFill>
            <a:srgbClr val="F37895"/>
          </a:solidFill>
        </p:grpSpPr>
        <p:sp>
          <p:nvSpPr>
            <p:cNvPr id="6" name="Oval 8"/>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rgbClr val="FAEADB"/>
                </a:solidFill>
                <a:cs typeface="+mn-ea"/>
                <a:sym typeface="+mn-lt"/>
              </a:endParaRPr>
            </a:p>
          </p:txBody>
        </p:sp>
        <p:sp>
          <p:nvSpPr>
            <p:cNvPr id="7" name="TextBox 12"/>
            <p:cNvSpPr txBox="1"/>
            <p:nvPr/>
          </p:nvSpPr>
          <p:spPr>
            <a:xfrm>
              <a:off x="6451179" y="3160455"/>
              <a:ext cx="591964" cy="401877"/>
            </a:xfrm>
            <a:prstGeom prst="rect">
              <a:avLst/>
            </a:prstGeom>
            <a:grpFill/>
          </p:spPr>
          <p:txBody>
            <a:bodyPr wrap="none" rtlCol="0">
              <a:spAutoFit/>
            </a:bodyPr>
            <a:lstStyle/>
            <a:p>
              <a:pPr algn="just">
                <a:lnSpc>
                  <a:spcPct val="120000"/>
                </a:lnSpc>
              </a:pPr>
              <a:r>
                <a:rPr lang="en-US" sz="1600" b="1">
                  <a:solidFill>
                    <a:srgbClr val="FAEADB"/>
                  </a:solidFill>
                  <a:cs typeface="+mn-ea"/>
                  <a:sym typeface="+mn-lt"/>
                </a:rPr>
                <a:t>82%</a:t>
              </a:r>
              <a:endParaRPr lang="en-GB" sz="1600" b="1">
                <a:solidFill>
                  <a:srgbClr val="FAEADB"/>
                </a:solidFill>
                <a:cs typeface="+mn-ea"/>
                <a:sym typeface="+mn-lt"/>
              </a:endParaRPr>
            </a:p>
          </p:txBody>
        </p:sp>
      </p:grpSp>
      <p:grpSp>
        <p:nvGrpSpPr>
          <p:cNvPr id="8" name="Group 41"/>
          <p:cNvGrpSpPr/>
          <p:nvPr/>
        </p:nvGrpSpPr>
        <p:grpSpPr>
          <a:xfrm>
            <a:off x="5951159" y="3668565"/>
            <a:ext cx="692092" cy="692092"/>
            <a:chOff x="6369310" y="3944537"/>
            <a:chExt cx="755703" cy="755703"/>
          </a:xfrm>
          <a:solidFill>
            <a:srgbClr val="F38355"/>
          </a:solidFill>
        </p:grpSpPr>
        <p:sp>
          <p:nvSpPr>
            <p:cNvPr id="9" name="Oval 10"/>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rgbClr val="FAEADB"/>
                </a:solidFill>
                <a:cs typeface="+mn-ea"/>
                <a:sym typeface="+mn-lt"/>
              </a:endParaRPr>
            </a:p>
          </p:txBody>
        </p:sp>
        <p:sp>
          <p:nvSpPr>
            <p:cNvPr id="10" name="TextBox 13"/>
            <p:cNvSpPr txBox="1"/>
            <p:nvPr/>
          </p:nvSpPr>
          <p:spPr>
            <a:xfrm>
              <a:off x="6451178" y="4114593"/>
              <a:ext cx="591964" cy="401877"/>
            </a:xfrm>
            <a:prstGeom prst="rect">
              <a:avLst/>
            </a:prstGeom>
            <a:grpFill/>
          </p:spPr>
          <p:txBody>
            <a:bodyPr wrap="none" rtlCol="0">
              <a:spAutoFit/>
            </a:bodyPr>
            <a:lstStyle/>
            <a:p>
              <a:pPr algn="just">
                <a:lnSpc>
                  <a:spcPct val="120000"/>
                </a:lnSpc>
              </a:pPr>
              <a:r>
                <a:rPr lang="en-US" sz="1600" b="1">
                  <a:solidFill>
                    <a:srgbClr val="FAEADB"/>
                  </a:solidFill>
                  <a:cs typeface="+mn-ea"/>
                  <a:sym typeface="+mn-lt"/>
                </a:rPr>
                <a:t>70%</a:t>
              </a:r>
              <a:endParaRPr lang="en-GB" sz="1600" b="1">
                <a:solidFill>
                  <a:srgbClr val="FAEADB"/>
                </a:solidFill>
                <a:cs typeface="+mn-ea"/>
                <a:sym typeface="+mn-lt"/>
              </a:endParaRPr>
            </a:p>
          </p:txBody>
        </p:sp>
      </p:grpSp>
      <p:grpSp>
        <p:nvGrpSpPr>
          <p:cNvPr id="11" name="Group 42"/>
          <p:cNvGrpSpPr/>
          <p:nvPr/>
        </p:nvGrpSpPr>
        <p:grpSpPr>
          <a:xfrm>
            <a:off x="5951159" y="4544266"/>
            <a:ext cx="692092" cy="692092"/>
            <a:chOff x="6369311" y="4900725"/>
            <a:chExt cx="755703" cy="755703"/>
          </a:xfrm>
          <a:solidFill>
            <a:srgbClr val="F37895"/>
          </a:solidFill>
        </p:grpSpPr>
        <p:sp>
          <p:nvSpPr>
            <p:cNvPr id="12" name="Oval 9"/>
            <p:cNvSpPr/>
            <p:nvPr/>
          </p:nvSpPr>
          <p:spPr>
            <a:xfrm>
              <a:off x="6369311" y="4900725"/>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rgbClr val="FAEADB"/>
                </a:solidFill>
                <a:cs typeface="+mn-ea"/>
                <a:sym typeface="+mn-lt"/>
              </a:endParaRPr>
            </a:p>
          </p:txBody>
        </p:sp>
        <p:sp>
          <p:nvSpPr>
            <p:cNvPr id="13" name="TextBox 14"/>
            <p:cNvSpPr txBox="1"/>
            <p:nvPr/>
          </p:nvSpPr>
          <p:spPr>
            <a:xfrm>
              <a:off x="6451179" y="5068728"/>
              <a:ext cx="591964" cy="401877"/>
            </a:xfrm>
            <a:prstGeom prst="rect">
              <a:avLst/>
            </a:prstGeom>
            <a:grpFill/>
          </p:spPr>
          <p:txBody>
            <a:bodyPr wrap="none" rtlCol="0">
              <a:spAutoFit/>
            </a:bodyPr>
            <a:lstStyle/>
            <a:p>
              <a:pPr algn="just">
                <a:lnSpc>
                  <a:spcPct val="120000"/>
                </a:lnSpc>
              </a:pPr>
              <a:r>
                <a:rPr lang="en-US" sz="1600" b="1">
                  <a:solidFill>
                    <a:srgbClr val="FAEADB"/>
                  </a:solidFill>
                  <a:cs typeface="+mn-ea"/>
                  <a:sym typeface="+mn-lt"/>
                </a:rPr>
                <a:t>68%</a:t>
              </a:r>
              <a:endParaRPr lang="en-GB" sz="1600" b="1">
                <a:solidFill>
                  <a:srgbClr val="FAEADB"/>
                </a:solidFill>
                <a:cs typeface="+mn-ea"/>
                <a:sym typeface="+mn-lt"/>
              </a:endParaRPr>
            </a:p>
          </p:txBody>
        </p:sp>
      </p:grpSp>
      <p:grpSp>
        <p:nvGrpSpPr>
          <p:cNvPr id="14" name="Group 36"/>
          <p:cNvGrpSpPr/>
          <p:nvPr/>
        </p:nvGrpSpPr>
        <p:grpSpPr>
          <a:xfrm>
            <a:off x="6846038" y="2804771"/>
            <a:ext cx="3045194" cy="3532017"/>
            <a:chOff x="7346437" y="3001349"/>
            <a:chExt cx="3325083" cy="3856651"/>
          </a:xfrm>
        </p:grpSpPr>
        <p:sp>
          <p:nvSpPr>
            <p:cNvPr id="15"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rgbClr val="FAEADB"/>
                </a:solidFill>
                <a:cs typeface="+mn-ea"/>
                <a:sym typeface="+mn-lt"/>
              </a:endParaRPr>
            </a:p>
          </p:txBody>
        </p:sp>
      </p:grpSp>
      <p:grpSp>
        <p:nvGrpSpPr>
          <p:cNvPr id="17" name="Group 37"/>
          <p:cNvGrpSpPr/>
          <p:nvPr/>
        </p:nvGrpSpPr>
        <p:grpSpPr>
          <a:xfrm>
            <a:off x="6846034" y="3680802"/>
            <a:ext cx="2401021" cy="2655984"/>
            <a:chOff x="7346434" y="3957897"/>
            <a:chExt cx="2621703" cy="2900101"/>
          </a:xfrm>
        </p:grpSpPr>
        <p:sp>
          <p:nvSpPr>
            <p:cNvPr id="18"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19"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rgbClr val="FAEADB"/>
                </a:solidFill>
                <a:cs typeface="+mn-ea"/>
                <a:sym typeface="+mn-lt"/>
              </a:endParaRPr>
            </a:p>
          </p:txBody>
        </p:sp>
      </p:grpSp>
      <p:grpSp>
        <p:nvGrpSpPr>
          <p:cNvPr id="20" name="Group 35"/>
          <p:cNvGrpSpPr/>
          <p:nvPr/>
        </p:nvGrpSpPr>
        <p:grpSpPr>
          <a:xfrm>
            <a:off x="6846037" y="1932829"/>
            <a:ext cx="3689367" cy="4403959"/>
            <a:chOff x="7346438" y="2049265"/>
            <a:chExt cx="4028463" cy="4808735"/>
          </a:xfrm>
        </p:grpSpPr>
        <p:sp>
          <p:nvSpPr>
            <p:cNvPr id="21"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22"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rgbClr val="FAEADB"/>
                </a:solidFill>
                <a:cs typeface="+mn-ea"/>
                <a:sym typeface="+mn-lt"/>
              </a:endParaRPr>
            </a:p>
          </p:txBody>
        </p:sp>
      </p:grpSp>
      <p:grpSp>
        <p:nvGrpSpPr>
          <p:cNvPr id="23" name="Group 38"/>
          <p:cNvGrpSpPr/>
          <p:nvPr/>
        </p:nvGrpSpPr>
        <p:grpSpPr>
          <a:xfrm>
            <a:off x="6846035" y="4552413"/>
            <a:ext cx="1756845" cy="1784373"/>
            <a:chOff x="7346434" y="4909620"/>
            <a:chExt cx="1918320" cy="1948378"/>
          </a:xfrm>
        </p:grpSpPr>
        <p:sp>
          <p:nvSpPr>
            <p:cNvPr id="2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25"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rgbClr val="FAEADB"/>
                </a:solidFill>
                <a:cs typeface="+mn-ea"/>
                <a:sym typeface="+mn-lt"/>
              </a:endParaRPr>
            </a:p>
          </p:txBody>
        </p:sp>
      </p:grpSp>
      <p:grpSp>
        <p:nvGrpSpPr>
          <p:cNvPr id="26" name="Group 19"/>
          <p:cNvGrpSpPr/>
          <p:nvPr/>
        </p:nvGrpSpPr>
        <p:grpSpPr>
          <a:xfrm>
            <a:off x="1612070" y="2078544"/>
            <a:ext cx="419805" cy="315056"/>
            <a:chOff x="789999" y="2242985"/>
            <a:chExt cx="504229" cy="378415"/>
          </a:xfrm>
          <a:solidFill>
            <a:srgbClr val="F38355"/>
          </a:solidFill>
        </p:grpSpPr>
        <p:sp>
          <p:nvSpPr>
            <p:cNvPr id="27" name="Rectangle 20"/>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28" name="Rectangle 21"/>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grpSp>
      <p:sp>
        <p:nvSpPr>
          <p:cNvPr id="29" name="Rectangle 22"/>
          <p:cNvSpPr/>
          <p:nvPr/>
        </p:nvSpPr>
        <p:spPr>
          <a:xfrm>
            <a:off x="2218043" y="1799298"/>
            <a:ext cx="3484440" cy="978729"/>
          </a:xfrm>
          <a:prstGeom prst="rect">
            <a:avLst/>
          </a:prstGeom>
        </p:spPr>
        <p:txBody>
          <a:bodyPr wrap="square">
            <a:spAutoFit/>
          </a:bodyPr>
          <a:lstStyle/>
          <a:p>
            <a:pPr algn="just">
              <a:lnSpc>
                <a:spcPct val="120000"/>
              </a:lnSpc>
            </a:pPr>
            <a:r>
              <a:rPr lang="en-US" altLang="zh-CN" sz="1600" b="1" dirty="0">
                <a:solidFill>
                  <a:srgbClr val="FAEADB"/>
                </a:solidFill>
                <a:cs typeface="+mn-ea"/>
                <a:sym typeface="+mn-lt"/>
              </a:rPr>
              <a:t>Please replace text, click add relevant headline, modify the text content, also can copy your content to this directly.</a:t>
            </a:r>
            <a:endParaRPr lang="en-GB" altLang="zh-CN" sz="1600" b="1" dirty="0">
              <a:solidFill>
                <a:srgbClr val="FAEADB"/>
              </a:solidFill>
              <a:cs typeface="+mn-ea"/>
              <a:sym typeface="+mn-lt"/>
            </a:endParaRPr>
          </a:p>
        </p:txBody>
      </p:sp>
      <p:grpSp>
        <p:nvGrpSpPr>
          <p:cNvPr id="30" name="Group 23"/>
          <p:cNvGrpSpPr/>
          <p:nvPr/>
        </p:nvGrpSpPr>
        <p:grpSpPr>
          <a:xfrm>
            <a:off x="1612070" y="3037681"/>
            <a:ext cx="419805" cy="315056"/>
            <a:chOff x="789999" y="2242985"/>
            <a:chExt cx="504229" cy="378415"/>
          </a:xfrm>
          <a:solidFill>
            <a:srgbClr val="F37895"/>
          </a:solidFill>
        </p:grpSpPr>
        <p:sp>
          <p:nvSpPr>
            <p:cNvPr id="31" name="Rectangle 24"/>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32" name="Rectangle 25"/>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grpSp>
      <p:grpSp>
        <p:nvGrpSpPr>
          <p:cNvPr id="34" name="Group 27"/>
          <p:cNvGrpSpPr/>
          <p:nvPr/>
        </p:nvGrpSpPr>
        <p:grpSpPr>
          <a:xfrm>
            <a:off x="1612070" y="4020173"/>
            <a:ext cx="419805" cy="315056"/>
            <a:chOff x="789999" y="2242985"/>
            <a:chExt cx="504229" cy="378415"/>
          </a:xfrm>
          <a:solidFill>
            <a:srgbClr val="F38355"/>
          </a:solidFill>
        </p:grpSpPr>
        <p:sp>
          <p:nvSpPr>
            <p:cNvPr id="35" name="Rectangle 28"/>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36" name="Rectangle 29"/>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grpSp>
      <p:grpSp>
        <p:nvGrpSpPr>
          <p:cNvPr id="38" name="Group 31"/>
          <p:cNvGrpSpPr/>
          <p:nvPr/>
        </p:nvGrpSpPr>
        <p:grpSpPr>
          <a:xfrm>
            <a:off x="1612070" y="4960088"/>
            <a:ext cx="419805" cy="315056"/>
            <a:chOff x="789999" y="2242985"/>
            <a:chExt cx="504229" cy="378415"/>
          </a:xfrm>
          <a:solidFill>
            <a:srgbClr val="F37895"/>
          </a:solidFill>
        </p:grpSpPr>
        <p:sp>
          <p:nvSpPr>
            <p:cNvPr id="39" name="Rectangle 32"/>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sp>
          <p:nvSpPr>
            <p:cNvPr id="40" name="Rectangle 33"/>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rgbClr val="FAEADB"/>
                </a:solidFill>
                <a:cs typeface="+mn-ea"/>
                <a:sym typeface="+mn-lt"/>
              </a:endParaRPr>
            </a:p>
          </p:txBody>
        </p:sp>
      </p:grpSp>
      <p:sp>
        <p:nvSpPr>
          <p:cNvPr id="52" name="Rectangle 22"/>
          <p:cNvSpPr/>
          <p:nvPr/>
        </p:nvSpPr>
        <p:spPr>
          <a:xfrm>
            <a:off x="2221084" y="2829168"/>
            <a:ext cx="3484440" cy="978729"/>
          </a:xfrm>
          <a:prstGeom prst="rect">
            <a:avLst/>
          </a:prstGeom>
        </p:spPr>
        <p:txBody>
          <a:bodyPr wrap="square">
            <a:spAutoFit/>
          </a:bodyPr>
          <a:lstStyle/>
          <a:p>
            <a:pPr algn="just">
              <a:lnSpc>
                <a:spcPct val="120000"/>
              </a:lnSpc>
            </a:pPr>
            <a:r>
              <a:rPr lang="en-US" altLang="zh-CN" sz="1600" b="1" dirty="0">
                <a:solidFill>
                  <a:srgbClr val="FAEADB"/>
                </a:solidFill>
                <a:cs typeface="+mn-ea"/>
                <a:sym typeface="+mn-lt"/>
              </a:rPr>
              <a:t>Please replace text, click add relevant headline, modify the text content, also can copy your content to this directly.</a:t>
            </a:r>
            <a:endParaRPr lang="en-GB" altLang="zh-CN" sz="1600" b="1" dirty="0">
              <a:solidFill>
                <a:srgbClr val="FAEADB"/>
              </a:solidFill>
              <a:cs typeface="+mn-ea"/>
              <a:sym typeface="+mn-lt"/>
            </a:endParaRPr>
          </a:p>
        </p:txBody>
      </p:sp>
      <p:sp>
        <p:nvSpPr>
          <p:cNvPr id="53" name="Rectangle 22"/>
          <p:cNvSpPr/>
          <p:nvPr/>
        </p:nvSpPr>
        <p:spPr>
          <a:xfrm>
            <a:off x="2192574" y="3780528"/>
            <a:ext cx="3484440" cy="978729"/>
          </a:xfrm>
          <a:prstGeom prst="rect">
            <a:avLst/>
          </a:prstGeom>
        </p:spPr>
        <p:txBody>
          <a:bodyPr wrap="square">
            <a:spAutoFit/>
          </a:bodyPr>
          <a:lstStyle/>
          <a:p>
            <a:pPr algn="just">
              <a:lnSpc>
                <a:spcPct val="120000"/>
              </a:lnSpc>
            </a:pPr>
            <a:r>
              <a:rPr lang="en-US" altLang="zh-CN" sz="1600" b="1" dirty="0">
                <a:solidFill>
                  <a:srgbClr val="FAEADB"/>
                </a:solidFill>
                <a:cs typeface="+mn-ea"/>
                <a:sym typeface="+mn-lt"/>
              </a:rPr>
              <a:t>Please replace text, click add relevant headline, modify the text content, also can copy your content to this directly.</a:t>
            </a:r>
            <a:endParaRPr lang="en-GB" altLang="zh-CN" sz="1600" b="1" dirty="0">
              <a:solidFill>
                <a:srgbClr val="FAEADB"/>
              </a:solidFill>
              <a:cs typeface="+mn-ea"/>
              <a:sym typeface="+mn-lt"/>
            </a:endParaRPr>
          </a:p>
        </p:txBody>
      </p:sp>
      <p:sp>
        <p:nvSpPr>
          <p:cNvPr id="54" name="Rectangle 22"/>
          <p:cNvSpPr/>
          <p:nvPr/>
        </p:nvSpPr>
        <p:spPr>
          <a:xfrm>
            <a:off x="2177935" y="4765437"/>
            <a:ext cx="3484440" cy="978729"/>
          </a:xfrm>
          <a:prstGeom prst="rect">
            <a:avLst/>
          </a:prstGeom>
        </p:spPr>
        <p:txBody>
          <a:bodyPr wrap="square">
            <a:spAutoFit/>
          </a:bodyPr>
          <a:lstStyle/>
          <a:p>
            <a:pPr algn="just">
              <a:lnSpc>
                <a:spcPct val="120000"/>
              </a:lnSpc>
            </a:pPr>
            <a:r>
              <a:rPr lang="en-US" altLang="zh-CN" sz="1600" b="1" dirty="0">
                <a:solidFill>
                  <a:srgbClr val="FAEADB"/>
                </a:solidFill>
                <a:cs typeface="+mn-ea"/>
                <a:sym typeface="+mn-lt"/>
              </a:rPr>
              <a:t>Please replace text, click add relevant headline, modify the text content, also can copy your content to this directly.</a:t>
            </a:r>
            <a:endParaRPr lang="en-GB" altLang="zh-CN" sz="1600" b="1" dirty="0">
              <a:solidFill>
                <a:srgbClr val="FAEADB"/>
              </a:solidFill>
              <a:cs typeface="+mn-ea"/>
              <a:sym typeface="+mn-lt"/>
            </a:endParaRPr>
          </a:p>
        </p:txBody>
      </p:sp>
      <p:sp>
        <p:nvSpPr>
          <p:cNvPr id="49" name="文本框 48"/>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3481588359"/>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500"/>
                                        <p:tgtEl>
                                          <p:spTgt spid="5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2"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43063" y="3512118"/>
            <a:ext cx="2789468" cy="1077218"/>
          </a:xfrm>
          <a:prstGeom prst="rect">
            <a:avLst/>
          </a:prstGeom>
          <a:noFill/>
        </p:spPr>
        <p:txBody>
          <a:bodyPr wrap="square" rtlCol="0">
            <a:spAutoFit/>
          </a:bodyPr>
          <a:lstStyle/>
          <a:p>
            <a:pPr algn="ctr"/>
            <a:r>
              <a:rPr lang="zh-CN" altLang="en-US" sz="1600" dirty="0" smtClean="0">
                <a:solidFill>
                  <a:schemeClr val="bg1"/>
                </a:solidFill>
                <a:cs typeface="+mn-ea"/>
                <a:sym typeface="+mn-lt"/>
              </a:rPr>
              <a:t>点击</a:t>
            </a:r>
            <a:r>
              <a:rPr lang="zh-CN" altLang="en-US" sz="1600" dirty="0">
                <a:solidFill>
                  <a:schemeClr val="bg1"/>
                </a:solidFill>
                <a:cs typeface="+mn-ea"/>
                <a:sym typeface="+mn-lt"/>
              </a:rPr>
              <a:t>输入文本内容</a:t>
            </a:r>
            <a:r>
              <a:rPr lang="zh-CN" altLang="en-US" sz="1600" dirty="0" smtClean="0">
                <a:solidFill>
                  <a:schemeClr val="bg1"/>
                </a:solidFill>
                <a:cs typeface="+mn-ea"/>
                <a:sym typeface="+mn-lt"/>
              </a:rPr>
              <a:t>，</a:t>
            </a:r>
            <a:r>
              <a:rPr lang="zh-CN" altLang="en-US" sz="1600" dirty="0">
                <a:solidFill>
                  <a:schemeClr val="bg1"/>
                </a:solidFill>
                <a:cs typeface="+mn-ea"/>
                <a:sym typeface="+mn-lt"/>
              </a:rPr>
              <a:t>点击输入文本</a:t>
            </a:r>
            <a:r>
              <a:rPr lang="zh-CN" altLang="en-US" sz="1600" dirty="0" smtClean="0">
                <a:solidFill>
                  <a:schemeClr val="bg1"/>
                </a:solidFill>
                <a:cs typeface="+mn-ea"/>
                <a:sym typeface="+mn-lt"/>
              </a:rPr>
              <a:t>内容</a:t>
            </a:r>
            <a:r>
              <a:rPr lang="en-US" altLang="zh-CN" sz="1600" dirty="0">
                <a:solidFill>
                  <a:schemeClr val="bg1"/>
                </a:solidFill>
                <a:cs typeface="+mn-ea"/>
                <a:sym typeface="+mn-lt"/>
              </a:rPr>
              <a:t>,</a:t>
            </a:r>
            <a:r>
              <a:rPr lang="zh-CN" altLang="en-US" sz="1600" dirty="0" smtClean="0">
                <a:solidFill>
                  <a:schemeClr val="bg1"/>
                </a:solidFill>
                <a:cs typeface="+mn-ea"/>
                <a:sym typeface="+mn-lt"/>
              </a:rPr>
              <a:t>点击</a:t>
            </a:r>
            <a:r>
              <a:rPr lang="zh-CN" altLang="en-US" sz="1600" dirty="0">
                <a:solidFill>
                  <a:schemeClr val="bg1"/>
                </a:solidFill>
                <a:cs typeface="+mn-ea"/>
                <a:sym typeface="+mn-lt"/>
              </a:rPr>
              <a:t>输入文本内容</a:t>
            </a:r>
            <a:r>
              <a:rPr lang="zh-CN" altLang="en-US" sz="1600" dirty="0" smtClean="0">
                <a:solidFill>
                  <a:schemeClr val="bg1"/>
                </a:solidFill>
                <a:cs typeface="+mn-ea"/>
                <a:sym typeface="+mn-lt"/>
              </a:rPr>
              <a:t>，</a:t>
            </a:r>
            <a:r>
              <a:rPr lang="zh-CN" altLang="en-US" sz="1600" dirty="0">
                <a:solidFill>
                  <a:schemeClr val="bg1"/>
                </a:solidFill>
                <a:cs typeface="+mn-ea"/>
                <a:sym typeface="+mn-lt"/>
              </a:rPr>
              <a:t>点击输入文本</a:t>
            </a:r>
            <a:r>
              <a:rPr lang="zh-CN" altLang="en-US" sz="1600" dirty="0" smtClean="0">
                <a:solidFill>
                  <a:schemeClr val="bg1"/>
                </a:solidFill>
                <a:cs typeface="+mn-ea"/>
                <a:sym typeface="+mn-lt"/>
              </a:rPr>
              <a:t>内容</a:t>
            </a:r>
            <a:r>
              <a:rPr lang="en-US" altLang="zh-CN" sz="1600" dirty="0">
                <a:solidFill>
                  <a:schemeClr val="bg1"/>
                </a:solidFill>
                <a:cs typeface="+mn-ea"/>
                <a:sym typeface="+mn-lt"/>
              </a:rPr>
              <a:t>,</a:t>
            </a:r>
            <a:r>
              <a:rPr lang="zh-CN" altLang="en-US" sz="1600" dirty="0" smtClean="0">
                <a:solidFill>
                  <a:schemeClr val="bg1"/>
                </a:solidFill>
                <a:cs typeface="+mn-ea"/>
                <a:sym typeface="+mn-lt"/>
              </a:rPr>
              <a:t>点击</a:t>
            </a:r>
            <a:r>
              <a:rPr lang="zh-CN" altLang="en-US" sz="1600" dirty="0">
                <a:solidFill>
                  <a:schemeClr val="bg1"/>
                </a:solidFill>
                <a:cs typeface="+mn-ea"/>
                <a:sym typeface="+mn-lt"/>
              </a:rPr>
              <a:t>输入文本内容</a:t>
            </a:r>
            <a:r>
              <a:rPr lang="zh-CN" altLang="en-US" sz="1600" dirty="0" smtClean="0">
                <a:solidFill>
                  <a:schemeClr val="bg1"/>
                </a:solidFill>
                <a:cs typeface="+mn-ea"/>
                <a:sym typeface="+mn-lt"/>
              </a:rPr>
              <a:t>，</a:t>
            </a:r>
            <a:endParaRPr lang="zh-CN" altLang="en-US" sz="2000" dirty="0">
              <a:solidFill>
                <a:schemeClr val="bg1"/>
              </a:solidFill>
              <a:cs typeface="+mn-ea"/>
              <a:sym typeface="+mn-lt"/>
            </a:endParaRPr>
          </a:p>
        </p:txBody>
      </p:sp>
      <p:sp>
        <p:nvSpPr>
          <p:cNvPr id="16" name="文本框 15"/>
          <p:cNvSpPr txBox="1"/>
          <p:nvPr/>
        </p:nvSpPr>
        <p:spPr>
          <a:xfrm>
            <a:off x="4162492" y="2863370"/>
            <a:ext cx="3867017" cy="769441"/>
          </a:xfrm>
          <a:prstGeom prst="rect">
            <a:avLst/>
          </a:prstGeom>
          <a:noFill/>
        </p:spPr>
        <p:txBody>
          <a:bodyPr wrap="square" rtlCol="0">
            <a:spAutoFit/>
          </a:bodyPr>
          <a:lstStyle/>
          <a:p>
            <a:pPr algn="ctr"/>
            <a:r>
              <a:rPr lang="zh-CN" altLang="en-US" sz="2400" dirty="0" smtClean="0">
                <a:solidFill>
                  <a:schemeClr val="bg1"/>
                </a:solidFill>
                <a:cs typeface="+mn-ea"/>
                <a:sym typeface="+mn-lt"/>
              </a:rPr>
              <a:t>点击输入文本内容</a:t>
            </a:r>
            <a:endParaRPr lang="en-US" altLang="zh-CN" sz="2400" dirty="0" smtClean="0">
              <a:solidFill>
                <a:schemeClr val="bg1"/>
              </a:solidFill>
              <a:cs typeface="+mn-ea"/>
              <a:sym typeface="+mn-lt"/>
            </a:endParaRPr>
          </a:p>
          <a:p>
            <a:endParaRPr lang="zh-CN" altLang="en-US" sz="2000" dirty="0">
              <a:solidFill>
                <a:schemeClr val="bg1"/>
              </a:solidFill>
              <a:cs typeface="+mn-ea"/>
              <a:sym typeface="+mn-lt"/>
            </a:endParaRPr>
          </a:p>
        </p:txBody>
      </p:sp>
      <p:cxnSp>
        <p:nvCxnSpPr>
          <p:cNvPr id="19" name="直接连接符 18"/>
          <p:cNvCxnSpPr/>
          <p:nvPr/>
        </p:nvCxnSpPr>
        <p:spPr>
          <a:xfrm>
            <a:off x="591714" y="3900033"/>
            <a:ext cx="3274540" cy="7257"/>
          </a:xfrm>
          <a:prstGeom prst="line">
            <a:avLst/>
          </a:prstGeom>
          <a:ln>
            <a:solidFill>
              <a:srgbClr val="FA859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13102" y="5858862"/>
            <a:ext cx="3349693" cy="7257"/>
          </a:xfrm>
          <a:prstGeom prst="line">
            <a:avLst/>
          </a:prstGeom>
          <a:ln>
            <a:solidFill>
              <a:srgbClr val="F38355"/>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91714" y="1763490"/>
            <a:ext cx="3274540" cy="1989934"/>
          </a:xfrm>
          <a:prstGeom prst="rect">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113102" y="3632811"/>
            <a:ext cx="3274540" cy="1989934"/>
          </a:xfrm>
          <a:prstGeom prst="rect">
            <a:avLst/>
          </a:prstGeom>
          <a:solidFill>
            <a:srgbClr val="F3835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9111669" y="3888427"/>
            <a:ext cx="1352557" cy="1478702"/>
            <a:chOff x="1340022" y="7191697"/>
            <a:chExt cx="306388" cy="334963"/>
          </a:xfrm>
          <a:solidFill>
            <a:srgbClr val="FAEADB"/>
          </a:solidFill>
        </p:grpSpPr>
        <p:sp>
          <p:nvSpPr>
            <p:cNvPr id="31" name="Freeform 665"/>
            <p:cNvSpPr>
              <a:spLocks/>
            </p:cNvSpPr>
            <p:nvPr/>
          </p:nvSpPr>
          <p:spPr bwMode="auto">
            <a:xfrm>
              <a:off x="1340022" y="7191697"/>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32" name="Rectangle 666"/>
            <p:cNvSpPr>
              <a:spLocks noChangeArrowheads="1"/>
            </p:cNvSpPr>
            <p:nvPr/>
          </p:nvSpPr>
          <p:spPr bwMode="auto">
            <a:xfrm>
              <a:off x="1367010" y="7445697"/>
              <a:ext cx="44450" cy="80963"/>
            </a:xfrm>
            <a:prstGeom prst="rect">
              <a:avLst/>
            </a:pr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33" name="Rectangle 667"/>
            <p:cNvSpPr>
              <a:spLocks noChangeArrowheads="1"/>
            </p:cNvSpPr>
            <p:nvPr/>
          </p:nvSpPr>
          <p:spPr bwMode="auto">
            <a:xfrm>
              <a:off x="1440035" y="7406009"/>
              <a:ext cx="44450" cy="120650"/>
            </a:xfrm>
            <a:prstGeom prst="rect">
              <a:avLst/>
            </a:pr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34" name="Rectangle 668"/>
            <p:cNvSpPr>
              <a:spLocks noChangeArrowheads="1"/>
            </p:cNvSpPr>
            <p:nvPr/>
          </p:nvSpPr>
          <p:spPr bwMode="auto">
            <a:xfrm>
              <a:off x="1514647" y="7366322"/>
              <a:ext cx="44450" cy="160338"/>
            </a:xfrm>
            <a:prstGeom prst="rect">
              <a:avLst/>
            </a:pr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35" name="Rectangle 669"/>
            <p:cNvSpPr>
              <a:spLocks noChangeArrowheads="1"/>
            </p:cNvSpPr>
            <p:nvPr/>
          </p:nvSpPr>
          <p:spPr bwMode="auto">
            <a:xfrm>
              <a:off x="1587672" y="7326634"/>
              <a:ext cx="44450" cy="200025"/>
            </a:xfrm>
            <a:prstGeom prst="rect">
              <a:avLst/>
            </a:pr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grpSp>
      <p:grpSp>
        <p:nvGrpSpPr>
          <p:cNvPr id="36" name="组合 35"/>
          <p:cNvGrpSpPr/>
          <p:nvPr/>
        </p:nvGrpSpPr>
        <p:grpSpPr>
          <a:xfrm>
            <a:off x="1473280" y="2235418"/>
            <a:ext cx="1471692" cy="1219402"/>
            <a:chOff x="1325735" y="6550347"/>
            <a:chExt cx="333375" cy="276225"/>
          </a:xfrm>
          <a:solidFill>
            <a:srgbClr val="FAEADB"/>
          </a:solidFill>
        </p:grpSpPr>
        <p:sp>
          <p:nvSpPr>
            <p:cNvPr id="37" name="Freeform 790"/>
            <p:cNvSpPr>
              <a:spLocks/>
            </p:cNvSpPr>
            <p:nvPr/>
          </p:nvSpPr>
          <p:spPr bwMode="auto">
            <a:xfrm>
              <a:off x="1376535" y="6599559"/>
              <a:ext cx="231775" cy="177800"/>
            </a:xfrm>
            <a:custGeom>
              <a:avLst/>
              <a:gdLst>
                <a:gd name="T0" fmla="*/ 11 w 146"/>
                <a:gd name="T1" fmla="*/ 69 h 112"/>
                <a:gd name="T2" fmla="*/ 26 w 146"/>
                <a:gd name="T3" fmla="*/ 58 h 112"/>
                <a:gd name="T4" fmla="*/ 48 w 146"/>
                <a:gd name="T5" fmla="*/ 85 h 112"/>
                <a:gd name="T6" fmla="*/ 73 w 146"/>
                <a:gd name="T7" fmla="*/ 29 h 112"/>
                <a:gd name="T8" fmla="*/ 101 w 146"/>
                <a:gd name="T9" fmla="*/ 112 h 112"/>
                <a:gd name="T10" fmla="*/ 125 w 146"/>
                <a:gd name="T11" fmla="*/ 54 h 112"/>
                <a:gd name="T12" fmla="*/ 135 w 146"/>
                <a:gd name="T13" fmla="*/ 78 h 112"/>
                <a:gd name="T14" fmla="*/ 146 w 146"/>
                <a:gd name="T15" fmla="*/ 76 h 112"/>
                <a:gd name="T16" fmla="*/ 125 w 146"/>
                <a:gd name="T17" fmla="*/ 26 h 112"/>
                <a:gd name="T18" fmla="*/ 102 w 146"/>
                <a:gd name="T19" fmla="*/ 82 h 112"/>
                <a:gd name="T20" fmla="*/ 75 w 146"/>
                <a:gd name="T21" fmla="*/ 0 h 112"/>
                <a:gd name="T22" fmla="*/ 45 w 146"/>
                <a:gd name="T23" fmla="*/ 66 h 112"/>
                <a:gd name="T24" fmla="*/ 28 w 146"/>
                <a:gd name="T25" fmla="*/ 45 h 112"/>
                <a:gd name="T26" fmla="*/ 0 w 146"/>
                <a:gd name="T27" fmla="*/ 66 h 112"/>
                <a:gd name="T28" fmla="*/ 8 w 146"/>
                <a:gd name="T29" fmla="*/ 71 h 112"/>
                <a:gd name="T30" fmla="*/ 11 w 146"/>
                <a:gd name="T31"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12">
                  <a:moveTo>
                    <a:pt x="11" y="69"/>
                  </a:moveTo>
                  <a:lnTo>
                    <a:pt x="26" y="58"/>
                  </a:lnTo>
                  <a:lnTo>
                    <a:pt x="48" y="85"/>
                  </a:lnTo>
                  <a:lnTo>
                    <a:pt x="73" y="29"/>
                  </a:lnTo>
                  <a:lnTo>
                    <a:pt x="101" y="112"/>
                  </a:lnTo>
                  <a:lnTo>
                    <a:pt x="125" y="54"/>
                  </a:lnTo>
                  <a:lnTo>
                    <a:pt x="135" y="78"/>
                  </a:lnTo>
                  <a:lnTo>
                    <a:pt x="146" y="76"/>
                  </a:lnTo>
                  <a:lnTo>
                    <a:pt x="125" y="26"/>
                  </a:lnTo>
                  <a:lnTo>
                    <a:pt x="102" y="82"/>
                  </a:lnTo>
                  <a:lnTo>
                    <a:pt x="75" y="0"/>
                  </a:lnTo>
                  <a:lnTo>
                    <a:pt x="45" y="66"/>
                  </a:lnTo>
                  <a:lnTo>
                    <a:pt x="28" y="45"/>
                  </a:lnTo>
                  <a:lnTo>
                    <a:pt x="0" y="66"/>
                  </a:lnTo>
                  <a:lnTo>
                    <a:pt x="8" y="71"/>
                  </a:lnTo>
                  <a:lnTo>
                    <a:pt x="11" y="69"/>
                  </a:lnTo>
                  <a:close/>
                </a:path>
              </a:pathLst>
            </a:cu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38" name="Freeform 791"/>
            <p:cNvSpPr>
              <a:spLocks noEditPoints="1"/>
            </p:cNvSpPr>
            <p:nvPr/>
          </p:nvSpPr>
          <p:spPr bwMode="auto">
            <a:xfrm>
              <a:off x="1325735" y="6550347"/>
              <a:ext cx="333375" cy="276225"/>
            </a:xfrm>
            <a:custGeom>
              <a:avLst/>
              <a:gdLst>
                <a:gd name="T0" fmla="*/ 0 w 210"/>
                <a:gd name="T1" fmla="*/ 0 h 174"/>
                <a:gd name="T2" fmla="*/ 0 w 210"/>
                <a:gd name="T3" fmla="*/ 174 h 174"/>
                <a:gd name="T4" fmla="*/ 210 w 210"/>
                <a:gd name="T5" fmla="*/ 174 h 174"/>
                <a:gd name="T6" fmla="*/ 210 w 210"/>
                <a:gd name="T7" fmla="*/ 0 h 174"/>
                <a:gd name="T8" fmla="*/ 0 w 210"/>
                <a:gd name="T9" fmla="*/ 0 h 174"/>
                <a:gd name="T10" fmla="*/ 189 w 210"/>
                <a:gd name="T11" fmla="*/ 154 h 174"/>
                <a:gd name="T12" fmla="*/ 21 w 210"/>
                <a:gd name="T13" fmla="*/ 154 h 174"/>
                <a:gd name="T14" fmla="*/ 21 w 210"/>
                <a:gd name="T15" fmla="*/ 21 h 174"/>
                <a:gd name="T16" fmla="*/ 189 w 210"/>
                <a:gd name="T17" fmla="*/ 21 h 174"/>
                <a:gd name="T18" fmla="*/ 189 w 210"/>
                <a:gd name="T1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74">
                  <a:moveTo>
                    <a:pt x="0" y="0"/>
                  </a:moveTo>
                  <a:lnTo>
                    <a:pt x="0" y="174"/>
                  </a:lnTo>
                  <a:lnTo>
                    <a:pt x="210" y="174"/>
                  </a:lnTo>
                  <a:lnTo>
                    <a:pt x="210" y="0"/>
                  </a:lnTo>
                  <a:lnTo>
                    <a:pt x="0" y="0"/>
                  </a:lnTo>
                  <a:close/>
                  <a:moveTo>
                    <a:pt x="189" y="154"/>
                  </a:moveTo>
                  <a:lnTo>
                    <a:pt x="21" y="154"/>
                  </a:lnTo>
                  <a:lnTo>
                    <a:pt x="21" y="21"/>
                  </a:lnTo>
                  <a:lnTo>
                    <a:pt x="189" y="21"/>
                  </a:lnTo>
                  <a:lnTo>
                    <a:pt x="189" y="154"/>
                  </a:lnTo>
                  <a:close/>
                </a:path>
              </a:pathLst>
            </a:custGeom>
            <a:grp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grpSp>
      <p:sp>
        <p:nvSpPr>
          <p:cNvPr id="39" name="TextBox 13"/>
          <p:cNvSpPr txBox="1"/>
          <p:nvPr/>
        </p:nvSpPr>
        <p:spPr>
          <a:xfrm>
            <a:off x="8113101" y="2386373"/>
            <a:ext cx="1951147" cy="295466"/>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40" name="TextBox 13"/>
          <p:cNvSpPr txBox="1"/>
          <p:nvPr/>
        </p:nvSpPr>
        <p:spPr>
          <a:xfrm>
            <a:off x="8113102" y="2695428"/>
            <a:ext cx="3252696" cy="443198"/>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41" name="TextBox 13"/>
          <p:cNvSpPr txBox="1"/>
          <p:nvPr/>
        </p:nvSpPr>
        <p:spPr>
          <a:xfrm>
            <a:off x="709056" y="4216200"/>
            <a:ext cx="1951147" cy="295466"/>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42" name="TextBox 13"/>
          <p:cNvSpPr txBox="1"/>
          <p:nvPr/>
        </p:nvSpPr>
        <p:spPr>
          <a:xfrm>
            <a:off x="709057" y="4525255"/>
            <a:ext cx="3252696" cy="443198"/>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43" name="文本框 42"/>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894065278"/>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8" grpId="0" animBg="1"/>
      <p:bldP spid="29" grpId="0" animBg="1"/>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56"/>
          <p:cNvCxnSpPr/>
          <p:nvPr/>
        </p:nvCxnSpPr>
        <p:spPr>
          <a:xfrm>
            <a:off x="6096000" y="1882307"/>
            <a:ext cx="0" cy="3771981"/>
          </a:xfrm>
          <a:prstGeom prst="line">
            <a:avLst/>
          </a:prstGeom>
          <a:ln w="19050">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Oval 30"/>
          <p:cNvSpPr/>
          <p:nvPr/>
        </p:nvSpPr>
        <p:spPr>
          <a:xfrm>
            <a:off x="6389270" y="1999395"/>
            <a:ext cx="923827" cy="923827"/>
          </a:xfrm>
          <a:prstGeom prst="ellipse">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4" name="AutoShape 43"/>
          <p:cNvSpPr/>
          <p:nvPr/>
        </p:nvSpPr>
        <p:spPr bwMode="auto">
          <a:xfrm>
            <a:off x="6642102" y="2285942"/>
            <a:ext cx="433628" cy="3115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5" name="AutoShape 44"/>
          <p:cNvSpPr/>
          <p:nvPr/>
        </p:nvSpPr>
        <p:spPr bwMode="auto">
          <a:xfrm>
            <a:off x="7049098" y="2393222"/>
            <a:ext cx="26639" cy="1487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6" name="AutoShape 45"/>
          <p:cNvSpPr/>
          <p:nvPr/>
        </p:nvSpPr>
        <p:spPr bwMode="auto">
          <a:xfrm>
            <a:off x="7035039" y="2555277"/>
            <a:ext cx="54759" cy="813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7" name="Oval 52"/>
          <p:cNvSpPr/>
          <p:nvPr/>
        </p:nvSpPr>
        <p:spPr>
          <a:xfrm>
            <a:off x="4866027" y="1999395"/>
            <a:ext cx="923827" cy="923827"/>
          </a:xfrm>
          <a:prstGeom prst="ellipse">
            <a:avLst/>
          </a:prstGeom>
          <a:solidFill>
            <a:srgbClr val="F38355"/>
          </a:solidFill>
          <a:ln>
            <a:solidFill>
              <a:srgbClr val="F38355"/>
            </a:solid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8" name="AutoShape 147"/>
          <p:cNvSpPr/>
          <p:nvPr/>
        </p:nvSpPr>
        <p:spPr bwMode="auto">
          <a:xfrm>
            <a:off x="5114899" y="2273730"/>
            <a:ext cx="427811" cy="375157"/>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9" name="AutoShape 148"/>
          <p:cNvSpPr/>
          <p:nvPr/>
        </p:nvSpPr>
        <p:spPr bwMode="auto">
          <a:xfrm>
            <a:off x="5181447" y="2341010"/>
            <a:ext cx="63623" cy="636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10" name="TextBox 13"/>
          <p:cNvSpPr txBox="1"/>
          <p:nvPr/>
        </p:nvSpPr>
        <p:spPr>
          <a:xfrm>
            <a:off x="7720103" y="2073607"/>
            <a:ext cx="1951147" cy="295466"/>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11" name="TextBox 13"/>
          <p:cNvSpPr txBox="1"/>
          <p:nvPr/>
        </p:nvSpPr>
        <p:spPr>
          <a:xfrm>
            <a:off x="7720104" y="2382662"/>
            <a:ext cx="3252696" cy="443198"/>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12" name="TextBox 13"/>
          <p:cNvSpPr txBox="1"/>
          <p:nvPr/>
        </p:nvSpPr>
        <p:spPr>
          <a:xfrm>
            <a:off x="2720834" y="2083161"/>
            <a:ext cx="1751063" cy="295466"/>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13" name="TextBox 13"/>
          <p:cNvSpPr txBox="1"/>
          <p:nvPr/>
        </p:nvSpPr>
        <p:spPr>
          <a:xfrm>
            <a:off x="1552756" y="2392216"/>
            <a:ext cx="2919142" cy="443198"/>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14" name="Oval 44"/>
          <p:cNvSpPr/>
          <p:nvPr/>
        </p:nvSpPr>
        <p:spPr>
          <a:xfrm>
            <a:off x="4866027" y="3306384"/>
            <a:ext cx="923827" cy="923827"/>
          </a:xfrm>
          <a:prstGeom prst="ellipse">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15" name="AutoShape 110"/>
          <p:cNvSpPr/>
          <p:nvPr/>
        </p:nvSpPr>
        <p:spPr bwMode="auto">
          <a:xfrm>
            <a:off x="5167785" y="3620940"/>
            <a:ext cx="320310" cy="2142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16" name="AutoShape 111"/>
          <p:cNvSpPr/>
          <p:nvPr/>
        </p:nvSpPr>
        <p:spPr bwMode="auto">
          <a:xfrm>
            <a:off x="5113669" y="3567555"/>
            <a:ext cx="428542" cy="401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17" name="Oval 49"/>
          <p:cNvSpPr/>
          <p:nvPr/>
        </p:nvSpPr>
        <p:spPr>
          <a:xfrm>
            <a:off x="6411067" y="3306384"/>
            <a:ext cx="923827" cy="923827"/>
          </a:xfrm>
          <a:prstGeom prst="ellipse">
            <a:avLst/>
          </a:prstGeom>
          <a:solidFill>
            <a:srgbClr val="F38355"/>
          </a:solidFill>
          <a:ln>
            <a:solidFill>
              <a:srgbClr val="F38355"/>
            </a:solid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18" name="AutoShape 139"/>
          <p:cNvSpPr/>
          <p:nvPr/>
        </p:nvSpPr>
        <p:spPr bwMode="auto">
          <a:xfrm>
            <a:off x="6682815" y="35609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19" name="TextBox 13"/>
          <p:cNvSpPr txBox="1"/>
          <p:nvPr/>
        </p:nvSpPr>
        <p:spPr>
          <a:xfrm>
            <a:off x="7720103" y="3380596"/>
            <a:ext cx="1951147" cy="295466"/>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20" name="TextBox 13"/>
          <p:cNvSpPr txBox="1"/>
          <p:nvPr/>
        </p:nvSpPr>
        <p:spPr>
          <a:xfrm>
            <a:off x="7720104" y="3689651"/>
            <a:ext cx="3252696" cy="443198"/>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21" name="TextBox 13"/>
          <p:cNvSpPr txBox="1"/>
          <p:nvPr/>
        </p:nvSpPr>
        <p:spPr>
          <a:xfrm>
            <a:off x="2720834" y="3390150"/>
            <a:ext cx="1751063" cy="295466"/>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22" name="TextBox 13"/>
          <p:cNvSpPr txBox="1"/>
          <p:nvPr/>
        </p:nvSpPr>
        <p:spPr>
          <a:xfrm>
            <a:off x="1552756" y="3699205"/>
            <a:ext cx="2919142" cy="443198"/>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23" name="Oval 36"/>
          <p:cNvSpPr/>
          <p:nvPr/>
        </p:nvSpPr>
        <p:spPr>
          <a:xfrm>
            <a:off x="6411067" y="4613373"/>
            <a:ext cx="923827" cy="923827"/>
          </a:xfrm>
          <a:prstGeom prst="ellipse">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24" name="AutoShape 113"/>
          <p:cNvSpPr/>
          <p:nvPr/>
        </p:nvSpPr>
        <p:spPr bwMode="auto">
          <a:xfrm>
            <a:off x="6729667" y="4858472"/>
            <a:ext cx="297472" cy="4336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25" name="AutoShape 114"/>
          <p:cNvSpPr/>
          <p:nvPr/>
        </p:nvSpPr>
        <p:spPr bwMode="auto">
          <a:xfrm>
            <a:off x="6797005" y="4926550"/>
            <a:ext cx="88057" cy="88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26" name="Oval 41"/>
          <p:cNvSpPr/>
          <p:nvPr/>
        </p:nvSpPr>
        <p:spPr>
          <a:xfrm>
            <a:off x="4866027" y="4613373"/>
            <a:ext cx="923827" cy="923827"/>
          </a:xfrm>
          <a:prstGeom prst="ellipse">
            <a:avLst/>
          </a:prstGeom>
          <a:solidFill>
            <a:srgbClr val="F38355"/>
          </a:solidFill>
          <a:ln>
            <a:solidFill>
              <a:srgbClr val="F38355"/>
            </a:solid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cs typeface="+mn-ea"/>
              <a:sym typeface="+mn-lt"/>
            </a:endParaRPr>
          </a:p>
        </p:txBody>
      </p:sp>
      <p:sp>
        <p:nvSpPr>
          <p:cNvPr id="27" name="AutoShape 32"/>
          <p:cNvSpPr/>
          <p:nvPr/>
        </p:nvSpPr>
        <p:spPr bwMode="auto">
          <a:xfrm>
            <a:off x="5113669" y="4888074"/>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sp>
        <p:nvSpPr>
          <p:cNvPr id="28" name="TextBox 13"/>
          <p:cNvSpPr txBox="1"/>
          <p:nvPr/>
        </p:nvSpPr>
        <p:spPr>
          <a:xfrm>
            <a:off x="7720103" y="4687585"/>
            <a:ext cx="1951147" cy="295466"/>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29" name="TextBox 13"/>
          <p:cNvSpPr txBox="1"/>
          <p:nvPr/>
        </p:nvSpPr>
        <p:spPr>
          <a:xfrm>
            <a:off x="7720104" y="4996640"/>
            <a:ext cx="3252696" cy="443198"/>
          </a:xfrm>
          <a:prstGeom prst="rect">
            <a:avLst/>
          </a:prstGeom>
          <a:noFill/>
        </p:spPr>
        <p:txBody>
          <a:bodyPr wrap="square" lIns="0" tIns="0" rIns="0" bIns="0" rtlCol="0" anchor="t" anchorCtr="0">
            <a:spAutoFit/>
          </a:bodyPr>
          <a:lstStyle/>
          <a:p>
            <a:pP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30" name="TextBox 13"/>
          <p:cNvSpPr txBox="1"/>
          <p:nvPr/>
        </p:nvSpPr>
        <p:spPr>
          <a:xfrm>
            <a:off x="2720834" y="4697139"/>
            <a:ext cx="1751063" cy="295466"/>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600" dirty="0">
                <a:solidFill>
                  <a:schemeClr val="bg1"/>
                </a:solidFill>
                <a:cs typeface="+mn-ea"/>
                <a:sym typeface="+mn-lt"/>
              </a:rPr>
              <a:t>单击编辑标题</a:t>
            </a:r>
            <a:endParaRPr lang="en-US" sz="1600" dirty="0">
              <a:solidFill>
                <a:schemeClr val="bg1"/>
              </a:solidFill>
              <a:cs typeface="+mn-ea"/>
              <a:sym typeface="+mn-lt"/>
            </a:endParaRPr>
          </a:p>
        </p:txBody>
      </p:sp>
      <p:sp>
        <p:nvSpPr>
          <p:cNvPr id="31" name="TextBox 13"/>
          <p:cNvSpPr txBox="1"/>
          <p:nvPr/>
        </p:nvSpPr>
        <p:spPr>
          <a:xfrm>
            <a:off x="1552756" y="5006194"/>
            <a:ext cx="2919142" cy="443198"/>
          </a:xfrm>
          <a:prstGeom prst="rect">
            <a:avLst/>
          </a:prstGeom>
          <a:noFill/>
        </p:spPr>
        <p:txBody>
          <a:bodyPr wrap="square" lIns="0" tIns="0" rIns="0" bIns="0" rtlCol="0" anchor="t" anchorCtr="0">
            <a:spAutoFit/>
          </a:bodyPr>
          <a:lstStyle/>
          <a:p>
            <a:pPr algn="r" defTabSz="1216660">
              <a:lnSpc>
                <a:spcPct val="120000"/>
              </a:lnSpc>
              <a:spcBef>
                <a:spcPct val="20000"/>
              </a:spcBef>
              <a:defRPr/>
            </a:pPr>
            <a:r>
              <a:rPr lang="zh-CN" altLang="en-US" sz="1200" dirty="0">
                <a:solidFill>
                  <a:schemeClr val="bg1"/>
                </a:solidFill>
                <a:cs typeface="+mn-ea"/>
                <a:sym typeface="+mn-lt"/>
              </a:rPr>
              <a:t>单击此处可编辑内容，根据您的需要自由拉伸文本框大小</a:t>
            </a:r>
            <a:endParaRPr lang="en-US" altLang="zh-CN" sz="1200" dirty="0">
              <a:solidFill>
                <a:schemeClr val="bg1"/>
              </a:solidFill>
              <a:cs typeface="+mn-ea"/>
              <a:sym typeface="+mn-lt"/>
            </a:endParaRPr>
          </a:p>
        </p:txBody>
      </p:sp>
      <p:sp>
        <p:nvSpPr>
          <p:cNvPr id="39" name="文本框 38"/>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3487178835"/>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animBg="1"/>
      <p:bldP spid="18" grpId="0" animBg="1"/>
      <p:bldP spid="19" grpId="0"/>
      <p:bldP spid="20" grpId="0"/>
      <p:bldP spid="21" grpId="0"/>
      <p:bldP spid="22" grpId="0"/>
      <p:bldP spid="23" grpId="0" animBg="1"/>
      <p:bldP spid="24" grpId="0" animBg="1"/>
      <p:bldP spid="25" grpId="0" animBg="1"/>
      <p:bldP spid="26" grpId="0" animBg="1"/>
      <p:bldP spid="27" grpId="0" animBg="1"/>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58678" y="1517886"/>
            <a:ext cx="3366478" cy="393895"/>
          </a:xfrm>
          <a:prstGeom prst="rect">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cs typeface="+mn-ea"/>
                <a:sym typeface="+mn-lt"/>
              </a:rPr>
              <a:t>ADVANTAGE LIST ANALYSIS</a:t>
            </a:r>
            <a:endParaRPr lang="zh-CN" altLang="en-US" sz="1400" dirty="0">
              <a:solidFill>
                <a:schemeClr val="bg1"/>
              </a:solidFill>
              <a:cs typeface="+mn-ea"/>
              <a:sym typeface="+mn-lt"/>
            </a:endParaRPr>
          </a:p>
        </p:txBody>
      </p:sp>
      <p:sp>
        <p:nvSpPr>
          <p:cNvPr id="3" name="矩形 2"/>
          <p:cNvSpPr/>
          <p:nvPr/>
        </p:nvSpPr>
        <p:spPr>
          <a:xfrm>
            <a:off x="6780610" y="1517886"/>
            <a:ext cx="3366478" cy="393895"/>
          </a:xfrm>
          <a:prstGeom prst="rect">
            <a:avLst/>
          </a:pr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cs typeface="+mn-ea"/>
                <a:sym typeface="+mn-lt"/>
              </a:rPr>
              <a:t>DISADVANTAGE </a:t>
            </a:r>
            <a:r>
              <a:rPr lang="en-US" altLang="zh-CN" sz="1400" dirty="0">
                <a:solidFill>
                  <a:schemeClr val="bg1"/>
                </a:solidFill>
                <a:cs typeface="+mn-ea"/>
                <a:sym typeface="+mn-lt"/>
              </a:rPr>
              <a:t>LIST </a:t>
            </a:r>
            <a:r>
              <a:rPr lang="en-US" altLang="zh-CN" sz="1400" dirty="0" smtClean="0">
                <a:solidFill>
                  <a:schemeClr val="bg1"/>
                </a:solidFill>
                <a:cs typeface="+mn-ea"/>
                <a:sym typeface="+mn-lt"/>
              </a:rPr>
              <a:t>ANALYSIS</a:t>
            </a:r>
            <a:endParaRPr lang="zh-CN" altLang="en-US" sz="1400" dirty="0">
              <a:solidFill>
                <a:schemeClr val="bg1"/>
              </a:solidFill>
              <a:cs typeface="+mn-ea"/>
              <a:sym typeface="+mn-lt"/>
            </a:endParaRPr>
          </a:p>
        </p:txBody>
      </p:sp>
      <p:sp>
        <p:nvSpPr>
          <p:cNvPr id="10" name="文本框 9"/>
          <p:cNvSpPr txBox="1"/>
          <p:nvPr/>
        </p:nvSpPr>
        <p:spPr>
          <a:xfrm>
            <a:off x="7677083" y="2286186"/>
            <a:ext cx="343374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11" name="文本框 10"/>
          <p:cNvSpPr txBox="1"/>
          <p:nvPr/>
        </p:nvSpPr>
        <p:spPr>
          <a:xfrm>
            <a:off x="7677083" y="3566950"/>
            <a:ext cx="343374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12" name="文本框 11"/>
          <p:cNvSpPr txBox="1"/>
          <p:nvPr/>
        </p:nvSpPr>
        <p:spPr>
          <a:xfrm>
            <a:off x="7677083" y="4856504"/>
            <a:ext cx="343374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13" name="文本框 12"/>
          <p:cNvSpPr txBox="1"/>
          <p:nvPr/>
        </p:nvSpPr>
        <p:spPr>
          <a:xfrm>
            <a:off x="2131708" y="2186108"/>
            <a:ext cx="376876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14" name="文本框 13"/>
          <p:cNvSpPr txBox="1"/>
          <p:nvPr/>
        </p:nvSpPr>
        <p:spPr>
          <a:xfrm>
            <a:off x="2131708" y="3479004"/>
            <a:ext cx="376876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15" name="文本框 14"/>
          <p:cNvSpPr txBox="1"/>
          <p:nvPr/>
        </p:nvSpPr>
        <p:spPr>
          <a:xfrm>
            <a:off x="2131708" y="4856504"/>
            <a:ext cx="3768760" cy="553998"/>
          </a:xfrm>
          <a:prstGeom prst="rect">
            <a:avLst/>
          </a:prstGeom>
          <a:noFill/>
        </p:spPr>
        <p:txBody>
          <a:bodyPr wrap="square" rtlCol="0">
            <a:spAutoFit/>
          </a:bodyPr>
          <a:lstStyle/>
          <a:p>
            <a:r>
              <a:rPr lang="zh-CN" altLang="en-US" sz="1000" dirty="0" smtClean="0">
                <a:solidFill>
                  <a:schemeClr val="bg1"/>
                </a:solidFill>
                <a:cs typeface="+mn-ea"/>
                <a:sym typeface="+mn-lt"/>
              </a:rPr>
              <a:t>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a:t>
            </a:r>
            <a:r>
              <a:rPr lang="zh-CN" altLang="en-US" sz="1000" dirty="0">
                <a:solidFill>
                  <a:schemeClr val="bg1"/>
                </a:solidFill>
                <a:cs typeface="+mn-ea"/>
                <a:sym typeface="+mn-lt"/>
              </a:rPr>
              <a:t>点击输入文本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a:t>
            </a:r>
            <a:r>
              <a:rPr lang="zh-CN" altLang="en-US" sz="1000" dirty="0">
                <a:solidFill>
                  <a:schemeClr val="bg1"/>
                </a:solidFill>
                <a:cs typeface="+mn-ea"/>
                <a:sym typeface="+mn-lt"/>
              </a:rPr>
              <a:t>输入文本</a:t>
            </a:r>
            <a:r>
              <a:rPr lang="zh-CN" altLang="en-US" sz="1000" dirty="0" smtClean="0">
                <a:solidFill>
                  <a:schemeClr val="bg1"/>
                </a:solidFill>
                <a:cs typeface="+mn-ea"/>
                <a:sym typeface="+mn-lt"/>
              </a:rPr>
              <a:t>内容，点击输入文本内容</a:t>
            </a:r>
            <a:endParaRPr lang="en-US" altLang="zh-CN" sz="1000" dirty="0" smtClean="0">
              <a:solidFill>
                <a:schemeClr val="bg1"/>
              </a:solidFill>
              <a:cs typeface="+mn-ea"/>
              <a:sym typeface="+mn-lt"/>
            </a:endParaRPr>
          </a:p>
          <a:p>
            <a:r>
              <a:rPr lang="zh-CN" altLang="en-US" sz="1000" dirty="0" smtClean="0">
                <a:solidFill>
                  <a:schemeClr val="bg1"/>
                </a:solidFill>
                <a:cs typeface="+mn-ea"/>
                <a:sym typeface="+mn-lt"/>
              </a:rPr>
              <a:t>点击输入文本内容，点击输入文本内容</a:t>
            </a:r>
            <a:endParaRPr lang="zh-CN" altLang="en-US" sz="1400" dirty="0">
              <a:solidFill>
                <a:schemeClr val="bg1"/>
              </a:solidFill>
              <a:cs typeface="+mn-ea"/>
              <a:sym typeface="+mn-lt"/>
            </a:endParaRPr>
          </a:p>
        </p:txBody>
      </p:sp>
      <p:sp>
        <p:nvSpPr>
          <p:cNvPr id="23" name="Freeform 514"/>
          <p:cNvSpPr>
            <a:spLocks noEditPoints="1"/>
          </p:cNvSpPr>
          <p:nvPr/>
        </p:nvSpPr>
        <p:spPr bwMode="auto">
          <a:xfrm>
            <a:off x="7186458" y="4897849"/>
            <a:ext cx="431674" cy="433730"/>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rgbClr val="F3789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4" name="Freeform 540"/>
          <p:cNvSpPr>
            <a:spLocks noEditPoints="1"/>
          </p:cNvSpPr>
          <p:nvPr/>
        </p:nvSpPr>
        <p:spPr bwMode="auto">
          <a:xfrm>
            <a:off x="1574678" y="2218521"/>
            <a:ext cx="431674" cy="431674"/>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rgbClr val="F3835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5" name="Freeform 540"/>
          <p:cNvSpPr>
            <a:spLocks noEditPoints="1"/>
          </p:cNvSpPr>
          <p:nvPr/>
        </p:nvSpPr>
        <p:spPr bwMode="auto">
          <a:xfrm>
            <a:off x="1574678" y="3575679"/>
            <a:ext cx="431674" cy="431674"/>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rgbClr val="F3835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6" name="Freeform 540"/>
          <p:cNvSpPr>
            <a:spLocks noEditPoints="1"/>
          </p:cNvSpPr>
          <p:nvPr/>
        </p:nvSpPr>
        <p:spPr bwMode="auto">
          <a:xfrm>
            <a:off x="1574678" y="4953265"/>
            <a:ext cx="431674" cy="431674"/>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rgbClr val="F3835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7" name="Freeform 514"/>
          <p:cNvSpPr>
            <a:spLocks noEditPoints="1"/>
          </p:cNvSpPr>
          <p:nvPr/>
        </p:nvSpPr>
        <p:spPr bwMode="auto">
          <a:xfrm>
            <a:off x="7183490" y="2324231"/>
            <a:ext cx="431674" cy="433730"/>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rgbClr val="F3789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8" name="Freeform 514"/>
          <p:cNvSpPr>
            <a:spLocks noEditPoints="1"/>
          </p:cNvSpPr>
          <p:nvPr/>
        </p:nvSpPr>
        <p:spPr bwMode="auto">
          <a:xfrm>
            <a:off x="7178435" y="3657427"/>
            <a:ext cx="431674" cy="433730"/>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rgbClr val="F37895"/>
          </a:solidFill>
          <a:ln>
            <a:noFill/>
          </a:ln>
          <a:effectLst>
            <a:outerShdw blurRad="114300" dist="38100" dir="2700000" sx="102000" sy="102000" algn="tl" rotWithShape="0">
              <a:schemeClr val="bg2">
                <a:lumMod val="25000"/>
                <a:alpha val="40000"/>
              </a:schemeClr>
            </a:outerShdw>
          </a:effectLs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等线" panose="020F0502020204030204"/>
              <a:ea typeface="等线"/>
            </a:endParaRPr>
          </a:p>
        </p:txBody>
      </p:sp>
      <p:sp>
        <p:nvSpPr>
          <p:cNvPr id="29" name="文本框 28"/>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3684528669"/>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p:bldP spid="12" grpId="0"/>
      <p:bldP spid="13" grpId="0"/>
      <p:bldP spid="14" grpId="0"/>
      <p:bldP spid="15" grpId="0"/>
      <p:bldP spid="23" grpId="0" animBg="1"/>
      <p:bldP spid="24" grpId="0" animBg="1"/>
      <p:bldP spid="25" grpId="0" animBg="1"/>
      <p:bldP spid="26" grpId="0" animBg="1"/>
      <p:bldP spid="27"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096" y="2965506"/>
            <a:ext cx="2393972" cy="3071331"/>
            <a:chOff x="-78096" y="2965506"/>
            <a:chExt cx="2393972" cy="3071331"/>
          </a:xfrm>
          <a:effectLst>
            <a:outerShdw blurRad="254000" dist="38100" dir="5400000" sx="102000" sy="102000" algn="t" rotWithShape="0">
              <a:prstClr val="black">
                <a:alpha val="40000"/>
              </a:prstClr>
            </a:outerShdw>
          </a:effectLst>
        </p:grpSpPr>
        <p:sp>
          <p:nvSpPr>
            <p:cNvPr id="94" name="同心圆 93"/>
            <p:cNvSpPr/>
            <p:nvPr/>
          </p:nvSpPr>
          <p:spPr>
            <a:xfrm>
              <a:off x="536086" y="2965506"/>
              <a:ext cx="1620613" cy="1620613"/>
            </a:xfrm>
            <a:prstGeom prst="donut">
              <a:avLst>
                <a:gd name="adj" fmla="val 35854"/>
              </a:avLst>
            </a:prstGeom>
            <a:pattFill prst="wdUpDiag">
              <a:fgClr>
                <a:srgbClr val="F76953"/>
              </a:fgClr>
              <a:bgClr>
                <a:srgbClr val="F2F2F2"/>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3" name="组合 82"/>
            <p:cNvGrpSpPr/>
            <p:nvPr/>
          </p:nvGrpSpPr>
          <p:grpSpPr>
            <a:xfrm rot="19042942">
              <a:off x="-78096" y="4187398"/>
              <a:ext cx="1849439" cy="1849439"/>
              <a:chOff x="4905316" y="270971"/>
              <a:chExt cx="1763925" cy="1763925"/>
            </a:xfrm>
            <a:effectLst>
              <a:outerShdw blurRad="50800" dist="38100" dir="2700000" algn="tl" rotWithShape="0">
                <a:prstClr val="black">
                  <a:alpha val="40000"/>
                </a:prstClr>
              </a:outerShdw>
            </a:effectLst>
          </p:grpSpPr>
          <p:sp>
            <p:nvSpPr>
              <p:cNvPr id="90" name="椭圆 89"/>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任意多边形 91"/>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5" name="同心圆 94"/>
            <p:cNvSpPr/>
            <p:nvPr/>
          </p:nvSpPr>
          <p:spPr>
            <a:xfrm>
              <a:off x="1387588" y="4161674"/>
              <a:ext cx="928288" cy="928288"/>
            </a:xfrm>
            <a:prstGeom prst="donut">
              <a:avLst>
                <a:gd name="adj" fmla="val 32380"/>
              </a:avLst>
            </a:prstGeom>
            <a:solidFill>
              <a:srgbClr val="FAE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7" name="组合 6"/>
          <p:cNvGrpSpPr/>
          <p:nvPr/>
        </p:nvGrpSpPr>
        <p:grpSpPr>
          <a:xfrm>
            <a:off x="10120889" y="1017514"/>
            <a:ext cx="2399481" cy="3223893"/>
            <a:chOff x="10120889" y="1017514"/>
            <a:chExt cx="2399481" cy="3223893"/>
          </a:xfrm>
          <a:effectLst>
            <a:outerShdw blurRad="254000" dist="38100" dir="5400000" sx="102000" sy="102000" algn="t" rotWithShape="0">
              <a:prstClr val="black">
                <a:alpha val="40000"/>
              </a:prstClr>
            </a:outerShdw>
          </a:effectLst>
        </p:grpSpPr>
        <p:sp>
          <p:nvSpPr>
            <p:cNvPr id="154" name="同心圆 153"/>
            <p:cNvSpPr/>
            <p:nvPr/>
          </p:nvSpPr>
          <p:spPr>
            <a:xfrm>
              <a:off x="10120889" y="2381024"/>
              <a:ext cx="895523" cy="895523"/>
            </a:xfrm>
            <a:prstGeom prst="donut">
              <a:avLst>
                <a:gd name="adj" fmla="val 35854"/>
              </a:avLst>
            </a:prstGeom>
            <a:solidFill>
              <a:srgbClr val="63200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6" name="组合 95"/>
            <p:cNvGrpSpPr/>
            <p:nvPr/>
          </p:nvGrpSpPr>
          <p:grpSpPr>
            <a:xfrm>
              <a:off x="10602545" y="1017514"/>
              <a:ext cx="1917825" cy="1917825"/>
              <a:chOff x="518141" y="424049"/>
              <a:chExt cx="2407920" cy="2407920"/>
            </a:xfrm>
            <a:effectLst>
              <a:outerShdw blurRad="50800" dist="38100" dir="8100000" algn="tr" rotWithShape="0">
                <a:prstClr val="black">
                  <a:alpha val="40000"/>
                </a:prstClr>
              </a:outerShdw>
            </a:effectLst>
          </p:grpSpPr>
          <p:sp>
            <p:nvSpPr>
              <p:cNvPr id="97" name="同心圆 96"/>
              <p:cNvSpPr/>
              <p:nvPr/>
            </p:nvSpPr>
            <p:spPr>
              <a:xfrm>
                <a:off x="518141" y="424049"/>
                <a:ext cx="2407920" cy="2407920"/>
              </a:xfrm>
              <a:prstGeom prst="donut">
                <a:avLst>
                  <a:gd name="adj" fmla="val 31361"/>
                </a:avLst>
              </a:prstGeom>
              <a:solidFill>
                <a:srgbClr val="B3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98" name="直接连接符 97"/>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a:off x="10666186" y="2836502"/>
              <a:ext cx="1404905" cy="1404905"/>
              <a:chOff x="4926867" y="252680"/>
              <a:chExt cx="1763925" cy="1763925"/>
            </a:xfrm>
            <a:effectLst>
              <a:outerShdw blurRad="50800" dist="38100" dir="8100000" algn="tr" rotWithShape="0">
                <a:prstClr val="black">
                  <a:alpha val="40000"/>
                </a:prstClr>
              </a:outerShdw>
            </a:effectLst>
          </p:grpSpPr>
          <p:sp>
            <p:nvSpPr>
              <p:cNvPr id="141" name="椭圆 140"/>
              <p:cNvSpPr/>
              <p:nvPr/>
            </p:nvSpPr>
            <p:spPr>
              <a:xfrm>
                <a:off x="4926867" y="252680"/>
                <a:ext cx="1763925" cy="1763925"/>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椭圆 14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46837" y="2677735"/>
            <a:ext cx="7588704" cy="1958618"/>
            <a:chOff x="2346837" y="2677735"/>
            <a:chExt cx="7588704" cy="1958618"/>
          </a:xfrm>
        </p:grpSpPr>
        <p:sp>
          <p:nvSpPr>
            <p:cNvPr id="82" name="文本框 81"/>
            <p:cNvSpPr txBox="1"/>
            <p:nvPr/>
          </p:nvSpPr>
          <p:spPr>
            <a:xfrm>
              <a:off x="2922096" y="2836502"/>
              <a:ext cx="6327387" cy="1661993"/>
            </a:xfrm>
            <a:prstGeom prst="rect">
              <a:avLst/>
            </a:prstGeom>
            <a:noFill/>
          </p:spPr>
          <p:txBody>
            <a:bodyPr wrap="square" rtlCol="0">
              <a:spAutoFit/>
            </a:bodyPr>
            <a:lstStyle/>
            <a:p>
              <a:pPr algn="dist"/>
              <a:r>
                <a:rPr lang="zh-CN" altLang="en-US" sz="5400" b="1" dirty="0" smtClean="0">
                  <a:solidFill>
                    <a:srgbClr val="FAEADB"/>
                  </a:solidFill>
                  <a:effectLst>
                    <a:outerShdw blurRad="101600" dist="38100" dir="2700000" sx="101000" sy="101000" algn="tl" rotWithShape="0">
                      <a:prstClr val="black">
                        <a:alpha val="40000"/>
                      </a:prstClr>
                    </a:outerShdw>
                  </a:effectLst>
                  <a:cs typeface="+mn-ea"/>
                  <a:sym typeface="+mn-lt"/>
                </a:rPr>
                <a:t>给家长的建议</a:t>
              </a:r>
              <a:endPar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endParaRPr>
            </a:p>
            <a:p>
              <a:pPr algn="dist"/>
              <a:r>
                <a:rPr lang="en-US" altLang="zh-CN" sz="4800" b="1" dirty="0" smtClean="0">
                  <a:solidFill>
                    <a:srgbClr val="FAEADB"/>
                  </a:solidFill>
                  <a:effectLst>
                    <a:outerShdw blurRad="101600" dist="38100" dir="2700000" sx="101000" sy="101000" algn="tl" rotWithShape="0">
                      <a:prstClr val="black">
                        <a:alpha val="40000"/>
                      </a:prstClr>
                    </a:outerShdw>
                  </a:effectLst>
                  <a:cs typeface="+mn-ea"/>
                  <a:sym typeface="+mn-lt"/>
                </a:rPr>
                <a:t>Suggestions for parents</a:t>
              </a:r>
            </a:p>
          </p:txBody>
        </p:sp>
        <p:sp>
          <p:nvSpPr>
            <p:cNvPr id="2" name="圆角矩形 1"/>
            <p:cNvSpPr/>
            <p:nvPr/>
          </p:nvSpPr>
          <p:spPr>
            <a:xfrm>
              <a:off x="2346837" y="2677735"/>
              <a:ext cx="7588704" cy="1958618"/>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46837" y="1898068"/>
            <a:ext cx="3001108" cy="830997"/>
          </a:xfrm>
          <a:prstGeom prst="rect">
            <a:avLst/>
          </a:prstGeom>
          <a:noFill/>
        </p:spPr>
        <p:txBody>
          <a:bodyPr wrap="square" rtlCol="0">
            <a:spAutoFit/>
          </a:bodyPr>
          <a:lstStyle/>
          <a:p>
            <a:r>
              <a:rPr lang="en-US" altLang="zh-CN" sz="4800" b="1" dirty="0" smtClean="0">
                <a:solidFill>
                  <a:schemeClr val="bg1"/>
                </a:solidFill>
                <a:effectLst>
                  <a:outerShdw blurRad="50800" dist="38100" dir="2700000" algn="tl" rotWithShape="0">
                    <a:prstClr val="black">
                      <a:alpha val="40000"/>
                    </a:prstClr>
                  </a:outerShdw>
                </a:effectLst>
              </a:rPr>
              <a:t>PART 04</a:t>
            </a:r>
            <a:endParaRPr lang="zh-CN" altLang="en-US" sz="4800" b="1"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180405398"/>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807" y="-1040302"/>
            <a:ext cx="12768196" cy="8852544"/>
            <a:chOff x="-190807" y="-1040302"/>
            <a:chExt cx="12768196" cy="8852544"/>
          </a:xfrm>
          <a:effectLst>
            <a:outerShdw blurRad="139700" dist="38100" dir="2700000" sx="102000" sy="102000" algn="tl" rotWithShape="0">
              <a:prstClr val="black">
                <a:alpha val="40000"/>
              </a:prstClr>
            </a:outerShdw>
          </a:effectLst>
        </p:grpSpPr>
        <p:grpSp>
          <p:nvGrpSpPr>
            <p:cNvPr id="52" name="组合 51"/>
            <p:cNvGrpSpPr/>
            <p:nvPr/>
          </p:nvGrpSpPr>
          <p:grpSpPr>
            <a:xfrm>
              <a:off x="6104663" y="5404322"/>
              <a:ext cx="2407920" cy="2407920"/>
              <a:chOff x="520895" y="419835"/>
              <a:chExt cx="2407920" cy="2407920"/>
            </a:xfrm>
          </p:grpSpPr>
          <p:sp>
            <p:nvSpPr>
              <p:cNvPr id="4" name="同心圆 3"/>
              <p:cNvSpPr/>
              <p:nvPr/>
            </p:nvSpPr>
            <p:spPr>
              <a:xfrm>
                <a:off x="520895" y="419835"/>
                <a:ext cx="2407920" cy="2407920"/>
              </a:xfrm>
              <a:prstGeom prst="donut">
                <a:avLst>
                  <a:gd name="adj" fmla="val 31361"/>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6" name="直接连接符 5"/>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7143061" y="-1040302"/>
              <a:ext cx="3288220" cy="3288220"/>
              <a:chOff x="1502789" y="3782652"/>
              <a:chExt cx="2021837" cy="2021837"/>
            </a:xfrm>
          </p:grpSpPr>
          <p:sp>
            <p:nvSpPr>
              <p:cNvPr id="53" name="同心圆 52"/>
              <p:cNvSpPr/>
              <p:nvPr/>
            </p:nvSpPr>
            <p:spPr>
              <a:xfrm>
                <a:off x="1502789" y="3782652"/>
                <a:ext cx="2021837" cy="2021837"/>
              </a:xfrm>
              <a:prstGeom prst="donut">
                <a:avLst>
                  <a:gd name="adj" fmla="val 31603"/>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文本框 53"/>
              <p:cNvSpPr txBox="1"/>
              <p:nvPr/>
            </p:nvSpPr>
            <p:spPr>
              <a:xfrm>
                <a:off x="1968708" y="4281761"/>
                <a:ext cx="1069264" cy="1025257"/>
              </a:xfrm>
              <a:prstGeom prst="rect">
                <a:avLst/>
              </a:prstGeom>
              <a:noFill/>
            </p:spPr>
            <p:txBody>
              <a:bodyPr wrap="square" rtlCol="0">
                <a:prstTxWarp prst="textCircle">
                  <a:avLst/>
                </a:prstTxWarp>
                <a:spAutoFit/>
              </a:bodyPr>
              <a:lstStyle/>
              <a:p>
                <a:pPr algn="ctr"/>
                <a:r>
                  <a:rPr lang="en-US" altLang="zh-CN" sz="6600" b="1" dirty="0" smtClean="0">
                    <a:solidFill>
                      <a:srgbClr val="B3E1D7"/>
                    </a:solidFill>
                    <a:cs typeface="+mn-ea"/>
                    <a:sym typeface="+mn-lt"/>
                  </a:rPr>
                  <a:t>H</a:t>
                </a:r>
                <a:r>
                  <a:rPr lang="en-US" altLang="zh-CN" sz="6600" b="1" dirty="0" smtClean="0">
                    <a:solidFill>
                      <a:schemeClr val="bg1"/>
                    </a:solidFill>
                    <a:cs typeface="+mn-ea"/>
                    <a:sym typeface="+mn-lt"/>
                  </a:rPr>
                  <a:t> A </a:t>
                </a:r>
                <a:r>
                  <a:rPr lang="en-US" altLang="zh-CN" sz="6600" b="1" dirty="0" smtClean="0">
                    <a:solidFill>
                      <a:srgbClr val="B3E1D7"/>
                    </a:solidFill>
                    <a:cs typeface="+mn-ea"/>
                    <a:sym typeface="+mn-lt"/>
                  </a:rPr>
                  <a:t>P</a:t>
                </a:r>
                <a:r>
                  <a:rPr lang="en-US" altLang="zh-CN" sz="6600" b="1" dirty="0" smtClean="0">
                    <a:cs typeface="+mn-ea"/>
                    <a:sym typeface="+mn-lt"/>
                  </a:rPr>
                  <a:t> </a:t>
                </a:r>
                <a:r>
                  <a:rPr lang="en-US" altLang="zh-CN" sz="6600" b="1" dirty="0" err="1" smtClean="0">
                    <a:solidFill>
                      <a:schemeClr val="bg1"/>
                    </a:solidFill>
                    <a:cs typeface="+mn-ea"/>
                    <a:sym typeface="+mn-lt"/>
                  </a:rPr>
                  <a:t>P</a:t>
                </a:r>
                <a:r>
                  <a:rPr lang="en-US" altLang="zh-CN" sz="6600" b="1" dirty="0" smtClean="0">
                    <a:cs typeface="+mn-ea"/>
                    <a:sym typeface="+mn-lt"/>
                  </a:rPr>
                  <a:t> </a:t>
                </a:r>
                <a:r>
                  <a:rPr lang="en-US" altLang="zh-CN" sz="6600" b="1" dirty="0" smtClean="0">
                    <a:solidFill>
                      <a:srgbClr val="B3E1D7"/>
                    </a:solidFill>
                    <a:cs typeface="+mn-ea"/>
                    <a:sym typeface="+mn-lt"/>
                  </a:rPr>
                  <a:t>Y</a:t>
                </a:r>
                <a:r>
                  <a:rPr lang="en-US" altLang="zh-CN" sz="6600" b="1" dirty="0" smtClean="0">
                    <a:cs typeface="+mn-ea"/>
                    <a:sym typeface="+mn-lt"/>
                  </a:rPr>
                  <a:t> </a:t>
                </a:r>
                <a:r>
                  <a:rPr lang="en-US" altLang="zh-CN" sz="6600" b="1" dirty="0" smtClean="0">
                    <a:solidFill>
                      <a:schemeClr val="bg1"/>
                    </a:solidFill>
                    <a:cs typeface="+mn-ea"/>
                    <a:sym typeface="+mn-lt"/>
                  </a:rPr>
                  <a:t>M</a:t>
                </a:r>
                <a:r>
                  <a:rPr lang="en-US" altLang="zh-CN" sz="6600" b="1" dirty="0" smtClean="0">
                    <a:cs typeface="+mn-ea"/>
                    <a:sym typeface="+mn-lt"/>
                  </a:rPr>
                  <a:t> </a:t>
                </a:r>
                <a:r>
                  <a:rPr lang="en-US" altLang="zh-CN" sz="6600" b="1" dirty="0" smtClean="0">
                    <a:solidFill>
                      <a:srgbClr val="B3E1D7"/>
                    </a:solidFill>
                    <a:cs typeface="+mn-ea"/>
                    <a:sym typeface="+mn-lt"/>
                  </a:rPr>
                  <a:t>E </a:t>
                </a:r>
                <a:r>
                  <a:rPr lang="en-US" altLang="zh-CN" sz="6600" b="1" dirty="0" smtClean="0">
                    <a:solidFill>
                      <a:schemeClr val="bg1"/>
                    </a:solidFill>
                    <a:cs typeface="+mn-ea"/>
                    <a:sym typeface="+mn-lt"/>
                  </a:rPr>
                  <a:t>E</a:t>
                </a:r>
                <a:r>
                  <a:rPr lang="en-US" altLang="zh-CN" sz="6600" b="1" dirty="0" smtClean="0">
                    <a:solidFill>
                      <a:srgbClr val="B3E1D7"/>
                    </a:solidFill>
                    <a:cs typeface="+mn-ea"/>
                    <a:sym typeface="+mn-lt"/>
                  </a:rPr>
                  <a:t>T</a:t>
                </a:r>
                <a:r>
                  <a:rPr lang="en-US" altLang="zh-CN" sz="6600" b="1" dirty="0" smtClean="0">
                    <a:cs typeface="+mn-ea"/>
                    <a:sym typeface="+mn-lt"/>
                  </a:rPr>
                  <a:t> </a:t>
                </a:r>
                <a:endParaRPr lang="zh-CN" altLang="en-US" sz="6600" b="1" dirty="0">
                  <a:cs typeface="+mn-ea"/>
                  <a:sym typeface="+mn-lt"/>
                </a:endParaRPr>
              </a:p>
            </p:txBody>
          </p:sp>
        </p:grpSp>
        <p:grpSp>
          <p:nvGrpSpPr>
            <p:cNvPr id="72" name="组合 71"/>
            <p:cNvGrpSpPr/>
            <p:nvPr/>
          </p:nvGrpSpPr>
          <p:grpSpPr>
            <a:xfrm>
              <a:off x="240507" y="5653064"/>
              <a:ext cx="1763925" cy="1763925"/>
              <a:chOff x="4905316" y="270971"/>
              <a:chExt cx="1763925" cy="1763925"/>
            </a:xfrm>
          </p:grpSpPr>
          <p:sp>
            <p:nvSpPr>
              <p:cNvPr id="57" name="椭圆 56"/>
              <p:cNvSpPr/>
              <p:nvPr/>
            </p:nvSpPr>
            <p:spPr>
              <a:xfrm>
                <a:off x="4905316" y="270971"/>
                <a:ext cx="1763925" cy="1763925"/>
              </a:xfrm>
              <a:prstGeom prst="ellipse">
                <a:avLst/>
              </a:prstGeom>
              <a:solidFill>
                <a:srgbClr val="1F7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409404"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5960340"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5" name="同心圆 74"/>
            <p:cNvSpPr/>
            <p:nvPr/>
          </p:nvSpPr>
          <p:spPr>
            <a:xfrm>
              <a:off x="10048470" y="5853793"/>
              <a:ext cx="945064" cy="945064"/>
            </a:xfrm>
            <a:prstGeom prst="donut">
              <a:avLst>
                <a:gd name="adj" fmla="val 35854"/>
              </a:avLst>
            </a:prstGeom>
            <a:pattFill prst="wdUpDiag">
              <a:fgClr>
                <a:srgbClr val="F76953"/>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6" name="同心圆 75"/>
            <p:cNvSpPr/>
            <p:nvPr/>
          </p:nvSpPr>
          <p:spPr>
            <a:xfrm>
              <a:off x="-190807" y="-382046"/>
              <a:ext cx="1735085" cy="1735085"/>
            </a:xfrm>
            <a:prstGeom prst="donut">
              <a:avLst>
                <a:gd name="adj" fmla="val 35854"/>
              </a:avLst>
            </a:prstGeom>
            <a:pattFill prst="wdDnDiag">
              <a:fgClr>
                <a:srgbClr val="F383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78" name="组合 77"/>
            <p:cNvGrpSpPr/>
            <p:nvPr/>
          </p:nvGrpSpPr>
          <p:grpSpPr>
            <a:xfrm>
              <a:off x="5142881" y="-712281"/>
              <a:ext cx="1979838" cy="1724314"/>
              <a:chOff x="6315307" y="4646122"/>
              <a:chExt cx="2696477" cy="2348461"/>
            </a:xfrm>
          </p:grpSpPr>
          <p:sp>
            <p:nvSpPr>
              <p:cNvPr id="73" name="椭圆 72"/>
              <p:cNvSpPr/>
              <p:nvPr/>
            </p:nvSpPr>
            <p:spPr>
              <a:xfrm>
                <a:off x="6315307" y="4646122"/>
                <a:ext cx="2348461" cy="2348461"/>
              </a:xfrm>
              <a:prstGeom prst="ellipse">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文本框 76"/>
              <p:cNvSpPr txBox="1"/>
              <p:nvPr/>
            </p:nvSpPr>
            <p:spPr>
              <a:xfrm rot="20153511">
                <a:off x="6685237" y="5070043"/>
                <a:ext cx="2326547" cy="1131792"/>
              </a:xfrm>
              <a:prstGeom prst="rect">
                <a:avLst/>
              </a:prstGeom>
              <a:noFill/>
            </p:spPr>
            <p:txBody>
              <a:bodyPr wrap="square" rtlCol="0">
                <a:spAutoFit/>
              </a:bodyPr>
              <a:lstStyle/>
              <a:p>
                <a:r>
                  <a:rPr lang="en-US" altLang="zh-CN" sz="2400" b="1" dirty="0" smtClean="0">
                    <a:solidFill>
                      <a:schemeClr val="bg1"/>
                    </a:solidFill>
                    <a:cs typeface="+mn-ea"/>
                    <a:sym typeface="+mn-lt"/>
                  </a:rPr>
                  <a:t>H</a:t>
                </a:r>
                <a:r>
                  <a:rPr lang="en-US" altLang="zh-CN" sz="2400" b="1" dirty="0" smtClean="0">
                    <a:solidFill>
                      <a:srgbClr val="394A9C"/>
                    </a:solidFill>
                    <a:cs typeface="+mn-ea"/>
                    <a:sym typeface="+mn-lt"/>
                  </a:rPr>
                  <a:t>A</a:t>
                </a:r>
                <a:r>
                  <a:rPr lang="en-US" altLang="zh-CN" sz="2400" b="1" dirty="0" smtClean="0">
                    <a:solidFill>
                      <a:schemeClr val="bg1"/>
                    </a:solidFill>
                    <a:cs typeface="+mn-ea"/>
                    <a:sym typeface="+mn-lt"/>
                  </a:rPr>
                  <a:t>P</a:t>
                </a:r>
                <a:r>
                  <a:rPr lang="en-US" altLang="zh-CN" sz="2400" b="1" dirty="0" smtClean="0">
                    <a:solidFill>
                      <a:srgbClr val="394A9C"/>
                    </a:solidFill>
                    <a:cs typeface="+mn-ea"/>
                    <a:sym typeface="+mn-lt"/>
                  </a:rPr>
                  <a:t>P</a:t>
                </a:r>
                <a:r>
                  <a:rPr lang="en-US" altLang="zh-CN" sz="2400" b="1" dirty="0" smtClean="0">
                    <a:solidFill>
                      <a:schemeClr val="bg1"/>
                    </a:solidFill>
                    <a:cs typeface="+mn-ea"/>
                    <a:sym typeface="+mn-lt"/>
                  </a:rPr>
                  <a:t>Y</a:t>
                </a:r>
              </a:p>
              <a:p>
                <a:r>
                  <a:rPr lang="en-US" altLang="zh-CN" sz="2400" b="1" dirty="0" smtClean="0">
                    <a:solidFill>
                      <a:srgbClr val="394A9C"/>
                    </a:solidFill>
                    <a:cs typeface="+mn-ea"/>
                    <a:sym typeface="+mn-lt"/>
                  </a:rPr>
                  <a:t>M</a:t>
                </a:r>
                <a:r>
                  <a:rPr lang="en-US" altLang="zh-CN" sz="2400" b="1" dirty="0" smtClean="0">
                    <a:solidFill>
                      <a:schemeClr val="bg1"/>
                    </a:solidFill>
                    <a:cs typeface="+mn-ea"/>
                    <a:sym typeface="+mn-lt"/>
                  </a:rPr>
                  <a:t>E</a:t>
                </a:r>
                <a:r>
                  <a:rPr lang="en-US" altLang="zh-CN" sz="2400" b="1" dirty="0" smtClean="0">
                    <a:solidFill>
                      <a:srgbClr val="394A9C"/>
                    </a:solidFill>
                    <a:cs typeface="+mn-ea"/>
                    <a:sym typeface="+mn-lt"/>
                  </a:rPr>
                  <a:t>E</a:t>
                </a:r>
                <a:r>
                  <a:rPr lang="en-US" altLang="zh-CN" sz="2400" b="1" dirty="0" smtClean="0">
                    <a:solidFill>
                      <a:schemeClr val="bg1"/>
                    </a:solidFill>
                    <a:cs typeface="+mn-ea"/>
                    <a:sym typeface="+mn-lt"/>
                  </a:rPr>
                  <a:t>T</a:t>
                </a:r>
                <a:endParaRPr lang="zh-CN" altLang="en-US" sz="2400" b="1" dirty="0">
                  <a:solidFill>
                    <a:schemeClr val="bg1"/>
                  </a:solidFill>
                  <a:cs typeface="+mn-ea"/>
                  <a:sym typeface="+mn-lt"/>
                </a:endParaRPr>
              </a:p>
            </p:txBody>
          </p:sp>
        </p:grpSp>
        <p:sp>
          <p:nvSpPr>
            <p:cNvPr id="80" name="同心圆 79"/>
            <p:cNvSpPr/>
            <p:nvPr/>
          </p:nvSpPr>
          <p:spPr>
            <a:xfrm>
              <a:off x="2175713" y="-200321"/>
              <a:ext cx="841609" cy="841609"/>
            </a:xfrm>
            <a:prstGeom prst="donut">
              <a:avLst>
                <a:gd name="adj" fmla="val 32380"/>
              </a:avLst>
            </a:prstGeom>
            <a:pattFill prst="wdUpDiag">
              <a:fgClr>
                <a:srgbClr val="63200D"/>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4" name="同心圆 83"/>
            <p:cNvSpPr/>
            <p:nvPr/>
          </p:nvSpPr>
          <p:spPr>
            <a:xfrm>
              <a:off x="11411879" y="5369516"/>
              <a:ext cx="1165510" cy="1165510"/>
            </a:xfrm>
            <a:prstGeom prst="donut">
              <a:avLst>
                <a:gd name="adj" fmla="val 32380"/>
              </a:avLst>
            </a:prstGeom>
            <a:solidFill>
              <a:srgbClr val="2F3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5" name="组合 84"/>
            <p:cNvGrpSpPr/>
            <p:nvPr/>
          </p:nvGrpSpPr>
          <p:grpSpPr>
            <a:xfrm rot="19042942">
              <a:off x="11215429" y="-301414"/>
              <a:ext cx="960465" cy="960465"/>
              <a:chOff x="4905316" y="270971"/>
              <a:chExt cx="1763925" cy="1763925"/>
            </a:xfrm>
          </p:grpSpPr>
          <p:sp>
            <p:nvSpPr>
              <p:cNvPr id="86" name="椭圆 85"/>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任意多边形 87"/>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9" name="同心圆 98"/>
            <p:cNvSpPr/>
            <p:nvPr/>
          </p:nvSpPr>
          <p:spPr>
            <a:xfrm>
              <a:off x="2801844" y="5822162"/>
              <a:ext cx="1440535" cy="1440535"/>
            </a:xfrm>
            <a:prstGeom prst="donut">
              <a:avLst>
                <a:gd name="adj" fmla="val 3585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0" name="同心圆 99"/>
            <p:cNvSpPr/>
            <p:nvPr/>
          </p:nvSpPr>
          <p:spPr>
            <a:xfrm>
              <a:off x="3122950" y="603808"/>
              <a:ext cx="860303" cy="860303"/>
            </a:xfrm>
            <a:prstGeom prst="donut">
              <a:avLst>
                <a:gd name="adj" fmla="val 35854"/>
              </a:avLst>
            </a:prstGeom>
            <a:solidFill>
              <a:srgbClr val="DD8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1" name="椭圆 100"/>
            <p:cNvSpPr/>
            <p:nvPr/>
          </p:nvSpPr>
          <p:spPr>
            <a:xfrm flipV="1">
              <a:off x="9809959" y="908131"/>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flipV="1">
              <a:off x="337699" y="4047273"/>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flipV="1">
              <a:off x="5537300" y="6293399"/>
              <a:ext cx="179192" cy="179192"/>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flipV="1">
              <a:off x="4464634" y="5246787"/>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flipV="1">
              <a:off x="4464634" y="52597"/>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flipV="1">
              <a:off x="9246824" y="5469806"/>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flipV="1">
              <a:off x="11473615" y="1152960"/>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flipV="1">
              <a:off x="10954415" y="4889184"/>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flipV="1">
              <a:off x="6963116" y="927643"/>
              <a:ext cx="168780" cy="168780"/>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flipV="1">
              <a:off x="10601430" y="142222"/>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flipV="1">
              <a:off x="2904309" y="474523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flipV="1">
              <a:off x="8155349" y="548304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9" name="文本框 78"/>
          <p:cNvSpPr txBox="1"/>
          <p:nvPr/>
        </p:nvSpPr>
        <p:spPr>
          <a:xfrm>
            <a:off x="635295" y="2666322"/>
            <a:ext cx="11532211" cy="1446550"/>
          </a:xfrm>
          <a:prstGeom prst="rect">
            <a:avLst/>
          </a:prstGeom>
          <a:noFill/>
        </p:spPr>
        <p:txBody>
          <a:bodyPr wrap="square" rtlCol="0">
            <a:spAutoFit/>
          </a:bodyPr>
          <a:lstStyle/>
          <a:p>
            <a:pPr algn="ctr"/>
            <a:r>
              <a:rPr lang="zh-CN" altLang="en-US" sz="8800" b="1" dirty="0" smtClean="0">
                <a:solidFill>
                  <a:srgbClr val="FAEADB"/>
                </a:solidFill>
                <a:effectLst>
                  <a:outerShdw blurRad="50800" dist="38100" dir="2700000" algn="tl" rotWithShape="0">
                    <a:prstClr val="black">
                      <a:alpha val="40000"/>
                    </a:prstClr>
                  </a:outerShdw>
                </a:effectLst>
                <a:cs typeface="+mn-ea"/>
                <a:sym typeface="+mn-lt"/>
              </a:rPr>
              <a:t>欢迎各位家长</a:t>
            </a:r>
            <a:r>
              <a:rPr lang="zh-CN" altLang="en-US" sz="8800" b="1" dirty="0">
                <a:solidFill>
                  <a:srgbClr val="FAEADB"/>
                </a:solidFill>
                <a:effectLst>
                  <a:outerShdw blurRad="50800" dist="38100" dir="2700000" algn="tl" rotWithShape="0">
                    <a:prstClr val="black">
                      <a:alpha val="40000"/>
                    </a:prstClr>
                  </a:outerShdw>
                </a:effectLst>
                <a:cs typeface="+mn-ea"/>
                <a:sym typeface="+mn-lt"/>
              </a:rPr>
              <a:t>光临</a:t>
            </a:r>
            <a:r>
              <a:rPr lang="zh-CN" altLang="en-US" sz="8800" b="1" dirty="0" smtClean="0">
                <a:solidFill>
                  <a:srgbClr val="FAEADB"/>
                </a:solidFill>
                <a:effectLst>
                  <a:outerShdw blurRad="50800" dist="38100" dir="2700000" algn="tl" rotWithShape="0">
                    <a:prstClr val="black">
                      <a:alpha val="40000"/>
                    </a:prstClr>
                  </a:outerShdw>
                </a:effectLst>
                <a:cs typeface="+mn-ea"/>
                <a:sym typeface="+mn-lt"/>
              </a:rPr>
              <a:t>！</a:t>
            </a:r>
            <a:endParaRPr lang="zh-CN" altLang="en-US" sz="8800" b="1" dirty="0">
              <a:solidFill>
                <a:srgbClr val="FAEADB"/>
              </a:solidFill>
              <a:effectLst>
                <a:outerShdw blurRad="50800" dist="38100" dir="2700000" algn="tl" rotWithShape="0">
                  <a:prstClr val="black">
                    <a:alpha val="40000"/>
                  </a:prstClr>
                </a:outerShdw>
              </a:effectLst>
              <a:cs typeface="+mn-ea"/>
              <a:sym typeface="+mn-lt"/>
            </a:endParaRPr>
          </a:p>
        </p:txBody>
      </p:sp>
    </p:spTree>
    <p:extLst>
      <p:ext uri="{BB962C8B-B14F-4D97-AF65-F5344CB8AC3E}">
        <p14:creationId xmlns:p14="http://schemas.microsoft.com/office/powerpoint/2010/main" val="3223128745"/>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
          <p:cNvGrpSpPr/>
          <p:nvPr/>
        </p:nvGrpSpPr>
        <p:grpSpPr>
          <a:xfrm>
            <a:off x="4447093" y="2807005"/>
            <a:ext cx="3964564" cy="2552816"/>
            <a:chOff x="4368418" y="2523549"/>
            <a:chExt cx="3626941" cy="2335418"/>
          </a:xfrm>
          <a:effectLst>
            <a:outerShdw blurRad="127000" dist="38100" dir="5400000" sx="102000" sy="102000" algn="t" rotWithShape="0">
              <a:prstClr val="black">
                <a:alpha val="40000"/>
              </a:prstClr>
            </a:outerShdw>
          </a:effectLst>
        </p:grpSpPr>
        <p:sp>
          <p:nvSpPr>
            <p:cNvPr id="10"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rgbClr val="F73F59"/>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1"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FCAEB9"/>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2"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rgbClr val="F3789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3"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rgbClr val="F3835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4"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F8B59A"/>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5"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rgbClr val="F3835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6"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rgbClr val="F73F59"/>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7"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FCAEB9"/>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8"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rgbClr val="F3789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19"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rgbClr val="F3835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0"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F8B59A"/>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1"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rgbClr val="F3835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2"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CAEB9"/>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3"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rgbClr val="FA8597"/>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4"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5"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6"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7"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8"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29"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0"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1"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2"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3"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4"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5"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6"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7"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sp>
          <p:nvSpPr>
            <p:cNvPr id="38"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solidFill>
                  <a:srgbClr val="FAEADB"/>
                </a:solidFill>
                <a:cs typeface="+mn-ea"/>
                <a:sym typeface="+mn-lt"/>
              </a:endParaRPr>
            </a:p>
          </p:txBody>
        </p:sp>
      </p:grpSp>
      <p:sp>
        <p:nvSpPr>
          <p:cNvPr id="39" name="TextBox 31"/>
          <p:cNvSpPr txBox="1"/>
          <p:nvPr/>
        </p:nvSpPr>
        <p:spPr>
          <a:xfrm>
            <a:off x="1672555" y="2929373"/>
            <a:ext cx="2308531" cy="978729"/>
          </a:xfrm>
          <a:prstGeom prst="rect">
            <a:avLst/>
          </a:prstGeom>
          <a:noFill/>
        </p:spPr>
        <p:txBody>
          <a:bodyPr wrap="square" rtlCol="0">
            <a:spAutoFit/>
          </a:bodyPr>
          <a:lstStyle/>
          <a:p>
            <a:pPr algn="just">
              <a:lnSpc>
                <a:spcPct val="120000"/>
              </a:lnSpc>
              <a:spcBef>
                <a:spcPts val="0"/>
              </a:spcBef>
              <a:spcAft>
                <a:spcPts val="0"/>
              </a:spcAft>
            </a:pPr>
            <a:r>
              <a:rPr lang="en-US" altLang="zh-CN" sz="1200" dirty="0">
                <a:solidFill>
                  <a:srgbClr val="FAEADB"/>
                </a:solidFill>
                <a:cs typeface="+mn-ea"/>
                <a:sym typeface="+mn-lt"/>
              </a:rPr>
              <a:t>Please replace text, click add relevant headline, modify the text content, also can copy your content to this directly.</a:t>
            </a:r>
            <a:endParaRPr lang="id-ID" sz="1200" dirty="0">
              <a:solidFill>
                <a:srgbClr val="FAEADB"/>
              </a:solidFill>
              <a:cs typeface="+mn-ea"/>
              <a:sym typeface="+mn-lt"/>
            </a:endParaRPr>
          </a:p>
        </p:txBody>
      </p:sp>
      <p:sp>
        <p:nvSpPr>
          <p:cNvPr id="40" name="TextBox 32"/>
          <p:cNvSpPr txBox="1"/>
          <p:nvPr/>
        </p:nvSpPr>
        <p:spPr>
          <a:xfrm>
            <a:off x="1691649" y="2467708"/>
            <a:ext cx="2289437" cy="461665"/>
          </a:xfrm>
          <a:prstGeom prst="rect">
            <a:avLst/>
          </a:prstGeom>
          <a:noFill/>
        </p:spPr>
        <p:txBody>
          <a:bodyPr wrap="square" rtlCol="0">
            <a:spAutoFit/>
          </a:bodyPr>
          <a:lstStyle/>
          <a:p>
            <a:pPr algn="just">
              <a:lnSpc>
                <a:spcPct val="120000"/>
              </a:lnSpc>
              <a:spcBef>
                <a:spcPts val="0"/>
              </a:spcBef>
              <a:spcAft>
                <a:spcPts val="0"/>
              </a:spcAft>
            </a:pPr>
            <a:r>
              <a:rPr lang="zh-CN" altLang="en-US" sz="2000" b="1" dirty="0">
                <a:solidFill>
                  <a:srgbClr val="FAEADB"/>
                </a:solidFill>
                <a:cs typeface="+mn-ea"/>
                <a:sym typeface="+mn-lt"/>
              </a:rPr>
              <a:t>请替换文字内容</a:t>
            </a:r>
            <a:endParaRPr lang="id-ID" sz="2000" b="1" dirty="0">
              <a:solidFill>
                <a:srgbClr val="FAEADB"/>
              </a:solidFill>
              <a:cs typeface="+mn-ea"/>
              <a:sym typeface="+mn-lt"/>
            </a:endParaRPr>
          </a:p>
        </p:txBody>
      </p:sp>
      <p:sp>
        <p:nvSpPr>
          <p:cNvPr id="41" name="TextBox 33"/>
          <p:cNvSpPr txBox="1"/>
          <p:nvPr/>
        </p:nvSpPr>
        <p:spPr>
          <a:xfrm>
            <a:off x="1672555" y="4785629"/>
            <a:ext cx="2308531" cy="978729"/>
          </a:xfrm>
          <a:prstGeom prst="rect">
            <a:avLst/>
          </a:prstGeom>
          <a:noFill/>
        </p:spPr>
        <p:txBody>
          <a:bodyPr wrap="square" rtlCol="0">
            <a:spAutoFit/>
          </a:bodyPr>
          <a:lstStyle/>
          <a:p>
            <a:pPr algn="just">
              <a:lnSpc>
                <a:spcPct val="120000"/>
              </a:lnSpc>
              <a:spcBef>
                <a:spcPts val="0"/>
              </a:spcBef>
              <a:spcAft>
                <a:spcPts val="0"/>
              </a:spcAft>
            </a:pPr>
            <a:r>
              <a:rPr lang="en-US" altLang="zh-CN" sz="1200" dirty="0">
                <a:solidFill>
                  <a:srgbClr val="FAEADB"/>
                </a:solidFill>
                <a:cs typeface="+mn-ea"/>
                <a:sym typeface="+mn-lt"/>
              </a:rPr>
              <a:t>Please replace text, click add relevant headline, modify the text content, also can copy your content to this directly.</a:t>
            </a:r>
            <a:endParaRPr lang="id-ID" sz="1200" dirty="0">
              <a:solidFill>
                <a:srgbClr val="FAEADB"/>
              </a:solidFill>
              <a:cs typeface="+mn-ea"/>
              <a:sym typeface="+mn-lt"/>
            </a:endParaRPr>
          </a:p>
        </p:txBody>
      </p:sp>
      <p:sp>
        <p:nvSpPr>
          <p:cNvPr id="42" name="TextBox 34"/>
          <p:cNvSpPr txBox="1"/>
          <p:nvPr/>
        </p:nvSpPr>
        <p:spPr>
          <a:xfrm>
            <a:off x="1691649" y="4323964"/>
            <a:ext cx="2289437" cy="461665"/>
          </a:xfrm>
          <a:prstGeom prst="rect">
            <a:avLst/>
          </a:prstGeom>
          <a:noFill/>
        </p:spPr>
        <p:txBody>
          <a:bodyPr wrap="square" rtlCol="0">
            <a:spAutoFit/>
          </a:bodyPr>
          <a:lstStyle/>
          <a:p>
            <a:pPr algn="just">
              <a:lnSpc>
                <a:spcPct val="120000"/>
              </a:lnSpc>
              <a:spcBef>
                <a:spcPts val="0"/>
              </a:spcBef>
              <a:spcAft>
                <a:spcPts val="0"/>
              </a:spcAft>
            </a:pPr>
            <a:r>
              <a:rPr lang="zh-CN" altLang="en-US" sz="2000" b="1">
                <a:solidFill>
                  <a:srgbClr val="FAEADB"/>
                </a:solidFill>
                <a:cs typeface="+mn-ea"/>
                <a:sym typeface="+mn-lt"/>
              </a:rPr>
              <a:t>请替换文字内容</a:t>
            </a:r>
            <a:endParaRPr lang="id-ID" sz="2000" b="1" dirty="0">
              <a:solidFill>
                <a:srgbClr val="FAEADB"/>
              </a:solidFill>
              <a:cs typeface="+mn-ea"/>
              <a:sym typeface="+mn-lt"/>
            </a:endParaRPr>
          </a:p>
        </p:txBody>
      </p:sp>
      <p:sp>
        <p:nvSpPr>
          <p:cNvPr id="43" name="TextBox 35"/>
          <p:cNvSpPr txBox="1"/>
          <p:nvPr/>
        </p:nvSpPr>
        <p:spPr>
          <a:xfrm>
            <a:off x="8755706" y="2125461"/>
            <a:ext cx="2282182" cy="978729"/>
          </a:xfrm>
          <a:prstGeom prst="rect">
            <a:avLst/>
          </a:prstGeom>
          <a:noFill/>
        </p:spPr>
        <p:txBody>
          <a:bodyPr wrap="square" rtlCol="0">
            <a:spAutoFit/>
          </a:bodyPr>
          <a:lstStyle/>
          <a:p>
            <a:pPr algn="just">
              <a:lnSpc>
                <a:spcPct val="120000"/>
              </a:lnSpc>
              <a:spcBef>
                <a:spcPts val="0"/>
              </a:spcBef>
              <a:spcAft>
                <a:spcPts val="0"/>
              </a:spcAft>
            </a:pPr>
            <a:r>
              <a:rPr lang="en-US" altLang="zh-CN" sz="1200" dirty="0">
                <a:solidFill>
                  <a:srgbClr val="FAEADB"/>
                </a:solidFill>
                <a:cs typeface="+mn-ea"/>
                <a:sym typeface="+mn-lt"/>
              </a:rPr>
              <a:t>Please replace text, click add relevant headline, modify the text content, also can copy your content to this directly.</a:t>
            </a:r>
            <a:endParaRPr lang="id-ID" sz="1200" dirty="0">
              <a:solidFill>
                <a:srgbClr val="FAEADB"/>
              </a:solidFill>
              <a:cs typeface="+mn-ea"/>
              <a:sym typeface="+mn-lt"/>
            </a:endParaRPr>
          </a:p>
        </p:txBody>
      </p:sp>
      <p:sp>
        <p:nvSpPr>
          <p:cNvPr id="44" name="TextBox 36"/>
          <p:cNvSpPr txBox="1"/>
          <p:nvPr/>
        </p:nvSpPr>
        <p:spPr>
          <a:xfrm>
            <a:off x="8783672" y="1663795"/>
            <a:ext cx="2263307" cy="461665"/>
          </a:xfrm>
          <a:prstGeom prst="rect">
            <a:avLst/>
          </a:prstGeom>
          <a:noFill/>
        </p:spPr>
        <p:txBody>
          <a:bodyPr wrap="square" rtlCol="0">
            <a:spAutoFit/>
          </a:bodyPr>
          <a:lstStyle/>
          <a:p>
            <a:pPr algn="just">
              <a:lnSpc>
                <a:spcPct val="120000"/>
              </a:lnSpc>
              <a:spcBef>
                <a:spcPts val="0"/>
              </a:spcBef>
              <a:spcAft>
                <a:spcPts val="0"/>
              </a:spcAft>
            </a:pPr>
            <a:r>
              <a:rPr lang="zh-CN" altLang="en-US" sz="2000" b="1">
                <a:solidFill>
                  <a:srgbClr val="FAEADB"/>
                </a:solidFill>
                <a:cs typeface="+mn-ea"/>
                <a:sym typeface="+mn-lt"/>
              </a:rPr>
              <a:t>请替换文字内容</a:t>
            </a:r>
            <a:endParaRPr lang="id-ID" sz="2000" b="1" dirty="0">
              <a:solidFill>
                <a:srgbClr val="FAEADB"/>
              </a:solidFill>
              <a:cs typeface="+mn-ea"/>
              <a:sym typeface="+mn-lt"/>
            </a:endParaRPr>
          </a:p>
        </p:txBody>
      </p:sp>
      <p:sp>
        <p:nvSpPr>
          <p:cNvPr id="45" name="TextBox 37"/>
          <p:cNvSpPr txBox="1"/>
          <p:nvPr/>
        </p:nvSpPr>
        <p:spPr>
          <a:xfrm>
            <a:off x="8755706" y="5740306"/>
            <a:ext cx="2282182" cy="978729"/>
          </a:xfrm>
          <a:prstGeom prst="rect">
            <a:avLst/>
          </a:prstGeom>
          <a:noFill/>
        </p:spPr>
        <p:txBody>
          <a:bodyPr wrap="square" rtlCol="0">
            <a:spAutoFit/>
          </a:bodyPr>
          <a:lstStyle/>
          <a:p>
            <a:pPr algn="just">
              <a:lnSpc>
                <a:spcPct val="120000"/>
              </a:lnSpc>
              <a:spcBef>
                <a:spcPts val="0"/>
              </a:spcBef>
              <a:spcAft>
                <a:spcPts val="0"/>
              </a:spcAft>
            </a:pPr>
            <a:r>
              <a:rPr lang="en-US" altLang="zh-CN" sz="1200" dirty="0">
                <a:solidFill>
                  <a:srgbClr val="FAEADB"/>
                </a:solidFill>
                <a:cs typeface="+mn-ea"/>
                <a:sym typeface="+mn-lt"/>
              </a:rPr>
              <a:t>Please replace text, click add relevant headline, modify the text content, also can copy your content to this directly.</a:t>
            </a:r>
            <a:endParaRPr lang="id-ID" sz="1200" dirty="0">
              <a:solidFill>
                <a:srgbClr val="FAEADB"/>
              </a:solidFill>
              <a:cs typeface="+mn-ea"/>
              <a:sym typeface="+mn-lt"/>
            </a:endParaRPr>
          </a:p>
        </p:txBody>
      </p:sp>
      <p:sp>
        <p:nvSpPr>
          <p:cNvPr id="46" name="TextBox 38"/>
          <p:cNvSpPr txBox="1"/>
          <p:nvPr/>
        </p:nvSpPr>
        <p:spPr>
          <a:xfrm>
            <a:off x="8783672" y="5278641"/>
            <a:ext cx="2263307" cy="461665"/>
          </a:xfrm>
          <a:prstGeom prst="rect">
            <a:avLst/>
          </a:prstGeom>
          <a:noFill/>
        </p:spPr>
        <p:txBody>
          <a:bodyPr wrap="square" rtlCol="0">
            <a:spAutoFit/>
          </a:bodyPr>
          <a:lstStyle/>
          <a:p>
            <a:pPr algn="just">
              <a:lnSpc>
                <a:spcPct val="120000"/>
              </a:lnSpc>
              <a:spcBef>
                <a:spcPts val="0"/>
              </a:spcBef>
              <a:spcAft>
                <a:spcPts val="0"/>
              </a:spcAft>
            </a:pPr>
            <a:r>
              <a:rPr lang="zh-CN" altLang="en-US" sz="2000" b="1">
                <a:solidFill>
                  <a:srgbClr val="FAEADB"/>
                </a:solidFill>
                <a:cs typeface="+mn-ea"/>
                <a:sym typeface="+mn-lt"/>
              </a:rPr>
              <a:t>请替换文字内容</a:t>
            </a:r>
            <a:endParaRPr lang="id-ID" sz="2000" b="1" dirty="0">
              <a:solidFill>
                <a:srgbClr val="FAEADB"/>
              </a:solidFill>
              <a:cs typeface="+mn-ea"/>
              <a:sym typeface="+mn-lt"/>
            </a:endParaRPr>
          </a:p>
        </p:txBody>
      </p:sp>
      <p:sp>
        <p:nvSpPr>
          <p:cNvPr id="47" name="TextBox 39"/>
          <p:cNvSpPr txBox="1"/>
          <p:nvPr/>
        </p:nvSpPr>
        <p:spPr>
          <a:xfrm>
            <a:off x="8755706" y="3869317"/>
            <a:ext cx="2282182" cy="978729"/>
          </a:xfrm>
          <a:prstGeom prst="rect">
            <a:avLst/>
          </a:prstGeom>
          <a:noFill/>
        </p:spPr>
        <p:txBody>
          <a:bodyPr wrap="square" rtlCol="0">
            <a:spAutoFit/>
          </a:bodyPr>
          <a:lstStyle/>
          <a:p>
            <a:pPr algn="just">
              <a:lnSpc>
                <a:spcPct val="120000"/>
              </a:lnSpc>
              <a:spcBef>
                <a:spcPts val="0"/>
              </a:spcBef>
              <a:spcAft>
                <a:spcPts val="0"/>
              </a:spcAft>
            </a:pPr>
            <a:r>
              <a:rPr lang="en-US" altLang="zh-CN" sz="1200" dirty="0">
                <a:solidFill>
                  <a:srgbClr val="FAEADB"/>
                </a:solidFill>
                <a:cs typeface="+mn-ea"/>
                <a:sym typeface="+mn-lt"/>
              </a:rPr>
              <a:t>Please replace text, click add relevant headline, modify the text content, also can copy your content to this directly.</a:t>
            </a:r>
            <a:endParaRPr lang="id-ID" sz="1200" dirty="0">
              <a:solidFill>
                <a:srgbClr val="FAEADB"/>
              </a:solidFill>
              <a:cs typeface="+mn-ea"/>
              <a:sym typeface="+mn-lt"/>
            </a:endParaRPr>
          </a:p>
        </p:txBody>
      </p:sp>
      <p:sp>
        <p:nvSpPr>
          <p:cNvPr id="48" name="TextBox 40"/>
          <p:cNvSpPr txBox="1"/>
          <p:nvPr/>
        </p:nvSpPr>
        <p:spPr>
          <a:xfrm>
            <a:off x="8783672" y="3407652"/>
            <a:ext cx="2263307" cy="461665"/>
          </a:xfrm>
          <a:prstGeom prst="rect">
            <a:avLst/>
          </a:prstGeom>
          <a:noFill/>
        </p:spPr>
        <p:txBody>
          <a:bodyPr wrap="square" rtlCol="0">
            <a:spAutoFit/>
          </a:bodyPr>
          <a:lstStyle/>
          <a:p>
            <a:pPr algn="just">
              <a:lnSpc>
                <a:spcPct val="120000"/>
              </a:lnSpc>
              <a:spcBef>
                <a:spcPts val="0"/>
              </a:spcBef>
              <a:spcAft>
                <a:spcPts val="0"/>
              </a:spcAft>
            </a:pPr>
            <a:r>
              <a:rPr lang="zh-CN" altLang="en-US" sz="2000" b="1">
                <a:solidFill>
                  <a:srgbClr val="FAEADB"/>
                </a:solidFill>
                <a:cs typeface="+mn-ea"/>
                <a:sym typeface="+mn-lt"/>
              </a:rPr>
              <a:t>请替换文字内容</a:t>
            </a:r>
            <a:endParaRPr lang="id-ID" sz="2000" b="1" dirty="0">
              <a:solidFill>
                <a:srgbClr val="FAEADB"/>
              </a:solidFill>
              <a:cs typeface="+mn-ea"/>
              <a:sym typeface="+mn-lt"/>
            </a:endParaRPr>
          </a:p>
        </p:txBody>
      </p:sp>
      <p:cxnSp>
        <p:nvCxnSpPr>
          <p:cNvPr id="49" name="Elbow Connector 41"/>
          <p:cNvCxnSpPr/>
          <p:nvPr/>
        </p:nvCxnSpPr>
        <p:spPr>
          <a:xfrm rot="10800000">
            <a:off x="3735603" y="2806055"/>
            <a:ext cx="834769" cy="762468"/>
          </a:xfrm>
          <a:prstGeom prst="bentConnector3">
            <a:avLst>
              <a:gd name="adj1" fmla="val 50000"/>
            </a:avLst>
          </a:prstGeom>
          <a:ln w="6350">
            <a:solidFill>
              <a:srgbClr val="FAEAD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Elbow Connector 42"/>
          <p:cNvCxnSpPr/>
          <p:nvPr/>
        </p:nvCxnSpPr>
        <p:spPr>
          <a:xfrm rot="10800000">
            <a:off x="3773079" y="4718355"/>
            <a:ext cx="1588294" cy="292563"/>
          </a:xfrm>
          <a:prstGeom prst="bentConnector3">
            <a:avLst>
              <a:gd name="adj1" fmla="val 50000"/>
            </a:avLst>
          </a:prstGeom>
          <a:ln w="6350">
            <a:solidFill>
              <a:srgbClr val="FAEAD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Elbow Connector 43"/>
          <p:cNvCxnSpPr/>
          <p:nvPr/>
        </p:nvCxnSpPr>
        <p:spPr>
          <a:xfrm rot="10800000" flipV="1">
            <a:off x="6822358" y="1939728"/>
            <a:ext cx="1931960" cy="968015"/>
          </a:xfrm>
          <a:prstGeom prst="bentConnector3">
            <a:avLst>
              <a:gd name="adj1" fmla="val 50000"/>
            </a:avLst>
          </a:prstGeom>
          <a:ln w="6350">
            <a:solidFill>
              <a:srgbClr val="FAEAD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Elbow Connector 44"/>
          <p:cNvCxnSpPr/>
          <p:nvPr/>
        </p:nvCxnSpPr>
        <p:spPr>
          <a:xfrm rot="10800000">
            <a:off x="7882937" y="3435358"/>
            <a:ext cx="824223" cy="295429"/>
          </a:xfrm>
          <a:prstGeom prst="bentConnector3">
            <a:avLst>
              <a:gd name="adj1" fmla="val 50000"/>
            </a:avLst>
          </a:prstGeom>
          <a:ln w="6350">
            <a:solidFill>
              <a:srgbClr val="FAEAD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Elbow Connector 45"/>
          <p:cNvCxnSpPr>
            <a:stCxn id="46" idx="1"/>
          </p:cNvCxnSpPr>
          <p:nvPr/>
        </p:nvCxnSpPr>
        <p:spPr>
          <a:xfrm rot="10800000">
            <a:off x="7823708" y="5065794"/>
            <a:ext cx="959965" cy="443680"/>
          </a:xfrm>
          <a:prstGeom prst="bentConnector3">
            <a:avLst>
              <a:gd name="adj1" fmla="val 50000"/>
            </a:avLst>
          </a:prstGeom>
          <a:ln w="6350">
            <a:solidFill>
              <a:srgbClr val="FAEADB"/>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273360504"/>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right)">
                                      <p:cBhvr>
                                        <p:cTn id="53" dur="500"/>
                                        <p:tgtEl>
                                          <p:spTgt spid="49"/>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right)">
                                      <p:cBhvr>
                                        <p:cTn id="57" dur="500"/>
                                        <p:tgtEl>
                                          <p:spTgt spid="50"/>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500"/>
                                        <p:tgtEl>
                                          <p:spTgt spid="51"/>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left)">
                                      <p:cBhvr>
                                        <p:cTn id="65" dur="500"/>
                                        <p:tgtEl>
                                          <p:spTgt spid="52"/>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3640" y="1896745"/>
            <a:ext cx="2606675" cy="3630295"/>
          </a:xfrm>
          <a:prstGeom prst="rect">
            <a:avLst/>
          </a:prstGeom>
          <a:noFill/>
          <a:ln w="25400">
            <a:solidFill>
              <a:srgbClr val="F378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3" name="矩形 2"/>
          <p:cNvSpPr/>
          <p:nvPr/>
        </p:nvSpPr>
        <p:spPr>
          <a:xfrm>
            <a:off x="1999615" y="1239520"/>
            <a:ext cx="975995" cy="1315085"/>
          </a:xfrm>
          <a:prstGeom prst="rect">
            <a:avLst/>
          </a:prstGeom>
          <a:solidFill>
            <a:srgbClr val="FFF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4" name="矩形 3"/>
          <p:cNvSpPr/>
          <p:nvPr/>
        </p:nvSpPr>
        <p:spPr>
          <a:xfrm>
            <a:off x="4792345" y="1896745"/>
            <a:ext cx="2606675" cy="3630295"/>
          </a:xfrm>
          <a:prstGeom prst="rect">
            <a:avLst/>
          </a:prstGeom>
          <a:noFill/>
          <a:ln w="25400">
            <a:solidFill>
              <a:srgbClr val="F383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5" name="矩形 4"/>
          <p:cNvSpPr/>
          <p:nvPr/>
        </p:nvSpPr>
        <p:spPr>
          <a:xfrm>
            <a:off x="5608320" y="1239520"/>
            <a:ext cx="975995" cy="1315085"/>
          </a:xfrm>
          <a:prstGeom prst="rect">
            <a:avLst/>
          </a:prstGeom>
          <a:solidFill>
            <a:srgbClr val="FFF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6" name="矩形 5"/>
          <p:cNvSpPr/>
          <p:nvPr/>
        </p:nvSpPr>
        <p:spPr>
          <a:xfrm>
            <a:off x="8401050" y="1896745"/>
            <a:ext cx="2606675" cy="3630295"/>
          </a:xfrm>
          <a:prstGeom prst="rect">
            <a:avLst/>
          </a:prstGeom>
          <a:noFill/>
          <a:ln w="25400">
            <a:solidFill>
              <a:srgbClr val="F378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7" name="矩形 6"/>
          <p:cNvSpPr/>
          <p:nvPr/>
        </p:nvSpPr>
        <p:spPr>
          <a:xfrm>
            <a:off x="9217025" y="1239520"/>
            <a:ext cx="975995" cy="1315085"/>
          </a:xfrm>
          <a:prstGeom prst="rect">
            <a:avLst/>
          </a:prstGeom>
          <a:solidFill>
            <a:srgbClr val="FFF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8" name="文本框 7"/>
          <p:cNvSpPr txBox="1"/>
          <p:nvPr/>
        </p:nvSpPr>
        <p:spPr>
          <a:xfrm>
            <a:off x="2076267" y="1556501"/>
            <a:ext cx="898820" cy="646331"/>
          </a:xfrm>
          <a:prstGeom prst="rect">
            <a:avLst/>
          </a:prstGeom>
          <a:noFill/>
        </p:spPr>
        <p:txBody>
          <a:bodyPr wrap="square" rtlCol="0">
            <a:spAutoFit/>
          </a:bodyPr>
          <a:lstStyle/>
          <a:p>
            <a:pPr algn="dist"/>
            <a:r>
              <a:rPr lang="en-US" altLang="zh-CN" sz="3600" dirty="0">
                <a:solidFill>
                  <a:srgbClr val="F37895"/>
                </a:solidFill>
                <a:cs typeface="+mn-ea"/>
                <a:sym typeface="+mn-lt"/>
              </a:rPr>
              <a:t>01</a:t>
            </a:r>
          </a:p>
        </p:txBody>
      </p:sp>
      <p:sp>
        <p:nvSpPr>
          <p:cNvPr id="9" name="文本框 8"/>
          <p:cNvSpPr txBox="1"/>
          <p:nvPr/>
        </p:nvSpPr>
        <p:spPr>
          <a:xfrm>
            <a:off x="5608120" y="1556501"/>
            <a:ext cx="898820" cy="646331"/>
          </a:xfrm>
          <a:prstGeom prst="rect">
            <a:avLst/>
          </a:prstGeom>
          <a:noFill/>
        </p:spPr>
        <p:txBody>
          <a:bodyPr wrap="square" rtlCol="0">
            <a:spAutoFit/>
          </a:bodyPr>
          <a:lstStyle/>
          <a:p>
            <a:pPr algn="dist"/>
            <a:r>
              <a:rPr lang="en-US" altLang="zh-CN" sz="3600" dirty="0">
                <a:solidFill>
                  <a:srgbClr val="F38355"/>
                </a:solidFill>
                <a:cs typeface="+mn-ea"/>
                <a:sym typeface="+mn-lt"/>
              </a:rPr>
              <a:t>02</a:t>
            </a:r>
          </a:p>
        </p:txBody>
      </p:sp>
      <p:sp>
        <p:nvSpPr>
          <p:cNvPr id="10" name="文本框 9"/>
          <p:cNvSpPr txBox="1"/>
          <p:nvPr/>
        </p:nvSpPr>
        <p:spPr>
          <a:xfrm>
            <a:off x="9255383" y="1556501"/>
            <a:ext cx="898820" cy="646331"/>
          </a:xfrm>
          <a:prstGeom prst="rect">
            <a:avLst/>
          </a:prstGeom>
          <a:noFill/>
        </p:spPr>
        <p:txBody>
          <a:bodyPr wrap="square" rtlCol="0">
            <a:spAutoFit/>
          </a:bodyPr>
          <a:lstStyle/>
          <a:p>
            <a:pPr algn="dist"/>
            <a:r>
              <a:rPr lang="en-US" altLang="zh-CN" sz="3600" dirty="0">
                <a:solidFill>
                  <a:srgbClr val="F37895"/>
                </a:solidFill>
                <a:cs typeface="+mn-ea"/>
                <a:sym typeface="+mn-lt"/>
              </a:rPr>
              <a:t>03</a:t>
            </a:r>
          </a:p>
        </p:txBody>
      </p:sp>
      <p:grpSp>
        <p:nvGrpSpPr>
          <p:cNvPr id="11" name="组合 10"/>
          <p:cNvGrpSpPr/>
          <p:nvPr/>
        </p:nvGrpSpPr>
        <p:grpSpPr>
          <a:xfrm>
            <a:off x="1687567" y="2373191"/>
            <a:ext cx="1599279" cy="1599279"/>
            <a:chOff x="1687567" y="2418911"/>
            <a:chExt cx="1599279" cy="1599279"/>
          </a:xfrm>
          <a:effectLst>
            <a:outerShdw blurRad="127000" dist="38100" dir="2700000" sx="101000" sy="101000" algn="tl" rotWithShape="0">
              <a:prstClr val="black">
                <a:alpha val="40000"/>
              </a:prstClr>
            </a:outerShdw>
          </a:effectLst>
        </p:grpSpPr>
        <p:sp>
          <p:nvSpPr>
            <p:cNvPr id="12" name="椭圆 11"/>
            <p:cNvSpPr/>
            <p:nvPr/>
          </p:nvSpPr>
          <p:spPr>
            <a:xfrm>
              <a:off x="1687567" y="2418911"/>
              <a:ext cx="1599279" cy="1599279"/>
            </a:xfrm>
            <a:prstGeom prst="ellipse">
              <a:avLst/>
            </a:pr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13" name="Freeform 22"/>
            <p:cNvSpPr>
              <a:spLocks noEditPoints="1"/>
            </p:cNvSpPr>
            <p:nvPr/>
          </p:nvSpPr>
          <p:spPr bwMode="auto">
            <a:xfrm>
              <a:off x="2167235" y="2895946"/>
              <a:ext cx="639943" cy="645208"/>
            </a:xfrm>
            <a:custGeom>
              <a:avLst/>
              <a:gdLst>
                <a:gd name="T0" fmla="*/ 62 w 183"/>
                <a:gd name="T1" fmla="*/ 89 h 183"/>
                <a:gd name="T2" fmla="*/ 27 w 183"/>
                <a:gd name="T3" fmla="*/ 144 h 183"/>
                <a:gd name="T4" fmla="*/ 152 w 183"/>
                <a:gd name="T5" fmla="*/ 148 h 183"/>
                <a:gd name="T6" fmla="*/ 154 w 183"/>
                <a:gd name="T7" fmla="*/ 147 h 183"/>
                <a:gd name="T8" fmla="*/ 108 w 183"/>
                <a:gd name="T9" fmla="*/ 69 h 183"/>
                <a:gd name="T10" fmla="*/ 101 w 183"/>
                <a:gd name="T11" fmla="*/ 69 h 183"/>
                <a:gd name="T12" fmla="*/ 69 w 183"/>
                <a:gd name="T13" fmla="*/ 89 h 183"/>
                <a:gd name="T14" fmla="*/ 82 w 183"/>
                <a:gd name="T15" fmla="*/ 113 h 183"/>
                <a:gd name="T16" fmla="*/ 105 w 183"/>
                <a:gd name="T17" fmla="*/ 79 h 183"/>
                <a:gd name="T18" fmla="*/ 39 w 183"/>
                <a:gd name="T19" fmla="*/ 139 h 183"/>
                <a:gd name="T20" fmla="*/ 75 w 183"/>
                <a:gd name="T21" fmla="*/ 113 h 183"/>
                <a:gd name="T22" fmla="*/ 38 w 183"/>
                <a:gd name="T23" fmla="*/ 53 h 183"/>
                <a:gd name="T24" fmla="*/ 55 w 183"/>
                <a:gd name="T25" fmla="*/ 70 h 183"/>
                <a:gd name="T26" fmla="*/ 55 w 183"/>
                <a:gd name="T27" fmla="*/ 36 h 183"/>
                <a:gd name="T28" fmla="*/ 64 w 183"/>
                <a:gd name="T29" fmla="*/ 53 h 183"/>
                <a:gd name="T30" fmla="*/ 55 w 183"/>
                <a:gd name="T31" fmla="*/ 61 h 183"/>
                <a:gd name="T32" fmla="*/ 55 w 183"/>
                <a:gd name="T33" fmla="*/ 44 h 183"/>
                <a:gd name="T34" fmla="*/ 176 w 183"/>
                <a:gd name="T35" fmla="*/ 127 h 183"/>
                <a:gd name="T36" fmla="*/ 169 w 183"/>
                <a:gd name="T37" fmla="*/ 134 h 183"/>
                <a:gd name="T38" fmla="*/ 134 w 183"/>
                <a:gd name="T39" fmla="*/ 169 h 183"/>
                <a:gd name="T40" fmla="*/ 134 w 183"/>
                <a:gd name="T41" fmla="*/ 183 h 183"/>
                <a:gd name="T42" fmla="*/ 176 w 183"/>
                <a:gd name="T43" fmla="*/ 183 h 183"/>
                <a:gd name="T44" fmla="*/ 183 w 183"/>
                <a:gd name="T45" fmla="*/ 134 h 183"/>
                <a:gd name="T46" fmla="*/ 49 w 183"/>
                <a:gd name="T47" fmla="*/ 169 h 183"/>
                <a:gd name="T48" fmla="*/ 14 w 183"/>
                <a:gd name="T49" fmla="*/ 169 h 183"/>
                <a:gd name="T50" fmla="*/ 7 w 183"/>
                <a:gd name="T51" fmla="*/ 127 h 183"/>
                <a:gd name="T52" fmla="*/ 0 w 183"/>
                <a:gd name="T53" fmla="*/ 176 h 183"/>
                <a:gd name="T54" fmla="*/ 7 w 183"/>
                <a:gd name="T55" fmla="*/ 183 h 183"/>
                <a:gd name="T56" fmla="*/ 56 w 183"/>
                <a:gd name="T57" fmla="*/ 176 h 183"/>
                <a:gd name="T58" fmla="*/ 7 w 183"/>
                <a:gd name="T59" fmla="*/ 56 h 183"/>
                <a:gd name="T60" fmla="*/ 14 w 183"/>
                <a:gd name="T61" fmla="*/ 49 h 183"/>
                <a:gd name="T62" fmla="*/ 49 w 183"/>
                <a:gd name="T63" fmla="*/ 14 h 183"/>
                <a:gd name="T64" fmla="*/ 49 w 183"/>
                <a:gd name="T65" fmla="*/ 0 h 183"/>
                <a:gd name="T66" fmla="*/ 7 w 183"/>
                <a:gd name="T67" fmla="*/ 0 h 183"/>
                <a:gd name="T68" fmla="*/ 0 w 183"/>
                <a:gd name="T69" fmla="*/ 49 h 183"/>
                <a:gd name="T70" fmla="*/ 176 w 183"/>
                <a:gd name="T71" fmla="*/ 0 h 183"/>
                <a:gd name="T72" fmla="*/ 134 w 183"/>
                <a:gd name="T73" fmla="*/ 0 h 183"/>
                <a:gd name="T74" fmla="*/ 134 w 183"/>
                <a:gd name="T75" fmla="*/ 14 h 183"/>
                <a:gd name="T76" fmla="*/ 169 w 183"/>
                <a:gd name="T77" fmla="*/ 49 h 183"/>
                <a:gd name="T78" fmla="*/ 183 w 183"/>
                <a:gd name="T79" fmla="*/ 49 h 183"/>
                <a:gd name="T80" fmla="*/ 183 w 183"/>
                <a:gd name="T81" fmla="*/ 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3" h="183">
                  <a:moveTo>
                    <a:pt x="68" y="87"/>
                  </a:moveTo>
                  <a:cubicBezTo>
                    <a:pt x="66" y="86"/>
                    <a:pt x="63" y="87"/>
                    <a:pt x="62" y="89"/>
                  </a:cubicBezTo>
                  <a:cubicBezTo>
                    <a:pt x="28" y="141"/>
                    <a:pt x="28" y="141"/>
                    <a:pt x="28" y="141"/>
                  </a:cubicBezTo>
                  <a:cubicBezTo>
                    <a:pt x="27" y="142"/>
                    <a:pt x="27" y="143"/>
                    <a:pt x="27" y="144"/>
                  </a:cubicBezTo>
                  <a:cubicBezTo>
                    <a:pt x="27" y="146"/>
                    <a:pt x="29" y="148"/>
                    <a:pt x="31" y="148"/>
                  </a:cubicBezTo>
                  <a:cubicBezTo>
                    <a:pt x="152" y="148"/>
                    <a:pt x="152" y="148"/>
                    <a:pt x="152" y="148"/>
                  </a:cubicBezTo>
                  <a:cubicBezTo>
                    <a:pt x="152" y="148"/>
                    <a:pt x="152" y="148"/>
                    <a:pt x="152" y="148"/>
                  </a:cubicBezTo>
                  <a:cubicBezTo>
                    <a:pt x="153" y="148"/>
                    <a:pt x="153" y="148"/>
                    <a:pt x="154" y="147"/>
                  </a:cubicBezTo>
                  <a:cubicBezTo>
                    <a:pt x="156" y="146"/>
                    <a:pt x="157" y="143"/>
                    <a:pt x="155" y="141"/>
                  </a:cubicBezTo>
                  <a:cubicBezTo>
                    <a:pt x="108" y="69"/>
                    <a:pt x="108" y="69"/>
                    <a:pt x="108" y="69"/>
                  </a:cubicBezTo>
                  <a:cubicBezTo>
                    <a:pt x="108" y="68"/>
                    <a:pt x="107" y="68"/>
                    <a:pt x="107" y="67"/>
                  </a:cubicBezTo>
                  <a:cubicBezTo>
                    <a:pt x="105" y="66"/>
                    <a:pt x="102" y="67"/>
                    <a:pt x="101" y="69"/>
                  </a:cubicBezTo>
                  <a:cubicBezTo>
                    <a:pt x="79" y="103"/>
                    <a:pt x="79" y="103"/>
                    <a:pt x="79" y="103"/>
                  </a:cubicBezTo>
                  <a:cubicBezTo>
                    <a:pt x="69" y="89"/>
                    <a:pt x="69" y="89"/>
                    <a:pt x="69" y="89"/>
                  </a:cubicBezTo>
                  <a:cubicBezTo>
                    <a:pt x="69" y="88"/>
                    <a:pt x="68" y="88"/>
                    <a:pt x="68" y="87"/>
                  </a:cubicBezTo>
                  <a:close/>
                  <a:moveTo>
                    <a:pt x="82" y="113"/>
                  </a:moveTo>
                  <a:cubicBezTo>
                    <a:pt x="82" y="113"/>
                    <a:pt x="82" y="113"/>
                    <a:pt x="82" y="113"/>
                  </a:cubicBezTo>
                  <a:cubicBezTo>
                    <a:pt x="105" y="79"/>
                    <a:pt x="105" y="79"/>
                    <a:pt x="105" y="79"/>
                  </a:cubicBezTo>
                  <a:cubicBezTo>
                    <a:pt x="144" y="139"/>
                    <a:pt x="144" y="139"/>
                    <a:pt x="144" y="139"/>
                  </a:cubicBezTo>
                  <a:cubicBezTo>
                    <a:pt x="39" y="139"/>
                    <a:pt x="39" y="139"/>
                    <a:pt x="39" y="139"/>
                  </a:cubicBezTo>
                  <a:cubicBezTo>
                    <a:pt x="65" y="99"/>
                    <a:pt x="65" y="99"/>
                    <a:pt x="65" y="99"/>
                  </a:cubicBezTo>
                  <a:cubicBezTo>
                    <a:pt x="75" y="113"/>
                    <a:pt x="75" y="113"/>
                    <a:pt x="75" y="113"/>
                  </a:cubicBezTo>
                  <a:cubicBezTo>
                    <a:pt x="77" y="116"/>
                    <a:pt x="80" y="116"/>
                    <a:pt x="82" y="113"/>
                  </a:cubicBezTo>
                  <a:close/>
                  <a:moveTo>
                    <a:pt x="38" y="53"/>
                  </a:moveTo>
                  <a:cubicBezTo>
                    <a:pt x="38" y="53"/>
                    <a:pt x="38" y="53"/>
                    <a:pt x="38" y="53"/>
                  </a:cubicBezTo>
                  <a:cubicBezTo>
                    <a:pt x="38" y="62"/>
                    <a:pt x="46" y="70"/>
                    <a:pt x="55" y="70"/>
                  </a:cubicBezTo>
                  <a:cubicBezTo>
                    <a:pt x="65" y="70"/>
                    <a:pt x="72" y="62"/>
                    <a:pt x="72" y="53"/>
                  </a:cubicBezTo>
                  <a:cubicBezTo>
                    <a:pt x="72" y="43"/>
                    <a:pt x="65" y="36"/>
                    <a:pt x="55" y="36"/>
                  </a:cubicBezTo>
                  <a:cubicBezTo>
                    <a:pt x="46" y="36"/>
                    <a:pt x="38" y="43"/>
                    <a:pt x="38" y="53"/>
                  </a:cubicBezTo>
                  <a:close/>
                  <a:moveTo>
                    <a:pt x="64" y="53"/>
                  </a:moveTo>
                  <a:cubicBezTo>
                    <a:pt x="64" y="53"/>
                    <a:pt x="64" y="53"/>
                    <a:pt x="64" y="53"/>
                  </a:cubicBezTo>
                  <a:cubicBezTo>
                    <a:pt x="64" y="57"/>
                    <a:pt x="60" y="61"/>
                    <a:pt x="55" y="61"/>
                  </a:cubicBezTo>
                  <a:cubicBezTo>
                    <a:pt x="51" y="61"/>
                    <a:pt x="47" y="57"/>
                    <a:pt x="47" y="53"/>
                  </a:cubicBezTo>
                  <a:cubicBezTo>
                    <a:pt x="47" y="48"/>
                    <a:pt x="51" y="44"/>
                    <a:pt x="55" y="44"/>
                  </a:cubicBezTo>
                  <a:cubicBezTo>
                    <a:pt x="60" y="44"/>
                    <a:pt x="64" y="48"/>
                    <a:pt x="64" y="53"/>
                  </a:cubicBezTo>
                  <a:close/>
                  <a:moveTo>
                    <a:pt x="176" y="127"/>
                  </a:moveTo>
                  <a:cubicBezTo>
                    <a:pt x="176" y="127"/>
                    <a:pt x="176" y="127"/>
                    <a:pt x="176" y="127"/>
                  </a:cubicBezTo>
                  <a:cubicBezTo>
                    <a:pt x="172" y="127"/>
                    <a:pt x="169" y="130"/>
                    <a:pt x="169" y="134"/>
                  </a:cubicBezTo>
                  <a:cubicBezTo>
                    <a:pt x="169" y="169"/>
                    <a:pt x="169" y="169"/>
                    <a:pt x="169" y="169"/>
                  </a:cubicBezTo>
                  <a:cubicBezTo>
                    <a:pt x="134" y="169"/>
                    <a:pt x="134" y="169"/>
                    <a:pt x="134" y="169"/>
                  </a:cubicBezTo>
                  <a:cubicBezTo>
                    <a:pt x="130" y="169"/>
                    <a:pt x="127" y="172"/>
                    <a:pt x="127" y="176"/>
                  </a:cubicBezTo>
                  <a:cubicBezTo>
                    <a:pt x="127" y="180"/>
                    <a:pt x="130" y="183"/>
                    <a:pt x="134" y="183"/>
                  </a:cubicBezTo>
                  <a:cubicBezTo>
                    <a:pt x="176" y="183"/>
                    <a:pt x="176" y="183"/>
                    <a:pt x="176" y="183"/>
                  </a:cubicBezTo>
                  <a:cubicBezTo>
                    <a:pt x="176" y="183"/>
                    <a:pt x="176" y="183"/>
                    <a:pt x="176" y="183"/>
                  </a:cubicBezTo>
                  <a:cubicBezTo>
                    <a:pt x="180" y="183"/>
                    <a:pt x="183" y="180"/>
                    <a:pt x="183" y="176"/>
                  </a:cubicBezTo>
                  <a:cubicBezTo>
                    <a:pt x="183" y="134"/>
                    <a:pt x="183" y="134"/>
                    <a:pt x="183" y="134"/>
                  </a:cubicBezTo>
                  <a:cubicBezTo>
                    <a:pt x="183" y="130"/>
                    <a:pt x="180" y="127"/>
                    <a:pt x="176" y="127"/>
                  </a:cubicBezTo>
                  <a:close/>
                  <a:moveTo>
                    <a:pt x="49" y="169"/>
                  </a:moveTo>
                  <a:cubicBezTo>
                    <a:pt x="49" y="169"/>
                    <a:pt x="49" y="169"/>
                    <a:pt x="49" y="169"/>
                  </a:cubicBezTo>
                  <a:cubicBezTo>
                    <a:pt x="14" y="169"/>
                    <a:pt x="14" y="169"/>
                    <a:pt x="14" y="169"/>
                  </a:cubicBezTo>
                  <a:cubicBezTo>
                    <a:pt x="14" y="134"/>
                    <a:pt x="14" y="134"/>
                    <a:pt x="14" y="134"/>
                  </a:cubicBezTo>
                  <a:cubicBezTo>
                    <a:pt x="14" y="130"/>
                    <a:pt x="11" y="127"/>
                    <a:pt x="7" y="127"/>
                  </a:cubicBezTo>
                  <a:cubicBezTo>
                    <a:pt x="3" y="127"/>
                    <a:pt x="0" y="130"/>
                    <a:pt x="0" y="134"/>
                  </a:cubicBezTo>
                  <a:cubicBezTo>
                    <a:pt x="0" y="176"/>
                    <a:pt x="0" y="176"/>
                    <a:pt x="0" y="176"/>
                  </a:cubicBezTo>
                  <a:cubicBezTo>
                    <a:pt x="0" y="176"/>
                    <a:pt x="0" y="176"/>
                    <a:pt x="0" y="176"/>
                  </a:cubicBezTo>
                  <a:cubicBezTo>
                    <a:pt x="0" y="180"/>
                    <a:pt x="3" y="183"/>
                    <a:pt x="7" y="183"/>
                  </a:cubicBezTo>
                  <a:cubicBezTo>
                    <a:pt x="49" y="183"/>
                    <a:pt x="49" y="183"/>
                    <a:pt x="49" y="183"/>
                  </a:cubicBezTo>
                  <a:cubicBezTo>
                    <a:pt x="53" y="183"/>
                    <a:pt x="56" y="180"/>
                    <a:pt x="56" y="176"/>
                  </a:cubicBezTo>
                  <a:cubicBezTo>
                    <a:pt x="56" y="172"/>
                    <a:pt x="53" y="169"/>
                    <a:pt x="49" y="169"/>
                  </a:cubicBezTo>
                  <a:close/>
                  <a:moveTo>
                    <a:pt x="7" y="56"/>
                  </a:moveTo>
                  <a:cubicBezTo>
                    <a:pt x="7" y="56"/>
                    <a:pt x="7" y="56"/>
                    <a:pt x="7" y="56"/>
                  </a:cubicBezTo>
                  <a:cubicBezTo>
                    <a:pt x="11" y="56"/>
                    <a:pt x="14" y="53"/>
                    <a:pt x="14" y="49"/>
                  </a:cubicBezTo>
                  <a:cubicBezTo>
                    <a:pt x="14" y="14"/>
                    <a:pt x="14" y="14"/>
                    <a:pt x="14" y="14"/>
                  </a:cubicBezTo>
                  <a:cubicBezTo>
                    <a:pt x="49" y="14"/>
                    <a:pt x="49" y="14"/>
                    <a:pt x="49" y="14"/>
                  </a:cubicBezTo>
                  <a:cubicBezTo>
                    <a:pt x="53" y="14"/>
                    <a:pt x="56" y="11"/>
                    <a:pt x="56" y="7"/>
                  </a:cubicBezTo>
                  <a:cubicBezTo>
                    <a:pt x="56" y="3"/>
                    <a:pt x="53" y="0"/>
                    <a:pt x="49" y="0"/>
                  </a:cubicBezTo>
                  <a:cubicBezTo>
                    <a:pt x="7" y="0"/>
                    <a:pt x="7" y="0"/>
                    <a:pt x="7" y="0"/>
                  </a:cubicBezTo>
                  <a:cubicBezTo>
                    <a:pt x="7" y="0"/>
                    <a:pt x="7" y="0"/>
                    <a:pt x="7" y="0"/>
                  </a:cubicBezTo>
                  <a:cubicBezTo>
                    <a:pt x="3" y="0"/>
                    <a:pt x="0" y="3"/>
                    <a:pt x="0" y="7"/>
                  </a:cubicBezTo>
                  <a:cubicBezTo>
                    <a:pt x="0" y="49"/>
                    <a:pt x="0" y="49"/>
                    <a:pt x="0" y="49"/>
                  </a:cubicBezTo>
                  <a:cubicBezTo>
                    <a:pt x="0" y="53"/>
                    <a:pt x="3" y="56"/>
                    <a:pt x="7" y="56"/>
                  </a:cubicBezTo>
                  <a:close/>
                  <a:moveTo>
                    <a:pt x="176" y="0"/>
                  </a:moveTo>
                  <a:cubicBezTo>
                    <a:pt x="176" y="0"/>
                    <a:pt x="176" y="0"/>
                    <a:pt x="176" y="0"/>
                  </a:cubicBezTo>
                  <a:cubicBezTo>
                    <a:pt x="134" y="0"/>
                    <a:pt x="134" y="0"/>
                    <a:pt x="134" y="0"/>
                  </a:cubicBezTo>
                  <a:cubicBezTo>
                    <a:pt x="130" y="0"/>
                    <a:pt x="127" y="3"/>
                    <a:pt x="127" y="7"/>
                  </a:cubicBezTo>
                  <a:cubicBezTo>
                    <a:pt x="127" y="11"/>
                    <a:pt x="130" y="14"/>
                    <a:pt x="134" y="14"/>
                  </a:cubicBezTo>
                  <a:cubicBezTo>
                    <a:pt x="169" y="14"/>
                    <a:pt x="169" y="14"/>
                    <a:pt x="169" y="14"/>
                  </a:cubicBezTo>
                  <a:cubicBezTo>
                    <a:pt x="169" y="49"/>
                    <a:pt x="169" y="49"/>
                    <a:pt x="169" y="49"/>
                  </a:cubicBezTo>
                  <a:cubicBezTo>
                    <a:pt x="169" y="53"/>
                    <a:pt x="172" y="56"/>
                    <a:pt x="176" y="56"/>
                  </a:cubicBezTo>
                  <a:cubicBezTo>
                    <a:pt x="180" y="56"/>
                    <a:pt x="183" y="53"/>
                    <a:pt x="183" y="49"/>
                  </a:cubicBezTo>
                  <a:cubicBezTo>
                    <a:pt x="183" y="7"/>
                    <a:pt x="183" y="7"/>
                    <a:pt x="183" y="7"/>
                  </a:cubicBezTo>
                  <a:cubicBezTo>
                    <a:pt x="183" y="7"/>
                    <a:pt x="183" y="7"/>
                    <a:pt x="183" y="7"/>
                  </a:cubicBezTo>
                  <a:cubicBezTo>
                    <a:pt x="183" y="3"/>
                    <a:pt x="180" y="0"/>
                    <a:pt x="176"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245B84"/>
                </a:solidFill>
                <a:cs typeface="+mn-ea"/>
                <a:sym typeface="+mn-lt"/>
              </a:endParaRPr>
            </a:p>
          </p:txBody>
        </p:sp>
      </p:grpSp>
      <p:grpSp>
        <p:nvGrpSpPr>
          <p:cNvPr id="14" name="组合 13"/>
          <p:cNvGrpSpPr/>
          <p:nvPr/>
        </p:nvGrpSpPr>
        <p:grpSpPr>
          <a:xfrm>
            <a:off x="8905153" y="2373191"/>
            <a:ext cx="1599279" cy="1599279"/>
            <a:chOff x="8905153" y="2418911"/>
            <a:chExt cx="1599279" cy="1599279"/>
          </a:xfrm>
          <a:effectLst>
            <a:outerShdw blurRad="127000" dist="38100" dir="2700000" sx="101000" sy="101000" algn="tl" rotWithShape="0">
              <a:prstClr val="black">
                <a:alpha val="40000"/>
              </a:prstClr>
            </a:outerShdw>
          </a:effectLst>
        </p:grpSpPr>
        <p:sp>
          <p:nvSpPr>
            <p:cNvPr id="15" name="椭圆 14"/>
            <p:cNvSpPr/>
            <p:nvPr/>
          </p:nvSpPr>
          <p:spPr>
            <a:xfrm>
              <a:off x="8905153" y="2418911"/>
              <a:ext cx="1599279" cy="1599279"/>
            </a:xfrm>
            <a:prstGeom prst="ellipse">
              <a:avLst/>
            </a:prstGeom>
            <a:solidFill>
              <a:srgbClr val="F3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16" name="Freeform 26"/>
            <p:cNvSpPr>
              <a:spLocks noEditPoints="1"/>
            </p:cNvSpPr>
            <p:nvPr/>
          </p:nvSpPr>
          <p:spPr bwMode="auto">
            <a:xfrm>
              <a:off x="9401940" y="2889362"/>
              <a:ext cx="605705" cy="658376"/>
            </a:xfrm>
            <a:custGeom>
              <a:avLst/>
              <a:gdLst>
                <a:gd name="T0" fmla="*/ 82 w 173"/>
                <a:gd name="T1" fmla="*/ 21 h 188"/>
                <a:gd name="T2" fmla="*/ 80 w 173"/>
                <a:gd name="T3" fmla="*/ 2 h 188"/>
                <a:gd name="T4" fmla="*/ 63 w 173"/>
                <a:gd name="T5" fmla="*/ 13 h 188"/>
                <a:gd name="T6" fmla="*/ 51 w 173"/>
                <a:gd name="T7" fmla="*/ 25 h 188"/>
                <a:gd name="T8" fmla="*/ 63 w 173"/>
                <a:gd name="T9" fmla="*/ 43 h 188"/>
                <a:gd name="T10" fmla="*/ 77 w 173"/>
                <a:gd name="T11" fmla="*/ 55 h 188"/>
                <a:gd name="T12" fmla="*/ 82 w 173"/>
                <a:gd name="T13" fmla="*/ 35 h 188"/>
                <a:gd name="T14" fmla="*/ 159 w 173"/>
                <a:gd name="T15" fmla="*/ 153 h 188"/>
                <a:gd name="T16" fmla="*/ 138 w 173"/>
                <a:gd name="T17" fmla="*/ 160 h 188"/>
                <a:gd name="T18" fmla="*/ 166 w 173"/>
                <a:gd name="T19" fmla="*/ 167 h 188"/>
                <a:gd name="T20" fmla="*/ 173 w 173"/>
                <a:gd name="T21" fmla="*/ 28 h 188"/>
                <a:gd name="T22" fmla="*/ 73 w 173"/>
                <a:gd name="T23" fmla="*/ 41 h 188"/>
                <a:gd name="T24" fmla="*/ 60 w 173"/>
                <a:gd name="T25" fmla="*/ 28 h 188"/>
                <a:gd name="T26" fmla="*/ 73 w 173"/>
                <a:gd name="T27" fmla="*/ 41 h 188"/>
                <a:gd name="T28" fmla="*/ 86 w 173"/>
                <a:gd name="T29" fmla="*/ 82 h 188"/>
                <a:gd name="T30" fmla="*/ 76 w 173"/>
                <a:gd name="T31" fmla="*/ 86 h 188"/>
                <a:gd name="T32" fmla="*/ 76 w 173"/>
                <a:gd name="T33" fmla="*/ 107 h 188"/>
                <a:gd name="T34" fmla="*/ 97 w 173"/>
                <a:gd name="T35" fmla="*/ 107 h 188"/>
                <a:gd name="T36" fmla="*/ 97 w 173"/>
                <a:gd name="T37" fmla="*/ 86 h 188"/>
                <a:gd name="T38" fmla="*/ 91 w 173"/>
                <a:gd name="T39" fmla="*/ 101 h 188"/>
                <a:gd name="T40" fmla="*/ 86 w 173"/>
                <a:gd name="T41" fmla="*/ 103 h 188"/>
                <a:gd name="T42" fmla="*/ 80 w 173"/>
                <a:gd name="T43" fmla="*/ 96 h 188"/>
                <a:gd name="T44" fmla="*/ 82 w 173"/>
                <a:gd name="T45" fmla="*/ 92 h 188"/>
                <a:gd name="T46" fmla="*/ 91 w 173"/>
                <a:gd name="T47" fmla="*/ 92 h 188"/>
                <a:gd name="T48" fmla="*/ 91 w 173"/>
                <a:gd name="T49" fmla="*/ 101 h 188"/>
                <a:gd name="T50" fmla="*/ 116 w 173"/>
                <a:gd name="T51" fmla="*/ 122 h 188"/>
                <a:gd name="T52" fmla="*/ 121 w 173"/>
                <a:gd name="T53" fmla="*/ 80 h 188"/>
                <a:gd name="T54" fmla="*/ 105 w 173"/>
                <a:gd name="T55" fmla="*/ 76 h 188"/>
                <a:gd name="T56" fmla="*/ 99 w 173"/>
                <a:gd name="T57" fmla="*/ 66 h 188"/>
                <a:gd name="T58" fmla="*/ 70 w 173"/>
                <a:gd name="T59" fmla="*/ 69 h 188"/>
                <a:gd name="T60" fmla="*/ 57 w 173"/>
                <a:gd name="T61" fmla="*/ 76 h 188"/>
                <a:gd name="T62" fmla="*/ 52 w 173"/>
                <a:gd name="T63" fmla="*/ 118 h 188"/>
                <a:gd name="T64" fmla="*/ 116 w 173"/>
                <a:gd name="T65" fmla="*/ 122 h 188"/>
                <a:gd name="T66" fmla="*/ 61 w 173"/>
                <a:gd name="T67" fmla="*/ 84 h 188"/>
                <a:gd name="T68" fmla="*/ 76 w 173"/>
                <a:gd name="T69" fmla="*/ 81 h 188"/>
                <a:gd name="T70" fmla="*/ 96 w 173"/>
                <a:gd name="T71" fmla="*/ 75 h 188"/>
                <a:gd name="T72" fmla="*/ 102 w 173"/>
                <a:gd name="T73" fmla="*/ 84 h 188"/>
                <a:gd name="T74" fmla="*/ 112 w 173"/>
                <a:gd name="T75" fmla="*/ 114 h 188"/>
                <a:gd name="T76" fmla="*/ 61 w 173"/>
                <a:gd name="T77" fmla="*/ 84 h 188"/>
                <a:gd name="T78" fmla="*/ 99 w 173"/>
                <a:gd name="T79" fmla="*/ 134 h 188"/>
                <a:gd name="T80" fmla="*/ 92 w 173"/>
                <a:gd name="T81" fmla="*/ 137 h 188"/>
                <a:gd name="T82" fmla="*/ 14 w 173"/>
                <a:gd name="T83" fmla="*/ 153 h 188"/>
                <a:gd name="T84" fmla="*/ 28 w 173"/>
                <a:gd name="T85" fmla="*/ 35 h 188"/>
                <a:gd name="T86" fmla="*/ 28 w 173"/>
                <a:gd name="T87" fmla="*/ 21 h 188"/>
                <a:gd name="T88" fmla="*/ 0 w 173"/>
                <a:gd name="T89" fmla="*/ 28 h 188"/>
                <a:gd name="T90" fmla="*/ 7 w 173"/>
                <a:gd name="T91" fmla="*/ 167 h 188"/>
                <a:gd name="T92" fmla="*/ 92 w 173"/>
                <a:gd name="T93" fmla="*/ 184 h 188"/>
                <a:gd name="T94" fmla="*/ 99 w 173"/>
                <a:gd name="T95" fmla="*/ 187 h 188"/>
                <a:gd name="T96" fmla="*/ 122 w 173"/>
                <a:gd name="T97" fmla="*/ 163 h 188"/>
                <a:gd name="T98" fmla="*/ 122 w 173"/>
                <a:gd name="T99" fmla="*/ 157 h 188"/>
                <a:gd name="T100" fmla="*/ 100 w 173"/>
                <a:gd name="T101" fmla="*/ 173 h 188"/>
                <a:gd name="T102" fmla="*/ 100 w 173"/>
                <a:gd name="T103" fmla="*/ 147 h 188"/>
                <a:gd name="T104" fmla="*/ 100 w 173"/>
                <a:gd name="T105" fmla="*/ 1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 h="188">
                  <a:moveTo>
                    <a:pt x="166" y="21"/>
                  </a:moveTo>
                  <a:cubicBezTo>
                    <a:pt x="82" y="21"/>
                    <a:pt x="82" y="21"/>
                    <a:pt x="82" y="21"/>
                  </a:cubicBezTo>
                  <a:cubicBezTo>
                    <a:pt x="82" y="4"/>
                    <a:pt x="82" y="4"/>
                    <a:pt x="82" y="4"/>
                  </a:cubicBezTo>
                  <a:cubicBezTo>
                    <a:pt x="81" y="3"/>
                    <a:pt x="81" y="2"/>
                    <a:pt x="80" y="2"/>
                  </a:cubicBezTo>
                  <a:cubicBezTo>
                    <a:pt x="79" y="0"/>
                    <a:pt x="76" y="0"/>
                    <a:pt x="74" y="2"/>
                  </a:cubicBezTo>
                  <a:cubicBezTo>
                    <a:pt x="63" y="13"/>
                    <a:pt x="63" y="13"/>
                    <a:pt x="63" y="13"/>
                  </a:cubicBezTo>
                  <a:cubicBezTo>
                    <a:pt x="51" y="25"/>
                    <a:pt x="51" y="25"/>
                    <a:pt x="51" y="25"/>
                  </a:cubicBezTo>
                  <a:cubicBezTo>
                    <a:pt x="51" y="25"/>
                    <a:pt x="51" y="25"/>
                    <a:pt x="51" y="25"/>
                  </a:cubicBezTo>
                  <a:cubicBezTo>
                    <a:pt x="49" y="27"/>
                    <a:pt x="49" y="29"/>
                    <a:pt x="51" y="31"/>
                  </a:cubicBezTo>
                  <a:cubicBezTo>
                    <a:pt x="63" y="43"/>
                    <a:pt x="63" y="43"/>
                    <a:pt x="63" y="43"/>
                  </a:cubicBezTo>
                  <a:cubicBezTo>
                    <a:pt x="74" y="54"/>
                    <a:pt x="74" y="54"/>
                    <a:pt x="74" y="54"/>
                  </a:cubicBezTo>
                  <a:cubicBezTo>
                    <a:pt x="75" y="55"/>
                    <a:pt x="76" y="55"/>
                    <a:pt x="77" y="55"/>
                  </a:cubicBezTo>
                  <a:cubicBezTo>
                    <a:pt x="80" y="55"/>
                    <a:pt x="81" y="54"/>
                    <a:pt x="82" y="51"/>
                  </a:cubicBezTo>
                  <a:cubicBezTo>
                    <a:pt x="82" y="35"/>
                    <a:pt x="82" y="35"/>
                    <a:pt x="82" y="35"/>
                  </a:cubicBezTo>
                  <a:cubicBezTo>
                    <a:pt x="159" y="35"/>
                    <a:pt x="159" y="35"/>
                    <a:pt x="159" y="35"/>
                  </a:cubicBezTo>
                  <a:cubicBezTo>
                    <a:pt x="159" y="153"/>
                    <a:pt x="159" y="153"/>
                    <a:pt x="159" y="153"/>
                  </a:cubicBezTo>
                  <a:cubicBezTo>
                    <a:pt x="145" y="153"/>
                    <a:pt x="145" y="153"/>
                    <a:pt x="145" y="153"/>
                  </a:cubicBezTo>
                  <a:cubicBezTo>
                    <a:pt x="141" y="153"/>
                    <a:pt x="138" y="156"/>
                    <a:pt x="138" y="160"/>
                  </a:cubicBezTo>
                  <a:cubicBezTo>
                    <a:pt x="138" y="164"/>
                    <a:pt x="141" y="167"/>
                    <a:pt x="145" y="167"/>
                  </a:cubicBezTo>
                  <a:cubicBezTo>
                    <a:pt x="166" y="167"/>
                    <a:pt x="166" y="167"/>
                    <a:pt x="166" y="167"/>
                  </a:cubicBezTo>
                  <a:cubicBezTo>
                    <a:pt x="170" y="167"/>
                    <a:pt x="173" y="164"/>
                    <a:pt x="173" y="160"/>
                  </a:cubicBezTo>
                  <a:cubicBezTo>
                    <a:pt x="173" y="28"/>
                    <a:pt x="173" y="28"/>
                    <a:pt x="173" y="28"/>
                  </a:cubicBezTo>
                  <a:cubicBezTo>
                    <a:pt x="173" y="24"/>
                    <a:pt x="170" y="21"/>
                    <a:pt x="166" y="21"/>
                  </a:cubicBezTo>
                  <a:close/>
                  <a:moveTo>
                    <a:pt x="73" y="41"/>
                  </a:moveTo>
                  <a:cubicBezTo>
                    <a:pt x="73" y="41"/>
                    <a:pt x="73" y="41"/>
                    <a:pt x="73" y="41"/>
                  </a:cubicBezTo>
                  <a:cubicBezTo>
                    <a:pt x="60" y="28"/>
                    <a:pt x="60" y="28"/>
                    <a:pt x="60" y="28"/>
                  </a:cubicBezTo>
                  <a:cubicBezTo>
                    <a:pt x="64" y="24"/>
                    <a:pt x="69" y="19"/>
                    <a:pt x="73" y="15"/>
                  </a:cubicBezTo>
                  <a:cubicBezTo>
                    <a:pt x="73" y="41"/>
                    <a:pt x="73" y="41"/>
                    <a:pt x="73" y="41"/>
                  </a:cubicBezTo>
                  <a:close/>
                  <a:moveTo>
                    <a:pt x="86" y="82"/>
                  </a:moveTo>
                  <a:cubicBezTo>
                    <a:pt x="86" y="82"/>
                    <a:pt x="86" y="82"/>
                    <a:pt x="86" y="82"/>
                  </a:cubicBezTo>
                  <a:cubicBezTo>
                    <a:pt x="82" y="82"/>
                    <a:pt x="79" y="83"/>
                    <a:pt x="76" y="86"/>
                  </a:cubicBezTo>
                  <a:cubicBezTo>
                    <a:pt x="76" y="86"/>
                    <a:pt x="76" y="86"/>
                    <a:pt x="76" y="86"/>
                  </a:cubicBezTo>
                  <a:cubicBezTo>
                    <a:pt x="73" y="89"/>
                    <a:pt x="72" y="92"/>
                    <a:pt x="72" y="96"/>
                  </a:cubicBezTo>
                  <a:cubicBezTo>
                    <a:pt x="72" y="100"/>
                    <a:pt x="73" y="104"/>
                    <a:pt x="76" y="107"/>
                  </a:cubicBezTo>
                  <a:cubicBezTo>
                    <a:pt x="79" y="110"/>
                    <a:pt x="82" y="111"/>
                    <a:pt x="86" y="111"/>
                  </a:cubicBezTo>
                  <a:cubicBezTo>
                    <a:pt x="91" y="111"/>
                    <a:pt x="94" y="110"/>
                    <a:pt x="97" y="107"/>
                  </a:cubicBezTo>
                  <a:cubicBezTo>
                    <a:pt x="100" y="104"/>
                    <a:pt x="101" y="100"/>
                    <a:pt x="101" y="96"/>
                  </a:cubicBezTo>
                  <a:cubicBezTo>
                    <a:pt x="101" y="92"/>
                    <a:pt x="100" y="89"/>
                    <a:pt x="97" y="86"/>
                  </a:cubicBezTo>
                  <a:cubicBezTo>
                    <a:pt x="94" y="83"/>
                    <a:pt x="91" y="82"/>
                    <a:pt x="86" y="82"/>
                  </a:cubicBezTo>
                  <a:close/>
                  <a:moveTo>
                    <a:pt x="91" y="101"/>
                  </a:moveTo>
                  <a:cubicBezTo>
                    <a:pt x="91" y="101"/>
                    <a:pt x="91" y="101"/>
                    <a:pt x="91" y="101"/>
                  </a:cubicBezTo>
                  <a:cubicBezTo>
                    <a:pt x="90" y="102"/>
                    <a:pt x="88" y="103"/>
                    <a:pt x="86" y="103"/>
                  </a:cubicBezTo>
                  <a:cubicBezTo>
                    <a:pt x="85" y="103"/>
                    <a:pt x="83" y="102"/>
                    <a:pt x="82" y="101"/>
                  </a:cubicBezTo>
                  <a:cubicBezTo>
                    <a:pt x="81" y="100"/>
                    <a:pt x="80" y="98"/>
                    <a:pt x="80" y="96"/>
                  </a:cubicBezTo>
                  <a:cubicBezTo>
                    <a:pt x="80" y="95"/>
                    <a:pt x="81" y="93"/>
                    <a:pt x="82" y="92"/>
                  </a:cubicBezTo>
                  <a:cubicBezTo>
                    <a:pt x="82" y="92"/>
                    <a:pt x="82" y="92"/>
                    <a:pt x="82" y="92"/>
                  </a:cubicBezTo>
                  <a:cubicBezTo>
                    <a:pt x="83" y="91"/>
                    <a:pt x="85" y="90"/>
                    <a:pt x="86" y="90"/>
                  </a:cubicBezTo>
                  <a:cubicBezTo>
                    <a:pt x="88" y="90"/>
                    <a:pt x="90" y="91"/>
                    <a:pt x="91" y="92"/>
                  </a:cubicBezTo>
                  <a:cubicBezTo>
                    <a:pt x="92" y="93"/>
                    <a:pt x="93" y="95"/>
                    <a:pt x="93" y="96"/>
                  </a:cubicBezTo>
                  <a:cubicBezTo>
                    <a:pt x="93" y="98"/>
                    <a:pt x="92" y="100"/>
                    <a:pt x="91" y="101"/>
                  </a:cubicBezTo>
                  <a:close/>
                  <a:moveTo>
                    <a:pt x="116" y="122"/>
                  </a:moveTo>
                  <a:cubicBezTo>
                    <a:pt x="116" y="122"/>
                    <a:pt x="116" y="122"/>
                    <a:pt x="116" y="122"/>
                  </a:cubicBezTo>
                  <a:cubicBezTo>
                    <a:pt x="119" y="122"/>
                    <a:pt x="121" y="120"/>
                    <a:pt x="121" y="118"/>
                  </a:cubicBezTo>
                  <a:cubicBezTo>
                    <a:pt x="121" y="80"/>
                    <a:pt x="121" y="80"/>
                    <a:pt x="121" y="80"/>
                  </a:cubicBezTo>
                  <a:cubicBezTo>
                    <a:pt x="121" y="77"/>
                    <a:pt x="119" y="76"/>
                    <a:pt x="116" y="76"/>
                  </a:cubicBezTo>
                  <a:cubicBezTo>
                    <a:pt x="105" y="76"/>
                    <a:pt x="105" y="76"/>
                    <a:pt x="105" y="76"/>
                  </a:cubicBezTo>
                  <a:cubicBezTo>
                    <a:pt x="103" y="70"/>
                    <a:pt x="103" y="70"/>
                    <a:pt x="103" y="70"/>
                  </a:cubicBezTo>
                  <a:cubicBezTo>
                    <a:pt x="102" y="68"/>
                    <a:pt x="101" y="66"/>
                    <a:pt x="99" y="66"/>
                  </a:cubicBezTo>
                  <a:cubicBezTo>
                    <a:pt x="74" y="66"/>
                    <a:pt x="74" y="66"/>
                    <a:pt x="74" y="66"/>
                  </a:cubicBezTo>
                  <a:cubicBezTo>
                    <a:pt x="72" y="66"/>
                    <a:pt x="71" y="67"/>
                    <a:pt x="70" y="69"/>
                  </a:cubicBezTo>
                  <a:cubicBezTo>
                    <a:pt x="68" y="76"/>
                    <a:pt x="68" y="76"/>
                    <a:pt x="68" y="76"/>
                  </a:cubicBezTo>
                  <a:cubicBezTo>
                    <a:pt x="57" y="76"/>
                    <a:pt x="57" y="76"/>
                    <a:pt x="57" y="76"/>
                  </a:cubicBezTo>
                  <a:cubicBezTo>
                    <a:pt x="54" y="76"/>
                    <a:pt x="52" y="77"/>
                    <a:pt x="52" y="80"/>
                  </a:cubicBezTo>
                  <a:cubicBezTo>
                    <a:pt x="52" y="118"/>
                    <a:pt x="52" y="118"/>
                    <a:pt x="52" y="118"/>
                  </a:cubicBezTo>
                  <a:cubicBezTo>
                    <a:pt x="52" y="120"/>
                    <a:pt x="54" y="122"/>
                    <a:pt x="57" y="122"/>
                  </a:cubicBezTo>
                  <a:cubicBezTo>
                    <a:pt x="116" y="122"/>
                    <a:pt x="116" y="122"/>
                    <a:pt x="116" y="122"/>
                  </a:cubicBezTo>
                  <a:close/>
                  <a:moveTo>
                    <a:pt x="61" y="84"/>
                  </a:moveTo>
                  <a:cubicBezTo>
                    <a:pt x="61" y="84"/>
                    <a:pt x="61" y="84"/>
                    <a:pt x="61" y="84"/>
                  </a:cubicBezTo>
                  <a:cubicBezTo>
                    <a:pt x="71" y="84"/>
                    <a:pt x="71" y="84"/>
                    <a:pt x="71" y="84"/>
                  </a:cubicBezTo>
                  <a:cubicBezTo>
                    <a:pt x="73" y="84"/>
                    <a:pt x="75" y="82"/>
                    <a:pt x="76" y="81"/>
                  </a:cubicBezTo>
                  <a:cubicBezTo>
                    <a:pt x="77" y="75"/>
                    <a:pt x="77" y="75"/>
                    <a:pt x="77" y="75"/>
                  </a:cubicBezTo>
                  <a:cubicBezTo>
                    <a:pt x="96" y="75"/>
                    <a:pt x="96" y="75"/>
                    <a:pt x="96" y="75"/>
                  </a:cubicBezTo>
                  <a:cubicBezTo>
                    <a:pt x="98" y="81"/>
                    <a:pt x="98" y="81"/>
                    <a:pt x="98" y="81"/>
                  </a:cubicBezTo>
                  <a:cubicBezTo>
                    <a:pt x="98" y="83"/>
                    <a:pt x="100" y="84"/>
                    <a:pt x="102" y="84"/>
                  </a:cubicBezTo>
                  <a:cubicBezTo>
                    <a:pt x="112" y="84"/>
                    <a:pt x="112" y="84"/>
                    <a:pt x="112" y="84"/>
                  </a:cubicBezTo>
                  <a:cubicBezTo>
                    <a:pt x="112" y="114"/>
                    <a:pt x="112" y="114"/>
                    <a:pt x="112" y="114"/>
                  </a:cubicBezTo>
                  <a:cubicBezTo>
                    <a:pt x="61" y="114"/>
                    <a:pt x="61" y="114"/>
                    <a:pt x="61" y="114"/>
                  </a:cubicBezTo>
                  <a:cubicBezTo>
                    <a:pt x="61" y="84"/>
                    <a:pt x="61" y="84"/>
                    <a:pt x="61" y="84"/>
                  </a:cubicBezTo>
                  <a:close/>
                  <a:moveTo>
                    <a:pt x="99" y="134"/>
                  </a:moveTo>
                  <a:cubicBezTo>
                    <a:pt x="99" y="134"/>
                    <a:pt x="99" y="134"/>
                    <a:pt x="99" y="134"/>
                  </a:cubicBezTo>
                  <a:cubicBezTo>
                    <a:pt x="98" y="133"/>
                    <a:pt x="97" y="133"/>
                    <a:pt x="96" y="133"/>
                  </a:cubicBezTo>
                  <a:cubicBezTo>
                    <a:pt x="93" y="133"/>
                    <a:pt x="92" y="135"/>
                    <a:pt x="92" y="137"/>
                  </a:cubicBezTo>
                  <a:cubicBezTo>
                    <a:pt x="92" y="153"/>
                    <a:pt x="92" y="153"/>
                    <a:pt x="92" y="153"/>
                  </a:cubicBezTo>
                  <a:cubicBezTo>
                    <a:pt x="14" y="153"/>
                    <a:pt x="14" y="153"/>
                    <a:pt x="14" y="153"/>
                  </a:cubicBezTo>
                  <a:cubicBezTo>
                    <a:pt x="14" y="35"/>
                    <a:pt x="14" y="35"/>
                    <a:pt x="14" y="35"/>
                  </a:cubicBezTo>
                  <a:cubicBezTo>
                    <a:pt x="28" y="35"/>
                    <a:pt x="28" y="35"/>
                    <a:pt x="28" y="35"/>
                  </a:cubicBezTo>
                  <a:cubicBezTo>
                    <a:pt x="32" y="35"/>
                    <a:pt x="35" y="32"/>
                    <a:pt x="35" y="28"/>
                  </a:cubicBezTo>
                  <a:cubicBezTo>
                    <a:pt x="35" y="24"/>
                    <a:pt x="32" y="21"/>
                    <a:pt x="28" y="21"/>
                  </a:cubicBezTo>
                  <a:cubicBezTo>
                    <a:pt x="7" y="21"/>
                    <a:pt x="7" y="21"/>
                    <a:pt x="7" y="21"/>
                  </a:cubicBezTo>
                  <a:cubicBezTo>
                    <a:pt x="3" y="21"/>
                    <a:pt x="0" y="24"/>
                    <a:pt x="0" y="28"/>
                  </a:cubicBezTo>
                  <a:cubicBezTo>
                    <a:pt x="0" y="160"/>
                    <a:pt x="0" y="160"/>
                    <a:pt x="0" y="160"/>
                  </a:cubicBezTo>
                  <a:cubicBezTo>
                    <a:pt x="0" y="164"/>
                    <a:pt x="3" y="167"/>
                    <a:pt x="7" y="167"/>
                  </a:cubicBezTo>
                  <a:cubicBezTo>
                    <a:pt x="92" y="167"/>
                    <a:pt x="92" y="167"/>
                    <a:pt x="92" y="167"/>
                  </a:cubicBezTo>
                  <a:cubicBezTo>
                    <a:pt x="92" y="184"/>
                    <a:pt x="92" y="184"/>
                    <a:pt x="92" y="184"/>
                  </a:cubicBezTo>
                  <a:cubicBezTo>
                    <a:pt x="92" y="185"/>
                    <a:pt x="92" y="186"/>
                    <a:pt x="93" y="187"/>
                  </a:cubicBezTo>
                  <a:cubicBezTo>
                    <a:pt x="94" y="188"/>
                    <a:pt x="97" y="188"/>
                    <a:pt x="99" y="187"/>
                  </a:cubicBezTo>
                  <a:cubicBezTo>
                    <a:pt x="110" y="175"/>
                    <a:pt x="110" y="175"/>
                    <a:pt x="110" y="175"/>
                  </a:cubicBezTo>
                  <a:cubicBezTo>
                    <a:pt x="122" y="163"/>
                    <a:pt x="122" y="163"/>
                    <a:pt x="122" y="163"/>
                  </a:cubicBezTo>
                  <a:cubicBezTo>
                    <a:pt x="122" y="163"/>
                    <a:pt x="122" y="163"/>
                    <a:pt x="122" y="163"/>
                  </a:cubicBezTo>
                  <a:cubicBezTo>
                    <a:pt x="124" y="162"/>
                    <a:pt x="124" y="159"/>
                    <a:pt x="122" y="157"/>
                  </a:cubicBezTo>
                  <a:cubicBezTo>
                    <a:pt x="99" y="134"/>
                    <a:pt x="99" y="134"/>
                    <a:pt x="99" y="134"/>
                  </a:cubicBezTo>
                  <a:close/>
                  <a:moveTo>
                    <a:pt x="100" y="173"/>
                  </a:moveTo>
                  <a:cubicBezTo>
                    <a:pt x="100" y="173"/>
                    <a:pt x="100" y="173"/>
                    <a:pt x="100" y="173"/>
                  </a:cubicBezTo>
                  <a:cubicBezTo>
                    <a:pt x="100" y="147"/>
                    <a:pt x="100" y="147"/>
                    <a:pt x="100" y="147"/>
                  </a:cubicBezTo>
                  <a:cubicBezTo>
                    <a:pt x="113" y="160"/>
                    <a:pt x="113" y="160"/>
                    <a:pt x="113" y="160"/>
                  </a:cubicBezTo>
                  <a:cubicBezTo>
                    <a:pt x="109" y="165"/>
                    <a:pt x="104" y="169"/>
                    <a:pt x="100" y="17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245B84"/>
                </a:solidFill>
                <a:cs typeface="+mn-ea"/>
                <a:sym typeface="+mn-lt"/>
              </a:endParaRPr>
            </a:p>
          </p:txBody>
        </p:sp>
      </p:grpSp>
      <p:grpSp>
        <p:nvGrpSpPr>
          <p:cNvPr id="17" name="组合 16"/>
          <p:cNvGrpSpPr/>
          <p:nvPr/>
        </p:nvGrpSpPr>
        <p:grpSpPr>
          <a:xfrm>
            <a:off x="5296360" y="2373191"/>
            <a:ext cx="1599279" cy="1599279"/>
            <a:chOff x="5296360" y="2418911"/>
            <a:chExt cx="1599279" cy="1599279"/>
          </a:xfrm>
          <a:effectLst>
            <a:outerShdw blurRad="127000" dist="38100" dir="2700000" sx="101000" sy="101000" algn="tl" rotWithShape="0">
              <a:prstClr val="black">
                <a:alpha val="40000"/>
              </a:prstClr>
            </a:outerShdw>
          </a:effectLst>
        </p:grpSpPr>
        <p:sp>
          <p:nvSpPr>
            <p:cNvPr id="18" name="椭圆 17"/>
            <p:cNvSpPr/>
            <p:nvPr/>
          </p:nvSpPr>
          <p:spPr>
            <a:xfrm>
              <a:off x="5296360" y="2418911"/>
              <a:ext cx="1599279" cy="1599279"/>
            </a:xfrm>
            <a:prstGeom prst="ellipse">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5B84"/>
                </a:solidFill>
                <a:cs typeface="+mn-ea"/>
                <a:sym typeface="+mn-lt"/>
              </a:endParaRPr>
            </a:p>
          </p:txBody>
        </p:sp>
        <p:sp>
          <p:nvSpPr>
            <p:cNvPr id="19" name="Freeform 31"/>
            <p:cNvSpPr>
              <a:spLocks noEditPoints="1"/>
            </p:cNvSpPr>
            <p:nvPr/>
          </p:nvSpPr>
          <p:spPr bwMode="auto">
            <a:xfrm>
              <a:off x="5773395" y="2943349"/>
              <a:ext cx="645208" cy="550402"/>
            </a:xfrm>
            <a:custGeom>
              <a:avLst/>
              <a:gdLst>
                <a:gd name="T0" fmla="*/ 137 w 184"/>
                <a:gd name="T1" fmla="*/ 103 h 157"/>
                <a:gd name="T2" fmla="*/ 137 w 184"/>
                <a:gd name="T3" fmla="*/ 8 h 157"/>
                <a:gd name="T4" fmla="*/ 130 w 184"/>
                <a:gd name="T5" fmla="*/ 0 h 157"/>
                <a:gd name="T6" fmla="*/ 7 w 184"/>
                <a:gd name="T7" fmla="*/ 0 h 157"/>
                <a:gd name="T8" fmla="*/ 0 w 184"/>
                <a:gd name="T9" fmla="*/ 8 h 157"/>
                <a:gd name="T10" fmla="*/ 0 w 184"/>
                <a:gd name="T11" fmla="*/ 103 h 157"/>
                <a:gd name="T12" fmla="*/ 7 w 184"/>
                <a:gd name="T13" fmla="*/ 110 h 157"/>
                <a:gd name="T14" fmla="*/ 130 w 184"/>
                <a:gd name="T15" fmla="*/ 110 h 157"/>
                <a:gd name="T16" fmla="*/ 137 w 184"/>
                <a:gd name="T17" fmla="*/ 103 h 157"/>
                <a:gd name="T18" fmla="*/ 123 w 184"/>
                <a:gd name="T19" fmla="*/ 96 h 157"/>
                <a:gd name="T20" fmla="*/ 123 w 184"/>
                <a:gd name="T21" fmla="*/ 96 h 157"/>
                <a:gd name="T22" fmla="*/ 14 w 184"/>
                <a:gd name="T23" fmla="*/ 96 h 157"/>
                <a:gd name="T24" fmla="*/ 14 w 184"/>
                <a:gd name="T25" fmla="*/ 15 h 157"/>
                <a:gd name="T26" fmla="*/ 123 w 184"/>
                <a:gd name="T27" fmla="*/ 15 h 157"/>
                <a:gd name="T28" fmla="*/ 123 w 184"/>
                <a:gd name="T29" fmla="*/ 96 h 157"/>
                <a:gd name="T30" fmla="*/ 177 w 184"/>
                <a:gd name="T31" fmla="*/ 47 h 157"/>
                <a:gd name="T32" fmla="*/ 177 w 184"/>
                <a:gd name="T33" fmla="*/ 47 h 157"/>
                <a:gd name="T34" fmla="*/ 170 w 184"/>
                <a:gd name="T35" fmla="*/ 54 h 157"/>
                <a:gd name="T36" fmla="*/ 170 w 184"/>
                <a:gd name="T37" fmla="*/ 143 h 157"/>
                <a:gd name="T38" fmla="*/ 54 w 184"/>
                <a:gd name="T39" fmla="*/ 143 h 157"/>
                <a:gd name="T40" fmla="*/ 47 w 184"/>
                <a:gd name="T41" fmla="*/ 150 h 157"/>
                <a:gd name="T42" fmla="*/ 54 w 184"/>
                <a:gd name="T43" fmla="*/ 157 h 157"/>
                <a:gd name="T44" fmla="*/ 176 w 184"/>
                <a:gd name="T45" fmla="*/ 157 h 157"/>
                <a:gd name="T46" fmla="*/ 177 w 184"/>
                <a:gd name="T47" fmla="*/ 157 h 157"/>
                <a:gd name="T48" fmla="*/ 184 w 184"/>
                <a:gd name="T49" fmla="*/ 150 h 157"/>
                <a:gd name="T50" fmla="*/ 184 w 184"/>
                <a:gd name="T51" fmla="*/ 54 h 157"/>
                <a:gd name="T52" fmla="*/ 177 w 184"/>
                <a:gd name="T53" fmla="*/ 47 h 157"/>
                <a:gd name="T54" fmla="*/ 153 w 184"/>
                <a:gd name="T55" fmla="*/ 133 h 157"/>
                <a:gd name="T56" fmla="*/ 153 w 184"/>
                <a:gd name="T57" fmla="*/ 133 h 157"/>
                <a:gd name="T58" fmla="*/ 160 w 184"/>
                <a:gd name="T59" fmla="*/ 126 h 157"/>
                <a:gd name="T60" fmla="*/ 160 w 184"/>
                <a:gd name="T61" fmla="*/ 31 h 157"/>
                <a:gd name="T62" fmla="*/ 153 w 184"/>
                <a:gd name="T63" fmla="*/ 24 h 157"/>
                <a:gd name="T64" fmla="*/ 146 w 184"/>
                <a:gd name="T65" fmla="*/ 31 h 157"/>
                <a:gd name="T66" fmla="*/ 146 w 184"/>
                <a:gd name="T67" fmla="*/ 119 h 157"/>
                <a:gd name="T68" fmla="*/ 31 w 184"/>
                <a:gd name="T69" fmla="*/ 119 h 157"/>
                <a:gd name="T70" fmla="*/ 24 w 184"/>
                <a:gd name="T71" fmla="*/ 126 h 157"/>
                <a:gd name="T72" fmla="*/ 31 w 184"/>
                <a:gd name="T73" fmla="*/ 133 h 157"/>
                <a:gd name="T74" fmla="*/ 153 w 184"/>
                <a:gd name="T75" fmla="*/ 133 h 157"/>
                <a:gd name="T76" fmla="*/ 153 w 184"/>
                <a:gd name="T77" fmla="*/ 1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4" h="157">
                  <a:moveTo>
                    <a:pt x="137" y="103"/>
                  </a:moveTo>
                  <a:cubicBezTo>
                    <a:pt x="137" y="8"/>
                    <a:pt x="137" y="8"/>
                    <a:pt x="137" y="8"/>
                  </a:cubicBezTo>
                  <a:cubicBezTo>
                    <a:pt x="137" y="4"/>
                    <a:pt x="134" y="0"/>
                    <a:pt x="130" y="0"/>
                  </a:cubicBezTo>
                  <a:cubicBezTo>
                    <a:pt x="7" y="0"/>
                    <a:pt x="7" y="0"/>
                    <a:pt x="7" y="0"/>
                  </a:cubicBezTo>
                  <a:cubicBezTo>
                    <a:pt x="3" y="0"/>
                    <a:pt x="0" y="4"/>
                    <a:pt x="0" y="8"/>
                  </a:cubicBezTo>
                  <a:cubicBezTo>
                    <a:pt x="0" y="103"/>
                    <a:pt x="0" y="103"/>
                    <a:pt x="0" y="103"/>
                  </a:cubicBezTo>
                  <a:cubicBezTo>
                    <a:pt x="0" y="107"/>
                    <a:pt x="3" y="110"/>
                    <a:pt x="7" y="110"/>
                  </a:cubicBezTo>
                  <a:cubicBezTo>
                    <a:pt x="130" y="110"/>
                    <a:pt x="130" y="110"/>
                    <a:pt x="130" y="110"/>
                  </a:cubicBezTo>
                  <a:cubicBezTo>
                    <a:pt x="134" y="110"/>
                    <a:pt x="137" y="107"/>
                    <a:pt x="137" y="103"/>
                  </a:cubicBezTo>
                  <a:close/>
                  <a:moveTo>
                    <a:pt x="123" y="96"/>
                  </a:moveTo>
                  <a:cubicBezTo>
                    <a:pt x="123" y="96"/>
                    <a:pt x="123" y="96"/>
                    <a:pt x="123" y="96"/>
                  </a:cubicBezTo>
                  <a:cubicBezTo>
                    <a:pt x="14" y="96"/>
                    <a:pt x="14" y="96"/>
                    <a:pt x="14" y="96"/>
                  </a:cubicBezTo>
                  <a:cubicBezTo>
                    <a:pt x="14" y="15"/>
                    <a:pt x="14" y="15"/>
                    <a:pt x="14" y="15"/>
                  </a:cubicBezTo>
                  <a:cubicBezTo>
                    <a:pt x="123" y="15"/>
                    <a:pt x="123" y="15"/>
                    <a:pt x="123" y="15"/>
                  </a:cubicBezTo>
                  <a:cubicBezTo>
                    <a:pt x="123" y="96"/>
                    <a:pt x="123" y="96"/>
                    <a:pt x="123" y="96"/>
                  </a:cubicBezTo>
                  <a:close/>
                  <a:moveTo>
                    <a:pt x="177" y="47"/>
                  </a:moveTo>
                  <a:cubicBezTo>
                    <a:pt x="177" y="47"/>
                    <a:pt x="177" y="47"/>
                    <a:pt x="177" y="47"/>
                  </a:cubicBezTo>
                  <a:cubicBezTo>
                    <a:pt x="173" y="47"/>
                    <a:pt x="170" y="51"/>
                    <a:pt x="170" y="54"/>
                  </a:cubicBezTo>
                  <a:cubicBezTo>
                    <a:pt x="170" y="143"/>
                    <a:pt x="170" y="143"/>
                    <a:pt x="170" y="143"/>
                  </a:cubicBezTo>
                  <a:cubicBezTo>
                    <a:pt x="54" y="143"/>
                    <a:pt x="54" y="143"/>
                    <a:pt x="54" y="143"/>
                  </a:cubicBezTo>
                  <a:cubicBezTo>
                    <a:pt x="50" y="143"/>
                    <a:pt x="47" y="146"/>
                    <a:pt x="47" y="150"/>
                  </a:cubicBezTo>
                  <a:cubicBezTo>
                    <a:pt x="47" y="154"/>
                    <a:pt x="50" y="157"/>
                    <a:pt x="54" y="157"/>
                  </a:cubicBezTo>
                  <a:cubicBezTo>
                    <a:pt x="176" y="157"/>
                    <a:pt x="176" y="157"/>
                    <a:pt x="176" y="157"/>
                  </a:cubicBezTo>
                  <a:cubicBezTo>
                    <a:pt x="177" y="157"/>
                    <a:pt x="177" y="157"/>
                    <a:pt x="177" y="157"/>
                  </a:cubicBezTo>
                  <a:cubicBezTo>
                    <a:pt x="181" y="157"/>
                    <a:pt x="184" y="154"/>
                    <a:pt x="184" y="150"/>
                  </a:cubicBezTo>
                  <a:cubicBezTo>
                    <a:pt x="184" y="54"/>
                    <a:pt x="184" y="54"/>
                    <a:pt x="184" y="54"/>
                  </a:cubicBezTo>
                  <a:cubicBezTo>
                    <a:pt x="184" y="51"/>
                    <a:pt x="181" y="47"/>
                    <a:pt x="177" y="47"/>
                  </a:cubicBezTo>
                  <a:close/>
                  <a:moveTo>
                    <a:pt x="153" y="133"/>
                  </a:moveTo>
                  <a:cubicBezTo>
                    <a:pt x="153" y="133"/>
                    <a:pt x="153" y="133"/>
                    <a:pt x="153" y="133"/>
                  </a:cubicBezTo>
                  <a:cubicBezTo>
                    <a:pt x="157" y="133"/>
                    <a:pt x="160" y="130"/>
                    <a:pt x="160" y="126"/>
                  </a:cubicBezTo>
                  <a:cubicBezTo>
                    <a:pt x="160" y="31"/>
                    <a:pt x="160" y="31"/>
                    <a:pt x="160" y="31"/>
                  </a:cubicBezTo>
                  <a:cubicBezTo>
                    <a:pt x="160" y="27"/>
                    <a:pt x="157" y="24"/>
                    <a:pt x="153" y="24"/>
                  </a:cubicBezTo>
                  <a:cubicBezTo>
                    <a:pt x="149" y="24"/>
                    <a:pt x="146" y="27"/>
                    <a:pt x="146" y="31"/>
                  </a:cubicBezTo>
                  <a:cubicBezTo>
                    <a:pt x="146" y="119"/>
                    <a:pt x="146" y="119"/>
                    <a:pt x="146" y="119"/>
                  </a:cubicBezTo>
                  <a:cubicBezTo>
                    <a:pt x="31" y="119"/>
                    <a:pt x="31" y="119"/>
                    <a:pt x="31" y="119"/>
                  </a:cubicBezTo>
                  <a:cubicBezTo>
                    <a:pt x="27" y="119"/>
                    <a:pt x="24" y="122"/>
                    <a:pt x="24" y="126"/>
                  </a:cubicBezTo>
                  <a:cubicBezTo>
                    <a:pt x="24" y="130"/>
                    <a:pt x="27" y="133"/>
                    <a:pt x="31" y="133"/>
                  </a:cubicBezTo>
                  <a:cubicBezTo>
                    <a:pt x="153" y="133"/>
                    <a:pt x="153" y="133"/>
                    <a:pt x="153" y="133"/>
                  </a:cubicBezTo>
                  <a:cubicBezTo>
                    <a:pt x="153" y="133"/>
                    <a:pt x="153" y="133"/>
                    <a:pt x="153" y="13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245B84"/>
                </a:solidFill>
                <a:cs typeface="+mn-ea"/>
                <a:sym typeface="+mn-lt"/>
              </a:endParaRPr>
            </a:p>
          </p:txBody>
        </p:sp>
      </p:grpSp>
      <p:grpSp>
        <p:nvGrpSpPr>
          <p:cNvPr id="20" name="组合 19"/>
          <p:cNvGrpSpPr/>
          <p:nvPr/>
        </p:nvGrpSpPr>
        <p:grpSpPr>
          <a:xfrm>
            <a:off x="1323339" y="4111251"/>
            <a:ext cx="2327733" cy="1246835"/>
            <a:chOff x="4608063" y="4726146"/>
            <a:chExt cx="2327733" cy="1246835"/>
          </a:xfrm>
        </p:grpSpPr>
        <p:sp>
          <p:nvSpPr>
            <p:cNvPr id="21" name="文本框 20"/>
            <p:cNvSpPr txBox="1"/>
            <p:nvPr/>
          </p:nvSpPr>
          <p:spPr>
            <a:xfrm>
              <a:off x="4877665" y="4726146"/>
              <a:ext cx="1762007" cy="319405"/>
            </a:xfrm>
            <a:prstGeom prst="rect">
              <a:avLst/>
            </a:prstGeom>
            <a:noFill/>
          </p:spPr>
          <p:txBody>
            <a:bodyPr wrap="square" rtlCol="0">
              <a:spAutoFit/>
            </a:bodyPr>
            <a:lstStyle/>
            <a:p>
              <a:pPr algn="ctr"/>
              <a:r>
                <a:rPr lang="zh-CN" altLang="en-US" sz="1400" b="1" dirty="0">
                  <a:solidFill>
                    <a:srgbClr val="FAEADB"/>
                  </a:solidFill>
                  <a:cs typeface="+mn-ea"/>
                  <a:sym typeface="+mn-lt"/>
                </a:rPr>
                <a:t>单击此处输入标题</a:t>
              </a:r>
              <a:endParaRPr lang="zh-CN" altLang="en-US" sz="2000" b="1" dirty="0">
                <a:solidFill>
                  <a:srgbClr val="FAEADB"/>
                </a:solidFill>
                <a:cs typeface="+mn-ea"/>
                <a:sym typeface="+mn-lt"/>
              </a:endParaRPr>
            </a:p>
          </p:txBody>
        </p:sp>
        <p:sp>
          <p:nvSpPr>
            <p:cNvPr id="22" name="矩形 21"/>
            <p:cNvSpPr/>
            <p:nvPr/>
          </p:nvSpPr>
          <p:spPr>
            <a:xfrm>
              <a:off x="4608063" y="5078249"/>
              <a:ext cx="2327733" cy="894732"/>
            </a:xfrm>
            <a:prstGeom prst="rect">
              <a:avLst/>
            </a:prstGeom>
          </p:spPr>
          <p:txBody>
            <a:bodyPr wrap="square">
              <a:spAutoFit/>
            </a:bodyPr>
            <a:lstStyle/>
            <a:p>
              <a:pPr algn="ctr">
                <a:lnSpc>
                  <a:spcPct val="150000"/>
                </a:lnSpc>
              </a:pPr>
              <a:r>
                <a:rPr lang="zh-CN" altLang="en-US" sz="1200" b="1">
                  <a:solidFill>
                    <a:srgbClr val="FAEADB"/>
                  </a:solidFill>
                  <a:cs typeface="+mn-ea"/>
                  <a:sym typeface="+mn-lt"/>
                </a:rPr>
                <a:t>When a cigarette falls in love with a match,it is destined to be hurt.</a:t>
              </a:r>
              <a:endParaRPr lang="zh-CN" altLang="en-US" sz="1200" b="1" dirty="0">
                <a:solidFill>
                  <a:srgbClr val="FAEADB"/>
                </a:solidFill>
                <a:cs typeface="+mn-ea"/>
                <a:sym typeface="+mn-lt"/>
              </a:endParaRPr>
            </a:p>
          </p:txBody>
        </p:sp>
      </p:grpSp>
      <p:grpSp>
        <p:nvGrpSpPr>
          <p:cNvPr id="23" name="组合 22"/>
          <p:cNvGrpSpPr/>
          <p:nvPr/>
        </p:nvGrpSpPr>
        <p:grpSpPr>
          <a:xfrm>
            <a:off x="4893663" y="4111251"/>
            <a:ext cx="2327733" cy="1246835"/>
            <a:chOff x="4608063" y="4726146"/>
            <a:chExt cx="2327733" cy="1246835"/>
          </a:xfrm>
        </p:grpSpPr>
        <p:sp>
          <p:nvSpPr>
            <p:cNvPr id="24" name="文本框 23"/>
            <p:cNvSpPr txBox="1"/>
            <p:nvPr/>
          </p:nvSpPr>
          <p:spPr>
            <a:xfrm>
              <a:off x="4877665" y="4726146"/>
              <a:ext cx="1762007" cy="319405"/>
            </a:xfrm>
            <a:prstGeom prst="rect">
              <a:avLst/>
            </a:prstGeom>
            <a:noFill/>
          </p:spPr>
          <p:txBody>
            <a:bodyPr wrap="square" rtlCol="0">
              <a:spAutoFit/>
            </a:bodyPr>
            <a:lstStyle/>
            <a:p>
              <a:pPr algn="ctr"/>
              <a:r>
                <a:rPr lang="zh-CN" altLang="en-US" sz="1400" b="1" dirty="0">
                  <a:solidFill>
                    <a:srgbClr val="FAEADB"/>
                  </a:solidFill>
                  <a:cs typeface="+mn-ea"/>
                  <a:sym typeface="+mn-lt"/>
                </a:rPr>
                <a:t>单击此处输入标题</a:t>
              </a:r>
              <a:endParaRPr lang="zh-CN" altLang="en-US" sz="2000" b="1" dirty="0">
                <a:solidFill>
                  <a:srgbClr val="FAEADB"/>
                </a:solidFill>
                <a:cs typeface="+mn-ea"/>
                <a:sym typeface="+mn-lt"/>
              </a:endParaRPr>
            </a:p>
          </p:txBody>
        </p:sp>
        <p:sp>
          <p:nvSpPr>
            <p:cNvPr id="25" name="矩形 24"/>
            <p:cNvSpPr/>
            <p:nvPr/>
          </p:nvSpPr>
          <p:spPr>
            <a:xfrm>
              <a:off x="4608063" y="5078249"/>
              <a:ext cx="2327733" cy="894732"/>
            </a:xfrm>
            <a:prstGeom prst="rect">
              <a:avLst/>
            </a:prstGeom>
          </p:spPr>
          <p:txBody>
            <a:bodyPr wrap="square">
              <a:spAutoFit/>
            </a:bodyPr>
            <a:lstStyle/>
            <a:p>
              <a:pPr algn="ctr">
                <a:lnSpc>
                  <a:spcPct val="150000"/>
                </a:lnSpc>
              </a:pPr>
              <a:r>
                <a:rPr lang="zh-CN" altLang="en-US" sz="1200" b="1" dirty="0">
                  <a:solidFill>
                    <a:srgbClr val="FAEADB"/>
                  </a:solidFill>
                  <a:cs typeface="+mn-ea"/>
                  <a:sym typeface="+mn-lt"/>
                </a:rPr>
                <a:t>When a cigarette falls in love with a match,it is destined to be hurt.</a:t>
              </a:r>
            </a:p>
          </p:txBody>
        </p:sp>
      </p:grpSp>
      <p:grpSp>
        <p:nvGrpSpPr>
          <p:cNvPr id="26" name="组合 25"/>
          <p:cNvGrpSpPr/>
          <p:nvPr/>
        </p:nvGrpSpPr>
        <p:grpSpPr>
          <a:xfrm>
            <a:off x="8540925" y="4111251"/>
            <a:ext cx="2327733" cy="1246835"/>
            <a:chOff x="4608063" y="4726146"/>
            <a:chExt cx="2327733" cy="1246835"/>
          </a:xfrm>
        </p:grpSpPr>
        <p:sp>
          <p:nvSpPr>
            <p:cNvPr id="27" name="文本框 26"/>
            <p:cNvSpPr txBox="1"/>
            <p:nvPr/>
          </p:nvSpPr>
          <p:spPr>
            <a:xfrm>
              <a:off x="4877665" y="4726146"/>
              <a:ext cx="1762007" cy="319405"/>
            </a:xfrm>
            <a:prstGeom prst="rect">
              <a:avLst/>
            </a:prstGeom>
            <a:noFill/>
          </p:spPr>
          <p:txBody>
            <a:bodyPr wrap="square" rtlCol="0">
              <a:spAutoFit/>
            </a:bodyPr>
            <a:lstStyle/>
            <a:p>
              <a:pPr algn="ctr"/>
              <a:r>
                <a:rPr lang="zh-CN" altLang="en-US" sz="1400" b="1" dirty="0">
                  <a:solidFill>
                    <a:srgbClr val="FAEADB"/>
                  </a:solidFill>
                  <a:cs typeface="+mn-ea"/>
                  <a:sym typeface="+mn-lt"/>
                </a:rPr>
                <a:t>单击此处输入标题</a:t>
              </a:r>
              <a:endParaRPr lang="zh-CN" altLang="en-US" sz="2000" b="1" dirty="0">
                <a:solidFill>
                  <a:srgbClr val="FAEADB"/>
                </a:solidFill>
                <a:cs typeface="+mn-ea"/>
                <a:sym typeface="+mn-lt"/>
              </a:endParaRPr>
            </a:p>
          </p:txBody>
        </p:sp>
        <p:sp>
          <p:nvSpPr>
            <p:cNvPr id="28" name="矩形 27"/>
            <p:cNvSpPr/>
            <p:nvPr/>
          </p:nvSpPr>
          <p:spPr>
            <a:xfrm>
              <a:off x="4608063" y="5078249"/>
              <a:ext cx="2327733" cy="894732"/>
            </a:xfrm>
            <a:prstGeom prst="rect">
              <a:avLst/>
            </a:prstGeom>
          </p:spPr>
          <p:txBody>
            <a:bodyPr wrap="square">
              <a:spAutoFit/>
            </a:bodyPr>
            <a:lstStyle/>
            <a:p>
              <a:pPr algn="ctr">
                <a:lnSpc>
                  <a:spcPct val="150000"/>
                </a:lnSpc>
              </a:pPr>
              <a:r>
                <a:rPr lang="zh-CN" altLang="en-US" sz="1200" b="1">
                  <a:solidFill>
                    <a:srgbClr val="FAEADB"/>
                  </a:solidFill>
                  <a:cs typeface="+mn-ea"/>
                  <a:sym typeface="+mn-lt"/>
                </a:rPr>
                <a:t>When a cigarette falls in love with a match,it is destined to be hurt.</a:t>
              </a:r>
              <a:endParaRPr lang="zh-CN" altLang="en-US" sz="1200" b="1" dirty="0">
                <a:solidFill>
                  <a:srgbClr val="FAEADB"/>
                </a:solidFill>
                <a:cs typeface="+mn-ea"/>
                <a:sym typeface="+mn-lt"/>
              </a:endParaRPr>
            </a:p>
          </p:txBody>
        </p:sp>
      </p:grpSp>
      <p:sp>
        <p:nvSpPr>
          <p:cNvPr id="36" name="文本框 35"/>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599382369"/>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8" grpId="1"/>
      <p:bldP spid="9" grpId="0"/>
      <p:bldP spid="9"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a:extLst>
              <a:ext uri="{FF2B5EF4-FFF2-40B4-BE49-F238E27FC236}">
                <a16:creationId xmlns:a16="http://schemas.microsoft.com/office/drawing/2014/main" id="{60ADEF7E-38B5-4159-B29E-43998F220C1E}"/>
              </a:ext>
            </a:extLst>
          </p:cNvPr>
          <p:cNvGrpSpPr/>
          <p:nvPr>
            <p:custDataLst>
              <p:tags r:id="rId1"/>
            </p:custDataLst>
          </p:nvPr>
        </p:nvGrpSpPr>
        <p:grpSpPr>
          <a:xfrm>
            <a:off x="4032676" y="1584087"/>
            <a:ext cx="4126300" cy="4077337"/>
            <a:chOff x="4032676" y="1584087"/>
            <a:chExt cx="4126300" cy="4077337"/>
          </a:xfrm>
          <a:effectLst>
            <a:outerShdw blurRad="139700" dist="38100" dir="2700000" sx="101000" sy="101000" algn="tl" rotWithShape="0">
              <a:prstClr val="black">
                <a:alpha val="40000"/>
              </a:prstClr>
            </a:outerShdw>
          </a:effectLst>
        </p:grpSpPr>
        <p:sp>
          <p:nvSpPr>
            <p:cNvPr id="3" name="Freeform: Shape 104">
              <a:extLst>
                <a:ext uri="{FF2B5EF4-FFF2-40B4-BE49-F238E27FC236}">
                  <a16:creationId xmlns:a16="http://schemas.microsoft.com/office/drawing/2014/main" id="{5CDC7C21-DD7E-4DFD-AEBF-169BC97B242E}"/>
                </a:ext>
              </a:extLst>
            </p:cNvPr>
            <p:cNvSpPr>
              <a:spLocks/>
            </p:cNvSpPr>
            <p:nvPr/>
          </p:nvSpPr>
          <p:spPr bwMode="auto">
            <a:xfrm>
              <a:off x="5864361" y="2507720"/>
              <a:ext cx="2294615" cy="1032688"/>
            </a:xfrm>
            <a:custGeom>
              <a:avLst/>
              <a:gdLst/>
              <a:ahLst/>
              <a:cxnLst>
                <a:cxn ang="0">
                  <a:pos x="621" y="54"/>
                </a:cxn>
                <a:cxn ang="0">
                  <a:pos x="346" y="54"/>
                </a:cxn>
                <a:cxn ang="0">
                  <a:pos x="255" y="91"/>
                </a:cxn>
                <a:cxn ang="0">
                  <a:pos x="0" y="346"/>
                </a:cxn>
                <a:cxn ang="0">
                  <a:pos x="91" y="309"/>
                </a:cxn>
                <a:cxn ang="0">
                  <a:pos x="621" y="309"/>
                </a:cxn>
                <a:cxn ang="0">
                  <a:pos x="621" y="351"/>
                </a:cxn>
                <a:cxn ang="0">
                  <a:pos x="636" y="358"/>
                </a:cxn>
                <a:cxn ang="0">
                  <a:pos x="797" y="196"/>
                </a:cxn>
                <a:cxn ang="0">
                  <a:pos x="797" y="166"/>
                </a:cxn>
                <a:cxn ang="0">
                  <a:pos x="636" y="5"/>
                </a:cxn>
                <a:cxn ang="0">
                  <a:pos x="621" y="11"/>
                </a:cxn>
                <a:cxn ang="0">
                  <a:pos x="621" y="54"/>
                </a:cxn>
              </a:cxnLst>
              <a:rect l="0" t="0" r="r" b="b"/>
              <a:pathLst>
                <a:path w="805" h="363">
                  <a:moveTo>
                    <a:pt x="621" y="54"/>
                  </a:moveTo>
                  <a:cubicBezTo>
                    <a:pt x="346" y="54"/>
                    <a:pt x="346" y="54"/>
                    <a:pt x="346" y="54"/>
                  </a:cubicBezTo>
                  <a:cubicBezTo>
                    <a:pt x="310" y="54"/>
                    <a:pt x="279" y="68"/>
                    <a:pt x="255" y="91"/>
                  </a:cubicBezTo>
                  <a:cubicBezTo>
                    <a:pt x="0" y="346"/>
                    <a:pt x="0" y="346"/>
                    <a:pt x="0" y="346"/>
                  </a:cubicBezTo>
                  <a:cubicBezTo>
                    <a:pt x="23" y="323"/>
                    <a:pt x="55" y="309"/>
                    <a:pt x="91" y="309"/>
                  </a:cubicBezTo>
                  <a:cubicBezTo>
                    <a:pt x="621" y="309"/>
                    <a:pt x="621" y="309"/>
                    <a:pt x="621" y="309"/>
                  </a:cubicBezTo>
                  <a:cubicBezTo>
                    <a:pt x="621" y="351"/>
                    <a:pt x="621" y="351"/>
                    <a:pt x="621" y="351"/>
                  </a:cubicBezTo>
                  <a:cubicBezTo>
                    <a:pt x="621" y="359"/>
                    <a:pt x="630" y="363"/>
                    <a:pt x="636" y="358"/>
                  </a:cubicBezTo>
                  <a:cubicBezTo>
                    <a:pt x="797" y="196"/>
                    <a:pt x="797" y="196"/>
                    <a:pt x="797" y="196"/>
                  </a:cubicBezTo>
                  <a:cubicBezTo>
                    <a:pt x="805" y="188"/>
                    <a:pt x="805" y="175"/>
                    <a:pt x="797" y="166"/>
                  </a:cubicBezTo>
                  <a:cubicBezTo>
                    <a:pt x="636" y="5"/>
                    <a:pt x="636" y="5"/>
                    <a:pt x="636" y="5"/>
                  </a:cubicBezTo>
                  <a:cubicBezTo>
                    <a:pt x="630" y="0"/>
                    <a:pt x="621" y="3"/>
                    <a:pt x="621" y="11"/>
                  </a:cubicBezTo>
                  <a:lnTo>
                    <a:pt x="621" y="54"/>
                  </a:lnTo>
                  <a:close/>
                </a:path>
              </a:pathLst>
            </a:custGeom>
            <a:solidFill>
              <a:srgbClr val="F37895"/>
            </a:solidFill>
            <a:ln w="9525">
              <a:noFill/>
              <a:round/>
              <a:headEnd/>
              <a:tailEnd/>
            </a:ln>
          </p:spPr>
          <p:txBody>
            <a:bodyPr anchor="ctr"/>
            <a:lstStyle/>
            <a:p>
              <a:pPr algn="ctr"/>
              <a:endParaRPr>
                <a:solidFill>
                  <a:schemeClr val="bg1"/>
                </a:solidFill>
                <a:cs typeface="+mn-ea"/>
                <a:sym typeface="+mn-lt"/>
              </a:endParaRPr>
            </a:p>
          </p:txBody>
        </p:sp>
        <p:sp>
          <p:nvSpPr>
            <p:cNvPr id="4" name="Freeform: Shape 107">
              <a:extLst>
                <a:ext uri="{FF2B5EF4-FFF2-40B4-BE49-F238E27FC236}">
                  <a16:creationId xmlns:a16="http://schemas.microsoft.com/office/drawing/2014/main" id="{284DDA2D-D65E-4AFF-B824-5F92893A7FC5}"/>
                </a:ext>
              </a:extLst>
            </p:cNvPr>
            <p:cNvSpPr>
              <a:spLocks/>
            </p:cNvSpPr>
            <p:nvPr/>
          </p:nvSpPr>
          <p:spPr bwMode="auto">
            <a:xfrm>
              <a:off x="5279024" y="1584087"/>
              <a:ext cx="1119488" cy="2330225"/>
            </a:xfrm>
            <a:custGeom>
              <a:avLst/>
              <a:gdLst/>
              <a:ahLst/>
              <a:cxnLst>
                <a:cxn ang="0">
                  <a:pos x="95" y="138"/>
                </a:cxn>
                <a:cxn ang="0">
                  <a:pos x="10" y="400"/>
                </a:cxn>
                <a:cxn ang="0">
                  <a:pos x="18" y="497"/>
                </a:cxn>
                <a:cxn ang="0">
                  <a:pos x="182" y="818"/>
                </a:cxn>
                <a:cxn ang="0">
                  <a:pos x="174" y="721"/>
                </a:cxn>
                <a:cxn ang="0">
                  <a:pos x="338" y="217"/>
                </a:cxn>
                <a:cxn ang="0">
                  <a:pos x="379" y="230"/>
                </a:cxn>
                <a:cxn ang="0">
                  <a:pos x="389" y="218"/>
                </a:cxn>
                <a:cxn ang="0">
                  <a:pos x="286" y="14"/>
                </a:cxn>
                <a:cxn ang="0">
                  <a:pos x="257" y="5"/>
                </a:cxn>
                <a:cxn ang="0">
                  <a:pos x="54" y="109"/>
                </a:cxn>
                <a:cxn ang="0">
                  <a:pos x="55" y="125"/>
                </a:cxn>
                <a:cxn ang="0">
                  <a:pos x="95" y="138"/>
                </a:cxn>
              </a:cxnLst>
              <a:rect l="0" t="0" r="r" b="b"/>
              <a:pathLst>
                <a:path w="393" h="818">
                  <a:moveTo>
                    <a:pt x="95" y="138"/>
                  </a:moveTo>
                  <a:cubicBezTo>
                    <a:pt x="10" y="400"/>
                    <a:pt x="10" y="400"/>
                    <a:pt x="10" y="400"/>
                  </a:cubicBezTo>
                  <a:cubicBezTo>
                    <a:pt x="0" y="433"/>
                    <a:pt x="3" y="468"/>
                    <a:pt x="18" y="497"/>
                  </a:cubicBezTo>
                  <a:cubicBezTo>
                    <a:pt x="182" y="818"/>
                    <a:pt x="182" y="818"/>
                    <a:pt x="182" y="818"/>
                  </a:cubicBezTo>
                  <a:cubicBezTo>
                    <a:pt x="167" y="789"/>
                    <a:pt x="163" y="755"/>
                    <a:pt x="174" y="721"/>
                  </a:cubicBezTo>
                  <a:cubicBezTo>
                    <a:pt x="338" y="217"/>
                    <a:pt x="338" y="217"/>
                    <a:pt x="338" y="217"/>
                  </a:cubicBezTo>
                  <a:cubicBezTo>
                    <a:pt x="379" y="230"/>
                    <a:pt x="379" y="230"/>
                    <a:pt x="379" y="230"/>
                  </a:cubicBezTo>
                  <a:cubicBezTo>
                    <a:pt x="386" y="232"/>
                    <a:pt x="393" y="225"/>
                    <a:pt x="389" y="218"/>
                  </a:cubicBezTo>
                  <a:cubicBezTo>
                    <a:pt x="286" y="14"/>
                    <a:pt x="286" y="14"/>
                    <a:pt x="286" y="14"/>
                  </a:cubicBezTo>
                  <a:cubicBezTo>
                    <a:pt x="280" y="4"/>
                    <a:pt x="267" y="0"/>
                    <a:pt x="257" y="5"/>
                  </a:cubicBezTo>
                  <a:cubicBezTo>
                    <a:pt x="54" y="109"/>
                    <a:pt x="54" y="109"/>
                    <a:pt x="54" y="109"/>
                  </a:cubicBezTo>
                  <a:cubicBezTo>
                    <a:pt x="47" y="112"/>
                    <a:pt x="48" y="122"/>
                    <a:pt x="55" y="125"/>
                  </a:cubicBezTo>
                  <a:lnTo>
                    <a:pt x="95" y="138"/>
                  </a:lnTo>
                  <a:close/>
                </a:path>
              </a:pathLst>
            </a:custGeom>
            <a:solidFill>
              <a:srgbClr val="F38355"/>
            </a:solidFill>
            <a:ln w="9525">
              <a:noFill/>
              <a:round/>
              <a:headEnd/>
              <a:tailEnd/>
            </a:ln>
          </p:spPr>
          <p:txBody>
            <a:bodyPr anchor="ctr"/>
            <a:lstStyle/>
            <a:p>
              <a:pPr algn="ctr"/>
              <a:endParaRPr>
                <a:solidFill>
                  <a:schemeClr val="bg1"/>
                </a:solidFill>
                <a:cs typeface="+mn-ea"/>
                <a:sym typeface="+mn-lt"/>
              </a:endParaRPr>
            </a:p>
          </p:txBody>
        </p:sp>
        <p:sp>
          <p:nvSpPr>
            <p:cNvPr id="5" name="Freeform: Shape 110">
              <a:extLst>
                <a:ext uri="{FF2B5EF4-FFF2-40B4-BE49-F238E27FC236}">
                  <a16:creationId xmlns:a16="http://schemas.microsoft.com/office/drawing/2014/main" id="{A3EB4632-7A3F-4969-883C-CCA88674E220}"/>
                </a:ext>
              </a:extLst>
            </p:cNvPr>
            <p:cNvSpPr>
              <a:spLocks/>
            </p:cNvSpPr>
            <p:nvPr/>
          </p:nvSpPr>
          <p:spPr bwMode="auto">
            <a:xfrm>
              <a:off x="4032676" y="3017386"/>
              <a:ext cx="2143273" cy="1268603"/>
            </a:xfrm>
            <a:custGeom>
              <a:avLst/>
              <a:gdLst/>
              <a:ahLst/>
              <a:cxnLst>
                <a:cxn ang="0">
                  <a:pos x="79" y="255"/>
                </a:cxn>
                <a:cxn ang="0">
                  <a:pos x="301" y="417"/>
                </a:cxn>
                <a:cxn ang="0">
                  <a:pos x="396" y="440"/>
                </a:cxn>
                <a:cxn ang="0">
                  <a:pos x="752" y="383"/>
                </a:cxn>
                <a:cxn ang="0">
                  <a:pos x="658" y="361"/>
                </a:cxn>
                <a:cxn ang="0">
                  <a:pos x="229" y="49"/>
                </a:cxn>
                <a:cxn ang="0">
                  <a:pos x="254" y="15"/>
                </a:cxn>
                <a:cxn ang="0">
                  <a:pos x="245" y="1"/>
                </a:cxn>
                <a:cxn ang="0">
                  <a:pos x="20" y="36"/>
                </a:cxn>
                <a:cxn ang="0">
                  <a:pos x="2" y="61"/>
                </a:cxn>
                <a:cxn ang="0">
                  <a:pos x="38" y="286"/>
                </a:cxn>
                <a:cxn ang="0">
                  <a:pos x="54" y="290"/>
                </a:cxn>
                <a:cxn ang="0">
                  <a:pos x="79" y="255"/>
                </a:cxn>
              </a:cxnLst>
              <a:rect l="0" t="0" r="r" b="b"/>
              <a:pathLst>
                <a:path w="752" h="445">
                  <a:moveTo>
                    <a:pt x="79" y="255"/>
                  </a:moveTo>
                  <a:cubicBezTo>
                    <a:pt x="301" y="417"/>
                    <a:pt x="301" y="417"/>
                    <a:pt x="301" y="417"/>
                  </a:cubicBezTo>
                  <a:cubicBezTo>
                    <a:pt x="330" y="438"/>
                    <a:pt x="364" y="445"/>
                    <a:pt x="396" y="440"/>
                  </a:cubicBezTo>
                  <a:cubicBezTo>
                    <a:pt x="752" y="383"/>
                    <a:pt x="752" y="383"/>
                    <a:pt x="752" y="383"/>
                  </a:cubicBezTo>
                  <a:cubicBezTo>
                    <a:pt x="720" y="389"/>
                    <a:pt x="686" y="381"/>
                    <a:pt x="658" y="361"/>
                  </a:cubicBezTo>
                  <a:cubicBezTo>
                    <a:pt x="229" y="49"/>
                    <a:pt x="229" y="49"/>
                    <a:pt x="229" y="49"/>
                  </a:cubicBezTo>
                  <a:cubicBezTo>
                    <a:pt x="254" y="15"/>
                    <a:pt x="254" y="15"/>
                    <a:pt x="254" y="15"/>
                  </a:cubicBezTo>
                  <a:cubicBezTo>
                    <a:pt x="258" y="8"/>
                    <a:pt x="253" y="0"/>
                    <a:pt x="245" y="1"/>
                  </a:cubicBezTo>
                  <a:cubicBezTo>
                    <a:pt x="20" y="36"/>
                    <a:pt x="20" y="36"/>
                    <a:pt x="20" y="36"/>
                  </a:cubicBezTo>
                  <a:cubicBezTo>
                    <a:pt x="8" y="38"/>
                    <a:pt x="0" y="49"/>
                    <a:pt x="2" y="61"/>
                  </a:cubicBezTo>
                  <a:cubicBezTo>
                    <a:pt x="38" y="286"/>
                    <a:pt x="38" y="286"/>
                    <a:pt x="38" y="286"/>
                  </a:cubicBezTo>
                  <a:cubicBezTo>
                    <a:pt x="39" y="294"/>
                    <a:pt x="49" y="296"/>
                    <a:pt x="54" y="290"/>
                  </a:cubicBezTo>
                  <a:lnTo>
                    <a:pt x="79" y="255"/>
                  </a:lnTo>
                  <a:close/>
                </a:path>
              </a:pathLst>
            </a:custGeom>
            <a:solidFill>
              <a:srgbClr val="F37895"/>
            </a:solidFill>
            <a:ln w="9525">
              <a:noFill/>
              <a:round/>
              <a:headEnd/>
              <a:tailEnd/>
            </a:ln>
          </p:spPr>
          <p:txBody>
            <a:bodyPr anchor="ctr"/>
            <a:lstStyle/>
            <a:p>
              <a:pPr algn="ctr"/>
              <a:endParaRPr>
                <a:solidFill>
                  <a:schemeClr val="bg1"/>
                </a:solidFill>
                <a:cs typeface="+mn-ea"/>
                <a:sym typeface="+mn-lt"/>
              </a:endParaRPr>
            </a:p>
          </p:txBody>
        </p:sp>
        <p:sp>
          <p:nvSpPr>
            <p:cNvPr id="6" name="Freeform: Shape 113">
              <a:extLst>
                <a:ext uri="{FF2B5EF4-FFF2-40B4-BE49-F238E27FC236}">
                  <a16:creationId xmlns:a16="http://schemas.microsoft.com/office/drawing/2014/main" id="{A99D949D-3E14-4903-A4AF-988AB3D09277}"/>
                </a:ext>
              </a:extLst>
            </p:cNvPr>
            <p:cNvSpPr>
              <a:spLocks/>
            </p:cNvSpPr>
            <p:nvPr/>
          </p:nvSpPr>
          <p:spPr bwMode="auto">
            <a:xfrm>
              <a:off x="4889540" y="3807482"/>
              <a:ext cx="1593544" cy="1853942"/>
            </a:xfrm>
            <a:custGeom>
              <a:avLst/>
              <a:gdLst/>
              <a:ahLst/>
              <a:cxnLst>
                <a:cxn ang="0">
                  <a:pos x="228" y="602"/>
                </a:cxn>
                <a:cxn ang="0">
                  <a:pos x="451" y="440"/>
                </a:cxn>
                <a:cxn ang="0">
                  <a:pos x="502" y="357"/>
                </a:cxn>
                <a:cxn ang="0">
                  <a:pos x="559" y="0"/>
                </a:cxn>
                <a:cxn ang="0">
                  <a:pos x="507" y="84"/>
                </a:cxn>
                <a:cxn ang="0">
                  <a:pos x="79" y="395"/>
                </a:cxn>
                <a:cxn ang="0">
                  <a:pos x="54" y="361"/>
                </a:cxn>
                <a:cxn ang="0">
                  <a:pos x="38" y="365"/>
                </a:cxn>
                <a:cxn ang="0">
                  <a:pos x="2" y="590"/>
                </a:cxn>
                <a:cxn ang="0">
                  <a:pos x="20" y="614"/>
                </a:cxn>
                <a:cxn ang="0">
                  <a:pos x="245" y="650"/>
                </a:cxn>
                <a:cxn ang="0">
                  <a:pos x="253" y="636"/>
                </a:cxn>
                <a:cxn ang="0">
                  <a:pos x="228" y="602"/>
                </a:cxn>
              </a:cxnLst>
              <a:rect l="0" t="0" r="r" b="b"/>
              <a:pathLst>
                <a:path w="559" h="651">
                  <a:moveTo>
                    <a:pt x="228" y="602"/>
                  </a:moveTo>
                  <a:cubicBezTo>
                    <a:pt x="451" y="440"/>
                    <a:pt x="451" y="440"/>
                    <a:pt x="451" y="440"/>
                  </a:cubicBezTo>
                  <a:cubicBezTo>
                    <a:pt x="480" y="419"/>
                    <a:pt x="497" y="389"/>
                    <a:pt x="502" y="357"/>
                  </a:cubicBezTo>
                  <a:cubicBezTo>
                    <a:pt x="559" y="0"/>
                    <a:pt x="559" y="0"/>
                    <a:pt x="559" y="0"/>
                  </a:cubicBezTo>
                  <a:cubicBezTo>
                    <a:pt x="553" y="33"/>
                    <a:pt x="536" y="63"/>
                    <a:pt x="507" y="84"/>
                  </a:cubicBezTo>
                  <a:cubicBezTo>
                    <a:pt x="79" y="395"/>
                    <a:pt x="79" y="395"/>
                    <a:pt x="79" y="395"/>
                  </a:cubicBezTo>
                  <a:cubicBezTo>
                    <a:pt x="54" y="361"/>
                    <a:pt x="54" y="361"/>
                    <a:pt x="54" y="361"/>
                  </a:cubicBezTo>
                  <a:cubicBezTo>
                    <a:pt x="49" y="355"/>
                    <a:pt x="39" y="357"/>
                    <a:pt x="38" y="365"/>
                  </a:cubicBezTo>
                  <a:cubicBezTo>
                    <a:pt x="2" y="590"/>
                    <a:pt x="2" y="590"/>
                    <a:pt x="2" y="590"/>
                  </a:cubicBezTo>
                  <a:cubicBezTo>
                    <a:pt x="0" y="602"/>
                    <a:pt x="8" y="613"/>
                    <a:pt x="20" y="614"/>
                  </a:cubicBezTo>
                  <a:cubicBezTo>
                    <a:pt x="245" y="650"/>
                    <a:pt x="245" y="650"/>
                    <a:pt x="245" y="650"/>
                  </a:cubicBezTo>
                  <a:cubicBezTo>
                    <a:pt x="253" y="651"/>
                    <a:pt x="258" y="642"/>
                    <a:pt x="253" y="636"/>
                  </a:cubicBezTo>
                  <a:lnTo>
                    <a:pt x="228" y="602"/>
                  </a:lnTo>
                  <a:close/>
                </a:path>
              </a:pathLst>
            </a:custGeom>
            <a:solidFill>
              <a:srgbClr val="F37895"/>
            </a:solidFill>
            <a:ln w="9525">
              <a:noFill/>
              <a:round/>
              <a:headEnd/>
              <a:tailEnd/>
            </a:ln>
          </p:spPr>
          <p:txBody>
            <a:bodyPr anchor="ctr"/>
            <a:lstStyle/>
            <a:p>
              <a:pPr algn="ctr"/>
              <a:endParaRPr>
                <a:solidFill>
                  <a:schemeClr val="bg1"/>
                </a:solidFill>
                <a:cs typeface="+mn-ea"/>
                <a:sym typeface="+mn-lt"/>
              </a:endParaRPr>
            </a:p>
          </p:txBody>
        </p:sp>
        <p:sp>
          <p:nvSpPr>
            <p:cNvPr id="7" name="Freeform: Shape 116">
              <a:extLst>
                <a:ext uri="{FF2B5EF4-FFF2-40B4-BE49-F238E27FC236}">
                  <a16:creationId xmlns:a16="http://schemas.microsoft.com/office/drawing/2014/main" id="{27E28B6D-BD5C-46B4-844E-F32B212BD4CE}"/>
                </a:ext>
              </a:extLst>
            </p:cNvPr>
            <p:cNvSpPr>
              <a:spLocks/>
            </p:cNvSpPr>
            <p:nvPr/>
          </p:nvSpPr>
          <p:spPr bwMode="auto">
            <a:xfrm>
              <a:off x="6285004" y="3426900"/>
              <a:ext cx="1497843" cy="2043120"/>
            </a:xfrm>
            <a:custGeom>
              <a:avLst/>
              <a:gdLst/>
              <a:ahLst/>
              <a:cxnLst>
                <a:cxn ang="0">
                  <a:pos x="470" y="500"/>
                </a:cxn>
                <a:cxn ang="0">
                  <a:pos x="385" y="238"/>
                </a:cxn>
                <a:cxn ang="0">
                  <a:pos x="322" y="164"/>
                </a:cxn>
                <a:cxn ang="0">
                  <a:pos x="0" y="0"/>
                </a:cxn>
                <a:cxn ang="0">
                  <a:pos x="64" y="74"/>
                </a:cxn>
                <a:cxn ang="0">
                  <a:pos x="228" y="578"/>
                </a:cxn>
                <a:cxn ang="0">
                  <a:pos x="187" y="592"/>
                </a:cxn>
                <a:cxn ang="0">
                  <a:pos x="186" y="608"/>
                </a:cxn>
                <a:cxn ang="0">
                  <a:pos x="389" y="711"/>
                </a:cxn>
                <a:cxn ang="0">
                  <a:pos x="418" y="702"/>
                </a:cxn>
                <a:cxn ang="0">
                  <a:pos x="521" y="499"/>
                </a:cxn>
                <a:cxn ang="0">
                  <a:pos x="511" y="486"/>
                </a:cxn>
                <a:cxn ang="0">
                  <a:pos x="470" y="500"/>
                </a:cxn>
              </a:cxnLst>
              <a:rect l="0" t="0" r="r" b="b"/>
              <a:pathLst>
                <a:path w="525" h="717">
                  <a:moveTo>
                    <a:pt x="470" y="500"/>
                  </a:moveTo>
                  <a:cubicBezTo>
                    <a:pt x="385" y="238"/>
                    <a:pt x="385" y="238"/>
                    <a:pt x="385" y="238"/>
                  </a:cubicBezTo>
                  <a:cubicBezTo>
                    <a:pt x="374" y="204"/>
                    <a:pt x="351" y="178"/>
                    <a:pt x="322" y="164"/>
                  </a:cubicBezTo>
                  <a:cubicBezTo>
                    <a:pt x="0" y="0"/>
                    <a:pt x="0" y="0"/>
                    <a:pt x="0" y="0"/>
                  </a:cubicBezTo>
                  <a:cubicBezTo>
                    <a:pt x="30" y="15"/>
                    <a:pt x="53" y="41"/>
                    <a:pt x="64" y="74"/>
                  </a:cubicBezTo>
                  <a:cubicBezTo>
                    <a:pt x="228" y="578"/>
                    <a:pt x="228" y="578"/>
                    <a:pt x="228" y="578"/>
                  </a:cubicBezTo>
                  <a:cubicBezTo>
                    <a:pt x="187" y="592"/>
                    <a:pt x="187" y="592"/>
                    <a:pt x="187" y="592"/>
                  </a:cubicBezTo>
                  <a:cubicBezTo>
                    <a:pt x="180" y="594"/>
                    <a:pt x="179" y="604"/>
                    <a:pt x="186" y="608"/>
                  </a:cubicBezTo>
                  <a:cubicBezTo>
                    <a:pt x="389" y="711"/>
                    <a:pt x="389" y="711"/>
                    <a:pt x="389" y="711"/>
                  </a:cubicBezTo>
                  <a:cubicBezTo>
                    <a:pt x="400" y="717"/>
                    <a:pt x="412" y="712"/>
                    <a:pt x="418" y="702"/>
                  </a:cubicBezTo>
                  <a:cubicBezTo>
                    <a:pt x="521" y="499"/>
                    <a:pt x="521" y="499"/>
                    <a:pt x="521" y="499"/>
                  </a:cubicBezTo>
                  <a:cubicBezTo>
                    <a:pt x="525" y="492"/>
                    <a:pt x="518" y="484"/>
                    <a:pt x="511" y="486"/>
                  </a:cubicBezTo>
                  <a:lnTo>
                    <a:pt x="470" y="500"/>
                  </a:lnTo>
                  <a:close/>
                </a:path>
              </a:pathLst>
            </a:custGeom>
            <a:solidFill>
              <a:srgbClr val="F38355"/>
            </a:solidFill>
            <a:ln w="9525">
              <a:noFill/>
              <a:round/>
              <a:headEnd/>
              <a:tailEnd/>
            </a:ln>
          </p:spPr>
          <p:txBody>
            <a:bodyPr anchor="ctr"/>
            <a:lstStyle/>
            <a:p>
              <a:pPr algn="ctr"/>
              <a:endParaRPr>
                <a:solidFill>
                  <a:schemeClr val="bg1"/>
                </a:solidFill>
                <a:cs typeface="+mn-ea"/>
                <a:sym typeface="+mn-lt"/>
              </a:endParaRPr>
            </a:p>
          </p:txBody>
        </p:sp>
        <p:grpSp>
          <p:nvGrpSpPr>
            <p:cNvPr id="8" name="Group 118">
              <a:extLst>
                <a:ext uri="{FF2B5EF4-FFF2-40B4-BE49-F238E27FC236}">
                  <a16:creationId xmlns:a16="http://schemas.microsoft.com/office/drawing/2014/main" id="{5AEDE233-28E9-4203-AFBB-E3E93E02705E}"/>
                </a:ext>
              </a:extLst>
            </p:cNvPr>
            <p:cNvGrpSpPr/>
            <p:nvPr/>
          </p:nvGrpSpPr>
          <p:grpSpPr>
            <a:xfrm>
              <a:off x="5757532" y="3386839"/>
              <a:ext cx="727779" cy="727778"/>
              <a:chOff x="4330700" y="2847975"/>
              <a:chExt cx="519113" cy="519113"/>
            </a:xfrm>
          </p:grpSpPr>
          <p:sp>
            <p:nvSpPr>
              <p:cNvPr id="14" name="Oval 119">
                <a:extLst>
                  <a:ext uri="{FF2B5EF4-FFF2-40B4-BE49-F238E27FC236}">
                    <a16:creationId xmlns:a16="http://schemas.microsoft.com/office/drawing/2014/main" id="{6A971A16-F244-40A3-B5A4-BD7DCFC7C77D}"/>
                  </a:ext>
                </a:extLst>
              </p:cNvPr>
              <p:cNvSpPr>
                <a:spLocks/>
              </p:cNvSpPr>
              <p:nvPr/>
            </p:nvSpPr>
            <p:spPr bwMode="auto">
              <a:xfrm>
                <a:off x="4330700" y="2847975"/>
                <a:ext cx="519113" cy="519113"/>
              </a:xfrm>
              <a:prstGeom prst="ellipse">
                <a:avLst/>
              </a:prstGeom>
              <a:solidFill>
                <a:schemeClr val="bg1">
                  <a:lumMod val="75000"/>
                </a:schemeClr>
              </a:solidFill>
              <a:ln w="9525">
                <a:noFill/>
                <a:round/>
                <a:headEnd/>
                <a:tailEnd/>
              </a:ln>
            </p:spPr>
            <p:txBody>
              <a:bodyPr anchor="ctr"/>
              <a:lstStyle/>
              <a:p>
                <a:pPr algn="ctr"/>
                <a:endParaRPr>
                  <a:solidFill>
                    <a:schemeClr val="bg1"/>
                  </a:solidFill>
                  <a:cs typeface="+mn-ea"/>
                  <a:sym typeface="+mn-lt"/>
                </a:endParaRPr>
              </a:p>
            </p:txBody>
          </p:sp>
          <p:sp>
            <p:nvSpPr>
              <p:cNvPr id="15" name="Freeform: Shape 120">
                <a:extLst>
                  <a:ext uri="{FF2B5EF4-FFF2-40B4-BE49-F238E27FC236}">
                    <a16:creationId xmlns:a16="http://schemas.microsoft.com/office/drawing/2014/main" id="{9A84A994-FE65-42C5-9E9A-9A99DB775CA2}"/>
                  </a:ext>
                </a:extLst>
              </p:cNvPr>
              <p:cNvSpPr>
                <a:spLocks/>
              </p:cNvSpPr>
              <p:nvPr/>
            </p:nvSpPr>
            <p:spPr bwMode="auto">
              <a:xfrm>
                <a:off x="4387668" y="2894216"/>
                <a:ext cx="427038" cy="428625"/>
              </a:xfrm>
              <a:custGeom>
                <a:avLst/>
                <a:gdLst/>
                <a:ahLst/>
                <a:cxnLst>
                  <a:cxn ang="0">
                    <a:pos x="37" y="173"/>
                  </a:cxn>
                  <a:cxn ang="0">
                    <a:pos x="37" y="38"/>
                  </a:cxn>
                  <a:cxn ang="0">
                    <a:pos x="172" y="38"/>
                  </a:cxn>
                  <a:cxn ang="0">
                    <a:pos x="172" y="173"/>
                  </a:cxn>
                  <a:cxn ang="0">
                    <a:pos x="37" y="173"/>
                  </a:cxn>
                </a:cxnLst>
                <a:rect l="0" t="0" r="r" b="b"/>
                <a:pathLst>
                  <a:path w="210" h="211">
                    <a:moveTo>
                      <a:pt x="37" y="173"/>
                    </a:moveTo>
                    <a:cubicBezTo>
                      <a:pt x="0" y="136"/>
                      <a:pt x="0" y="75"/>
                      <a:pt x="37" y="38"/>
                    </a:cubicBezTo>
                    <a:cubicBezTo>
                      <a:pt x="74" y="0"/>
                      <a:pt x="135" y="0"/>
                      <a:pt x="172" y="38"/>
                    </a:cubicBezTo>
                    <a:cubicBezTo>
                      <a:pt x="210" y="75"/>
                      <a:pt x="210" y="136"/>
                      <a:pt x="172" y="173"/>
                    </a:cubicBezTo>
                    <a:cubicBezTo>
                      <a:pt x="135" y="211"/>
                      <a:pt x="74" y="211"/>
                      <a:pt x="37" y="173"/>
                    </a:cubicBezTo>
                    <a:close/>
                  </a:path>
                </a:pathLst>
              </a:custGeom>
              <a:solidFill>
                <a:srgbClr val="F38355"/>
              </a:solidFill>
              <a:ln w="9525">
                <a:noFill/>
                <a:round/>
                <a:headEnd/>
                <a:tailEnd/>
              </a:ln>
            </p:spPr>
            <p:txBody>
              <a:bodyPr anchor="ctr"/>
              <a:lstStyle/>
              <a:p>
                <a:pPr algn="ctr"/>
                <a:endParaRPr>
                  <a:solidFill>
                    <a:srgbClr val="8497B0"/>
                  </a:solidFill>
                  <a:cs typeface="+mn-ea"/>
                  <a:sym typeface="+mn-lt"/>
                </a:endParaRPr>
              </a:p>
            </p:txBody>
          </p:sp>
        </p:grpSp>
        <p:sp>
          <p:nvSpPr>
            <p:cNvPr id="9" name="TextBox 121">
              <a:extLst>
                <a:ext uri="{FF2B5EF4-FFF2-40B4-BE49-F238E27FC236}">
                  <a16:creationId xmlns:a16="http://schemas.microsoft.com/office/drawing/2014/main" id="{0D56AD4D-FA43-4B01-AB5C-A5FC07034A44}"/>
                </a:ext>
              </a:extLst>
            </p:cNvPr>
            <p:cNvSpPr txBox="1"/>
            <p:nvPr/>
          </p:nvSpPr>
          <p:spPr>
            <a:xfrm rot="17227015">
              <a:off x="5143242" y="2328146"/>
              <a:ext cx="1287532" cy="276999"/>
            </a:xfrm>
            <a:prstGeom prst="rect">
              <a:avLst/>
            </a:prstGeom>
            <a:noFill/>
          </p:spPr>
          <p:txBody>
            <a:bodyPr wrap="none">
              <a:normAutofit/>
            </a:bodyPr>
            <a:lstStyle/>
            <a:p>
              <a:r>
                <a:rPr lang="zh-CN" altLang="en-US" sz="1200" b="1" dirty="0">
                  <a:solidFill>
                    <a:schemeClr val="bg1"/>
                  </a:solidFill>
                  <a:cs typeface="+mn-ea"/>
                  <a:sym typeface="+mn-lt"/>
                </a:rPr>
                <a:t>输入标题文本</a:t>
              </a:r>
              <a:r>
                <a:rPr lang="en-US" altLang="zh-CN" sz="1200" b="1" dirty="0">
                  <a:solidFill>
                    <a:schemeClr val="bg1"/>
                  </a:solidFill>
                  <a:cs typeface="+mn-ea"/>
                  <a:sym typeface="+mn-lt"/>
                </a:rPr>
                <a:t>01</a:t>
              </a:r>
            </a:p>
          </p:txBody>
        </p:sp>
        <p:sp>
          <p:nvSpPr>
            <p:cNvPr id="10" name="TextBox 122">
              <a:extLst>
                <a:ext uri="{FF2B5EF4-FFF2-40B4-BE49-F238E27FC236}">
                  <a16:creationId xmlns:a16="http://schemas.microsoft.com/office/drawing/2014/main" id="{45C3AB5D-8B8C-4647-9B56-6A4813777D57}"/>
                </a:ext>
              </a:extLst>
            </p:cNvPr>
            <p:cNvSpPr txBox="1"/>
            <p:nvPr/>
          </p:nvSpPr>
          <p:spPr>
            <a:xfrm rot="2114016">
              <a:off x="4190166" y="3539301"/>
              <a:ext cx="1287532" cy="276999"/>
            </a:xfrm>
            <a:prstGeom prst="rect">
              <a:avLst/>
            </a:prstGeom>
            <a:noFill/>
          </p:spPr>
          <p:txBody>
            <a:bodyPr wrap="none">
              <a:normAutofit/>
            </a:bodyPr>
            <a:lstStyle/>
            <a:p>
              <a:r>
                <a:rPr lang="zh-CN" altLang="en-US" sz="1200" b="1" dirty="0">
                  <a:solidFill>
                    <a:schemeClr val="bg1"/>
                  </a:solidFill>
                  <a:cs typeface="+mn-ea"/>
                  <a:sym typeface="+mn-lt"/>
                </a:rPr>
                <a:t>输入标题文本</a:t>
              </a:r>
              <a:r>
                <a:rPr lang="en-US" altLang="zh-CN" sz="1200" b="1" dirty="0">
                  <a:solidFill>
                    <a:schemeClr val="bg1"/>
                  </a:solidFill>
                  <a:cs typeface="+mn-ea"/>
                  <a:sym typeface="+mn-lt"/>
                </a:rPr>
                <a:t>01</a:t>
              </a:r>
            </a:p>
          </p:txBody>
        </p:sp>
        <p:sp>
          <p:nvSpPr>
            <p:cNvPr id="11" name="TextBox 123">
              <a:extLst>
                <a:ext uri="{FF2B5EF4-FFF2-40B4-BE49-F238E27FC236}">
                  <a16:creationId xmlns:a16="http://schemas.microsoft.com/office/drawing/2014/main" id="{E6946E1E-27AC-4ABF-B605-E6CDC86B5B7B}"/>
                </a:ext>
              </a:extLst>
            </p:cNvPr>
            <p:cNvSpPr txBox="1"/>
            <p:nvPr/>
          </p:nvSpPr>
          <p:spPr>
            <a:xfrm>
              <a:off x="6546606" y="2820893"/>
              <a:ext cx="1287532" cy="276999"/>
            </a:xfrm>
            <a:prstGeom prst="rect">
              <a:avLst/>
            </a:prstGeom>
            <a:noFill/>
          </p:spPr>
          <p:txBody>
            <a:bodyPr wrap="none">
              <a:normAutofit/>
            </a:bodyPr>
            <a:lstStyle/>
            <a:p>
              <a:r>
                <a:rPr lang="zh-CN" altLang="en-US" sz="1200" b="1" dirty="0">
                  <a:solidFill>
                    <a:schemeClr val="bg1"/>
                  </a:solidFill>
                  <a:cs typeface="+mn-ea"/>
                  <a:sym typeface="+mn-lt"/>
                </a:rPr>
                <a:t>输入标题文本</a:t>
              </a:r>
              <a:r>
                <a:rPr lang="en-US" altLang="zh-CN" sz="1200" b="1" dirty="0">
                  <a:solidFill>
                    <a:schemeClr val="bg1"/>
                  </a:solidFill>
                  <a:cs typeface="+mn-ea"/>
                  <a:sym typeface="+mn-lt"/>
                </a:rPr>
                <a:t>01</a:t>
              </a:r>
            </a:p>
          </p:txBody>
        </p:sp>
        <p:sp>
          <p:nvSpPr>
            <p:cNvPr id="12" name="TextBox 124">
              <a:extLst>
                <a:ext uri="{FF2B5EF4-FFF2-40B4-BE49-F238E27FC236}">
                  <a16:creationId xmlns:a16="http://schemas.microsoft.com/office/drawing/2014/main" id="{28C49B84-B01C-4757-B123-BFED44068468}"/>
                </a:ext>
              </a:extLst>
            </p:cNvPr>
            <p:cNvSpPr txBox="1"/>
            <p:nvPr/>
          </p:nvSpPr>
          <p:spPr>
            <a:xfrm rot="4345292">
              <a:off x="6519216" y="4458989"/>
              <a:ext cx="1287532" cy="276999"/>
            </a:xfrm>
            <a:prstGeom prst="rect">
              <a:avLst/>
            </a:prstGeom>
            <a:noFill/>
          </p:spPr>
          <p:txBody>
            <a:bodyPr wrap="none">
              <a:normAutofit/>
            </a:bodyPr>
            <a:lstStyle/>
            <a:p>
              <a:r>
                <a:rPr lang="zh-CN" altLang="en-US" sz="1200" b="1" dirty="0">
                  <a:solidFill>
                    <a:schemeClr val="bg1"/>
                  </a:solidFill>
                  <a:cs typeface="+mn-ea"/>
                  <a:sym typeface="+mn-lt"/>
                </a:rPr>
                <a:t>输入标题文本</a:t>
              </a:r>
              <a:r>
                <a:rPr lang="en-US" altLang="zh-CN" sz="1200" b="1" dirty="0">
                  <a:solidFill>
                    <a:schemeClr val="bg1"/>
                  </a:solidFill>
                  <a:cs typeface="+mn-ea"/>
                  <a:sym typeface="+mn-lt"/>
                </a:rPr>
                <a:t>01</a:t>
              </a:r>
            </a:p>
          </p:txBody>
        </p:sp>
        <p:sp>
          <p:nvSpPr>
            <p:cNvPr id="13" name="TextBox 125">
              <a:extLst>
                <a:ext uri="{FF2B5EF4-FFF2-40B4-BE49-F238E27FC236}">
                  <a16:creationId xmlns:a16="http://schemas.microsoft.com/office/drawing/2014/main" id="{810B313A-E795-41CC-BB4D-54DB937A563B}"/>
                </a:ext>
              </a:extLst>
            </p:cNvPr>
            <p:cNvSpPr txBox="1"/>
            <p:nvPr/>
          </p:nvSpPr>
          <p:spPr>
            <a:xfrm rot="19422571">
              <a:off x="4989321" y="4859595"/>
              <a:ext cx="1287532" cy="276999"/>
            </a:xfrm>
            <a:prstGeom prst="rect">
              <a:avLst/>
            </a:prstGeom>
            <a:noFill/>
            <a:effectLst/>
          </p:spPr>
          <p:txBody>
            <a:bodyPr wrap="none">
              <a:normAutofit/>
            </a:bodyPr>
            <a:lstStyle/>
            <a:p>
              <a:r>
                <a:rPr lang="zh-CN" altLang="en-US" sz="1200" b="1" dirty="0">
                  <a:solidFill>
                    <a:schemeClr val="bg1"/>
                  </a:solidFill>
                  <a:cs typeface="+mn-ea"/>
                  <a:sym typeface="+mn-lt"/>
                </a:rPr>
                <a:t>输入标题文本</a:t>
              </a:r>
              <a:r>
                <a:rPr lang="en-US" altLang="zh-CN" sz="1200" b="1" dirty="0">
                  <a:solidFill>
                    <a:schemeClr val="bg1"/>
                  </a:solidFill>
                  <a:cs typeface="+mn-ea"/>
                  <a:sym typeface="+mn-lt"/>
                </a:rPr>
                <a:t>01</a:t>
              </a:r>
            </a:p>
          </p:txBody>
        </p:sp>
      </p:grpSp>
      <p:sp>
        <p:nvSpPr>
          <p:cNvPr id="16" name="išľíďè">
            <a:extLst>
              <a:ext uri="{FF2B5EF4-FFF2-40B4-BE49-F238E27FC236}">
                <a16:creationId xmlns:a16="http://schemas.microsoft.com/office/drawing/2014/main" id="{7F3BD6C0-3507-4F3A-A149-BE833237833A}"/>
              </a:ext>
            </a:extLst>
          </p:cNvPr>
          <p:cNvSpPr/>
          <p:nvPr/>
        </p:nvSpPr>
        <p:spPr bwMode="auto">
          <a:xfrm>
            <a:off x="6422994" y="1487390"/>
            <a:ext cx="254197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17" name="iSlíďè">
            <a:extLst>
              <a:ext uri="{FF2B5EF4-FFF2-40B4-BE49-F238E27FC236}">
                <a16:creationId xmlns:a16="http://schemas.microsoft.com/office/drawing/2014/main" id="{91674800-36F4-4D30-86D6-AA63B1B9F0A9}"/>
              </a:ext>
            </a:extLst>
          </p:cNvPr>
          <p:cNvSpPr txBox="1"/>
          <p:nvPr/>
        </p:nvSpPr>
        <p:spPr bwMode="auto">
          <a:xfrm>
            <a:off x="6436091" y="115925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18" name="išľíďè">
            <a:extLst>
              <a:ext uri="{FF2B5EF4-FFF2-40B4-BE49-F238E27FC236}">
                <a16:creationId xmlns:a16="http://schemas.microsoft.com/office/drawing/2014/main" id="{872619DB-F04A-4E5E-979A-E41AC56431C3}"/>
              </a:ext>
            </a:extLst>
          </p:cNvPr>
          <p:cNvSpPr/>
          <p:nvPr/>
        </p:nvSpPr>
        <p:spPr bwMode="auto">
          <a:xfrm>
            <a:off x="8744313" y="3017386"/>
            <a:ext cx="254197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19" name="iSlíďè">
            <a:extLst>
              <a:ext uri="{FF2B5EF4-FFF2-40B4-BE49-F238E27FC236}">
                <a16:creationId xmlns:a16="http://schemas.microsoft.com/office/drawing/2014/main" id="{AD5390B7-6AC2-4AD8-A953-83F1E2F203A6}"/>
              </a:ext>
            </a:extLst>
          </p:cNvPr>
          <p:cNvSpPr txBox="1"/>
          <p:nvPr/>
        </p:nvSpPr>
        <p:spPr bwMode="auto">
          <a:xfrm>
            <a:off x="8757410" y="268925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20" name="išľíďè">
            <a:extLst>
              <a:ext uri="{FF2B5EF4-FFF2-40B4-BE49-F238E27FC236}">
                <a16:creationId xmlns:a16="http://schemas.microsoft.com/office/drawing/2014/main" id="{02593D11-0E72-46D3-AE49-22EAFB6C2EED}"/>
              </a:ext>
            </a:extLst>
          </p:cNvPr>
          <p:cNvSpPr/>
          <p:nvPr/>
        </p:nvSpPr>
        <p:spPr bwMode="auto">
          <a:xfrm>
            <a:off x="8134061" y="5103935"/>
            <a:ext cx="254197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1" name="iSlíďè">
            <a:extLst>
              <a:ext uri="{FF2B5EF4-FFF2-40B4-BE49-F238E27FC236}">
                <a16:creationId xmlns:a16="http://schemas.microsoft.com/office/drawing/2014/main" id="{6175A4C1-FA8A-44E9-80C3-D175F327D3EC}"/>
              </a:ext>
            </a:extLst>
          </p:cNvPr>
          <p:cNvSpPr txBox="1"/>
          <p:nvPr/>
        </p:nvSpPr>
        <p:spPr bwMode="auto">
          <a:xfrm>
            <a:off x="8147158" y="477580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22" name="išľíďè">
            <a:extLst>
              <a:ext uri="{FF2B5EF4-FFF2-40B4-BE49-F238E27FC236}">
                <a16:creationId xmlns:a16="http://schemas.microsoft.com/office/drawing/2014/main" id="{86F20FE5-2D45-4C5F-A654-AA2ED3CF0DCE}"/>
              </a:ext>
            </a:extLst>
          </p:cNvPr>
          <p:cNvSpPr/>
          <p:nvPr/>
        </p:nvSpPr>
        <p:spPr bwMode="auto">
          <a:xfrm>
            <a:off x="2849386" y="5880863"/>
            <a:ext cx="254197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3" name="iSlíďè">
            <a:extLst>
              <a:ext uri="{FF2B5EF4-FFF2-40B4-BE49-F238E27FC236}">
                <a16:creationId xmlns:a16="http://schemas.microsoft.com/office/drawing/2014/main" id="{0FEC3B8A-1F0C-433B-B9B9-2F5890D085DF}"/>
              </a:ext>
            </a:extLst>
          </p:cNvPr>
          <p:cNvSpPr txBox="1"/>
          <p:nvPr/>
        </p:nvSpPr>
        <p:spPr bwMode="auto">
          <a:xfrm>
            <a:off x="2862483" y="555273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24" name="išľíďè">
            <a:extLst>
              <a:ext uri="{FF2B5EF4-FFF2-40B4-BE49-F238E27FC236}">
                <a16:creationId xmlns:a16="http://schemas.microsoft.com/office/drawing/2014/main" id="{CF161775-143B-4DD2-8E9F-F453179C31E8}"/>
              </a:ext>
            </a:extLst>
          </p:cNvPr>
          <p:cNvSpPr/>
          <p:nvPr/>
        </p:nvSpPr>
        <p:spPr bwMode="auto">
          <a:xfrm>
            <a:off x="1205485" y="3193277"/>
            <a:ext cx="254197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5" name="iSlíďè">
            <a:extLst>
              <a:ext uri="{FF2B5EF4-FFF2-40B4-BE49-F238E27FC236}">
                <a16:creationId xmlns:a16="http://schemas.microsoft.com/office/drawing/2014/main" id="{EB2791B7-A717-40BC-AF62-5138B33A0CB4}"/>
              </a:ext>
            </a:extLst>
          </p:cNvPr>
          <p:cNvSpPr txBox="1"/>
          <p:nvPr/>
        </p:nvSpPr>
        <p:spPr bwMode="auto">
          <a:xfrm>
            <a:off x="1218582" y="286514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33" name="文本框 32"/>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1288187812"/>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472949" y="1353823"/>
            <a:ext cx="4150453" cy="4783006"/>
            <a:chOff x="6214157" y="1198547"/>
            <a:chExt cx="4150453" cy="4783006"/>
          </a:xfrm>
          <a:effectLst>
            <a:outerShdw blurRad="50800" dist="38100" dir="2700000" algn="tl" rotWithShape="0">
              <a:prstClr val="black">
                <a:alpha val="40000"/>
              </a:prstClr>
            </a:outerShdw>
          </a:effectLst>
        </p:grpSpPr>
        <p:grpSp>
          <p:nvGrpSpPr>
            <p:cNvPr id="9" name="Group 4"/>
            <p:cNvGrpSpPr>
              <a:grpSpLocks noChangeAspect="1"/>
            </p:cNvGrpSpPr>
            <p:nvPr/>
          </p:nvGrpSpPr>
          <p:grpSpPr>
            <a:xfrm rot="4351113">
              <a:off x="5873424" y="1928707"/>
              <a:ext cx="4707118" cy="3246798"/>
              <a:chOff x="940378" y="1114346"/>
              <a:chExt cx="7056438" cy="4867275"/>
            </a:xfrm>
          </p:grpSpPr>
          <p:sp>
            <p:nvSpPr>
              <p:cNvPr id="10"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ffectLst/>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rgbClr val="FAEADB"/>
                  </a:solidFill>
                  <a:cs typeface="+mn-ea"/>
                  <a:sym typeface="+mn-lt"/>
                </a:endParaRPr>
              </a:p>
            </p:txBody>
          </p:sp>
          <p:sp>
            <p:nvSpPr>
              <p:cNvPr id="11"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38355"/>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FAEADB"/>
                  </a:solidFill>
                  <a:cs typeface="+mn-ea"/>
                  <a:sym typeface="+mn-lt"/>
                </a:endParaRPr>
              </a:p>
            </p:txBody>
          </p:sp>
          <p:sp>
            <p:nvSpPr>
              <p:cNvPr id="12"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F37895"/>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FAEADB"/>
                  </a:solidFill>
                  <a:cs typeface="+mn-ea"/>
                  <a:sym typeface="+mn-lt"/>
                </a:endParaRPr>
              </a:p>
            </p:txBody>
          </p:sp>
          <p:sp>
            <p:nvSpPr>
              <p:cNvPr id="13" name="Oval 676"/>
              <p:cNvSpPr>
                <a:spLocks noChangeArrowheads="1"/>
              </p:cNvSpPr>
              <p:nvPr/>
            </p:nvSpPr>
            <p:spPr bwMode="auto">
              <a:xfrm rot="21275257">
                <a:off x="1307091" y="2016046"/>
                <a:ext cx="2695575" cy="2693988"/>
              </a:xfrm>
              <a:prstGeom prst="ellipse">
                <a:avLst/>
              </a:prstGeom>
              <a:solidFill>
                <a:srgbClr val="F37895"/>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rgbClr val="FAEADB"/>
                  </a:solidFill>
                  <a:cs typeface="+mn-ea"/>
                  <a:sym typeface="+mn-lt"/>
                </a:endParaRPr>
              </a:p>
            </p:txBody>
          </p:sp>
          <p:sp>
            <p:nvSpPr>
              <p:cNvPr id="14" name="Oval 677"/>
              <p:cNvSpPr>
                <a:spLocks noChangeArrowheads="1"/>
              </p:cNvSpPr>
              <p:nvPr/>
            </p:nvSpPr>
            <p:spPr bwMode="auto">
              <a:xfrm rot="21275257">
                <a:off x="4617028" y="1993821"/>
                <a:ext cx="1801813" cy="1801813"/>
              </a:xfrm>
              <a:prstGeom prst="ellipse">
                <a:avLst/>
              </a:prstGeom>
              <a:solidFill>
                <a:srgbClr val="F38355"/>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dirty="0">
                  <a:solidFill>
                    <a:srgbClr val="FAEADB"/>
                  </a:solidFill>
                  <a:cs typeface="+mn-ea"/>
                  <a:sym typeface="+mn-lt"/>
                </a:endParaRPr>
              </a:p>
            </p:txBody>
          </p:sp>
          <p:sp>
            <p:nvSpPr>
              <p:cNvPr id="15"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AEADB"/>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FAEADB"/>
                  </a:solidFill>
                  <a:cs typeface="+mn-ea"/>
                  <a:sym typeface="+mn-lt"/>
                </a:endParaRPr>
              </a:p>
            </p:txBody>
          </p:sp>
          <p:sp>
            <p:nvSpPr>
              <p:cNvPr id="16" name="Oval 680"/>
              <p:cNvSpPr>
                <a:spLocks noChangeArrowheads="1"/>
              </p:cNvSpPr>
              <p:nvPr/>
            </p:nvSpPr>
            <p:spPr bwMode="auto">
              <a:xfrm rot="21275257">
                <a:off x="6055303" y="4040109"/>
                <a:ext cx="1577975" cy="1577975"/>
              </a:xfrm>
              <a:prstGeom prst="ellipse">
                <a:avLst/>
              </a:prstGeom>
              <a:solidFill>
                <a:srgbClr val="FAEADB"/>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rgbClr val="FAEADB"/>
                  </a:solidFill>
                  <a:cs typeface="+mn-ea"/>
                  <a:sym typeface="+mn-lt"/>
                </a:endParaRPr>
              </a:p>
            </p:txBody>
          </p:sp>
          <p:sp>
            <p:nvSpPr>
              <p:cNvPr id="17"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ffectLst/>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rgbClr val="FAEADB"/>
                  </a:solidFill>
                  <a:cs typeface="+mn-ea"/>
                  <a:sym typeface="+mn-lt"/>
                </a:endParaRPr>
              </a:p>
            </p:txBody>
          </p:sp>
          <p:sp>
            <p:nvSpPr>
              <p:cNvPr id="18"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ffectLst/>
              <a:extLst>
                <a:ext uri="{909E8E84-426E-40DD-AFC4-6F175D3DCCD1}">
                  <a14:hiddenFill xmlns:a14="http://schemas.microsoft.com/office/drawing/2010/main">
                    <a:solidFill>
                      <a:srgbClr val="FFFFFF"/>
                    </a:solidFill>
                  </a14:hiddenFill>
                </a:ext>
              </a:extLst>
            </p:spPr>
            <p:txBody>
              <a:bodyPr wrap="none" anchor="ctr"/>
              <a:lstStyle/>
              <a:p>
                <a:pPr algn="just" defTabSz="1054842" latinLnBrk="1">
                  <a:lnSpc>
                    <a:spcPct val="120000"/>
                  </a:lnSpc>
                  <a:spcBef>
                    <a:spcPts val="0"/>
                  </a:spcBef>
                  <a:spcAft>
                    <a:spcPts val="0"/>
                  </a:spcAft>
                  <a:defRPr/>
                </a:pPr>
                <a:endParaRPr kumimoji="1" lang="zh-CN" altLang="en-US" sz="900" kern="0">
                  <a:solidFill>
                    <a:srgbClr val="FAEADB"/>
                  </a:solidFill>
                  <a:cs typeface="+mn-ea"/>
                  <a:sym typeface="+mn-lt"/>
                </a:endParaRPr>
              </a:p>
            </p:txBody>
          </p:sp>
        </p:grpSp>
        <p:grpSp>
          <p:nvGrpSpPr>
            <p:cNvPr id="35" name="组合 34"/>
            <p:cNvGrpSpPr/>
            <p:nvPr/>
          </p:nvGrpSpPr>
          <p:grpSpPr>
            <a:xfrm>
              <a:off x="6214157" y="2004747"/>
              <a:ext cx="4150453" cy="3976806"/>
              <a:chOff x="5884612" y="2314089"/>
              <a:chExt cx="4150453" cy="3976806"/>
            </a:xfrm>
          </p:grpSpPr>
          <p:sp>
            <p:nvSpPr>
              <p:cNvPr id="19" name="Content Placeholder 2"/>
              <p:cNvSpPr txBox="1">
                <a:spLocks/>
              </p:cNvSpPr>
              <p:nvPr/>
            </p:nvSpPr>
            <p:spPr>
              <a:xfrm>
                <a:off x="9044131" y="2350980"/>
                <a:ext cx="990934" cy="512897"/>
              </a:xfrm>
              <a:prstGeom prst="rect">
                <a:avLst/>
              </a:prstGeom>
              <a:effectLst/>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dirty="0">
                    <a:solidFill>
                      <a:srgbClr val="FAEADB"/>
                    </a:solidFill>
                    <a:cs typeface="+mn-ea"/>
                    <a:sym typeface="+mn-lt"/>
                  </a:rPr>
                  <a:t>请替换文字内容</a:t>
                </a:r>
                <a:endParaRPr lang="en-US" dirty="0">
                  <a:solidFill>
                    <a:srgbClr val="FAEADB"/>
                  </a:solidFill>
                  <a:cs typeface="+mn-ea"/>
                  <a:sym typeface="+mn-lt"/>
                </a:endParaRPr>
              </a:p>
            </p:txBody>
          </p:sp>
          <p:sp>
            <p:nvSpPr>
              <p:cNvPr id="20" name="Content Placeholder 2"/>
              <p:cNvSpPr txBox="1">
                <a:spLocks/>
              </p:cNvSpPr>
              <p:nvPr/>
            </p:nvSpPr>
            <p:spPr>
              <a:xfrm>
                <a:off x="8691733" y="5777998"/>
                <a:ext cx="990934" cy="512897"/>
              </a:xfrm>
              <a:prstGeom prst="rect">
                <a:avLst/>
              </a:prstGeom>
              <a:effectLst/>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a:solidFill>
                      <a:srgbClr val="FAEADB"/>
                    </a:solidFill>
                    <a:cs typeface="+mn-ea"/>
                    <a:sym typeface="+mn-lt"/>
                  </a:rPr>
                  <a:t>请替换文字内容</a:t>
                </a:r>
                <a:endParaRPr lang="en-US" dirty="0">
                  <a:solidFill>
                    <a:srgbClr val="FAEADB"/>
                  </a:solidFill>
                  <a:cs typeface="+mn-ea"/>
                  <a:sym typeface="+mn-lt"/>
                </a:endParaRPr>
              </a:p>
            </p:txBody>
          </p:sp>
          <p:sp>
            <p:nvSpPr>
              <p:cNvPr id="21" name="Content Placeholder 2"/>
              <p:cNvSpPr txBox="1">
                <a:spLocks/>
              </p:cNvSpPr>
              <p:nvPr/>
            </p:nvSpPr>
            <p:spPr>
              <a:xfrm>
                <a:off x="5884612" y="4120478"/>
                <a:ext cx="990934" cy="512897"/>
              </a:xfrm>
              <a:prstGeom prst="rect">
                <a:avLst/>
              </a:prstGeom>
              <a:effectLst/>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a:solidFill>
                      <a:srgbClr val="FAEADB"/>
                    </a:solidFill>
                    <a:cs typeface="+mn-ea"/>
                    <a:sym typeface="+mn-lt"/>
                  </a:rPr>
                  <a:t>请替换文字内容</a:t>
                </a:r>
                <a:endParaRPr lang="en-US" dirty="0">
                  <a:solidFill>
                    <a:srgbClr val="FAEADB"/>
                  </a:solidFill>
                  <a:cs typeface="+mn-ea"/>
                  <a:sym typeface="+mn-lt"/>
                </a:endParaRPr>
              </a:p>
            </p:txBody>
          </p:sp>
          <p:grpSp>
            <p:nvGrpSpPr>
              <p:cNvPr id="22" name="Group 17"/>
              <p:cNvGrpSpPr/>
              <p:nvPr/>
            </p:nvGrpSpPr>
            <p:grpSpPr>
              <a:xfrm>
                <a:off x="7281977" y="5411695"/>
                <a:ext cx="436704" cy="436704"/>
                <a:chOff x="5607370" y="3562829"/>
                <a:chExt cx="587140" cy="587140"/>
              </a:xfrm>
              <a:solidFill>
                <a:srgbClr val="394A9C"/>
              </a:solidFill>
            </p:grpSpPr>
            <p:sp>
              <p:nvSpPr>
                <p:cNvPr id="23"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F38355"/>
                </a:solid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sp>
              <p:nvSpPr>
                <p:cNvPr id="24"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F38355"/>
                </a:solidFill>
                <a:ln>
                  <a:solidFill>
                    <a:srgbClr val="F38355"/>
                  </a:solid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grpSp>
          <p:grpSp>
            <p:nvGrpSpPr>
              <p:cNvPr id="25" name="Group 20"/>
              <p:cNvGrpSpPr/>
              <p:nvPr/>
            </p:nvGrpSpPr>
            <p:grpSpPr>
              <a:xfrm>
                <a:off x="7279899" y="2314089"/>
                <a:ext cx="627243" cy="627243"/>
                <a:chOff x="6665323" y="3562825"/>
                <a:chExt cx="587140" cy="587140"/>
              </a:xfrm>
              <a:solidFill>
                <a:schemeClr val="bg1"/>
              </a:solidFill>
            </p:grpSpPr>
            <p:sp>
              <p:nvSpPr>
                <p:cNvPr id="26"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sp>
              <p:nvSpPr>
                <p:cNvPr id="27"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grpSp>
          <p:grpSp>
            <p:nvGrpSpPr>
              <p:cNvPr id="28" name="Group 23"/>
              <p:cNvGrpSpPr/>
              <p:nvPr/>
            </p:nvGrpSpPr>
            <p:grpSpPr>
              <a:xfrm>
                <a:off x="8228261" y="4171444"/>
                <a:ext cx="436704" cy="436704"/>
                <a:chOff x="7740352" y="3562825"/>
                <a:chExt cx="587140" cy="587140"/>
              </a:xfrm>
              <a:solidFill>
                <a:schemeClr val="bg1"/>
              </a:solidFill>
            </p:grpSpPr>
            <p:sp>
              <p:nvSpPr>
                <p:cNvPr id="29"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sp>
              <p:nvSpPr>
                <p:cNvPr id="30"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84" tIns="52741" rIns="105484" bIns="52741" numCol="1" anchor="t" anchorCtr="0" compatLnSpc="1">
                  <a:prstTxWarp prst="textNoShape">
                    <a:avLst/>
                  </a:prstTxWarp>
                </a:bodyPr>
                <a:lstStyle/>
                <a:p>
                  <a:pPr algn="just">
                    <a:lnSpc>
                      <a:spcPct val="120000"/>
                    </a:lnSpc>
                    <a:spcBef>
                      <a:spcPts val="0"/>
                    </a:spcBef>
                    <a:spcAft>
                      <a:spcPts val="0"/>
                    </a:spcAft>
                  </a:pPr>
                  <a:endParaRPr lang="en-US" sz="900" dirty="0">
                    <a:solidFill>
                      <a:srgbClr val="FAEADB"/>
                    </a:solidFill>
                    <a:cs typeface="+mn-ea"/>
                    <a:sym typeface="+mn-lt"/>
                  </a:endParaRPr>
                </a:p>
              </p:txBody>
            </p:sp>
          </p:grpSp>
        </p:grpSp>
      </p:grpSp>
      <p:sp>
        <p:nvSpPr>
          <p:cNvPr id="31" name="Content Placeholder 2"/>
          <p:cNvSpPr txBox="1">
            <a:spLocks/>
          </p:cNvSpPr>
          <p:nvPr/>
        </p:nvSpPr>
        <p:spPr>
          <a:xfrm>
            <a:off x="1309393" y="1890671"/>
            <a:ext cx="4849614"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1600" b="1" dirty="0">
                <a:solidFill>
                  <a:srgbClr val="FAEADB"/>
                </a:solidFill>
                <a:cs typeface="+mn-ea"/>
                <a:sym typeface="+mn-lt"/>
              </a:rPr>
              <a:t>Please replace text, click add relevant headline, modify the text content, also can copy your content to this directly.</a:t>
            </a:r>
            <a:r>
              <a:rPr lang="zh-CN" altLang="en-US" sz="1600" b="1" dirty="0">
                <a:solidFill>
                  <a:srgbClr val="FAEADB"/>
                </a:solidFill>
                <a:cs typeface="+mn-ea"/>
                <a:sym typeface="+mn-lt"/>
              </a:rPr>
              <a:t>。</a:t>
            </a:r>
            <a:endParaRPr lang="en-US" altLang="zh-CN" sz="1600" b="1" dirty="0">
              <a:solidFill>
                <a:srgbClr val="FAEADB"/>
              </a:solidFill>
              <a:cs typeface="+mn-ea"/>
              <a:sym typeface="+mn-lt"/>
            </a:endParaRPr>
          </a:p>
        </p:txBody>
      </p:sp>
      <p:sp>
        <p:nvSpPr>
          <p:cNvPr id="32" name="Content Placeholder 2"/>
          <p:cNvSpPr txBox="1">
            <a:spLocks/>
          </p:cNvSpPr>
          <p:nvPr/>
        </p:nvSpPr>
        <p:spPr>
          <a:xfrm>
            <a:off x="1309390" y="3050631"/>
            <a:ext cx="4849616"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1600" b="1" dirty="0">
                <a:solidFill>
                  <a:srgbClr val="FAEADB"/>
                </a:solidFill>
                <a:cs typeface="+mn-ea"/>
                <a:sym typeface="+mn-lt"/>
              </a:rPr>
              <a:t>Please replace text, click add relevant headline, modify the text content, also can copy your content to this directly.</a:t>
            </a:r>
            <a:r>
              <a:rPr lang="zh-CN" altLang="en-US" sz="1600" b="1" dirty="0">
                <a:solidFill>
                  <a:srgbClr val="FAEADB"/>
                </a:solidFill>
                <a:cs typeface="+mn-ea"/>
                <a:sym typeface="+mn-lt"/>
              </a:rPr>
              <a:t>。</a:t>
            </a:r>
            <a:endParaRPr lang="en-US" altLang="zh-CN" sz="1600" b="1" dirty="0">
              <a:solidFill>
                <a:srgbClr val="FAEADB"/>
              </a:solidFill>
              <a:cs typeface="+mn-ea"/>
              <a:sym typeface="+mn-lt"/>
            </a:endParaRPr>
          </a:p>
        </p:txBody>
      </p:sp>
      <p:sp>
        <p:nvSpPr>
          <p:cNvPr id="33" name="Content Placeholder 2"/>
          <p:cNvSpPr txBox="1">
            <a:spLocks/>
          </p:cNvSpPr>
          <p:nvPr/>
        </p:nvSpPr>
        <p:spPr>
          <a:xfrm>
            <a:off x="1309393" y="4210591"/>
            <a:ext cx="4849614"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1600" b="1" dirty="0">
                <a:solidFill>
                  <a:srgbClr val="FAEADB"/>
                </a:solidFill>
                <a:cs typeface="+mn-ea"/>
                <a:sym typeface="+mn-lt"/>
              </a:rPr>
              <a:t>Please replace text, click add relevant headline, modify the text content, also can copy your content to this directly.</a:t>
            </a:r>
            <a:r>
              <a:rPr lang="zh-CN" altLang="en-US" sz="1600" b="1" dirty="0">
                <a:solidFill>
                  <a:srgbClr val="FAEADB"/>
                </a:solidFill>
                <a:cs typeface="+mn-ea"/>
                <a:sym typeface="+mn-lt"/>
              </a:rPr>
              <a:t>。</a:t>
            </a:r>
            <a:endParaRPr lang="en-US" altLang="zh-CN" sz="1600" b="1" dirty="0">
              <a:solidFill>
                <a:srgbClr val="FAEADB"/>
              </a:solidFill>
              <a:cs typeface="+mn-ea"/>
              <a:sym typeface="+mn-lt"/>
            </a:endParaRPr>
          </a:p>
        </p:txBody>
      </p:sp>
      <p:sp>
        <p:nvSpPr>
          <p:cNvPr id="34" name="TextBox 29"/>
          <p:cNvSpPr txBox="1"/>
          <p:nvPr/>
        </p:nvSpPr>
        <p:spPr>
          <a:xfrm>
            <a:off x="1317304" y="5370549"/>
            <a:ext cx="4905449" cy="974497"/>
          </a:xfrm>
          <a:prstGeom prst="rect">
            <a:avLst/>
          </a:prstGeom>
          <a:noFill/>
        </p:spPr>
        <p:txBody>
          <a:bodyPr wrap="square" rIns="166115" bIns="41528" numCol="1" spcCol="360000">
            <a:spAutoFit/>
          </a:bodyPr>
          <a:lstStyle/>
          <a:p>
            <a:pPr marL="0" indent="0" algn="just">
              <a:lnSpc>
                <a:spcPct val="120000"/>
              </a:lnSpc>
              <a:spcBef>
                <a:spcPts val="0"/>
              </a:spcBef>
              <a:spcAft>
                <a:spcPts val="0"/>
              </a:spcAft>
              <a:buNone/>
              <a:defRPr/>
            </a:pPr>
            <a:r>
              <a:rPr lang="en-US" altLang="zh-CN" sz="1600" b="1" dirty="0">
                <a:solidFill>
                  <a:srgbClr val="FAEADB"/>
                </a:solidFill>
                <a:cs typeface="+mn-ea"/>
                <a:sym typeface="+mn-lt"/>
              </a:rPr>
              <a:t>Please replace text, click add relevant headline, modify the text content, also can copy your content to this directly.</a:t>
            </a:r>
            <a:r>
              <a:rPr lang="zh-CN" altLang="en-US" sz="1600" b="1" dirty="0">
                <a:solidFill>
                  <a:srgbClr val="FAEADB"/>
                </a:solidFill>
                <a:cs typeface="+mn-ea"/>
                <a:sym typeface="+mn-lt"/>
              </a:rPr>
              <a:t>。</a:t>
            </a:r>
            <a:endParaRPr lang="en-US" altLang="zh-CN" sz="1600" b="1" dirty="0">
              <a:solidFill>
                <a:srgbClr val="FAEADB"/>
              </a:solidFill>
              <a:cs typeface="+mn-ea"/>
              <a:sym typeface="+mn-lt"/>
            </a:endParaRPr>
          </a:p>
        </p:txBody>
      </p:sp>
      <p:sp>
        <p:nvSpPr>
          <p:cNvPr id="37" name="文本框 36"/>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3999017658"/>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2" presetClass="entr" presetSubtype="4"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ppt_x"/>
                                          </p:val>
                                        </p:tav>
                                        <p:tav tm="100000">
                                          <p:val>
                                            <p:strVal val="#ppt_x"/>
                                          </p:val>
                                        </p:tav>
                                      </p:tavLst>
                                    </p:anim>
                                    <p:anim calcmode="lin" valueType="num">
                                      <p:cBhvr additive="base">
                                        <p:cTn id="1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90807" y="-971729"/>
            <a:ext cx="12768196" cy="8783971"/>
            <a:chOff x="-190807" y="-971729"/>
            <a:chExt cx="12768196" cy="8783971"/>
          </a:xfrm>
        </p:grpSpPr>
        <p:grpSp>
          <p:nvGrpSpPr>
            <p:cNvPr id="52" name="组合 51"/>
            <p:cNvGrpSpPr/>
            <p:nvPr/>
          </p:nvGrpSpPr>
          <p:grpSpPr>
            <a:xfrm>
              <a:off x="6104663" y="5404322"/>
              <a:ext cx="2407920" cy="2407920"/>
              <a:chOff x="520895" y="419835"/>
              <a:chExt cx="2407920" cy="2407920"/>
            </a:xfrm>
          </p:grpSpPr>
          <p:sp>
            <p:nvSpPr>
              <p:cNvPr id="4" name="同心圆 3"/>
              <p:cNvSpPr/>
              <p:nvPr/>
            </p:nvSpPr>
            <p:spPr>
              <a:xfrm>
                <a:off x="520895" y="419835"/>
                <a:ext cx="2407920" cy="2407920"/>
              </a:xfrm>
              <a:prstGeom prst="donut">
                <a:avLst>
                  <a:gd name="adj" fmla="val 31361"/>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6" name="直接连接符 5"/>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7313210" y="-971729"/>
              <a:ext cx="2021837" cy="2021837"/>
              <a:chOff x="1502789" y="3782652"/>
              <a:chExt cx="2021837" cy="2021837"/>
            </a:xfrm>
          </p:grpSpPr>
          <p:sp>
            <p:nvSpPr>
              <p:cNvPr id="53" name="同心圆 52"/>
              <p:cNvSpPr/>
              <p:nvPr/>
            </p:nvSpPr>
            <p:spPr>
              <a:xfrm>
                <a:off x="1502789" y="3782652"/>
                <a:ext cx="2021837" cy="2021837"/>
              </a:xfrm>
              <a:prstGeom prst="donut">
                <a:avLst>
                  <a:gd name="adj" fmla="val 31603"/>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文本框 53"/>
              <p:cNvSpPr txBox="1"/>
              <p:nvPr/>
            </p:nvSpPr>
            <p:spPr>
              <a:xfrm>
                <a:off x="1925676" y="4181769"/>
                <a:ext cx="1187956" cy="1139065"/>
              </a:xfrm>
              <a:prstGeom prst="rect">
                <a:avLst/>
              </a:prstGeom>
              <a:noFill/>
            </p:spPr>
            <p:txBody>
              <a:bodyPr wrap="square" rtlCol="0">
                <a:prstTxWarp prst="textCircle">
                  <a:avLst/>
                </a:prstTxWarp>
                <a:spAutoFit/>
              </a:bodyPr>
              <a:lstStyle/>
              <a:p>
                <a:pPr algn="ctr"/>
                <a:r>
                  <a:rPr lang="en-US" altLang="zh-CN" sz="4800" b="1" dirty="0" smtClean="0">
                    <a:solidFill>
                      <a:srgbClr val="B3E1D7"/>
                    </a:solidFill>
                    <a:cs typeface="+mn-ea"/>
                    <a:sym typeface="+mn-lt"/>
                  </a:rPr>
                  <a:t>H</a:t>
                </a:r>
                <a:r>
                  <a:rPr lang="en-US" altLang="zh-CN" sz="4800" b="1" dirty="0" smtClean="0">
                    <a:solidFill>
                      <a:schemeClr val="bg1"/>
                    </a:solidFill>
                    <a:cs typeface="+mn-ea"/>
                    <a:sym typeface="+mn-lt"/>
                  </a:rPr>
                  <a:t> A </a:t>
                </a:r>
                <a:r>
                  <a:rPr lang="en-US" altLang="zh-CN" sz="4800" b="1" dirty="0" smtClean="0">
                    <a:solidFill>
                      <a:srgbClr val="B3E1D7"/>
                    </a:solidFill>
                    <a:cs typeface="+mn-ea"/>
                    <a:sym typeface="+mn-lt"/>
                  </a:rPr>
                  <a:t>P</a:t>
                </a:r>
                <a:r>
                  <a:rPr lang="en-US" altLang="zh-CN" sz="4800" b="1" dirty="0" smtClean="0">
                    <a:cs typeface="+mn-ea"/>
                    <a:sym typeface="+mn-lt"/>
                  </a:rPr>
                  <a:t> </a:t>
                </a:r>
                <a:r>
                  <a:rPr lang="en-US" altLang="zh-CN" sz="4800" b="1" dirty="0" err="1" smtClean="0">
                    <a:solidFill>
                      <a:schemeClr val="bg1"/>
                    </a:solidFill>
                    <a:cs typeface="+mn-ea"/>
                    <a:sym typeface="+mn-lt"/>
                  </a:rPr>
                  <a:t>P</a:t>
                </a:r>
                <a:r>
                  <a:rPr lang="en-US" altLang="zh-CN" sz="4800" b="1" dirty="0" smtClean="0">
                    <a:cs typeface="+mn-ea"/>
                    <a:sym typeface="+mn-lt"/>
                  </a:rPr>
                  <a:t> </a:t>
                </a:r>
                <a:r>
                  <a:rPr lang="en-US" altLang="zh-CN" sz="4800" b="1" dirty="0" smtClean="0">
                    <a:solidFill>
                      <a:srgbClr val="B3E1D7"/>
                    </a:solidFill>
                    <a:cs typeface="+mn-ea"/>
                    <a:sym typeface="+mn-lt"/>
                  </a:rPr>
                  <a:t>Y</a:t>
                </a:r>
                <a:r>
                  <a:rPr lang="en-US" altLang="zh-CN" sz="4800" b="1" dirty="0" smtClean="0">
                    <a:cs typeface="+mn-ea"/>
                    <a:sym typeface="+mn-lt"/>
                  </a:rPr>
                  <a:t> </a:t>
                </a:r>
                <a:r>
                  <a:rPr lang="en-US" altLang="zh-CN" sz="4800" b="1" dirty="0" smtClean="0">
                    <a:solidFill>
                      <a:schemeClr val="bg1"/>
                    </a:solidFill>
                    <a:cs typeface="+mn-ea"/>
                    <a:sym typeface="+mn-lt"/>
                  </a:rPr>
                  <a:t>M</a:t>
                </a:r>
                <a:r>
                  <a:rPr lang="en-US" altLang="zh-CN" sz="4800" b="1" dirty="0" smtClean="0">
                    <a:cs typeface="+mn-ea"/>
                    <a:sym typeface="+mn-lt"/>
                  </a:rPr>
                  <a:t> </a:t>
                </a:r>
                <a:r>
                  <a:rPr lang="en-US" altLang="zh-CN" sz="4800" b="1" dirty="0" smtClean="0">
                    <a:solidFill>
                      <a:srgbClr val="B3E1D7"/>
                    </a:solidFill>
                    <a:cs typeface="+mn-ea"/>
                    <a:sym typeface="+mn-lt"/>
                  </a:rPr>
                  <a:t>E </a:t>
                </a:r>
                <a:r>
                  <a:rPr lang="en-US" altLang="zh-CN" sz="4800" b="1" dirty="0" smtClean="0">
                    <a:solidFill>
                      <a:schemeClr val="bg1"/>
                    </a:solidFill>
                    <a:cs typeface="+mn-ea"/>
                    <a:sym typeface="+mn-lt"/>
                  </a:rPr>
                  <a:t>E</a:t>
                </a:r>
                <a:r>
                  <a:rPr lang="en-US" altLang="zh-CN" sz="4800" b="1" dirty="0" smtClean="0">
                    <a:solidFill>
                      <a:srgbClr val="B3E1D7"/>
                    </a:solidFill>
                    <a:cs typeface="+mn-ea"/>
                    <a:sym typeface="+mn-lt"/>
                  </a:rPr>
                  <a:t>T</a:t>
                </a:r>
                <a:r>
                  <a:rPr lang="en-US" altLang="zh-CN" sz="4800" b="1" dirty="0" smtClean="0">
                    <a:cs typeface="+mn-ea"/>
                    <a:sym typeface="+mn-lt"/>
                  </a:rPr>
                  <a:t> </a:t>
                </a:r>
                <a:endParaRPr lang="zh-CN" altLang="en-US" sz="4800" b="1" dirty="0">
                  <a:cs typeface="+mn-ea"/>
                  <a:sym typeface="+mn-lt"/>
                </a:endParaRPr>
              </a:p>
            </p:txBody>
          </p:sp>
        </p:grpSp>
        <p:grpSp>
          <p:nvGrpSpPr>
            <p:cNvPr id="72" name="组合 71"/>
            <p:cNvGrpSpPr/>
            <p:nvPr/>
          </p:nvGrpSpPr>
          <p:grpSpPr>
            <a:xfrm>
              <a:off x="240507" y="5653064"/>
              <a:ext cx="1763925" cy="1763925"/>
              <a:chOff x="4905316" y="270971"/>
              <a:chExt cx="1763925" cy="1763925"/>
            </a:xfrm>
          </p:grpSpPr>
          <p:sp>
            <p:nvSpPr>
              <p:cNvPr id="57" name="椭圆 56"/>
              <p:cNvSpPr/>
              <p:nvPr/>
            </p:nvSpPr>
            <p:spPr>
              <a:xfrm>
                <a:off x="4905316" y="270971"/>
                <a:ext cx="1763925" cy="1763925"/>
              </a:xfrm>
              <a:prstGeom prst="ellipse">
                <a:avLst/>
              </a:prstGeom>
              <a:solidFill>
                <a:srgbClr val="1F7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409404"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5960340" y="793900"/>
                <a:ext cx="166643" cy="1666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5" name="同心圆 74"/>
            <p:cNvSpPr/>
            <p:nvPr/>
          </p:nvSpPr>
          <p:spPr>
            <a:xfrm>
              <a:off x="10048470" y="5853793"/>
              <a:ext cx="945064" cy="945064"/>
            </a:xfrm>
            <a:prstGeom prst="donut">
              <a:avLst>
                <a:gd name="adj" fmla="val 35854"/>
              </a:avLst>
            </a:prstGeom>
            <a:pattFill prst="wdUpDiag">
              <a:fgClr>
                <a:srgbClr val="F76953"/>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6" name="同心圆 75"/>
            <p:cNvSpPr/>
            <p:nvPr/>
          </p:nvSpPr>
          <p:spPr>
            <a:xfrm>
              <a:off x="-190807" y="-382046"/>
              <a:ext cx="1735085" cy="1735085"/>
            </a:xfrm>
            <a:prstGeom prst="donut">
              <a:avLst>
                <a:gd name="adj" fmla="val 35854"/>
              </a:avLst>
            </a:prstGeom>
            <a:pattFill prst="wdDnDiag">
              <a:fgClr>
                <a:srgbClr val="F383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78" name="组合 77"/>
            <p:cNvGrpSpPr/>
            <p:nvPr/>
          </p:nvGrpSpPr>
          <p:grpSpPr>
            <a:xfrm>
              <a:off x="5142881" y="-712281"/>
              <a:ext cx="1979838" cy="1724314"/>
              <a:chOff x="6315307" y="4646122"/>
              <a:chExt cx="2696477" cy="2348461"/>
            </a:xfrm>
          </p:grpSpPr>
          <p:sp>
            <p:nvSpPr>
              <p:cNvPr id="73" name="椭圆 72"/>
              <p:cNvSpPr/>
              <p:nvPr/>
            </p:nvSpPr>
            <p:spPr>
              <a:xfrm>
                <a:off x="6315307" y="4646122"/>
                <a:ext cx="2348461" cy="2348461"/>
              </a:xfrm>
              <a:prstGeom prst="ellipse">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文本框 76"/>
              <p:cNvSpPr txBox="1"/>
              <p:nvPr/>
            </p:nvSpPr>
            <p:spPr>
              <a:xfrm rot="20153511">
                <a:off x="6685237" y="5070043"/>
                <a:ext cx="2326547" cy="1131792"/>
              </a:xfrm>
              <a:prstGeom prst="rect">
                <a:avLst/>
              </a:prstGeom>
              <a:noFill/>
            </p:spPr>
            <p:txBody>
              <a:bodyPr wrap="square" rtlCol="0">
                <a:spAutoFit/>
              </a:bodyPr>
              <a:lstStyle/>
              <a:p>
                <a:r>
                  <a:rPr lang="en-US" altLang="zh-CN" sz="2400" b="1" dirty="0" smtClean="0">
                    <a:solidFill>
                      <a:schemeClr val="bg1"/>
                    </a:solidFill>
                    <a:cs typeface="+mn-ea"/>
                    <a:sym typeface="+mn-lt"/>
                  </a:rPr>
                  <a:t>H</a:t>
                </a:r>
                <a:r>
                  <a:rPr lang="en-US" altLang="zh-CN" sz="2400" b="1" dirty="0" smtClean="0">
                    <a:solidFill>
                      <a:srgbClr val="394A9C"/>
                    </a:solidFill>
                    <a:cs typeface="+mn-ea"/>
                    <a:sym typeface="+mn-lt"/>
                  </a:rPr>
                  <a:t>A</a:t>
                </a:r>
                <a:r>
                  <a:rPr lang="en-US" altLang="zh-CN" sz="2400" b="1" dirty="0" smtClean="0">
                    <a:solidFill>
                      <a:schemeClr val="bg1"/>
                    </a:solidFill>
                    <a:cs typeface="+mn-ea"/>
                    <a:sym typeface="+mn-lt"/>
                  </a:rPr>
                  <a:t>P</a:t>
                </a:r>
                <a:r>
                  <a:rPr lang="en-US" altLang="zh-CN" sz="2400" b="1" dirty="0" smtClean="0">
                    <a:solidFill>
                      <a:srgbClr val="394A9C"/>
                    </a:solidFill>
                    <a:cs typeface="+mn-ea"/>
                    <a:sym typeface="+mn-lt"/>
                  </a:rPr>
                  <a:t>P</a:t>
                </a:r>
                <a:r>
                  <a:rPr lang="en-US" altLang="zh-CN" sz="2400" b="1" dirty="0" smtClean="0">
                    <a:solidFill>
                      <a:schemeClr val="bg1"/>
                    </a:solidFill>
                    <a:cs typeface="+mn-ea"/>
                    <a:sym typeface="+mn-lt"/>
                  </a:rPr>
                  <a:t>Y</a:t>
                </a:r>
              </a:p>
              <a:p>
                <a:r>
                  <a:rPr lang="en-US" altLang="zh-CN" sz="2400" b="1" dirty="0" smtClean="0">
                    <a:solidFill>
                      <a:srgbClr val="394A9C"/>
                    </a:solidFill>
                    <a:cs typeface="+mn-ea"/>
                    <a:sym typeface="+mn-lt"/>
                  </a:rPr>
                  <a:t>M</a:t>
                </a:r>
                <a:r>
                  <a:rPr lang="en-US" altLang="zh-CN" sz="2400" b="1" dirty="0" smtClean="0">
                    <a:solidFill>
                      <a:schemeClr val="bg1"/>
                    </a:solidFill>
                    <a:cs typeface="+mn-ea"/>
                    <a:sym typeface="+mn-lt"/>
                  </a:rPr>
                  <a:t>E</a:t>
                </a:r>
                <a:r>
                  <a:rPr lang="en-US" altLang="zh-CN" sz="2400" b="1" dirty="0" smtClean="0">
                    <a:solidFill>
                      <a:srgbClr val="394A9C"/>
                    </a:solidFill>
                    <a:cs typeface="+mn-ea"/>
                    <a:sym typeface="+mn-lt"/>
                  </a:rPr>
                  <a:t>E</a:t>
                </a:r>
                <a:r>
                  <a:rPr lang="en-US" altLang="zh-CN" sz="2400" b="1" dirty="0" smtClean="0">
                    <a:solidFill>
                      <a:schemeClr val="bg1"/>
                    </a:solidFill>
                    <a:cs typeface="+mn-ea"/>
                    <a:sym typeface="+mn-lt"/>
                  </a:rPr>
                  <a:t>T</a:t>
                </a:r>
                <a:endParaRPr lang="zh-CN" altLang="en-US" sz="2400" b="1" dirty="0">
                  <a:solidFill>
                    <a:schemeClr val="bg1"/>
                  </a:solidFill>
                  <a:cs typeface="+mn-ea"/>
                  <a:sym typeface="+mn-lt"/>
                </a:endParaRPr>
              </a:p>
            </p:txBody>
          </p:sp>
        </p:grpSp>
        <p:sp>
          <p:nvSpPr>
            <p:cNvPr id="80" name="同心圆 79"/>
            <p:cNvSpPr/>
            <p:nvPr/>
          </p:nvSpPr>
          <p:spPr>
            <a:xfrm>
              <a:off x="2175713" y="-200321"/>
              <a:ext cx="841609" cy="841609"/>
            </a:xfrm>
            <a:prstGeom prst="donut">
              <a:avLst>
                <a:gd name="adj" fmla="val 32380"/>
              </a:avLst>
            </a:prstGeom>
            <a:pattFill prst="wdUpDiag">
              <a:fgClr>
                <a:srgbClr val="63200D"/>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4" name="同心圆 83"/>
            <p:cNvSpPr/>
            <p:nvPr/>
          </p:nvSpPr>
          <p:spPr>
            <a:xfrm>
              <a:off x="11411879" y="5369516"/>
              <a:ext cx="1165510" cy="1165510"/>
            </a:xfrm>
            <a:prstGeom prst="donut">
              <a:avLst>
                <a:gd name="adj" fmla="val 32380"/>
              </a:avLst>
            </a:prstGeom>
            <a:solidFill>
              <a:srgbClr val="2F3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5" name="组合 84"/>
            <p:cNvGrpSpPr/>
            <p:nvPr/>
          </p:nvGrpSpPr>
          <p:grpSpPr>
            <a:xfrm rot="19042942">
              <a:off x="11215429" y="-301414"/>
              <a:ext cx="960465" cy="960465"/>
              <a:chOff x="4905316" y="270971"/>
              <a:chExt cx="1763925" cy="1763925"/>
            </a:xfrm>
          </p:grpSpPr>
          <p:sp>
            <p:nvSpPr>
              <p:cNvPr id="86" name="椭圆 85"/>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任意多边形 87"/>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9" name="同心圆 98"/>
            <p:cNvSpPr/>
            <p:nvPr/>
          </p:nvSpPr>
          <p:spPr>
            <a:xfrm>
              <a:off x="2801844" y="5822162"/>
              <a:ext cx="1440535" cy="1440535"/>
            </a:xfrm>
            <a:prstGeom prst="donut">
              <a:avLst>
                <a:gd name="adj" fmla="val 3585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0" name="同心圆 99"/>
            <p:cNvSpPr/>
            <p:nvPr/>
          </p:nvSpPr>
          <p:spPr>
            <a:xfrm>
              <a:off x="3122950" y="603808"/>
              <a:ext cx="860303" cy="860303"/>
            </a:xfrm>
            <a:prstGeom prst="donut">
              <a:avLst>
                <a:gd name="adj" fmla="val 35854"/>
              </a:avLst>
            </a:prstGeom>
            <a:solidFill>
              <a:srgbClr val="DD8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1" name="椭圆 100"/>
            <p:cNvSpPr/>
            <p:nvPr/>
          </p:nvSpPr>
          <p:spPr>
            <a:xfrm flipV="1">
              <a:off x="9809959" y="908131"/>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flipV="1">
              <a:off x="337699" y="4047273"/>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flipV="1">
              <a:off x="5537300" y="6293399"/>
              <a:ext cx="179192" cy="179192"/>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flipV="1">
              <a:off x="4464634" y="5246787"/>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flipV="1">
              <a:off x="4464634" y="52597"/>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flipV="1">
              <a:off x="9246824" y="5469806"/>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flipV="1">
              <a:off x="11473615" y="1152960"/>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flipV="1">
              <a:off x="10954415" y="4889184"/>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flipV="1">
              <a:off x="6963116" y="927643"/>
              <a:ext cx="168780" cy="168780"/>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flipV="1">
              <a:off x="10601430" y="142222"/>
              <a:ext cx="168780" cy="168780"/>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flipV="1">
              <a:off x="2904309" y="474523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flipV="1">
              <a:off x="8155349" y="5483043"/>
              <a:ext cx="168780" cy="168780"/>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1226829" y="1920182"/>
            <a:ext cx="9374601" cy="2797286"/>
            <a:chOff x="1176563" y="2349903"/>
            <a:chExt cx="9374601" cy="2797286"/>
          </a:xfrm>
          <a:effectLst>
            <a:outerShdw blurRad="190500" dist="38100" dir="2700000" sx="101000" sy="101000" algn="tl" rotWithShape="0">
              <a:prstClr val="black">
                <a:alpha val="40000"/>
              </a:prstClr>
            </a:outerShdw>
          </a:effectLst>
        </p:grpSpPr>
        <p:sp>
          <p:nvSpPr>
            <p:cNvPr id="5" name="圆角矩形 4"/>
            <p:cNvSpPr/>
            <p:nvPr/>
          </p:nvSpPr>
          <p:spPr>
            <a:xfrm>
              <a:off x="1307963" y="2349903"/>
              <a:ext cx="9243201" cy="2797286"/>
            </a:xfrm>
            <a:prstGeom prst="roundRect">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176563" y="2598913"/>
              <a:ext cx="9374601" cy="2246769"/>
            </a:xfrm>
            <a:prstGeom prst="rect">
              <a:avLst/>
            </a:prstGeom>
            <a:noFill/>
          </p:spPr>
          <p:txBody>
            <a:bodyPr wrap="square" rtlCol="0">
              <a:spAutoFit/>
            </a:bodyPr>
            <a:lstStyle/>
            <a:p>
              <a:pPr algn="ctr"/>
              <a:r>
                <a:rPr lang="zh-CN" altLang="en-US" sz="8000" b="1" dirty="0" smtClean="0">
                  <a:solidFill>
                    <a:srgbClr val="FAEADB"/>
                  </a:solidFill>
                  <a:effectLst>
                    <a:outerShdw blurRad="50800" dist="38100" dir="2700000" algn="tl" rotWithShape="0">
                      <a:prstClr val="black">
                        <a:alpha val="40000"/>
                      </a:prstClr>
                    </a:outerShdw>
                  </a:effectLst>
                  <a:cs typeface="+mn-ea"/>
                  <a:sym typeface="+mn-lt"/>
                </a:rPr>
                <a:t>感谢参与</a:t>
              </a:r>
              <a:endParaRPr lang="en-US" altLang="zh-CN" sz="8000" b="1" dirty="0" smtClean="0">
                <a:solidFill>
                  <a:srgbClr val="FAEADB"/>
                </a:solidFill>
                <a:effectLst>
                  <a:outerShdw blurRad="50800" dist="38100" dir="2700000" algn="tl" rotWithShape="0">
                    <a:prstClr val="black">
                      <a:alpha val="40000"/>
                    </a:prstClr>
                  </a:outerShdw>
                </a:effectLst>
                <a:cs typeface="+mn-ea"/>
                <a:sym typeface="+mn-lt"/>
              </a:endParaRPr>
            </a:p>
            <a:p>
              <a:pPr algn="ctr"/>
              <a:r>
                <a:rPr lang="en-US" altLang="zh-CN" sz="6000" b="1" dirty="0" smtClean="0">
                  <a:solidFill>
                    <a:srgbClr val="FAEADB"/>
                  </a:solidFill>
                  <a:effectLst>
                    <a:outerShdw blurRad="50800" dist="38100" dir="2700000" algn="tl" rotWithShape="0">
                      <a:prstClr val="black">
                        <a:alpha val="40000"/>
                      </a:prstClr>
                    </a:outerShdw>
                  </a:effectLst>
                  <a:cs typeface="+mn-ea"/>
                  <a:sym typeface="+mn-lt"/>
                </a:rPr>
                <a:t>Thanks for joining</a:t>
              </a:r>
              <a:endParaRPr lang="zh-CN" altLang="en-US" sz="6000" b="1" dirty="0">
                <a:solidFill>
                  <a:srgbClr val="FAEADB"/>
                </a:solidFill>
                <a:effectLst>
                  <a:outerShdw blurRad="50800" dist="38100" dir="2700000" algn="tl" rotWithShape="0">
                    <a:prstClr val="black">
                      <a:alpha val="40000"/>
                    </a:prstClr>
                  </a:outerShdw>
                </a:effectLst>
                <a:cs typeface="+mn-ea"/>
                <a:sym typeface="+mn-lt"/>
              </a:endParaRPr>
            </a:p>
          </p:txBody>
        </p:sp>
        <p:sp>
          <p:nvSpPr>
            <p:cNvPr id="90" name="圆角矩形 89"/>
            <p:cNvSpPr/>
            <p:nvPr/>
          </p:nvSpPr>
          <p:spPr>
            <a:xfrm>
              <a:off x="1581931" y="2527458"/>
              <a:ext cx="8798481" cy="2454082"/>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62772917"/>
      </p:ext>
    </p:extLst>
  </p:cSld>
  <p:clrMapOvr>
    <a:masterClrMapping/>
  </p:clrMapOvr>
  <p:transition advTm="3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76"/>
          <p:cNvSpPr txBox="1"/>
          <p:nvPr/>
        </p:nvSpPr>
        <p:spPr>
          <a:xfrm>
            <a:off x="4452358" y="365464"/>
            <a:ext cx="4054338" cy="646331"/>
          </a:xfrm>
          <a:prstGeom prst="rect">
            <a:avLst/>
          </a:prstGeom>
          <a:noFill/>
        </p:spPr>
        <p:txBody>
          <a:bodyPr wrap="square" rtlCol="0">
            <a:spAutoFit/>
          </a:bodyPr>
          <a:lstStyle/>
          <a:p>
            <a:pPr algn="ctr"/>
            <a:r>
              <a:rPr lang="zh-CN" altLang="en-US" sz="3600" b="1" dirty="0" smtClean="0">
                <a:solidFill>
                  <a:srgbClr val="FAEADB"/>
                </a:solidFill>
                <a:effectLst>
                  <a:outerShdw blurRad="50800" dist="38100" dir="2700000" algn="tl" rotWithShape="0">
                    <a:prstClr val="black">
                      <a:alpha val="40000"/>
                    </a:prstClr>
                  </a:outerShdw>
                </a:effectLst>
                <a:cs typeface="+mn-ea"/>
                <a:sym typeface="+mn-lt"/>
              </a:rPr>
              <a:t>目录</a:t>
            </a:r>
            <a:r>
              <a:rPr lang="en-US" altLang="zh-CN" sz="3200" b="1" dirty="0" smtClean="0">
                <a:solidFill>
                  <a:srgbClr val="FAEADB"/>
                </a:solidFill>
                <a:effectLst>
                  <a:outerShdw blurRad="50800" dist="38100" dir="2700000" algn="tl" rotWithShape="0">
                    <a:prstClr val="black">
                      <a:alpha val="40000"/>
                    </a:prstClr>
                  </a:outerShdw>
                </a:effectLst>
                <a:cs typeface="+mn-ea"/>
                <a:sym typeface="+mn-lt"/>
              </a:rPr>
              <a:t>/CONTENTS</a:t>
            </a:r>
            <a:endParaRPr lang="zh-CN" altLang="en-US" sz="3200" b="1" dirty="0">
              <a:solidFill>
                <a:srgbClr val="FAEADB"/>
              </a:solidFill>
              <a:effectLst>
                <a:outerShdw blurRad="50800" dist="38100" dir="2700000" algn="tl" rotWithShape="0">
                  <a:prstClr val="black">
                    <a:alpha val="40000"/>
                  </a:prstClr>
                </a:outerShdw>
              </a:effectLst>
              <a:cs typeface="+mn-ea"/>
              <a:sym typeface="+mn-lt"/>
            </a:endParaRPr>
          </a:p>
        </p:txBody>
      </p:sp>
      <p:grpSp>
        <p:nvGrpSpPr>
          <p:cNvPr id="177" name="组合 176"/>
          <p:cNvGrpSpPr/>
          <p:nvPr/>
        </p:nvGrpSpPr>
        <p:grpSpPr>
          <a:xfrm>
            <a:off x="339817" y="1651754"/>
            <a:ext cx="2550795" cy="4195483"/>
            <a:chOff x="339817" y="1651754"/>
            <a:chExt cx="2550795" cy="4195483"/>
          </a:xfrm>
        </p:grpSpPr>
        <p:sp>
          <p:nvSpPr>
            <p:cNvPr id="131" name="矩形 130"/>
            <p:cNvSpPr/>
            <p:nvPr/>
          </p:nvSpPr>
          <p:spPr>
            <a:xfrm>
              <a:off x="339817" y="1651754"/>
              <a:ext cx="2550795" cy="4195483"/>
            </a:xfrm>
            <a:prstGeom prst="rect">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endParaRPr>
            </a:p>
          </p:txBody>
        </p:sp>
        <p:sp>
          <p:nvSpPr>
            <p:cNvPr id="78" name="文本框 77"/>
            <p:cNvSpPr txBox="1"/>
            <p:nvPr/>
          </p:nvSpPr>
          <p:spPr>
            <a:xfrm>
              <a:off x="452134" y="3498897"/>
              <a:ext cx="2380343" cy="954107"/>
            </a:xfrm>
            <a:prstGeom prst="rect">
              <a:avLst/>
            </a:prstGeom>
            <a:noFill/>
          </p:spPr>
          <p:txBody>
            <a:bodyPr wrap="square" rtlCol="0">
              <a:spAutoFit/>
            </a:bodyPr>
            <a:lstStyle/>
            <a:p>
              <a:pPr algn="ctr"/>
              <a:r>
                <a:rPr lang="en-US" altLang="zh-CN" sz="2800" b="1" dirty="0" smtClean="0">
                  <a:solidFill>
                    <a:srgbClr val="FAEADB"/>
                  </a:solidFill>
                  <a:effectLst>
                    <a:outerShdw blurRad="50800" dist="38100" dir="2700000" algn="tl" rotWithShape="0">
                      <a:prstClr val="black">
                        <a:alpha val="40000"/>
                      </a:prstClr>
                    </a:outerShdw>
                  </a:effectLst>
                  <a:cs typeface="+mn-ea"/>
                  <a:sym typeface="+mn-lt"/>
                </a:rPr>
                <a:t>PART 01</a:t>
              </a:r>
            </a:p>
            <a:p>
              <a:pPr algn="ctr"/>
              <a:r>
                <a:rPr lang="zh-CN" altLang="en-US" sz="2800" b="1" dirty="0">
                  <a:solidFill>
                    <a:srgbClr val="FAEADB"/>
                  </a:solidFill>
                  <a:effectLst>
                    <a:outerShdw blurRad="50800" dist="38100" dir="2700000" algn="tl" rotWithShape="0">
                      <a:prstClr val="black">
                        <a:alpha val="40000"/>
                      </a:prstClr>
                    </a:outerShdw>
                  </a:effectLst>
                  <a:cs typeface="+mn-ea"/>
                  <a:sym typeface="+mn-lt"/>
                </a:rPr>
                <a:t>班级基本情况</a:t>
              </a:r>
            </a:p>
          </p:txBody>
        </p:sp>
        <p:grpSp>
          <p:nvGrpSpPr>
            <p:cNvPr id="103" name="组合 102"/>
            <p:cNvGrpSpPr/>
            <p:nvPr/>
          </p:nvGrpSpPr>
          <p:grpSpPr>
            <a:xfrm>
              <a:off x="1002489" y="2090950"/>
              <a:ext cx="1279631" cy="1279631"/>
              <a:chOff x="518141" y="424049"/>
              <a:chExt cx="2407920" cy="2407920"/>
            </a:xfrm>
          </p:grpSpPr>
          <p:sp>
            <p:nvSpPr>
              <p:cNvPr id="104" name="同心圆 103"/>
              <p:cNvSpPr/>
              <p:nvPr/>
            </p:nvSpPr>
            <p:spPr>
              <a:xfrm>
                <a:off x="518141" y="424049"/>
                <a:ext cx="2407920" cy="2407920"/>
              </a:xfrm>
              <a:prstGeom prst="donut">
                <a:avLst>
                  <a:gd name="adj" fmla="val 31361"/>
                </a:avLst>
              </a:prstGeom>
              <a:solidFill>
                <a:srgbClr val="B3E1D7"/>
              </a:solidFill>
              <a:ln>
                <a:noFill/>
              </a:ln>
              <a:effectLst>
                <a:outerShdw blurRad="127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50800" dist="38100" dir="2700000" algn="tl" rotWithShape="0">
                      <a:prstClr val="black">
                        <a:alpha val="40000"/>
                      </a:prstClr>
                    </a:outerShdw>
                  </a:effectLst>
                  <a:cs typeface="+mn-ea"/>
                  <a:sym typeface="+mn-lt"/>
                </a:endParaRPr>
              </a:p>
            </p:txBody>
          </p:sp>
          <p:cxnSp>
            <p:nvCxnSpPr>
              <p:cNvPr id="105" name="直接连接符 104"/>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6" name="组合 175"/>
            <p:cNvGrpSpPr/>
            <p:nvPr/>
          </p:nvGrpSpPr>
          <p:grpSpPr>
            <a:xfrm>
              <a:off x="1455075" y="5507870"/>
              <a:ext cx="346046" cy="46566"/>
              <a:chOff x="1568140" y="5484588"/>
              <a:chExt cx="346046" cy="46566"/>
            </a:xfrm>
          </p:grpSpPr>
          <p:sp>
            <p:nvSpPr>
              <p:cNvPr id="134" name="椭圆 133"/>
              <p:cNvSpPr/>
              <p:nvPr/>
            </p:nvSpPr>
            <p:spPr>
              <a:xfrm>
                <a:off x="1568140" y="5484588"/>
                <a:ext cx="45719" cy="46565"/>
              </a:xfrm>
              <a:prstGeom prst="ellipse">
                <a:avLst/>
              </a:prstGeom>
              <a:solidFill>
                <a:srgbClr val="EFECE9"/>
              </a:solidFill>
              <a:ln w="12700" cap="flat" cmpd="sng" algn="ctr">
                <a:solidFill>
                  <a:srgbClr val="EFEC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prstClr val="white"/>
                  </a:solidFill>
                  <a:effectLst>
                    <a:outerShdw blurRad="50800" dist="38100" dir="2700000" algn="tl" rotWithShape="0">
                      <a:prstClr val="black">
                        <a:alpha val="40000"/>
                      </a:prstClr>
                    </a:outerShdw>
                  </a:effectLst>
                  <a:uLnTx/>
                  <a:uFillTx/>
                  <a:latin typeface="Calibri" panose="020F0502020204030204"/>
                  <a:ea typeface="Microsoft YaHei"/>
                  <a:cs typeface="+mn-ea"/>
                  <a:sym typeface="+mn-lt"/>
                </a:endParaRPr>
              </a:p>
            </p:txBody>
          </p:sp>
          <p:sp>
            <p:nvSpPr>
              <p:cNvPr id="135" name="椭圆 134"/>
              <p:cNvSpPr/>
              <p:nvPr/>
            </p:nvSpPr>
            <p:spPr>
              <a:xfrm>
                <a:off x="1665094" y="5484589"/>
                <a:ext cx="45719" cy="46565"/>
              </a:xfrm>
              <a:prstGeom prst="ellipse">
                <a:avLst/>
              </a:prstGeom>
              <a:noFill/>
              <a:ln w="12700" cap="flat" cmpd="sng" algn="ctr">
                <a:solidFill>
                  <a:srgbClr val="EFEC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prstClr val="white"/>
                  </a:solidFill>
                  <a:effectLst>
                    <a:outerShdw blurRad="50800" dist="38100" dir="2700000" algn="tl" rotWithShape="0">
                      <a:prstClr val="black">
                        <a:alpha val="40000"/>
                      </a:prstClr>
                    </a:outerShdw>
                  </a:effectLst>
                  <a:uLnTx/>
                  <a:uFillTx/>
                  <a:latin typeface="Calibri" panose="020F0502020204030204"/>
                  <a:ea typeface="Microsoft YaHei"/>
                  <a:cs typeface="+mn-ea"/>
                  <a:sym typeface="+mn-lt"/>
                </a:endParaRPr>
              </a:p>
            </p:txBody>
          </p:sp>
          <p:sp>
            <p:nvSpPr>
              <p:cNvPr id="136" name="椭圆 135"/>
              <p:cNvSpPr/>
              <p:nvPr/>
            </p:nvSpPr>
            <p:spPr>
              <a:xfrm>
                <a:off x="1771513" y="5484588"/>
                <a:ext cx="45719" cy="46565"/>
              </a:xfrm>
              <a:prstGeom prst="ellipse">
                <a:avLst/>
              </a:prstGeom>
              <a:noFill/>
              <a:ln w="12700" cap="flat" cmpd="sng" algn="ctr">
                <a:solidFill>
                  <a:srgbClr val="EFEC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prstClr val="white"/>
                  </a:solidFill>
                  <a:effectLst>
                    <a:outerShdw blurRad="50800" dist="38100" dir="2700000" algn="tl" rotWithShape="0">
                      <a:prstClr val="black">
                        <a:alpha val="40000"/>
                      </a:prstClr>
                    </a:outerShdw>
                  </a:effectLst>
                  <a:uLnTx/>
                  <a:uFillTx/>
                  <a:latin typeface="Calibri" panose="020F0502020204030204"/>
                  <a:ea typeface="Microsoft YaHei"/>
                  <a:cs typeface="+mn-ea"/>
                  <a:sym typeface="+mn-lt"/>
                </a:endParaRPr>
              </a:p>
            </p:txBody>
          </p:sp>
          <p:sp>
            <p:nvSpPr>
              <p:cNvPr id="137" name="椭圆 136"/>
              <p:cNvSpPr/>
              <p:nvPr/>
            </p:nvSpPr>
            <p:spPr>
              <a:xfrm>
                <a:off x="1868467" y="5484588"/>
                <a:ext cx="45719" cy="46565"/>
              </a:xfrm>
              <a:prstGeom prst="ellipse">
                <a:avLst/>
              </a:prstGeom>
              <a:noFill/>
              <a:ln w="12700" cap="flat" cmpd="sng" algn="ctr">
                <a:solidFill>
                  <a:srgbClr val="EFECE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prstClr val="white"/>
                  </a:solidFill>
                  <a:effectLst>
                    <a:outerShdw blurRad="50800" dist="38100" dir="2700000" algn="tl" rotWithShape="0">
                      <a:prstClr val="black">
                        <a:alpha val="40000"/>
                      </a:prstClr>
                    </a:outerShdw>
                  </a:effectLst>
                  <a:uLnTx/>
                  <a:uFillTx/>
                  <a:latin typeface="Calibri" panose="020F0502020204030204"/>
                  <a:ea typeface="Microsoft YaHei"/>
                  <a:cs typeface="+mn-ea"/>
                  <a:sym typeface="+mn-lt"/>
                </a:endParaRPr>
              </a:p>
            </p:txBody>
          </p:sp>
        </p:grpSp>
      </p:grpSp>
      <p:grpSp>
        <p:nvGrpSpPr>
          <p:cNvPr id="178" name="组合 177"/>
          <p:cNvGrpSpPr/>
          <p:nvPr/>
        </p:nvGrpSpPr>
        <p:grpSpPr>
          <a:xfrm>
            <a:off x="6195152" y="1651606"/>
            <a:ext cx="2550795" cy="4195483"/>
            <a:chOff x="3344375" y="1651752"/>
            <a:chExt cx="2550795" cy="4195483"/>
          </a:xfrm>
        </p:grpSpPr>
        <p:sp>
          <p:nvSpPr>
            <p:cNvPr id="138" name="矩形 137"/>
            <p:cNvSpPr/>
            <p:nvPr/>
          </p:nvSpPr>
          <p:spPr>
            <a:xfrm>
              <a:off x="3344375" y="1651752"/>
              <a:ext cx="2550795" cy="4195483"/>
            </a:xfrm>
            <a:prstGeom prst="rect">
              <a:avLst/>
            </a:prstGeom>
            <a:solidFill>
              <a:srgbClr val="F3835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endParaRPr>
            </a:p>
          </p:txBody>
        </p:sp>
        <p:sp>
          <p:nvSpPr>
            <p:cNvPr id="80" name="文本框 79"/>
            <p:cNvSpPr txBox="1"/>
            <p:nvPr/>
          </p:nvSpPr>
          <p:spPr>
            <a:xfrm>
              <a:off x="3429600" y="3498897"/>
              <a:ext cx="2380343" cy="954107"/>
            </a:xfrm>
            <a:prstGeom prst="rect">
              <a:avLst/>
            </a:prstGeom>
            <a:noFill/>
          </p:spPr>
          <p:txBody>
            <a:bodyPr wrap="square" rtlCol="0">
              <a:spAutoFit/>
            </a:bodyPr>
            <a:lstStyle/>
            <a:p>
              <a:pPr algn="ctr"/>
              <a:r>
                <a:rPr lang="en-US" altLang="zh-CN" sz="2800" b="1" dirty="0" smtClean="0">
                  <a:solidFill>
                    <a:srgbClr val="FAEADB"/>
                  </a:solidFill>
                  <a:effectLst>
                    <a:outerShdw blurRad="50800" dist="38100" dir="2700000" algn="tl" rotWithShape="0">
                      <a:prstClr val="black">
                        <a:alpha val="40000"/>
                      </a:prstClr>
                    </a:outerShdw>
                  </a:effectLst>
                  <a:cs typeface="+mn-ea"/>
                  <a:sym typeface="+mn-lt"/>
                </a:rPr>
                <a:t>PART 03</a:t>
              </a:r>
            </a:p>
            <a:p>
              <a:pPr algn="ctr"/>
              <a:r>
                <a:rPr lang="zh-CN" altLang="en-US" sz="2800" b="1" dirty="0" smtClean="0">
                  <a:solidFill>
                    <a:srgbClr val="FAEADB"/>
                  </a:solidFill>
                  <a:effectLst>
                    <a:outerShdw blurRad="50800" dist="38100" dir="2700000" algn="tl" rotWithShape="0">
                      <a:prstClr val="black">
                        <a:alpha val="40000"/>
                      </a:prstClr>
                    </a:outerShdw>
                  </a:effectLst>
                  <a:cs typeface="+mn-ea"/>
                  <a:sym typeface="+mn-lt"/>
                </a:rPr>
                <a:t>假期安排情况</a:t>
              </a:r>
              <a:endParaRPr lang="zh-CN" altLang="en-US" sz="2800" b="1" dirty="0">
                <a:solidFill>
                  <a:srgbClr val="FAEADB"/>
                </a:solidFill>
                <a:effectLst>
                  <a:outerShdw blurRad="50800" dist="38100" dir="2700000" algn="tl" rotWithShape="0">
                    <a:prstClr val="black">
                      <a:alpha val="40000"/>
                    </a:prstClr>
                  </a:outerShdw>
                </a:effectLst>
                <a:cs typeface="+mn-ea"/>
                <a:sym typeface="+mn-lt"/>
              </a:endParaRPr>
            </a:p>
          </p:txBody>
        </p:sp>
        <p:grpSp>
          <p:nvGrpSpPr>
            <p:cNvPr id="142" name="组合 141"/>
            <p:cNvGrpSpPr/>
            <p:nvPr/>
          </p:nvGrpSpPr>
          <p:grpSpPr>
            <a:xfrm>
              <a:off x="3995394" y="2043380"/>
              <a:ext cx="1327201" cy="1327201"/>
              <a:chOff x="1502789" y="3352236"/>
              <a:chExt cx="2452254" cy="2452254"/>
            </a:xfrm>
          </p:grpSpPr>
          <p:sp>
            <p:nvSpPr>
              <p:cNvPr id="143" name="同心圆 142"/>
              <p:cNvSpPr/>
              <p:nvPr/>
            </p:nvSpPr>
            <p:spPr>
              <a:xfrm>
                <a:off x="1502789" y="3352236"/>
                <a:ext cx="2452254" cy="2452254"/>
              </a:xfrm>
              <a:prstGeom prst="donut">
                <a:avLst>
                  <a:gd name="adj" fmla="val 31603"/>
                </a:avLst>
              </a:prstGeom>
              <a:solidFill>
                <a:srgbClr val="394A9C"/>
              </a:solidFill>
              <a:ln>
                <a:noFill/>
              </a:ln>
              <a:effectLst>
                <a:outerShdw blurRad="127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50800" dist="38100" dir="2700000" algn="tl" rotWithShape="0">
                      <a:prstClr val="black">
                        <a:alpha val="40000"/>
                      </a:prstClr>
                    </a:outerShdw>
                  </a:effectLst>
                  <a:cs typeface="+mn-ea"/>
                  <a:sym typeface="+mn-lt"/>
                </a:endParaRPr>
              </a:p>
            </p:txBody>
          </p:sp>
          <p:sp>
            <p:nvSpPr>
              <p:cNvPr id="144" name="文本框 143"/>
              <p:cNvSpPr txBox="1"/>
              <p:nvPr/>
            </p:nvSpPr>
            <p:spPr>
              <a:xfrm>
                <a:off x="1932458" y="3753661"/>
                <a:ext cx="1558364" cy="1506616"/>
              </a:xfrm>
              <a:prstGeom prst="rect">
                <a:avLst/>
              </a:prstGeom>
              <a:noFill/>
            </p:spPr>
            <p:txBody>
              <a:bodyPr wrap="square" rtlCol="0">
                <a:prstTxWarp prst="textCircle">
                  <a:avLst/>
                </a:prstTxWarp>
                <a:spAutoFit/>
              </a:bodyPr>
              <a:lstStyle/>
              <a:p>
                <a:pPr algn="ctr"/>
                <a:r>
                  <a:rPr lang="en-US" altLang="zh-CN" sz="8000" b="1" dirty="0" smtClean="0">
                    <a:solidFill>
                      <a:srgbClr val="B3E1D7"/>
                    </a:solidFill>
                    <a:effectLst>
                      <a:outerShdw blurRad="50800" dist="38100" dir="2700000" algn="tl" rotWithShape="0">
                        <a:prstClr val="black">
                          <a:alpha val="40000"/>
                        </a:prstClr>
                      </a:outerShdw>
                    </a:effectLst>
                    <a:cs typeface="+mn-ea"/>
                    <a:sym typeface="+mn-lt"/>
                  </a:rPr>
                  <a:t>H</a:t>
                </a:r>
                <a:r>
                  <a:rPr lang="en-US" altLang="zh-CN" sz="8000" b="1" dirty="0" smtClean="0">
                    <a:solidFill>
                      <a:schemeClr val="bg1"/>
                    </a:solidFill>
                    <a:effectLst>
                      <a:outerShdw blurRad="50800" dist="38100" dir="2700000" algn="tl" rotWithShape="0">
                        <a:prstClr val="black">
                          <a:alpha val="40000"/>
                        </a:prstClr>
                      </a:outerShdw>
                    </a:effectLst>
                    <a:cs typeface="+mn-ea"/>
                    <a:sym typeface="+mn-lt"/>
                  </a:rPr>
                  <a:t> A </a:t>
                </a:r>
                <a:r>
                  <a:rPr lang="en-US" altLang="zh-CN" sz="8000" b="1" dirty="0" smtClean="0">
                    <a:solidFill>
                      <a:srgbClr val="B3E1D7"/>
                    </a:solidFill>
                    <a:effectLst>
                      <a:outerShdw blurRad="50800" dist="38100" dir="2700000" algn="tl" rotWithShape="0">
                        <a:prstClr val="black">
                          <a:alpha val="40000"/>
                        </a:prstClr>
                      </a:outerShdw>
                    </a:effectLst>
                    <a:cs typeface="+mn-ea"/>
                    <a:sym typeface="+mn-lt"/>
                  </a:rPr>
                  <a:t>P</a:t>
                </a:r>
                <a:r>
                  <a:rPr lang="en-US" altLang="zh-CN" sz="8000" b="1" dirty="0" smtClean="0">
                    <a:effectLst>
                      <a:outerShdw blurRad="50800" dist="38100" dir="2700000" algn="tl" rotWithShape="0">
                        <a:prstClr val="black">
                          <a:alpha val="40000"/>
                        </a:prstClr>
                      </a:outerShdw>
                    </a:effectLst>
                    <a:cs typeface="+mn-ea"/>
                    <a:sym typeface="+mn-lt"/>
                  </a:rPr>
                  <a:t> </a:t>
                </a:r>
                <a:r>
                  <a:rPr lang="en-US" altLang="zh-CN" sz="8000" b="1" dirty="0" err="1" smtClean="0">
                    <a:solidFill>
                      <a:schemeClr val="bg1"/>
                    </a:solidFill>
                    <a:effectLst>
                      <a:outerShdw blurRad="50800" dist="38100" dir="2700000" algn="tl" rotWithShape="0">
                        <a:prstClr val="black">
                          <a:alpha val="40000"/>
                        </a:prstClr>
                      </a:outerShdw>
                    </a:effectLst>
                    <a:cs typeface="+mn-ea"/>
                    <a:sym typeface="+mn-lt"/>
                  </a:rPr>
                  <a:t>P</a:t>
                </a:r>
                <a:r>
                  <a:rPr lang="en-US" altLang="zh-CN" sz="8000" b="1" dirty="0" smtClean="0">
                    <a:effectLst>
                      <a:outerShdw blurRad="50800" dist="38100" dir="2700000" algn="tl" rotWithShape="0">
                        <a:prstClr val="black">
                          <a:alpha val="40000"/>
                        </a:prstClr>
                      </a:outerShdw>
                    </a:effectLst>
                    <a:cs typeface="+mn-ea"/>
                    <a:sym typeface="+mn-lt"/>
                  </a:rPr>
                  <a:t> </a:t>
                </a:r>
                <a:r>
                  <a:rPr lang="en-US" altLang="zh-CN" sz="8000" b="1" dirty="0" smtClean="0">
                    <a:solidFill>
                      <a:srgbClr val="B3E1D7"/>
                    </a:solidFill>
                    <a:effectLst>
                      <a:outerShdw blurRad="50800" dist="38100" dir="2700000" algn="tl" rotWithShape="0">
                        <a:prstClr val="black">
                          <a:alpha val="40000"/>
                        </a:prstClr>
                      </a:outerShdw>
                    </a:effectLst>
                    <a:cs typeface="+mn-ea"/>
                    <a:sym typeface="+mn-lt"/>
                  </a:rPr>
                  <a:t>Y</a:t>
                </a:r>
                <a:r>
                  <a:rPr lang="en-US" altLang="zh-CN" sz="8000" b="1" dirty="0" smtClean="0">
                    <a:effectLst>
                      <a:outerShdw blurRad="50800" dist="38100" dir="2700000" algn="tl" rotWithShape="0">
                        <a:prstClr val="black">
                          <a:alpha val="40000"/>
                        </a:prstClr>
                      </a:outerShdw>
                    </a:effectLst>
                    <a:cs typeface="+mn-ea"/>
                    <a:sym typeface="+mn-lt"/>
                  </a:rPr>
                  <a:t> </a:t>
                </a:r>
                <a:r>
                  <a:rPr lang="en-US" altLang="zh-CN" sz="8000" b="1" dirty="0" smtClean="0">
                    <a:solidFill>
                      <a:schemeClr val="bg1"/>
                    </a:solidFill>
                    <a:effectLst>
                      <a:outerShdw blurRad="50800" dist="38100" dir="2700000" algn="tl" rotWithShape="0">
                        <a:prstClr val="black">
                          <a:alpha val="40000"/>
                        </a:prstClr>
                      </a:outerShdw>
                    </a:effectLst>
                    <a:cs typeface="+mn-ea"/>
                    <a:sym typeface="+mn-lt"/>
                  </a:rPr>
                  <a:t>M</a:t>
                </a:r>
                <a:r>
                  <a:rPr lang="en-US" altLang="zh-CN" sz="8000" b="1" dirty="0" smtClean="0">
                    <a:effectLst>
                      <a:outerShdw blurRad="50800" dist="38100" dir="2700000" algn="tl" rotWithShape="0">
                        <a:prstClr val="black">
                          <a:alpha val="40000"/>
                        </a:prstClr>
                      </a:outerShdw>
                    </a:effectLst>
                    <a:cs typeface="+mn-ea"/>
                    <a:sym typeface="+mn-lt"/>
                  </a:rPr>
                  <a:t> </a:t>
                </a:r>
                <a:r>
                  <a:rPr lang="en-US" altLang="zh-CN" sz="8000" b="1" dirty="0" smtClean="0">
                    <a:solidFill>
                      <a:srgbClr val="B3E1D7"/>
                    </a:solidFill>
                    <a:effectLst>
                      <a:outerShdw blurRad="50800" dist="38100" dir="2700000" algn="tl" rotWithShape="0">
                        <a:prstClr val="black">
                          <a:alpha val="40000"/>
                        </a:prstClr>
                      </a:outerShdw>
                    </a:effectLst>
                    <a:cs typeface="+mn-ea"/>
                    <a:sym typeface="+mn-lt"/>
                  </a:rPr>
                  <a:t>E </a:t>
                </a:r>
                <a:r>
                  <a:rPr lang="en-US" altLang="zh-CN" sz="8000" b="1" dirty="0" smtClean="0">
                    <a:solidFill>
                      <a:schemeClr val="bg1"/>
                    </a:solidFill>
                    <a:effectLst>
                      <a:outerShdw blurRad="50800" dist="38100" dir="2700000" algn="tl" rotWithShape="0">
                        <a:prstClr val="black">
                          <a:alpha val="40000"/>
                        </a:prstClr>
                      </a:outerShdw>
                    </a:effectLst>
                    <a:cs typeface="+mn-ea"/>
                    <a:sym typeface="+mn-lt"/>
                  </a:rPr>
                  <a:t>E</a:t>
                </a:r>
                <a:r>
                  <a:rPr lang="en-US" altLang="zh-CN" sz="8000" b="1" dirty="0" smtClean="0">
                    <a:solidFill>
                      <a:srgbClr val="B3E1D7"/>
                    </a:solidFill>
                    <a:effectLst>
                      <a:outerShdw blurRad="50800" dist="38100" dir="2700000" algn="tl" rotWithShape="0">
                        <a:prstClr val="black">
                          <a:alpha val="40000"/>
                        </a:prstClr>
                      </a:outerShdw>
                    </a:effectLst>
                    <a:cs typeface="+mn-ea"/>
                    <a:sym typeface="+mn-lt"/>
                  </a:rPr>
                  <a:t>T</a:t>
                </a:r>
                <a:r>
                  <a:rPr lang="en-US" altLang="zh-CN" sz="8000" b="1" dirty="0" smtClean="0">
                    <a:effectLst>
                      <a:outerShdw blurRad="50800" dist="38100" dir="2700000" algn="tl" rotWithShape="0">
                        <a:prstClr val="black">
                          <a:alpha val="40000"/>
                        </a:prstClr>
                      </a:outerShdw>
                    </a:effectLst>
                    <a:cs typeface="+mn-ea"/>
                    <a:sym typeface="+mn-lt"/>
                  </a:rPr>
                  <a:t> </a:t>
                </a:r>
                <a:endParaRPr lang="zh-CN" altLang="en-US" sz="8000" b="1" dirty="0">
                  <a:effectLst>
                    <a:outerShdw blurRad="50800" dist="38100" dir="2700000" algn="tl" rotWithShape="0">
                      <a:prstClr val="black">
                        <a:alpha val="40000"/>
                      </a:prstClr>
                    </a:outerShdw>
                  </a:effectLst>
                  <a:cs typeface="+mn-ea"/>
                  <a:sym typeface="+mn-lt"/>
                </a:endParaRPr>
              </a:p>
            </p:txBody>
          </p:sp>
        </p:grpSp>
        <p:grpSp>
          <p:nvGrpSpPr>
            <p:cNvPr id="145" name="组合 144"/>
            <p:cNvGrpSpPr/>
            <p:nvPr/>
          </p:nvGrpSpPr>
          <p:grpSpPr>
            <a:xfrm>
              <a:off x="4452358" y="5484588"/>
              <a:ext cx="346046" cy="46566"/>
              <a:chOff x="4457625" y="6027595"/>
              <a:chExt cx="346046" cy="46566"/>
            </a:xfrm>
          </p:grpSpPr>
          <p:sp>
            <p:nvSpPr>
              <p:cNvPr id="146" name="椭圆 145"/>
              <p:cNvSpPr/>
              <p:nvPr/>
            </p:nvSpPr>
            <p:spPr>
              <a:xfrm>
                <a:off x="4457625" y="6027595"/>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47" name="椭圆 146"/>
              <p:cNvSpPr/>
              <p:nvPr/>
            </p:nvSpPr>
            <p:spPr>
              <a:xfrm>
                <a:off x="4554579" y="6027596"/>
                <a:ext cx="45719" cy="46565"/>
              </a:xfrm>
              <a:prstGeom prst="ellipse">
                <a:avLst/>
              </a:prstGeom>
              <a:solidFill>
                <a:srgbClr val="EFECE9"/>
              </a:solid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48" name="椭圆 147"/>
              <p:cNvSpPr/>
              <p:nvPr/>
            </p:nvSpPr>
            <p:spPr>
              <a:xfrm>
                <a:off x="4660998" y="6027595"/>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49" name="椭圆 148"/>
              <p:cNvSpPr/>
              <p:nvPr/>
            </p:nvSpPr>
            <p:spPr>
              <a:xfrm>
                <a:off x="4757952" y="6027595"/>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grpSp>
      </p:grpSp>
      <p:grpSp>
        <p:nvGrpSpPr>
          <p:cNvPr id="179" name="组合 178"/>
          <p:cNvGrpSpPr/>
          <p:nvPr/>
        </p:nvGrpSpPr>
        <p:grpSpPr>
          <a:xfrm>
            <a:off x="9184880" y="1651605"/>
            <a:ext cx="2550795" cy="4195483"/>
            <a:chOff x="6334103" y="1651751"/>
            <a:chExt cx="2550795" cy="4195483"/>
          </a:xfrm>
        </p:grpSpPr>
        <p:sp>
          <p:nvSpPr>
            <p:cNvPr id="139" name="矩形 138"/>
            <p:cNvSpPr/>
            <p:nvPr/>
          </p:nvSpPr>
          <p:spPr>
            <a:xfrm>
              <a:off x="6334103" y="1651751"/>
              <a:ext cx="2550795" cy="4195483"/>
            </a:xfrm>
            <a:prstGeom prst="rect">
              <a:avLst/>
            </a:prstGeom>
            <a:solidFill>
              <a:srgbClr val="F3789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endParaRPr>
            </a:p>
          </p:txBody>
        </p:sp>
        <p:sp>
          <p:nvSpPr>
            <p:cNvPr id="81" name="文本框 80"/>
            <p:cNvSpPr txBox="1"/>
            <p:nvPr/>
          </p:nvSpPr>
          <p:spPr>
            <a:xfrm>
              <a:off x="6439768" y="3498897"/>
              <a:ext cx="2380343" cy="954107"/>
            </a:xfrm>
            <a:prstGeom prst="rect">
              <a:avLst/>
            </a:prstGeom>
            <a:noFill/>
          </p:spPr>
          <p:txBody>
            <a:bodyPr wrap="square" rtlCol="0">
              <a:spAutoFit/>
            </a:bodyPr>
            <a:lstStyle/>
            <a:p>
              <a:pPr algn="ctr"/>
              <a:r>
                <a:rPr lang="en-US" altLang="zh-CN" sz="2800" b="1" dirty="0" smtClean="0">
                  <a:solidFill>
                    <a:srgbClr val="FAEADB"/>
                  </a:solidFill>
                  <a:effectLst>
                    <a:outerShdw blurRad="50800" dist="38100" dir="2700000" algn="tl" rotWithShape="0">
                      <a:prstClr val="black">
                        <a:alpha val="40000"/>
                      </a:prstClr>
                    </a:outerShdw>
                  </a:effectLst>
                  <a:cs typeface="+mn-ea"/>
                  <a:sym typeface="+mn-lt"/>
                </a:rPr>
                <a:t>PART 04</a:t>
              </a:r>
            </a:p>
            <a:p>
              <a:pPr algn="ctr"/>
              <a:r>
                <a:rPr lang="zh-CN" altLang="en-US" sz="2800" b="1" dirty="0" smtClean="0">
                  <a:solidFill>
                    <a:srgbClr val="FAEADB"/>
                  </a:solidFill>
                  <a:effectLst>
                    <a:outerShdw blurRad="50800" dist="38100" dir="2700000" algn="tl" rotWithShape="0">
                      <a:prstClr val="black">
                        <a:alpha val="40000"/>
                      </a:prstClr>
                    </a:outerShdw>
                  </a:effectLst>
                  <a:cs typeface="+mn-ea"/>
                  <a:sym typeface="+mn-lt"/>
                </a:rPr>
                <a:t>给家长的建议</a:t>
              </a:r>
              <a:endParaRPr lang="zh-CN" altLang="en-US" sz="2800" b="1" dirty="0">
                <a:solidFill>
                  <a:srgbClr val="FAEADB"/>
                </a:solidFill>
                <a:effectLst>
                  <a:outerShdw blurRad="50800" dist="38100" dir="2700000" algn="tl" rotWithShape="0">
                    <a:prstClr val="black">
                      <a:alpha val="40000"/>
                    </a:prstClr>
                  </a:outerShdw>
                </a:effectLst>
                <a:cs typeface="+mn-ea"/>
                <a:sym typeface="+mn-lt"/>
              </a:endParaRPr>
            </a:p>
          </p:txBody>
        </p:sp>
        <p:grpSp>
          <p:nvGrpSpPr>
            <p:cNvPr id="150" name="组合 149"/>
            <p:cNvGrpSpPr/>
            <p:nvPr/>
          </p:nvGrpSpPr>
          <p:grpSpPr>
            <a:xfrm>
              <a:off x="7002736" y="2116174"/>
              <a:ext cx="1254407" cy="1254407"/>
              <a:chOff x="4926867" y="252680"/>
              <a:chExt cx="1763925" cy="1763925"/>
            </a:xfrm>
          </p:grpSpPr>
          <p:sp>
            <p:nvSpPr>
              <p:cNvPr id="151" name="椭圆 150"/>
              <p:cNvSpPr/>
              <p:nvPr/>
            </p:nvSpPr>
            <p:spPr>
              <a:xfrm>
                <a:off x="4926867" y="252680"/>
                <a:ext cx="1763925" cy="1763925"/>
              </a:xfrm>
              <a:prstGeom prst="ellipse">
                <a:avLst/>
              </a:prstGeom>
              <a:solidFill>
                <a:srgbClr val="FAEADB"/>
              </a:solidFill>
              <a:ln>
                <a:noFill/>
              </a:ln>
              <a:effectLst>
                <a:outerShdw blurRad="127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2" name="椭圆 15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3" name="任意多边形 15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4" name="椭圆 15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5" name="椭圆 15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6" name="椭圆 15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7" name="椭圆 15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8" name="椭圆 15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59" name="椭圆 15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0" name="椭圆 15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1" name="椭圆 16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2" name="椭圆 16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3" name="椭圆 16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grpSp>
        <p:grpSp>
          <p:nvGrpSpPr>
            <p:cNvPr id="166" name="组合 165"/>
            <p:cNvGrpSpPr/>
            <p:nvPr/>
          </p:nvGrpSpPr>
          <p:grpSpPr>
            <a:xfrm>
              <a:off x="7421901" y="5484588"/>
              <a:ext cx="346046" cy="46566"/>
              <a:chOff x="7017853" y="6026996"/>
              <a:chExt cx="346046" cy="46566"/>
            </a:xfrm>
          </p:grpSpPr>
          <p:sp>
            <p:nvSpPr>
              <p:cNvPr id="167" name="椭圆 166"/>
              <p:cNvSpPr/>
              <p:nvPr/>
            </p:nvSpPr>
            <p:spPr>
              <a:xfrm>
                <a:off x="7017853" y="6026996"/>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8" name="椭圆 167"/>
              <p:cNvSpPr/>
              <p:nvPr/>
            </p:nvSpPr>
            <p:spPr>
              <a:xfrm>
                <a:off x="7114807" y="6026997"/>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69" name="椭圆 168"/>
              <p:cNvSpPr/>
              <p:nvPr/>
            </p:nvSpPr>
            <p:spPr>
              <a:xfrm>
                <a:off x="7221226" y="6026996"/>
                <a:ext cx="45719" cy="46565"/>
              </a:xfrm>
              <a:prstGeom prst="ellipse">
                <a:avLst/>
              </a:prstGeom>
              <a:solidFill>
                <a:srgbClr val="EFECE9"/>
              </a:solid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70" name="椭圆 169"/>
              <p:cNvSpPr/>
              <p:nvPr/>
            </p:nvSpPr>
            <p:spPr>
              <a:xfrm>
                <a:off x="7318180" y="6026996"/>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grpSp>
      </p:grpSp>
      <p:grpSp>
        <p:nvGrpSpPr>
          <p:cNvPr id="180" name="组合 179"/>
          <p:cNvGrpSpPr/>
          <p:nvPr/>
        </p:nvGrpSpPr>
        <p:grpSpPr>
          <a:xfrm>
            <a:off x="3251338" y="1651604"/>
            <a:ext cx="2550795" cy="4195483"/>
            <a:chOff x="9364709" y="1651751"/>
            <a:chExt cx="2550795" cy="4195483"/>
          </a:xfrm>
        </p:grpSpPr>
        <p:sp>
          <p:nvSpPr>
            <p:cNvPr id="140" name="矩形 139"/>
            <p:cNvSpPr/>
            <p:nvPr/>
          </p:nvSpPr>
          <p:spPr>
            <a:xfrm>
              <a:off x="9364709" y="1651751"/>
              <a:ext cx="2550795" cy="4195483"/>
            </a:xfrm>
            <a:prstGeom prst="rect">
              <a:avLst/>
            </a:prstGeom>
            <a:solidFill>
              <a:srgbClr val="F38355"/>
            </a:solidFill>
            <a:ln>
              <a:noFill/>
            </a:ln>
            <a:effectLst>
              <a:outerShdw blurRad="1270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endParaRPr>
            </a:p>
          </p:txBody>
        </p:sp>
        <p:sp>
          <p:nvSpPr>
            <p:cNvPr id="79" name="文本框 78"/>
            <p:cNvSpPr txBox="1"/>
            <p:nvPr/>
          </p:nvSpPr>
          <p:spPr>
            <a:xfrm>
              <a:off x="9449934" y="3498897"/>
              <a:ext cx="2380343" cy="954107"/>
            </a:xfrm>
            <a:prstGeom prst="rect">
              <a:avLst/>
            </a:prstGeom>
            <a:noFill/>
          </p:spPr>
          <p:txBody>
            <a:bodyPr wrap="square" rtlCol="0">
              <a:spAutoFit/>
            </a:bodyPr>
            <a:lstStyle/>
            <a:p>
              <a:pPr algn="ctr"/>
              <a:r>
                <a:rPr lang="en-US" altLang="zh-CN" sz="2800" b="1" dirty="0" smtClean="0">
                  <a:solidFill>
                    <a:srgbClr val="FAEADB"/>
                  </a:solidFill>
                  <a:effectLst>
                    <a:outerShdw blurRad="50800" dist="38100" dir="2700000" algn="tl" rotWithShape="0">
                      <a:prstClr val="black">
                        <a:alpha val="40000"/>
                      </a:prstClr>
                    </a:outerShdw>
                  </a:effectLst>
                  <a:cs typeface="+mn-ea"/>
                  <a:sym typeface="+mn-lt"/>
                </a:rPr>
                <a:t>PART 02</a:t>
              </a:r>
            </a:p>
            <a:p>
              <a:pPr algn="ctr"/>
              <a:r>
                <a:rPr lang="zh-CN" altLang="en-US" sz="2800" b="1" dirty="0">
                  <a:solidFill>
                    <a:srgbClr val="FAEADB"/>
                  </a:solidFill>
                  <a:effectLst>
                    <a:outerShdw blurRad="50800" dist="38100" dir="2700000" algn="tl" rotWithShape="0">
                      <a:prstClr val="black">
                        <a:alpha val="40000"/>
                      </a:prstClr>
                    </a:outerShdw>
                  </a:effectLst>
                  <a:cs typeface="+mn-ea"/>
                  <a:sym typeface="+mn-lt"/>
                </a:rPr>
                <a:t>学习</a:t>
              </a:r>
              <a:r>
                <a:rPr lang="zh-CN" altLang="en-US" sz="2800" b="1" dirty="0" smtClean="0">
                  <a:solidFill>
                    <a:srgbClr val="FAEADB"/>
                  </a:solidFill>
                  <a:effectLst>
                    <a:outerShdw blurRad="50800" dist="38100" dir="2700000" algn="tl" rotWithShape="0">
                      <a:prstClr val="black">
                        <a:alpha val="40000"/>
                      </a:prstClr>
                    </a:outerShdw>
                  </a:effectLst>
                  <a:cs typeface="+mn-ea"/>
                  <a:sym typeface="+mn-lt"/>
                </a:rPr>
                <a:t>情况回顾</a:t>
              </a:r>
              <a:endParaRPr lang="zh-CN" altLang="en-US" sz="2800" b="1" dirty="0">
                <a:solidFill>
                  <a:srgbClr val="FAEADB"/>
                </a:solidFill>
                <a:effectLst>
                  <a:outerShdw blurRad="50800" dist="38100" dir="2700000" algn="tl" rotWithShape="0">
                    <a:prstClr val="black">
                      <a:alpha val="40000"/>
                    </a:prstClr>
                  </a:outerShdw>
                </a:effectLst>
                <a:cs typeface="+mn-ea"/>
                <a:sym typeface="+mn-lt"/>
              </a:endParaRPr>
            </a:p>
          </p:txBody>
        </p:sp>
        <p:sp>
          <p:nvSpPr>
            <p:cNvPr id="165" name="同心圆 164"/>
            <p:cNvSpPr/>
            <p:nvPr/>
          </p:nvSpPr>
          <p:spPr>
            <a:xfrm>
              <a:off x="10000053" y="2090477"/>
              <a:ext cx="1280104" cy="1280104"/>
            </a:xfrm>
            <a:prstGeom prst="donut">
              <a:avLst>
                <a:gd name="adj" fmla="val 32150"/>
              </a:avLst>
            </a:prstGeom>
            <a:pattFill prst="wdUpDiag">
              <a:fgClr>
                <a:srgbClr val="63200D"/>
              </a:fgClr>
              <a:bgClr>
                <a:srgbClr val="F2F2F2"/>
              </a:bgClr>
            </a:pattFill>
            <a:ln>
              <a:noFill/>
            </a:ln>
            <a:effectLst>
              <a:outerShdw blurRad="127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50800" dist="38100" dir="2700000" algn="tl" rotWithShape="0">
                    <a:prstClr val="black">
                      <a:alpha val="40000"/>
                    </a:prstClr>
                  </a:outerShdw>
                </a:effectLst>
                <a:cs typeface="+mn-ea"/>
                <a:sym typeface="+mn-lt"/>
              </a:endParaRPr>
            </a:p>
          </p:txBody>
        </p:sp>
        <p:grpSp>
          <p:nvGrpSpPr>
            <p:cNvPr id="171" name="组合 170"/>
            <p:cNvGrpSpPr/>
            <p:nvPr/>
          </p:nvGrpSpPr>
          <p:grpSpPr>
            <a:xfrm>
              <a:off x="10467082" y="5484588"/>
              <a:ext cx="346046" cy="46566"/>
              <a:chOff x="9723395" y="6026996"/>
              <a:chExt cx="346046" cy="46566"/>
            </a:xfrm>
          </p:grpSpPr>
          <p:sp>
            <p:nvSpPr>
              <p:cNvPr id="172" name="椭圆 171"/>
              <p:cNvSpPr/>
              <p:nvPr/>
            </p:nvSpPr>
            <p:spPr>
              <a:xfrm>
                <a:off x="9723395" y="6026996"/>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73" name="椭圆 172"/>
              <p:cNvSpPr/>
              <p:nvPr/>
            </p:nvSpPr>
            <p:spPr>
              <a:xfrm>
                <a:off x="9820349" y="6026997"/>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74" name="椭圆 173"/>
              <p:cNvSpPr/>
              <p:nvPr/>
            </p:nvSpPr>
            <p:spPr>
              <a:xfrm>
                <a:off x="9926768" y="6026996"/>
                <a:ext cx="45719" cy="46565"/>
              </a:xfrm>
              <a:prstGeom prst="ellipse">
                <a:avLst/>
              </a:prstGeom>
              <a:no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sp>
            <p:nvSpPr>
              <p:cNvPr id="175" name="椭圆 174"/>
              <p:cNvSpPr/>
              <p:nvPr/>
            </p:nvSpPr>
            <p:spPr>
              <a:xfrm>
                <a:off x="10023722" y="6026996"/>
                <a:ext cx="45719" cy="46565"/>
              </a:xfrm>
              <a:prstGeom prst="ellipse">
                <a:avLst/>
              </a:prstGeom>
              <a:solidFill>
                <a:srgbClr val="EFECE9"/>
              </a:solidFill>
              <a:ln>
                <a:solidFill>
                  <a:srgbClr val="EFEC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50800" dist="38100" dir="2700000" algn="tl" rotWithShape="0">
                      <a:prstClr val="black">
                        <a:alpha val="40000"/>
                      </a:prstClr>
                    </a:outerShdw>
                  </a:effectLst>
                  <a:cs typeface="+mn-ea"/>
                  <a:sym typeface="+mn-lt"/>
                </a:endParaRPr>
              </a:p>
            </p:txBody>
          </p:sp>
        </p:grpSp>
      </p:grpSp>
    </p:spTree>
    <p:extLst>
      <p:ext uri="{BB962C8B-B14F-4D97-AF65-F5344CB8AC3E}">
        <p14:creationId xmlns:p14="http://schemas.microsoft.com/office/powerpoint/2010/main" val="169698707"/>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up)">
                                      <p:cBhvr>
                                        <p:cTn id="7" dur="500"/>
                                        <p:tgtEl>
                                          <p:spTgt spid="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7"/>
                                        </p:tgtEl>
                                        <p:attrNameLst>
                                          <p:attrName>style.visibility</p:attrName>
                                        </p:attrNameLst>
                                      </p:cBhvr>
                                      <p:to>
                                        <p:strVal val="visible"/>
                                      </p:to>
                                    </p:set>
                                    <p:animEffect transition="in" filter="fade">
                                      <p:cBhvr>
                                        <p:cTn id="12" dur="500"/>
                                        <p:tgtEl>
                                          <p:spTgt spid="17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0"/>
                                        </p:tgtEl>
                                        <p:attrNameLst>
                                          <p:attrName>style.visibility</p:attrName>
                                        </p:attrNameLst>
                                      </p:cBhvr>
                                      <p:to>
                                        <p:strVal val="visible"/>
                                      </p:to>
                                    </p:set>
                                    <p:animEffect transition="in" filter="fade">
                                      <p:cBhvr>
                                        <p:cTn id="17" dur="500"/>
                                        <p:tgtEl>
                                          <p:spTgt spid="1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8"/>
                                        </p:tgtEl>
                                        <p:attrNameLst>
                                          <p:attrName>style.visibility</p:attrName>
                                        </p:attrNameLst>
                                      </p:cBhvr>
                                      <p:to>
                                        <p:strVal val="visible"/>
                                      </p:to>
                                    </p:set>
                                    <p:animEffect transition="in" filter="fade">
                                      <p:cBhvr>
                                        <p:cTn id="22" dur="500"/>
                                        <p:tgtEl>
                                          <p:spTgt spid="17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9"/>
                                        </p:tgtEl>
                                        <p:attrNameLst>
                                          <p:attrName>style.visibility</p:attrName>
                                        </p:attrNameLst>
                                      </p:cBhvr>
                                      <p:to>
                                        <p:strVal val="visible"/>
                                      </p:to>
                                    </p:set>
                                    <p:animEffect transition="in" filter="fade">
                                      <p:cBhvr>
                                        <p:cTn id="2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096" y="2965506"/>
            <a:ext cx="2393972" cy="3071331"/>
            <a:chOff x="-78096" y="2965506"/>
            <a:chExt cx="2393972" cy="3071331"/>
          </a:xfrm>
          <a:effectLst>
            <a:outerShdw blurRad="254000" dist="38100" dir="5400000" sx="102000" sy="102000" algn="t" rotWithShape="0">
              <a:prstClr val="black">
                <a:alpha val="40000"/>
              </a:prstClr>
            </a:outerShdw>
          </a:effectLst>
        </p:grpSpPr>
        <p:sp>
          <p:nvSpPr>
            <p:cNvPr id="94" name="同心圆 93"/>
            <p:cNvSpPr/>
            <p:nvPr/>
          </p:nvSpPr>
          <p:spPr>
            <a:xfrm>
              <a:off x="536086" y="2965506"/>
              <a:ext cx="1620613" cy="1620613"/>
            </a:xfrm>
            <a:prstGeom prst="donut">
              <a:avLst>
                <a:gd name="adj" fmla="val 35854"/>
              </a:avLst>
            </a:prstGeom>
            <a:pattFill prst="wdUpDiag">
              <a:fgClr>
                <a:srgbClr val="F76953"/>
              </a:fgClr>
              <a:bgClr>
                <a:srgbClr val="F2F2F2"/>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3" name="组合 82"/>
            <p:cNvGrpSpPr/>
            <p:nvPr/>
          </p:nvGrpSpPr>
          <p:grpSpPr>
            <a:xfrm rot="19042942">
              <a:off x="-78096" y="4187398"/>
              <a:ext cx="1849439" cy="1849439"/>
              <a:chOff x="4905316" y="270971"/>
              <a:chExt cx="1763925" cy="1763925"/>
            </a:xfrm>
            <a:effectLst>
              <a:outerShdw blurRad="50800" dist="38100" dir="2700000" algn="tl" rotWithShape="0">
                <a:prstClr val="black">
                  <a:alpha val="40000"/>
                </a:prstClr>
              </a:outerShdw>
            </a:effectLst>
          </p:grpSpPr>
          <p:sp>
            <p:nvSpPr>
              <p:cNvPr id="90" name="椭圆 89"/>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任意多边形 91"/>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5" name="同心圆 94"/>
            <p:cNvSpPr/>
            <p:nvPr/>
          </p:nvSpPr>
          <p:spPr>
            <a:xfrm>
              <a:off x="1387588" y="4161674"/>
              <a:ext cx="928288" cy="928288"/>
            </a:xfrm>
            <a:prstGeom prst="donut">
              <a:avLst>
                <a:gd name="adj" fmla="val 32380"/>
              </a:avLst>
            </a:prstGeom>
            <a:solidFill>
              <a:srgbClr val="FAE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7" name="组合 6"/>
          <p:cNvGrpSpPr/>
          <p:nvPr/>
        </p:nvGrpSpPr>
        <p:grpSpPr>
          <a:xfrm>
            <a:off x="10120889" y="1017514"/>
            <a:ext cx="2399481" cy="3223893"/>
            <a:chOff x="10120889" y="1017514"/>
            <a:chExt cx="2399481" cy="3223893"/>
          </a:xfrm>
          <a:effectLst>
            <a:outerShdw blurRad="254000" dist="38100" dir="5400000" sx="102000" sy="102000" algn="t" rotWithShape="0">
              <a:prstClr val="black">
                <a:alpha val="40000"/>
              </a:prstClr>
            </a:outerShdw>
          </a:effectLst>
        </p:grpSpPr>
        <p:sp>
          <p:nvSpPr>
            <p:cNvPr id="154" name="同心圆 153"/>
            <p:cNvSpPr/>
            <p:nvPr/>
          </p:nvSpPr>
          <p:spPr>
            <a:xfrm>
              <a:off x="10120889" y="2381024"/>
              <a:ext cx="895523" cy="895523"/>
            </a:xfrm>
            <a:prstGeom prst="donut">
              <a:avLst>
                <a:gd name="adj" fmla="val 35854"/>
              </a:avLst>
            </a:prstGeom>
            <a:solidFill>
              <a:srgbClr val="63200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6" name="组合 95"/>
            <p:cNvGrpSpPr/>
            <p:nvPr/>
          </p:nvGrpSpPr>
          <p:grpSpPr>
            <a:xfrm>
              <a:off x="10602545" y="1017514"/>
              <a:ext cx="1917825" cy="1917825"/>
              <a:chOff x="518141" y="424049"/>
              <a:chExt cx="2407920" cy="2407920"/>
            </a:xfrm>
            <a:effectLst>
              <a:outerShdw blurRad="50800" dist="38100" dir="8100000" algn="tr" rotWithShape="0">
                <a:prstClr val="black">
                  <a:alpha val="40000"/>
                </a:prstClr>
              </a:outerShdw>
            </a:effectLst>
          </p:grpSpPr>
          <p:sp>
            <p:nvSpPr>
              <p:cNvPr id="97" name="同心圆 96"/>
              <p:cNvSpPr/>
              <p:nvPr/>
            </p:nvSpPr>
            <p:spPr>
              <a:xfrm>
                <a:off x="518141" y="424049"/>
                <a:ext cx="2407920" cy="2407920"/>
              </a:xfrm>
              <a:prstGeom prst="donut">
                <a:avLst>
                  <a:gd name="adj" fmla="val 31361"/>
                </a:avLst>
              </a:prstGeom>
              <a:solidFill>
                <a:srgbClr val="B3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98" name="直接连接符 97"/>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a:off x="10666186" y="2836502"/>
              <a:ext cx="1404905" cy="1404905"/>
              <a:chOff x="4926867" y="252680"/>
              <a:chExt cx="1763925" cy="1763925"/>
            </a:xfrm>
            <a:effectLst>
              <a:outerShdw blurRad="50800" dist="38100" dir="8100000" algn="tr" rotWithShape="0">
                <a:prstClr val="black">
                  <a:alpha val="40000"/>
                </a:prstClr>
              </a:outerShdw>
            </a:effectLst>
          </p:grpSpPr>
          <p:sp>
            <p:nvSpPr>
              <p:cNvPr id="141" name="椭圆 140"/>
              <p:cNvSpPr/>
              <p:nvPr/>
            </p:nvSpPr>
            <p:spPr>
              <a:xfrm>
                <a:off x="4926867" y="252680"/>
                <a:ext cx="1763925" cy="1763925"/>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椭圆 14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46837" y="2677735"/>
            <a:ext cx="7588704" cy="1958618"/>
            <a:chOff x="2346837" y="2677735"/>
            <a:chExt cx="7588704" cy="1958618"/>
          </a:xfrm>
        </p:grpSpPr>
        <p:sp>
          <p:nvSpPr>
            <p:cNvPr id="82" name="文本框 81"/>
            <p:cNvSpPr txBox="1"/>
            <p:nvPr/>
          </p:nvSpPr>
          <p:spPr>
            <a:xfrm>
              <a:off x="2922096" y="2836502"/>
              <a:ext cx="6327387" cy="1754326"/>
            </a:xfrm>
            <a:prstGeom prst="rect">
              <a:avLst/>
            </a:prstGeom>
            <a:noFill/>
          </p:spPr>
          <p:txBody>
            <a:bodyPr wrap="square" rtlCol="0">
              <a:spAutoFit/>
            </a:bodyPr>
            <a:lstStyle/>
            <a:p>
              <a:pPr algn="dist"/>
              <a:r>
                <a:rPr lang="zh-CN" altLang="en-US" sz="5400" b="1" dirty="0" smtClean="0">
                  <a:solidFill>
                    <a:srgbClr val="FAEADB"/>
                  </a:solidFill>
                  <a:effectLst>
                    <a:outerShdw blurRad="101600" dist="38100" dir="2700000" sx="101000" sy="101000" algn="tl" rotWithShape="0">
                      <a:prstClr val="black">
                        <a:alpha val="40000"/>
                      </a:prstClr>
                    </a:outerShdw>
                  </a:effectLst>
                  <a:cs typeface="+mn-ea"/>
                  <a:sym typeface="+mn-lt"/>
                </a:rPr>
                <a:t>班级基本情况</a:t>
              </a:r>
              <a:endPar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endParaRPr>
            </a:p>
            <a:p>
              <a:pPr algn="dist"/>
              <a:r>
                <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rPr>
                <a:t>basic situation</a:t>
              </a:r>
            </a:p>
          </p:txBody>
        </p:sp>
        <p:sp>
          <p:nvSpPr>
            <p:cNvPr id="2" name="圆角矩形 1"/>
            <p:cNvSpPr/>
            <p:nvPr/>
          </p:nvSpPr>
          <p:spPr>
            <a:xfrm>
              <a:off x="2346837" y="2677735"/>
              <a:ext cx="7588704" cy="1958618"/>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46837" y="1898068"/>
            <a:ext cx="3001108" cy="830997"/>
          </a:xfrm>
          <a:prstGeom prst="rect">
            <a:avLst/>
          </a:prstGeom>
          <a:noFill/>
        </p:spPr>
        <p:txBody>
          <a:bodyPr wrap="square" rtlCol="0">
            <a:spAutoFit/>
          </a:bodyPr>
          <a:lstStyle/>
          <a:p>
            <a:r>
              <a:rPr lang="en-US" altLang="zh-CN" sz="4800" b="1" dirty="0" smtClean="0">
                <a:solidFill>
                  <a:schemeClr val="bg1"/>
                </a:solidFill>
                <a:effectLst>
                  <a:outerShdw blurRad="50800" dist="38100" dir="2700000" algn="tl" rotWithShape="0">
                    <a:prstClr val="black">
                      <a:alpha val="40000"/>
                    </a:prstClr>
                  </a:outerShdw>
                </a:effectLst>
              </a:rPr>
              <a:t>PART 01</a:t>
            </a:r>
            <a:endParaRPr lang="zh-CN" altLang="en-US" sz="4800" b="1"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632870308"/>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3"/>
          <p:cNvSpPr>
            <a:spLocks noEditPoints="1"/>
          </p:cNvSpPr>
          <p:nvPr/>
        </p:nvSpPr>
        <p:spPr bwMode="auto">
          <a:xfrm>
            <a:off x="4121150" y="2400300"/>
            <a:ext cx="2413000" cy="2413000"/>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solidFill>
            <a:srgbClr val="F37895"/>
          </a:solidFill>
          <a:ln w="9525">
            <a:noFill/>
            <a:round/>
          </a:ln>
          <a:effectLst>
            <a:outerShdw blurRad="127000" dist="38100" dir="2700000" sx="101000" sy="101000" algn="tl" rotWithShape="0">
              <a:schemeClr val="tx2">
                <a:lumMod val="75000"/>
                <a:alpha val="40000"/>
              </a:schemeClr>
            </a:outerShdw>
          </a:effectLst>
        </p:spPr>
        <p:txBody>
          <a:bodyPr lIns="121920" tIns="60960" rIns="121920" bIns="60960"/>
          <a:lstStyle/>
          <a:p>
            <a:pPr algn="ctr" eaLnBrk="1" fontAlgn="auto" hangingPunct="1">
              <a:spcBef>
                <a:spcPts val="0"/>
              </a:spcBef>
              <a:spcAft>
                <a:spcPts val="0"/>
              </a:spcAft>
              <a:defRPr/>
            </a:pPr>
            <a:endParaRPr lang="zh-CN" altLang="en-US" sz="1500" b="1" dirty="0">
              <a:solidFill>
                <a:srgbClr val="FAEADB"/>
              </a:solidFill>
              <a:cs typeface="+mn-ea"/>
              <a:sym typeface="+mn-lt"/>
            </a:endParaRPr>
          </a:p>
          <a:p>
            <a:pPr algn="ctr" eaLnBrk="1" fontAlgn="auto" hangingPunct="1">
              <a:spcBef>
                <a:spcPts val="0"/>
              </a:spcBef>
              <a:spcAft>
                <a:spcPts val="0"/>
              </a:spcAft>
              <a:defRPr/>
            </a:pPr>
            <a:endParaRPr lang="zh-CN" altLang="en-US" sz="1500" b="1" dirty="0">
              <a:solidFill>
                <a:srgbClr val="FAEADB"/>
              </a:solidFill>
              <a:cs typeface="+mn-ea"/>
              <a:sym typeface="+mn-lt"/>
            </a:endParaRPr>
          </a:p>
          <a:p>
            <a:pPr algn="ctr" eaLnBrk="1" fontAlgn="auto" hangingPunct="1">
              <a:spcBef>
                <a:spcPts val="0"/>
              </a:spcBef>
              <a:spcAft>
                <a:spcPts val="0"/>
              </a:spcAft>
              <a:defRPr/>
            </a:pPr>
            <a:endParaRPr lang="zh-CN" altLang="en-US" sz="1500" b="1" dirty="0">
              <a:solidFill>
                <a:srgbClr val="FAEADB"/>
              </a:solidFill>
              <a:cs typeface="+mn-ea"/>
              <a:sym typeface="+mn-lt"/>
            </a:endParaRPr>
          </a:p>
          <a:p>
            <a:pPr algn="ctr" eaLnBrk="1" fontAlgn="auto" hangingPunct="1">
              <a:spcBef>
                <a:spcPts val="0"/>
              </a:spcBef>
              <a:spcAft>
                <a:spcPts val="0"/>
              </a:spcAft>
              <a:defRPr/>
            </a:pPr>
            <a:endParaRPr lang="zh-CN" altLang="en-US" sz="1500" b="1" dirty="0">
              <a:solidFill>
                <a:srgbClr val="FAEADB"/>
              </a:solidFill>
              <a:cs typeface="+mn-ea"/>
              <a:sym typeface="+mn-lt"/>
            </a:endParaRPr>
          </a:p>
          <a:p>
            <a:pPr algn="ctr" eaLnBrk="1" fontAlgn="auto" hangingPunct="1">
              <a:spcBef>
                <a:spcPts val="0"/>
              </a:spcBef>
              <a:spcAft>
                <a:spcPts val="0"/>
              </a:spcAft>
              <a:defRPr/>
            </a:pPr>
            <a:r>
              <a:rPr lang="zh-CN" altLang="en-US" sz="1600" b="1" dirty="0">
                <a:solidFill>
                  <a:srgbClr val="FAEADB"/>
                </a:solidFill>
                <a:cs typeface="+mn-ea"/>
                <a:sym typeface="+mn-lt"/>
              </a:rPr>
              <a:t>单击此处</a:t>
            </a:r>
          </a:p>
          <a:p>
            <a:pPr algn="ctr" eaLnBrk="1" fontAlgn="auto" hangingPunct="1">
              <a:spcBef>
                <a:spcPts val="0"/>
              </a:spcBef>
              <a:spcAft>
                <a:spcPts val="0"/>
              </a:spcAft>
              <a:defRPr/>
            </a:pPr>
            <a:r>
              <a:rPr lang="zh-CN" altLang="en-US" sz="1600" b="1" dirty="0">
                <a:solidFill>
                  <a:srgbClr val="FAEADB"/>
                </a:solidFill>
                <a:cs typeface="+mn-ea"/>
                <a:sym typeface="+mn-lt"/>
              </a:rPr>
              <a:t>输入文本</a:t>
            </a:r>
          </a:p>
        </p:txBody>
      </p:sp>
      <p:sp>
        <p:nvSpPr>
          <p:cNvPr id="10" name="Freeform 15"/>
          <p:cNvSpPr>
            <a:spLocks noEditPoints="1"/>
          </p:cNvSpPr>
          <p:nvPr/>
        </p:nvSpPr>
        <p:spPr bwMode="auto">
          <a:xfrm>
            <a:off x="6480175" y="1915160"/>
            <a:ext cx="1617980" cy="1617345"/>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solidFill>
            <a:srgbClr val="F37895"/>
          </a:solidFill>
          <a:ln w="9525">
            <a:noFill/>
            <a:round/>
          </a:ln>
          <a:effectLst>
            <a:outerShdw blurRad="127000" dist="38100" dir="2700000" sx="101000" sy="101000" algn="tl" rotWithShape="0">
              <a:schemeClr val="tx2">
                <a:lumMod val="75000"/>
                <a:alpha val="40000"/>
              </a:schemeClr>
            </a:outerShdw>
          </a:effectLst>
        </p:spPr>
        <p:txBody>
          <a:bodyPr lIns="121920" tIns="60960" rIns="121920" bIns="60960"/>
          <a:lstStyle/>
          <a:p>
            <a:pPr algn="ctr" eaLnBrk="1" fontAlgn="auto" hangingPunct="1">
              <a:spcBef>
                <a:spcPts val="0"/>
              </a:spcBef>
              <a:spcAft>
                <a:spcPts val="0"/>
              </a:spcAft>
              <a:defRPr/>
            </a:pPr>
            <a:endParaRPr lang="zh-CN" altLang="en-US" sz="1600" b="1" dirty="0">
              <a:solidFill>
                <a:srgbClr val="FAEADB"/>
              </a:solidFill>
              <a:cs typeface="+mn-ea"/>
              <a:sym typeface="+mn-lt"/>
            </a:endParaRPr>
          </a:p>
          <a:p>
            <a:pPr algn="ctr" eaLnBrk="1" fontAlgn="auto" hangingPunct="1">
              <a:spcBef>
                <a:spcPts val="0"/>
              </a:spcBef>
              <a:spcAft>
                <a:spcPts val="0"/>
              </a:spcAft>
              <a:defRPr/>
            </a:pPr>
            <a:endParaRPr lang="zh-CN" altLang="en-US" sz="1600" b="1" dirty="0">
              <a:solidFill>
                <a:srgbClr val="FAEADB"/>
              </a:solidFill>
              <a:cs typeface="+mn-ea"/>
              <a:sym typeface="+mn-lt"/>
            </a:endParaRPr>
          </a:p>
          <a:p>
            <a:pPr algn="ctr" eaLnBrk="1" fontAlgn="auto" hangingPunct="1">
              <a:spcBef>
                <a:spcPts val="0"/>
              </a:spcBef>
              <a:spcAft>
                <a:spcPts val="0"/>
              </a:spcAft>
              <a:defRPr/>
            </a:pPr>
            <a:r>
              <a:rPr lang="zh-CN" altLang="en-US" sz="1600" b="1" dirty="0">
                <a:solidFill>
                  <a:srgbClr val="FAEADB"/>
                </a:solidFill>
                <a:cs typeface="+mn-ea"/>
                <a:sym typeface="+mn-lt"/>
              </a:rPr>
              <a:t>单击此处</a:t>
            </a:r>
          </a:p>
          <a:p>
            <a:pPr algn="ctr" eaLnBrk="1" fontAlgn="auto" hangingPunct="1">
              <a:spcBef>
                <a:spcPts val="0"/>
              </a:spcBef>
              <a:spcAft>
                <a:spcPts val="0"/>
              </a:spcAft>
              <a:defRPr/>
            </a:pPr>
            <a:r>
              <a:rPr lang="zh-CN" altLang="en-US" sz="1600" b="1" dirty="0">
                <a:solidFill>
                  <a:srgbClr val="FAEADB"/>
                </a:solidFill>
                <a:cs typeface="+mn-ea"/>
                <a:sym typeface="+mn-lt"/>
              </a:rPr>
              <a:t>输入文本</a:t>
            </a:r>
            <a:endParaRPr lang="en-US" sz="3200" b="1" dirty="0">
              <a:solidFill>
                <a:srgbClr val="FAEADB"/>
              </a:solidFill>
              <a:cs typeface="+mn-ea"/>
              <a:sym typeface="+mn-lt"/>
            </a:endParaRPr>
          </a:p>
        </p:txBody>
      </p:sp>
      <p:sp>
        <p:nvSpPr>
          <p:cNvPr id="11" name="Freeform 15"/>
          <p:cNvSpPr>
            <a:spLocks noEditPoints="1"/>
          </p:cNvSpPr>
          <p:nvPr/>
        </p:nvSpPr>
        <p:spPr bwMode="auto">
          <a:xfrm>
            <a:off x="6534150" y="3690620"/>
            <a:ext cx="1617980" cy="1617345"/>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solidFill>
            <a:srgbClr val="F38355"/>
          </a:solidFill>
          <a:ln w="9525">
            <a:noFill/>
            <a:round/>
          </a:ln>
          <a:effectLst>
            <a:outerShdw blurRad="127000" dist="38100" dir="2700000" sx="101000" sy="101000" algn="tl" rotWithShape="0">
              <a:schemeClr val="tx2">
                <a:lumMod val="75000"/>
                <a:alpha val="40000"/>
              </a:schemeClr>
            </a:outerShdw>
          </a:effectLst>
        </p:spPr>
        <p:txBody>
          <a:bodyPr lIns="121920" tIns="60960" rIns="121920" bIns="60960"/>
          <a:lstStyle/>
          <a:p>
            <a:pPr algn="ctr" eaLnBrk="1" fontAlgn="auto" hangingPunct="1">
              <a:spcBef>
                <a:spcPts val="0"/>
              </a:spcBef>
              <a:spcAft>
                <a:spcPts val="0"/>
              </a:spcAft>
              <a:defRPr/>
            </a:pPr>
            <a:endParaRPr lang="zh-CN" altLang="en-US" sz="1600" b="1" dirty="0">
              <a:solidFill>
                <a:srgbClr val="FAEADB"/>
              </a:solidFill>
              <a:cs typeface="+mn-ea"/>
              <a:sym typeface="+mn-lt"/>
            </a:endParaRPr>
          </a:p>
          <a:p>
            <a:pPr algn="ctr" eaLnBrk="1" fontAlgn="auto" hangingPunct="1">
              <a:spcBef>
                <a:spcPts val="0"/>
              </a:spcBef>
              <a:spcAft>
                <a:spcPts val="0"/>
              </a:spcAft>
              <a:defRPr/>
            </a:pPr>
            <a:endParaRPr lang="zh-CN" altLang="en-US" sz="1600" b="1" dirty="0">
              <a:solidFill>
                <a:srgbClr val="FAEADB"/>
              </a:solidFill>
              <a:cs typeface="+mn-ea"/>
              <a:sym typeface="+mn-lt"/>
            </a:endParaRPr>
          </a:p>
          <a:p>
            <a:pPr algn="ctr" eaLnBrk="1" fontAlgn="auto" hangingPunct="1">
              <a:spcBef>
                <a:spcPts val="0"/>
              </a:spcBef>
              <a:spcAft>
                <a:spcPts val="0"/>
              </a:spcAft>
              <a:defRPr/>
            </a:pPr>
            <a:r>
              <a:rPr lang="zh-CN" altLang="en-US" sz="1600" b="1" dirty="0">
                <a:solidFill>
                  <a:srgbClr val="FAEADB"/>
                </a:solidFill>
                <a:cs typeface="+mn-ea"/>
                <a:sym typeface="+mn-lt"/>
              </a:rPr>
              <a:t>单击此处</a:t>
            </a:r>
          </a:p>
          <a:p>
            <a:pPr algn="ctr" eaLnBrk="1" fontAlgn="auto" hangingPunct="1">
              <a:spcBef>
                <a:spcPts val="0"/>
              </a:spcBef>
              <a:spcAft>
                <a:spcPts val="0"/>
              </a:spcAft>
              <a:defRPr/>
            </a:pPr>
            <a:r>
              <a:rPr lang="zh-CN" altLang="en-US" sz="1600" b="1" dirty="0">
                <a:solidFill>
                  <a:srgbClr val="FAEADB"/>
                </a:solidFill>
                <a:cs typeface="+mn-ea"/>
                <a:sym typeface="+mn-lt"/>
              </a:rPr>
              <a:t>输入文本</a:t>
            </a:r>
            <a:endParaRPr lang="en-US" sz="3200" b="1" dirty="0">
              <a:solidFill>
                <a:srgbClr val="FAEADB"/>
              </a:solidFill>
              <a:cs typeface="+mn-ea"/>
              <a:sym typeface="+mn-lt"/>
            </a:endParaRPr>
          </a:p>
        </p:txBody>
      </p:sp>
      <p:sp>
        <p:nvSpPr>
          <p:cNvPr id="12" name="文本框 11"/>
          <p:cNvSpPr txBox="1"/>
          <p:nvPr/>
        </p:nvSpPr>
        <p:spPr>
          <a:xfrm>
            <a:off x="1845945" y="2400300"/>
            <a:ext cx="2087245" cy="369332"/>
          </a:xfrm>
          <a:prstGeom prst="rect">
            <a:avLst/>
          </a:prstGeom>
          <a:noFill/>
        </p:spPr>
        <p:txBody>
          <a:bodyPr wrap="square" rtlCol="0">
            <a:spAutoFit/>
          </a:bodyPr>
          <a:lstStyle/>
          <a:p>
            <a:pPr algn="r"/>
            <a:r>
              <a:rPr lang="zh-CN" altLang="en-US" b="1" dirty="0">
                <a:solidFill>
                  <a:srgbClr val="FAEADB"/>
                </a:solidFill>
                <a:cs typeface="+mn-ea"/>
                <a:sym typeface="+mn-lt"/>
              </a:rPr>
              <a:t>单击此处输入标题</a:t>
            </a:r>
          </a:p>
        </p:txBody>
      </p:sp>
      <p:sp>
        <p:nvSpPr>
          <p:cNvPr id="13" name="文本框 12"/>
          <p:cNvSpPr txBox="1"/>
          <p:nvPr/>
        </p:nvSpPr>
        <p:spPr>
          <a:xfrm>
            <a:off x="322729" y="2719705"/>
            <a:ext cx="3673961" cy="2585323"/>
          </a:xfrm>
          <a:prstGeom prst="rect">
            <a:avLst/>
          </a:prstGeom>
          <a:noFill/>
        </p:spPr>
        <p:txBody>
          <a:bodyPr wrap="square" rtlCol="0">
            <a:spAutoFit/>
          </a:bodyPr>
          <a:lstStyle/>
          <a:p>
            <a:pPr algn="r" fontAlgn="auto">
              <a:lnSpc>
                <a:spcPct val="150000"/>
              </a:lnSpc>
            </a:pPr>
            <a:r>
              <a:rPr lang="zh-CN" altLang="en-US" dirty="0">
                <a:solidFill>
                  <a:srgbClr val="FAEADB"/>
                </a:solidFill>
                <a:cs typeface="+mn-ea"/>
                <a:sym typeface="+mn-lt"/>
              </a:rPr>
              <a:t>When a cigarette falls in love with a match,it is destined to be hurt.</a:t>
            </a:r>
          </a:p>
          <a:p>
            <a:pPr algn="r" fontAlgn="auto">
              <a:lnSpc>
                <a:spcPct val="150000"/>
              </a:lnSpc>
            </a:pPr>
            <a:r>
              <a:rPr lang="zh-CN" altLang="en-US" dirty="0">
                <a:solidFill>
                  <a:srgbClr val="FAEADB"/>
                </a:solidFill>
                <a:cs typeface="+mn-ea"/>
                <a:sym typeface="+mn-lt"/>
              </a:rPr>
              <a:t>When a cigarette falls in love with a match,it is destined to be hurt.</a:t>
            </a:r>
          </a:p>
          <a:p>
            <a:pPr algn="r" fontAlgn="auto">
              <a:lnSpc>
                <a:spcPct val="150000"/>
              </a:lnSpc>
            </a:pPr>
            <a:r>
              <a:rPr lang="zh-CN" altLang="en-US" dirty="0">
                <a:solidFill>
                  <a:srgbClr val="FAEADB"/>
                </a:solidFill>
                <a:cs typeface="+mn-ea"/>
                <a:sym typeface="+mn-lt"/>
              </a:rPr>
              <a:t>When a cigarette falls in love with a match,it is destined to be hurt.</a:t>
            </a:r>
          </a:p>
        </p:txBody>
      </p:sp>
      <p:sp>
        <p:nvSpPr>
          <p:cNvPr id="14" name="文本框 13"/>
          <p:cNvSpPr txBox="1"/>
          <p:nvPr/>
        </p:nvSpPr>
        <p:spPr>
          <a:xfrm>
            <a:off x="8248015" y="1595755"/>
            <a:ext cx="2087245" cy="369332"/>
          </a:xfrm>
          <a:prstGeom prst="rect">
            <a:avLst/>
          </a:prstGeom>
          <a:noFill/>
        </p:spPr>
        <p:txBody>
          <a:bodyPr wrap="square" rtlCol="0">
            <a:spAutoFit/>
          </a:bodyPr>
          <a:lstStyle/>
          <a:p>
            <a:pPr algn="l"/>
            <a:r>
              <a:rPr lang="zh-CN" altLang="en-US" b="1" dirty="0">
                <a:solidFill>
                  <a:srgbClr val="FAEADB"/>
                </a:solidFill>
                <a:cs typeface="+mn-ea"/>
                <a:sym typeface="+mn-lt"/>
              </a:rPr>
              <a:t>单击此处输入标题</a:t>
            </a:r>
          </a:p>
        </p:txBody>
      </p:sp>
      <p:sp>
        <p:nvSpPr>
          <p:cNvPr id="15" name="文本框 14"/>
          <p:cNvSpPr txBox="1"/>
          <p:nvPr/>
        </p:nvSpPr>
        <p:spPr>
          <a:xfrm>
            <a:off x="8248015" y="1915160"/>
            <a:ext cx="3585397" cy="1754326"/>
          </a:xfrm>
          <a:prstGeom prst="rect">
            <a:avLst/>
          </a:prstGeom>
          <a:noFill/>
        </p:spPr>
        <p:txBody>
          <a:bodyPr wrap="square" rtlCol="0">
            <a:spAutoFit/>
          </a:bodyPr>
          <a:lstStyle/>
          <a:p>
            <a:pPr algn="l" fontAlgn="auto">
              <a:lnSpc>
                <a:spcPct val="150000"/>
              </a:lnSpc>
            </a:pPr>
            <a:r>
              <a:rPr lang="zh-CN" altLang="en-US" dirty="0">
                <a:solidFill>
                  <a:srgbClr val="FAEADB"/>
                </a:solidFill>
                <a:cs typeface="+mn-ea"/>
                <a:sym typeface="+mn-lt"/>
              </a:rPr>
              <a:t>When a cigarette falls in love with a match,it is destined to be hurt.</a:t>
            </a:r>
          </a:p>
          <a:p>
            <a:pPr algn="l" fontAlgn="auto">
              <a:lnSpc>
                <a:spcPct val="150000"/>
              </a:lnSpc>
            </a:pPr>
            <a:r>
              <a:rPr lang="zh-CN" altLang="en-US" dirty="0">
                <a:solidFill>
                  <a:srgbClr val="FAEADB"/>
                </a:solidFill>
                <a:cs typeface="+mn-ea"/>
                <a:sym typeface="+mn-lt"/>
              </a:rPr>
              <a:t>When a cigarette falls in love with a match,it is destined to be hurt.</a:t>
            </a:r>
          </a:p>
        </p:txBody>
      </p:sp>
      <p:sp>
        <p:nvSpPr>
          <p:cNvPr id="16" name="文本框 15"/>
          <p:cNvSpPr txBox="1"/>
          <p:nvPr/>
        </p:nvSpPr>
        <p:spPr>
          <a:xfrm>
            <a:off x="8248015" y="3825875"/>
            <a:ext cx="2087245" cy="369332"/>
          </a:xfrm>
          <a:prstGeom prst="rect">
            <a:avLst/>
          </a:prstGeom>
          <a:noFill/>
        </p:spPr>
        <p:txBody>
          <a:bodyPr wrap="square" rtlCol="0">
            <a:spAutoFit/>
          </a:bodyPr>
          <a:lstStyle/>
          <a:p>
            <a:pPr algn="l"/>
            <a:r>
              <a:rPr lang="zh-CN" altLang="en-US" b="1" dirty="0">
                <a:solidFill>
                  <a:srgbClr val="FAEADB"/>
                </a:solidFill>
                <a:cs typeface="+mn-ea"/>
                <a:sym typeface="+mn-lt"/>
              </a:rPr>
              <a:t>单击此处输入标题</a:t>
            </a:r>
          </a:p>
        </p:txBody>
      </p:sp>
      <p:sp>
        <p:nvSpPr>
          <p:cNvPr id="17" name="文本框 16"/>
          <p:cNvSpPr txBox="1"/>
          <p:nvPr/>
        </p:nvSpPr>
        <p:spPr>
          <a:xfrm>
            <a:off x="8248015" y="4145280"/>
            <a:ext cx="3585397" cy="1754326"/>
          </a:xfrm>
          <a:prstGeom prst="rect">
            <a:avLst/>
          </a:prstGeom>
          <a:noFill/>
        </p:spPr>
        <p:txBody>
          <a:bodyPr wrap="square" rtlCol="0">
            <a:spAutoFit/>
          </a:bodyPr>
          <a:lstStyle/>
          <a:p>
            <a:pPr algn="l" fontAlgn="auto">
              <a:lnSpc>
                <a:spcPct val="150000"/>
              </a:lnSpc>
            </a:pPr>
            <a:r>
              <a:rPr lang="zh-CN" altLang="en-US" dirty="0">
                <a:solidFill>
                  <a:srgbClr val="FAEADB"/>
                </a:solidFill>
                <a:cs typeface="+mn-ea"/>
                <a:sym typeface="+mn-lt"/>
              </a:rPr>
              <a:t>When a cigarette falls in love with a match,it is destined to be hurt.</a:t>
            </a:r>
          </a:p>
          <a:p>
            <a:pPr algn="l" fontAlgn="auto">
              <a:lnSpc>
                <a:spcPct val="150000"/>
              </a:lnSpc>
            </a:pPr>
            <a:r>
              <a:rPr lang="zh-CN" altLang="en-US" dirty="0">
                <a:solidFill>
                  <a:srgbClr val="FAEADB"/>
                </a:solidFill>
                <a:cs typeface="+mn-ea"/>
                <a:sym typeface="+mn-lt"/>
              </a:rPr>
              <a:t>When a cigarette falls in love with a match,it is destined to be hurt.</a:t>
            </a:r>
          </a:p>
        </p:txBody>
      </p:sp>
      <p:sp>
        <p:nvSpPr>
          <p:cNvPr id="2" name="文本框 1"/>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366231211"/>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2"/>
          <p:cNvCxnSpPr/>
          <p:nvPr/>
        </p:nvCxnSpPr>
        <p:spPr>
          <a:xfrm>
            <a:off x="4217511" y="1711659"/>
            <a:ext cx="0" cy="3439290"/>
          </a:xfrm>
          <a:prstGeom prst="line">
            <a:avLst/>
          </a:prstGeom>
          <a:ln w="12700" cmpd="sng">
            <a:solidFill>
              <a:srgbClr val="DC261B"/>
            </a:solidFill>
            <a:prstDash val="dashDot"/>
          </a:ln>
        </p:spPr>
        <p:style>
          <a:lnRef idx="1">
            <a:schemeClr val="accent1"/>
          </a:lnRef>
          <a:fillRef idx="0">
            <a:schemeClr val="accent1"/>
          </a:fillRef>
          <a:effectRef idx="0">
            <a:schemeClr val="accent1"/>
          </a:effectRef>
          <a:fontRef idx="minor">
            <a:schemeClr val="tx1"/>
          </a:fontRef>
        </p:style>
      </p:cxnSp>
      <p:cxnSp>
        <p:nvCxnSpPr>
          <p:cNvPr id="5" name="Straight Connector 33"/>
          <p:cNvCxnSpPr/>
          <p:nvPr/>
        </p:nvCxnSpPr>
        <p:spPr>
          <a:xfrm>
            <a:off x="7952036" y="1711659"/>
            <a:ext cx="0" cy="3439290"/>
          </a:xfrm>
          <a:prstGeom prst="line">
            <a:avLst/>
          </a:prstGeom>
          <a:ln w="12700" cmpd="sng">
            <a:solidFill>
              <a:srgbClr val="DC261B"/>
            </a:solidFill>
            <a:prstDash val="dashDot"/>
          </a:ln>
        </p:spPr>
        <p:style>
          <a:lnRef idx="1">
            <a:schemeClr val="accent1"/>
          </a:lnRef>
          <a:fillRef idx="0">
            <a:schemeClr val="accent1"/>
          </a:fillRef>
          <a:effectRef idx="0">
            <a:schemeClr val="accent1"/>
          </a:effectRef>
          <a:fontRef idx="minor">
            <a:schemeClr val="tx1"/>
          </a:fontRef>
        </p:style>
      </p:cxnSp>
      <p:pic>
        <p:nvPicPr>
          <p:cNvPr id="6" name="图片占位符 4" descr="C:\Users\zengfuqiang\Desktop\timg0OBBATB8.jpgtimg0OBBATB8"/>
          <p:cNvPicPr>
            <a:picLocks noGrp="1" noChangeAspect="1"/>
          </p:cNvPicPr>
          <p:nvPr/>
        </p:nvPicPr>
        <p:blipFill>
          <a:blip r:embed="rId2"/>
          <a:srcRect/>
          <a:stretch>
            <a:fillRect/>
          </a:stretch>
        </p:blipFill>
        <p:spPr>
          <a:xfrm>
            <a:off x="713423" y="2501265"/>
            <a:ext cx="2976880" cy="1860550"/>
          </a:xfrm>
        </p:spPr>
      </p:pic>
      <p:sp>
        <p:nvSpPr>
          <p:cNvPr id="7" name="TextBox 23"/>
          <p:cNvSpPr txBox="1"/>
          <p:nvPr/>
        </p:nvSpPr>
        <p:spPr>
          <a:xfrm>
            <a:off x="4544666" y="2100329"/>
            <a:ext cx="3219450" cy="4017382"/>
          </a:xfrm>
          <a:prstGeom prst="rect">
            <a:avLst/>
          </a:prstGeom>
          <a:noFill/>
        </p:spPr>
        <p:txBody>
          <a:bodyPr wrap="square" rtlCol="0">
            <a:spAutoFit/>
          </a:bodyPr>
          <a:lstStyle/>
          <a:p>
            <a:pPr algn="ctr" fontAlgn="auto">
              <a:lnSpc>
                <a:spcPct val="180000"/>
              </a:lnSpc>
            </a:pPr>
            <a:r>
              <a:rPr b="1" dirty="0">
                <a:solidFill>
                  <a:srgbClr val="FAEADB"/>
                </a:solidFill>
                <a:cs typeface="+mn-ea"/>
                <a:sym typeface="+mn-lt"/>
              </a:rPr>
              <a:t>Remember what should be remembered, and forget what should be forgotten.Alter what is changeable, and accept what is unchangeable.</a:t>
            </a:r>
          </a:p>
          <a:p>
            <a:pPr algn="ctr" fontAlgn="auto">
              <a:lnSpc>
                <a:spcPct val="180000"/>
              </a:lnSpc>
            </a:pPr>
            <a:r>
              <a:rPr b="1" dirty="0">
                <a:solidFill>
                  <a:srgbClr val="FAEADB"/>
                </a:solidFill>
                <a:cs typeface="+mn-ea"/>
                <a:sym typeface="+mn-lt"/>
              </a:rPr>
              <a:t>If I had a single flower for every time I think about you, I could walk forever in my garden.</a:t>
            </a:r>
            <a:endParaRPr lang="zh-CN" altLang="en-US" b="1" dirty="0">
              <a:solidFill>
                <a:srgbClr val="FAEADB"/>
              </a:solidFill>
              <a:cs typeface="+mn-ea"/>
              <a:sym typeface="+mn-lt"/>
            </a:endParaRPr>
          </a:p>
        </p:txBody>
      </p:sp>
      <p:sp>
        <p:nvSpPr>
          <p:cNvPr id="8" name="TextBox 24"/>
          <p:cNvSpPr txBox="1"/>
          <p:nvPr/>
        </p:nvSpPr>
        <p:spPr>
          <a:xfrm>
            <a:off x="4775100" y="1480826"/>
            <a:ext cx="2646879" cy="461665"/>
          </a:xfrm>
          <a:prstGeom prst="rect">
            <a:avLst/>
          </a:prstGeom>
          <a:noFill/>
        </p:spPr>
        <p:txBody>
          <a:bodyPr wrap="none" rtlCol="0">
            <a:spAutoFit/>
          </a:bodyPr>
          <a:lstStyle/>
          <a:p>
            <a:pPr algn="ctr"/>
            <a:r>
              <a:rPr lang="zh-CN" altLang="en-US" sz="2400" b="1" dirty="0">
                <a:solidFill>
                  <a:srgbClr val="FAEADB"/>
                </a:solidFill>
                <a:cs typeface="+mn-ea"/>
                <a:sym typeface="+mn-lt"/>
              </a:rPr>
              <a:t>单击此处输入标题</a:t>
            </a:r>
          </a:p>
        </p:txBody>
      </p:sp>
      <p:grpSp>
        <p:nvGrpSpPr>
          <p:cNvPr id="3" name="组合 2"/>
          <p:cNvGrpSpPr/>
          <p:nvPr/>
        </p:nvGrpSpPr>
        <p:grpSpPr>
          <a:xfrm>
            <a:off x="8661479" y="2028441"/>
            <a:ext cx="3016854" cy="3016854"/>
            <a:chOff x="8661479" y="2028441"/>
            <a:chExt cx="3016854" cy="3016854"/>
          </a:xfrm>
          <a:effectLst>
            <a:outerShdw blurRad="190500" dist="38100" dir="2700000" sx="102000" sy="102000" algn="tl" rotWithShape="0">
              <a:prstClr val="black">
                <a:alpha val="40000"/>
              </a:prstClr>
            </a:outerShdw>
          </a:effectLst>
        </p:grpSpPr>
        <p:sp>
          <p:nvSpPr>
            <p:cNvPr id="34" name="同心圆 33"/>
            <p:cNvSpPr/>
            <p:nvPr/>
          </p:nvSpPr>
          <p:spPr>
            <a:xfrm>
              <a:off x="8661479" y="2028441"/>
              <a:ext cx="1532872" cy="1532872"/>
            </a:xfrm>
            <a:prstGeom prst="donut">
              <a:avLst>
                <a:gd name="adj" fmla="val 35854"/>
              </a:avLst>
            </a:prstGeom>
            <a:pattFill prst="pct90">
              <a:fgClr>
                <a:srgbClr val="F76953"/>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35" name="组合 34"/>
            <p:cNvGrpSpPr/>
            <p:nvPr/>
          </p:nvGrpSpPr>
          <p:grpSpPr>
            <a:xfrm rot="19042942">
              <a:off x="9813081" y="3180043"/>
              <a:ext cx="1865252" cy="1865252"/>
              <a:chOff x="4905316" y="270971"/>
              <a:chExt cx="1763925" cy="1763925"/>
            </a:xfrm>
          </p:grpSpPr>
          <p:sp>
            <p:nvSpPr>
              <p:cNvPr id="36" name="椭圆 35"/>
              <p:cNvSpPr/>
              <p:nvPr/>
            </p:nvSpPr>
            <p:spPr>
              <a:xfrm>
                <a:off x="4905316" y="270971"/>
                <a:ext cx="1763925" cy="1763925"/>
              </a:xfrm>
              <a:prstGeom prst="ellipse">
                <a:avLst/>
              </a:prstGeom>
              <a:solidFill>
                <a:srgbClr val="478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 name="组合 1"/>
          <p:cNvGrpSpPr/>
          <p:nvPr/>
        </p:nvGrpSpPr>
        <p:grpSpPr>
          <a:xfrm>
            <a:off x="397525" y="2231962"/>
            <a:ext cx="2793937" cy="2551845"/>
            <a:chOff x="397525" y="2231962"/>
            <a:chExt cx="2793937" cy="2551845"/>
          </a:xfrm>
          <a:effectLst>
            <a:outerShdw blurRad="190500" dist="38100" dir="2700000" sx="102000" sy="102000" algn="tl" rotWithShape="0">
              <a:prstClr val="black">
                <a:alpha val="40000"/>
              </a:prstClr>
            </a:outerShdw>
          </a:effectLst>
        </p:grpSpPr>
        <p:grpSp>
          <p:nvGrpSpPr>
            <p:cNvPr id="20" name="组合 19"/>
            <p:cNvGrpSpPr/>
            <p:nvPr/>
          </p:nvGrpSpPr>
          <p:grpSpPr>
            <a:xfrm>
              <a:off x="397525" y="2231962"/>
              <a:ext cx="1763925" cy="1763925"/>
              <a:chOff x="4905316" y="270971"/>
              <a:chExt cx="1763925" cy="1763925"/>
            </a:xfrm>
          </p:grpSpPr>
          <p:sp>
            <p:nvSpPr>
              <p:cNvPr id="21" name="椭圆 20"/>
              <p:cNvSpPr/>
              <p:nvPr/>
            </p:nvSpPr>
            <p:spPr>
              <a:xfrm>
                <a:off x="4905316" y="270971"/>
                <a:ext cx="1763925" cy="1763925"/>
              </a:xfrm>
              <a:prstGeom prst="ellipse">
                <a:avLst/>
              </a:prstGeom>
              <a:solidFill>
                <a:srgbClr val="F38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同心圆 39"/>
            <p:cNvSpPr/>
            <p:nvPr/>
          </p:nvSpPr>
          <p:spPr>
            <a:xfrm>
              <a:off x="1615622" y="3207967"/>
              <a:ext cx="1575840" cy="1575840"/>
            </a:xfrm>
            <a:prstGeom prst="donut">
              <a:avLst>
                <a:gd name="adj" fmla="val 35854"/>
              </a:avLst>
            </a:prstGeom>
            <a:pattFill prst="pct90">
              <a:fgClr>
                <a:srgbClr val="1F754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41" name="文本框 40"/>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1878084146"/>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a:extLst>
              <a:ext uri="{FF2B5EF4-FFF2-40B4-BE49-F238E27FC236}">
                <a16:creationId xmlns:a16="http://schemas.microsoft.com/office/drawing/2014/main" id="{F55528E9-00B1-4229-B67F-F0C9879523F1}"/>
              </a:ext>
            </a:extLst>
          </p:cNvPr>
          <p:cNvGrpSpPr/>
          <p:nvPr>
            <p:custDataLst>
              <p:tags r:id="rId1"/>
            </p:custDataLst>
          </p:nvPr>
        </p:nvGrpSpPr>
        <p:grpSpPr>
          <a:xfrm>
            <a:off x="3980358" y="1390650"/>
            <a:ext cx="4231285" cy="4076700"/>
            <a:chOff x="3980358" y="1790700"/>
            <a:chExt cx="4231285" cy="4076700"/>
          </a:xfrm>
          <a:effectLst>
            <a:outerShdw blurRad="127000" dist="38100" dir="2700000" sx="102000" sy="102000" algn="tl" rotWithShape="0">
              <a:prstClr val="black">
                <a:alpha val="40000"/>
              </a:prstClr>
            </a:outerShdw>
          </a:effectLst>
        </p:grpSpPr>
        <p:sp>
          <p:nvSpPr>
            <p:cNvPr id="3" name="Freeform: Shape 2">
              <a:extLst>
                <a:ext uri="{FF2B5EF4-FFF2-40B4-BE49-F238E27FC236}">
                  <a16:creationId xmlns:a16="http://schemas.microsoft.com/office/drawing/2014/main" id="{397ADBB2-79DE-47C2-92E5-12EFB655B24D}"/>
                </a:ext>
              </a:extLst>
            </p:cNvPr>
            <p:cNvSpPr>
              <a:spLocks/>
            </p:cNvSpPr>
            <p:nvPr/>
          </p:nvSpPr>
          <p:spPr bwMode="auto">
            <a:xfrm>
              <a:off x="3980358" y="1790700"/>
              <a:ext cx="2047932" cy="1892069"/>
            </a:xfrm>
            <a:custGeom>
              <a:avLst/>
              <a:gdLst/>
              <a:ahLst/>
              <a:cxnLst>
                <a:cxn ang="0">
                  <a:pos x="1619" y="0"/>
                </a:cxn>
                <a:cxn ang="0">
                  <a:pos x="1619" y="1011"/>
                </a:cxn>
                <a:cxn ang="0">
                  <a:pos x="954" y="1496"/>
                </a:cxn>
                <a:cxn ang="0">
                  <a:pos x="0" y="1180"/>
                </a:cxn>
                <a:cxn ang="0">
                  <a:pos x="1619" y="0"/>
                </a:cxn>
              </a:cxnLst>
              <a:rect l="0" t="0" r="r" b="b"/>
              <a:pathLst>
                <a:path w="1619" h="1496">
                  <a:moveTo>
                    <a:pt x="1619" y="0"/>
                  </a:moveTo>
                  <a:lnTo>
                    <a:pt x="1619" y="1011"/>
                  </a:lnTo>
                  <a:lnTo>
                    <a:pt x="954" y="1496"/>
                  </a:lnTo>
                  <a:lnTo>
                    <a:pt x="0" y="1180"/>
                  </a:lnTo>
                  <a:lnTo>
                    <a:pt x="1619" y="0"/>
                  </a:lnTo>
                  <a:close/>
                </a:path>
              </a:pathLst>
            </a:custGeom>
            <a:solidFill>
              <a:srgbClr val="F38355"/>
            </a:solid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anchor="ctr"/>
            <a:lstStyle/>
            <a:p>
              <a:pPr algn="ctr"/>
              <a:endParaRPr>
                <a:solidFill>
                  <a:schemeClr val="bg1"/>
                </a:solidFill>
                <a:cs typeface="+mn-ea"/>
                <a:sym typeface="+mn-lt"/>
              </a:endParaRPr>
            </a:p>
          </p:txBody>
        </p:sp>
        <p:sp>
          <p:nvSpPr>
            <p:cNvPr id="4" name="Freeform: Shape 3">
              <a:extLst>
                <a:ext uri="{FF2B5EF4-FFF2-40B4-BE49-F238E27FC236}">
                  <a16:creationId xmlns:a16="http://schemas.microsoft.com/office/drawing/2014/main" id="{9421C79F-9086-4475-BBC6-1AD36A292894}"/>
                </a:ext>
              </a:extLst>
            </p:cNvPr>
            <p:cNvSpPr>
              <a:spLocks/>
            </p:cNvSpPr>
            <p:nvPr/>
          </p:nvSpPr>
          <p:spPr bwMode="auto">
            <a:xfrm>
              <a:off x="4639427" y="2548325"/>
              <a:ext cx="1392695" cy="1138277"/>
            </a:xfrm>
            <a:custGeom>
              <a:avLst/>
              <a:gdLst>
                <a:gd name="T0" fmla="*/ 771 w 1101"/>
                <a:gd name="T1" fmla="*/ 657 h 900"/>
                <a:gd name="T2" fmla="*/ 1101 w 1101"/>
                <a:gd name="T3" fmla="*/ 415 h 900"/>
                <a:gd name="T4" fmla="*/ 1101 w 1101"/>
                <a:gd name="T5" fmla="*/ 0 h 900"/>
                <a:gd name="T6" fmla="*/ 560 w 1101"/>
                <a:gd name="T7" fmla="*/ 370 h 900"/>
                <a:gd name="T8" fmla="*/ 0 w 1101"/>
                <a:gd name="T9" fmla="*/ 755 h 900"/>
                <a:gd name="T10" fmla="*/ 436 w 1101"/>
                <a:gd name="T11" fmla="*/ 900 h 900"/>
                <a:gd name="T12" fmla="*/ 771 w 1101"/>
                <a:gd name="T13" fmla="*/ 657 h 9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1" h="900">
                  <a:moveTo>
                    <a:pt x="771" y="657"/>
                  </a:moveTo>
                  <a:lnTo>
                    <a:pt x="1101" y="415"/>
                  </a:lnTo>
                  <a:lnTo>
                    <a:pt x="1101" y="0"/>
                  </a:lnTo>
                  <a:lnTo>
                    <a:pt x="560" y="370"/>
                  </a:lnTo>
                  <a:lnTo>
                    <a:pt x="0" y="755"/>
                  </a:lnTo>
                  <a:lnTo>
                    <a:pt x="436" y="900"/>
                  </a:lnTo>
                  <a:lnTo>
                    <a:pt x="771" y="657"/>
                  </a:lnTo>
                  <a:close/>
                </a:path>
              </a:pathLst>
            </a:custGeom>
            <a:solidFill>
              <a:srgbClr val="F37895"/>
            </a:solidFill>
            <a:ln>
              <a:noFill/>
            </a:ln>
          </p:spPr>
          <p:txBody>
            <a:bodyPr anchor="ctr"/>
            <a:lstStyle/>
            <a:p>
              <a:pPr algn="ctr"/>
              <a:endParaRPr>
                <a:solidFill>
                  <a:schemeClr val="bg1"/>
                </a:solidFill>
                <a:cs typeface="+mn-ea"/>
                <a:sym typeface="+mn-lt"/>
              </a:endParaRPr>
            </a:p>
          </p:txBody>
        </p:sp>
        <p:sp>
          <p:nvSpPr>
            <p:cNvPr id="5" name="Freeform: Shape 4">
              <a:extLst>
                <a:ext uri="{FF2B5EF4-FFF2-40B4-BE49-F238E27FC236}">
                  <a16:creationId xmlns:a16="http://schemas.microsoft.com/office/drawing/2014/main" id="{D2760B1D-04C2-4A46-9FA7-DB134E18DD7D}"/>
                </a:ext>
              </a:extLst>
            </p:cNvPr>
            <p:cNvSpPr>
              <a:spLocks/>
            </p:cNvSpPr>
            <p:nvPr/>
          </p:nvSpPr>
          <p:spPr bwMode="auto">
            <a:xfrm>
              <a:off x="6144548" y="1790700"/>
              <a:ext cx="2067095" cy="1904845"/>
            </a:xfrm>
            <a:custGeom>
              <a:avLst/>
              <a:gdLst/>
              <a:ahLst/>
              <a:cxnLst>
                <a:cxn ang="0">
                  <a:pos x="1634" y="1189"/>
                </a:cxn>
                <a:cxn ang="0">
                  <a:pos x="680" y="1506"/>
                </a:cxn>
                <a:cxn ang="0">
                  <a:pos x="0" y="1011"/>
                </a:cxn>
                <a:cxn ang="0">
                  <a:pos x="0" y="0"/>
                </a:cxn>
                <a:cxn ang="0">
                  <a:pos x="1634" y="1189"/>
                </a:cxn>
              </a:cxnLst>
              <a:rect l="0" t="0" r="r" b="b"/>
              <a:pathLst>
                <a:path w="1634" h="1506">
                  <a:moveTo>
                    <a:pt x="1634" y="1189"/>
                  </a:moveTo>
                  <a:lnTo>
                    <a:pt x="680" y="1506"/>
                  </a:lnTo>
                  <a:lnTo>
                    <a:pt x="0" y="1011"/>
                  </a:lnTo>
                  <a:lnTo>
                    <a:pt x="0" y="0"/>
                  </a:lnTo>
                  <a:lnTo>
                    <a:pt x="1634" y="1189"/>
                  </a:lnTo>
                  <a:close/>
                </a:path>
              </a:pathLst>
            </a:custGeom>
            <a:solidFill>
              <a:srgbClr val="F38355"/>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solidFill>
                  <a:schemeClr val="bg1"/>
                </a:solidFill>
                <a:cs typeface="+mn-ea"/>
                <a:sym typeface="+mn-lt"/>
              </a:endParaRPr>
            </a:p>
          </p:txBody>
        </p:sp>
        <p:sp>
          <p:nvSpPr>
            <p:cNvPr id="6" name="Freeform: Shape 5">
              <a:extLst>
                <a:ext uri="{FF2B5EF4-FFF2-40B4-BE49-F238E27FC236}">
                  <a16:creationId xmlns:a16="http://schemas.microsoft.com/office/drawing/2014/main" id="{1DAEFA8C-35FD-4BA4-943F-B885D0264979}"/>
                </a:ext>
              </a:extLst>
            </p:cNvPr>
            <p:cNvSpPr>
              <a:spLocks/>
            </p:cNvSpPr>
            <p:nvPr/>
          </p:nvSpPr>
          <p:spPr bwMode="auto">
            <a:xfrm>
              <a:off x="6141993" y="2548375"/>
              <a:ext cx="1408437" cy="1151002"/>
            </a:xfrm>
            <a:custGeom>
              <a:avLst/>
              <a:gdLst>
                <a:gd name="T0" fmla="*/ 680 w 1113"/>
                <a:gd name="T1" fmla="*/ 910 h 910"/>
                <a:gd name="T2" fmla="*/ 1113 w 1113"/>
                <a:gd name="T3" fmla="*/ 767 h 910"/>
                <a:gd name="T4" fmla="*/ 537 w 1113"/>
                <a:gd name="T5" fmla="*/ 368 h 910"/>
                <a:gd name="T6" fmla="*/ 0 w 1113"/>
                <a:gd name="T7" fmla="*/ 0 h 910"/>
                <a:gd name="T8" fmla="*/ 0 w 1113"/>
                <a:gd name="T9" fmla="*/ 415 h 910"/>
                <a:gd name="T10" fmla="*/ 321 w 1113"/>
                <a:gd name="T11" fmla="*/ 650 h 910"/>
                <a:gd name="T12" fmla="*/ 680 w 1113"/>
                <a:gd name="T13" fmla="*/ 910 h 9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3" h="910">
                  <a:moveTo>
                    <a:pt x="680" y="910"/>
                  </a:moveTo>
                  <a:lnTo>
                    <a:pt x="1113" y="767"/>
                  </a:lnTo>
                  <a:lnTo>
                    <a:pt x="537" y="368"/>
                  </a:lnTo>
                  <a:lnTo>
                    <a:pt x="0" y="0"/>
                  </a:lnTo>
                  <a:lnTo>
                    <a:pt x="0" y="415"/>
                  </a:lnTo>
                  <a:lnTo>
                    <a:pt x="321" y="650"/>
                  </a:lnTo>
                  <a:lnTo>
                    <a:pt x="680" y="910"/>
                  </a:lnTo>
                  <a:close/>
                </a:path>
              </a:pathLst>
            </a:custGeom>
            <a:solidFill>
              <a:srgbClr val="F37895"/>
            </a:solidFill>
            <a:ln>
              <a:noFill/>
            </a:ln>
          </p:spPr>
          <p:txBody>
            <a:bodyPr anchor="ctr"/>
            <a:lstStyle/>
            <a:p>
              <a:pPr algn="ctr"/>
              <a:endParaRPr>
                <a:solidFill>
                  <a:schemeClr val="bg1"/>
                </a:solidFill>
                <a:cs typeface="+mn-ea"/>
                <a:sym typeface="+mn-lt"/>
              </a:endParaRPr>
            </a:p>
          </p:txBody>
        </p:sp>
        <p:sp>
          <p:nvSpPr>
            <p:cNvPr id="7" name="Freeform: Shape 6">
              <a:extLst>
                <a:ext uri="{FF2B5EF4-FFF2-40B4-BE49-F238E27FC236}">
                  <a16:creationId xmlns:a16="http://schemas.microsoft.com/office/drawing/2014/main" id="{ECA97A22-00EE-49E3-9078-D87340465C85}"/>
                </a:ext>
              </a:extLst>
            </p:cNvPr>
            <p:cNvSpPr>
              <a:spLocks/>
            </p:cNvSpPr>
            <p:nvPr/>
          </p:nvSpPr>
          <p:spPr bwMode="auto">
            <a:xfrm>
              <a:off x="6681124" y="3395318"/>
              <a:ext cx="1530519" cy="2360934"/>
            </a:xfrm>
            <a:custGeom>
              <a:avLst/>
              <a:gdLst/>
              <a:ahLst/>
              <a:cxnLst>
                <a:cxn ang="0">
                  <a:pos x="1210" y="0"/>
                </a:cxn>
                <a:cxn ang="0">
                  <a:pos x="603" y="1867"/>
                </a:cxn>
                <a:cxn ang="0">
                  <a:pos x="0" y="1077"/>
                </a:cxn>
                <a:cxn ang="0">
                  <a:pos x="247" y="319"/>
                </a:cxn>
                <a:cxn ang="0">
                  <a:pos x="1210" y="0"/>
                </a:cxn>
              </a:cxnLst>
              <a:rect l="0" t="0" r="r" b="b"/>
              <a:pathLst>
                <a:path w="1210" h="1867">
                  <a:moveTo>
                    <a:pt x="1210" y="0"/>
                  </a:moveTo>
                  <a:lnTo>
                    <a:pt x="603" y="1867"/>
                  </a:lnTo>
                  <a:lnTo>
                    <a:pt x="0" y="1077"/>
                  </a:lnTo>
                  <a:lnTo>
                    <a:pt x="247" y="319"/>
                  </a:lnTo>
                  <a:lnTo>
                    <a:pt x="1210" y="0"/>
                  </a:lnTo>
                  <a:close/>
                </a:path>
              </a:pathLst>
            </a:custGeom>
            <a:solidFill>
              <a:srgbClr val="F38355"/>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solidFill>
                  <a:schemeClr val="bg1"/>
                </a:solidFill>
                <a:cs typeface="+mn-ea"/>
                <a:sym typeface="+mn-lt"/>
              </a:endParaRPr>
            </a:p>
          </p:txBody>
        </p:sp>
        <p:sp>
          <p:nvSpPr>
            <p:cNvPr id="8" name="Freeform: Shape 7">
              <a:extLst>
                <a:ext uri="{FF2B5EF4-FFF2-40B4-BE49-F238E27FC236}">
                  <a16:creationId xmlns:a16="http://schemas.microsoft.com/office/drawing/2014/main" id="{A779C083-76AB-46A8-8AAA-70CE42B18790}"/>
                </a:ext>
              </a:extLst>
            </p:cNvPr>
            <p:cNvSpPr>
              <a:spLocks/>
            </p:cNvSpPr>
            <p:nvPr/>
          </p:nvSpPr>
          <p:spPr bwMode="auto">
            <a:xfrm>
              <a:off x="6681124" y="3624202"/>
              <a:ext cx="842418" cy="1633811"/>
            </a:xfrm>
            <a:custGeom>
              <a:avLst/>
              <a:gdLst>
                <a:gd name="T0" fmla="*/ 122 w 666"/>
                <a:gd name="T1" fmla="*/ 518 h 1292"/>
                <a:gd name="T2" fmla="*/ 0 w 666"/>
                <a:gd name="T3" fmla="*/ 896 h 1292"/>
                <a:gd name="T4" fmla="*/ 301 w 666"/>
                <a:gd name="T5" fmla="*/ 1292 h 1292"/>
                <a:gd name="T6" fmla="*/ 488 w 666"/>
                <a:gd name="T7" fmla="*/ 633 h 1292"/>
                <a:gd name="T8" fmla="*/ 666 w 666"/>
                <a:gd name="T9" fmla="*/ 0 h 1292"/>
                <a:gd name="T10" fmla="*/ 247 w 666"/>
                <a:gd name="T11" fmla="*/ 138 h 1292"/>
                <a:gd name="T12" fmla="*/ 122 w 666"/>
                <a:gd name="T13" fmla="*/ 518 h 1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6" h="1292">
                  <a:moveTo>
                    <a:pt x="122" y="518"/>
                  </a:moveTo>
                  <a:lnTo>
                    <a:pt x="0" y="896"/>
                  </a:lnTo>
                  <a:lnTo>
                    <a:pt x="301" y="1292"/>
                  </a:lnTo>
                  <a:lnTo>
                    <a:pt x="488" y="633"/>
                  </a:lnTo>
                  <a:lnTo>
                    <a:pt x="666" y="0"/>
                  </a:lnTo>
                  <a:lnTo>
                    <a:pt x="247" y="138"/>
                  </a:lnTo>
                  <a:lnTo>
                    <a:pt x="122" y="518"/>
                  </a:lnTo>
                  <a:close/>
                </a:path>
              </a:pathLst>
            </a:custGeom>
            <a:solidFill>
              <a:srgbClr val="F37895"/>
            </a:solidFill>
            <a:ln>
              <a:noFill/>
            </a:ln>
          </p:spPr>
          <p:txBody>
            <a:bodyPr anchor="ctr"/>
            <a:lstStyle/>
            <a:p>
              <a:pPr algn="ctr"/>
              <a:endParaRPr>
                <a:solidFill>
                  <a:schemeClr val="bg1"/>
                </a:solidFill>
                <a:cs typeface="+mn-ea"/>
                <a:sym typeface="+mn-lt"/>
              </a:endParaRPr>
            </a:p>
          </p:txBody>
        </p:sp>
        <p:sp>
          <p:nvSpPr>
            <p:cNvPr id="9" name="Freeform: Shape 8">
              <a:extLst>
                <a:ext uri="{FF2B5EF4-FFF2-40B4-BE49-F238E27FC236}">
                  <a16:creationId xmlns:a16="http://schemas.microsoft.com/office/drawing/2014/main" id="{5CE23540-0189-43E0-A240-2F6F5B2FF09A}"/>
                </a:ext>
              </a:extLst>
            </p:cNvPr>
            <p:cNvSpPr>
              <a:spLocks/>
            </p:cNvSpPr>
            <p:nvPr/>
          </p:nvSpPr>
          <p:spPr bwMode="auto">
            <a:xfrm>
              <a:off x="3980358" y="3394040"/>
              <a:ext cx="1529241" cy="2436310"/>
            </a:xfrm>
            <a:custGeom>
              <a:avLst/>
              <a:gdLst/>
              <a:ahLst/>
              <a:cxnLst>
                <a:cxn ang="0">
                  <a:pos x="1209" y="1081"/>
                </a:cxn>
                <a:cxn ang="0">
                  <a:pos x="626" y="1927"/>
                </a:cxn>
                <a:cxn ang="0">
                  <a:pos x="0" y="0"/>
                </a:cxn>
                <a:cxn ang="0">
                  <a:pos x="963" y="321"/>
                </a:cxn>
                <a:cxn ang="0">
                  <a:pos x="1209" y="1081"/>
                </a:cxn>
              </a:cxnLst>
              <a:rect l="0" t="0" r="r" b="b"/>
              <a:pathLst>
                <a:path w="1209" h="1927">
                  <a:moveTo>
                    <a:pt x="1209" y="1081"/>
                  </a:moveTo>
                  <a:lnTo>
                    <a:pt x="626" y="1927"/>
                  </a:lnTo>
                  <a:lnTo>
                    <a:pt x="0" y="0"/>
                  </a:lnTo>
                  <a:lnTo>
                    <a:pt x="963" y="321"/>
                  </a:lnTo>
                  <a:lnTo>
                    <a:pt x="1209" y="1081"/>
                  </a:lnTo>
                  <a:close/>
                </a:path>
              </a:pathLst>
            </a:custGeom>
            <a:solidFill>
              <a:srgbClr val="F38355"/>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solidFill>
                  <a:schemeClr val="bg1"/>
                </a:solidFill>
                <a:cs typeface="+mn-ea"/>
                <a:sym typeface="+mn-lt"/>
              </a:endParaRPr>
            </a:p>
          </p:txBody>
        </p:sp>
        <p:sp>
          <p:nvSpPr>
            <p:cNvPr id="10" name="Freeform: Shape 9">
              <a:extLst>
                <a:ext uri="{FF2B5EF4-FFF2-40B4-BE49-F238E27FC236}">
                  <a16:creationId xmlns:a16="http://schemas.microsoft.com/office/drawing/2014/main" id="{D4BB8689-3CF2-48C1-8EB8-726B1F4A0C86}"/>
                </a:ext>
              </a:extLst>
            </p:cNvPr>
            <p:cNvSpPr>
              <a:spLocks/>
            </p:cNvSpPr>
            <p:nvPr/>
          </p:nvSpPr>
          <p:spPr bwMode="auto">
            <a:xfrm>
              <a:off x="4615328" y="3603914"/>
              <a:ext cx="894271" cy="1692901"/>
            </a:xfrm>
            <a:custGeom>
              <a:avLst/>
              <a:gdLst>
                <a:gd name="T0" fmla="*/ 586 w 707"/>
                <a:gd name="T1" fmla="*/ 535 h 1339"/>
                <a:gd name="T2" fmla="*/ 461 w 707"/>
                <a:gd name="T3" fmla="*/ 155 h 1339"/>
                <a:gd name="T4" fmla="*/ 0 w 707"/>
                <a:gd name="T5" fmla="*/ 0 h 1339"/>
                <a:gd name="T6" fmla="*/ 203 w 707"/>
                <a:gd name="T7" fmla="*/ 657 h 1339"/>
                <a:gd name="T8" fmla="*/ 417 w 707"/>
                <a:gd name="T9" fmla="*/ 1339 h 1339"/>
                <a:gd name="T10" fmla="*/ 707 w 707"/>
                <a:gd name="T11" fmla="*/ 915 h 1339"/>
                <a:gd name="T12" fmla="*/ 586 w 707"/>
                <a:gd name="T13" fmla="*/ 535 h 13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7" h="1339">
                  <a:moveTo>
                    <a:pt x="586" y="535"/>
                  </a:moveTo>
                  <a:lnTo>
                    <a:pt x="461" y="155"/>
                  </a:lnTo>
                  <a:lnTo>
                    <a:pt x="0" y="0"/>
                  </a:lnTo>
                  <a:lnTo>
                    <a:pt x="203" y="657"/>
                  </a:lnTo>
                  <a:lnTo>
                    <a:pt x="417" y="1339"/>
                  </a:lnTo>
                  <a:lnTo>
                    <a:pt x="707" y="915"/>
                  </a:lnTo>
                  <a:lnTo>
                    <a:pt x="586" y="535"/>
                  </a:lnTo>
                  <a:close/>
                </a:path>
              </a:pathLst>
            </a:custGeom>
            <a:solidFill>
              <a:srgbClr val="F37895"/>
            </a:solidFill>
            <a:ln>
              <a:noFill/>
            </a:ln>
          </p:spPr>
          <p:txBody>
            <a:bodyPr anchor="ctr"/>
            <a:lstStyle/>
            <a:p>
              <a:pPr algn="ctr"/>
              <a:endParaRPr>
                <a:solidFill>
                  <a:schemeClr val="bg1"/>
                </a:solidFill>
                <a:cs typeface="+mn-ea"/>
                <a:sym typeface="+mn-lt"/>
              </a:endParaRPr>
            </a:p>
          </p:txBody>
        </p:sp>
        <p:sp>
          <p:nvSpPr>
            <p:cNvPr id="11" name="Freeform: Shape 10">
              <a:extLst>
                <a:ext uri="{FF2B5EF4-FFF2-40B4-BE49-F238E27FC236}">
                  <a16:creationId xmlns:a16="http://schemas.microsoft.com/office/drawing/2014/main" id="{0B3255B7-C372-4F8B-B59C-9F68C257E1A1}"/>
                </a:ext>
              </a:extLst>
            </p:cNvPr>
            <p:cNvSpPr>
              <a:spLocks/>
            </p:cNvSpPr>
            <p:nvPr/>
          </p:nvSpPr>
          <p:spPr bwMode="auto">
            <a:xfrm>
              <a:off x="4864431" y="4831297"/>
              <a:ext cx="2528295" cy="1036103"/>
            </a:xfrm>
            <a:custGeom>
              <a:avLst/>
              <a:gdLst/>
              <a:ahLst/>
              <a:cxnLst>
                <a:cxn ang="0">
                  <a:pos x="1999" y="819"/>
                </a:cxn>
                <a:cxn ang="0">
                  <a:pos x="0" y="819"/>
                </a:cxn>
                <a:cxn ang="0">
                  <a:pos x="567" y="0"/>
                </a:cxn>
                <a:cxn ang="0">
                  <a:pos x="1373" y="0"/>
                </a:cxn>
                <a:cxn ang="0">
                  <a:pos x="1999" y="819"/>
                </a:cxn>
              </a:cxnLst>
              <a:rect l="0" t="0" r="r" b="b"/>
              <a:pathLst>
                <a:path w="1999" h="819">
                  <a:moveTo>
                    <a:pt x="1999" y="819"/>
                  </a:moveTo>
                  <a:lnTo>
                    <a:pt x="0" y="819"/>
                  </a:lnTo>
                  <a:lnTo>
                    <a:pt x="567" y="0"/>
                  </a:lnTo>
                  <a:lnTo>
                    <a:pt x="1373" y="0"/>
                  </a:lnTo>
                  <a:lnTo>
                    <a:pt x="1999" y="819"/>
                  </a:lnTo>
                  <a:close/>
                </a:path>
              </a:pathLst>
            </a:custGeom>
            <a:solidFill>
              <a:srgbClr val="F38355"/>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anchor="ctr"/>
            <a:lstStyle/>
            <a:p>
              <a:pPr algn="ctr"/>
              <a:endParaRPr>
                <a:solidFill>
                  <a:schemeClr val="bg1"/>
                </a:solidFill>
                <a:cs typeface="+mn-ea"/>
                <a:sym typeface="+mn-lt"/>
              </a:endParaRPr>
            </a:p>
          </p:txBody>
        </p:sp>
        <p:sp>
          <p:nvSpPr>
            <p:cNvPr id="12" name="Freeform: Shape 11">
              <a:extLst>
                <a:ext uri="{FF2B5EF4-FFF2-40B4-BE49-F238E27FC236}">
                  <a16:creationId xmlns:a16="http://schemas.microsoft.com/office/drawing/2014/main" id="{57901A6F-AF00-4991-A998-628E65CBD4A8}"/>
                </a:ext>
              </a:extLst>
            </p:cNvPr>
            <p:cNvSpPr>
              <a:spLocks/>
            </p:cNvSpPr>
            <p:nvPr/>
          </p:nvSpPr>
          <p:spPr bwMode="auto">
            <a:xfrm>
              <a:off x="5222362" y="4831297"/>
              <a:ext cx="1777015" cy="519950"/>
            </a:xfrm>
            <a:custGeom>
              <a:avLst/>
              <a:gdLst>
                <a:gd name="T0" fmla="*/ 718 w 1405"/>
                <a:gd name="T1" fmla="*/ 0 h 411"/>
                <a:gd name="T2" fmla="*/ 284 w 1405"/>
                <a:gd name="T3" fmla="*/ 0 h 411"/>
                <a:gd name="T4" fmla="*/ 0 w 1405"/>
                <a:gd name="T5" fmla="*/ 411 h 411"/>
                <a:gd name="T6" fmla="*/ 718 w 1405"/>
                <a:gd name="T7" fmla="*/ 411 h 411"/>
                <a:gd name="T8" fmla="*/ 1405 w 1405"/>
                <a:gd name="T9" fmla="*/ 411 h 411"/>
                <a:gd name="T10" fmla="*/ 1090 w 1405"/>
                <a:gd name="T11" fmla="*/ 0 h 411"/>
                <a:gd name="T12" fmla="*/ 718 w 1405"/>
                <a:gd name="T13" fmla="*/ 0 h 4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5" h="411">
                  <a:moveTo>
                    <a:pt x="718" y="0"/>
                  </a:moveTo>
                  <a:lnTo>
                    <a:pt x="284" y="0"/>
                  </a:lnTo>
                  <a:lnTo>
                    <a:pt x="0" y="411"/>
                  </a:lnTo>
                  <a:lnTo>
                    <a:pt x="718" y="411"/>
                  </a:lnTo>
                  <a:lnTo>
                    <a:pt x="1405" y="411"/>
                  </a:lnTo>
                  <a:lnTo>
                    <a:pt x="1090" y="0"/>
                  </a:lnTo>
                  <a:lnTo>
                    <a:pt x="718" y="0"/>
                  </a:lnTo>
                  <a:close/>
                </a:path>
              </a:pathLst>
            </a:custGeom>
            <a:solidFill>
              <a:srgbClr val="F37895"/>
            </a:solidFill>
            <a:ln>
              <a:noFill/>
            </a:ln>
          </p:spPr>
          <p:txBody>
            <a:bodyPr anchor="ctr"/>
            <a:lstStyle/>
            <a:p>
              <a:pPr algn="ctr"/>
              <a:endParaRPr>
                <a:solidFill>
                  <a:schemeClr val="bg1"/>
                </a:solidFill>
                <a:cs typeface="+mn-ea"/>
                <a:sym typeface="+mn-lt"/>
              </a:endParaRPr>
            </a:p>
          </p:txBody>
        </p:sp>
        <p:sp>
          <p:nvSpPr>
            <p:cNvPr id="13" name="Oval 12">
              <a:extLst>
                <a:ext uri="{FF2B5EF4-FFF2-40B4-BE49-F238E27FC236}">
                  <a16:creationId xmlns:a16="http://schemas.microsoft.com/office/drawing/2014/main" id="{66E157F8-C002-491D-A8BD-C28E1FE7EEAC}"/>
                </a:ext>
              </a:extLst>
            </p:cNvPr>
            <p:cNvSpPr/>
            <p:nvPr/>
          </p:nvSpPr>
          <p:spPr>
            <a:xfrm>
              <a:off x="5096793" y="2686589"/>
              <a:ext cx="477962" cy="4779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rgbClr val="8497B0"/>
                  </a:solidFill>
                  <a:cs typeface="+mn-ea"/>
                  <a:sym typeface="+mn-lt"/>
                </a:rPr>
                <a:t>1</a:t>
              </a:r>
            </a:p>
          </p:txBody>
        </p:sp>
        <p:sp>
          <p:nvSpPr>
            <p:cNvPr id="14" name="Oval 13">
              <a:extLst>
                <a:ext uri="{FF2B5EF4-FFF2-40B4-BE49-F238E27FC236}">
                  <a16:creationId xmlns:a16="http://schemas.microsoft.com/office/drawing/2014/main" id="{F827CCC0-5FA3-43BB-B876-0EEE902DBC99}"/>
                </a:ext>
              </a:extLst>
            </p:cNvPr>
            <p:cNvSpPr/>
            <p:nvPr/>
          </p:nvSpPr>
          <p:spPr>
            <a:xfrm>
              <a:off x="6585964" y="2686589"/>
              <a:ext cx="477962" cy="4779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rgbClr val="8497B0"/>
                  </a:solidFill>
                  <a:cs typeface="+mn-ea"/>
                  <a:sym typeface="+mn-lt"/>
                </a:rPr>
                <a:t>2</a:t>
              </a:r>
            </a:p>
          </p:txBody>
        </p:sp>
        <p:sp>
          <p:nvSpPr>
            <p:cNvPr id="15" name="Oval 14">
              <a:extLst>
                <a:ext uri="{FF2B5EF4-FFF2-40B4-BE49-F238E27FC236}">
                  <a16:creationId xmlns:a16="http://schemas.microsoft.com/office/drawing/2014/main" id="{D664D66D-17CD-45B7-9819-FBDFBE2D422D}"/>
                </a:ext>
              </a:extLst>
            </p:cNvPr>
            <p:cNvSpPr/>
            <p:nvPr/>
          </p:nvSpPr>
          <p:spPr>
            <a:xfrm>
              <a:off x="7102333" y="4134780"/>
              <a:ext cx="477962" cy="4779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rgbClr val="8497B0"/>
                  </a:solidFill>
                  <a:cs typeface="+mn-ea"/>
                  <a:sym typeface="+mn-lt"/>
                </a:rPr>
                <a:t>3</a:t>
              </a:r>
            </a:p>
          </p:txBody>
        </p:sp>
        <p:sp>
          <p:nvSpPr>
            <p:cNvPr id="16" name="Oval 15">
              <a:extLst>
                <a:ext uri="{FF2B5EF4-FFF2-40B4-BE49-F238E27FC236}">
                  <a16:creationId xmlns:a16="http://schemas.microsoft.com/office/drawing/2014/main" id="{002F32F2-A90D-424E-8E5F-0BF92C95D14A}"/>
                </a:ext>
              </a:extLst>
            </p:cNvPr>
            <p:cNvSpPr/>
            <p:nvPr/>
          </p:nvSpPr>
          <p:spPr>
            <a:xfrm>
              <a:off x="4639427" y="4134780"/>
              <a:ext cx="477962" cy="4779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rgbClr val="8497B0"/>
                  </a:solidFill>
                  <a:cs typeface="+mn-ea"/>
                  <a:sym typeface="+mn-lt"/>
                </a:rPr>
                <a:t>5</a:t>
              </a:r>
            </a:p>
          </p:txBody>
        </p:sp>
        <p:sp>
          <p:nvSpPr>
            <p:cNvPr id="17" name="Oval 16">
              <a:extLst>
                <a:ext uri="{FF2B5EF4-FFF2-40B4-BE49-F238E27FC236}">
                  <a16:creationId xmlns:a16="http://schemas.microsoft.com/office/drawing/2014/main" id="{EE39A88C-31DE-4C45-9DF2-DDC4C925CEC2}"/>
                </a:ext>
              </a:extLst>
            </p:cNvPr>
            <p:cNvSpPr/>
            <p:nvPr/>
          </p:nvSpPr>
          <p:spPr>
            <a:xfrm>
              <a:off x="5903012" y="5072502"/>
              <a:ext cx="477962" cy="4779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rgbClr val="8497B0"/>
                  </a:solidFill>
                  <a:cs typeface="+mn-ea"/>
                  <a:sym typeface="+mn-lt"/>
                </a:rPr>
                <a:t>4</a:t>
              </a:r>
            </a:p>
          </p:txBody>
        </p:sp>
      </p:grpSp>
      <p:grpSp>
        <p:nvGrpSpPr>
          <p:cNvPr id="18" name="千图PPT彼岸天：ID 8661124库_组合 24">
            <a:extLst>
              <a:ext uri="{FF2B5EF4-FFF2-40B4-BE49-F238E27FC236}">
                <a16:creationId xmlns:a16="http://schemas.microsoft.com/office/drawing/2014/main" id="{A94E4B9D-3382-4F49-A8EE-42CB98444358}"/>
              </a:ext>
            </a:extLst>
          </p:cNvPr>
          <p:cNvGrpSpPr/>
          <p:nvPr>
            <p:custDataLst>
              <p:tags r:id="rId2"/>
            </p:custDataLst>
          </p:nvPr>
        </p:nvGrpSpPr>
        <p:grpSpPr>
          <a:xfrm>
            <a:off x="8367332" y="2698025"/>
            <a:ext cx="2448272" cy="1338747"/>
            <a:chOff x="8472264" y="2924944"/>
            <a:chExt cx="2448272" cy="1338747"/>
          </a:xfrm>
        </p:grpSpPr>
        <p:cxnSp>
          <p:nvCxnSpPr>
            <p:cNvPr id="19" name="Straight Connector 26">
              <a:extLst>
                <a:ext uri="{FF2B5EF4-FFF2-40B4-BE49-F238E27FC236}">
                  <a16:creationId xmlns:a16="http://schemas.microsoft.com/office/drawing/2014/main" id="{BF980BAF-E276-4247-BB00-517CE944E5E7}"/>
                </a:ext>
              </a:extLst>
            </p:cNvPr>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27">
              <a:extLst>
                <a:ext uri="{FF2B5EF4-FFF2-40B4-BE49-F238E27FC236}">
                  <a16:creationId xmlns:a16="http://schemas.microsoft.com/office/drawing/2014/main" id="{D4A51C84-F598-46C6-9132-04FE6287D06F}"/>
                </a:ext>
              </a:extLst>
            </p:cNvPr>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39">
            <a:extLst>
              <a:ext uri="{FF2B5EF4-FFF2-40B4-BE49-F238E27FC236}">
                <a16:creationId xmlns:a16="http://schemas.microsoft.com/office/drawing/2014/main" id="{FE0FA79A-C2B7-4875-9103-A9DE04E8C72A}"/>
              </a:ext>
            </a:extLst>
          </p:cNvPr>
          <p:cNvGrpSpPr/>
          <p:nvPr/>
        </p:nvGrpSpPr>
        <p:grpSpPr>
          <a:xfrm>
            <a:off x="1202536" y="2698025"/>
            <a:ext cx="2448272" cy="1338747"/>
            <a:chOff x="1307468" y="2924944"/>
            <a:chExt cx="2448272" cy="1338747"/>
          </a:xfrm>
        </p:grpSpPr>
        <p:cxnSp>
          <p:nvCxnSpPr>
            <p:cNvPr id="22" name="Straight Connector 40">
              <a:extLst>
                <a:ext uri="{FF2B5EF4-FFF2-40B4-BE49-F238E27FC236}">
                  <a16:creationId xmlns:a16="http://schemas.microsoft.com/office/drawing/2014/main" id="{10D0377E-96D5-41AF-AC08-C178372DFB24}"/>
                </a:ext>
              </a:extLst>
            </p:cNvPr>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41">
              <a:extLst>
                <a:ext uri="{FF2B5EF4-FFF2-40B4-BE49-F238E27FC236}">
                  <a16:creationId xmlns:a16="http://schemas.microsoft.com/office/drawing/2014/main" id="{63D049C9-CD43-4017-AE45-4A30F0ADF970}"/>
                </a:ext>
              </a:extLst>
            </p:cNvPr>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24" name="išľíďè">
            <a:extLst>
              <a:ext uri="{FF2B5EF4-FFF2-40B4-BE49-F238E27FC236}">
                <a16:creationId xmlns:a16="http://schemas.microsoft.com/office/drawing/2014/main" id="{1DFF1F5D-7432-49F6-AB7A-646A83083573}"/>
              </a:ext>
            </a:extLst>
          </p:cNvPr>
          <p:cNvSpPr/>
          <p:nvPr/>
        </p:nvSpPr>
        <p:spPr bwMode="auto">
          <a:xfrm>
            <a:off x="1184534" y="206185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5" name="iSlíďè">
            <a:extLst>
              <a:ext uri="{FF2B5EF4-FFF2-40B4-BE49-F238E27FC236}">
                <a16:creationId xmlns:a16="http://schemas.microsoft.com/office/drawing/2014/main" id="{8B68FDD2-BADE-4EC1-8C08-30A137DF50D0}"/>
              </a:ext>
            </a:extLst>
          </p:cNvPr>
          <p:cNvSpPr txBox="1"/>
          <p:nvPr/>
        </p:nvSpPr>
        <p:spPr bwMode="auto">
          <a:xfrm>
            <a:off x="1625625" y="17274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26" name="išľíďè">
            <a:extLst>
              <a:ext uri="{FF2B5EF4-FFF2-40B4-BE49-F238E27FC236}">
                <a16:creationId xmlns:a16="http://schemas.microsoft.com/office/drawing/2014/main" id="{CF286C04-9E20-4917-B2C5-395BEB3A4F00}"/>
              </a:ext>
            </a:extLst>
          </p:cNvPr>
          <p:cNvSpPr/>
          <p:nvPr/>
        </p:nvSpPr>
        <p:spPr bwMode="auto">
          <a:xfrm>
            <a:off x="1184534" y="340059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7" name="iSlíďè">
            <a:extLst>
              <a:ext uri="{FF2B5EF4-FFF2-40B4-BE49-F238E27FC236}">
                <a16:creationId xmlns:a16="http://schemas.microsoft.com/office/drawing/2014/main" id="{90ED13BE-D71E-4CDC-B921-F066FA745F9E}"/>
              </a:ext>
            </a:extLst>
          </p:cNvPr>
          <p:cNvSpPr txBox="1"/>
          <p:nvPr/>
        </p:nvSpPr>
        <p:spPr bwMode="auto">
          <a:xfrm>
            <a:off x="1625625" y="306622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28" name="išľíďè">
            <a:extLst>
              <a:ext uri="{FF2B5EF4-FFF2-40B4-BE49-F238E27FC236}">
                <a16:creationId xmlns:a16="http://schemas.microsoft.com/office/drawing/2014/main" id="{C1BE7E13-FF05-44A4-BDAA-79BE86C70204}"/>
              </a:ext>
            </a:extLst>
          </p:cNvPr>
          <p:cNvSpPr/>
          <p:nvPr/>
        </p:nvSpPr>
        <p:spPr bwMode="auto">
          <a:xfrm>
            <a:off x="1184534" y="467245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29" name="iSlíďè">
            <a:extLst>
              <a:ext uri="{FF2B5EF4-FFF2-40B4-BE49-F238E27FC236}">
                <a16:creationId xmlns:a16="http://schemas.microsoft.com/office/drawing/2014/main" id="{C7E0B5A9-45DD-472B-B528-C6B934E3A333}"/>
              </a:ext>
            </a:extLst>
          </p:cNvPr>
          <p:cNvSpPr txBox="1"/>
          <p:nvPr/>
        </p:nvSpPr>
        <p:spPr bwMode="auto">
          <a:xfrm>
            <a:off x="1625625" y="43380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30" name="išľíďè">
            <a:extLst>
              <a:ext uri="{FF2B5EF4-FFF2-40B4-BE49-F238E27FC236}">
                <a16:creationId xmlns:a16="http://schemas.microsoft.com/office/drawing/2014/main" id="{E8976ABB-A55E-4C4E-BD1A-7398EB893888}"/>
              </a:ext>
            </a:extLst>
          </p:cNvPr>
          <p:cNvSpPr/>
          <p:nvPr/>
        </p:nvSpPr>
        <p:spPr bwMode="auto">
          <a:xfrm>
            <a:off x="8415120" y="206185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31" name="iSlíďè">
            <a:extLst>
              <a:ext uri="{FF2B5EF4-FFF2-40B4-BE49-F238E27FC236}">
                <a16:creationId xmlns:a16="http://schemas.microsoft.com/office/drawing/2014/main" id="{57450A85-C3E8-4944-93E6-BB588C9EB1AC}"/>
              </a:ext>
            </a:extLst>
          </p:cNvPr>
          <p:cNvSpPr txBox="1"/>
          <p:nvPr/>
        </p:nvSpPr>
        <p:spPr bwMode="auto">
          <a:xfrm>
            <a:off x="8856211" y="17274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32" name="išľíďè">
            <a:extLst>
              <a:ext uri="{FF2B5EF4-FFF2-40B4-BE49-F238E27FC236}">
                <a16:creationId xmlns:a16="http://schemas.microsoft.com/office/drawing/2014/main" id="{B7CA3294-A669-4978-8E33-F5DECE412799}"/>
              </a:ext>
            </a:extLst>
          </p:cNvPr>
          <p:cNvSpPr/>
          <p:nvPr/>
        </p:nvSpPr>
        <p:spPr bwMode="auto">
          <a:xfrm>
            <a:off x="8415120" y="340059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33" name="iSlíďè">
            <a:extLst>
              <a:ext uri="{FF2B5EF4-FFF2-40B4-BE49-F238E27FC236}">
                <a16:creationId xmlns:a16="http://schemas.microsoft.com/office/drawing/2014/main" id="{36828600-B6F5-491F-BB77-CCB06750CDE0}"/>
              </a:ext>
            </a:extLst>
          </p:cNvPr>
          <p:cNvSpPr txBox="1"/>
          <p:nvPr/>
        </p:nvSpPr>
        <p:spPr bwMode="auto">
          <a:xfrm>
            <a:off x="8856211" y="306622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34" name="išľíďè">
            <a:extLst>
              <a:ext uri="{FF2B5EF4-FFF2-40B4-BE49-F238E27FC236}">
                <a16:creationId xmlns:a16="http://schemas.microsoft.com/office/drawing/2014/main" id="{F0AA1AED-1B1A-48D2-8F37-DA5C2981367F}"/>
              </a:ext>
            </a:extLst>
          </p:cNvPr>
          <p:cNvSpPr/>
          <p:nvPr/>
        </p:nvSpPr>
        <p:spPr bwMode="auto">
          <a:xfrm>
            <a:off x="8415120" y="467245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摄图网给你创意和灵感摄图网给你创意和灵感摄图网给你创意和灵感</a:t>
            </a:r>
          </a:p>
        </p:txBody>
      </p:sp>
      <p:sp>
        <p:nvSpPr>
          <p:cNvPr id="35" name="iSlíďè">
            <a:extLst>
              <a:ext uri="{FF2B5EF4-FFF2-40B4-BE49-F238E27FC236}">
                <a16:creationId xmlns:a16="http://schemas.microsoft.com/office/drawing/2014/main" id="{E3FAD2FC-B908-42DA-A0DF-B4D04811B386}"/>
              </a:ext>
            </a:extLst>
          </p:cNvPr>
          <p:cNvSpPr txBox="1"/>
          <p:nvPr/>
        </p:nvSpPr>
        <p:spPr bwMode="auto">
          <a:xfrm>
            <a:off x="8856211" y="43380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标题文本预设</a:t>
            </a:r>
          </a:p>
        </p:txBody>
      </p:sp>
      <p:sp>
        <p:nvSpPr>
          <p:cNvPr id="43" name="文本框 42"/>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4139382810"/>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7261" y="1684922"/>
            <a:ext cx="3470550" cy="1618040"/>
            <a:chOff x="3086561" y="1903118"/>
            <a:chExt cx="2930525" cy="1618040"/>
          </a:xfrm>
        </p:grpSpPr>
        <p:sp>
          <p:nvSpPr>
            <p:cNvPr id="3" name="文本框 2"/>
            <p:cNvSpPr txBox="1"/>
            <p:nvPr/>
          </p:nvSpPr>
          <p:spPr>
            <a:xfrm>
              <a:off x="3086561" y="1903118"/>
              <a:ext cx="2098040" cy="338554"/>
            </a:xfrm>
            <a:prstGeom prst="rect">
              <a:avLst/>
            </a:prstGeom>
            <a:noFill/>
          </p:spPr>
          <p:txBody>
            <a:bodyPr wrap="square" rtlCol="0">
              <a:spAutoFit/>
            </a:bodyPr>
            <a:lstStyle/>
            <a:p>
              <a:pPr algn="l"/>
              <a:r>
                <a:rPr lang="zh-CN" altLang="en-US" sz="1600" b="1" dirty="0">
                  <a:solidFill>
                    <a:srgbClr val="FAEADB"/>
                  </a:solidFill>
                  <a:cs typeface="+mn-ea"/>
                  <a:sym typeface="+mn-lt"/>
                </a:rPr>
                <a:t>单击此处输入标题</a:t>
              </a:r>
              <a:endParaRPr lang="zh-CN" altLang="en-US" sz="2800" b="1" dirty="0">
                <a:solidFill>
                  <a:srgbClr val="FAEADB"/>
                </a:solidFill>
                <a:cs typeface="+mn-ea"/>
                <a:sym typeface="+mn-lt"/>
              </a:endParaRPr>
            </a:p>
          </p:txBody>
        </p:sp>
        <p:sp>
          <p:nvSpPr>
            <p:cNvPr id="4" name="矩形 3"/>
            <p:cNvSpPr/>
            <p:nvPr/>
          </p:nvSpPr>
          <p:spPr>
            <a:xfrm>
              <a:off x="3086561" y="2136163"/>
              <a:ext cx="2930525" cy="1384995"/>
            </a:xfrm>
            <a:prstGeom prst="rect">
              <a:avLst/>
            </a:prstGeom>
          </p:spPr>
          <p:txBody>
            <a:bodyPr wrap="square">
              <a:spAutoFit/>
            </a:bodyPr>
            <a:lstStyle/>
            <a:p>
              <a:pPr algn="l">
                <a:lnSpc>
                  <a:spcPct val="150000"/>
                </a:lnSpc>
              </a:pPr>
              <a:r>
                <a:rPr lang="zh-CN" altLang="en-US" sz="1400" b="1">
                  <a:solidFill>
                    <a:srgbClr val="FAEADB"/>
                  </a:solidFill>
                  <a:cs typeface="+mn-ea"/>
                  <a:sym typeface="+mn-lt"/>
                </a:rPr>
                <a:t>When a cigarette falls in love with a match,it is destined to be hurt.</a:t>
              </a:r>
            </a:p>
            <a:p>
              <a:pPr algn="l">
                <a:lnSpc>
                  <a:spcPct val="150000"/>
                </a:lnSpc>
              </a:pPr>
              <a:r>
                <a:rPr lang="zh-CN" altLang="en-US" sz="1400" b="1">
                  <a:solidFill>
                    <a:srgbClr val="FAEADB"/>
                  </a:solidFill>
                  <a:cs typeface="+mn-ea"/>
                  <a:sym typeface="+mn-lt"/>
                </a:rPr>
                <a:t>When a cigarette falls in love with a match,it is destined to be hurt.</a:t>
              </a:r>
              <a:endParaRPr lang="zh-CN" altLang="en-US" sz="1400" b="1" dirty="0">
                <a:solidFill>
                  <a:srgbClr val="FAEADB"/>
                </a:solidFill>
                <a:cs typeface="+mn-ea"/>
                <a:sym typeface="+mn-lt"/>
              </a:endParaRPr>
            </a:p>
          </p:txBody>
        </p:sp>
      </p:grpSp>
      <p:sp>
        <p:nvSpPr>
          <p:cNvPr id="5" name="椭圆 4"/>
          <p:cNvSpPr/>
          <p:nvPr/>
        </p:nvSpPr>
        <p:spPr>
          <a:xfrm>
            <a:off x="3327521" y="1744244"/>
            <a:ext cx="643823" cy="643823"/>
          </a:xfrm>
          <a:prstGeom prst="ellipse">
            <a:avLst/>
          </a:prstGeom>
          <a:noFill/>
          <a:ln w="28575">
            <a:solidFill>
              <a:srgbClr val="FAEA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AEADB"/>
              </a:solidFill>
              <a:cs typeface="+mn-ea"/>
              <a:sym typeface="+mn-lt"/>
            </a:endParaRPr>
          </a:p>
        </p:txBody>
      </p:sp>
      <p:grpSp>
        <p:nvGrpSpPr>
          <p:cNvPr id="6" name="组合 5"/>
          <p:cNvGrpSpPr/>
          <p:nvPr/>
        </p:nvGrpSpPr>
        <p:grpSpPr>
          <a:xfrm>
            <a:off x="4077261" y="3853447"/>
            <a:ext cx="3470550" cy="1618040"/>
            <a:chOff x="3086561" y="1903118"/>
            <a:chExt cx="2930525" cy="1618040"/>
          </a:xfrm>
        </p:grpSpPr>
        <p:sp>
          <p:nvSpPr>
            <p:cNvPr id="7" name="文本框 6"/>
            <p:cNvSpPr txBox="1"/>
            <p:nvPr/>
          </p:nvSpPr>
          <p:spPr>
            <a:xfrm>
              <a:off x="3086561" y="1903118"/>
              <a:ext cx="2098040" cy="338554"/>
            </a:xfrm>
            <a:prstGeom prst="rect">
              <a:avLst/>
            </a:prstGeom>
            <a:noFill/>
          </p:spPr>
          <p:txBody>
            <a:bodyPr wrap="square" rtlCol="0">
              <a:spAutoFit/>
            </a:bodyPr>
            <a:lstStyle/>
            <a:p>
              <a:pPr algn="l"/>
              <a:r>
                <a:rPr lang="zh-CN" altLang="en-US" sz="1600" b="1">
                  <a:solidFill>
                    <a:srgbClr val="FAEADB"/>
                  </a:solidFill>
                  <a:cs typeface="+mn-ea"/>
                  <a:sym typeface="+mn-lt"/>
                </a:rPr>
                <a:t>单击此处输入标题</a:t>
              </a:r>
              <a:endParaRPr lang="zh-CN" altLang="en-US" sz="2800" b="1" dirty="0">
                <a:solidFill>
                  <a:srgbClr val="FAEADB"/>
                </a:solidFill>
                <a:cs typeface="+mn-ea"/>
                <a:sym typeface="+mn-lt"/>
              </a:endParaRPr>
            </a:p>
          </p:txBody>
        </p:sp>
        <p:sp>
          <p:nvSpPr>
            <p:cNvPr id="8" name="矩形 7"/>
            <p:cNvSpPr/>
            <p:nvPr/>
          </p:nvSpPr>
          <p:spPr>
            <a:xfrm>
              <a:off x="3086561" y="2136163"/>
              <a:ext cx="2930525" cy="1384995"/>
            </a:xfrm>
            <a:prstGeom prst="rect">
              <a:avLst/>
            </a:prstGeom>
          </p:spPr>
          <p:txBody>
            <a:bodyPr wrap="square">
              <a:spAutoFit/>
            </a:bodyPr>
            <a:lstStyle/>
            <a:p>
              <a:pPr algn="l">
                <a:lnSpc>
                  <a:spcPct val="150000"/>
                </a:lnSpc>
              </a:pPr>
              <a:r>
                <a:rPr lang="zh-CN" altLang="en-US" sz="1400" b="1">
                  <a:solidFill>
                    <a:srgbClr val="FAEADB"/>
                  </a:solidFill>
                  <a:cs typeface="+mn-ea"/>
                  <a:sym typeface="+mn-lt"/>
                </a:rPr>
                <a:t>When a cigarette falls in love with a match,it is destined to be hurt.</a:t>
              </a:r>
            </a:p>
            <a:p>
              <a:pPr algn="l">
                <a:lnSpc>
                  <a:spcPct val="150000"/>
                </a:lnSpc>
              </a:pPr>
              <a:r>
                <a:rPr lang="zh-CN" altLang="en-US" sz="1400" b="1">
                  <a:solidFill>
                    <a:srgbClr val="FAEADB"/>
                  </a:solidFill>
                  <a:cs typeface="+mn-ea"/>
                  <a:sym typeface="+mn-lt"/>
                </a:rPr>
                <a:t>When a cigarette falls in love with a match,it is destined to be hurt.</a:t>
              </a:r>
              <a:endParaRPr lang="zh-CN" altLang="en-US" sz="1400" b="1" dirty="0">
                <a:solidFill>
                  <a:srgbClr val="FAEADB"/>
                </a:solidFill>
                <a:cs typeface="+mn-ea"/>
                <a:sym typeface="+mn-lt"/>
              </a:endParaRPr>
            </a:p>
          </p:txBody>
        </p:sp>
      </p:grpSp>
      <p:grpSp>
        <p:nvGrpSpPr>
          <p:cNvPr id="9" name="组合 8"/>
          <p:cNvGrpSpPr/>
          <p:nvPr/>
        </p:nvGrpSpPr>
        <p:grpSpPr>
          <a:xfrm>
            <a:off x="8270011" y="1617579"/>
            <a:ext cx="3470550" cy="1618040"/>
            <a:chOff x="3086561" y="1903118"/>
            <a:chExt cx="2930525" cy="1618040"/>
          </a:xfrm>
        </p:grpSpPr>
        <p:sp>
          <p:nvSpPr>
            <p:cNvPr id="10" name="文本框 9"/>
            <p:cNvSpPr txBox="1"/>
            <p:nvPr/>
          </p:nvSpPr>
          <p:spPr>
            <a:xfrm>
              <a:off x="3086561" y="1903118"/>
              <a:ext cx="2098040" cy="338554"/>
            </a:xfrm>
            <a:prstGeom prst="rect">
              <a:avLst/>
            </a:prstGeom>
            <a:noFill/>
          </p:spPr>
          <p:txBody>
            <a:bodyPr wrap="square" rtlCol="0">
              <a:spAutoFit/>
            </a:bodyPr>
            <a:lstStyle/>
            <a:p>
              <a:pPr algn="l"/>
              <a:r>
                <a:rPr lang="zh-CN" altLang="en-US" sz="1600" b="1">
                  <a:solidFill>
                    <a:srgbClr val="FAEADB"/>
                  </a:solidFill>
                  <a:cs typeface="+mn-ea"/>
                  <a:sym typeface="+mn-lt"/>
                </a:rPr>
                <a:t>单击此处输入标题</a:t>
              </a:r>
              <a:endParaRPr lang="zh-CN" altLang="en-US" sz="2800" b="1" dirty="0">
                <a:solidFill>
                  <a:srgbClr val="FAEADB"/>
                </a:solidFill>
                <a:cs typeface="+mn-ea"/>
                <a:sym typeface="+mn-lt"/>
              </a:endParaRPr>
            </a:p>
          </p:txBody>
        </p:sp>
        <p:sp>
          <p:nvSpPr>
            <p:cNvPr id="11" name="矩形 10"/>
            <p:cNvSpPr/>
            <p:nvPr/>
          </p:nvSpPr>
          <p:spPr>
            <a:xfrm>
              <a:off x="3086561" y="2136163"/>
              <a:ext cx="2930525" cy="1384995"/>
            </a:xfrm>
            <a:prstGeom prst="rect">
              <a:avLst/>
            </a:prstGeom>
          </p:spPr>
          <p:txBody>
            <a:bodyPr wrap="square">
              <a:spAutoFit/>
            </a:bodyPr>
            <a:lstStyle/>
            <a:p>
              <a:pPr algn="l">
                <a:lnSpc>
                  <a:spcPct val="150000"/>
                </a:lnSpc>
              </a:pPr>
              <a:r>
                <a:rPr lang="zh-CN" altLang="en-US" sz="1400" b="1">
                  <a:solidFill>
                    <a:srgbClr val="FAEADB"/>
                  </a:solidFill>
                  <a:cs typeface="+mn-ea"/>
                  <a:sym typeface="+mn-lt"/>
                </a:rPr>
                <a:t>When a cigarette falls in love with a match,it is destined to be hurt.</a:t>
              </a:r>
            </a:p>
            <a:p>
              <a:pPr algn="l">
                <a:lnSpc>
                  <a:spcPct val="150000"/>
                </a:lnSpc>
              </a:pPr>
              <a:r>
                <a:rPr lang="zh-CN" altLang="en-US" sz="1400" b="1">
                  <a:solidFill>
                    <a:srgbClr val="FAEADB"/>
                  </a:solidFill>
                  <a:cs typeface="+mn-ea"/>
                  <a:sym typeface="+mn-lt"/>
                </a:rPr>
                <a:t>When a cigarette falls in love with a match,it is destined to be hurt.</a:t>
              </a:r>
              <a:endParaRPr lang="zh-CN" altLang="en-US" sz="1400" b="1" dirty="0">
                <a:solidFill>
                  <a:srgbClr val="FAEADB"/>
                </a:solidFill>
                <a:cs typeface="+mn-ea"/>
                <a:sym typeface="+mn-lt"/>
              </a:endParaRPr>
            </a:p>
          </p:txBody>
        </p:sp>
      </p:grpSp>
      <p:grpSp>
        <p:nvGrpSpPr>
          <p:cNvPr id="12" name="组合 11"/>
          <p:cNvGrpSpPr/>
          <p:nvPr/>
        </p:nvGrpSpPr>
        <p:grpSpPr>
          <a:xfrm>
            <a:off x="8270011" y="3786104"/>
            <a:ext cx="3470550" cy="1618040"/>
            <a:chOff x="3086561" y="1903118"/>
            <a:chExt cx="2930525" cy="1618040"/>
          </a:xfrm>
        </p:grpSpPr>
        <p:sp>
          <p:nvSpPr>
            <p:cNvPr id="13" name="文本框 12"/>
            <p:cNvSpPr txBox="1"/>
            <p:nvPr/>
          </p:nvSpPr>
          <p:spPr>
            <a:xfrm>
              <a:off x="3086561" y="1903118"/>
              <a:ext cx="2098040" cy="338554"/>
            </a:xfrm>
            <a:prstGeom prst="rect">
              <a:avLst/>
            </a:prstGeom>
            <a:noFill/>
          </p:spPr>
          <p:txBody>
            <a:bodyPr wrap="square" rtlCol="0">
              <a:spAutoFit/>
            </a:bodyPr>
            <a:lstStyle/>
            <a:p>
              <a:pPr algn="l"/>
              <a:r>
                <a:rPr lang="zh-CN" altLang="en-US" sz="1600" b="1">
                  <a:solidFill>
                    <a:srgbClr val="FAEADB"/>
                  </a:solidFill>
                  <a:cs typeface="+mn-ea"/>
                  <a:sym typeface="+mn-lt"/>
                </a:rPr>
                <a:t>单击此处输入标题</a:t>
              </a:r>
              <a:endParaRPr lang="zh-CN" altLang="en-US" sz="2800" b="1" dirty="0">
                <a:solidFill>
                  <a:srgbClr val="FAEADB"/>
                </a:solidFill>
                <a:cs typeface="+mn-ea"/>
                <a:sym typeface="+mn-lt"/>
              </a:endParaRPr>
            </a:p>
          </p:txBody>
        </p:sp>
        <p:sp>
          <p:nvSpPr>
            <p:cNvPr id="14" name="矩形 13"/>
            <p:cNvSpPr/>
            <p:nvPr/>
          </p:nvSpPr>
          <p:spPr>
            <a:xfrm>
              <a:off x="3086561" y="2136163"/>
              <a:ext cx="2930525" cy="1384995"/>
            </a:xfrm>
            <a:prstGeom prst="rect">
              <a:avLst/>
            </a:prstGeom>
          </p:spPr>
          <p:txBody>
            <a:bodyPr wrap="square">
              <a:spAutoFit/>
            </a:bodyPr>
            <a:lstStyle/>
            <a:p>
              <a:pPr algn="l">
                <a:lnSpc>
                  <a:spcPct val="150000"/>
                </a:lnSpc>
              </a:pPr>
              <a:r>
                <a:rPr lang="zh-CN" altLang="en-US" sz="1400" b="1">
                  <a:solidFill>
                    <a:srgbClr val="FAEADB"/>
                  </a:solidFill>
                  <a:cs typeface="+mn-ea"/>
                  <a:sym typeface="+mn-lt"/>
                </a:rPr>
                <a:t>When a cigarette falls in love with a match,it is destined to be hurt.</a:t>
              </a:r>
            </a:p>
            <a:p>
              <a:pPr algn="l">
                <a:lnSpc>
                  <a:spcPct val="150000"/>
                </a:lnSpc>
              </a:pPr>
              <a:r>
                <a:rPr lang="zh-CN" altLang="en-US" sz="1400" b="1">
                  <a:solidFill>
                    <a:srgbClr val="FAEADB"/>
                  </a:solidFill>
                  <a:cs typeface="+mn-ea"/>
                  <a:sym typeface="+mn-lt"/>
                </a:rPr>
                <a:t>When a cigarette falls in love with a match,it is destined to be hurt.</a:t>
              </a:r>
              <a:endParaRPr lang="zh-CN" altLang="en-US" sz="1400" b="1" dirty="0">
                <a:solidFill>
                  <a:srgbClr val="FAEADB"/>
                </a:solidFill>
                <a:cs typeface="+mn-ea"/>
                <a:sym typeface="+mn-lt"/>
              </a:endParaRPr>
            </a:p>
          </p:txBody>
        </p:sp>
      </p:grpSp>
      <p:sp>
        <p:nvSpPr>
          <p:cNvPr id="15" name="文本框 14"/>
          <p:cNvSpPr txBox="1"/>
          <p:nvPr/>
        </p:nvSpPr>
        <p:spPr>
          <a:xfrm>
            <a:off x="3409871" y="1864058"/>
            <a:ext cx="418704" cy="369332"/>
          </a:xfrm>
          <a:prstGeom prst="rect">
            <a:avLst/>
          </a:prstGeom>
          <a:noFill/>
        </p:spPr>
        <p:txBody>
          <a:bodyPr wrap="none" rtlCol="0">
            <a:spAutoFit/>
          </a:bodyPr>
          <a:lstStyle/>
          <a:p>
            <a:r>
              <a:rPr lang="en-US" altLang="zh-CN" dirty="0" smtClean="0">
                <a:solidFill>
                  <a:srgbClr val="FAEADB"/>
                </a:solidFill>
                <a:cs typeface="+mn-ea"/>
                <a:sym typeface="+mn-lt"/>
              </a:rPr>
              <a:t>01</a:t>
            </a:r>
            <a:endParaRPr lang="zh-CN" altLang="en-US" dirty="0">
              <a:solidFill>
                <a:srgbClr val="FAEADB"/>
              </a:solidFill>
              <a:cs typeface="+mn-ea"/>
              <a:sym typeface="+mn-lt"/>
            </a:endParaRPr>
          </a:p>
        </p:txBody>
      </p:sp>
      <p:sp>
        <p:nvSpPr>
          <p:cNvPr id="16" name="椭圆 15"/>
          <p:cNvSpPr/>
          <p:nvPr/>
        </p:nvSpPr>
        <p:spPr>
          <a:xfrm>
            <a:off x="7529629" y="1684922"/>
            <a:ext cx="643823" cy="643823"/>
          </a:xfrm>
          <a:prstGeom prst="ellipse">
            <a:avLst/>
          </a:prstGeom>
          <a:noFill/>
          <a:ln w="28575">
            <a:solidFill>
              <a:srgbClr val="FAEA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AEADB"/>
              </a:solidFill>
              <a:cs typeface="+mn-ea"/>
              <a:sym typeface="+mn-lt"/>
            </a:endParaRPr>
          </a:p>
        </p:txBody>
      </p:sp>
      <p:sp>
        <p:nvSpPr>
          <p:cNvPr id="17" name="文本框 16"/>
          <p:cNvSpPr txBox="1"/>
          <p:nvPr/>
        </p:nvSpPr>
        <p:spPr>
          <a:xfrm>
            <a:off x="7611979" y="1804736"/>
            <a:ext cx="418704" cy="369332"/>
          </a:xfrm>
          <a:prstGeom prst="rect">
            <a:avLst/>
          </a:prstGeom>
          <a:noFill/>
        </p:spPr>
        <p:txBody>
          <a:bodyPr wrap="none" rtlCol="0">
            <a:spAutoFit/>
          </a:bodyPr>
          <a:lstStyle/>
          <a:p>
            <a:r>
              <a:rPr lang="en-US" altLang="zh-CN" dirty="0" smtClean="0">
                <a:solidFill>
                  <a:srgbClr val="FAEADB"/>
                </a:solidFill>
                <a:cs typeface="+mn-ea"/>
                <a:sym typeface="+mn-lt"/>
              </a:rPr>
              <a:t>02</a:t>
            </a:r>
            <a:endParaRPr lang="zh-CN" altLang="en-US" dirty="0">
              <a:solidFill>
                <a:srgbClr val="FAEADB"/>
              </a:solidFill>
              <a:cs typeface="+mn-ea"/>
              <a:sym typeface="+mn-lt"/>
            </a:endParaRPr>
          </a:p>
        </p:txBody>
      </p:sp>
      <p:sp>
        <p:nvSpPr>
          <p:cNvPr id="18" name="椭圆 17"/>
          <p:cNvSpPr/>
          <p:nvPr/>
        </p:nvSpPr>
        <p:spPr>
          <a:xfrm>
            <a:off x="3271373" y="3885865"/>
            <a:ext cx="643823" cy="643823"/>
          </a:xfrm>
          <a:prstGeom prst="ellipse">
            <a:avLst/>
          </a:prstGeom>
          <a:noFill/>
          <a:ln w="28575">
            <a:solidFill>
              <a:srgbClr val="FAEA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AEADB"/>
              </a:solidFill>
              <a:cs typeface="+mn-ea"/>
              <a:sym typeface="+mn-lt"/>
            </a:endParaRPr>
          </a:p>
        </p:txBody>
      </p:sp>
      <p:sp>
        <p:nvSpPr>
          <p:cNvPr id="19" name="文本框 18"/>
          <p:cNvSpPr txBox="1"/>
          <p:nvPr/>
        </p:nvSpPr>
        <p:spPr>
          <a:xfrm>
            <a:off x="3353723" y="4005679"/>
            <a:ext cx="418704" cy="369332"/>
          </a:xfrm>
          <a:prstGeom prst="rect">
            <a:avLst/>
          </a:prstGeom>
          <a:noFill/>
        </p:spPr>
        <p:txBody>
          <a:bodyPr wrap="none" rtlCol="0">
            <a:spAutoFit/>
          </a:bodyPr>
          <a:lstStyle/>
          <a:p>
            <a:r>
              <a:rPr lang="en-US" altLang="zh-CN" dirty="0" smtClean="0">
                <a:solidFill>
                  <a:srgbClr val="FAEADB"/>
                </a:solidFill>
                <a:cs typeface="+mn-ea"/>
                <a:sym typeface="+mn-lt"/>
              </a:rPr>
              <a:t>03</a:t>
            </a:r>
            <a:endParaRPr lang="zh-CN" altLang="en-US" dirty="0">
              <a:solidFill>
                <a:srgbClr val="FAEADB"/>
              </a:solidFill>
              <a:cs typeface="+mn-ea"/>
              <a:sym typeface="+mn-lt"/>
            </a:endParaRPr>
          </a:p>
        </p:txBody>
      </p:sp>
      <p:sp>
        <p:nvSpPr>
          <p:cNvPr id="20" name="椭圆 19"/>
          <p:cNvSpPr/>
          <p:nvPr/>
        </p:nvSpPr>
        <p:spPr>
          <a:xfrm>
            <a:off x="7465461" y="3818522"/>
            <a:ext cx="643823" cy="643823"/>
          </a:xfrm>
          <a:prstGeom prst="ellipse">
            <a:avLst/>
          </a:prstGeom>
          <a:noFill/>
          <a:ln w="28575">
            <a:solidFill>
              <a:srgbClr val="FAEA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AEADB"/>
              </a:solidFill>
              <a:cs typeface="+mn-ea"/>
              <a:sym typeface="+mn-lt"/>
            </a:endParaRPr>
          </a:p>
        </p:txBody>
      </p:sp>
      <p:sp>
        <p:nvSpPr>
          <p:cNvPr id="21" name="文本框 20"/>
          <p:cNvSpPr txBox="1"/>
          <p:nvPr/>
        </p:nvSpPr>
        <p:spPr>
          <a:xfrm>
            <a:off x="7547811" y="3938336"/>
            <a:ext cx="418704" cy="369332"/>
          </a:xfrm>
          <a:prstGeom prst="rect">
            <a:avLst/>
          </a:prstGeom>
          <a:noFill/>
        </p:spPr>
        <p:txBody>
          <a:bodyPr wrap="none" rtlCol="0">
            <a:spAutoFit/>
          </a:bodyPr>
          <a:lstStyle/>
          <a:p>
            <a:r>
              <a:rPr lang="en-US" altLang="zh-CN" dirty="0" smtClean="0">
                <a:solidFill>
                  <a:srgbClr val="FAEADB"/>
                </a:solidFill>
                <a:cs typeface="+mn-ea"/>
                <a:sym typeface="+mn-lt"/>
              </a:rPr>
              <a:t>04</a:t>
            </a:r>
            <a:endParaRPr lang="zh-CN" altLang="en-US" dirty="0">
              <a:solidFill>
                <a:srgbClr val="FAEADB"/>
              </a:solidFill>
              <a:cs typeface="+mn-ea"/>
              <a:sym typeface="+mn-lt"/>
            </a:endParaRPr>
          </a:p>
        </p:txBody>
      </p:sp>
      <p:grpSp>
        <p:nvGrpSpPr>
          <p:cNvPr id="22" name="组合 21"/>
          <p:cNvGrpSpPr/>
          <p:nvPr/>
        </p:nvGrpSpPr>
        <p:grpSpPr>
          <a:xfrm>
            <a:off x="327728" y="2658605"/>
            <a:ext cx="2607291" cy="3432812"/>
            <a:chOff x="382862" y="2640386"/>
            <a:chExt cx="2607291" cy="3432812"/>
          </a:xfrm>
          <a:effectLst>
            <a:outerShdw blurRad="127000" dist="38100" dir="2700000" sx="103000" sy="103000" algn="tl" rotWithShape="0">
              <a:prstClr val="black">
                <a:alpha val="40000"/>
              </a:prstClr>
            </a:outerShdw>
          </a:effectLst>
        </p:grpSpPr>
        <p:grpSp>
          <p:nvGrpSpPr>
            <p:cNvPr id="25" name="组合 24"/>
            <p:cNvGrpSpPr/>
            <p:nvPr/>
          </p:nvGrpSpPr>
          <p:grpSpPr>
            <a:xfrm>
              <a:off x="1051684" y="2640386"/>
              <a:ext cx="1763925" cy="1763925"/>
              <a:chOff x="4905316" y="270971"/>
              <a:chExt cx="1763925" cy="1763925"/>
            </a:xfrm>
          </p:grpSpPr>
          <p:sp>
            <p:nvSpPr>
              <p:cNvPr id="26" name="椭圆 25"/>
              <p:cNvSpPr/>
              <p:nvPr/>
            </p:nvSpPr>
            <p:spPr>
              <a:xfrm>
                <a:off x="4905316" y="270971"/>
                <a:ext cx="1763925" cy="1763925"/>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27"/>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9" name="同心圆 38"/>
            <p:cNvSpPr/>
            <p:nvPr/>
          </p:nvSpPr>
          <p:spPr>
            <a:xfrm>
              <a:off x="2045089" y="5128134"/>
              <a:ext cx="945064" cy="945064"/>
            </a:xfrm>
            <a:prstGeom prst="donut">
              <a:avLst>
                <a:gd name="adj" fmla="val 35854"/>
              </a:avLst>
            </a:prstGeom>
            <a:pattFill prst="pct90">
              <a:fgClr>
                <a:srgbClr val="F76953"/>
              </a:fgClr>
              <a:bgClr>
                <a:srgbClr val="F2F2F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44"/>
            <p:cNvSpPr/>
            <p:nvPr/>
          </p:nvSpPr>
          <p:spPr>
            <a:xfrm>
              <a:off x="382862" y="4351580"/>
              <a:ext cx="1575840" cy="1575840"/>
            </a:xfrm>
            <a:prstGeom prst="donut">
              <a:avLst>
                <a:gd name="adj" fmla="val 35854"/>
              </a:avLst>
            </a:prstGeom>
            <a:pattFill prst="wdUpDiag">
              <a:fgClr>
                <a:srgbClr val="63200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53" name="文本框 52"/>
          <p:cNvSpPr txBox="1"/>
          <p:nvPr/>
        </p:nvSpPr>
        <p:spPr>
          <a:xfrm>
            <a:off x="4930588" y="111145"/>
            <a:ext cx="2330824" cy="523220"/>
          </a:xfrm>
          <a:prstGeom prst="rect">
            <a:avLst/>
          </a:prstGeom>
          <a:solidFill>
            <a:srgbClr val="F38355"/>
          </a:solidFill>
        </p:spPr>
        <p:txBody>
          <a:bodyPr wrap="square" rtlCol="0">
            <a:spAutoFit/>
          </a:bodyPr>
          <a:lstStyle/>
          <a:p>
            <a:r>
              <a:rPr lang="zh-CN" altLang="en-US" sz="2800" dirty="0" smtClean="0">
                <a:solidFill>
                  <a:schemeClr val="bg1"/>
                </a:solidFill>
              </a:rPr>
              <a:t>点击输入标题</a:t>
            </a:r>
            <a:endParaRPr lang="zh-CN" altLang="en-US" sz="2800" dirty="0">
              <a:solidFill>
                <a:schemeClr val="bg1"/>
              </a:solidFill>
            </a:endParaRPr>
          </a:p>
        </p:txBody>
      </p:sp>
    </p:spTree>
    <p:extLst>
      <p:ext uri="{BB962C8B-B14F-4D97-AF65-F5344CB8AC3E}">
        <p14:creationId xmlns:p14="http://schemas.microsoft.com/office/powerpoint/2010/main" val="1398118981"/>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16" grpId="0" animBg="1"/>
      <p:bldP spid="17" grpId="0"/>
      <p:bldP spid="18" grpId="0" animBg="1"/>
      <p:bldP spid="19" grpId="0"/>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096" y="2965506"/>
            <a:ext cx="2393972" cy="3071331"/>
            <a:chOff x="-78096" y="2965506"/>
            <a:chExt cx="2393972" cy="3071331"/>
          </a:xfrm>
          <a:effectLst>
            <a:outerShdw blurRad="254000" dist="38100" dir="5400000" sx="102000" sy="102000" algn="t" rotWithShape="0">
              <a:prstClr val="black">
                <a:alpha val="40000"/>
              </a:prstClr>
            </a:outerShdw>
          </a:effectLst>
        </p:grpSpPr>
        <p:sp>
          <p:nvSpPr>
            <p:cNvPr id="94" name="同心圆 93"/>
            <p:cNvSpPr/>
            <p:nvPr/>
          </p:nvSpPr>
          <p:spPr>
            <a:xfrm>
              <a:off x="536086" y="2965506"/>
              <a:ext cx="1620613" cy="1620613"/>
            </a:xfrm>
            <a:prstGeom prst="donut">
              <a:avLst>
                <a:gd name="adj" fmla="val 35854"/>
              </a:avLst>
            </a:prstGeom>
            <a:pattFill prst="wdUpDiag">
              <a:fgClr>
                <a:srgbClr val="F76953"/>
              </a:fgClr>
              <a:bgClr>
                <a:srgbClr val="F2F2F2"/>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83" name="组合 82"/>
            <p:cNvGrpSpPr/>
            <p:nvPr/>
          </p:nvGrpSpPr>
          <p:grpSpPr>
            <a:xfrm rot="19042942">
              <a:off x="-78096" y="4187398"/>
              <a:ext cx="1849439" cy="1849439"/>
              <a:chOff x="4905316" y="270971"/>
              <a:chExt cx="1763925" cy="1763925"/>
            </a:xfrm>
            <a:effectLst>
              <a:outerShdw blurRad="50800" dist="38100" dir="2700000" algn="tl" rotWithShape="0">
                <a:prstClr val="black">
                  <a:alpha val="40000"/>
                </a:prstClr>
              </a:outerShdw>
            </a:effectLst>
          </p:grpSpPr>
          <p:sp>
            <p:nvSpPr>
              <p:cNvPr id="90" name="椭圆 89"/>
              <p:cNvSpPr/>
              <p:nvPr/>
            </p:nvSpPr>
            <p:spPr>
              <a:xfrm>
                <a:off x="4905316" y="270971"/>
                <a:ext cx="1763925" cy="1763925"/>
              </a:xfrm>
              <a:prstGeom prst="ellipse">
                <a:avLst/>
              </a:prstGeom>
              <a:solidFill>
                <a:srgbClr val="FA8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409404"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任意多边形 91"/>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5960340" y="793900"/>
                <a:ext cx="166643" cy="166643"/>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5" name="同心圆 94"/>
            <p:cNvSpPr/>
            <p:nvPr/>
          </p:nvSpPr>
          <p:spPr>
            <a:xfrm>
              <a:off x="1387588" y="4161674"/>
              <a:ext cx="928288" cy="928288"/>
            </a:xfrm>
            <a:prstGeom prst="donut">
              <a:avLst>
                <a:gd name="adj" fmla="val 32380"/>
              </a:avLst>
            </a:prstGeom>
            <a:solidFill>
              <a:srgbClr val="FAE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7" name="组合 6"/>
          <p:cNvGrpSpPr/>
          <p:nvPr/>
        </p:nvGrpSpPr>
        <p:grpSpPr>
          <a:xfrm>
            <a:off x="10120889" y="1017514"/>
            <a:ext cx="2399481" cy="3223893"/>
            <a:chOff x="10120889" y="1017514"/>
            <a:chExt cx="2399481" cy="3223893"/>
          </a:xfrm>
          <a:effectLst>
            <a:outerShdw blurRad="254000" dist="38100" dir="5400000" sx="102000" sy="102000" algn="t" rotWithShape="0">
              <a:prstClr val="black">
                <a:alpha val="40000"/>
              </a:prstClr>
            </a:outerShdw>
          </a:effectLst>
        </p:grpSpPr>
        <p:sp>
          <p:nvSpPr>
            <p:cNvPr id="154" name="同心圆 153"/>
            <p:cNvSpPr/>
            <p:nvPr/>
          </p:nvSpPr>
          <p:spPr>
            <a:xfrm>
              <a:off x="10120889" y="2381024"/>
              <a:ext cx="895523" cy="895523"/>
            </a:xfrm>
            <a:prstGeom prst="donut">
              <a:avLst>
                <a:gd name="adj" fmla="val 35854"/>
              </a:avLst>
            </a:prstGeom>
            <a:solidFill>
              <a:srgbClr val="63200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6" name="组合 95"/>
            <p:cNvGrpSpPr/>
            <p:nvPr/>
          </p:nvGrpSpPr>
          <p:grpSpPr>
            <a:xfrm>
              <a:off x="10602545" y="1017514"/>
              <a:ext cx="1917825" cy="1917825"/>
              <a:chOff x="518141" y="424049"/>
              <a:chExt cx="2407920" cy="2407920"/>
            </a:xfrm>
            <a:effectLst>
              <a:outerShdw blurRad="50800" dist="38100" dir="8100000" algn="tr" rotWithShape="0">
                <a:prstClr val="black">
                  <a:alpha val="40000"/>
                </a:prstClr>
              </a:outerShdw>
            </a:effectLst>
          </p:grpSpPr>
          <p:sp>
            <p:nvSpPr>
              <p:cNvPr id="97" name="同心圆 96"/>
              <p:cNvSpPr/>
              <p:nvPr/>
            </p:nvSpPr>
            <p:spPr>
              <a:xfrm>
                <a:off x="518141" y="424049"/>
                <a:ext cx="2407920" cy="2407920"/>
              </a:xfrm>
              <a:prstGeom prst="donut">
                <a:avLst>
                  <a:gd name="adj" fmla="val 31361"/>
                </a:avLst>
              </a:prstGeom>
              <a:solidFill>
                <a:srgbClr val="B3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98" name="直接连接符 97"/>
              <p:cNvCxnSpPr/>
              <p:nvPr/>
            </p:nvCxnSpPr>
            <p:spPr>
              <a:xfrm>
                <a:off x="1849853" y="619498"/>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502789" y="951007"/>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2008695" y="809801"/>
                <a:ext cx="158999" cy="18786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373668" y="825630"/>
                <a:ext cx="166856" cy="13535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1480008" y="582812"/>
                <a:ext cx="22781" cy="2257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063814" y="119029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423788" y="2173860"/>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H="1">
                <a:off x="2311924" y="1475609"/>
                <a:ext cx="152400" cy="1524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794880" y="1838657"/>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949593" y="960984"/>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a:off x="2580572" y="1791680"/>
                <a:ext cx="86569" cy="18963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576187" y="1540732"/>
                <a:ext cx="233471" cy="7337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319307" y="1034356"/>
                <a:ext cx="68817" cy="19262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013831" y="1361702"/>
                <a:ext cx="92013"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64435" y="1551809"/>
                <a:ext cx="212258" cy="12459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42909" y="1170730"/>
                <a:ext cx="84996" cy="19010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264610" y="1792466"/>
                <a:ext cx="89105" cy="2201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1449537" y="2143766"/>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1552428" y="2417915"/>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2008695" y="2173860"/>
                <a:ext cx="106504" cy="19709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105844" y="1725890"/>
                <a:ext cx="26479" cy="26124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589925" y="1190290"/>
                <a:ext cx="205996" cy="17286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a:off x="1243141" y="2342127"/>
                <a:ext cx="54144" cy="24845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1617561" y="2638483"/>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2227741" y="2342127"/>
                <a:ext cx="109844" cy="19360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856739" y="2411021"/>
                <a:ext cx="237398" cy="137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a:off x="10666186" y="2836502"/>
              <a:ext cx="1404905" cy="1404905"/>
              <a:chOff x="4926867" y="252680"/>
              <a:chExt cx="1763925" cy="1763925"/>
            </a:xfrm>
            <a:effectLst>
              <a:outerShdw blurRad="50800" dist="38100" dir="8100000" algn="tr" rotWithShape="0">
                <a:prstClr val="black">
                  <a:alpha val="40000"/>
                </a:prstClr>
              </a:outerShdw>
            </a:effectLst>
          </p:grpSpPr>
          <p:sp>
            <p:nvSpPr>
              <p:cNvPr id="141" name="椭圆 140"/>
              <p:cNvSpPr/>
              <p:nvPr/>
            </p:nvSpPr>
            <p:spPr>
              <a:xfrm>
                <a:off x="4926867" y="252680"/>
                <a:ext cx="1763925" cy="1763925"/>
              </a:xfrm>
              <a:prstGeom prst="ellipse">
                <a:avLst/>
              </a:prstGeom>
              <a:solidFill>
                <a:srgbClr val="FAE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a:off x="5409404"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rot="10800000">
                <a:off x="5201958" y="1186343"/>
                <a:ext cx="1170640" cy="570021"/>
              </a:xfrm>
              <a:custGeom>
                <a:avLst/>
                <a:gdLst>
                  <a:gd name="connsiteX0" fmla="*/ 1298078 w 2596157"/>
                  <a:gd name="connsiteY0" fmla="*/ 0 h 1264149"/>
                  <a:gd name="connsiteX1" fmla="*/ 2591250 w 2596157"/>
                  <a:gd name="connsiteY1" fmla="*/ 1166978 h 1264149"/>
                  <a:gd name="connsiteX2" fmla="*/ 2596157 w 2596157"/>
                  <a:gd name="connsiteY2" fmla="*/ 1264149 h 1264149"/>
                  <a:gd name="connsiteX3" fmla="*/ 1732691 w 2596157"/>
                  <a:gd name="connsiteY3" fmla="*/ 1264149 h 1264149"/>
                  <a:gd name="connsiteX4" fmla="*/ 1727390 w 2596157"/>
                  <a:gd name="connsiteY4" fmla="*/ 1211567 h 1264149"/>
                  <a:gd name="connsiteX5" fmla="*/ 1298077 w 2596157"/>
                  <a:gd name="connsiteY5" fmla="*/ 861667 h 1264149"/>
                  <a:gd name="connsiteX6" fmla="*/ 868764 w 2596157"/>
                  <a:gd name="connsiteY6" fmla="*/ 1211567 h 1264149"/>
                  <a:gd name="connsiteX7" fmla="*/ 863463 w 2596157"/>
                  <a:gd name="connsiteY7" fmla="*/ 1264149 h 1264149"/>
                  <a:gd name="connsiteX8" fmla="*/ 0 w 2596157"/>
                  <a:gd name="connsiteY8" fmla="*/ 1264149 h 1264149"/>
                  <a:gd name="connsiteX9" fmla="*/ 4906 w 2596157"/>
                  <a:gd name="connsiteY9" fmla="*/ 1166978 h 1264149"/>
                  <a:gd name="connsiteX10" fmla="*/ 1298078 w 2596157"/>
                  <a:gd name="connsiteY10" fmla="*/ 0 h 126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157" h="1264149">
                    <a:moveTo>
                      <a:pt x="1298078" y="0"/>
                    </a:moveTo>
                    <a:cubicBezTo>
                      <a:pt x="1971115" y="0"/>
                      <a:pt x="2524683" y="511503"/>
                      <a:pt x="2591250" y="1166978"/>
                    </a:cubicBezTo>
                    <a:lnTo>
                      <a:pt x="2596157" y="1264149"/>
                    </a:lnTo>
                    <a:lnTo>
                      <a:pt x="1732691" y="1264149"/>
                    </a:lnTo>
                    <a:lnTo>
                      <a:pt x="1727390" y="1211567"/>
                    </a:lnTo>
                    <a:cubicBezTo>
                      <a:pt x="1686528" y="1011880"/>
                      <a:pt x="1509845" y="861667"/>
                      <a:pt x="1298077" y="861667"/>
                    </a:cubicBezTo>
                    <a:cubicBezTo>
                      <a:pt x="1086310" y="861667"/>
                      <a:pt x="909626" y="1011880"/>
                      <a:pt x="868764" y="1211567"/>
                    </a:cubicBezTo>
                    <a:lnTo>
                      <a:pt x="863463" y="1264149"/>
                    </a:lnTo>
                    <a:lnTo>
                      <a:pt x="0" y="1264149"/>
                    </a:lnTo>
                    <a:lnTo>
                      <a:pt x="4906" y="1166978"/>
                    </a:lnTo>
                    <a:cubicBezTo>
                      <a:pt x="71473" y="511503"/>
                      <a:pt x="625041" y="0"/>
                      <a:pt x="1298078" y="0"/>
                    </a:cubicBezTo>
                    <a:close/>
                  </a:path>
                </a:pathLst>
              </a:cu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椭圆 143"/>
              <p:cNvSpPr/>
              <p:nvPr/>
            </p:nvSpPr>
            <p:spPr>
              <a:xfrm>
                <a:off x="5960340" y="793900"/>
                <a:ext cx="166643" cy="166643"/>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a:off x="6257706" y="910334"/>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a:off x="6422996" y="977022"/>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5363889" y="12541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5271304" y="919421"/>
                <a:ext cx="57601" cy="57601"/>
              </a:xfrm>
              <a:prstGeom prst="ellipse">
                <a:avLst/>
              </a:prstGeom>
              <a:solidFill>
                <a:srgbClr val="394A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5516289" y="1406510"/>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986060" y="1540179"/>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200105" y="129897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5780138" y="1484046"/>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496636" y="1531847"/>
                <a:ext cx="57601" cy="57601"/>
              </a:xfrm>
              <a:prstGeom prst="ellipse">
                <a:avLst/>
              </a:prstGeom>
              <a:solidFill>
                <a:srgbClr val="F76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46837" y="2677735"/>
            <a:ext cx="7588704" cy="1958618"/>
            <a:chOff x="2346837" y="2677735"/>
            <a:chExt cx="7588704" cy="1958618"/>
          </a:xfrm>
        </p:grpSpPr>
        <p:sp>
          <p:nvSpPr>
            <p:cNvPr id="82" name="文本框 81"/>
            <p:cNvSpPr txBox="1"/>
            <p:nvPr/>
          </p:nvSpPr>
          <p:spPr>
            <a:xfrm>
              <a:off x="2922096" y="2836502"/>
              <a:ext cx="6327387" cy="1754326"/>
            </a:xfrm>
            <a:prstGeom prst="rect">
              <a:avLst/>
            </a:prstGeom>
            <a:noFill/>
          </p:spPr>
          <p:txBody>
            <a:bodyPr wrap="square" rtlCol="0">
              <a:spAutoFit/>
            </a:bodyPr>
            <a:lstStyle/>
            <a:p>
              <a:pPr algn="dist"/>
              <a:r>
                <a:rPr lang="zh-CN" altLang="en-US" sz="5400" b="1" dirty="0" smtClean="0">
                  <a:solidFill>
                    <a:srgbClr val="FAEADB"/>
                  </a:solidFill>
                  <a:effectLst>
                    <a:outerShdw blurRad="101600" dist="38100" dir="2700000" sx="101000" sy="101000" algn="tl" rotWithShape="0">
                      <a:prstClr val="black">
                        <a:alpha val="40000"/>
                      </a:prstClr>
                    </a:outerShdw>
                  </a:effectLst>
                  <a:cs typeface="+mn-ea"/>
                  <a:sym typeface="+mn-lt"/>
                </a:rPr>
                <a:t>学习情况回顾</a:t>
              </a:r>
              <a:endPar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endParaRPr>
            </a:p>
            <a:p>
              <a:pPr algn="dist"/>
              <a:r>
                <a:rPr lang="en-US" altLang="zh-CN" sz="5400" b="1" dirty="0" smtClean="0">
                  <a:solidFill>
                    <a:srgbClr val="FAEADB"/>
                  </a:solidFill>
                  <a:effectLst>
                    <a:outerShdw blurRad="101600" dist="38100" dir="2700000" sx="101000" sy="101000" algn="tl" rotWithShape="0">
                      <a:prstClr val="black">
                        <a:alpha val="40000"/>
                      </a:prstClr>
                    </a:outerShdw>
                  </a:effectLst>
                  <a:cs typeface="+mn-ea"/>
                  <a:sym typeface="+mn-lt"/>
                </a:rPr>
                <a:t>learning situation</a:t>
              </a:r>
            </a:p>
          </p:txBody>
        </p:sp>
        <p:sp>
          <p:nvSpPr>
            <p:cNvPr id="2" name="圆角矩形 1"/>
            <p:cNvSpPr/>
            <p:nvPr/>
          </p:nvSpPr>
          <p:spPr>
            <a:xfrm>
              <a:off x="2346837" y="2677735"/>
              <a:ext cx="7588704" cy="1958618"/>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346837" y="1898068"/>
            <a:ext cx="3001108" cy="830997"/>
          </a:xfrm>
          <a:prstGeom prst="rect">
            <a:avLst/>
          </a:prstGeom>
          <a:noFill/>
        </p:spPr>
        <p:txBody>
          <a:bodyPr wrap="square" rtlCol="0">
            <a:spAutoFit/>
          </a:bodyPr>
          <a:lstStyle/>
          <a:p>
            <a:r>
              <a:rPr lang="en-US" altLang="zh-CN" sz="4800" b="1" dirty="0" smtClean="0">
                <a:solidFill>
                  <a:schemeClr val="bg1"/>
                </a:solidFill>
                <a:effectLst>
                  <a:outerShdw blurRad="50800" dist="38100" dir="2700000" algn="tl" rotWithShape="0">
                    <a:prstClr val="black">
                      <a:alpha val="40000"/>
                    </a:prstClr>
                  </a:outerShdw>
                </a:effectLst>
              </a:rPr>
              <a:t>PART 02</a:t>
            </a:r>
            <a:endParaRPr lang="zh-CN" altLang="en-US" sz="4800" b="1"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847943623"/>
      </p:ext>
    </p:extLst>
  </p:cSld>
  <p:clrMapOvr>
    <a:masterClrMapping/>
  </p:clrMapOvr>
  <p:transition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11154333"/>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nd32ly">
      <a:majorFont>
        <a:latin typeface="Calibri" panose="020F0302020204030204"/>
        <a:ea typeface="Microsoft YaHei"/>
        <a:cs typeface=""/>
      </a:majorFont>
      <a:minorFont>
        <a:latin typeface="Calibri"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2111</Words>
  <Application>Microsoft Office PowerPoint</Application>
  <PresentationFormat>宽屏</PresentationFormat>
  <Paragraphs>229</Paragraphs>
  <Slides>24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等线</vt:lpstr>
      <vt:lpstr>Arial</vt:lpstr>
      <vt:lpstr>宋体</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manman</dc:creator>
  <cp:lastModifiedBy>manman</cp:lastModifiedBy>
  <cp:revision>1</cp:revision>
  <dcterms:created xsi:type="dcterms:W3CDTF">2019-01-14T13:26:35Z</dcterms:created>
  <dcterms:modified xsi:type="dcterms:W3CDTF">2019-02-21T09:13:10Z</dcterms:modified>
</cp:coreProperties>
</file>