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7"/>
  </p:notesMasterIdLst>
  <p:sldIdLst>
    <p:sldId id="257" r:id="rId5"/>
    <p:sldId id="261" r:id="rId6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9" autoAdjust="0"/>
    <p:restoredTop sz="94648"/>
  </p:normalViewPr>
  <p:slideViewPr>
    <p:cSldViewPr snapToGrid="0" snapToObjects="1">
      <p:cViewPr varScale="1">
        <p:scale>
          <a:sx n="83" d="100"/>
          <a:sy n="83" d="100"/>
        </p:scale>
        <p:origin x="-90" y="-22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E66D6-5341-4CF6-AD6C-F22B855443C6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A6B14-7978-4A9B-95B4-C2F9E55420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243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351133" y="224217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 smtClean="0"/>
              <a:t>CLICK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HERE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TO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ADD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YOUR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TITLE</a:t>
            </a:r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2032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483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849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61" r:id="rId3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FLOW CHART WITH FOUR STAGES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13" name="空心弧 12"/>
          <p:cNvSpPr/>
          <p:nvPr/>
        </p:nvSpPr>
        <p:spPr>
          <a:xfrm>
            <a:off x="3398470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flipV="1">
            <a:off x="1067774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6" name="空心弧 15"/>
          <p:cNvSpPr/>
          <p:nvPr/>
        </p:nvSpPr>
        <p:spPr>
          <a:xfrm flipV="1">
            <a:off x="5765972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>
            <a:off x="8129700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3" name="空心弧 4"/>
          <p:cNvSpPr/>
          <p:nvPr/>
        </p:nvSpPr>
        <p:spPr>
          <a:xfrm flipV="1">
            <a:off x="8129700" y="2539500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空心弧 4"/>
          <p:cNvSpPr/>
          <p:nvPr/>
        </p:nvSpPr>
        <p:spPr>
          <a:xfrm>
            <a:off x="5765972" y="1646341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" name="空心弧 4"/>
          <p:cNvSpPr/>
          <p:nvPr/>
        </p:nvSpPr>
        <p:spPr>
          <a:xfrm flipV="1">
            <a:off x="3398469" y="2539500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1067773" y="1646341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1207180" y="5120271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207179" y="4655235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  <a:endParaRPr lang="en-US" altLang="zh-CN" sz="1600" b="1" dirty="0">
              <a:solidFill>
                <a:schemeClr val="accent1"/>
              </a:solidFill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3754332" y="5134182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29" name="矩形 28"/>
          <p:cNvSpPr/>
          <p:nvPr/>
        </p:nvSpPr>
        <p:spPr>
          <a:xfrm>
            <a:off x="3754331" y="466914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  <a:endParaRPr lang="en-US" altLang="zh-CN" sz="1600" b="1" dirty="0">
              <a:solidFill>
                <a:schemeClr val="accent2"/>
              </a:solidFill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6100755" y="5110247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100753" y="464521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  <a:endParaRPr lang="en-US" altLang="zh-CN" sz="1600" b="1" dirty="0">
              <a:solidFill>
                <a:schemeClr val="accent3"/>
              </a:solidFill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8647910" y="5124158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35" name="矩形 34"/>
          <p:cNvSpPr/>
          <p:nvPr/>
        </p:nvSpPr>
        <p:spPr>
          <a:xfrm>
            <a:off x="8647907" y="465912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6"/>
                </a:solidFill>
              </a:rPr>
              <a:t>点击此处添加标题</a:t>
            </a:r>
            <a:endParaRPr lang="en-US" altLang="zh-CN" sz="1600" b="1" dirty="0">
              <a:solidFill>
                <a:schemeClr val="accent6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873068" y="1127284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1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1"/>
                </a:solidFill>
              </a:rPr>
              <a:t>ONE</a:t>
            </a:r>
            <a:endParaRPr kumimoji="1"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164662" y="1127284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2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2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</a:rPr>
              <a:t>TWO</a:t>
            </a:r>
            <a:endParaRPr kumimoji="1" lang="zh-CN" altLang="en-US" sz="1600" b="1" dirty="0">
              <a:solidFill>
                <a:schemeClr val="accent2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72563" y="1127284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3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3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3"/>
                </a:solidFill>
              </a:rPr>
              <a:t>THREE</a:t>
            </a:r>
            <a:endParaRPr kumimoji="1" lang="zh-CN" altLang="en-US" sz="1600" b="1" dirty="0">
              <a:solidFill>
                <a:schemeClr val="accent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899330" y="1127284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6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6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6"/>
                </a:solidFill>
              </a:rPr>
              <a:t>FOUR</a:t>
            </a:r>
            <a:endParaRPr kumimoji="1" lang="zh-CN" altLang="en-US" sz="1600" b="1" dirty="0">
              <a:solidFill>
                <a:schemeClr val="accent6"/>
              </a:solidFill>
            </a:endParaRPr>
          </a:p>
        </p:txBody>
      </p:sp>
      <p:sp>
        <p:nvSpPr>
          <p:cNvPr id="45" name="Freeform 217"/>
          <p:cNvSpPr>
            <a:spLocks noEditPoints="1"/>
          </p:cNvSpPr>
          <p:nvPr/>
        </p:nvSpPr>
        <p:spPr bwMode="auto">
          <a:xfrm>
            <a:off x="2118330" y="2847847"/>
            <a:ext cx="800457" cy="582151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6" name="Freeform 119"/>
          <p:cNvSpPr>
            <a:spLocks noEditPoints="1"/>
          </p:cNvSpPr>
          <p:nvPr/>
        </p:nvSpPr>
        <p:spPr bwMode="auto">
          <a:xfrm>
            <a:off x="6816695" y="2722199"/>
            <a:ext cx="786891" cy="786891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grpSp>
        <p:nvGrpSpPr>
          <p:cNvPr id="47" name="组 46"/>
          <p:cNvGrpSpPr/>
          <p:nvPr/>
        </p:nvGrpSpPr>
        <p:grpSpPr>
          <a:xfrm>
            <a:off x="4395685" y="2571348"/>
            <a:ext cx="937333" cy="1123369"/>
            <a:chOff x="1536700" y="911225"/>
            <a:chExt cx="831850" cy="996950"/>
          </a:xfrm>
          <a:solidFill>
            <a:schemeClr val="accent2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9147160" y="2847847"/>
            <a:ext cx="938028" cy="551360"/>
            <a:chOff x="3902075" y="4498975"/>
            <a:chExt cx="831850" cy="488950"/>
          </a:xfr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9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267870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FLOW CHART WITH FIVE STAGES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82" name="椭圆 81"/>
          <p:cNvSpPr/>
          <p:nvPr/>
        </p:nvSpPr>
        <p:spPr>
          <a:xfrm>
            <a:off x="8957174" y="1571100"/>
            <a:ext cx="2115443" cy="21154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81" name="椭圆 80"/>
          <p:cNvSpPr/>
          <p:nvPr/>
        </p:nvSpPr>
        <p:spPr>
          <a:xfrm>
            <a:off x="6939074" y="1571100"/>
            <a:ext cx="2115443" cy="211544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80" name="椭圆 79"/>
          <p:cNvSpPr/>
          <p:nvPr/>
        </p:nvSpPr>
        <p:spPr>
          <a:xfrm>
            <a:off x="4963569" y="1557104"/>
            <a:ext cx="2115443" cy="211544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79" name="椭圆 78"/>
          <p:cNvSpPr/>
          <p:nvPr/>
        </p:nvSpPr>
        <p:spPr>
          <a:xfrm>
            <a:off x="2995435" y="1553812"/>
            <a:ext cx="2115443" cy="2115443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椭圆 9"/>
          <p:cNvSpPr/>
          <p:nvPr/>
        </p:nvSpPr>
        <p:spPr>
          <a:xfrm>
            <a:off x="1012749" y="1553812"/>
            <a:ext cx="2115443" cy="21154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76" name="空心弧 75"/>
          <p:cNvSpPr/>
          <p:nvPr/>
        </p:nvSpPr>
        <p:spPr>
          <a:xfrm flipV="1">
            <a:off x="8737092" y="1398831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>
            <a:off x="2797834" y="1373011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flipV="1">
            <a:off x="844824" y="1373011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6" name="空心弧 15"/>
          <p:cNvSpPr/>
          <p:nvPr/>
        </p:nvSpPr>
        <p:spPr>
          <a:xfrm flipV="1">
            <a:off x="4781690" y="1373011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>
            <a:off x="6762382" y="1373011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77" name="空心弧 4"/>
          <p:cNvSpPr/>
          <p:nvPr/>
        </p:nvSpPr>
        <p:spPr>
          <a:xfrm>
            <a:off x="8737092" y="1398831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3" name="空心弧 4"/>
          <p:cNvSpPr/>
          <p:nvPr/>
        </p:nvSpPr>
        <p:spPr>
          <a:xfrm flipV="1">
            <a:off x="6762383" y="2121435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空心弧 4"/>
          <p:cNvSpPr/>
          <p:nvPr/>
        </p:nvSpPr>
        <p:spPr>
          <a:xfrm>
            <a:off x="4781691" y="1373011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" name="空心弧 4"/>
          <p:cNvSpPr/>
          <p:nvPr/>
        </p:nvSpPr>
        <p:spPr>
          <a:xfrm flipV="1">
            <a:off x="2797835" y="2121435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844824" y="1373011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45" name="Freeform 217"/>
          <p:cNvSpPr>
            <a:spLocks noEditPoints="1"/>
          </p:cNvSpPr>
          <p:nvPr/>
        </p:nvSpPr>
        <p:spPr bwMode="auto">
          <a:xfrm>
            <a:off x="1725140" y="2379815"/>
            <a:ext cx="670745" cy="48781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6" name="Freeform 119"/>
          <p:cNvSpPr>
            <a:spLocks noEditPoints="1"/>
          </p:cNvSpPr>
          <p:nvPr/>
        </p:nvSpPr>
        <p:spPr bwMode="auto">
          <a:xfrm>
            <a:off x="5662147" y="2274529"/>
            <a:ext cx="659377" cy="659377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grpSp>
        <p:nvGrpSpPr>
          <p:cNvPr id="47" name="组 46"/>
          <p:cNvGrpSpPr/>
          <p:nvPr/>
        </p:nvGrpSpPr>
        <p:grpSpPr>
          <a:xfrm>
            <a:off x="3633455" y="2148124"/>
            <a:ext cx="785440" cy="941329"/>
            <a:chOff x="1536700" y="911225"/>
            <a:chExt cx="831850" cy="996950"/>
          </a:xfrm>
          <a:solidFill>
            <a:schemeClr val="accent2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7614965" y="2379815"/>
            <a:ext cx="786023" cy="462013"/>
            <a:chOff x="3902075" y="4498975"/>
            <a:chExt cx="831850" cy="488950"/>
          </a:xfr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9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78" name="Freeform 119"/>
          <p:cNvSpPr>
            <a:spLocks noEditPoints="1"/>
          </p:cNvSpPr>
          <p:nvPr/>
        </p:nvSpPr>
        <p:spPr bwMode="auto">
          <a:xfrm>
            <a:off x="9617550" y="2300349"/>
            <a:ext cx="659377" cy="659377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rgbClr val="51AE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3" name="燕尾形 82"/>
          <p:cNvSpPr/>
          <p:nvPr/>
        </p:nvSpPr>
        <p:spPr>
          <a:xfrm>
            <a:off x="803229" y="4094699"/>
            <a:ext cx="237893" cy="237931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84" name="文本框 8"/>
          <p:cNvSpPr txBox="1"/>
          <p:nvPr/>
        </p:nvSpPr>
        <p:spPr>
          <a:xfrm>
            <a:off x="1041122" y="4362852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85" name="矩形 84"/>
          <p:cNvSpPr/>
          <p:nvPr/>
        </p:nvSpPr>
        <p:spPr>
          <a:xfrm>
            <a:off x="1012749" y="399352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  <a:endParaRPr lang="en-US" altLang="zh-CN" sz="1600" b="1" dirty="0">
              <a:solidFill>
                <a:schemeClr val="accent1"/>
              </a:solidFill>
            </a:endParaRPr>
          </a:p>
        </p:txBody>
      </p:sp>
      <p:sp>
        <p:nvSpPr>
          <p:cNvPr id="87" name="燕尾形 86"/>
          <p:cNvSpPr/>
          <p:nvPr/>
        </p:nvSpPr>
        <p:spPr>
          <a:xfrm>
            <a:off x="2836872" y="4094699"/>
            <a:ext cx="237893" cy="237931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88" name="文本框 8"/>
          <p:cNvSpPr txBox="1"/>
          <p:nvPr/>
        </p:nvSpPr>
        <p:spPr>
          <a:xfrm>
            <a:off x="3074765" y="4362852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89" name="矩形 88"/>
          <p:cNvSpPr/>
          <p:nvPr/>
        </p:nvSpPr>
        <p:spPr>
          <a:xfrm>
            <a:off x="3046392" y="399352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  <a:endParaRPr lang="en-US" altLang="zh-CN" sz="1600" b="1" dirty="0">
              <a:solidFill>
                <a:schemeClr val="accent2"/>
              </a:solidFill>
            </a:endParaRPr>
          </a:p>
        </p:txBody>
      </p:sp>
      <p:sp>
        <p:nvSpPr>
          <p:cNvPr id="91" name="燕尾形 90"/>
          <p:cNvSpPr/>
          <p:nvPr/>
        </p:nvSpPr>
        <p:spPr>
          <a:xfrm>
            <a:off x="4870514" y="4094699"/>
            <a:ext cx="237893" cy="237931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2" name="文本框 8"/>
          <p:cNvSpPr txBox="1"/>
          <p:nvPr/>
        </p:nvSpPr>
        <p:spPr>
          <a:xfrm>
            <a:off x="5108407" y="4362852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93" name="矩形 92"/>
          <p:cNvSpPr/>
          <p:nvPr/>
        </p:nvSpPr>
        <p:spPr>
          <a:xfrm>
            <a:off x="5080035" y="399352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  <a:endParaRPr lang="en-US" altLang="zh-CN" sz="1600" b="1" dirty="0">
              <a:solidFill>
                <a:schemeClr val="accent3"/>
              </a:solidFill>
            </a:endParaRPr>
          </a:p>
        </p:txBody>
      </p:sp>
      <p:sp>
        <p:nvSpPr>
          <p:cNvPr id="95" name="燕尾形 94"/>
          <p:cNvSpPr/>
          <p:nvPr/>
        </p:nvSpPr>
        <p:spPr>
          <a:xfrm>
            <a:off x="6904157" y="4094699"/>
            <a:ext cx="237893" cy="237931"/>
          </a:xfrm>
          <a:prstGeom prst="chevron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6" name="文本框 8"/>
          <p:cNvSpPr txBox="1"/>
          <p:nvPr/>
        </p:nvSpPr>
        <p:spPr>
          <a:xfrm>
            <a:off x="7142050" y="4362852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97" name="矩形 96"/>
          <p:cNvSpPr/>
          <p:nvPr/>
        </p:nvSpPr>
        <p:spPr>
          <a:xfrm>
            <a:off x="7113677" y="399352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chemeClr val="accent6"/>
                </a:solidFill>
              </a:rPr>
              <a:t>点击此处添加标题</a:t>
            </a:r>
            <a:endParaRPr lang="en-US" altLang="zh-CN" sz="1600" b="1" dirty="0">
              <a:solidFill>
                <a:schemeClr val="accent6"/>
              </a:solidFill>
            </a:endParaRPr>
          </a:p>
        </p:txBody>
      </p:sp>
      <p:sp>
        <p:nvSpPr>
          <p:cNvPr id="99" name="燕尾形 98"/>
          <p:cNvSpPr/>
          <p:nvPr/>
        </p:nvSpPr>
        <p:spPr>
          <a:xfrm>
            <a:off x="8937798" y="4094699"/>
            <a:ext cx="237893" cy="237931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00" name="文本框 8"/>
          <p:cNvSpPr txBox="1"/>
          <p:nvPr/>
        </p:nvSpPr>
        <p:spPr>
          <a:xfrm>
            <a:off x="9175691" y="4362852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9147319" y="399352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点击此处添加标题</a:t>
            </a:r>
            <a:endParaRPr lang="en-US" altLang="zh-CN" sz="1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1462420" y="942886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1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1"/>
                </a:solidFill>
              </a:rPr>
              <a:t>ONE</a:t>
            </a:r>
            <a:endParaRPr kumimoji="1"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3416433" y="942886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2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2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</a:rPr>
              <a:t>TWO</a:t>
            </a:r>
            <a:endParaRPr kumimoji="1" lang="zh-CN" altLang="en-US" sz="1600" b="1" dirty="0">
              <a:solidFill>
                <a:schemeClr val="accent2"/>
              </a:solidFill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5318352" y="942886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3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3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3"/>
                </a:solidFill>
              </a:rPr>
              <a:t>THREE</a:t>
            </a:r>
            <a:endParaRPr kumimoji="1" lang="zh-CN" altLang="en-US" sz="1600" b="1" dirty="0">
              <a:solidFill>
                <a:schemeClr val="accent3"/>
              </a:solidFill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7213" y="942886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6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6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6"/>
                </a:solidFill>
              </a:rPr>
              <a:t>FOUR</a:t>
            </a:r>
            <a:endParaRPr kumimoji="1" lang="zh-CN" altLang="en-US" sz="1600" b="1" dirty="0">
              <a:solidFill>
                <a:schemeClr val="accent6"/>
              </a:solidFill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313746" y="942886"/>
            <a:ext cx="127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FIVE</a:t>
            </a:r>
            <a:endParaRPr kumimoji="1" lang="zh-CN" altLang="en-US" sz="1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29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156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0075DC"/>
      </a:accent1>
      <a:accent2>
        <a:srgbClr val="07B575"/>
      </a:accent2>
      <a:accent3>
        <a:srgbClr val="7FD41C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sharepoint/v3/fields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</TotalTime>
  <Words>549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Theme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zzf</cp:lastModifiedBy>
  <cp:revision>89</cp:revision>
  <dcterms:created xsi:type="dcterms:W3CDTF">2010-04-12T23:12:02Z</dcterms:created>
  <dcterms:modified xsi:type="dcterms:W3CDTF">2016-03-24T09:58:49Z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