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5" r:id="rId31"/>
    <p:sldId id="28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697" autoAdjust="0"/>
    <p:restoredTop sz="94660"/>
  </p:normalViewPr>
  <p:slideViewPr>
    <p:cSldViewPr snapToGrid="0" showGuides="1">
      <p:cViewPr varScale="1">
        <p:scale>
          <a:sx n="67" d="100"/>
          <a:sy n="67" d="100"/>
        </p:scale>
        <p:origin x="870" y="9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989876265466819E-2"/>
          <c:y val="3.715671596337098E-2"/>
          <c:w val="0.92144120142876873"/>
          <c:h val="0.76610871305041206"/>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381-4B1F-9E5C-D19A1AB2D58D}"/>
            </c:ext>
          </c:extLst>
        </c:ser>
        <c:ser>
          <c:idx val="1"/>
          <c:order val="1"/>
          <c:tx>
            <c:strRef>
              <c:f>Sheet1!$C$1</c:f>
              <c:strCache>
                <c:ptCount val="1"/>
                <c:pt idx="0">
                  <c:v>Series 2</c:v>
                </c:pt>
              </c:strCache>
            </c:strRef>
          </c:tx>
          <c:spPr>
            <a:solidFill>
              <a:schemeClr val="accent1">
                <a:lumMod val="40000"/>
                <a:lumOff val="6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381-4B1F-9E5C-D19A1AB2D58D}"/>
            </c:ext>
          </c:extLst>
        </c:ser>
        <c:ser>
          <c:idx val="2"/>
          <c:order val="2"/>
          <c:tx>
            <c:strRef>
              <c:f>Sheet1!$D$1</c:f>
              <c:strCache>
                <c:ptCount val="1"/>
                <c:pt idx="0">
                  <c:v>Series 3</c:v>
                </c:pt>
              </c:strCache>
            </c:strRef>
          </c:tx>
          <c:spPr>
            <a:solidFill>
              <a:schemeClr val="accent1">
                <a:lumMod val="20000"/>
                <a:lumOff val="8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381-4B1F-9E5C-D19A1AB2D58D}"/>
            </c:ext>
          </c:extLst>
        </c:ser>
        <c:dLbls>
          <c:showLegendKey val="0"/>
          <c:showVal val="0"/>
          <c:showCatName val="0"/>
          <c:showSerName val="0"/>
          <c:showPercent val="0"/>
          <c:showBubbleSize val="0"/>
        </c:dLbls>
        <c:gapWidth val="150"/>
        <c:axId val="2112189423"/>
        <c:axId val="2112206479"/>
      </c:barChart>
      <c:catAx>
        <c:axId val="2112189423"/>
        <c:scaling>
          <c:orientation val="minMax"/>
        </c:scaling>
        <c:delete val="0"/>
        <c:axPos val="b"/>
        <c:numFmt formatCode="General" sourceLinked="1"/>
        <c:majorTickMark val="none"/>
        <c:minorTickMark val="none"/>
        <c:tickLblPos val="nextTo"/>
        <c:spPr>
          <a:noFill/>
          <a:ln w="9525" cap="flat" cmpd="sng" algn="ctr">
            <a:solidFill>
              <a:schemeClr val="accent2">
                <a:lumMod val="20000"/>
                <a:lumOff val="80000"/>
              </a:schemeClr>
            </a:solidFill>
            <a:round/>
          </a:ln>
          <a:effectLst/>
        </c:spPr>
        <c:txPr>
          <a:bodyPr rot="-6000000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crossAx val="2112206479"/>
        <c:crosses val="autoZero"/>
        <c:auto val="1"/>
        <c:lblAlgn val="ctr"/>
        <c:lblOffset val="100"/>
        <c:noMultiLvlLbl val="0"/>
      </c:catAx>
      <c:valAx>
        <c:axId val="2112206479"/>
        <c:scaling>
          <c:orientation val="minMax"/>
        </c:scaling>
        <c:delete val="0"/>
        <c:axPos val="l"/>
        <c:majorGridlines>
          <c:spPr>
            <a:ln w="9525" cap="flat" cmpd="sng" algn="ctr">
              <a:solidFill>
                <a:schemeClr val="accent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crossAx val="2112189423"/>
        <c:crosses val="autoZero"/>
        <c:crossBetween val="between"/>
      </c:valAx>
      <c:spPr>
        <a:noFill/>
        <a:ln>
          <a:noFill/>
        </a:ln>
        <a:effectLst/>
      </c:spPr>
    </c:plotArea>
    <c:legend>
      <c:legendPos val="b"/>
      <c:layout>
        <c:manualLayout>
          <c:xMode val="edge"/>
          <c:yMode val="edge"/>
          <c:x val="0.31638446654022268"/>
          <c:y val="0.94371994315581009"/>
          <c:w val="0.36626526947289489"/>
          <c:h val="5.6280056844189949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989876265466819E-2"/>
          <c:y val="3.715671596337098E-2"/>
          <c:w val="0.92144120142876873"/>
          <c:h val="0.76610871305041206"/>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5A7-49F9-A0FB-28125079CC91}"/>
            </c:ext>
          </c:extLst>
        </c:ser>
        <c:ser>
          <c:idx val="1"/>
          <c:order val="1"/>
          <c:tx>
            <c:strRef>
              <c:f>Sheet1!$C$1</c:f>
              <c:strCache>
                <c:ptCount val="1"/>
                <c:pt idx="0">
                  <c:v>Series 2</c:v>
                </c:pt>
              </c:strCache>
            </c:strRef>
          </c:tx>
          <c:spPr>
            <a:solidFill>
              <a:schemeClr val="accent1">
                <a:lumMod val="40000"/>
                <a:lumOff val="6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5A7-49F9-A0FB-28125079CC91}"/>
            </c:ext>
          </c:extLst>
        </c:ser>
        <c:ser>
          <c:idx val="2"/>
          <c:order val="2"/>
          <c:tx>
            <c:strRef>
              <c:f>Sheet1!$D$1</c:f>
              <c:strCache>
                <c:ptCount val="1"/>
                <c:pt idx="0">
                  <c:v>Series 3</c:v>
                </c:pt>
              </c:strCache>
            </c:strRef>
          </c:tx>
          <c:spPr>
            <a:solidFill>
              <a:schemeClr val="accent1">
                <a:lumMod val="20000"/>
                <a:lumOff val="8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5A7-49F9-A0FB-28125079CC91}"/>
            </c:ext>
          </c:extLst>
        </c:ser>
        <c:dLbls>
          <c:showLegendKey val="0"/>
          <c:showVal val="0"/>
          <c:showCatName val="0"/>
          <c:showSerName val="0"/>
          <c:showPercent val="0"/>
          <c:showBubbleSize val="0"/>
        </c:dLbls>
        <c:gapWidth val="150"/>
        <c:axId val="2112189423"/>
        <c:axId val="2112206479"/>
      </c:barChart>
      <c:catAx>
        <c:axId val="2112189423"/>
        <c:scaling>
          <c:orientation val="minMax"/>
        </c:scaling>
        <c:delete val="0"/>
        <c:axPos val="b"/>
        <c:numFmt formatCode="General" sourceLinked="1"/>
        <c:majorTickMark val="none"/>
        <c:minorTickMark val="none"/>
        <c:tickLblPos val="nextTo"/>
        <c:spPr>
          <a:noFill/>
          <a:ln w="9525" cap="flat" cmpd="sng" algn="ctr">
            <a:solidFill>
              <a:schemeClr val="accent2">
                <a:lumMod val="20000"/>
                <a:lumOff val="80000"/>
              </a:schemeClr>
            </a:solidFill>
            <a:round/>
          </a:ln>
          <a:effectLst/>
        </c:spPr>
        <c:txPr>
          <a:bodyPr rot="-6000000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crossAx val="2112206479"/>
        <c:crosses val="autoZero"/>
        <c:auto val="1"/>
        <c:lblAlgn val="ctr"/>
        <c:lblOffset val="100"/>
        <c:noMultiLvlLbl val="0"/>
      </c:catAx>
      <c:valAx>
        <c:axId val="2112206479"/>
        <c:scaling>
          <c:orientation val="minMax"/>
        </c:scaling>
        <c:delete val="0"/>
        <c:axPos val="l"/>
        <c:majorGridlines>
          <c:spPr>
            <a:ln w="9525" cap="flat" cmpd="sng" algn="ctr">
              <a:solidFill>
                <a:schemeClr val="accent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crossAx val="2112189423"/>
        <c:crosses val="autoZero"/>
        <c:crossBetween val="between"/>
      </c:valAx>
      <c:spPr>
        <a:noFill/>
        <a:ln>
          <a:noFill/>
        </a:ln>
        <a:effectLst/>
      </c:spPr>
    </c:plotArea>
    <c:legend>
      <c:legendPos val="b"/>
      <c:layout>
        <c:manualLayout>
          <c:xMode val="edge"/>
          <c:yMode val="edge"/>
          <c:x val="0.31638446654022268"/>
          <c:y val="0.94371994315581009"/>
          <c:w val="0.36626526947289489"/>
          <c:h val="5.6280056844189949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accent3"/>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21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08">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66" name="Picture Placeholder 65"/>
          <p:cNvSpPr>
            <a:spLocks noGrp="1"/>
          </p:cNvSpPr>
          <p:nvPr>
            <p:ph type="pic" sz="quarter" idx="11"/>
          </p:nvPr>
        </p:nvSpPr>
        <p:spPr>
          <a:xfrm>
            <a:off x="7375884" y="-2568412"/>
            <a:ext cx="3536832" cy="7633639"/>
          </a:xfrm>
          <a:custGeom>
            <a:avLst/>
            <a:gdLst>
              <a:gd name="connsiteX0" fmla="*/ 368464 w 3536832"/>
              <a:gd name="connsiteY0" fmla="*/ 0 h 7633639"/>
              <a:gd name="connsiteX1" fmla="*/ 410098 w 3536832"/>
              <a:gd name="connsiteY1" fmla="*/ 0 h 7633639"/>
              <a:gd name="connsiteX2" fmla="*/ 711947 w 3536832"/>
              <a:gd name="connsiteY2" fmla="*/ 0 h 7633639"/>
              <a:gd name="connsiteX3" fmla="*/ 724437 w 3536832"/>
              <a:gd name="connsiteY3" fmla="*/ 0 h 7633639"/>
              <a:gd name="connsiteX4" fmla="*/ 739009 w 3536832"/>
              <a:gd name="connsiteY4" fmla="*/ 4164 h 7633639"/>
              <a:gd name="connsiteX5" fmla="*/ 753581 w 3536832"/>
              <a:gd name="connsiteY5" fmla="*/ 10409 h 7633639"/>
              <a:gd name="connsiteX6" fmla="*/ 763989 w 3536832"/>
              <a:gd name="connsiteY6" fmla="*/ 20817 h 7633639"/>
              <a:gd name="connsiteX7" fmla="*/ 774398 w 3536832"/>
              <a:gd name="connsiteY7" fmla="*/ 31226 h 7633639"/>
              <a:gd name="connsiteX8" fmla="*/ 780643 w 3536832"/>
              <a:gd name="connsiteY8" fmla="*/ 45798 h 7633639"/>
              <a:gd name="connsiteX9" fmla="*/ 784807 w 3536832"/>
              <a:gd name="connsiteY9" fmla="*/ 60370 h 7633639"/>
              <a:gd name="connsiteX10" fmla="*/ 788970 w 3536832"/>
              <a:gd name="connsiteY10" fmla="*/ 77023 h 7633639"/>
              <a:gd name="connsiteX11" fmla="*/ 788970 w 3536832"/>
              <a:gd name="connsiteY11" fmla="*/ 97841 h 7633639"/>
              <a:gd name="connsiteX12" fmla="*/ 791052 w 3536832"/>
              <a:gd name="connsiteY12" fmla="*/ 118658 h 7633639"/>
              <a:gd name="connsiteX13" fmla="*/ 801460 w 3536832"/>
              <a:gd name="connsiteY13" fmla="*/ 158211 h 7633639"/>
              <a:gd name="connsiteX14" fmla="*/ 822277 w 3536832"/>
              <a:gd name="connsiteY14" fmla="*/ 193600 h 7633639"/>
              <a:gd name="connsiteX15" fmla="*/ 847258 w 3536832"/>
              <a:gd name="connsiteY15" fmla="*/ 224825 h 7633639"/>
              <a:gd name="connsiteX16" fmla="*/ 878484 w 3536832"/>
              <a:gd name="connsiteY16" fmla="*/ 249806 h 7633639"/>
              <a:gd name="connsiteX17" fmla="*/ 913873 w 3536832"/>
              <a:gd name="connsiteY17" fmla="*/ 270623 h 7633639"/>
              <a:gd name="connsiteX18" fmla="*/ 953425 w 3536832"/>
              <a:gd name="connsiteY18" fmla="*/ 281032 h 7633639"/>
              <a:gd name="connsiteX19" fmla="*/ 974242 w 3536832"/>
              <a:gd name="connsiteY19" fmla="*/ 283113 h 7633639"/>
              <a:gd name="connsiteX20" fmla="*/ 995060 w 3536832"/>
              <a:gd name="connsiteY20" fmla="*/ 283113 h 7633639"/>
              <a:gd name="connsiteX21" fmla="*/ 2541774 w 3536832"/>
              <a:gd name="connsiteY21" fmla="*/ 283113 h 7633639"/>
              <a:gd name="connsiteX22" fmla="*/ 2564672 w 3536832"/>
              <a:gd name="connsiteY22" fmla="*/ 283113 h 7633639"/>
              <a:gd name="connsiteX23" fmla="*/ 2585489 w 3536832"/>
              <a:gd name="connsiteY23" fmla="*/ 281032 h 7633639"/>
              <a:gd name="connsiteX24" fmla="*/ 2622960 w 3536832"/>
              <a:gd name="connsiteY24" fmla="*/ 270623 h 7633639"/>
              <a:gd name="connsiteX25" fmla="*/ 2658349 w 3536832"/>
              <a:gd name="connsiteY25" fmla="*/ 249806 h 7633639"/>
              <a:gd name="connsiteX26" fmla="*/ 2689575 w 3536832"/>
              <a:gd name="connsiteY26" fmla="*/ 224825 h 7633639"/>
              <a:gd name="connsiteX27" fmla="*/ 2718719 w 3536832"/>
              <a:gd name="connsiteY27" fmla="*/ 193600 h 7633639"/>
              <a:gd name="connsiteX28" fmla="*/ 2735372 w 3536832"/>
              <a:gd name="connsiteY28" fmla="*/ 158211 h 7633639"/>
              <a:gd name="connsiteX29" fmla="*/ 2749945 w 3536832"/>
              <a:gd name="connsiteY29" fmla="*/ 118658 h 7633639"/>
              <a:gd name="connsiteX30" fmla="*/ 2749945 w 3536832"/>
              <a:gd name="connsiteY30" fmla="*/ 97841 h 7633639"/>
              <a:gd name="connsiteX31" fmla="*/ 2752026 w 3536832"/>
              <a:gd name="connsiteY31" fmla="*/ 77023 h 7633639"/>
              <a:gd name="connsiteX32" fmla="*/ 2752026 w 3536832"/>
              <a:gd name="connsiteY32" fmla="*/ 60370 h 7633639"/>
              <a:gd name="connsiteX33" fmla="*/ 2756189 w 3536832"/>
              <a:gd name="connsiteY33" fmla="*/ 45798 h 7633639"/>
              <a:gd name="connsiteX34" fmla="*/ 2762435 w 3536832"/>
              <a:gd name="connsiteY34" fmla="*/ 31226 h 7633639"/>
              <a:gd name="connsiteX35" fmla="*/ 2772844 w 3536832"/>
              <a:gd name="connsiteY35" fmla="*/ 20817 h 7633639"/>
              <a:gd name="connsiteX36" fmla="*/ 2783252 w 3536832"/>
              <a:gd name="connsiteY36" fmla="*/ 10409 h 7633639"/>
              <a:gd name="connsiteX37" fmla="*/ 2797824 w 3536832"/>
              <a:gd name="connsiteY37" fmla="*/ 4164 h 7633639"/>
              <a:gd name="connsiteX38" fmla="*/ 2812396 w 3536832"/>
              <a:gd name="connsiteY38" fmla="*/ 0 h 7633639"/>
              <a:gd name="connsiteX39" fmla="*/ 2829049 w 3536832"/>
              <a:gd name="connsiteY39" fmla="*/ 0 h 7633639"/>
              <a:gd name="connsiteX40" fmla="*/ 3126735 w 3536832"/>
              <a:gd name="connsiteY40" fmla="*/ 0 h 7633639"/>
              <a:gd name="connsiteX41" fmla="*/ 3170450 w 3536832"/>
              <a:gd name="connsiteY41" fmla="*/ 0 h 7633639"/>
              <a:gd name="connsiteX42" fmla="*/ 3207922 w 3536832"/>
              <a:gd name="connsiteY42" fmla="*/ 8327 h 7633639"/>
              <a:gd name="connsiteX43" fmla="*/ 3249556 w 3536832"/>
              <a:gd name="connsiteY43" fmla="*/ 18736 h 7633639"/>
              <a:gd name="connsiteX44" fmla="*/ 3284945 w 3536832"/>
              <a:gd name="connsiteY44" fmla="*/ 31226 h 7633639"/>
              <a:gd name="connsiteX45" fmla="*/ 3324497 w 3536832"/>
              <a:gd name="connsiteY45" fmla="*/ 49961 h 7633639"/>
              <a:gd name="connsiteX46" fmla="*/ 3355723 w 3536832"/>
              <a:gd name="connsiteY46" fmla="*/ 70779 h 7633639"/>
              <a:gd name="connsiteX47" fmla="*/ 3386949 w 3536832"/>
              <a:gd name="connsiteY47" fmla="*/ 91595 h 7633639"/>
              <a:gd name="connsiteX48" fmla="*/ 3418174 w 3536832"/>
              <a:gd name="connsiteY48" fmla="*/ 118658 h 7633639"/>
              <a:gd name="connsiteX49" fmla="*/ 3443155 w 3536832"/>
              <a:gd name="connsiteY49" fmla="*/ 147802 h 7633639"/>
              <a:gd name="connsiteX50" fmla="*/ 3468136 w 3536832"/>
              <a:gd name="connsiteY50" fmla="*/ 179028 h 7633639"/>
              <a:gd name="connsiteX51" fmla="*/ 3488953 w 3536832"/>
              <a:gd name="connsiteY51" fmla="*/ 214416 h 7633639"/>
              <a:gd name="connsiteX52" fmla="*/ 3505606 w 3536832"/>
              <a:gd name="connsiteY52" fmla="*/ 249806 h 7633639"/>
              <a:gd name="connsiteX53" fmla="*/ 3520179 w 3536832"/>
              <a:gd name="connsiteY53" fmla="*/ 287276 h 7633639"/>
              <a:gd name="connsiteX54" fmla="*/ 3526424 w 3536832"/>
              <a:gd name="connsiteY54" fmla="*/ 326829 h 7633639"/>
              <a:gd name="connsiteX55" fmla="*/ 3532669 w 3536832"/>
              <a:gd name="connsiteY55" fmla="*/ 368463 h 7633639"/>
              <a:gd name="connsiteX56" fmla="*/ 3536832 w 3536832"/>
              <a:gd name="connsiteY56" fmla="*/ 410098 h 7633639"/>
              <a:gd name="connsiteX57" fmla="*/ 3536832 w 3536832"/>
              <a:gd name="connsiteY57" fmla="*/ 7225624 h 7633639"/>
              <a:gd name="connsiteX58" fmla="*/ 3532669 w 3536832"/>
              <a:gd name="connsiteY58" fmla="*/ 7267258 h 7633639"/>
              <a:gd name="connsiteX59" fmla="*/ 3526424 w 3536832"/>
              <a:gd name="connsiteY59" fmla="*/ 7308892 h 7633639"/>
              <a:gd name="connsiteX60" fmla="*/ 3520179 w 3536832"/>
              <a:gd name="connsiteY60" fmla="*/ 7348444 h 7633639"/>
              <a:gd name="connsiteX61" fmla="*/ 3505606 w 3536832"/>
              <a:gd name="connsiteY61" fmla="*/ 7385915 h 7633639"/>
              <a:gd name="connsiteX62" fmla="*/ 3488953 w 3536832"/>
              <a:gd name="connsiteY62" fmla="*/ 7421304 h 7633639"/>
              <a:gd name="connsiteX63" fmla="*/ 3468136 w 3536832"/>
              <a:gd name="connsiteY63" fmla="*/ 7452530 h 7633639"/>
              <a:gd name="connsiteX64" fmla="*/ 3443155 w 3536832"/>
              <a:gd name="connsiteY64" fmla="*/ 7483756 h 7633639"/>
              <a:gd name="connsiteX65" fmla="*/ 3418174 w 3536832"/>
              <a:gd name="connsiteY65" fmla="*/ 7514982 h 7633639"/>
              <a:gd name="connsiteX66" fmla="*/ 3386949 w 3536832"/>
              <a:gd name="connsiteY66" fmla="*/ 7539962 h 7633639"/>
              <a:gd name="connsiteX67" fmla="*/ 3355723 w 3536832"/>
              <a:gd name="connsiteY67" fmla="*/ 7564942 h 7633639"/>
              <a:gd name="connsiteX68" fmla="*/ 3324497 w 3536832"/>
              <a:gd name="connsiteY68" fmla="*/ 7585760 h 7633639"/>
              <a:gd name="connsiteX69" fmla="*/ 3284945 w 3536832"/>
              <a:gd name="connsiteY69" fmla="*/ 7602414 h 7633639"/>
              <a:gd name="connsiteX70" fmla="*/ 3249556 w 3536832"/>
              <a:gd name="connsiteY70" fmla="*/ 7616986 h 7633639"/>
              <a:gd name="connsiteX71" fmla="*/ 3207922 w 3536832"/>
              <a:gd name="connsiteY71" fmla="*/ 7627394 h 7633639"/>
              <a:gd name="connsiteX72" fmla="*/ 3170450 w 3536832"/>
              <a:gd name="connsiteY72" fmla="*/ 7631558 h 7633639"/>
              <a:gd name="connsiteX73" fmla="*/ 3126735 w 3536832"/>
              <a:gd name="connsiteY73" fmla="*/ 7633639 h 7633639"/>
              <a:gd name="connsiteX74" fmla="*/ 410098 w 3536832"/>
              <a:gd name="connsiteY74" fmla="*/ 7633639 h 7633639"/>
              <a:gd name="connsiteX75" fmla="*/ 368464 w 3536832"/>
              <a:gd name="connsiteY75" fmla="*/ 7631558 h 7633639"/>
              <a:gd name="connsiteX76" fmla="*/ 328911 w 3536832"/>
              <a:gd name="connsiteY76" fmla="*/ 7627394 h 7633639"/>
              <a:gd name="connsiteX77" fmla="*/ 291440 w 3536832"/>
              <a:gd name="connsiteY77" fmla="*/ 7616986 h 7633639"/>
              <a:gd name="connsiteX78" fmla="*/ 251888 w 3536832"/>
              <a:gd name="connsiteY78" fmla="*/ 7602414 h 7633639"/>
              <a:gd name="connsiteX79" fmla="*/ 216499 w 3536832"/>
              <a:gd name="connsiteY79" fmla="*/ 7585760 h 7633639"/>
              <a:gd name="connsiteX80" fmla="*/ 183191 w 3536832"/>
              <a:gd name="connsiteY80" fmla="*/ 7564942 h 7633639"/>
              <a:gd name="connsiteX81" fmla="*/ 151965 w 3536832"/>
              <a:gd name="connsiteY81" fmla="*/ 7539962 h 7633639"/>
              <a:gd name="connsiteX82" fmla="*/ 122821 w 3536832"/>
              <a:gd name="connsiteY82" fmla="*/ 7514982 h 7633639"/>
              <a:gd name="connsiteX83" fmla="*/ 95759 w 3536832"/>
              <a:gd name="connsiteY83" fmla="*/ 7483756 h 7633639"/>
              <a:gd name="connsiteX84" fmla="*/ 70779 w 3536832"/>
              <a:gd name="connsiteY84" fmla="*/ 7452530 h 7633639"/>
              <a:gd name="connsiteX85" fmla="*/ 52043 w 3536832"/>
              <a:gd name="connsiteY85" fmla="*/ 7421304 h 7633639"/>
              <a:gd name="connsiteX86" fmla="*/ 35389 w 3536832"/>
              <a:gd name="connsiteY86" fmla="*/ 7385915 h 7633639"/>
              <a:gd name="connsiteX87" fmla="*/ 20818 w 3536832"/>
              <a:gd name="connsiteY87" fmla="*/ 7348444 h 7633639"/>
              <a:gd name="connsiteX88" fmla="*/ 10409 w 3536832"/>
              <a:gd name="connsiteY88" fmla="*/ 7308892 h 7633639"/>
              <a:gd name="connsiteX89" fmla="*/ 4164 w 3536832"/>
              <a:gd name="connsiteY89" fmla="*/ 7267258 h 7633639"/>
              <a:gd name="connsiteX90" fmla="*/ 0 w 3536832"/>
              <a:gd name="connsiteY90" fmla="*/ 7225624 h 7633639"/>
              <a:gd name="connsiteX91" fmla="*/ 0 w 3536832"/>
              <a:gd name="connsiteY91" fmla="*/ 410098 h 7633639"/>
              <a:gd name="connsiteX92" fmla="*/ 4164 w 3536832"/>
              <a:gd name="connsiteY92" fmla="*/ 368463 h 7633639"/>
              <a:gd name="connsiteX93" fmla="*/ 10409 w 3536832"/>
              <a:gd name="connsiteY93" fmla="*/ 326829 h 7633639"/>
              <a:gd name="connsiteX94" fmla="*/ 20818 w 3536832"/>
              <a:gd name="connsiteY94" fmla="*/ 287276 h 7633639"/>
              <a:gd name="connsiteX95" fmla="*/ 35389 w 3536832"/>
              <a:gd name="connsiteY95" fmla="*/ 249806 h 7633639"/>
              <a:gd name="connsiteX96" fmla="*/ 52043 w 3536832"/>
              <a:gd name="connsiteY96" fmla="*/ 214416 h 7633639"/>
              <a:gd name="connsiteX97" fmla="*/ 70779 w 3536832"/>
              <a:gd name="connsiteY97" fmla="*/ 179028 h 7633639"/>
              <a:gd name="connsiteX98" fmla="*/ 95759 w 3536832"/>
              <a:gd name="connsiteY98" fmla="*/ 147802 h 7633639"/>
              <a:gd name="connsiteX99" fmla="*/ 122821 w 3536832"/>
              <a:gd name="connsiteY99" fmla="*/ 118658 h 7633639"/>
              <a:gd name="connsiteX100" fmla="*/ 151965 w 3536832"/>
              <a:gd name="connsiteY100" fmla="*/ 91595 h 7633639"/>
              <a:gd name="connsiteX101" fmla="*/ 183191 w 3536832"/>
              <a:gd name="connsiteY101" fmla="*/ 70779 h 7633639"/>
              <a:gd name="connsiteX102" fmla="*/ 216499 w 3536832"/>
              <a:gd name="connsiteY102" fmla="*/ 49961 h 7633639"/>
              <a:gd name="connsiteX103" fmla="*/ 251888 w 3536832"/>
              <a:gd name="connsiteY103" fmla="*/ 31226 h 7633639"/>
              <a:gd name="connsiteX104" fmla="*/ 291440 w 3536832"/>
              <a:gd name="connsiteY104" fmla="*/ 18736 h 7633639"/>
              <a:gd name="connsiteX105" fmla="*/ 328911 w 3536832"/>
              <a:gd name="connsiteY105" fmla="*/ 8327 h 763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536832" h="7633639">
                <a:moveTo>
                  <a:pt x="368464" y="0"/>
                </a:moveTo>
                <a:lnTo>
                  <a:pt x="410098" y="0"/>
                </a:lnTo>
                <a:lnTo>
                  <a:pt x="711947" y="0"/>
                </a:lnTo>
                <a:lnTo>
                  <a:pt x="724437" y="0"/>
                </a:lnTo>
                <a:lnTo>
                  <a:pt x="739009" y="4164"/>
                </a:lnTo>
                <a:lnTo>
                  <a:pt x="753581" y="10409"/>
                </a:lnTo>
                <a:lnTo>
                  <a:pt x="763989" y="20817"/>
                </a:lnTo>
                <a:lnTo>
                  <a:pt x="774398" y="31226"/>
                </a:lnTo>
                <a:lnTo>
                  <a:pt x="780643" y="45798"/>
                </a:lnTo>
                <a:lnTo>
                  <a:pt x="784807" y="60370"/>
                </a:lnTo>
                <a:lnTo>
                  <a:pt x="788970" y="77023"/>
                </a:lnTo>
                <a:lnTo>
                  <a:pt x="788970" y="97841"/>
                </a:lnTo>
                <a:lnTo>
                  <a:pt x="791052" y="118658"/>
                </a:lnTo>
                <a:lnTo>
                  <a:pt x="801460" y="158211"/>
                </a:lnTo>
                <a:lnTo>
                  <a:pt x="822277" y="193600"/>
                </a:lnTo>
                <a:lnTo>
                  <a:pt x="847258" y="224825"/>
                </a:lnTo>
                <a:lnTo>
                  <a:pt x="878484" y="249806"/>
                </a:lnTo>
                <a:lnTo>
                  <a:pt x="913873" y="270623"/>
                </a:lnTo>
                <a:lnTo>
                  <a:pt x="953425" y="281032"/>
                </a:lnTo>
                <a:lnTo>
                  <a:pt x="974242" y="283113"/>
                </a:lnTo>
                <a:lnTo>
                  <a:pt x="995060" y="283113"/>
                </a:lnTo>
                <a:lnTo>
                  <a:pt x="2541774" y="283113"/>
                </a:lnTo>
                <a:lnTo>
                  <a:pt x="2564672" y="283113"/>
                </a:lnTo>
                <a:lnTo>
                  <a:pt x="2585489" y="281032"/>
                </a:lnTo>
                <a:lnTo>
                  <a:pt x="2622960" y="270623"/>
                </a:lnTo>
                <a:lnTo>
                  <a:pt x="2658349" y="249806"/>
                </a:lnTo>
                <a:lnTo>
                  <a:pt x="2689575" y="224825"/>
                </a:lnTo>
                <a:lnTo>
                  <a:pt x="2718719" y="193600"/>
                </a:lnTo>
                <a:lnTo>
                  <a:pt x="2735372" y="158211"/>
                </a:lnTo>
                <a:lnTo>
                  <a:pt x="2749945" y="118658"/>
                </a:lnTo>
                <a:lnTo>
                  <a:pt x="2749945" y="97841"/>
                </a:lnTo>
                <a:lnTo>
                  <a:pt x="2752026" y="77023"/>
                </a:lnTo>
                <a:lnTo>
                  <a:pt x="2752026" y="60370"/>
                </a:lnTo>
                <a:lnTo>
                  <a:pt x="2756189" y="45798"/>
                </a:lnTo>
                <a:lnTo>
                  <a:pt x="2762435" y="31226"/>
                </a:lnTo>
                <a:lnTo>
                  <a:pt x="2772844" y="20817"/>
                </a:lnTo>
                <a:lnTo>
                  <a:pt x="2783252" y="10409"/>
                </a:lnTo>
                <a:lnTo>
                  <a:pt x="2797824" y="4164"/>
                </a:lnTo>
                <a:lnTo>
                  <a:pt x="2812396" y="0"/>
                </a:lnTo>
                <a:lnTo>
                  <a:pt x="2829049" y="0"/>
                </a:lnTo>
                <a:lnTo>
                  <a:pt x="3126735" y="0"/>
                </a:lnTo>
                <a:lnTo>
                  <a:pt x="3170450" y="0"/>
                </a:lnTo>
                <a:lnTo>
                  <a:pt x="3207922" y="8327"/>
                </a:lnTo>
                <a:lnTo>
                  <a:pt x="3249556" y="18736"/>
                </a:lnTo>
                <a:lnTo>
                  <a:pt x="3284945" y="31226"/>
                </a:lnTo>
                <a:lnTo>
                  <a:pt x="3324497" y="49961"/>
                </a:lnTo>
                <a:lnTo>
                  <a:pt x="3355723" y="70779"/>
                </a:lnTo>
                <a:lnTo>
                  <a:pt x="3386949" y="91595"/>
                </a:lnTo>
                <a:lnTo>
                  <a:pt x="3418174" y="118658"/>
                </a:lnTo>
                <a:lnTo>
                  <a:pt x="3443155" y="147802"/>
                </a:lnTo>
                <a:lnTo>
                  <a:pt x="3468136" y="179028"/>
                </a:lnTo>
                <a:lnTo>
                  <a:pt x="3488953" y="214416"/>
                </a:lnTo>
                <a:lnTo>
                  <a:pt x="3505606" y="249806"/>
                </a:lnTo>
                <a:lnTo>
                  <a:pt x="3520179" y="287276"/>
                </a:lnTo>
                <a:lnTo>
                  <a:pt x="3526424" y="326829"/>
                </a:lnTo>
                <a:lnTo>
                  <a:pt x="3532669" y="368463"/>
                </a:lnTo>
                <a:lnTo>
                  <a:pt x="3536832" y="410098"/>
                </a:lnTo>
                <a:lnTo>
                  <a:pt x="3536832" y="7225624"/>
                </a:lnTo>
                <a:lnTo>
                  <a:pt x="3532669" y="7267258"/>
                </a:lnTo>
                <a:lnTo>
                  <a:pt x="3526424" y="7308892"/>
                </a:lnTo>
                <a:lnTo>
                  <a:pt x="3520179" y="7348444"/>
                </a:lnTo>
                <a:lnTo>
                  <a:pt x="3505606" y="7385915"/>
                </a:lnTo>
                <a:lnTo>
                  <a:pt x="3488953" y="7421304"/>
                </a:lnTo>
                <a:lnTo>
                  <a:pt x="3468136" y="7452530"/>
                </a:lnTo>
                <a:lnTo>
                  <a:pt x="3443155" y="7483756"/>
                </a:lnTo>
                <a:lnTo>
                  <a:pt x="3418174" y="7514982"/>
                </a:lnTo>
                <a:lnTo>
                  <a:pt x="3386949" y="7539962"/>
                </a:lnTo>
                <a:lnTo>
                  <a:pt x="3355723" y="7564942"/>
                </a:lnTo>
                <a:lnTo>
                  <a:pt x="3324497" y="7585760"/>
                </a:lnTo>
                <a:lnTo>
                  <a:pt x="3284945" y="7602414"/>
                </a:lnTo>
                <a:lnTo>
                  <a:pt x="3249556" y="7616986"/>
                </a:lnTo>
                <a:lnTo>
                  <a:pt x="3207922" y="7627394"/>
                </a:lnTo>
                <a:lnTo>
                  <a:pt x="3170450" y="7631558"/>
                </a:lnTo>
                <a:lnTo>
                  <a:pt x="3126735" y="7633639"/>
                </a:lnTo>
                <a:lnTo>
                  <a:pt x="410098" y="7633639"/>
                </a:lnTo>
                <a:lnTo>
                  <a:pt x="368464" y="7631558"/>
                </a:lnTo>
                <a:lnTo>
                  <a:pt x="328911" y="7627394"/>
                </a:lnTo>
                <a:lnTo>
                  <a:pt x="291440" y="7616986"/>
                </a:lnTo>
                <a:lnTo>
                  <a:pt x="251888" y="7602414"/>
                </a:lnTo>
                <a:lnTo>
                  <a:pt x="216499" y="7585760"/>
                </a:lnTo>
                <a:lnTo>
                  <a:pt x="183191" y="7564942"/>
                </a:lnTo>
                <a:lnTo>
                  <a:pt x="151965" y="7539962"/>
                </a:lnTo>
                <a:lnTo>
                  <a:pt x="122821" y="7514982"/>
                </a:lnTo>
                <a:lnTo>
                  <a:pt x="95759" y="7483756"/>
                </a:lnTo>
                <a:lnTo>
                  <a:pt x="70779" y="7452530"/>
                </a:lnTo>
                <a:lnTo>
                  <a:pt x="52043" y="7421304"/>
                </a:lnTo>
                <a:lnTo>
                  <a:pt x="35389" y="7385915"/>
                </a:lnTo>
                <a:lnTo>
                  <a:pt x="20818" y="7348444"/>
                </a:lnTo>
                <a:lnTo>
                  <a:pt x="10409" y="7308892"/>
                </a:lnTo>
                <a:lnTo>
                  <a:pt x="4164" y="7267258"/>
                </a:lnTo>
                <a:lnTo>
                  <a:pt x="0" y="7225624"/>
                </a:lnTo>
                <a:lnTo>
                  <a:pt x="0" y="410098"/>
                </a:lnTo>
                <a:lnTo>
                  <a:pt x="4164" y="368463"/>
                </a:lnTo>
                <a:lnTo>
                  <a:pt x="10409" y="326829"/>
                </a:lnTo>
                <a:lnTo>
                  <a:pt x="20818" y="287276"/>
                </a:lnTo>
                <a:lnTo>
                  <a:pt x="35389" y="249806"/>
                </a:lnTo>
                <a:lnTo>
                  <a:pt x="52043" y="214416"/>
                </a:lnTo>
                <a:lnTo>
                  <a:pt x="70779" y="179028"/>
                </a:lnTo>
                <a:lnTo>
                  <a:pt x="95759" y="147802"/>
                </a:lnTo>
                <a:lnTo>
                  <a:pt x="122821" y="118658"/>
                </a:lnTo>
                <a:lnTo>
                  <a:pt x="151965" y="91595"/>
                </a:lnTo>
                <a:lnTo>
                  <a:pt x="183191" y="70779"/>
                </a:lnTo>
                <a:lnTo>
                  <a:pt x="216499" y="49961"/>
                </a:lnTo>
                <a:lnTo>
                  <a:pt x="251888" y="31226"/>
                </a:lnTo>
                <a:lnTo>
                  <a:pt x="291440" y="18736"/>
                </a:lnTo>
                <a:lnTo>
                  <a:pt x="328911" y="832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
        <p:nvSpPr>
          <p:cNvPr id="65" name="Picture Placeholder 64"/>
          <p:cNvSpPr>
            <a:spLocks noGrp="1"/>
          </p:cNvSpPr>
          <p:nvPr>
            <p:ph type="pic" sz="quarter" idx="10"/>
          </p:nvPr>
        </p:nvSpPr>
        <p:spPr>
          <a:xfrm>
            <a:off x="2292708" y="3842034"/>
            <a:ext cx="3536832" cy="7633639"/>
          </a:xfrm>
          <a:custGeom>
            <a:avLst/>
            <a:gdLst>
              <a:gd name="connsiteX0" fmla="*/ 368464 w 3536832"/>
              <a:gd name="connsiteY0" fmla="*/ 0 h 7633639"/>
              <a:gd name="connsiteX1" fmla="*/ 410098 w 3536832"/>
              <a:gd name="connsiteY1" fmla="*/ 0 h 7633639"/>
              <a:gd name="connsiteX2" fmla="*/ 711947 w 3536832"/>
              <a:gd name="connsiteY2" fmla="*/ 0 h 7633639"/>
              <a:gd name="connsiteX3" fmla="*/ 724437 w 3536832"/>
              <a:gd name="connsiteY3" fmla="*/ 0 h 7633639"/>
              <a:gd name="connsiteX4" fmla="*/ 739009 w 3536832"/>
              <a:gd name="connsiteY4" fmla="*/ 4164 h 7633639"/>
              <a:gd name="connsiteX5" fmla="*/ 753581 w 3536832"/>
              <a:gd name="connsiteY5" fmla="*/ 10409 h 7633639"/>
              <a:gd name="connsiteX6" fmla="*/ 763989 w 3536832"/>
              <a:gd name="connsiteY6" fmla="*/ 20817 h 7633639"/>
              <a:gd name="connsiteX7" fmla="*/ 774398 w 3536832"/>
              <a:gd name="connsiteY7" fmla="*/ 31226 h 7633639"/>
              <a:gd name="connsiteX8" fmla="*/ 780643 w 3536832"/>
              <a:gd name="connsiteY8" fmla="*/ 45798 h 7633639"/>
              <a:gd name="connsiteX9" fmla="*/ 784807 w 3536832"/>
              <a:gd name="connsiteY9" fmla="*/ 60370 h 7633639"/>
              <a:gd name="connsiteX10" fmla="*/ 788970 w 3536832"/>
              <a:gd name="connsiteY10" fmla="*/ 77023 h 7633639"/>
              <a:gd name="connsiteX11" fmla="*/ 788970 w 3536832"/>
              <a:gd name="connsiteY11" fmla="*/ 97841 h 7633639"/>
              <a:gd name="connsiteX12" fmla="*/ 791052 w 3536832"/>
              <a:gd name="connsiteY12" fmla="*/ 118658 h 7633639"/>
              <a:gd name="connsiteX13" fmla="*/ 801460 w 3536832"/>
              <a:gd name="connsiteY13" fmla="*/ 158211 h 7633639"/>
              <a:gd name="connsiteX14" fmla="*/ 822277 w 3536832"/>
              <a:gd name="connsiteY14" fmla="*/ 193600 h 7633639"/>
              <a:gd name="connsiteX15" fmla="*/ 847258 w 3536832"/>
              <a:gd name="connsiteY15" fmla="*/ 224825 h 7633639"/>
              <a:gd name="connsiteX16" fmla="*/ 878484 w 3536832"/>
              <a:gd name="connsiteY16" fmla="*/ 249806 h 7633639"/>
              <a:gd name="connsiteX17" fmla="*/ 913873 w 3536832"/>
              <a:gd name="connsiteY17" fmla="*/ 270623 h 7633639"/>
              <a:gd name="connsiteX18" fmla="*/ 953425 w 3536832"/>
              <a:gd name="connsiteY18" fmla="*/ 281032 h 7633639"/>
              <a:gd name="connsiteX19" fmla="*/ 974242 w 3536832"/>
              <a:gd name="connsiteY19" fmla="*/ 283113 h 7633639"/>
              <a:gd name="connsiteX20" fmla="*/ 995060 w 3536832"/>
              <a:gd name="connsiteY20" fmla="*/ 283113 h 7633639"/>
              <a:gd name="connsiteX21" fmla="*/ 2541774 w 3536832"/>
              <a:gd name="connsiteY21" fmla="*/ 283113 h 7633639"/>
              <a:gd name="connsiteX22" fmla="*/ 2564672 w 3536832"/>
              <a:gd name="connsiteY22" fmla="*/ 283113 h 7633639"/>
              <a:gd name="connsiteX23" fmla="*/ 2585489 w 3536832"/>
              <a:gd name="connsiteY23" fmla="*/ 281032 h 7633639"/>
              <a:gd name="connsiteX24" fmla="*/ 2622960 w 3536832"/>
              <a:gd name="connsiteY24" fmla="*/ 270623 h 7633639"/>
              <a:gd name="connsiteX25" fmla="*/ 2658349 w 3536832"/>
              <a:gd name="connsiteY25" fmla="*/ 249806 h 7633639"/>
              <a:gd name="connsiteX26" fmla="*/ 2689575 w 3536832"/>
              <a:gd name="connsiteY26" fmla="*/ 224825 h 7633639"/>
              <a:gd name="connsiteX27" fmla="*/ 2718719 w 3536832"/>
              <a:gd name="connsiteY27" fmla="*/ 193600 h 7633639"/>
              <a:gd name="connsiteX28" fmla="*/ 2735372 w 3536832"/>
              <a:gd name="connsiteY28" fmla="*/ 158211 h 7633639"/>
              <a:gd name="connsiteX29" fmla="*/ 2749945 w 3536832"/>
              <a:gd name="connsiteY29" fmla="*/ 118658 h 7633639"/>
              <a:gd name="connsiteX30" fmla="*/ 2749945 w 3536832"/>
              <a:gd name="connsiteY30" fmla="*/ 97841 h 7633639"/>
              <a:gd name="connsiteX31" fmla="*/ 2752026 w 3536832"/>
              <a:gd name="connsiteY31" fmla="*/ 77023 h 7633639"/>
              <a:gd name="connsiteX32" fmla="*/ 2752026 w 3536832"/>
              <a:gd name="connsiteY32" fmla="*/ 60370 h 7633639"/>
              <a:gd name="connsiteX33" fmla="*/ 2756189 w 3536832"/>
              <a:gd name="connsiteY33" fmla="*/ 45798 h 7633639"/>
              <a:gd name="connsiteX34" fmla="*/ 2762435 w 3536832"/>
              <a:gd name="connsiteY34" fmla="*/ 31226 h 7633639"/>
              <a:gd name="connsiteX35" fmla="*/ 2772844 w 3536832"/>
              <a:gd name="connsiteY35" fmla="*/ 20817 h 7633639"/>
              <a:gd name="connsiteX36" fmla="*/ 2783252 w 3536832"/>
              <a:gd name="connsiteY36" fmla="*/ 10409 h 7633639"/>
              <a:gd name="connsiteX37" fmla="*/ 2797824 w 3536832"/>
              <a:gd name="connsiteY37" fmla="*/ 4164 h 7633639"/>
              <a:gd name="connsiteX38" fmla="*/ 2812396 w 3536832"/>
              <a:gd name="connsiteY38" fmla="*/ 0 h 7633639"/>
              <a:gd name="connsiteX39" fmla="*/ 2829049 w 3536832"/>
              <a:gd name="connsiteY39" fmla="*/ 0 h 7633639"/>
              <a:gd name="connsiteX40" fmla="*/ 3126735 w 3536832"/>
              <a:gd name="connsiteY40" fmla="*/ 0 h 7633639"/>
              <a:gd name="connsiteX41" fmla="*/ 3170450 w 3536832"/>
              <a:gd name="connsiteY41" fmla="*/ 0 h 7633639"/>
              <a:gd name="connsiteX42" fmla="*/ 3207922 w 3536832"/>
              <a:gd name="connsiteY42" fmla="*/ 8327 h 7633639"/>
              <a:gd name="connsiteX43" fmla="*/ 3249556 w 3536832"/>
              <a:gd name="connsiteY43" fmla="*/ 18736 h 7633639"/>
              <a:gd name="connsiteX44" fmla="*/ 3284945 w 3536832"/>
              <a:gd name="connsiteY44" fmla="*/ 31226 h 7633639"/>
              <a:gd name="connsiteX45" fmla="*/ 3324497 w 3536832"/>
              <a:gd name="connsiteY45" fmla="*/ 49961 h 7633639"/>
              <a:gd name="connsiteX46" fmla="*/ 3355723 w 3536832"/>
              <a:gd name="connsiteY46" fmla="*/ 70779 h 7633639"/>
              <a:gd name="connsiteX47" fmla="*/ 3386949 w 3536832"/>
              <a:gd name="connsiteY47" fmla="*/ 91595 h 7633639"/>
              <a:gd name="connsiteX48" fmla="*/ 3418174 w 3536832"/>
              <a:gd name="connsiteY48" fmla="*/ 118658 h 7633639"/>
              <a:gd name="connsiteX49" fmla="*/ 3443155 w 3536832"/>
              <a:gd name="connsiteY49" fmla="*/ 147802 h 7633639"/>
              <a:gd name="connsiteX50" fmla="*/ 3468136 w 3536832"/>
              <a:gd name="connsiteY50" fmla="*/ 179028 h 7633639"/>
              <a:gd name="connsiteX51" fmla="*/ 3488953 w 3536832"/>
              <a:gd name="connsiteY51" fmla="*/ 214416 h 7633639"/>
              <a:gd name="connsiteX52" fmla="*/ 3505606 w 3536832"/>
              <a:gd name="connsiteY52" fmla="*/ 249806 h 7633639"/>
              <a:gd name="connsiteX53" fmla="*/ 3520179 w 3536832"/>
              <a:gd name="connsiteY53" fmla="*/ 287276 h 7633639"/>
              <a:gd name="connsiteX54" fmla="*/ 3526424 w 3536832"/>
              <a:gd name="connsiteY54" fmla="*/ 326829 h 7633639"/>
              <a:gd name="connsiteX55" fmla="*/ 3532669 w 3536832"/>
              <a:gd name="connsiteY55" fmla="*/ 368463 h 7633639"/>
              <a:gd name="connsiteX56" fmla="*/ 3536832 w 3536832"/>
              <a:gd name="connsiteY56" fmla="*/ 410098 h 7633639"/>
              <a:gd name="connsiteX57" fmla="*/ 3536832 w 3536832"/>
              <a:gd name="connsiteY57" fmla="*/ 7225624 h 7633639"/>
              <a:gd name="connsiteX58" fmla="*/ 3532669 w 3536832"/>
              <a:gd name="connsiteY58" fmla="*/ 7267258 h 7633639"/>
              <a:gd name="connsiteX59" fmla="*/ 3526424 w 3536832"/>
              <a:gd name="connsiteY59" fmla="*/ 7308892 h 7633639"/>
              <a:gd name="connsiteX60" fmla="*/ 3520179 w 3536832"/>
              <a:gd name="connsiteY60" fmla="*/ 7348444 h 7633639"/>
              <a:gd name="connsiteX61" fmla="*/ 3505606 w 3536832"/>
              <a:gd name="connsiteY61" fmla="*/ 7385915 h 7633639"/>
              <a:gd name="connsiteX62" fmla="*/ 3488953 w 3536832"/>
              <a:gd name="connsiteY62" fmla="*/ 7421304 h 7633639"/>
              <a:gd name="connsiteX63" fmla="*/ 3468136 w 3536832"/>
              <a:gd name="connsiteY63" fmla="*/ 7452530 h 7633639"/>
              <a:gd name="connsiteX64" fmla="*/ 3443155 w 3536832"/>
              <a:gd name="connsiteY64" fmla="*/ 7483756 h 7633639"/>
              <a:gd name="connsiteX65" fmla="*/ 3418174 w 3536832"/>
              <a:gd name="connsiteY65" fmla="*/ 7514982 h 7633639"/>
              <a:gd name="connsiteX66" fmla="*/ 3386949 w 3536832"/>
              <a:gd name="connsiteY66" fmla="*/ 7539962 h 7633639"/>
              <a:gd name="connsiteX67" fmla="*/ 3355723 w 3536832"/>
              <a:gd name="connsiteY67" fmla="*/ 7564942 h 7633639"/>
              <a:gd name="connsiteX68" fmla="*/ 3324497 w 3536832"/>
              <a:gd name="connsiteY68" fmla="*/ 7585760 h 7633639"/>
              <a:gd name="connsiteX69" fmla="*/ 3284945 w 3536832"/>
              <a:gd name="connsiteY69" fmla="*/ 7602414 h 7633639"/>
              <a:gd name="connsiteX70" fmla="*/ 3249556 w 3536832"/>
              <a:gd name="connsiteY70" fmla="*/ 7616986 h 7633639"/>
              <a:gd name="connsiteX71" fmla="*/ 3207922 w 3536832"/>
              <a:gd name="connsiteY71" fmla="*/ 7627394 h 7633639"/>
              <a:gd name="connsiteX72" fmla="*/ 3170450 w 3536832"/>
              <a:gd name="connsiteY72" fmla="*/ 7631558 h 7633639"/>
              <a:gd name="connsiteX73" fmla="*/ 3126735 w 3536832"/>
              <a:gd name="connsiteY73" fmla="*/ 7633639 h 7633639"/>
              <a:gd name="connsiteX74" fmla="*/ 410098 w 3536832"/>
              <a:gd name="connsiteY74" fmla="*/ 7633639 h 7633639"/>
              <a:gd name="connsiteX75" fmla="*/ 368464 w 3536832"/>
              <a:gd name="connsiteY75" fmla="*/ 7631558 h 7633639"/>
              <a:gd name="connsiteX76" fmla="*/ 328911 w 3536832"/>
              <a:gd name="connsiteY76" fmla="*/ 7627394 h 7633639"/>
              <a:gd name="connsiteX77" fmla="*/ 291440 w 3536832"/>
              <a:gd name="connsiteY77" fmla="*/ 7616986 h 7633639"/>
              <a:gd name="connsiteX78" fmla="*/ 251888 w 3536832"/>
              <a:gd name="connsiteY78" fmla="*/ 7602414 h 7633639"/>
              <a:gd name="connsiteX79" fmla="*/ 216499 w 3536832"/>
              <a:gd name="connsiteY79" fmla="*/ 7585760 h 7633639"/>
              <a:gd name="connsiteX80" fmla="*/ 183191 w 3536832"/>
              <a:gd name="connsiteY80" fmla="*/ 7564942 h 7633639"/>
              <a:gd name="connsiteX81" fmla="*/ 151965 w 3536832"/>
              <a:gd name="connsiteY81" fmla="*/ 7539962 h 7633639"/>
              <a:gd name="connsiteX82" fmla="*/ 122821 w 3536832"/>
              <a:gd name="connsiteY82" fmla="*/ 7514982 h 7633639"/>
              <a:gd name="connsiteX83" fmla="*/ 95759 w 3536832"/>
              <a:gd name="connsiteY83" fmla="*/ 7483756 h 7633639"/>
              <a:gd name="connsiteX84" fmla="*/ 70779 w 3536832"/>
              <a:gd name="connsiteY84" fmla="*/ 7452530 h 7633639"/>
              <a:gd name="connsiteX85" fmla="*/ 52043 w 3536832"/>
              <a:gd name="connsiteY85" fmla="*/ 7421304 h 7633639"/>
              <a:gd name="connsiteX86" fmla="*/ 35389 w 3536832"/>
              <a:gd name="connsiteY86" fmla="*/ 7385915 h 7633639"/>
              <a:gd name="connsiteX87" fmla="*/ 20818 w 3536832"/>
              <a:gd name="connsiteY87" fmla="*/ 7348444 h 7633639"/>
              <a:gd name="connsiteX88" fmla="*/ 10409 w 3536832"/>
              <a:gd name="connsiteY88" fmla="*/ 7308892 h 7633639"/>
              <a:gd name="connsiteX89" fmla="*/ 4164 w 3536832"/>
              <a:gd name="connsiteY89" fmla="*/ 7267258 h 7633639"/>
              <a:gd name="connsiteX90" fmla="*/ 0 w 3536832"/>
              <a:gd name="connsiteY90" fmla="*/ 7225624 h 7633639"/>
              <a:gd name="connsiteX91" fmla="*/ 0 w 3536832"/>
              <a:gd name="connsiteY91" fmla="*/ 410098 h 7633639"/>
              <a:gd name="connsiteX92" fmla="*/ 4164 w 3536832"/>
              <a:gd name="connsiteY92" fmla="*/ 368463 h 7633639"/>
              <a:gd name="connsiteX93" fmla="*/ 10409 w 3536832"/>
              <a:gd name="connsiteY93" fmla="*/ 326829 h 7633639"/>
              <a:gd name="connsiteX94" fmla="*/ 20818 w 3536832"/>
              <a:gd name="connsiteY94" fmla="*/ 287276 h 7633639"/>
              <a:gd name="connsiteX95" fmla="*/ 35389 w 3536832"/>
              <a:gd name="connsiteY95" fmla="*/ 249806 h 7633639"/>
              <a:gd name="connsiteX96" fmla="*/ 52043 w 3536832"/>
              <a:gd name="connsiteY96" fmla="*/ 214416 h 7633639"/>
              <a:gd name="connsiteX97" fmla="*/ 70779 w 3536832"/>
              <a:gd name="connsiteY97" fmla="*/ 179028 h 7633639"/>
              <a:gd name="connsiteX98" fmla="*/ 95759 w 3536832"/>
              <a:gd name="connsiteY98" fmla="*/ 147802 h 7633639"/>
              <a:gd name="connsiteX99" fmla="*/ 122821 w 3536832"/>
              <a:gd name="connsiteY99" fmla="*/ 118658 h 7633639"/>
              <a:gd name="connsiteX100" fmla="*/ 151965 w 3536832"/>
              <a:gd name="connsiteY100" fmla="*/ 91595 h 7633639"/>
              <a:gd name="connsiteX101" fmla="*/ 183191 w 3536832"/>
              <a:gd name="connsiteY101" fmla="*/ 70779 h 7633639"/>
              <a:gd name="connsiteX102" fmla="*/ 216499 w 3536832"/>
              <a:gd name="connsiteY102" fmla="*/ 49961 h 7633639"/>
              <a:gd name="connsiteX103" fmla="*/ 251888 w 3536832"/>
              <a:gd name="connsiteY103" fmla="*/ 31226 h 7633639"/>
              <a:gd name="connsiteX104" fmla="*/ 291440 w 3536832"/>
              <a:gd name="connsiteY104" fmla="*/ 18736 h 7633639"/>
              <a:gd name="connsiteX105" fmla="*/ 328911 w 3536832"/>
              <a:gd name="connsiteY105" fmla="*/ 8327 h 763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536832" h="7633639">
                <a:moveTo>
                  <a:pt x="368464" y="0"/>
                </a:moveTo>
                <a:lnTo>
                  <a:pt x="410098" y="0"/>
                </a:lnTo>
                <a:lnTo>
                  <a:pt x="711947" y="0"/>
                </a:lnTo>
                <a:lnTo>
                  <a:pt x="724437" y="0"/>
                </a:lnTo>
                <a:lnTo>
                  <a:pt x="739009" y="4164"/>
                </a:lnTo>
                <a:lnTo>
                  <a:pt x="753581" y="10409"/>
                </a:lnTo>
                <a:lnTo>
                  <a:pt x="763989" y="20817"/>
                </a:lnTo>
                <a:lnTo>
                  <a:pt x="774398" y="31226"/>
                </a:lnTo>
                <a:lnTo>
                  <a:pt x="780643" y="45798"/>
                </a:lnTo>
                <a:lnTo>
                  <a:pt x="784807" y="60370"/>
                </a:lnTo>
                <a:lnTo>
                  <a:pt x="788970" y="77023"/>
                </a:lnTo>
                <a:lnTo>
                  <a:pt x="788970" y="97841"/>
                </a:lnTo>
                <a:lnTo>
                  <a:pt x="791052" y="118658"/>
                </a:lnTo>
                <a:lnTo>
                  <a:pt x="801460" y="158211"/>
                </a:lnTo>
                <a:lnTo>
                  <a:pt x="822277" y="193600"/>
                </a:lnTo>
                <a:lnTo>
                  <a:pt x="847258" y="224825"/>
                </a:lnTo>
                <a:lnTo>
                  <a:pt x="878484" y="249806"/>
                </a:lnTo>
                <a:lnTo>
                  <a:pt x="913873" y="270623"/>
                </a:lnTo>
                <a:lnTo>
                  <a:pt x="953425" y="281032"/>
                </a:lnTo>
                <a:lnTo>
                  <a:pt x="974242" y="283113"/>
                </a:lnTo>
                <a:lnTo>
                  <a:pt x="995060" y="283113"/>
                </a:lnTo>
                <a:lnTo>
                  <a:pt x="2541774" y="283113"/>
                </a:lnTo>
                <a:lnTo>
                  <a:pt x="2564672" y="283113"/>
                </a:lnTo>
                <a:lnTo>
                  <a:pt x="2585489" y="281032"/>
                </a:lnTo>
                <a:lnTo>
                  <a:pt x="2622960" y="270623"/>
                </a:lnTo>
                <a:lnTo>
                  <a:pt x="2658349" y="249806"/>
                </a:lnTo>
                <a:lnTo>
                  <a:pt x="2689575" y="224825"/>
                </a:lnTo>
                <a:lnTo>
                  <a:pt x="2718719" y="193600"/>
                </a:lnTo>
                <a:lnTo>
                  <a:pt x="2735372" y="158211"/>
                </a:lnTo>
                <a:lnTo>
                  <a:pt x="2749945" y="118658"/>
                </a:lnTo>
                <a:lnTo>
                  <a:pt x="2749945" y="97841"/>
                </a:lnTo>
                <a:lnTo>
                  <a:pt x="2752026" y="77023"/>
                </a:lnTo>
                <a:lnTo>
                  <a:pt x="2752026" y="60370"/>
                </a:lnTo>
                <a:lnTo>
                  <a:pt x="2756189" y="45798"/>
                </a:lnTo>
                <a:lnTo>
                  <a:pt x="2762435" y="31226"/>
                </a:lnTo>
                <a:lnTo>
                  <a:pt x="2772844" y="20817"/>
                </a:lnTo>
                <a:lnTo>
                  <a:pt x="2783252" y="10409"/>
                </a:lnTo>
                <a:lnTo>
                  <a:pt x="2797824" y="4164"/>
                </a:lnTo>
                <a:lnTo>
                  <a:pt x="2812396" y="0"/>
                </a:lnTo>
                <a:lnTo>
                  <a:pt x="2829049" y="0"/>
                </a:lnTo>
                <a:lnTo>
                  <a:pt x="3126735" y="0"/>
                </a:lnTo>
                <a:lnTo>
                  <a:pt x="3170450" y="0"/>
                </a:lnTo>
                <a:lnTo>
                  <a:pt x="3207922" y="8327"/>
                </a:lnTo>
                <a:lnTo>
                  <a:pt x="3249556" y="18736"/>
                </a:lnTo>
                <a:lnTo>
                  <a:pt x="3284945" y="31226"/>
                </a:lnTo>
                <a:lnTo>
                  <a:pt x="3324497" y="49961"/>
                </a:lnTo>
                <a:lnTo>
                  <a:pt x="3355723" y="70779"/>
                </a:lnTo>
                <a:lnTo>
                  <a:pt x="3386949" y="91595"/>
                </a:lnTo>
                <a:lnTo>
                  <a:pt x="3418174" y="118658"/>
                </a:lnTo>
                <a:lnTo>
                  <a:pt x="3443155" y="147802"/>
                </a:lnTo>
                <a:lnTo>
                  <a:pt x="3468136" y="179028"/>
                </a:lnTo>
                <a:lnTo>
                  <a:pt x="3488953" y="214416"/>
                </a:lnTo>
                <a:lnTo>
                  <a:pt x="3505606" y="249806"/>
                </a:lnTo>
                <a:lnTo>
                  <a:pt x="3520179" y="287276"/>
                </a:lnTo>
                <a:lnTo>
                  <a:pt x="3526424" y="326829"/>
                </a:lnTo>
                <a:lnTo>
                  <a:pt x="3532669" y="368463"/>
                </a:lnTo>
                <a:lnTo>
                  <a:pt x="3536832" y="410098"/>
                </a:lnTo>
                <a:lnTo>
                  <a:pt x="3536832" y="7225624"/>
                </a:lnTo>
                <a:lnTo>
                  <a:pt x="3532669" y="7267258"/>
                </a:lnTo>
                <a:lnTo>
                  <a:pt x="3526424" y="7308892"/>
                </a:lnTo>
                <a:lnTo>
                  <a:pt x="3520179" y="7348444"/>
                </a:lnTo>
                <a:lnTo>
                  <a:pt x="3505606" y="7385915"/>
                </a:lnTo>
                <a:lnTo>
                  <a:pt x="3488953" y="7421304"/>
                </a:lnTo>
                <a:lnTo>
                  <a:pt x="3468136" y="7452530"/>
                </a:lnTo>
                <a:lnTo>
                  <a:pt x="3443155" y="7483756"/>
                </a:lnTo>
                <a:lnTo>
                  <a:pt x="3418174" y="7514982"/>
                </a:lnTo>
                <a:lnTo>
                  <a:pt x="3386949" y="7539962"/>
                </a:lnTo>
                <a:lnTo>
                  <a:pt x="3355723" y="7564942"/>
                </a:lnTo>
                <a:lnTo>
                  <a:pt x="3324497" y="7585760"/>
                </a:lnTo>
                <a:lnTo>
                  <a:pt x="3284945" y="7602414"/>
                </a:lnTo>
                <a:lnTo>
                  <a:pt x="3249556" y="7616986"/>
                </a:lnTo>
                <a:lnTo>
                  <a:pt x="3207922" y="7627394"/>
                </a:lnTo>
                <a:lnTo>
                  <a:pt x="3170450" y="7631558"/>
                </a:lnTo>
                <a:lnTo>
                  <a:pt x="3126735" y="7633639"/>
                </a:lnTo>
                <a:lnTo>
                  <a:pt x="410098" y="7633639"/>
                </a:lnTo>
                <a:lnTo>
                  <a:pt x="368464" y="7631558"/>
                </a:lnTo>
                <a:lnTo>
                  <a:pt x="328911" y="7627394"/>
                </a:lnTo>
                <a:lnTo>
                  <a:pt x="291440" y="7616986"/>
                </a:lnTo>
                <a:lnTo>
                  <a:pt x="251888" y="7602414"/>
                </a:lnTo>
                <a:lnTo>
                  <a:pt x="216499" y="7585760"/>
                </a:lnTo>
                <a:lnTo>
                  <a:pt x="183191" y="7564942"/>
                </a:lnTo>
                <a:lnTo>
                  <a:pt x="151965" y="7539962"/>
                </a:lnTo>
                <a:lnTo>
                  <a:pt x="122821" y="7514982"/>
                </a:lnTo>
                <a:lnTo>
                  <a:pt x="95759" y="7483756"/>
                </a:lnTo>
                <a:lnTo>
                  <a:pt x="70779" y="7452530"/>
                </a:lnTo>
                <a:lnTo>
                  <a:pt x="52043" y="7421304"/>
                </a:lnTo>
                <a:lnTo>
                  <a:pt x="35389" y="7385915"/>
                </a:lnTo>
                <a:lnTo>
                  <a:pt x="20818" y="7348444"/>
                </a:lnTo>
                <a:lnTo>
                  <a:pt x="10409" y="7308892"/>
                </a:lnTo>
                <a:lnTo>
                  <a:pt x="4164" y="7267258"/>
                </a:lnTo>
                <a:lnTo>
                  <a:pt x="0" y="7225624"/>
                </a:lnTo>
                <a:lnTo>
                  <a:pt x="0" y="410098"/>
                </a:lnTo>
                <a:lnTo>
                  <a:pt x="4164" y="368463"/>
                </a:lnTo>
                <a:lnTo>
                  <a:pt x="10409" y="326829"/>
                </a:lnTo>
                <a:lnTo>
                  <a:pt x="20818" y="287276"/>
                </a:lnTo>
                <a:lnTo>
                  <a:pt x="35389" y="249806"/>
                </a:lnTo>
                <a:lnTo>
                  <a:pt x="52043" y="214416"/>
                </a:lnTo>
                <a:lnTo>
                  <a:pt x="70779" y="179028"/>
                </a:lnTo>
                <a:lnTo>
                  <a:pt x="95759" y="147802"/>
                </a:lnTo>
                <a:lnTo>
                  <a:pt x="122821" y="118658"/>
                </a:lnTo>
                <a:lnTo>
                  <a:pt x="151965" y="91595"/>
                </a:lnTo>
                <a:lnTo>
                  <a:pt x="183191" y="70779"/>
                </a:lnTo>
                <a:lnTo>
                  <a:pt x="216499" y="49961"/>
                </a:lnTo>
                <a:lnTo>
                  <a:pt x="251888" y="31226"/>
                </a:lnTo>
                <a:lnTo>
                  <a:pt x="291440" y="18736"/>
                </a:lnTo>
                <a:lnTo>
                  <a:pt x="328911" y="832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4198044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9">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124827" y="0"/>
            <a:ext cx="4067175" cy="6858000"/>
          </a:xfrm>
          <a:custGeom>
            <a:avLst/>
            <a:gdLst>
              <a:gd name="connsiteX0" fmla="*/ 0 w 4067175"/>
              <a:gd name="connsiteY0" fmla="*/ 0 h 6858000"/>
              <a:gd name="connsiteX1" fmla="*/ 4067175 w 4067175"/>
              <a:gd name="connsiteY1" fmla="*/ 0 h 6858000"/>
              <a:gd name="connsiteX2" fmla="*/ 4067175 w 4067175"/>
              <a:gd name="connsiteY2" fmla="*/ 6858000 h 6858000"/>
              <a:gd name="connsiteX3" fmla="*/ 0 w 4067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7175" h="6858000">
                <a:moveTo>
                  <a:pt x="0" y="0"/>
                </a:moveTo>
                <a:lnTo>
                  <a:pt x="4067175" y="0"/>
                </a:lnTo>
                <a:lnTo>
                  <a:pt x="4067175" y="6858000"/>
                </a:lnTo>
                <a:lnTo>
                  <a:pt x="0" y="6858000"/>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
        <p:nvSpPr>
          <p:cNvPr id="65" name="Picture Placeholder 64"/>
          <p:cNvSpPr>
            <a:spLocks noGrp="1"/>
          </p:cNvSpPr>
          <p:nvPr>
            <p:ph type="pic" sz="quarter" idx="10"/>
          </p:nvPr>
        </p:nvSpPr>
        <p:spPr>
          <a:xfrm>
            <a:off x="7285166" y="978352"/>
            <a:ext cx="2267712" cy="4901184"/>
          </a:xfrm>
          <a:custGeom>
            <a:avLst/>
            <a:gdLst>
              <a:gd name="connsiteX0" fmla="*/ 368464 w 3536832"/>
              <a:gd name="connsiteY0" fmla="*/ 0 h 7633639"/>
              <a:gd name="connsiteX1" fmla="*/ 410098 w 3536832"/>
              <a:gd name="connsiteY1" fmla="*/ 0 h 7633639"/>
              <a:gd name="connsiteX2" fmla="*/ 711947 w 3536832"/>
              <a:gd name="connsiteY2" fmla="*/ 0 h 7633639"/>
              <a:gd name="connsiteX3" fmla="*/ 724437 w 3536832"/>
              <a:gd name="connsiteY3" fmla="*/ 0 h 7633639"/>
              <a:gd name="connsiteX4" fmla="*/ 739009 w 3536832"/>
              <a:gd name="connsiteY4" fmla="*/ 4164 h 7633639"/>
              <a:gd name="connsiteX5" fmla="*/ 753581 w 3536832"/>
              <a:gd name="connsiteY5" fmla="*/ 10409 h 7633639"/>
              <a:gd name="connsiteX6" fmla="*/ 763989 w 3536832"/>
              <a:gd name="connsiteY6" fmla="*/ 20817 h 7633639"/>
              <a:gd name="connsiteX7" fmla="*/ 774398 w 3536832"/>
              <a:gd name="connsiteY7" fmla="*/ 31226 h 7633639"/>
              <a:gd name="connsiteX8" fmla="*/ 780643 w 3536832"/>
              <a:gd name="connsiteY8" fmla="*/ 45798 h 7633639"/>
              <a:gd name="connsiteX9" fmla="*/ 784807 w 3536832"/>
              <a:gd name="connsiteY9" fmla="*/ 60370 h 7633639"/>
              <a:gd name="connsiteX10" fmla="*/ 788970 w 3536832"/>
              <a:gd name="connsiteY10" fmla="*/ 77023 h 7633639"/>
              <a:gd name="connsiteX11" fmla="*/ 788970 w 3536832"/>
              <a:gd name="connsiteY11" fmla="*/ 97841 h 7633639"/>
              <a:gd name="connsiteX12" fmla="*/ 791052 w 3536832"/>
              <a:gd name="connsiteY12" fmla="*/ 118658 h 7633639"/>
              <a:gd name="connsiteX13" fmla="*/ 801460 w 3536832"/>
              <a:gd name="connsiteY13" fmla="*/ 158211 h 7633639"/>
              <a:gd name="connsiteX14" fmla="*/ 822277 w 3536832"/>
              <a:gd name="connsiteY14" fmla="*/ 193600 h 7633639"/>
              <a:gd name="connsiteX15" fmla="*/ 847258 w 3536832"/>
              <a:gd name="connsiteY15" fmla="*/ 224825 h 7633639"/>
              <a:gd name="connsiteX16" fmla="*/ 878484 w 3536832"/>
              <a:gd name="connsiteY16" fmla="*/ 249806 h 7633639"/>
              <a:gd name="connsiteX17" fmla="*/ 913873 w 3536832"/>
              <a:gd name="connsiteY17" fmla="*/ 270623 h 7633639"/>
              <a:gd name="connsiteX18" fmla="*/ 953425 w 3536832"/>
              <a:gd name="connsiteY18" fmla="*/ 281032 h 7633639"/>
              <a:gd name="connsiteX19" fmla="*/ 974242 w 3536832"/>
              <a:gd name="connsiteY19" fmla="*/ 283113 h 7633639"/>
              <a:gd name="connsiteX20" fmla="*/ 995060 w 3536832"/>
              <a:gd name="connsiteY20" fmla="*/ 283113 h 7633639"/>
              <a:gd name="connsiteX21" fmla="*/ 2541774 w 3536832"/>
              <a:gd name="connsiteY21" fmla="*/ 283113 h 7633639"/>
              <a:gd name="connsiteX22" fmla="*/ 2564672 w 3536832"/>
              <a:gd name="connsiteY22" fmla="*/ 283113 h 7633639"/>
              <a:gd name="connsiteX23" fmla="*/ 2585489 w 3536832"/>
              <a:gd name="connsiteY23" fmla="*/ 281032 h 7633639"/>
              <a:gd name="connsiteX24" fmla="*/ 2622960 w 3536832"/>
              <a:gd name="connsiteY24" fmla="*/ 270623 h 7633639"/>
              <a:gd name="connsiteX25" fmla="*/ 2658349 w 3536832"/>
              <a:gd name="connsiteY25" fmla="*/ 249806 h 7633639"/>
              <a:gd name="connsiteX26" fmla="*/ 2689575 w 3536832"/>
              <a:gd name="connsiteY26" fmla="*/ 224825 h 7633639"/>
              <a:gd name="connsiteX27" fmla="*/ 2718719 w 3536832"/>
              <a:gd name="connsiteY27" fmla="*/ 193600 h 7633639"/>
              <a:gd name="connsiteX28" fmla="*/ 2735372 w 3536832"/>
              <a:gd name="connsiteY28" fmla="*/ 158211 h 7633639"/>
              <a:gd name="connsiteX29" fmla="*/ 2749945 w 3536832"/>
              <a:gd name="connsiteY29" fmla="*/ 118658 h 7633639"/>
              <a:gd name="connsiteX30" fmla="*/ 2749945 w 3536832"/>
              <a:gd name="connsiteY30" fmla="*/ 97841 h 7633639"/>
              <a:gd name="connsiteX31" fmla="*/ 2752026 w 3536832"/>
              <a:gd name="connsiteY31" fmla="*/ 77023 h 7633639"/>
              <a:gd name="connsiteX32" fmla="*/ 2752026 w 3536832"/>
              <a:gd name="connsiteY32" fmla="*/ 60370 h 7633639"/>
              <a:gd name="connsiteX33" fmla="*/ 2756189 w 3536832"/>
              <a:gd name="connsiteY33" fmla="*/ 45798 h 7633639"/>
              <a:gd name="connsiteX34" fmla="*/ 2762435 w 3536832"/>
              <a:gd name="connsiteY34" fmla="*/ 31226 h 7633639"/>
              <a:gd name="connsiteX35" fmla="*/ 2772844 w 3536832"/>
              <a:gd name="connsiteY35" fmla="*/ 20817 h 7633639"/>
              <a:gd name="connsiteX36" fmla="*/ 2783252 w 3536832"/>
              <a:gd name="connsiteY36" fmla="*/ 10409 h 7633639"/>
              <a:gd name="connsiteX37" fmla="*/ 2797824 w 3536832"/>
              <a:gd name="connsiteY37" fmla="*/ 4164 h 7633639"/>
              <a:gd name="connsiteX38" fmla="*/ 2812396 w 3536832"/>
              <a:gd name="connsiteY38" fmla="*/ 0 h 7633639"/>
              <a:gd name="connsiteX39" fmla="*/ 2829049 w 3536832"/>
              <a:gd name="connsiteY39" fmla="*/ 0 h 7633639"/>
              <a:gd name="connsiteX40" fmla="*/ 3126735 w 3536832"/>
              <a:gd name="connsiteY40" fmla="*/ 0 h 7633639"/>
              <a:gd name="connsiteX41" fmla="*/ 3170450 w 3536832"/>
              <a:gd name="connsiteY41" fmla="*/ 0 h 7633639"/>
              <a:gd name="connsiteX42" fmla="*/ 3207922 w 3536832"/>
              <a:gd name="connsiteY42" fmla="*/ 8327 h 7633639"/>
              <a:gd name="connsiteX43" fmla="*/ 3249556 w 3536832"/>
              <a:gd name="connsiteY43" fmla="*/ 18736 h 7633639"/>
              <a:gd name="connsiteX44" fmla="*/ 3284945 w 3536832"/>
              <a:gd name="connsiteY44" fmla="*/ 31226 h 7633639"/>
              <a:gd name="connsiteX45" fmla="*/ 3324497 w 3536832"/>
              <a:gd name="connsiteY45" fmla="*/ 49961 h 7633639"/>
              <a:gd name="connsiteX46" fmla="*/ 3355723 w 3536832"/>
              <a:gd name="connsiteY46" fmla="*/ 70779 h 7633639"/>
              <a:gd name="connsiteX47" fmla="*/ 3386949 w 3536832"/>
              <a:gd name="connsiteY47" fmla="*/ 91595 h 7633639"/>
              <a:gd name="connsiteX48" fmla="*/ 3418174 w 3536832"/>
              <a:gd name="connsiteY48" fmla="*/ 118658 h 7633639"/>
              <a:gd name="connsiteX49" fmla="*/ 3443155 w 3536832"/>
              <a:gd name="connsiteY49" fmla="*/ 147802 h 7633639"/>
              <a:gd name="connsiteX50" fmla="*/ 3468136 w 3536832"/>
              <a:gd name="connsiteY50" fmla="*/ 179028 h 7633639"/>
              <a:gd name="connsiteX51" fmla="*/ 3488953 w 3536832"/>
              <a:gd name="connsiteY51" fmla="*/ 214416 h 7633639"/>
              <a:gd name="connsiteX52" fmla="*/ 3505606 w 3536832"/>
              <a:gd name="connsiteY52" fmla="*/ 249806 h 7633639"/>
              <a:gd name="connsiteX53" fmla="*/ 3520179 w 3536832"/>
              <a:gd name="connsiteY53" fmla="*/ 287276 h 7633639"/>
              <a:gd name="connsiteX54" fmla="*/ 3526424 w 3536832"/>
              <a:gd name="connsiteY54" fmla="*/ 326829 h 7633639"/>
              <a:gd name="connsiteX55" fmla="*/ 3532669 w 3536832"/>
              <a:gd name="connsiteY55" fmla="*/ 368463 h 7633639"/>
              <a:gd name="connsiteX56" fmla="*/ 3536832 w 3536832"/>
              <a:gd name="connsiteY56" fmla="*/ 410098 h 7633639"/>
              <a:gd name="connsiteX57" fmla="*/ 3536832 w 3536832"/>
              <a:gd name="connsiteY57" fmla="*/ 7225624 h 7633639"/>
              <a:gd name="connsiteX58" fmla="*/ 3532669 w 3536832"/>
              <a:gd name="connsiteY58" fmla="*/ 7267258 h 7633639"/>
              <a:gd name="connsiteX59" fmla="*/ 3526424 w 3536832"/>
              <a:gd name="connsiteY59" fmla="*/ 7308892 h 7633639"/>
              <a:gd name="connsiteX60" fmla="*/ 3520179 w 3536832"/>
              <a:gd name="connsiteY60" fmla="*/ 7348444 h 7633639"/>
              <a:gd name="connsiteX61" fmla="*/ 3505606 w 3536832"/>
              <a:gd name="connsiteY61" fmla="*/ 7385915 h 7633639"/>
              <a:gd name="connsiteX62" fmla="*/ 3488953 w 3536832"/>
              <a:gd name="connsiteY62" fmla="*/ 7421304 h 7633639"/>
              <a:gd name="connsiteX63" fmla="*/ 3468136 w 3536832"/>
              <a:gd name="connsiteY63" fmla="*/ 7452530 h 7633639"/>
              <a:gd name="connsiteX64" fmla="*/ 3443155 w 3536832"/>
              <a:gd name="connsiteY64" fmla="*/ 7483756 h 7633639"/>
              <a:gd name="connsiteX65" fmla="*/ 3418174 w 3536832"/>
              <a:gd name="connsiteY65" fmla="*/ 7514982 h 7633639"/>
              <a:gd name="connsiteX66" fmla="*/ 3386949 w 3536832"/>
              <a:gd name="connsiteY66" fmla="*/ 7539962 h 7633639"/>
              <a:gd name="connsiteX67" fmla="*/ 3355723 w 3536832"/>
              <a:gd name="connsiteY67" fmla="*/ 7564942 h 7633639"/>
              <a:gd name="connsiteX68" fmla="*/ 3324497 w 3536832"/>
              <a:gd name="connsiteY68" fmla="*/ 7585760 h 7633639"/>
              <a:gd name="connsiteX69" fmla="*/ 3284945 w 3536832"/>
              <a:gd name="connsiteY69" fmla="*/ 7602414 h 7633639"/>
              <a:gd name="connsiteX70" fmla="*/ 3249556 w 3536832"/>
              <a:gd name="connsiteY70" fmla="*/ 7616986 h 7633639"/>
              <a:gd name="connsiteX71" fmla="*/ 3207922 w 3536832"/>
              <a:gd name="connsiteY71" fmla="*/ 7627394 h 7633639"/>
              <a:gd name="connsiteX72" fmla="*/ 3170450 w 3536832"/>
              <a:gd name="connsiteY72" fmla="*/ 7631558 h 7633639"/>
              <a:gd name="connsiteX73" fmla="*/ 3126735 w 3536832"/>
              <a:gd name="connsiteY73" fmla="*/ 7633639 h 7633639"/>
              <a:gd name="connsiteX74" fmla="*/ 410098 w 3536832"/>
              <a:gd name="connsiteY74" fmla="*/ 7633639 h 7633639"/>
              <a:gd name="connsiteX75" fmla="*/ 368464 w 3536832"/>
              <a:gd name="connsiteY75" fmla="*/ 7631558 h 7633639"/>
              <a:gd name="connsiteX76" fmla="*/ 328911 w 3536832"/>
              <a:gd name="connsiteY76" fmla="*/ 7627394 h 7633639"/>
              <a:gd name="connsiteX77" fmla="*/ 291440 w 3536832"/>
              <a:gd name="connsiteY77" fmla="*/ 7616986 h 7633639"/>
              <a:gd name="connsiteX78" fmla="*/ 251888 w 3536832"/>
              <a:gd name="connsiteY78" fmla="*/ 7602414 h 7633639"/>
              <a:gd name="connsiteX79" fmla="*/ 216499 w 3536832"/>
              <a:gd name="connsiteY79" fmla="*/ 7585760 h 7633639"/>
              <a:gd name="connsiteX80" fmla="*/ 183191 w 3536832"/>
              <a:gd name="connsiteY80" fmla="*/ 7564942 h 7633639"/>
              <a:gd name="connsiteX81" fmla="*/ 151965 w 3536832"/>
              <a:gd name="connsiteY81" fmla="*/ 7539962 h 7633639"/>
              <a:gd name="connsiteX82" fmla="*/ 122821 w 3536832"/>
              <a:gd name="connsiteY82" fmla="*/ 7514982 h 7633639"/>
              <a:gd name="connsiteX83" fmla="*/ 95759 w 3536832"/>
              <a:gd name="connsiteY83" fmla="*/ 7483756 h 7633639"/>
              <a:gd name="connsiteX84" fmla="*/ 70779 w 3536832"/>
              <a:gd name="connsiteY84" fmla="*/ 7452530 h 7633639"/>
              <a:gd name="connsiteX85" fmla="*/ 52043 w 3536832"/>
              <a:gd name="connsiteY85" fmla="*/ 7421304 h 7633639"/>
              <a:gd name="connsiteX86" fmla="*/ 35389 w 3536832"/>
              <a:gd name="connsiteY86" fmla="*/ 7385915 h 7633639"/>
              <a:gd name="connsiteX87" fmla="*/ 20818 w 3536832"/>
              <a:gd name="connsiteY87" fmla="*/ 7348444 h 7633639"/>
              <a:gd name="connsiteX88" fmla="*/ 10409 w 3536832"/>
              <a:gd name="connsiteY88" fmla="*/ 7308892 h 7633639"/>
              <a:gd name="connsiteX89" fmla="*/ 4164 w 3536832"/>
              <a:gd name="connsiteY89" fmla="*/ 7267258 h 7633639"/>
              <a:gd name="connsiteX90" fmla="*/ 0 w 3536832"/>
              <a:gd name="connsiteY90" fmla="*/ 7225624 h 7633639"/>
              <a:gd name="connsiteX91" fmla="*/ 0 w 3536832"/>
              <a:gd name="connsiteY91" fmla="*/ 410098 h 7633639"/>
              <a:gd name="connsiteX92" fmla="*/ 4164 w 3536832"/>
              <a:gd name="connsiteY92" fmla="*/ 368463 h 7633639"/>
              <a:gd name="connsiteX93" fmla="*/ 10409 w 3536832"/>
              <a:gd name="connsiteY93" fmla="*/ 326829 h 7633639"/>
              <a:gd name="connsiteX94" fmla="*/ 20818 w 3536832"/>
              <a:gd name="connsiteY94" fmla="*/ 287276 h 7633639"/>
              <a:gd name="connsiteX95" fmla="*/ 35389 w 3536832"/>
              <a:gd name="connsiteY95" fmla="*/ 249806 h 7633639"/>
              <a:gd name="connsiteX96" fmla="*/ 52043 w 3536832"/>
              <a:gd name="connsiteY96" fmla="*/ 214416 h 7633639"/>
              <a:gd name="connsiteX97" fmla="*/ 70779 w 3536832"/>
              <a:gd name="connsiteY97" fmla="*/ 179028 h 7633639"/>
              <a:gd name="connsiteX98" fmla="*/ 95759 w 3536832"/>
              <a:gd name="connsiteY98" fmla="*/ 147802 h 7633639"/>
              <a:gd name="connsiteX99" fmla="*/ 122821 w 3536832"/>
              <a:gd name="connsiteY99" fmla="*/ 118658 h 7633639"/>
              <a:gd name="connsiteX100" fmla="*/ 151965 w 3536832"/>
              <a:gd name="connsiteY100" fmla="*/ 91595 h 7633639"/>
              <a:gd name="connsiteX101" fmla="*/ 183191 w 3536832"/>
              <a:gd name="connsiteY101" fmla="*/ 70779 h 7633639"/>
              <a:gd name="connsiteX102" fmla="*/ 216499 w 3536832"/>
              <a:gd name="connsiteY102" fmla="*/ 49961 h 7633639"/>
              <a:gd name="connsiteX103" fmla="*/ 251888 w 3536832"/>
              <a:gd name="connsiteY103" fmla="*/ 31226 h 7633639"/>
              <a:gd name="connsiteX104" fmla="*/ 291440 w 3536832"/>
              <a:gd name="connsiteY104" fmla="*/ 18736 h 7633639"/>
              <a:gd name="connsiteX105" fmla="*/ 328911 w 3536832"/>
              <a:gd name="connsiteY105" fmla="*/ 8327 h 763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536832" h="7633639">
                <a:moveTo>
                  <a:pt x="368464" y="0"/>
                </a:moveTo>
                <a:lnTo>
                  <a:pt x="410098" y="0"/>
                </a:lnTo>
                <a:lnTo>
                  <a:pt x="711947" y="0"/>
                </a:lnTo>
                <a:lnTo>
                  <a:pt x="724437" y="0"/>
                </a:lnTo>
                <a:lnTo>
                  <a:pt x="739009" y="4164"/>
                </a:lnTo>
                <a:lnTo>
                  <a:pt x="753581" y="10409"/>
                </a:lnTo>
                <a:lnTo>
                  <a:pt x="763989" y="20817"/>
                </a:lnTo>
                <a:lnTo>
                  <a:pt x="774398" y="31226"/>
                </a:lnTo>
                <a:lnTo>
                  <a:pt x="780643" y="45798"/>
                </a:lnTo>
                <a:lnTo>
                  <a:pt x="784807" y="60370"/>
                </a:lnTo>
                <a:lnTo>
                  <a:pt x="788970" y="77023"/>
                </a:lnTo>
                <a:lnTo>
                  <a:pt x="788970" y="97841"/>
                </a:lnTo>
                <a:lnTo>
                  <a:pt x="791052" y="118658"/>
                </a:lnTo>
                <a:lnTo>
                  <a:pt x="801460" y="158211"/>
                </a:lnTo>
                <a:lnTo>
                  <a:pt x="822277" y="193600"/>
                </a:lnTo>
                <a:lnTo>
                  <a:pt x="847258" y="224825"/>
                </a:lnTo>
                <a:lnTo>
                  <a:pt x="878484" y="249806"/>
                </a:lnTo>
                <a:lnTo>
                  <a:pt x="913873" y="270623"/>
                </a:lnTo>
                <a:lnTo>
                  <a:pt x="953425" y="281032"/>
                </a:lnTo>
                <a:lnTo>
                  <a:pt x="974242" y="283113"/>
                </a:lnTo>
                <a:lnTo>
                  <a:pt x="995060" y="283113"/>
                </a:lnTo>
                <a:lnTo>
                  <a:pt x="2541774" y="283113"/>
                </a:lnTo>
                <a:lnTo>
                  <a:pt x="2564672" y="283113"/>
                </a:lnTo>
                <a:lnTo>
                  <a:pt x="2585489" y="281032"/>
                </a:lnTo>
                <a:lnTo>
                  <a:pt x="2622960" y="270623"/>
                </a:lnTo>
                <a:lnTo>
                  <a:pt x="2658349" y="249806"/>
                </a:lnTo>
                <a:lnTo>
                  <a:pt x="2689575" y="224825"/>
                </a:lnTo>
                <a:lnTo>
                  <a:pt x="2718719" y="193600"/>
                </a:lnTo>
                <a:lnTo>
                  <a:pt x="2735372" y="158211"/>
                </a:lnTo>
                <a:lnTo>
                  <a:pt x="2749945" y="118658"/>
                </a:lnTo>
                <a:lnTo>
                  <a:pt x="2749945" y="97841"/>
                </a:lnTo>
                <a:lnTo>
                  <a:pt x="2752026" y="77023"/>
                </a:lnTo>
                <a:lnTo>
                  <a:pt x="2752026" y="60370"/>
                </a:lnTo>
                <a:lnTo>
                  <a:pt x="2756189" y="45798"/>
                </a:lnTo>
                <a:lnTo>
                  <a:pt x="2762435" y="31226"/>
                </a:lnTo>
                <a:lnTo>
                  <a:pt x="2772844" y="20817"/>
                </a:lnTo>
                <a:lnTo>
                  <a:pt x="2783252" y="10409"/>
                </a:lnTo>
                <a:lnTo>
                  <a:pt x="2797824" y="4164"/>
                </a:lnTo>
                <a:lnTo>
                  <a:pt x="2812396" y="0"/>
                </a:lnTo>
                <a:lnTo>
                  <a:pt x="2829049" y="0"/>
                </a:lnTo>
                <a:lnTo>
                  <a:pt x="3126735" y="0"/>
                </a:lnTo>
                <a:lnTo>
                  <a:pt x="3170450" y="0"/>
                </a:lnTo>
                <a:lnTo>
                  <a:pt x="3207922" y="8327"/>
                </a:lnTo>
                <a:lnTo>
                  <a:pt x="3249556" y="18736"/>
                </a:lnTo>
                <a:lnTo>
                  <a:pt x="3284945" y="31226"/>
                </a:lnTo>
                <a:lnTo>
                  <a:pt x="3324497" y="49961"/>
                </a:lnTo>
                <a:lnTo>
                  <a:pt x="3355723" y="70779"/>
                </a:lnTo>
                <a:lnTo>
                  <a:pt x="3386949" y="91595"/>
                </a:lnTo>
                <a:lnTo>
                  <a:pt x="3418174" y="118658"/>
                </a:lnTo>
                <a:lnTo>
                  <a:pt x="3443155" y="147802"/>
                </a:lnTo>
                <a:lnTo>
                  <a:pt x="3468136" y="179028"/>
                </a:lnTo>
                <a:lnTo>
                  <a:pt x="3488953" y="214416"/>
                </a:lnTo>
                <a:lnTo>
                  <a:pt x="3505606" y="249806"/>
                </a:lnTo>
                <a:lnTo>
                  <a:pt x="3520179" y="287276"/>
                </a:lnTo>
                <a:lnTo>
                  <a:pt x="3526424" y="326829"/>
                </a:lnTo>
                <a:lnTo>
                  <a:pt x="3532669" y="368463"/>
                </a:lnTo>
                <a:lnTo>
                  <a:pt x="3536832" y="410098"/>
                </a:lnTo>
                <a:lnTo>
                  <a:pt x="3536832" y="7225624"/>
                </a:lnTo>
                <a:lnTo>
                  <a:pt x="3532669" y="7267258"/>
                </a:lnTo>
                <a:lnTo>
                  <a:pt x="3526424" y="7308892"/>
                </a:lnTo>
                <a:lnTo>
                  <a:pt x="3520179" y="7348444"/>
                </a:lnTo>
                <a:lnTo>
                  <a:pt x="3505606" y="7385915"/>
                </a:lnTo>
                <a:lnTo>
                  <a:pt x="3488953" y="7421304"/>
                </a:lnTo>
                <a:lnTo>
                  <a:pt x="3468136" y="7452530"/>
                </a:lnTo>
                <a:lnTo>
                  <a:pt x="3443155" y="7483756"/>
                </a:lnTo>
                <a:lnTo>
                  <a:pt x="3418174" y="7514982"/>
                </a:lnTo>
                <a:lnTo>
                  <a:pt x="3386949" y="7539962"/>
                </a:lnTo>
                <a:lnTo>
                  <a:pt x="3355723" y="7564942"/>
                </a:lnTo>
                <a:lnTo>
                  <a:pt x="3324497" y="7585760"/>
                </a:lnTo>
                <a:lnTo>
                  <a:pt x="3284945" y="7602414"/>
                </a:lnTo>
                <a:lnTo>
                  <a:pt x="3249556" y="7616986"/>
                </a:lnTo>
                <a:lnTo>
                  <a:pt x="3207922" y="7627394"/>
                </a:lnTo>
                <a:lnTo>
                  <a:pt x="3170450" y="7631558"/>
                </a:lnTo>
                <a:lnTo>
                  <a:pt x="3126735" y="7633639"/>
                </a:lnTo>
                <a:lnTo>
                  <a:pt x="410098" y="7633639"/>
                </a:lnTo>
                <a:lnTo>
                  <a:pt x="368464" y="7631558"/>
                </a:lnTo>
                <a:lnTo>
                  <a:pt x="328911" y="7627394"/>
                </a:lnTo>
                <a:lnTo>
                  <a:pt x="291440" y="7616986"/>
                </a:lnTo>
                <a:lnTo>
                  <a:pt x="251888" y="7602414"/>
                </a:lnTo>
                <a:lnTo>
                  <a:pt x="216499" y="7585760"/>
                </a:lnTo>
                <a:lnTo>
                  <a:pt x="183191" y="7564942"/>
                </a:lnTo>
                <a:lnTo>
                  <a:pt x="151965" y="7539962"/>
                </a:lnTo>
                <a:lnTo>
                  <a:pt x="122821" y="7514982"/>
                </a:lnTo>
                <a:lnTo>
                  <a:pt x="95759" y="7483756"/>
                </a:lnTo>
                <a:lnTo>
                  <a:pt x="70779" y="7452530"/>
                </a:lnTo>
                <a:lnTo>
                  <a:pt x="52043" y="7421304"/>
                </a:lnTo>
                <a:lnTo>
                  <a:pt x="35389" y="7385915"/>
                </a:lnTo>
                <a:lnTo>
                  <a:pt x="20818" y="7348444"/>
                </a:lnTo>
                <a:lnTo>
                  <a:pt x="10409" y="7308892"/>
                </a:lnTo>
                <a:lnTo>
                  <a:pt x="4164" y="7267258"/>
                </a:lnTo>
                <a:lnTo>
                  <a:pt x="0" y="7225624"/>
                </a:lnTo>
                <a:lnTo>
                  <a:pt x="0" y="410098"/>
                </a:lnTo>
                <a:lnTo>
                  <a:pt x="4164" y="368463"/>
                </a:lnTo>
                <a:lnTo>
                  <a:pt x="10409" y="326829"/>
                </a:lnTo>
                <a:lnTo>
                  <a:pt x="20818" y="287276"/>
                </a:lnTo>
                <a:lnTo>
                  <a:pt x="35389" y="249806"/>
                </a:lnTo>
                <a:lnTo>
                  <a:pt x="52043" y="214416"/>
                </a:lnTo>
                <a:lnTo>
                  <a:pt x="70779" y="179028"/>
                </a:lnTo>
                <a:lnTo>
                  <a:pt x="95759" y="147802"/>
                </a:lnTo>
                <a:lnTo>
                  <a:pt x="122821" y="118658"/>
                </a:lnTo>
                <a:lnTo>
                  <a:pt x="151965" y="91595"/>
                </a:lnTo>
                <a:lnTo>
                  <a:pt x="183191" y="70779"/>
                </a:lnTo>
                <a:lnTo>
                  <a:pt x="216499" y="49961"/>
                </a:lnTo>
                <a:lnTo>
                  <a:pt x="251888" y="31226"/>
                </a:lnTo>
                <a:lnTo>
                  <a:pt x="291440" y="18736"/>
                </a:lnTo>
                <a:lnTo>
                  <a:pt x="328911" y="832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1249467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1051073" y="1524246"/>
            <a:ext cx="5451349" cy="3409887"/>
          </a:xfrm>
          <a:custGeom>
            <a:avLst/>
            <a:gdLst>
              <a:gd name="connsiteX0" fmla="*/ 0 w 5451349"/>
              <a:gd name="connsiteY0" fmla="*/ 0 h 3409887"/>
              <a:gd name="connsiteX1" fmla="*/ 5451349 w 5451349"/>
              <a:gd name="connsiteY1" fmla="*/ 0 h 3409887"/>
              <a:gd name="connsiteX2" fmla="*/ 5451349 w 5451349"/>
              <a:gd name="connsiteY2" fmla="*/ 3409887 h 3409887"/>
              <a:gd name="connsiteX3" fmla="*/ 0 w 5451349"/>
              <a:gd name="connsiteY3" fmla="*/ 3409887 h 3409887"/>
            </a:gdLst>
            <a:ahLst/>
            <a:cxnLst>
              <a:cxn ang="0">
                <a:pos x="connsiteX0" y="connsiteY0"/>
              </a:cxn>
              <a:cxn ang="0">
                <a:pos x="connsiteX1" y="connsiteY1"/>
              </a:cxn>
              <a:cxn ang="0">
                <a:pos x="connsiteX2" y="connsiteY2"/>
              </a:cxn>
              <a:cxn ang="0">
                <a:pos x="connsiteX3" y="connsiteY3"/>
              </a:cxn>
            </a:cxnLst>
            <a:rect l="l" t="t" r="r" b="b"/>
            <a:pathLst>
              <a:path w="5451349" h="3409887">
                <a:moveTo>
                  <a:pt x="0" y="0"/>
                </a:moveTo>
                <a:lnTo>
                  <a:pt x="5451349" y="0"/>
                </a:lnTo>
                <a:lnTo>
                  <a:pt x="5451349" y="3409887"/>
                </a:lnTo>
                <a:lnTo>
                  <a:pt x="0" y="340988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4091472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22">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214597" y="1014687"/>
            <a:ext cx="6678749" cy="4177642"/>
          </a:xfrm>
          <a:custGeom>
            <a:avLst/>
            <a:gdLst>
              <a:gd name="connsiteX0" fmla="*/ 0 w 5094955"/>
              <a:gd name="connsiteY0" fmla="*/ 0 h 3186958"/>
              <a:gd name="connsiteX1" fmla="*/ 5094955 w 5094955"/>
              <a:gd name="connsiteY1" fmla="*/ 0 h 3186958"/>
              <a:gd name="connsiteX2" fmla="*/ 5094955 w 5094955"/>
              <a:gd name="connsiteY2" fmla="*/ 3186958 h 3186958"/>
              <a:gd name="connsiteX3" fmla="*/ 0 w 5094955"/>
              <a:gd name="connsiteY3" fmla="*/ 3186958 h 3186958"/>
            </a:gdLst>
            <a:ahLst/>
            <a:cxnLst>
              <a:cxn ang="0">
                <a:pos x="connsiteX0" y="connsiteY0"/>
              </a:cxn>
              <a:cxn ang="0">
                <a:pos x="connsiteX1" y="connsiteY1"/>
              </a:cxn>
              <a:cxn ang="0">
                <a:pos x="connsiteX2" y="connsiteY2"/>
              </a:cxn>
              <a:cxn ang="0">
                <a:pos x="connsiteX3" y="connsiteY3"/>
              </a:cxn>
            </a:cxnLst>
            <a:rect l="l" t="t" r="r" b="b"/>
            <a:pathLst>
              <a:path w="5094955" h="3186958">
                <a:moveTo>
                  <a:pt x="0" y="0"/>
                </a:moveTo>
                <a:lnTo>
                  <a:pt x="5094955" y="0"/>
                </a:lnTo>
                <a:lnTo>
                  <a:pt x="5094955" y="3186958"/>
                </a:lnTo>
                <a:lnTo>
                  <a:pt x="0" y="3186958"/>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048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0"/>
            <a:ext cx="12192000" cy="4419600"/>
          </a:xfrm>
          <a:custGeom>
            <a:avLst/>
            <a:gdLst>
              <a:gd name="connsiteX0" fmla="*/ 0 w 12192000"/>
              <a:gd name="connsiteY0" fmla="*/ 0 h 4419600"/>
              <a:gd name="connsiteX1" fmla="*/ 12192000 w 12192000"/>
              <a:gd name="connsiteY1" fmla="*/ 0 h 4419600"/>
              <a:gd name="connsiteX2" fmla="*/ 12192000 w 12192000"/>
              <a:gd name="connsiteY2" fmla="*/ 4419600 h 4419600"/>
              <a:gd name="connsiteX3" fmla="*/ 0 w 121920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2192000" h="4419600">
                <a:moveTo>
                  <a:pt x="0" y="0"/>
                </a:moveTo>
                <a:lnTo>
                  <a:pt x="12192000" y="0"/>
                </a:lnTo>
                <a:lnTo>
                  <a:pt x="12192000" y="4419600"/>
                </a:lnTo>
                <a:lnTo>
                  <a:pt x="0" y="4419600"/>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509992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0"/>
            <a:ext cx="6096000" cy="6858000"/>
          </a:xfrm>
          <a:custGeom>
            <a:avLst/>
            <a:gdLst>
              <a:gd name="connsiteX0" fmla="*/ 0 w 12192000"/>
              <a:gd name="connsiteY0" fmla="*/ 0 h 4419600"/>
              <a:gd name="connsiteX1" fmla="*/ 12192000 w 12192000"/>
              <a:gd name="connsiteY1" fmla="*/ 0 h 4419600"/>
              <a:gd name="connsiteX2" fmla="*/ 12192000 w 12192000"/>
              <a:gd name="connsiteY2" fmla="*/ 4419600 h 4419600"/>
              <a:gd name="connsiteX3" fmla="*/ 0 w 121920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2192000" h="4419600">
                <a:moveTo>
                  <a:pt x="0" y="0"/>
                </a:moveTo>
                <a:lnTo>
                  <a:pt x="12192000" y="0"/>
                </a:lnTo>
                <a:lnTo>
                  <a:pt x="12192000" y="4419600"/>
                </a:lnTo>
                <a:lnTo>
                  <a:pt x="0" y="4419600"/>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186201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8591550" y="0"/>
            <a:ext cx="3600450" cy="6858000"/>
          </a:xfrm>
          <a:custGeom>
            <a:avLst/>
            <a:gdLst>
              <a:gd name="connsiteX0" fmla="*/ 0 w 12192000"/>
              <a:gd name="connsiteY0" fmla="*/ 0 h 4419600"/>
              <a:gd name="connsiteX1" fmla="*/ 12192000 w 12192000"/>
              <a:gd name="connsiteY1" fmla="*/ 0 h 4419600"/>
              <a:gd name="connsiteX2" fmla="*/ 12192000 w 12192000"/>
              <a:gd name="connsiteY2" fmla="*/ 4419600 h 4419600"/>
              <a:gd name="connsiteX3" fmla="*/ 0 w 121920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2192000" h="4419600">
                <a:moveTo>
                  <a:pt x="0" y="0"/>
                </a:moveTo>
                <a:lnTo>
                  <a:pt x="12192000" y="0"/>
                </a:lnTo>
                <a:lnTo>
                  <a:pt x="12192000" y="4419600"/>
                </a:lnTo>
                <a:lnTo>
                  <a:pt x="0" y="4419600"/>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
        <p:nvSpPr>
          <p:cNvPr id="6" name="Picture Placeholder 5"/>
          <p:cNvSpPr>
            <a:spLocks noGrp="1"/>
          </p:cNvSpPr>
          <p:nvPr>
            <p:ph type="pic" sz="quarter" idx="11"/>
          </p:nvPr>
        </p:nvSpPr>
        <p:spPr>
          <a:xfrm>
            <a:off x="0" y="0"/>
            <a:ext cx="3600450" cy="6858000"/>
          </a:xfrm>
          <a:custGeom>
            <a:avLst/>
            <a:gdLst>
              <a:gd name="connsiteX0" fmla="*/ 0 w 12192000"/>
              <a:gd name="connsiteY0" fmla="*/ 0 h 4419600"/>
              <a:gd name="connsiteX1" fmla="*/ 12192000 w 12192000"/>
              <a:gd name="connsiteY1" fmla="*/ 0 h 4419600"/>
              <a:gd name="connsiteX2" fmla="*/ 12192000 w 12192000"/>
              <a:gd name="connsiteY2" fmla="*/ 4419600 h 4419600"/>
              <a:gd name="connsiteX3" fmla="*/ 0 w 121920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2192000" h="4419600">
                <a:moveTo>
                  <a:pt x="0" y="0"/>
                </a:moveTo>
                <a:lnTo>
                  <a:pt x="12192000" y="0"/>
                </a:lnTo>
                <a:lnTo>
                  <a:pt x="12192000" y="4419600"/>
                </a:lnTo>
                <a:lnTo>
                  <a:pt x="0" y="4419600"/>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606225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0" y="0"/>
            <a:ext cx="6673432" cy="6858000"/>
          </a:xfrm>
          <a:custGeom>
            <a:avLst/>
            <a:gdLst>
              <a:gd name="connsiteX0" fmla="*/ 2363990 w 6673432"/>
              <a:gd name="connsiteY0" fmla="*/ 0 h 6858000"/>
              <a:gd name="connsiteX1" fmla="*/ 3525645 w 6673432"/>
              <a:gd name="connsiteY1" fmla="*/ 0 h 6858000"/>
              <a:gd name="connsiteX2" fmla="*/ 6474588 w 6673432"/>
              <a:gd name="connsiteY2" fmla="*/ 2948946 h 6858000"/>
              <a:gd name="connsiteX3" fmla="*/ 6474588 w 6673432"/>
              <a:gd name="connsiteY3" fmla="*/ 3909057 h 6858000"/>
              <a:gd name="connsiteX4" fmla="*/ 3525648 w 6673432"/>
              <a:gd name="connsiteY4" fmla="*/ 6858000 h 6858000"/>
              <a:gd name="connsiteX5" fmla="*/ 2363987 w 6673432"/>
              <a:gd name="connsiteY5" fmla="*/ 6858000 h 6858000"/>
              <a:gd name="connsiteX6" fmla="*/ 0 w 6673432"/>
              <a:gd name="connsiteY6" fmla="*/ 4494014 h 6858000"/>
              <a:gd name="connsiteX7" fmla="*/ 0 w 6673432"/>
              <a:gd name="connsiteY7" fmla="*/ 23639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3432" h="6858000">
                <a:moveTo>
                  <a:pt x="2363990" y="0"/>
                </a:moveTo>
                <a:lnTo>
                  <a:pt x="3525645" y="0"/>
                </a:lnTo>
                <a:lnTo>
                  <a:pt x="6474588" y="2948946"/>
                </a:lnTo>
                <a:cubicBezTo>
                  <a:pt x="6739714" y="3214075"/>
                  <a:pt x="6739714" y="3643932"/>
                  <a:pt x="6474588" y="3909057"/>
                </a:cubicBezTo>
                <a:lnTo>
                  <a:pt x="3525648" y="6858000"/>
                </a:lnTo>
                <a:lnTo>
                  <a:pt x="2363987" y="6858000"/>
                </a:lnTo>
                <a:lnTo>
                  <a:pt x="0" y="4494014"/>
                </a:lnTo>
                <a:lnTo>
                  <a:pt x="0" y="2363990"/>
                </a:lnTo>
                <a:close/>
              </a:path>
            </a:pathLst>
          </a:custGeom>
          <a:gradFill>
            <a:gsLst>
              <a:gs pos="0">
                <a:schemeClr val="accent2"/>
              </a:gs>
              <a:gs pos="100000">
                <a:schemeClr val="accent1">
                  <a:lumMod val="60000"/>
                  <a:lumOff val="40000"/>
                </a:schemeClr>
              </a:gs>
            </a:gsLst>
            <a:lin ang="5400000" scaled="1"/>
          </a:gradFill>
          <a:effectLst>
            <a:outerShdw blurRad="939800" dist="1981200" dir="2700000" sx="80000" sy="80000" algn="tl"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1647869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
        <p:nvSpPr>
          <p:cNvPr id="7" name="Picture Placeholder 6"/>
          <p:cNvSpPr>
            <a:spLocks noGrp="1"/>
          </p:cNvSpPr>
          <p:nvPr>
            <p:ph type="pic" sz="quarter" idx="11"/>
          </p:nvPr>
        </p:nvSpPr>
        <p:spPr>
          <a:xfrm>
            <a:off x="1018381" y="910775"/>
            <a:ext cx="3044032" cy="5036457"/>
          </a:xfrm>
          <a:custGeom>
            <a:avLst/>
            <a:gdLst>
              <a:gd name="connsiteX0" fmla="*/ 113723 w 3044032"/>
              <a:gd name="connsiteY0" fmla="*/ 0 h 5036457"/>
              <a:gd name="connsiteX1" fmla="*/ 3044032 w 3044032"/>
              <a:gd name="connsiteY1" fmla="*/ 0 h 5036457"/>
              <a:gd name="connsiteX2" fmla="*/ 3044032 w 3044032"/>
              <a:gd name="connsiteY2" fmla="*/ 5036457 h 5036457"/>
              <a:gd name="connsiteX3" fmla="*/ 113723 w 3044032"/>
              <a:gd name="connsiteY3" fmla="*/ 5036457 h 5036457"/>
              <a:gd name="connsiteX4" fmla="*/ 0 w 3044032"/>
              <a:gd name="connsiteY4" fmla="*/ 4922734 h 5036457"/>
              <a:gd name="connsiteX5" fmla="*/ 0 w 3044032"/>
              <a:gd name="connsiteY5" fmla="*/ 113723 h 5036457"/>
              <a:gd name="connsiteX6" fmla="*/ 113723 w 3044032"/>
              <a:gd name="connsiteY6" fmla="*/ 0 h 503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032" h="5036457">
                <a:moveTo>
                  <a:pt x="113723" y="0"/>
                </a:moveTo>
                <a:lnTo>
                  <a:pt x="3044032" y="0"/>
                </a:lnTo>
                <a:lnTo>
                  <a:pt x="3044032" y="5036457"/>
                </a:lnTo>
                <a:lnTo>
                  <a:pt x="113723" y="5036457"/>
                </a:lnTo>
                <a:cubicBezTo>
                  <a:pt x="50916" y="5036457"/>
                  <a:pt x="0" y="4985541"/>
                  <a:pt x="0" y="4922734"/>
                </a:cubicBezTo>
                <a:lnTo>
                  <a:pt x="0" y="113723"/>
                </a:lnTo>
                <a:cubicBezTo>
                  <a:pt x="0" y="50916"/>
                  <a:pt x="50916" y="0"/>
                  <a:pt x="113723" y="0"/>
                </a:cubicBez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0528189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12" name="Picture Placeholder 11"/>
          <p:cNvSpPr>
            <a:spLocks noGrp="1"/>
          </p:cNvSpPr>
          <p:nvPr>
            <p:ph type="pic" sz="quarter" idx="12"/>
          </p:nvPr>
        </p:nvSpPr>
        <p:spPr>
          <a:xfrm>
            <a:off x="2527300" y="596901"/>
            <a:ext cx="2554288" cy="3494007"/>
          </a:xfrm>
          <a:custGeom>
            <a:avLst/>
            <a:gdLst>
              <a:gd name="connsiteX0" fmla="*/ 0 w 2554288"/>
              <a:gd name="connsiteY0" fmla="*/ 0 h 3494007"/>
              <a:gd name="connsiteX1" fmla="*/ 2554288 w 2554288"/>
              <a:gd name="connsiteY1" fmla="*/ 0 h 3494007"/>
              <a:gd name="connsiteX2" fmla="*/ 2554288 w 2554288"/>
              <a:gd name="connsiteY2" fmla="*/ 3494007 h 3494007"/>
              <a:gd name="connsiteX3" fmla="*/ 0 w 2554288"/>
              <a:gd name="connsiteY3" fmla="*/ 3494007 h 3494007"/>
            </a:gdLst>
            <a:ahLst/>
            <a:cxnLst>
              <a:cxn ang="0">
                <a:pos x="connsiteX0" y="connsiteY0"/>
              </a:cxn>
              <a:cxn ang="0">
                <a:pos x="connsiteX1" y="connsiteY1"/>
              </a:cxn>
              <a:cxn ang="0">
                <a:pos x="connsiteX2" y="connsiteY2"/>
              </a:cxn>
              <a:cxn ang="0">
                <a:pos x="connsiteX3" y="connsiteY3"/>
              </a:cxn>
            </a:cxnLst>
            <a:rect l="l" t="t" r="r" b="b"/>
            <a:pathLst>
              <a:path w="2554288" h="3494007">
                <a:moveTo>
                  <a:pt x="0" y="0"/>
                </a:moveTo>
                <a:lnTo>
                  <a:pt x="2554288" y="0"/>
                </a:lnTo>
                <a:lnTo>
                  <a:pt x="2554288" y="3494007"/>
                </a:lnTo>
                <a:lnTo>
                  <a:pt x="0" y="3494007"/>
                </a:lnTo>
                <a:close/>
              </a:path>
            </a:pathLst>
          </a:custGeom>
          <a:gradFill flip="none" rotWithShape="1">
            <a:gsLst>
              <a:gs pos="0">
                <a:schemeClr val="accent2"/>
              </a:gs>
              <a:gs pos="100000">
                <a:schemeClr val="accent1">
                  <a:lumMod val="60000"/>
                  <a:lumOff val="40000"/>
                </a:schemeClr>
              </a:gs>
            </a:gsLst>
            <a:lin ang="2700000" scaled="1"/>
            <a:tileRect/>
          </a:gradFill>
          <a:effectLst>
            <a:outerShdw blurRad="635000" dist="457200" dir="2700000" algn="tl" rotWithShape="0">
              <a:prstClr val="black">
                <a:alpha val="30000"/>
              </a:prstClr>
            </a:outerShdw>
          </a:effectLst>
        </p:spPr>
        <p:txBody>
          <a:bodyPr wrap="square">
            <a:noAutofit/>
          </a:bodyPr>
          <a:lstStyle/>
          <a:p>
            <a:endParaRPr lang="en-US"/>
          </a:p>
        </p:txBody>
      </p:sp>
      <p:sp>
        <p:nvSpPr>
          <p:cNvPr id="13" name="Picture Placeholder 12"/>
          <p:cNvSpPr>
            <a:spLocks noGrp="1"/>
          </p:cNvSpPr>
          <p:nvPr>
            <p:ph type="pic" sz="quarter" idx="13"/>
          </p:nvPr>
        </p:nvSpPr>
        <p:spPr>
          <a:xfrm>
            <a:off x="2527300" y="4643178"/>
            <a:ext cx="2554288" cy="3494007"/>
          </a:xfrm>
          <a:custGeom>
            <a:avLst/>
            <a:gdLst>
              <a:gd name="connsiteX0" fmla="*/ 0 w 2554288"/>
              <a:gd name="connsiteY0" fmla="*/ 0 h 3494007"/>
              <a:gd name="connsiteX1" fmla="*/ 2554288 w 2554288"/>
              <a:gd name="connsiteY1" fmla="*/ 0 h 3494007"/>
              <a:gd name="connsiteX2" fmla="*/ 2554288 w 2554288"/>
              <a:gd name="connsiteY2" fmla="*/ 3494007 h 3494007"/>
              <a:gd name="connsiteX3" fmla="*/ 0 w 2554288"/>
              <a:gd name="connsiteY3" fmla="*/ 3494007 h 3494007"/>
            </a:gdLst>
            <a:ahLst/>
            <a:cxnLst>
              <a:cxn ang="0">
                <a:pos x="connsiteX0" y="connsiteY0"/>
              </a:cxn>
              <a:cxn ang="0">
                <a:pos x="connsiteX1" y="connsiteY1"/>
              </a:cxn>
              <a:cxn ang="0">
                <a:pos x="connsiteX2" y="connsiteY2"/>
              </a:cxn>
              <a:cxn ang="0">
                <a:pos x="connsiteX3" y="connsiteY3"/>
              </a:cxn>
            </a:cxnLst>
            <a:rect l="l" t="t" r="r" b="b"/>
            <a:pathLst>
              <a:path w="2554288" h="3494007">
                <a:moveTo>
                  <a:pt x="0" y="0"/>
                </a:moveTo>
                <a:lnTo>
                  <a:pt x="2554288" y="0"/>
                </a:lnTo>
                <a:lnTo>
                  <a:pt x="2554288" y="3494007"/>
                </a:lnTo>
                <a:lnTo>
                  <a:pt x="0" y="3494007"/>
                </a:lnTo>
                <a:close/>
              </a:path>
            </a:pathLst>
          </a:custGeom>
          <a:gradFill flip="none" rotWithShape="1">
            <a:gsLst>
              <a:gs pos="0">
                <a:schemeClr val="accent2"/>
              </a:gs>
              <a:gs pos="100000">
                <a:schemeClr val="accent1">
                  <a:lumMod val="60000"/>
                  <a:lumOff val="40000"/>
                </a:schemeClr>
              </a:gs>
            </a:gsLst>
            <a:lin ang="2700000" scaled="1"/>
            <a:tileRect/>
          </a:gradFill>
          <a:effectLst>
            <a:outerShdw blurRad="635000" dist="457200" dir="2700000" algn="tl" rotWithShape="0">
              <a:prstClr val="black">
                <a:alpha val="30000"/>
              </a:prstClr>
            </a:outerShdw>
          </a:effectLst>
        </p:spPr>
        <p:txBody>
          <a:bodyPr wrap="square">
            <a:noAutofit/>
          </a:bodyPr>
          <a:lstStyle/>
          <a:p>
            <a:endParaRPr lang="en-US"/>
          </a:p>
        </p:txBody>
      </p:sp>
      <p:sp>
        <p:nvSpPr>
          <p:cNvPr id="14" name="Picture Placeholder 13"/>
          <p:cNvSpPr>
            <a:spLocks noGrp="1"/>
          </p:cNvSpPr>
          <p:nvPr>
            <p:ph type="pic" sz="quarter" idx="14"/>
          </p:nvPr>
        </p:nvSpPr>
        <p:spPr>
          <a:xfrm>
            <a:off x="-523875" y="2850972"/>
            <a:ext cx="2554288" cy="3494007"/>
          </a:xfrm>
          <a:custGeom>
            <a:avLst/>
            <a:gdLst>
              <a:gd name="connsiteX0" fmla="*/ 0 w 2554288"/>
              <a:gd name="connsiteY0" fmla="*/ 0 h 3494007"/>
              <a:gd name="connsiteX1" fmla="*/ 2554288 w 2554288"/>
              <a:gd name="connsiteY1" fmla="*/ 0 h 3494007"/>
              <a:gd name="connsiteX2" fmla="*/ 2554288 w 2554288"/>
              <a:gd name="connsiteY2" fmla="*/ 3494007 h 3494007"/>
              <a:gd name="connsiteX3" fmla="*/ 0 w 2554288"/>
              <a:gd name="connsiteY3" fmla="*/ 3494007 h 3494007"/>
            </a:gdLst>
            <a:ahLst/>
            <a:cxnLst>
              <a:cxn ang="0">
                <a:pos x="connsiteX0" y="connsiteY0"/>
              </a:cxn>
              <a:cxn ang="0">
                <a:pos x="connsiteX1" y="connsiteY1"/>
              </a:cxn>
              <a:cxn ang="0">
                <a:pos x="connsiteX2" y="connsiteY2"/>
              </a:cxn>
              <a:cxn ang="0">
                <a:pos x="connsiteX3" y="connsiteY3"/>
              </a:cxn>
            </a:cxnLst>
            <a:rect l="l" t="t" r="r" b="b"/>
            <a:pathLst>
              <a:path w="2554288" h="3494007">
                <a:moveTo>
                  <a:pt x="0" y="0"/>
                </a:moveTo>
                <a:lnTo>
                  <a:pt x="2554288" y="0"/>
                </a:lnTo>
                <a:lnTo>
                  <a:pt x="2554288" y="3494007"/>
                </a:lnTo>
                <a:lnTo>
                  <a:pt x="0" y="3494007"/>
                </a:lnTo>
                <a:close/>
              </a:path>
            </a:pathLst>
          </a:custGeom>
          <a:gradFill flip="none" rotWithShape="1">
            <a:gsLst>
              <a:gs pos="0">
                <a:schemeClr val="accent2"/>
              </a:gs>
              <a:gs pos="100000">
                <a:schemeClr val="accent1">
                  <a:lumMod val="60000"/>
                  <a:lumOff val="40000"/>
                </a:schemeClr>
              </a:gs>
            </a:gsLst>
            <a:lin ang="2700000" scaled="1"/>
            <a:tileRect/>
          </a:gradFill>
          <a:effectLst>
            <a:outerShdw blurRad="635000" dist="457200" dir="2700000" algn="tl" rotWithShape="0">
              <a:prstClr val="black">
                <a:alpha val="30000"/>
              </a:prstClr>
            </a:outerShdw>
          </a:effectLst>
        </p:spPr>
        <p:txBody>
          <a:bodyPr wrap="square">
            <a:noAutofit/>
          </a:bodyPr>
          <a:lstStyle/>
          <a:p>
            <a:endParaRPr lang="en-US"/>
          </a:p>
        </p:txBody>
      </p:sp>
      <p:sp>
        <p:nvSpPr>
          <p:cNvPr id="10" name="Picture Placeholder 9"/>
          <p:cNvSpPr>
            <a:spLocks noGrp="1"/>
          </p:cNvSpPr>
          <p:nvPr>
            <p:ph type="pic" sz="quarter" idx="10"/>
          </p:nvPr>
        </p:nvSpPr>
        <p:spPr>
          <a:xfrm>
            <a:off x="-523875" y="-1195305"/>
            <a:ext cx="2554288" cy="3494007"/>
          </a:xfrm>
          <a:custGeom>
            <a:avLst/>
            <a:gdLst>
              <a:gd name="connsiteX0" fmla="*/ 0 w 2554288"/>
              <a:gd name="connsiteY0" fmla="*/ 0 h 3494007"/>
              <a:gd name="connsiteX1" fmla="*/ 2554288 w 2554288"/>
              <a:gd name="connsiteY1" fmla="*/ 0 h 3494007"/>
              <a:gd name="connsiteX2" fmla="*/ 2554288 w 2554288"/>
              <a:gd name="connsiteY2" fmla="*/ 3494007 h 3494007"/>
              <a:gd name="connsiteX3" fmla="*/ 0 w 2554288"/>
              <a:gd name="connsiteY3" fmla="*/ 3494007 h 3494007"/>
            </a:gdLst>
            <a:ahLst/>
            <a:cxnLst>
              <a:cxn ang="0">
                <a:pos x="connsiteX0" y="connsiteY0"/>
              </a:cxn>
              <a:cxn ang="0">
                <a:pos x="connsiteX1" y="connsiteY1"/>
              </a:cxn>
              <a:cxn ang="0">
                <a:pos x="connsiteX2" y="connsiteY2"/>
              </a:cxn>
              <a:cxn ang="0">
                <a:pos x="connsiteX3" y="connsiteY3"/>
              </a:cxn>
            </a:cxnLst>
            <a:rect l="l" t="t" r="r" b="b"/>
            <a:pathLst>
              <a:path w="2554288" h="3494007">
                <a:moveTo>
                  <a:pt x="0" y="0"/>
                </a:moveTo>
                <a:lnTo>
                  <a:pt x="2554288" y="0"/>
                </a:lnTo>
                <a:lnTo>
                  <a:pt x="2554288" y="3494007"/>
                </a:lnTo>
                <a:lnTo>
                  <a:pt x="0" y="3494007"/>
                </a:lnTo>
                <a:close/>
              </a:path>
            </a:pathLst>
          </a:custGeom>
          <a:gradFill flip="none" rotWithShape="1">
            <a:gsLst>
              <a:gs pos="0">
                <a:schemeClr val="accent2"/>
              </a:gs>
              <a:gs pos="100000">
                <a:schemeClr val="accent1">
                  <a:lumMod val="60000"/>
                  <a:lumOff val="40000"/>
                </a:schemeClr>
              </a:gs>
            </a:gsLst>
            <a:lin ang="2700000" scaled="1"/>
            <a:tileRect/>
          </a:gradFill>
          <a:effectLst>
            <a:outerShdw blurRad="635000" dist="457200" dir="2700000" algn="tl" rotWithShape="0">
              <a:prstClr val="black">
                <a:alpha val="30000"/>
              </a:prstClr>
            </a:outerShdw>
          </a:effectLst>
        </p:spPr>
        <p:txBody>
          <a:bodyPr wrap="square">
            <a:noAutofit/>
          </a:bodyPr>
          <a:lstStyle/>
          <a:p>
            <a:endParaRPr lang="en-US"/>
          </a:p>
        </p:txBody>
      </p:sp>
    </p:spTree>
    <p:extLst>
      <p:ext uri="{BB962C8B-B14F-4D97-AF65-F5344CB8AC3E}">
        <p14:creationId xmlns:p14="http://schemas.microsoft.com/office/powerpoint/2010/main" val="3384057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Tree>
    <p:extLst>
      <p:ext uri="{BB962C8B-B14F-4D97-AF65-F5344CB8AC3E}">
        <p14:creationId xmlns:p14="http://schemas.microsoft.com/office/powerpoint/2010/main" val="3253861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
        <p:nvSpPr>
          <p:cNvPr id="9" name="Picture Placeholder 8"/>
          <p:cNvSpPr>
            <a:spLocks noGrp="1"/>
          </p:cNvSpPr>
          <p:nvPr>
            <p:ph type="pic" sz="quarter" idx="11"/>
          </p:nvPr>
        </p:nvSpPr>
        <p:spPr>
          <a:xfrm>
            <a:off x="5092164" y="-299617"/>
            <a:ext cx="7457235" cy="7457236"/>
          </a:xfrm>
          <a:custGeom>
            <a:avLst/>
            <a:gdLst>
              <a:gd name="connsiteX0" fmla="*/ 3728621 w 7457235"/>
              <a:gd name="connsiteY0" fmla="*/ 0 h 7457236"/>
              <a:gd name="connsiteX1" fmla="*/ 4208678 w 7457235"/>
              <a:gd name="connsiteY1" fmla="*/ 198846 h 7457236"/>
              <a:gd name="connsiteX2" fmla="*/ 7258391 w 7457235"/>
              <a:gd name="connsiteY2" fmla="*/ 3248562 h 7457236"/>
              <a:gd name="connsiteX3" fmla="*/ 7258391 w 7457235"/>
              <a:gd name="connsiteY3" fmla="*/ 4208673 h 7457236"/>
              <a:gd name="connsiteX4" fmla="*/ 4208678 w 7457235"/>
              <a:gd name="connsiteY4" fmla="*/ 7258390 h 7457236"/>
              <a:gd name="connsiteX5" fmla="*/ 3248564 w 7457235"/>
              <a:gd name="connsiteY5" fmla="*/ 7258390 h 7457236"/>
              <a:gd name="connsiteX6" fmla="*/ 198847 w 7457235"/>
              <a:gd name="connsiteY6" fmla="*/ 4208673 h 7457236"/>
              <a:gd name="connsiteX7" fmla="*/ 198847 w 7457235"/>
              <a:gd name="connsiteY7" fmla="*/ 3248562 h 7457236"/>
              <a:gd name="connsiteX8" fmla="*/ 3248564 w 7457235"/>
              <a:gd name="connsiteY8" fmla="*/ 198846 h 7457236"/>
              <a:gd name="connsiteX9" fmla="*/ 3728621 w 7457235"/>
              <a:gd name="connsiteY9" fmla="*/ 0 h 74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57235" h="7457236">
                <a:moveTo>
                  <a:pt x="3728621" y="0"/>
                </a:moveTo>
                <a:cubicBezTo>
                  <a:pt x="3902367" y="0"/>
                  <a:pt x="4076112" y="66283"/>
                  <a:pt x="4208678" y="198846"/>
                </a:cubicBezTo>
                <a:lnTo>
                  <a:pt x="7258391" y="3248562"/>
                </a:lnTo>
                <a:cubicBezTo>
                  <a:pt x="7523517" y="3513690"/>
                  <a:pt x="7523517" y="3943548"/>
                  <a:pt x="7258391" y="4208673"/>
                </a:cubicBezTo>
                <a:lnTo>
                  <a:pt x="4208678" y="7258390"/>
                </a:lnTo>
                <a:cubicBezTo>
                  <a:pt x="3943550" y="7523518"/>
                  <a:pt x="3513692" y="7523518"/>
                  <a:pt x="3248564" y="7258390"/>
                </a:cubicBezTo>
                <a:lnTo>
                  <a:pt x="198847" y="4208673"/>
                </a:lnTo>
                <a:cubicBezTo>
                  <a:pt x="-66282" y="3943548"/>
                  <a:pt x="-66282" y="3513690"/>
                  <a:pt x="198847" y="3248562"/>
                </a:cubicBezTo>
                <a:lnTo>
                  <a:pt x="3248564" y="198846"/>
                </a:lnTo>
                <a:cubicBezTo>
                  <a:pt x="3381126" y="66283"/>
                  <a:pt x="3554875" y="0"/>
                  <a:pt x="3728621" y="0"/>
                </a:cubicBezTo>
                <a:close/>
              </a:path>
            </a:pathLst>
          </a:custGeom>
          <a:gradFill flip="none" rotWithShape="1">
            <a:gsLst>
              <a:gs pos="0">
                <a:schemeClr val="accent2"/>
              </a:gs>
              <a:gs pos="100000">
                <a:schemeClr val="accent1">
                  <a:lumMod val="60000"/>
                  <a:lumOff val="40000"/>
                </a:schemeClr>
              </a:gs>
            </a:gsLst>
            <a:lin ang="2700000" scaled="1"/>
            <a:tileRect/>
          </a:gradFill>
          <a:effectLst>
            <a:outerShdw blurRad="939800" dist="1981200" dir="2700000" sx="80000" sy="80000" algn="tl" rotWithShape="0">
              <a:prstClr val="black">
                <a:alpha val="40000"/>
              </a:prstClr>
            </a:outerShdw>
          </a:effectLst>
        </p:spPr>
        <p:txBody>
          <a:bodyPr wrap="square">
            <a:noAutofit/>
          </a:bodyPr>
          <a:lstStyle/>
          <a:p>
            <a:endParaRPr lang="en-US"/>
          </a:p>
        </p:txBody>
      </p:sp>
      <p:sp>
        <p:nvSpPr>
          <p:cNvPr id="11" name="Picture Placeholder 10"/>
          <p:cNvSpPr>
            <a:spLocks noGrp="1"/>
          </p:cNvSpPr>
          <p:nvPr>
            <p:ph type="pic" sz="quarter" idx="12"/>
          </p:nvPr>
        </p:nvSpPr>
        <p:spPr>
          <a:xfrm>
            <a:off x="4925399" y="4237784"/>
            <a:ext cx="3752227" cy="3752228"/>
          </a:xfrm>
          <a:custGeom>
            <a:avLst/>
            <a:gdLst>
              <a:gd name="connsiteX0" fmla="*/ 1876115 w 3752227"/>
              <a:gd name="connsiteY0" fmla="*/ 0 h 3752228"/>
              <a:gd name="connsiteX1" fmla="*/ 2117664 w 3752227"/>
              <a:gd name="connsiteY1" fmla="*/ 100053 h 3752228"/>
              <a:gd name="connsiteX2" fmla="*/ 3652176 w 3752227"/>
              <a:gd name="connsiteY2" fmla="*/ 1634566 h 3752228"/>
              <a:gd name="connsiteX3" fmla="*/ 3652176 w 3752227"/>
              <a:gd name="connsiteY3" fmla="*/ 2117662 h 3752228"/>
              <a:gd name="connsiteX4" fmla="*/ 2117664 w 3752227"/>
              <a:gd name="connsiteY4" fmla="*/ 3652176 h 3752228"/>
              <a:gd name="connsiteX5" fmla="*/ 1634567 w 3752227"/>
              <a:gd name="connsiteY5" fmla="*/ 3652176 h 3752228"/>
              <a:gd name="connsiteX6" fmla="*/ 100053 w 3752227"/>
              <a:gd name="connsiteY6" fmla="*/ 2117662 h 3752228"/>
              <a:gd name="connsiteX7" fmla="*/ 100053 w 3752227"/>
              <a:gd name="connsiteY7" fmla="*/ 1634566 h 3752228"/>
              <a:gd name="connsiteX8" fmla="*/ 1634567 w 3752227"/>
              <a:gd name="connsiteY8" fmla="*/ 100053 h 3752228"/>
              <a:gd name="connsiteX9" fmla="*/ 1876115 w 3752227"/>
              <a:gd name="connsiteY9" fmla="*/ 0 h 375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2227" h="3752228">
                <a:moveTo>
                  <a:pt x="1876115" y="0"/>
                </a:moveTo>
                <a:cubicBezTo>
                  <a:pt x="1963539" y="0"/>
                  <a:pt x="2050961" y="33352"/>
                  <a:pt x="2117664" y="100053"/>
                </a:cubicBezTo>
                <a:lnTo>
                  <a:pt x="3652176" y="1634566"/>
                </a:lnTo>
                <a:cubicBezTo>
                  <a:pt x="3785578" y="1767970"/>
                  <a:pt x="3785578" y="1984260"/>
                  <a:pt x="3652176" y="2117662"/>
                </a:cubicBezTo>
                <a:lnTo>
                  <a:pt x="2117664" y="3652176"/>
                </a:lnTo>
                <a:cubicBezTo>
                  <a:pt x="1984260" y="3785579"/>
                  <a:pt x="1767970" y="3785579"/>
                  <a:pt x="1634567" y="3652176"/>
                </a:cubicBezTo>
                <a:lnTo>
                  <a:pt x="100053" y="2117662"/>
                </a:lnTo>
                <a:cubicBezTo>
                  <a:pt x="-33351" y="1984260"/>
                  <a:pt x="-33351" y="1767970"/>
                  <a:pt x="100053" y="1634566"/>
                </a:cubicBezTo>
                <a:lnTo>
                  <a:pt x="1634567" y="100053"/>
                </a:lnTo>
                <a:cubicBezTo>
                  <a:pt x="1701268" y="33352"/>
                  <a:pt x="1788692" y="0"/>
                  <a:pt x="1876115" y="0"/>
                </a:cubicBez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2584704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019176" y="1910748"/>
            <a:ext cx="2709801" cy="2709801"/>
          </a:xfrm>
          <a:custGeom>
            <a:avLst/>
            <a:gdLst>
              <a:gd name="connsiteX0" fmla="*/ 1354902 w 2709801"/>
              <a:gd name="connsiteY0" fmla="*/ 0 h 2709801"/>
              <a:gd name="connsiteX1" fmla="*/ 1529345 w 2709801"/>
              <a:gd name="connsiteY1" fmla="*/ 72256 h 2709801"/>
              <a:gd name="connsiteX2" fmla="*/ 2637546 w 2709801"/>
              <a:gd name="connsiteY2" fmla="*/ 1180459 h 2709801"/>
              <a:gd name="connsiteX3" fmla="*/ 2637546 w 2709801"/>
              <a:gd name="connsiteY3" fmla="*/ 1529343 h 2709801"/>
              <a:gd name="connsiteX4" fmla="*/ 1529345 w 2709801"/>
              <a:gd name="connsiteY4" fmla="*/ 2637545 h 2709801"/>
              <a:gd name="connsiteX5" fmla="*/ 1180460 w 2709801"/>
              <a:gd name="connsiteY5" fmla="*/ 2637545 h 2709801"/>
              <a:gd name="connsiteX6" fmla="*/ 72258 w 2709801"/>
              <a:gd name="connsiteY6" fmla="*/ 1529343 h 2709801"/>
              <a:gd name="connsiteX7" fmla="*/ 72258 w 2709801"/>
              <a:gd name="connsiteY7" fmla="*/ 1180459 h 2709801"/>
              <a:gd name="connsiteX8" fmla="*/ 1180460 w 2709801"/>
              <a:gd name="connsiteY8" fmla="*/ 72256 h 2709801"/>
              <a:gd name="connsiteX9" fmla="*/ 1354902 w 2709801"/>
              <a:gd name="connsiteY9" fmla="*/ 0 h 270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9801" h="2709801">
                <a:moveTo>
                  <a:pt x="1354902" y="0"/>
                </a:moveTo>
                <a:cubicBezTo>
                  <a:pt x="1418038" y="0"/>
                  <a:pt x="1481173" y="24086"/>
                  <a:pt x="1529345" y="72256"/>
                </a:cubicBezTo>
                <a:lnTo>
                  <a:pt x="2637546" y="1180459"/>
                </a:lnTo>
                <a:cubicBezTo>
                  <a:pt x="2733887" y="1276801"/>
                  <a:pt x="2733887" y="1433002"/>
                  <a:pt x="2637546" y="1529343"/>
                </a:cubicBezTo>
                <a:lnTo>
                  <a:pt x="1529345" y="2637545"/>
                </a:lnTo>
                <a:cubicBezTo>
                  <a:pt x="1433003" y="2733887"/>
                  <a:pt x="1276802" y="2733887"/>
                  <a:pt x="1180460" y="2637545"/>
                </a:cubicBezTo>
                <a:lnTo>
                  <a:pt x="72258" y="1529343"/>
                </a:lnTo>
                <a:cubicBezTo>
                  <a:pt x="-24085" y="1433002"/>
                  <a:pt x="-24085" y="1276801"/>
                  <a:pt x="72258" y="1180459"/>
                </a:cubicBezTo>
                <a:lnTo>
                  <a:pt x="1180460" y="72256"/>
                </a:lnTo>
                <a:cubicBezTo>
                  <a:pt x="1228630" y="24086"/>
                  <a:pt x="1291767" y="0"/>
                  <a:pt x="1354902" y="0"/>
                </a:cubicBezTo>
                <a:close/>
              </a:path>
            </a:pathLst>
          </a:custGeom>
          <a:gradFill flip="none" rotWithShape="1">
            <a:gsLst>
              <a:gs pos="0">
                <a:schemeClr val="accent2"/>
              </a:gs>
              <a:gs pos="100000">
                <a:schemeClr val="accent1">
                  <a:lumMod val="60000"/>
                  <a:lumOff val="40000"/>
                </a:schemeClr>
              </a:gs>
            </a:gsLst>
            <a:lin ang="2700000" scaled="1"/>
            <a:tileRect/>
          </a:gradFill>
          <a:effectLst>
            <a:outerShdw blurRad="647700" dist="990600" dir="5400000" sx="80000" sy="80000" algn="t" rotWithShape="0">
              <a:prstClr val="black">
                <a:alpha val="40000"/>
              </a:prstClr>
            </a:outerShdw>
          </a:effectLst>
        </p:spPr>
        <p:txBody>
          <a:bodyPr wrap="square">
            <a:noAutofit/>
          </a:bodyPr>
          <a:lstStyle/>
          <a:p>
            <a:endParaRPr lang="en-US"/>
          </a:p>
        </p:txBody>
      </p:sp>
      <p:sp>
        <p:nvSpPr>
          <p:cNvPr id="12" name="Picture Placeholder 11"/>
          <p:cNvSpPr>
            <a:spLocks noGrp="1"/>
          </p:cNvSpPr>
          <p:nvPr>
            <p:ph type="pic" sz="quarter" idx="11"/>
          </p:nvPr>
        </p:nvSpPr>
        <p:spPr>
          <a:xfrm>
            <a:off x="4741101" y="1910748"/>
            <a:ext cx="2709801" cy="2709801"/>
          </a:xfrm>
          <a:custGeom>
            <a:avLst/>
            <a:gdLst>
              <a:gd name="connsiteX0" fmla="*/ 1354902 w 2709801"/>
              <a:gd name="connsiteY0" fmla="*/ 0 h 2709801"/>
              <a:gd name="connsiteX1" fmla="*/ 1529345 w 2709801"/>
              <a:gd name="connsiteY1" fmla="*/ 72256 h 2709801"/>
              <a:gd name="connsiteX2" fmla="*/ 2637546 w 2709801"/>
              <a:gd name="connsiteY2" fmla="*/ 1180459 h 2709801"/>
              <a:gd name="connsiteX3" fmla="*/ 2637546 w 2709801"/>
              <a:gd name="connsiteY3" fmla="*/ 1529343 h 2709801"/>
              <a:gd name="connsiteX4" fmla="*/ 1529345 w 2709801"/>
              <a:gd name="connsiteY4" fmla="*/ 2637545 h 2709801"/>
              <a:gd name="connsiteX5" fmla="*/ 1180460 w 2709801"/>
              <a:gd name="connsiteY5" fmla="*/ 2637545 h 2709801"/>
              <a:gd name="connsiteX6" fmla="*/ 72258 w 2709801"/>
              <a:gd name="connsiteY6" fmla="*/ 1529343 h 2709801"/>
              <a:gd name="connsiteX7" fmla="*/ 72258 w 2709801"/>
              <a:gd name="connsiteY7" fmla="*/ 1180459 h 2709801"/>
              <a:gd name="connsiteX8" fmla="*/ 1180460 w 2709801"/>
              <a:gd name="connsiteY8" fmla="*/ 72256 h 2709801"/>
              <a:gd name="connsiteX9" fmla="*/ 1354902 w 2709801"/>
              <a:gd name="connsiteY9" fmla="*/ 0 h 270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9801" h="2709801">
                <a:moveTo>
                  <a:pt x="1354902" y="0"/>
                </a:moveTo>
                <a:cubicBezTo>
                  <a:pt x="1418038" y="0"/>
                  <a:pt x="1481173" y="24086"/>
                  <a:pt x="1529345" y="72256"/>
                </a:cubicBezTo>
                <a:lnTo>
                  <a:pt x="2637546" y="1180459"/>
                </a:lnTo>
                <a:cubicBezTo>
                  <a:pt x="2733887" y="1276801"/>
                  <a:pt x="2733887" y="1433002"/>
                  <a:pt x="2637546" y="1529343"/>
                </a:cubicBezTo>
                <a:lnTo>
                  <a:pt x="1529345" y="2637545"/>
                </a:lnTo>
                <a:cubicBezTo>
                  <a:pt x="1433003" y="2733887"/>
                  <a:pt x="1276802" y="2733887"/>
                  <a:pt x="1180460" y="2637545"/>
                </a:cubicBezTo>
                <a:lnTo>
                  <a:pt x="72258" y="1529343"/>
                </a:lnTo>
                <a:cubicBezTo>
                  <a:pt x="-24085" y="1433002"/>
                  <a:pt x="-24085" y="1276801"/>
                  <a:pt x="72258" y="1180459"/>
                </a:cubicBezTo>
                <a:lnTo>
                  <a:pt x="1180460" y="72256"/>
                </a:lnTo>
                <a:cubicBezTo>
                  <a:pt x="1228630" y="24086"/>
                  <a:pt x="1291767" y="0"/>
                  <a:pt x="1354902" y="0"/>
                </a:cubicBezTo>
                <a:close/>
              </a:path>
            </a:pathLst>
          </a:custGeom>
          <a:gradFill flip="none" rotWithShape="1">
            <a:gsLst>
              <a:gs pos="0">
                <a:schemeClr val="accent2"/>
              </a:gs>
              <a:gs pos="100000">
                <a:schemeClr val="accent1">
                  <a:lumMod val="60000"/>
                  <a:lumOff val="40000"/>
                </a:schemeClr>
              </a:gs>
            </a:gsLst>
            <a:lin ang="2700000" scaled="1"/>
            <a:tileRect/>
          </a:gradFill>
          <a:effectLst>
            <a:outerShdw blurRad="647700" dist="990600" dir="5400000" sx="80000" sy="80000" algn="t" rotWithShape="0">
              <a:prstClr val="black">
                <a:alpha val="40000"/>
              </a:prstClr>
            </a:outerShdw>
          </a:effectLst>
        </p:spPr>
        <p:txBody>
          <a:bodyPr wrap="square">
            <a:noAutofit/>
          </a:bodyPr>
          <a:lstStyle/>
          <a:p>
            <a:endParaRPr lang="en-US"/>
          </a:p>
        </p:txBody>
      </p:sp>
      <p:sp>
        <p:nvSpPr>
          <p:cNvPr id="13" name="Picture Placeholder 12"/>
          <p:cNvSpPr>
            <a:spLocks noGrp="1"/>
          </p:cNvSpPr>
          <p:nvPr>
            <p:ph type="pic" sz="quarter" idx="12"/>
          </p:nvPr>
        </p:nvSpPr>
        <p:spPr>
          <a:xfrm>
            <a:off x="8463025" y="1910748"/>
            <a:ext cx="2709801" cy="2709801"/>
          </a:xfrm>
          <a:custGeom>
            <a:avLst/>
            <a:gdLst>
              <a:gd name="connsiteX0" fmla="*/ 1354902 w 2709801"/>
              <a:gd name="connsiteY0" fmla="*/ 0 h 2709801"/>
              <a:gd name="connsiteX1" fmla="*/ 1529345 w 2709801"/>
              <a:gd name="connsiteY1" fmla="*/ 72256 h 2709801"/>
              <a:gd name="connsiteX2" fmla="*/ 2637546 w 2709801"/>
              <a:gd name="connsiteY2" fmla="*/ 1180459 h 2709801"/>
              <a:gd name="connsiteX3" fmla="*/ 2637546 w 2709801"/>
              <a:gd name="connsiteY3" fmla="*/ 1529343 h 2709801"/>
              <a:gd name="connsiteX4" fmla="*/ 1529345 w 2709801"/>
              <a:gd name="connsiteY4" fmla="*/ 2637545 h 2709801"/>
              <a:gd name="connsiteX5" fmla="*/ 1180460 w 2709801"/>
              <a:gd name="connsiteY5" fmla="*/ 2637545 h 2709801"/>
              <a:gd name="connsiteX6" fmla="*/ 72258 w 2709801"/>
              <a:gd name="connsiteY6" fmla="*/ 1529343 h 2709801"/>
              <a:gd name="connsiteX7" fmla="*/ 72258 w 2709801"/>
              <a:gd name="connsiteY7" fmla="*/ 1180459 h 2709801"/>
              <a:gd name="connsiteX8" fmla="*/ 1180460 w 2709801"/>
              <a:gd name="connsiteY8" fmla="*/ 72256 h 2709801"/>
              <a:gd name="connsiteX9" fmla="*/ 1354902 w 2709801"/>
              <a:gd name="connsiteY9" fmla="*/ 0 h 270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9801" h="2709801">
                <a:moveTo>
                  <a:pt x="1354902" y="0"/>
                </a:moveTo>
                <a:cubicBezTo>
                  <a:pt x="1418038" y="0"/>
                  <a:pt x="1481173" y="24086"/>
                  <a:pt x="1529345" y="72256"/>
                </a:cubicBezTo>
                <a:lnTo>
                  <a:pt x="2637546" y="1180459"/>
                </a:lnTo>
                <a:cubicBezTo>
                  <a:pt x="2733887" y="1276801"/>
                  <a:pt x="2733887" y="1433002"/>
                  <a:pt x="2637546" y="1529343"/>
                </a:cubicBezTo>
                <a:lnTo>
                  <a:pt x="1529345" y="2637545"/>
                </a:lnTo>
                <a:cubicBezTo>
                  <a:pt x="1433003" y="2733887"/>
                  <a:pt x="1276802" y="2733887"/>
                  <a:pt x="1180460" y="2637545"/>
                </a:cubicBezTo>
                <a:lnTo>
                  <a:pt x="72258" y="1529343"/>
                </a:lnTo>
                <a:cubicBezTo>
                  <a:pt x="-24085" y="1433002"/>
                  <a:pt x="-24085" y="1276801"/>
                  <a:pt x="72258" y="1180459"/>
                </a:cubicBezTo>
                <a:lnTo>
                  <a:pt x="1180460" y="72256"/>
                </a:lnTo>
                <a:cubicBezTo>
                  <a:pt x="1228630" y="24086"/>
                  <a:pt x="1291767" y="0"/>
                  <a:pt x="1354902" y="0"/>
                </a:cubicBezTo>
                <a:close/>
              </a:path>
            </a:pathLst>
          </a:custGeom>
          <a:gradFill flip="none" rotWithShape="1">
            <a:gsLst>
              <a:gs pos="0">
                <a:schemeClr val="accent2"/>
              </a:gs>
              <a:gs pos="100000">
                <a:schemeClr val="accent1">
                  <a:lumMod val="60000"/>
                  <a:lumOff val="40000"/>
                </a:schemeClr>
              </a:gs>
            </a:gsLst>
            <a:lin ang="2700000" scaled="1"/>
            <a:tileRect/>
          </a:gradFill>
          <a:effectLst>
            <a:outerShdw blurRad="647700" dist="990600" dir="5400000" sx="80000" sy="80000" algn="t"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71121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281471" y="1010345"/>
            <a:ext cx="3536832" cy="7633639"/>
          </a:xfrm>
          <a:custGeom>
            <a:avLst/>
            <a:gdLst>
              <a:gd name="connsiteX0" fmla="*/ 368464 w 3536832"/>
              <a:gd name="connsiteY0" fmla="*/ 0 h 7633639"/>
              <a:gd name="connsiteX1" fmla="*/ 410098 w 3536832"/>
              <a:gd name="connsiteY1" fmla="*/ 0 h 7633639"/>
              <a:gd name="connsiteX2" fmla="*/ 711946 w 3536832"/>
              <a:gd name="connsiteY2" fmla="*/ 0 h 7633639"/>
              <a:gd name="connsiteX3" fmla="*/ 724437 w 3536832"/>
              <a:gd name="connsiteY3" fmla="*/ 0 h 7633639"/>
              <a:gd name="connsiteX4" fmla="*/ 739009 w 3536832"/>
              <a:gd name="connsiteY4" fmla="*/ 4164 h 7633639"/>
              <a:gd name="connsiteX5" fmla="*/ 753581 w 3536832"/>
              <a:gd name="connsiteY5" fmla="*/ 10409 h 7633639"/>
              <a:gd name="connsiteX6" fmla="*/ 763989 w 3536832"/>
              <a:gd name="connsiteY6" fmla="*/ 20817 h 7633639"/>
              <a:gd name="connsiteX7" fmla="*/ 774398 w 3536832"/>
              <a:gd name="connsiteY7" fmla="*/ 31226 h 7633639"/>
              <a:gd name="connsiteX8" fmla="*/ 780643 w 3536832"/>
              <a:gd name="connsiteY8" fmla="*/ 45798 h 7633639"/>
              <a:gd name="connsiteX9" fmla="*/ 784806 w 3536832"/>
              <a:gd name="connsiteY9" fmla="*/ 60370 h 7633639"/>
              <a:gd name="connsiteX10" fmla="*/ 788970 w 3536832"/>
              <a:gd name="connsiteY10" fmla="*/ 77024 h 7633639"/>
              <a:gd name="connsiteX11" fmla="*/ 788970 w 3536832"/>
              <a:gd name="connsiteY11" fmla="*/ 97841 h 7633639"/>
              <a:gd name="connsiteX12" fmla="*/ 791052 w 3536832"/>
              <a:gd name="connsiteY12" fmla="*/ 118658 h 7633639"/>
              <a:gd name="connsiteX13" fmla="*/ 801460 w 3536832"/>
              <a:gd name="connsiteY13" fmla="*/ 158210 h 7633639"/>
              <a:gd name="connsiteX14" fmla="*/ 822277 w 3536832"/>
              <a:gd name="connsiteY14" fmla="*/ 193599 h 7633639"/>
              <a:gd name="connsiteX15" fmla="*/ 847258 w 3536832"/>
              <a:gd name="connsiteY15" fmla="*/ 224825 h 7633639"/>
              <a:gd name="connsiteX16" fmla="*/ 878484 w 3536832"/>
              <a:gd name="connsiteY16" fmla="*/ 249806 h 7633639"/>
              <a:gd name="connsiteX17" fmla="*/ 913873 w 3536832"/>
              <a:gd name="connsiteY17" fmla="*/ 270623 h 7633639"/>
              <a:gd name="connsiteX18" fmla="*/ 953425 w 3536832"/>
              <a:gd name="connsiteY18" fmla="*/ 281031 h 7633639"/>
              <a:gd name="connsiteX19" fmla="*/ 974242 w 3536832"/>
              <a:gd name="connsiteY19" fmla="*/ 283113 h 7633639"/>
              <a:gd name="connsiteX20" fmla="*/ 995059 w 3536832"/>
              <a:gd name="connsiteY20" fmla="*/ 283113 h 7633639"/>
              <a:gd name="connsiteX21" fmla="*/ 2541773 w 3536832"/>
              <a:gd name="connsiteY21" fmla="*/ 283113 h 7633639"/>
              <a:gd name="connsiteX22" fmla="*/ 2564672 w 3536832"/>
              <a:gd name="connsiteY22" fmla="*/ 283113 h 7633639"/>
              <a:gd name="connsiteX23" fmla="*/ 2585489 w 3536832"/>
              <a:gd name="connsiteY23" fmla="*/ 281031 h 7633639"/>
              <a:gd name="connsiteX24" fmla="*/ 2622960 w 3536832"/>
              <a:gd name="connsiteY24" fmla="*/ 270623 h 7633639"/>
              <a:gd name="connsiteX25" fmla="*/ 2658349 w 3536832"/>
              <a:gd name="connsiteY25" fmla="*/ 249806 h 7633639"/>
              <a:gd name="connsiteX26" fmla="*/ 2689575 w 3536832"/>
              <a:gd name="connsiteY26" fmla="*/ 224825 h 7633639"/>
              <a:gd name="connsiteX27" fmla="*/ 2718719 w 3536832"/>
              <a:gd name="connsiteY27" fmla="*/ 193599 h 7633639"/>
              <a:gd name="connsiteX28" fmla="*/ 2735373 w 3536832"/>
              <a:gd name="connsiteY28" fmla="*/ 158210 h 7633639"/>
              <a:gd name="connsiteX29" fmla="*/ 2749945 w 3536832"/>
              <a:gd name="connsiteY29" fmla="*/ 118658 h 7633639"/>
              <a:gd name="connsiteX30" fmla="*/ 2749945 w 3536832"/>
              <a:gd name="connsiteY30" fmla="*/ 97841 h 7633639"/>
              <a:gd name="connsiteX31" fmla="*/ 2752026 w 3536832"/>
              <a:gd name="connsiteY31" fmla="*/ 77024 h 7633639"/>
              <a:gd name="connsiteX32" fmla="*/ 2752026 w 3536832"/>
              <a:gd name="connsiteY32" fmla="*/ 60370 h 7633639"/>
              <a:gd name="connsiteX33" fmla="*/ 2756190 w 3536832"/>
              <a:gd name="connsiteY33" fmla="*/ 45798 h 7633639"/>
              <a:gd name="connsiteX34" fmla="*/ 2762435 w 3536832"/>
              <a:gd name="connsiteY34" fmla="*/ 31226 h 7633639"/>
              <a:gd name="connsiteX35" fmla="*/ 2772843 w 3536832"/>
              <a:gd name="connsiteY35" fmla="*/ 20817 h 7633639"/>
              <a:gd name="connsiteX36" fmla="*/ 2783252 w 3536832"/>
              <a:gd name="connsiteY36" fmla="*/ 10409 h 7633639"/>
              <a:gd name="connsiteX37" fmla="*/ 2797824 w 3536832"/>
              <a:gd name="connsiteY37" fmla="*/ 4164 h 7633639"/>
              <a:gd name="connsiteX38" fmla="*/ 2812396 w 3536832"/>
              <a:gd name="connsiteY38" fmla="*/ 0 h 7633639"/>
              <a:gd name="connsiteX39" fmla="*/ 2829049 w 3536832"/>
              <a:gd name="connsiteY39" fmla="*/ 0 h 7633639"/>
              <a:gd name="connsiteX40" fmla="*/ 3126734 w 3536832"/>
              <a:gd name="connsiteY40" fmla="*/ 0 h 7633639"/>
              <a:gd name="connsiteX41" fmla="*/ 3170450 w 3536832"/>
              <a:gd name="connsiteY41" fmla="*/ 0 h 7633639"/>
              <a:gd name="connsiteX42" fmla="*/ 3207921 w 3536832"/>
              <a:gd name="connsiteY42" fmla="*/ 8327 h 7633639"/>
              <a:gd name="connsiteX43" fmla="*/ 3249556 w 3536832"/>
              <a:gd name="connsiteY43" fmla="*/ 18736 h 7633639"/>
              <a:gd name="connsiteX44" fmla="*/ 3284945 w 3536832"/>
              <a:gd name="connsiteY44" fmla="*/ 31226 h 7633639"/>
              <a:gd name="connsiteX45" fmla="*/ 3324497 w 3536832"/>
              <a:gd name="connsiteY45" fmla="*/ 49961 h 7633639"/>
              <a:gd name="connsiteX46" fmla="*/ 3355723 w 3536832"/>
              <a:gd name="connsiteY46" fmla="*/ 70778 h 7633639"/>
              <a:gd name="connsiteX47" fmla="*/ 3386949 w 3536832"/>
              <a:gd name="connsiteY47" fmla="*/ 91596 h 7633639"/>
              <a:gd name="connsiteX48" fmla="*/ 3418174 w 3536832"/>
              <a:gd name="connsiteY48" fmla="*/ 118658 h 7633639"/>
              <a:gd name="connsiteX49" fmla="*/ 3443155 w 3536832"/>
              <a:gd name="connsiteY49" fmla="*/ 147802 h 7633639"/>
              <a:gd name="connsiteX50" fmla="*/ 3468136 w 3536832"/>
              <a:gd name="connsiteY50" fmla="*/ 179027 h 7633639"/>
              <a:gd name="connsiteX51" fmla="*/ 3488953 w 3536832"/>
              <a:gd name="connsiteY51" fmla="*/ 214417 h 7633639"/>
              <a:gd name="connsiteX52" fmla="*/ 3505606 w 3536832"/>
              <a:gd name="connsiteY52" fmla="*/ 249806 h 7633639"/>
              <a:gd name="connsiteX53" fmla="*/ 3520178 w 3536832"/>
              <a:gd name="connsiteY53" fmla="*/ 287276 h 7633639"/>
              <a:gd name="connsiteX54" fmla="*/ 3526424 w 3536832"/>
              <a:gd name="connsiteY54" fmla="*/ 326829 h 7633639"/>
              <a:gd name="connsiteX55" fmla="*/ 3532669 w 3536832"/>
              <a:gd name="connsiteY55" fmla="*/ 368463 h 7633639"/>
              <a:gd name="connsiteX56" fmla="*/ 3536832 w 3536832"/>
              <a:gd name="connsiteY56" fmla="*/ 410097 h 7633639"/>
              <a:gd name="connsiteX57" fmla="*/ 3536832 w 3536832"/>
              <a:gd name="connsiteY57" fmla="*/ 7225624 h 7633639"/>
              <a:gd name="connsiteX58" fmla="*/ 3532669 w 3536832"/>
              <a:gd name="connsiteY58" fmla="*/ 7267258 h 7633639"/>
              <a:gd name="connsiteX59" fmla="*/ 3526424 w 3536832"/>
              <a:gd name="connsiteY59" fmla="*/ 7308892 h 7633639"/>
              <a:gd name="connsiteX60" fmla="*/ 3520178 w 3536832"/>
              <a:gd name="connsiteY60" fmla="*/ 7348445 h 7633639"/>
              <a:gd name="connsiteX61" fmla="*/ 3505606 w 3536832"/>
              <a:gd name="connsiteY61" fmla="*/ 7385915 h 7633639"/>
              <a:gd name="connsiteX62" fmla="*/ 3488953 w 3536832"/>
              <a:gd name="connsiteY62" fmla="*/ 7421304 h 7633639"/>
              <a:gd name="connsiteX63" fmla="*/ 3468136 w 3536832"/>
              <a:gd name="connsiteY63" fmla="*/ 7452530 h 7633639"/>
              <a:gd name="connsiteX64" fmla="*/ 3443155 w 3536832"/>
              <a:gd name="connsiteY64" fmla="*/ 7483756 h 7633639"/>
              <a:gd name="connsiteX65" fmla="*/ 3418174 w 3536832"/>
              <a:gd name="connsiteY65" fmla="*/ 7514982 h 7633639"/>
              <a:gd name="connsiteX66" fmla="*/ 3386949 w 3536832"/>
              <a:gd name="connsiteY66" fmla="*/ 7539962 h 7633639"/>
              <a:gd name="connsiteX67" fmla="*/ 3355723 w 3536832"/>
              <a:gd name="connsiteY67" fmla="*/ 7564942 h 7633639"/>
              <a:gd name="connsiteX68" fmla="*/ 3324497 w 3536832"/>
              <a:gd name="connsiteY68" fmla="*/ 7585760 h 7633639"/>
              <a:gd name="connsiteX69" fmla="*/ 3284945 w 3536832"/>
              <a:gd name="connsiteY69" fmla="*/ 7602414 h 7633639"/>
              <a:gd name="connsiteX70" fmla="*/ 3249556 w 3536832"/>
              <a:gd name="connsiteY70" fmla="*/ 7616986 h 7633639"/>
              <a:gd name="connsiteX71" fmla="*/ 3207921 w 3536832"/>
              <a:gd name="connsiteY71" fmla="*/ 7627394 h 7633639"/>
              <a:gd name="connsiteX72" fmla="*/ 3170450 w 3536832"/>
              <a:gd name="connsiteY72" fmla="*/ 7631558 h 7633639"/>
              <a:gd name="connsiteX73" fmla="*/ 3126734 w 3536832"/>
              <a:gd name="connsiteY73" fmla="*/ 7633639 h 7633639"/>
              <a:gd name="connsiteX74" fmla="*/ 410098 w 3536832"/>
              <a:gd name="connsiteY74" fmla="*/ 7633639 h 7633639"/>
              <a:gd name="connsiteX75" fmla="*/ 368464 w 3536832"/>
              <a:gd name="connsiteY75" fmla="*/ 7631558 h 7633639"/>
              <a:gd name="connsiteX76" fmla="*/ 328911 w 3536832"/>
              <a:gd name="connsiteY76" fmla="*/ 7627394 h 7633639"/>
              <a:gd name="connsiteX77" fmla="*/ 291440 w 3536832"/>
              <a:gd name="connsiteY77" fmla="*/ 7616986 h 7633639"/>
              <a:gd name="connsiteX78" fmla="*/ 251888 w 3536832"/>
              <a:gd name="connsiteY78" fmla="*/ 7602414 h 7633639"/>
              <a:gd name="connsiteX79" fmla="*/ 216498 w 3536832"/>
              <a:gd name="connsiteY79" fmla="*/ 7585760 h 7633639"/>
              <a:gd name="connsiteX80" fmla="*/ 183191 w 3536832"/>
              <a:gd name="connsiteY80" fmla="*/ 7564942 h 7633639"/>
              <a:gd name="connsiteX81" fmla="*/ 151965 w 3536832"/>
              <a:gd name="connsiteY81" fmla="*/ 7539962 h 7633639"/>
              <a:gd name="connsiteX82" fmla="*/ 122821 w 3536832"/>
              <a:gd name="connsiteY82" fmla="*/ 7514982 h 7633639"/>
              <a:gd name="connsiteX83" fmla="*/ 95759 w 3536832"/>
              <a:gd name="connsiteY83" fmla="*/ 7483756 h 7633639"/>
              <a:gd name="connsiteX84" fmla="*/ 70778 w 3536832"/>
              <a:gd name="connsiteY84" fmla="*/ 7452530 h 7633639"/>
              <a:gd name="connsiteX85" fmla="*/ 52043 w 3536832"/>
              <a:gd name="connsiteY85" fmla="*/ 7421304 h 7633639"/>
              <a:gd name="connsiteX86" fmla="*/ 35389 w 3536832"/>
              <a:gd name="connsiteY86" fmla="*/ 7385915 h 7633639"/>
              <a:gd name="connsiteX87" fmla="*/ 20817 w 3536832"/>
              <a:gd name="connsiteY87" fmla="*/ 7348445 h 7633639"/>
              <a:gd name="connsiteX88" fmla="*/ 10409 w 3536832"/>
              <a:gd name="connsiteY88" fmla="*/ 7308892 h 7633639"/>
              <a:gd name="connsiteX89" fmla="*/ 4164 w 3536832"/>
              <a:gd name="connsiteY89" fmla="*/ 7267258 h 7633639"/>
              <a:gd name="connsiteX90" fmla="*/ 0 w 3536832"/>
              <a:gd name="connsiteY90" fmla="*/ 7225624 h 7633639"/>
              <a:gd name="connsiteX91" fmla="*/ 0 w 3536832"/>
              <a:gd name="connsiteY91" fmla="*/ 410097 h 7633639"/>
              <a:gd name="connsiteX92" fmla="*/ 4164 w 3536832"/>
              <a:gd name="connsiteY92" fmla="*/ 368463 h 7633639"/>
              <a:gd name="connsiteX93" fmla="*/ 10409 w 3536832"/>
              <a:gd name="connsiteY93" fmla="*/ 326829 h 7633639"/>
              <a:gd name="connsiteX94" fmla="*/ 20817 w 3536832"/>
              <a:gd name="connsiteY94" fmla="*/ 287276 h 7633639"/>
              <a:gd name="connsiteX95" fmla="*/ 35389 w 3536832"/>
              <a:gd name="connsiteY95" fmla="*/ 249806 h 7633639"/>
              <a:gd name="connsiteX96" fmla="*/ 52043 w 3536832"/>
              <a:gd name="connsiteY96" fmla="*/ 214417 h 7633639"/>
              <a:gd name="connsiteX97" fmla="*/ 70778 w 3536832"/>
              <a:gd name="connsiteY97" fmla="*/ 179027 h 7633639"/>
              <a:gd name="connsiteX98" fmla="*/ 95759 w 3536832"/>
              <a:gd name="connsiteY98" fmla="*/ 147802 h 7633639"/>
              <a:gd name="connsiteX99" fmla="*/ 122821 w 3536832"/>
              <a:gd name="connsiteY99" fmla="*/ 118658 h 7633639"/>
              <a:gd name="connsiteX100" fmla="*/ 151965 w 3536832"/>
              <a:gd name="connsiteY100" fmla="*/ 91596 h 7633639"/>
              <a:gd name="connsiteX101" fmla="*/ 183191 w 3536832"/>
              <a:gd name="connsiteY101" fmla="*/ 70778 h 7633639"/>
              <a:gd name="connsiteX102" fmla="*/ 216498 w 3536832"/>
              <a:gd name="connsiteY102" fmla="*/ 49961 h 7633639"/>
              <a:gd name="connsiteX103" fmla="*/ 251888 w 3536832"/>
              <a:gd name="connsiteY103" fmla="*/ 31226 h 7633639"/>
              <a:gd name="connsiteX104" fmla="*/ 291440 w 3536832"/>
              <a:gd name="connsiteY104" fmla="*/ 18736 h 7633639"/>
              <a:gd name="connsiteX105" fmla="*/ 328911 w 3536832"/>
              <a:gd name="connsiteY105" fmla="*/ 8327 h 763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536832" h="7633639">
                <a:moveTo>
                  <a:pt x="368464" y="0"/>
                </a:moveTo>
                <a:lnTo>
                  <a:pt x="410098" y="0"/>
                </a:lnTo>
                <a:lnTo>
                  <a:pt x="711946" y="0"/>
                </a:lnTo>
                <a:lnTo>
                  <a:pt x="724437" y="0"/>
                </a:lnTo>
                <a:lnTo>
                  <a:pt x="739009" y="4164"/>
                </a:lnTo>
                <a:lnTo>
                  <a:pt x="753581" y="10409"/>
                </a:lnTo>
                <a:lnTo>
                  <a:pt x="763989" y="20817"/>
                </a:lnTo>
                <a:lnTo>
                  <a:pt x="774398" y="31226"/>
                </a:lnTo>
                <a:lnTo>
                  <a:pt x="780643" y="45798"/>
                </a:lnTo>
                <a:lnTo>
                  <a:pt x="784806" y="60370"/>
                </a:lnTo>
                <a:lnTo>
                  <a:pt x="788970" y="77024"/>
                </a:lnTo>
                <a:lnTo>
                  <a:pt x="788970" y="97841"/>
                </a:lnTo>
                <a:lnTo>
                  <a:pt x="791052" y="118658"/>
                </a:lnTo>
                <a:lnTo>
                  <a:pt x="801460" y="158210"/>
                </a:lnTo>
                <a:lnTo>
                  <a:pt x="822277" y="193599"/>
                </a:lnTo>
                <a:lnTo>
                  <a:pt x="847258" y="224825"/>
                </a:lnTo>
                <a:lnTo>
                  <a:pt x="878484" y="249806"/>
                </a:lnTo>
                <a:lnTo>
                  <a:pt x="913873" y="270623"/>
                </a:lnTo>
                <a:lnTo>
                  <a:pt x="953425" y="281031"/>
                </a:lnTo>
                <a:lnTo>
                  <a:pt x="974242" y="283113"/>
                </a:lnTo>
                <a:lnTo>
                  <a:pt x="995059" y="283113"/>
                </a:lnTo>
                <a:lnTo>
                  <a:pt x="2541773" y="283113"/>
                </a:lnTo>
                <a:lnTo>
                  <a:pt x="2564672" y="283113"/>
                </a:lnTo>
                <a:lnTo>
                  <a:pt x="2585489" y="281031"/>
                </a:lnTo>
                <a:lnTo>
                  <a:pt x="2622960" y="270623"/>
                </a:lnTo>
                <a:lnTo>
                  <a:pt x="2658349" y="249806"/>
                </a:lnTo>
                <a:lnTo>
                  <a:pt x="2689575" y="224825"/>
                </a:lnTo>
                <a:lnTo>
                  <a:pt x="2718719" y="193599"/>
                </a:lnTo>
                <a:lnTo>
                  <a:pt x="2735373" y="158210"/>
                </a:lnTo>
                <a:lnTo>
                  <a:pt x="2749945" y="118658"/>
                </a:lnTo>
                <a:lnTo>
                  <a:pt x="2749945" y="97841"/>
                </a:lnTo>
                <a:lnTo>
                  <a:pt x="2752026" y="77024"/>
                </a:lnTo>
                <a:lnTo>
                  <a:pt x="2752026" y="60370"/>
                </a:lnTo>
                <a:lnTo>
                  <a:pt x="2756190" y="45798"/>
                </a:lnTo>
                <a:lnTo>
                  <a:pt x="2762435" y="31226"/>
                </a:lnTo>
                <a:lnTo>
                  <a:pt x="2772843" y="20817"/>
                </a:lnTo>
                <a:lnTo>
                  <a:pt x="2783252" y="10409"/>
                </a:lnTo>
                <a:lnTo>
                  <a:pt x="2797824" y="4164"/>
                </a:lnTo>
                <a:lnTo>
                  <a:pt x="2812396" y="0"/>
                </a:lnTo>
                <a:lnTo>
                  <a:pt x="2829049" y="0"/>
                </a:lnTo>
                <a:lnTo>
                  <a:pt x="3126734" y="0"/>
                </a:lnTo>
                <a:lnTo>
                  <a:pt x="3170450" y="0"/>
                </a:lnTo>
                <a:lnTo>
                  <a:pt x="3207921" y="8327"/>
                </a:lnTo>
                <a:lnTo>
                  <a:pt x="3249556" y="18736"/>
                </a:lnTo>
                <a:lnTo>
                  <a:pt x="3284945" y="31226"/>
                </a:lnTo>
                <a:lnTo>
                  <a:pt x="3324497" y="49961"/>
                </a:lnTo>
                <a:lnTo>
                  <a:pt x="3355723" y="70778"/>
                </a:lnTo>
                <a:lnTo>
                  <a:pt x="3386949" y="91596"/>
                </a:lnTo>
                <a:lnTo>
                  <a:pt x="3418174" y="118658"/>
                </a:lnTo>
                <a:lnTo>
                  <a:pt x="3443155" y="147802"/>
                </a:lnTo>
                <a:lnTo>
                  <a:pt x="3468136" y="179027"/>
                </a:lnTo>
                <a:lnTo>
                  <a:pt x="3488953" y="214417"/>
                </a:lnTo>
                <a:lnTo>
                  <a:pt x="3505606" y="249806"/>
                </a:lnTo>
                <a:lnTo>
                  <a:pt x="3520178" y="287276"/>
                </a:lnTo>
                <a:lnTo>
                  <a:pt x="3526424" y="326829"/>
                </a:lnTo>
                <a:lnTo>
                  <a:pt x="3532669" y="368463"/>
                </a:lnTo>
                <a:lnTo>
                  <a:pt x="3536832" y="410097"/>
                </a:lnTo>
                <a:lnTo>
                  <a:pt x="3536832" y="7225624"/>
                </a:lnTo>
                <a:lnTo>
                  <a:pt x="3532669" y="7267258"/>
                </a:lnTo>
                <a:lnTo>
                  <a:pt x="3526424" y="7308892"/>
                </a:lnTo>
                <a:lnTo>
                  <a:pt x="3520178" y="7348445"/>
                </a:lnTo>
                <a:lnTo>
                  <a:pt x="3505606" y="7385915"/>
                </a:lnTo>
                <a:lnTo>
                  <a:pt x="3488953" y="7421304"/>
                </a:lnTo>
                <a:lnTo>
                  <a:pt x="3468136" y="7452530"/>
                </a:lnTo>
                <a:lnTo>
                  <a:pt x="3443155" y="7483756"/>
                </a:lnTo>
                <a:lnTo>
                  <a:pt x="3418174" y="7514982"/>
                </a:lnTo>
                <a:lnTo>
                  <a:pt x="3386949" y="7539962"/>
                </a:lnTo>
                <a:lnTo>
                  <a:pt x="3355723" y="7564942"/>
                </a:lnTo>
                <a:lnTo>
                  <a:pt x="3324497" y="7585760"/>
                </a:lnTo>
                <a:lnTo>
                  <a:pt x="3284945" y="7602414"/>
                </a:lnTo>
                <a:lnTo>
                  <a:pt x="3249556" y="7616986"/>
                </a:lnTo>
                <a:lnTo>
                  <a:pt x="3207921" y="7627394"/>
                </a:lnTo>
                <a:lnTo>
                  <a:pt x="3170450" y="7631558"/>
                </a:lnTo>
                <a:lnTo>
                  <a:pt x="3126734" y="7633639"/>
                </a:lnTo>
                <a:lnTo>
                  <a:pt x="410098" y="7633639"/>
                </a:lnTo>
                <a:lnTo>
                  <a:pt x="368464" y="7631558"/>
                </a:lnTo>
                <a:lnTo>
                  <a:pt x="328911" y="7627394"/>
                </a:lnTo>
                <a:lnTo>
                  <a:pt x="291440" y="7616986"/>
                </a:lnTo>
                <a:lnTo>
                  <a:pt x="251888" y="7602414"/>
                </a:lnTo>
                <a:lnTo>
                  <a:pt x="216498" y="7585760"/>
                </a:lnTo>
                <a:lnTo>
                  <a:pt x="183191" y="7564942"/>
                </a:lnTo>
                <a:lnTo>
                  <a:pt x="151965" y="7539962"/>
                </a:lnTo>
                <a:lnTo>
                  <a:pt x="122821" y="7514982"/>
                </a:lnTo>
                <a:lnTo>
                  <a:pt x="95759" y="7483756"/>
                </a:lnTo>
                <a:lnTo>
                  <a:pt x="70778" y="7452530"/>
                </a:lnTo>
                <a:lnTo>
                  <a:pt x="52043" y="7421304"/>
                </a:lnTo>
                <a:lnTo>
                  <a:pt x="35389" y="7385915"/>
                </a:lnTo>
                <a:lnTo>
                  <a:pt x="20817" y="7348445"/>
                </a:lnTo>
                <a:lnTo>
                  <a:pt x="10409" y="7308892"/>
                </a:lnTo>
                <a:lnTo>
                  <a:pt x="4164" y="7267258"/>
                </a:lnTo>
                <a:lnTo>
                  <a:pt x="0" y="7225624"/>
                </a:lnTo>
                <a:lnTo>
                  <a:pt x="0" y="410097"/>
                </a:lnTo>
                <a:lnTo>
                  <a:pt x="4164" y="368463"/>
                </a:lnTo>
                <a:lnTo>
                  <a:pt x="10409" y="326829"/>
                </a:lnTo>
                <a:lnTo>
                  <a:pt x="20817" y="287276"/>
                </a:lnTo>
                <a:lnTo>
                  <a:pt x="35389" y="249806"/>
                </a:lnTo>
                <a:lnTo>
                  <a:pt x="52043" y="214417"/>
                </a:lnTo>
                <a:lnTo>
                  <a:pt x="70778" y="179027"/>
                </a:lnTo>
                <a:lnTo>
                  <a:pt x="95759" y="147802"/>
                </a:lnTo>
                <a:lnTo>
                  <a:pt x="122821" y="118658"/>
                </a:lnTo>
                <a:lnTo>
                  <a:pt x="151965" y="91596"/>
                </a:lnTo>
                <a:lnTo>
                  <a:pt x="183191" y="70778"/>
                </a:lnTo>
                <a:lnTo>
                  <a:pt x="216498" y="49961"/>
                </a:lnTo>
                <a:lnTo>
                  <a:pt x="251888" y="31226"/>
                </a:lnTo>
                <a:lnTo>
                  <a:pt x="291440" y="18736"/>
                </a:lnTo>
                <a:lnTo>
                  <a:pt x="328911" y="832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3659631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2015409" y="1363807"/>
            <a:ext cx="3043238" cy="4163627"/>
          </a:xfrm>
          <a:custGeom>
            <a:avLst/>
            <a:gdLst>
              <a:gd name="connsiteX0" fmla="*/ 107183 w 3043238"/>
              <a:gd name="connsiteY0" fmla="*/ 0 h 4163627"/>
              <a:gd name="connsiteX1" fmla="*/ 2936055 w 3043238"/>
              <a:gd name="connsiteY1" fmla="*/ 0 h 4163627"/>
              <a:gd name="connsiteX2" fmla="*/ 3043238 w 3043238"/>
              <a:gd name="connsiteY2" fmla="*/ 107183 h 4163627"/>
              <a:gd name="connsiteX3" fmla="*/ 3043238 w 3043238"/>
              <a:gd name="connsiteY3" fmla="*/ 4056444 h 4163627"/>
              <a:gd name="connsiteX4" fmla="*/ 2936055 w 3043238"/>
              <a:gd name="connsiteY4" fmla="*/ 4163627 h 4163627"/>
              <a:gd name="connsiteX5" fmla="*/ 107183 w 3043238"/>
              <a:gd name="connsiteY5" fmla="*/ 4163627 h 4163627"/>
              <a:gd name="connsiteX6" fmla="*/ 0 w 3043238"/>
              <a:gd name="connsiteY6" fmla="*/ 4056444 h 4163627"/>
              <a:gd name="connsiteX7" fmla="*/ 0 w 3043238"/>
              <a:gd name="connsiteY7" fmla="*/ 107183 h 4163627"/>
              <a:gd name="connsiteX8" fmla="*/ 107183 w 3043238"/>
              <a:gd name="connsiteY8" fmla="*/ 0 h 416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3238" h="4163627">
                <a:moveTo>
                  <a:pt x="107183" y="0"/>
                </a:moveTo>
                <a:lnTo>
                  <a:pt x="2936055" y="0"/>
                </a:lnTo>
                <a:cubicBezTo>
                  <a:pt x="2995251" y="0"/>
                  <a:pt x="3043238" y="47987"/>
                  <a:pt x="3043238" y="107183"/>
                </a:cubicBezTo>
                <a:lnTo>
                  <a:pt x="3043238" y="4056444"/>
                </a:lnTo>
                <a:cubicBezTo>
                  <a:pt x="3043238" y="4115640"/>
                  <a:pt x="2995251" y="4163627"/>
                  <a:pt x="2936055" y="4163627"/>
                </a:cubicBezTo>
                <a:lnTo>
                  <a:pt x="107183" y="4163627"/>
                </a:lnTo>
                <a:cubicBezTo>
                  <a:pt x="47987" y="4163627"/>
                  <a:pt x="0" y="4115640"/>
                  <a:pt x="0" y="4056444"/>
                </a:cubicBezTo>
                <a:lnTo>
                  <a:pt x="0" y="107183"/>
                </a:lnTo>
                <a:cubicBezTo>
                  <a:pt x="0" y="47987"/>
                  <a:pt x="47987" y="0"/>
                  <a:pt x="107183" y="0"/>
                </a:cubicBezTo>
                <a:close/>
              </a:path>
            </a:pathLst>
          </a:custGeom>
          <a:gradFill>
            <a:gsLst>
              <a:gs pos="0">
                <a:schemeClr val="accent2"/>
              </a:gs>
              <a:gs pos="100000">
                <a:schemeClr val="accent1">
                  <a:lumMod val="60000"/>
                  <a:lumOff val="40000"/>
                </a:schemeClr>
              </a:gs>
            </a:gsLst>
            <a:lin ang="2700000" scaled="1"/>
          </a:gradFill>
          <a:ln>
            <a:noFill/>
          </a:ln>
          <a:effectLst>
            <a:outerShdw blurRad="342900" dist="647700" dir="5400000" sx="90000" sy="90000" algn="t" rotWithShape="0">
              <a:prstClr val="black">
                <a:alpha val="40000"/>
              </a:prstClr>
            </a:outerShdw>
          </a:effectLst>
        </p:spPr>
        <p:txBody>
          <a:bodyPr wrap="square">
            <a:noAutofit/>
          </a:bodyPr>
          <a:lstStyle/>
          <a:p>
            <a:endParaRPr lang="en-US"/>
          </a:p>
        </p:txBody>
      </p:sp>
      <p:sp>
        <p:nvSpPr>
          <p:cNvPr id="6" name="Picture Placeholder 5"/>
          <p:cNvSpPr>
            <a:spLocks noGrp="1"/>
          </p:cNvSpPr>
          <p:nvPr>
            <p:ph type="pic" sz="quarter" idx="10"/>
          </p:nvPr>
        </p:nvSpPr>
        <p:spPr>
          <a:xfrm>
            <a:off x="2213046" y="737580"/>
            <a:ext cx="2496312" cy="5385816"/>
          </a:xfrm>
          <a:custGeom>
            <a:avLst/>
            <a:gdLst>
              <a:gd name="connsiteX0" fmla="*/ 368464 w 3536832"/>
              <a:gd name="connsiteY0" fmla="*/ 0 h 7633639"/>
              <a:gd name="connsiteX1" fmla="*/ 410098 w 3536832"/>
              <a:gd name="connsiteY1" fmla="*/ 0 h 7633639"/>
              <a:gd name="connsiteX2" fmla="*/ 711946 w 3536832"/>
              <a:gd name="connsiteY2" fmla="*/ 0 h 7633639"/>
              <a:gd name="connsiteX3" fmla="*/ 724437 w 3536832"/>
              <a:gd name="connsiteY3" fmla="*/ 0 h 7633639"/>
              <a:gd name="connsiteX4" fmla="*/ 739009 w 3536832"/>
              <a:gd name="connsiteY4" fmla="*/ 4164 h 7633639"/>
              <a:gd name="connsiteX5" fmla="*/ 753581 w 3536832"/>
              <a:gd name="connsiteY5" fmla="*/ 10409 h 7633639"/>
              <a:gd name="connsiteX6" fmla="*/ 763989 w 3536832"/>
              <a:gd name="connsiteY6" fmla="*/ 20817 h 7633639"/>
              <a:gd name="connsiteX7" fmla="*/ 774398 w 3536832"/>
              <a:gd name="connsiteY7" fmla="*/ 31226 h 7633639"/>
              <a:gd name="connsiteX8" fmla="*/ 780643 w 3536832"/>
              <a:gd name="connsiteY8" fmla="*/ 45798 h 7633639"/>
              <a:gd name="connsiteX9" fmla="*/ 784806 w 3536832"/>
              <a:gd name="connsiteY9" fmla="*/ 60370 h 7633639"/>
              <a:gd name="connsiteX10" fmla="*/ 788970 w 3536832"/>
              <a:gd name="connsiteY10" fmla="*/ 77024 h 7633639"/>
              <a:gd name="connsiteX11" fmla="*/ 788970 w 3536832"/>
              <a:gd name="connsiteY11" fmla="*/ 97841 h 7633639"/>
              <a:gd name="connsiteX12" fmla="*/ 791052 w 3536832"/>
              <a:gd name="connsiteY12" fmla="*/ 118658 h 7633639"/>
              <a:gd name="connsiteX13" fmla="*/ 801460 w 3536832"/>
              <a:gd name="connsiteY13" fmla="*/ 158210 h 7633639"/>
              <a:gd name="connsiteX14" fmla="*/ 822277 w 3536832"/>
              <a:gd name="connsiteY14" fmla="*/ 193599 h 7633639"/>
              <a:gd name="connsiteX15" fmla="*/ 847258 w 3536832"/>
              <a:gd name="connsiteY15" fmla="*/ 224825 h 7633639"/>
              <a:gd name="connsiteX16" fmla="*/ 878484 w 3536832"/>
              <a:gd name="connsiteY16" fmla="*/ 249806 h 7633639"/>
              <a:gd name="connsiteX17" fmla="*/ 913873 w 3536832"/>
              <a:gd name="connsiteY17" fmla="*/ 270623 h 7633639"/>
              <a:gd name="connsiteX18" fmla="*/ 953425 w 3536832"/>
              <a:gd name="connsiteY18" fmla="*/ 281031 h 7633639"/>
              <a:gd name="connsiteX19" fmla="*/ 974242 w 3536832"/>
              <a:gd name="connsiteY19" fmla="*/ 283113 h 7633639"/>
              <a:gd name="connsiteX20" fmla="*/ 995059 w 3536832"/>
              <a:gd name="connsiteY20" fmla="*/ 283113 h 7633639"/>
              <a:gd name="connsiteX21" fmla="*/ 2541773 w 3536832"/>
              <a:gd name="connsiteY21" fmla="*/ 283113 h 7633639"/>
              <a:gd name="connsiteX22" fmla="*/ 2564672 w 3536832"/>
              <a:gd name="connsiteY22" fmla="*/ 283113 h 7633639"/>
              <a:gd name="connsiteX23" fmla="*/ 2585489 w 3536832"/>
              <a:gd name="connsiteY23" fmla="*/ 281031 h 7633639"/>
              <a:gd name="connsiteX24" fmla="*/ 2622960 w 3536832"/>
              <a:gd name="connsiteY24" fmla="*/ 270623 h 7633639"/>
              <a:gd name="connsiteX25" fmla="*/ 2658349 w 3536832"/>
              <a:gd name="connsiteY25" fmla="*/ 249806 h 7633639"/>
              <a:gd name="connsiteX26" fmla="*/ 2689575 w 3536832"/>
              <a:gd name="connsiteY26" fmla="*/ 224825 h 7633639"/>
              <a:gd name="connsiteX27" fmla="*/ 2718719 w 3536832"/>
              <a:gd name="connsiteY27" fmla="*/ 193599 h 7633639"/>
              <a:gd name="connsiteX28" fmla="*/ 2735373 w 3536832"/>
              <a:gd name="connsiteY28" fmla="*/ 158210 h 7633639"/>
              <a:gd name="connsiteX29" fmla="*/ 2749945 w 3536832"/>
              <a:gd name="connsiteY29" fmla="*/ 118658 h 7633639"/>
              <a:gd name="connsiteX30" fmla="*/ 2749945 w 3536832"/>
              <a:gd name="connsiteY30" fmla="*/ 97841 h 7633639"/>
              <a:gd name="connsiteX31" fmla="*/ 2752026 w 3536832"/>
              <a:gd name="connsiteY31" fmla="*/ 77024 h 7633639"/>
              <a:gd name="connsiteX32" fmla="*/ 2752026 w 3536832"/>
              <a:gd name="connsiteY32" fmla="*/ 60370 h 7633639"/>
              <a:gd name="connsiteX33" fmla="*/ 2756190 w 3536832"/>
              <a:gd name="connsiteY33" fmla="*/ 45798 h 7633639"/>
              <a:gd name="connsiteX34" fmla="*/ 2762435 w 3536832"/>
              <a:gd name="connsiteY34" fmla="*/ 31226 h 7633639"/>
              <a:gd name="connsiteX35" fmla="*/ 2772843 w 3536832"/>
              <a:gd name="connsiteY35" fmla="*/ 20817 h 7633639"/>
              <a:gd name="connsiteX36" fmla="*/ 2783252 w 3536832"/>
              <a:gd name="connsiteY36" fmla="*/ 10409 h 7633639"/>
              <a:gd name="connsiteX37" fmla="*/ 2797824 w 3536832"/>
              <a:gd name="connsiteY37" fmla="*/ 4164 h 7633639"/>
              <a:gd name="connsiteX38" fmla="*/ 2812396 w 3536832"/>
              <a:gd name="connsiteY38" fmla="*/ 0 h 7633639"/>
              <a:gd name="connsiteX39" fmla="*/ 2829049 w 3536832"/>
              <a:gd name="connsiteY39" fmla="*/ 0 h 7633639"/>
              <a:gd name="connsiteX40" fmla="*/ 3126734 w 3536832"/>
              <a:gd name="connsiteY40" fmla="*/ 0 h 7633639"/>
              <a:gd name="connsiteX41" fmla="*/ 3170450 w 3536832"/>
              <a:gd name="connsiteY41" fmla="*/ 0 h 7633639"/>
              <a:gd name="connsiteX42" fmla="*/ 3207921 w 3536832"/>
              <a:gd name="connsiteY42" fmla="*/ 8327 h 7633639"/>
              <a:gd name="connsiteX43" fmla="*/ 3249556 w 3536832"/>
              <a:gd name="connsiteY43" fmla="*/ 18736 h 7633639"/>
              <a:gd name="connsiteX44" fmla="*/ 3284945 w 3536832"/>
              <a:gd name="connsiteY44" fmla="*/ 31226 h 7633639"/>
              <a:gd name="connsiteX45" fmla="*/ 3324497 w 3536832"/>
              <a:gd name="connsiteY45" fmla="*/ 49961 h 7633639"/>
              <a:gd name="connsiteX46" fmla="*/ 3355723 w 3536832"/>
              <a:gd name="connsiteY46" fmla="*/ 70778 h 7633639"/>
              <a:gd name="connsiteX47" fmla="*/ 3386949 w 3536832"/>
              <a:gd name="connsiteY47" fmla="*/ 91596 h 7633639"/>
              <a:gd name="connsiteX48" fmla="*/ 3418174 w 3536832"/>
              <a:gd name="connsiteY48" fmla="*/ 118658 h 7633639"/>
              <a:gd name="connsiteX49" fmla="*/ 3443155 w 3536832"/>
              <a:gd name="connsiteY49" fmla="*/ 147802 h 7633639"/>
              <a:gd name="connsiteX50" fmla="*/ 3468136 w 3536832"/>
              <a:gd name="connsiteY50" fmla="*/ 179027 h 7633639"/>
              <a:gd name="connsiteX51" fmla="*/ 3488953 w 3536832"/>
              <a:gd name="connsiteY51" fmla="*/ 214417 h 7633639"/>
              <a:gd name="connsiteX52" fmla="*/ 3505606 w 3536832"/>
              <a:gd name="connsiteY52" fmla="*/ 249806 h 7633639"/>
              <a:gd name="connsiteX53" fmla="*/ 3520178 w 3536832"/>
              <a:gd name="connsiteY53" fmla="*/ 287276 h 7633639"/>
              <a:gd name="connsiteX54" fmla="*/ 3526424 w 3536832"/>
              <a:gd name="connsiteY54" fmla="*/ 326829 h 7633639"/>
              <a:gd name="connsiteX55" fmla="*/ 3532669 w 3536832"/>
              <a:gd name="connsiteY55" fmla="*/ 368463 h 7633639"/>
              <a:gd name="connsiteX56" fmla="*/ 3536832 w 3536832"/>
              <a:gd name="connsiteY56" fmla="*/ 410097 h 7633639"/>
              <a:gd name="connsiteX57" fmla="*/ 3536832 w 3536832"/>
              <a:gd name="connsiteY57" fmla="*/ 7225624 h 7633639"/>
              <a:gd name="connsiteX58" fmla="*/ 3532669 w 3536832"/>
              <a:gd name="connsiteY58" fmla="*/ 7267258 h 7633639"/>
              <a:gd name="connsiteX59" fmla="*/ 3526424 w 3536832"/>
              <a:gd name="connsiteY59" fmla="*/ 7308892 h 7633639"/>
              <a:gd name="connsiteX60" fmla="*/ 3520178 w 3536832"/>
              <a:gd name="connsiteY60" fmla="*/ 7348445 h 7633639"/>
              <a:gd name="connsiteX61" fmla="*/ 3505606 w 3536832"/>
              <a:gd name="connsiteY61" fmla="*/ 7385915 h 7633639"/>
              <a:gd name="connsiteX62" fmla="*/ 3488953 w 3536832"/>
              <a:gd name="connsiteY62" fmla="*/ 7421304 h 7633639"/>
              <a:gd name="connsiteX63" fmla="*/ 3468136 w 3536832"/>
              <a:gd name="connsiteY63" fmla="*/ 7452530 h 7633639"/>
              <a:gd name="connsiteX64" fmla="*/ 3443155 w 3536832"/>
              <a:gd name="connsiteY64" fmla="*/ 7483756 h 7633639"/>
              <a:gd name="connsiteX65" fmla="*/ 3418174 w 3536832"/>
              <a:gd name="connsiteY65" fmla="*/ 7514982 h 7633639"/>
              <a:gd name="connsiteX66" fmla="*/ 3386949 w 3536832"/>
              <a:gd name="connsiteY66" fmla="*/ 7539962 h 7633639"/>
              <a:gd name="connsiteX67" fmla="*/ 3355723 w 3536832"/>
              <a:gd name="connsiteY67" fmla="*/ 7564942 h 7633639"/>
              <a:gd name="connsiteX68" fmla="*/ 3324497 w 3536832"/>
              <a:gd name="connsiteY68" fmla="*/ 7585760 h 7633639"/>
              <a:gd name="connsiteX69" fmla="*/ 3284945 w 3536832"/>
              <a:gd name="connsiteY69" fmla="*/ 7602414 h 7633639"/>
              <a:gd name="connsiteX70" fmla="*/ 3249556 w 3536832"/>
              <a:gd name="connsiteY70" fmla="*/ 7616986 h 7633639"/>
              <a:gd name="connsiteX71" fmla="*/ 3207921 w 3536832"/>
              <a:gd name="connsiteY71" fmla="*/ 7627394 h 7633639"/>
              <a:gd name="connsiteX72" fmla="*/ 3170450 w 3536832"/>
              <a:gd name="connsiteY72" fmla="*/ 7631558 h 7633639"/>
              <a:gd name="connsiteX73" fmla="*/ 3126734 w 3536832"/>
              <a:gd name="connsiteY73" fmla="*/ 7633639 h 7633639"/>
              <a:gd name="connsiteX74" fmla="*/ 410098 w 3536832"/>
              <a:gd name="connsiteY74" fmla="*/ 7633639 h 7633639"/>
              <a:gd name="connsiteX75" fmla="*/ 368464 w 3536832"/>
              <a:gd name="connsiteY75" fmla="*/ 7631558 h 7633639"/>
              <a:gd name="connsiteX76" fmla="*/ 328911 w 3536832"/>
              <a:gd name="connsiteY76" fmla="*/ 7627394 h 7633639"/>
              <a:gd name="connsiteX77" fmla="*/ 291440 w 3536832"/>
              <a:gd name="connsiteY77" fmla="*/ 7616986 h 7633639"/>
              <a:gd name="connsiteX78" fmla="*/ 251888 w 3536832"/>
              <a:gd name="connsiteY78" fmla="*/ 7602414 h 7633639"/>
              <a:gd name="connsiteX79" fmla="*/ 216498 w 3536832"/>
              <a:gd name="connsiteY79" fmla="*/ 7585760 h 7633639"/>
              <a:gd name="connsiteX80" fmla="*/ 183191 w 3536832"/>
              <a:gd name="connsiteY80" fmla="*/ 7564942 h 7633639"/>
              <a:gd name="connsiteX81" fmla="*/ 151965 w 3536832"/>
              <a:gd name="connsiteY81" fmla="*/ 7539962 h 7633639"/>
              <a:gd name="connsiteX82" fmla="*/ 122821 w 3536832"/>
              <a:gd name="connsiteY82" fmla="*/ 7514982 h 7633639"/>
              <a:gd name="connsiteX83" fmla="*/ 95759 w 3536832"/>
              <a:gd name="connsiteY83" fmla="*/ 7483756 h 7633639"/>
              <a:gd name="connsiteX84" fmla="*/ 70778 w 3536832"/>
              <a:gd name="connsiteY84" fmla="*/ 7452530 h 7633639"/>
              <a:gd name="connsiteX85" fmla="*/ 52043 w 3536832"/>
              <a:gd name="connsiteY85" fmla="*/ 7421304 h 7633639"/>
              <a:gd name="connsiteX86" fmla="*/ 35389 w 3536832"/>
              <a:gd name="connsiteY86" fmla="*/ 7385915 h 7633639"/>
              <a:gd name="connsiteX87" fmla="*/ 20817 w 3536832"/>
              <a:gd name="connsiteY87" fmla="*/ 7348445 h 7633639"/>
              <a:gd name="connsiteX88" fmla="*/ 10409 w 3536832"/>
              <a:gd name="connsiteY88" fmla="*/ 7308892 h 7633639"/>
              <a:gd name="connsiteX89" fmla="*/ 4164 w 3536832"/>
              <a:gd name="connsiteY89" fmla="*/ 7267258 h 7633639"/>
              <a:gd name="connsiteX90" fmla="*/ 0 w 3536832"/>
              <a:gd name="connsiteY90" fmla="*/ 7225624 h 7633639"/>
              <a:gd name="connsiteX91" fmla="*/ 0 w 3536832"/>
              <a:gd name="connsiteY91" fmla="*/ 410097 h 7633639"/>
              <a:gd name="connsiteX92" fmla="*/ 4164 w 3536832"/>
              <a:gd name="connsiteY92" fmla="*/ 368463 h 7633639"/>
              <a:gd name="connsiteX93" fmla="*/ 10409 w 3536832"/>
              <a:gd name="connsiteY93" fmla="*/ 326829 h 7633639"/>
              <a:gd name="connsiteX94" fmla="*/ 20817 w 3536832"/>
              <a:gd name="connsiteY94" fmla="*/ 287276 h 7633639"/>
              <a:gd name="connsiteX95" fmla="*/ 35389 w 3536832"/>
              <a:gd name="connsiteY95" fmla="*/ 249806 h 7633639"/>
              <a:gd name="connsiteX96" fmla="*/ 52043 w 3536832"/>
              <a:gd name="connsiteY96" fmla="*/ 214417 h 7633639"/>
              <a:gd name="connsiteX97" fmla="*/ 70778 w 3536832"/>
              <a:gd name="connsiteY97" fmla="*/ 179027 h 7633639"/>
              <a:gd name="connsiteX98" fmla="*/ 95759 w 3536832"/>
              <a:gd name="connsiteY98" fmla="*/ 147802 h 7633639"/>
              <a:gd name="connsiteX99" fmla="*/ 122821 w 3536832"/>
              <a:gd name="connsiteY99" fmla="*/ 118658 h 7633639"/>
              <a:gd name="connsiteX100" fmla="*/ 151965 w 3536832"/>
              <a:gd name="connsiteY100" fmla="*/ 91596 h 7633639"/>
              <a:gd name="connsiteX101" fmla="*/ 183191 w 3536832"/>
              <a:gd name="connsiteY101" fmla="*/ 70778 h 7633639"/>
              <a:gd name="connsiteX102" fmla="*/ 216498 w 3536832"/>
              <a:gd name="connsiteY102" fmla="*/ 49961 h 7633639"/>
              <a:gd name="connsiteX103" fmla="*/ 251888 w 3536832"/>
              <a:gd name="connsiteY103" fmla="*/ 31226 h 7633639"/>
              <a:gd name="connsiteX104" fmla="*/ 291440 w 3536832"/>
              <a:gd name="connsiteY104" fmla="*/ 18736 h 7633639"/>
              <a:gd name="connsiteX105" fmla="*/ 328911 w 3536832"/>
              <a:gd name="connsiteY105" fmla="*/ 8327 h 763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536832" h="7633639">
                <a:moveTo>
                  <a:pt x="368464" y="0"/>
                </a:moveTo>
                <a:lnTo>
                  <a:pt x="410098" y="0"/>
                </a:lnTo>
                <a:lnTo>
                  <a:pt x="711946" y="0"/>
                </a:lnTo>
                <a:lnTo>
                  <a:pt x="724437" y="0"/>
                </a:lnTo>
                <a:lnTo>
                  <a:pt x="739009" y="4164"/>
                </a:lnTo>
                <a:lnTo>
                  <a:pt x="753581" y="10409"/>
                </a:lnTo>
                <a:lnTo>
                  <a:pt x="763989" y="20817"/>
                </a:lnTo>
                <a:lnTo>
                  <a:pt x="774398" y="31226"/>
                </a:lnTo>
                <a:lnTo>
                  <a:pt x="780643" y="45798"/>
                </a:lnTo>
                <a:lnTo>
                  <a:pt x="784806" y="60370"/>
                </a:lnTo>
                <a:lnTo>
                  <a:pt x="788970" y="77024"/>
                </a:lnTo>
                <a:lnTo>
                  <a:pt x="788970" y="97841"/>
                </a:lnTo>
                <a:lnTo>
                  <a:pt x="791052" y="118658"/>
                </a:lnTo>
                <a:lnTo>
                  <a:pt x="801460" y="158210"/>
                </a:lnTo>
                <a:lnTo>
                  <a:pt x="822277" y="193599"/>
                </a:lnTo>
                <a:lnTo>
                  <a:pt x="847258" y="224825"/>
                </a:lnTo>
                <a:lnTo>
                  <a:pt x="878484" y="249806"/>
                </a:lnTo>
                <a:lnTo>
                  <a:pt x="913873" y="270623"/>
                </a:lnTo>
                <a:lnTo>
                  <a:pt x="953425" y="281031"/>
                </a:lnTo>
                <a:lnTo>
                  <a:pt x="974242" y="283113"/>
                </a:lnTo>
                <a:lnTo>
                  <a:pt x="995059" y="283113"/>
                </a:lnTo>
                <a:lnTo>
                  <a:pt x="2541773" y="283113"/>
                </a:lnTo>
                <a:lnTo>
                  <a:pt x="2564672" y="283113"/>
                </a:lnTo>
                <a:lnTo>
                  <a:pt x="2585489" y="281031"/>
                </a:lnTo>
                <a:lnTo>
                  <a:pt x="2622960" y="270623"/>
                </a:lnTo>
                <a:lnTo>
                  <a:pt x="2658349" y="249806"/>
                </a:lnTo>
                <a:lnTo>
                  <a:pt x="2689575" y="224825"/>
                </a:lnTo>
                <a:lnTo>
                  <a:pt x="2718719" y="193599"/>
                </a:lnTo>
                <a:lnTo>
                  <a:pt x="2735373" y="158210"/>
                </a:lnTo>
                <a:lnTo>
                  <a:pt x="2749945" y="118658"/>
                </a:lnTo>
                <a:lnTo>
                  <a:pt x="2749945" y="97841"/>
                </a:lnTo>
                <a:lnTo>
                  <a:pt x="2752026" y="77024"/>
                </a:lnTo>
                <a:lnTo>
                  <a:pt x="2752026" y="60370"/>
                </a:lnTo>
                <a:lnTo>
                  <a:pt x="2756190" y="45798"/>
                </a:lnTo>
                <a:lnTo>
                  <a:pt x="2762435" y="31226"/>
                </a:lnTo>
                <a:lnTo>
                  <a:pt x="2772843" y="20817"/>
                </a:lnTo>
                <a:lnTo>
                  <a:pt x="2783252" y="10409"/>
                </a:lnTo>
                <a:lnTo>
                  <a:pt x="2797824" y="4164"/>
                </a:lnTo>
                <a:lnTo>
                  <a:pt x="2812396" y="0"/>
                </a:lnTo>
                <a:lnTo>
                  <a:pt x="2829049" y="0"/>
                </a:lnTo>
                <a:lnTo>
                  <a:pt x="3126734" y="0"/>
                </a:lnTo>
                <a:lnTo>
                  <a:pt x="3170450" y="0"/>
                </a:lnTo>
                <a:lnTo>
                  <a:pt x="3207921" y="8327"/>
                </a:lnTo>
                <a:lnTo>
                  <a:pt x="3249556" y="18736"/>
                </a:lnTo>
                <a:lnTo>
                  <a:pt x="3284945" y="31226"/>
                </a:lnTo>
                <a:lnTo>
                  <a:pt x="3324497" y="49961"/>
                </a:lnTo>
                <a:lnTo>
                  <a:pt x="3355723" y="70778"/>
                </a:lnTo>
                <a:lnTo>
                  <a:pt x="3386949" y="91596"/>
                </a:lnTo>
                <a:lnTo>
                  <a:pt x="3418174" y="118658"/>
                </a:lnTo>
                <a:lnTo>
                  <a:pt x="3443155" y="147802"/>
                </a:lnTo>
                <a:lnTo>
                  <a:pt x="3468136" y="179027"/>
                </a:lnTo>
                <a:lnTo>
                  <a:pt x="3488953" y="214417"/>
                </a:lnTo>
                <a:lnTo>
                  <a:pt x="3505606" y="249806"/>
                </a:lnTo>
                <a:lnTo>
                  <a:pt x="3520178" y="287276"/>
                </a:lnTo>
                <a:lnTo>
                  <a:pt x="3526424" y="326829"/>
                </a:lnTo>
                <a:lnTo>
                  <a:pt x="3532669" y="368463"/>
                </a:lnTo>
                <a:lnTo>
                  <a:pt x="3536832" y="410097"/>
                </a:lnTo>
                <a:lnTo>
                  <a:pt x="3536832" y="7225624"/>
                </a:lnTo>
                <a:lnTo>
                  <a:pt x="3532669" y="7267258"/>
                </a:lnTo>
                <a:lnTo>
                  <a:pt x="3526424" y="7308892"/>
                </a:lnTo>
                <a:lnTo>
                  <a:pt x="3520178" y="7348445"/>
                </a:lnTo>
                <a:lnTo>
                  <a:pt x="3505606" y="7385915"/>
                </a:lnTo>
                <a:lnTo>
                  <a:pt x="3488953" y="7421304"/>
                </a:lnTo>
                <a:lnTo>
                  <a:pt x="3468136" y="7452530"/>
                </a:lnTo>
                <a:lnTo>
                  <a:pt x="3443155" y="7483756"/>
                </a:lnTo>
                <a:lnTo>
                  <a:pt x="3418174" y="7514982"/>
                </a:lnTo>
                <a:lnTo>
                  <a:pt x="3386949" y="7539962"/>
                </a:lnTo>
                <a:lnTo>
                  <a:pt x="3355723" y="7564942"/>
                </a:lnTo>
                <a:lnTo>
                  <a:pt x="3324497" y="7585760"/>
                </a:lnTo>
                <a:lnTo>
                  <a:pt x="3284945" y="7602414"/>
                </a:lnTo>
                <a:lnTo>
                  <a:pt x="3249556" y="7616986"/>
                </a:lnTo>
                <a:lnTo>
                  <a:pt x="3207921" y="7627394"/>
                </a:lnTo>
                <a:lnTo>
                  <a:pt x="3170450" y="7631558"/>
                </a:lnTo>
                <a:lnTo>
                  <a:pt x="3126734" y="7633639"/>
                </a:lnTo>
                <a:lnTo>
                  <a:pt x="410098" y="7633639"/>
                </a:lnTo>
                <a:lnTo>
                  <a:pt x="368464" y="7631558"/>
                </a:lnTo>
                <a:lnTo>
                  <a:pt x="328911" y="7627394"/>
                </a:lnTo>
                <a:lnTo>
                  <a:pt x="291440" y="7616986"/>
                </a:lnTo>
                <a:lnTo>
                  <a:pt x="251888" y="7602414"/>
                </a:lnTo>
                <a:lnTo>
                  <a:pt x="216498" y="7585760"/>
                </a:lnTo>
                <a:lnTo>
                  <a:pt x="183191" y="7564942"/>
                </a:lnTo>
                <a:lnTo>
                  <a:pt x="151965" y="7539962"/>
                </a:lnTo>
                <a:lnTo>
                  <a:pt x="122821" y="7514982"/>
                </a:lnTo>
                <a:lnTo>
                  <a:pt x="95759" y="7483756"/>
                </a:lnTo>
                <a:lnTo>
                  <a:pt x="70778" y="7452530"/>
                </a:lnTo>
                <a:lnTo>
                  <a:pt x="52043" y="7421304"/>
                </a:lnTo>
                <a:lnTo>
                  <a:pt x="35389" y="7385915"/>
                </a:lnTo>
                <a:lnTo>
                  <a:pt x="20817" y="7348445"/>
                </a:lnTo>
                <a:lnTo>
                  <a:pt x="10409" y="7308892"/>
                </a:lnTo>
                <a:lnTo>
                  <a:pt x="4164" y="7267258"/>
                </a:lnTo>
                <a:lnTo>
                  <a:pt x="0" y="7225624"/>
                </a:lnTo>
                <a:lnTo>
                  <a:pt x="0" y="410097"/>
                </a:lnTo>
                <a:lnTo>
                  <a:pt x="4164" y="368463"/>
                </a:lnTo>
                <a:lnTo>
                  <a:pt x="10409" y="326829"/>
                </a:lnTo>
                <a:lnTo>
                  <a:pt x="20817" y="287276"/>
                </a:lnTo>
                <a:lnTo>
                  <a:pt x="35389" y="249806"/>
                </a:lnTo>
                <a:lnTo>
                  <a:pt x="52043" y="214417"/>
                </a:lnTo>
                <a:lnTo>
                  <a:pt x="70778" y="179027"/>
                </a:lnTo>
                <a:lnTo>
                  <a:pt x="95759" y="147802"/>
                </a:lnTo>
                <a:lnTo>
                  <a:pt x="122821" y="118658"/>
                </a:lnTo>
                <a:lnTo>
                  <a:pt x="151965" y="91596"/>
                </a:lnTo>
                <a:lnTo>
                  <a:pt x="183191" y="70778"/>
                </a:lnTo>
                <a:lnTo>
                  <a:pt x="216498" y="49961"/>
                </a:lnTo>
                <a:lnTo>
                  <a:pt x="251888" y="31226"/>
                </a:lnTo>
                <a:lnTo>
                  <a:pt x="291440" y="18736"/>
                </a:lnTo>
                <a:lnTo>
                  <a:pt x="328911" y="8327"/>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
        <p:nvSpPr>
          <p:cNvPr id="10" name="Picture Placeholder 9"/>
          <p:cNvSpPr>
            <a:spLocks noGrp="1"/>
          </p:cNvSpPr>
          <p:nvPr>
            <p:ph type="pic" sz="quarter" idx="12"/>
          </p:nvPr>
        </p:nvSpPr>
        <p:spPr>
          <a:xfrm>
            <a:off x="7622381" y="1363807"/>
            <a:ext cx="3043238" cy="4163627"/>
          </a:xfrm>
          <a:custGeom>
            <a:avLst/>
            <a:gdLst>
              <a:gd name="connsiteX0" fmla="*/ 107183 w 3043238"/>
              <a:gd name="connsiteY0" fmla="*/ 0 h 4163627"/>
              <a:gd name="connsiteX1" fmla="*/ 2936055 w 3043238"/>
              <a:gd name="connsiteY1" fmla="*/ 0 h 4163627"/>
              <a:gd name="connsiteX2" fmla="*/ 3043238 w 3043238"/>
              <a:gd name="connsiteY2" fmla="*/ 107183 h 4163627"/>
              <a:gd name="connsiteX3" fmla="*/ 3043238 w 3043238"/>
              <a:gd name="connsiteY3" fmla="*/ 4056444 h 4163627"/>
              <a:gd name="connsiteX4" fmla="*/ 2936055 w 3043238"/>
              <a:gd name="connsiteY4" fmla="*/ 4163627 h 4163627"/>
              <a:gd name="connsiteX5" fmla="*/ 107183 w 3043238"/>
              <a:gd name="connsiteY5" fmla="*/ 4163627 h 4163627"/>
              <a:gd name="connsiteX6" fmla="*/ 0 w 3043238"/>
              <a:gd name="connsiteY6" fmla="*/ 4056444 h 4163627"/>
              <a:gd name="connsiteX7" fmla="*/ 0 w 3043238"/>
              <a:gd name="connsiteY7" fmla="*/ 107183 h 4163627"/>
              <a:gd name="connsiteX8" fmla="*/ 107183 w 3043238"/>
              <a:gd name="connsiteY8" fmla="*/ 0 h 416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3238" h="4163627">
                <a:moveTo>
                  <a:pt x="107183" y="0"/>
                </a:moveTo>
                <a:lnTo>
                  <a:pt x="2936055" y="0"/>
                </a:lnTo>
                <a:cubicBezTo>
                  <a:pt x="2995251" y="0"/>
                  <a:pt x="3043238" y="47987"/>
                  <a:pt x="3043238" y="107183"/>
                </a:cubicBezTo>
                <a:lnTo>
                  <a:pt x="3043238" y="4056444"/>
                </a:lnTo>
                <a:cubicBezTo>
                  <a:pt x="3043238" y="4115640"/>
                  <a:pt x="2995251" y="4163627"/>
                  <a:pt x="2936055" y="4163627"/>
                </a:cubicBezTo>
                <a:lnTo>
                  <a:pt x="107183" y="4163627"/>
                </a:lnTo>
                <a:cubicBezTo>
                  <a:pt x="47987" y="4163627"/>
                  <a:pt x="0" y="4115640"/>
                  <a:pt x="0" y="4056444"/>
                </a:cubicBezTo>
                <a:lnTo>
                  <a:pt x="0" y="107183"/>
                </a:lnTo>
                <a:cubicBezTo>
                  <a:pt x="0" y="47987"/>
                  <a:pt x="47987" y="0"/>
                  <a:pt x="107183" y="0"/>
                </a:cubicBezTo>
                <a:close/>
              </a:path>
            </a:pathLst>
          </a:custGeom>
          <a:gradFill>
            <a:gsLst>
              <a:gs pos="0">
                <a:schemeClr val="accent2"/>
              </a:gs>
              <a:gs pos="100000">
                <a:schemeClr val="accent1">
                  <a:lumMod val="60000"/>
                  <a:lumOff val="40000"/>
                </a:schemeClr>
              </a:gs>
            </a:gsLst>
            <a:lin ang="2700000" scaled="1"/>
          </a:gradFill>
          <a:ln>
            <a:noFill/>
          </a:ln>
          <a:effectLst>
            <a:outerShdw blurRad="342900" dist="647700" dir="5400000" sx="90000" sy="90000" algn="t" rotWithShape="0">
              <a:prstClr val="black">
                <a:alpha val="40000"/>
              </a:prstClr>
            </a:outerShdw>
          </a:effectLst>
        </p:spPr>
        <p:txBody>
          <a:bodyPr wrap="square">
            <a:noAutofit/>
          </a:bodyPr>
          <a:lstStyle/>
          <a:p>
            <a:endParaRPr lang="en-US"/>
          </a:p>
        </p:txBody>
      </p:sp>
      <p:sp>
        <p:nvSpPr>
          <p:cNvPr id="11" name="Picture Placeholder 10"/>
          <p:cNvSpPr>
            <a:spLocks noGrp="1"/>
          </p:cNvSpPr>
          <p:nvPr>
            <p:ph type="pic" sz="quarter" idx="13"/>
          </p:nvPr>
        </p:nvSpPr>
        <p:spPr>
          <a:xfrm>
            <a:off x="11174413" y="1363807"/>
            <a:ext cx="3043238" cy="4163627"/>
          </a:xfrm>
          <a:custGeom>
            <a:avLst/>
            <a:gdLst>
              <a:gd name="connsiteX0" fmla="*/ 107183 w 3043238"/>
              <a:gd name="connsiteY0" fmla="*/ 0 h 4163627"/>
              <a:gd name="connsiteX1" fmla="*/ 2936055 w 3043238"/>
              <a:gd name="connsiteY1" fmla="*/ 0 h 4163627"/>
              <a:gd name="connsiteX2" fmla="*/ 3043238 w 3043238"/>
              <a:gd name="connsiteY2" fmla="*/ 107183 h 4163627"/>
              <a:gd name="connsiteX3" fmla="*/ 3043238 w 3043238"/>
              <a:gd name="connsiteY3" fmla="*/ 4056444 h 4163627"/>
              <a:gd name="connsiteX4" fmla="*/ 2936055 w 3043238"/>
              <a:gd name="connsiteY4" fmla="*/ 4163627 h 4163627"/>
              <a:gd name="connsiteX5" fmla="*/ 107183 w 3043238"/>
              <a:gd name="connsiteY5" fmla="*/ 4163627 h 4163627"/>
              <a:gd name="connsiteX6" fmla="*/ 0 w 3043238"/>
              <a:gd name="connsiteY6" fmla="*/ 4056444 h 4163627"/>
              <a:gd name="connsiteX7" fmla="*/ 0 w 3043238"/>
              <a:gd name="connsiteY7" fmla="*/ 107183 h 4163627"/>
              <a:gd name="connsiteX8" fmla="*/ 107183 w 3043238"/>
              <a:gd name="connsiteY8" fmla="*/ 0 h 416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3238" h="4163627">
                <a:moveTo>
                  <a:pt x="107183" y="0"/>
                </a:moveTo>
                <a:lnTo>
                  <a:pt x="2936055" y="0"/>
                </a:lnTo>
                <a:cubicBezTo>
                  <a:pt x="2995251" y="0"/>
                  <a:pt x="3043238" y="47987"/>
                  <a:pt x="3043238" y="107183"/>
                </a:cubicBezTo>
                <a:lnTo>
                  <a:pt x="3043238" y="4056444"/>
                </a:lnTo>
                <a:cubicBezTo>
                  <a:pt x="3043238" y="4115640"/>
                  <a:pt x="2995251" y="4163627"/>
                  <a:pt x="2936055" y="4163627"/>
                </a:cubicBezTo>
                <a:lnTo>
                  <a:pt x="107183" y="4163627"/>
                </a:lnTo>
                <a:cubicBezTo>
                  <a:pt x="47987" y="4163627"/>
                  <a:pt x="0" y="4115640"/>
                  <a:pt x="0" y="4056444"/>
                </a:cubicBezTo>
                <a:lnTo>
                  <a:pt x="0" y="107183"/>
                </a:lnTo>
                <a:cubicBezTo>
                  <a:pt x="0" y="47987"/>
                  <a:pt x="47987" y="0"/>
                  <a:pt x="107183" y="0"/>
                </a:cubicBezTo>
                <a:close/>
              </a:path>
            </a:pathLst>
          </a:custGeom>
          <a:gradFill>
            <a:gsLst>
              <a:gs pos="0">
                <a:schemeClr val="accent2"/>
              </a:gs>
              <a:gs pos="100000">
                <a:schemeClr val="accent1">
                  <a:lumMod val="60000"/>
                  <a:lumOff val="40000"/>
                </a:schemeClr>
              </a:gs>
            </a:gsLst>
            <a:lin ang="2700000" scaled="1"/>
          </a:gradFill>
          <a:ln>
            <a:noFill/>
          </a:ln>
          <a:effectLst>
            <a:outerShdw blurRad="342900" dist="647700" dir="5400000" sx="90000" sy="90000" algn="t"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3859323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549435" y="894490"/>
            <a:ext cx="5094955" cy="3186958"/>
          </a:xfrm>
          <a:custGeom>
            <a:avLst/>
            <a:gdLst>
              <a:gd name="connsiteX0" fmla="*/ 0 w 5094955"/>
              <a:gd name="connsiteY0" fmla="*/ 0 h 3186958"/>
              <a:gd name="connsiteX1" fmla="*/ 5094955 w 5094955"/>
              <a:gd name="connsiteY1" fmla="*/ 0 h 3186958"/>
              <a:gd name="connsiteX2" fmla="*/ 5094955 w 5094955"/>
              <a:gd name="connsiteY2" fmla="*/ 3186958 h 3186958"/>
              <a:gd name="connsiteX3" fmla="*/ 0 w 5094955"/>
              <a:gd name="connsiteY3" fmla="*/ 3186958 h 3186958"/>
            </a:gdLst>
            <a:ahLst/>
            <a:cxnLst>
              <a:cxn ang="0">
                <a:pos x="connsiteX0" y="connsiteY0"/>
              </a:cxn>
              <a:cxn ang="0">
                <a:pos x="connsiteX1" y="connsiteY1"/>
              </a:cxn>
              <a:cxn ang="0">
                <a:pos x="connsiteX2" y="connsiteY2"/>
              </a:cxn>
              <a:cxn ang="0">
                <a:pos x="connsiteX3" y="connsiteY3"/>
              </a:cxn>
            </a:cxnLst>
            <a:rect l="l" t="t" r="r" b="b"/>
            <a:pathLst>
              <a:path w="5094955" h="3186958">
                <a:moveTo>
                  <a:pt x="0" y="0"/>
                </a:moveTo>
                <a:lnTo>
                  <a:pt x="5094955" y="0"/>
                </a:lnTo>
                <a:lnTo>
                  <a:pt x="5094955" y="3186958"/>
                </a:lnTo>
                <a:lnTo>
                  <a:pt x="0" y="3186958"/>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111435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56827" y="1244259"/>
            <a:ext cx="6678749" cy="4177642"/>
          </a:xfrm>
          <a:custGeom>
            <a:avLst/>
            <a:gdLst>
              <a:gd name="connsiteX0" fmla="*/ 0 w 5094955"/>
              <a:gd name="connsiteY0" fmla="*/ 0 h 3186958"/>
              <a:gd name="connsiteX1" fmla="*/ 5094955 w 5094955"/>
              <a:gd name="connsiteY1" fmla="*/ 0 h 3186958"/>
              <a:gd name="connsiteX2" fmla="*/ 5094955 w 5094955"/>
              <a:gd name="connsiteY2" fmla="*/ 3186958 h 3186958"/>
              <a:gd name="connsiteX3" fmla="*/ 0 w 5094955"/>
              <a:gd name="connsiteY3" fmla="*/ 3186958 h 3186958"/>
            </a:gdLst>
            <a:ahLst/>
            <a:cxnLst>
              <a:cxn ang="0">
                <a:pos x="connsiteX0" y="connsiteY0"/>
              </a:cxn>
              <a:cxn ang="0">
                <a:pos x="connsiteX1" y="connsiteY1"/>
              </a:cxn>
              <a:cxn ang="0">
                <a:pos x="connsiteX2" y="connsiteY2"/>
              </a:cxn>
              <a:cxn ang="0">
                <a:pos x="connsiteX3" y="connsiteY3"/>
              </a:cxn>
            </a:cxnLst>
            <a:rect l="l" t="t" r="r" b="b"/>
            <a:pathLst>
              <a:path w="5094955" h="3186958">
                <a:moveTo>
                  <a:pt x="0" y="0"/>
                </a:moveTo>
                <a:lnTo>
                  <a:pt x="5094955" y="0"/>
                </a:lnTo>
                <a:lnTo>
                  <a:pt x="5094955" y="3186958"/>
                </a:lnTo>
                <a:lnTo>
                  <a:pt x="0" y="3186958"/>
                </a:lnTo>
                <a:close/>
              </a:path>
            </a:pathLst>
          </a:custGeom>
          <a:gradFill flip="none" rotWithShape="1">
            <a:gsLst>
              <a:gs pos="0">
                <a:schemeClr val="accent2"/>
              </a:gs>
              <a:gs pos="100000">
                <a:schemeClr val="accent1">
                  <a:lumMod val="60000"/>
                  <a:lumOff val="40000"/>
                </a:schemeClr>
              </a:gs>
            </a:gsLst>
            <a:lin ang="2700000" scaled="1"/>
            <a:tileRect/>
          </a:gradFill>
        </p:spPr>
        <p:txBody>
          <a:bodyPr wrap="square">
            <a:noAutofit/>
          </a:bodyPr>
          <a:lstStyle/>
          <a:p>
            <a:endParaRPr lang="en-US"/>
          </a:p>
        </p:txBody>
      </p:sp>
    </p:spTree>
    <p:extLst>
      <p:ext uri="{BB962C8B-B14F-4D97-AF65-F5344CB8AC3E}">
        <p14:creationId xmlns:p14="http://schemas.microsoft.com/office/powerpoint/2010/main" val="353643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096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Tree>
    <p:extLst>
      <p:ext uri="{BB962C8B-B14F-4D97-AF65-F5344CB8AC3E}">
        <p14:creationId xmlns:p14="http://schemas.microsoft.com/office/powerpoint/2010/main" val="1349875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8334376" y="613232"/>
            <a:ext cx="3857624" cy="5423586"/>
          </a:xfrm>
          <a:custGeom>
            <a:avLst/>
            <a:gdLst>
              <a:gd name="connsiteX0" fmla="*/ 0 w 3857624"/>
              <a:gd name="connsiteY0" fmla="*/ 0 h 5423586"/>
              <a:gd name="connsiteX1" fmla="*/ 3857624 w 3857624"/>
              <a:gd name="connsiteY1" fmla="*/ 0 h 5423586"/>
              <a:gd name="connsiteX2" fmla="*/ 3857624 w 3857624"/>
              <a:gd name="connsiteY2" fmla="*/ 5423586 h 5423586"/>
              <a:gd name="connsiteX3" fmla="*/ 0 w 3857624"/>
              <a:gd name="connsiteY3" fmla="*/ 5423586 h 5423586"/>
            </a:gdLst>
            <a:ahLst/>
            <a:cxnLst>
              <a:cxn ang="0">
                <a:pos x="connsiteX0" y="connsiteY0"/>
              </a:cxn>
              <a:cxn ang="0">
                <a:pos x="connsiteX1" y="connsiteY1"/>
              </a:cxn>
              <a:cxn ang="0">
                <a:pos x="connsiteX2" y="connsiteY2"/>
              </a:cxn>
              <a:cxn ang="0">
                <a:pos x="connsiteX3" y="connsiteY3"/>
              </a:cxn>
            </a:cxnLst>
            <a:rect l="l" t="t" r="r" b="b"/>
            <a:pathLst>
              <a:path w="3857624" h="5423586">
                <a:moveTo>
                  <a:pt x="0" y="0"/>
                </a:moveTo>
                <a:lnTo>
                  <a:pt x="3857624" y="0"/>
                </a:lnTo>
                <a:lnTo>
                  <a:pt x="3857624" y="5423586"/>
                </a:lnTo>
                <a:lnTo>
                  <a:pt x="0" y="5423586"/>
                </a:lnTo>
                <a:close/>
              </a:path>
            </a:pathLst>
          </a:custGeom>
          <a:gradFill>
            <a:gsLst>
              <a:gs pos="0">
                <a:schemeClr val="accent2"/>
              </a:gs>
              <a:gs pos="100000">
                <a:schemeClr val="accent1">
                  <a:lumMod val="60000"/>
                  <a:lumOff val="40000"/>
                </a:schemeClr>
              </a:gs>
            </a:gsLst>
            <a:lin ang="2700000" scaled="1"/>
          </a:gradFill>
          <a:effectLst>
            <a:outerShdw blurRad="546100" dist="1435100" dir="5400000" sx="80000" sy="80000" algn="t" rotWithShape="0">
              <a:prstClr val="black">
                <a:alpha val="40000"/>
              </a:prstClr>
            </a:outerShdw>
          </a:effectLst>
        </p:spPr>
        <p:txBody>
          <a:bodyPr vert="horz" wrap="square" lIns="91440" tIns="45720" rIns="91440" bIns="45720" rtlCol="0">
            <a:noAutofit/>
          </a:bodyPr>
          <a:lstStyle>
            <a:lvl1pPr>
              <a:defRPr lang="en-US"/>
            </a:lvl1pPr>
          </a:lstStyle>
          <a:p>
            <a:pPr lvl="0"/>
            <a:endParaRPr lang="en-US"/>
          </a:p>
        </p:txBody>
      </p:sp>
      <p:sp>
        <p:nvSpPr>
          <p:cNvPr id="6" name="Picture Placeholder 5"/>
          <p:cNvSpPr>
            <a:spLocks noGrp="1"/>
          </p:cNvSpPr>
          <p:nvPr>
            <p:ph type="pic" sz="quarter" idx="10"/>
          </p:nvPr>
        </p:nvSpPr>
        <p:spPr>
          <a:xfrm>
            <a:off x="4064794" y="613231"/>
            <a:ext cx="4062412" cy="5423586"/>
          </a:xfrm>
          <a:custGeom>
            <a:avLst/>
            <a:gdLst>
              <a:gd name="connsiteX0" fmla="*/ 0 w 4062412"/>
              <a:gd name="connsiteY0" fmla="*/ 0 h 5423586"/>
              <a:gd name="connsiteX1" fmla="*/ 4062412 w 4062412"/>
              <a:gd name="connsiteY1" fmla="*/ 0 h 5423586"/>
              <a:gd name="connsiteX2" fmla="*/ 4062412 w 4062412"/>
              <a:gd name="connsiteY2" fmla="*/ 5423586 h 5423586"/>
              <a:gd name="connsiteX3" fmla="*/ 0 w 4062412"/>
              <a:gd name="connsiteY3" fmla="*/ 5423586 h 5423586"/>
            </a:gdLst>
            <a:ahLst/>
            <a:cxnLst>
              <a:cxn ang="0">
                <a:pos x="connsiteX0" y="connsiteY0"/>
              </a:cxn>
              <a:cxn ang="0">
                <a:pos x="connsiteX1" y="connsiteY1"/>
              </a:cxn>
              <a:cxn ang="0">
                <a:pos x="connsiteX2" y="connsiteY2"/>
              </a:cxn>
              <a:cxn ang="0">
                <a:pos x="connsiteX3" y="connsiteY3"/>
              </a:cxn>
            </a:cxnLst>
            <a:rect l="l" t="t" r="r" b="b"/>
            <a:pathLst>
              <a:path w="4062412" h="5423586">
                <a:moveTo>
                  <a:pt x="0" y="0"/>
                </a:moveTo>
                <a:lnTo>
                  <a:pt x="4062412" y="0"/>
                </a:lnTo>
                <a:lnTo>
                  <a:pt x="4062412" y="5423586"/>
                </a:lnTo>
                <a:lnTo>
                  <a:pt x="0" y="5423586"/>
                </a:lnTo>
                <a:close/>
              </a:path>
            </a:pathLst>
          </a:custGeom>
          <a:gradFill>
            <a:gsLst>
              <a:gs pos="0">
                <a:schemeClr val="accent2"/>
              </a:gs>
              <a:gs pos="100000">
                <a:schemeClr val="accent1">
                  <a:lumMod val="60000"/>
                  <a:lumOff val="40000"/>
                </a:schemeClr>
              </a:gs>
            </a:gsLst>
            <a:lin ang="2700000" scaled="1"/>
          </a:gradFill>
          <a:effectLst>
            <a:outerShdw blurRad="546100" dist="1435100" dir="5400000" sx="80000" sy="80000" algn="t"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551766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4234107" y="0"/>
            <a:ext cx="7957893" cy="6858000"/>
          </a:xfrm>
          <a:custGeom>
            <a:avLst/>
            <a:gdLst>
              <a:gd name="connsiteX0" fmla="*/ 3304102 w 7957893"/>
              <a:gd name="connsiteY0" fmla="*/ 0 h 6858000"/>
              <a:gd name="connsiteX1" fmla="*/ 7957893 w 7957893"/>
              <a:gd name="connsiteY1" fmla="*/ 0 h 6858000"/>
              <a:gd name="connsiteX2" fmla="*/ 7957893 w 7957893"/>
              <a:gd name="connsiteY2" fmla="*/ 6858000 h 6858000"/>
              <a:gd name="connsiteX3" fmla="*/ 2280255 w 7957893"/>
              <a:gd name="connsiteY3" fmla="*/ 6858000 h 6858000"/>
              <a:gd name="connsiteX4" fmla="*/ 158900 w 7957893"/>
              <a:gd name="connsiteY4" fmla="*/ 3183705 h 6858000"/>
              <a:gd name="connsiteX5" fmla="*/ 592483 w 7957893"/>
              <a:gd name="connsiteY5" fmla="*/ 156555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7893" h="6858000">
                <a:moveTo>
                  <a:pt x="3304102" y="0"/>
                </a:moveTo>
                <a:lnTo>
                  <a:pt x="7957893" y="0"/>
                </a:lnTo>
                <a:lnTo>
                  <a:pt x="7957893" y="6858000"/>
                </a:lnTo>
                <a:lnTo>
                  <a:pt x="2280255" y="6858000"/>
                </a:lnTo>
                <a:lnTo>
                  <a:pt x="158900" y="3183705"/>
                </a:lnTo>
                <a:cubicBezTo>
                  <a:pt x="-168209" y="2617135"/>
                  <a:pt x="25912" y="1892663"/>
                  <a:pt x="592483" y="1565554"/>
                </a:cubicBezTo>
                <a:close/>
              </a:path>
            </a:pathLst>
          </a:custGeom>
          <a:gradFill>
            <a:gsLst>
              <a:gs pos="0">
                <a:schemeClr val="accent2"/>
              </a:gs>
              <a:gs pos="100000">
                <a:schemeClr val="accent1">
                  <a:lumMod val="60000"/>
                  <a:lumOff val="40000"/>
                </a:schemeClr>
              </a:gs>
            </a:gsLst>
            <a:lin ang="2700000" scaled="1"/>
          </a:gradFill>
          <a:effectLst/>
        </p:spPr>
        <p:txBody>
          <a:bodyPr vert="horz" wrap="square" lIns="91440" tIns="45720" rIns="91440" bIns="45720" rtlCol="0">
            <a:noAutofit/>
          </a:bodyPr>
          <a:lstStyle>
            <a:lvl1pPr>
              <a:defRPr lang="en-US"/>
            </a:lvl1pPr>
          </a:lstStyle>
          <a:p>
            <a:pPr lvl="0"/>
            <a:endParaRPr lang="en-US"/>
          </a:p>
        </p:txBody>
      </p:sp>
    </p:spTree>
    <p:extLst>
      <p:ext uri="{BB962C8B-B14F-4D97-AF65-F5344CB8AC3E}">
        <p14:creationId xmlns:p14="http://schemas.microsoft.com/office/powerpoint/2010/main" val="2345820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1927101" y="-322088"/>
            <a:ext cx="7457235" cy="7457236"/>
          </a:xfrm>
          <a:custGeom>
            <a:avLst/>
            <a:gdLst>
              <a:gd name="connsiteX0" fmla="*/ 3728620 w 7457235"/>
              <a:gd name="connsiteY0" fmla="*/ 0 h 7457236"/>
              <a:gd name="connsiteX1" fmla="*/ 4208678 w 7457235"/>
              <a:gd name="connsiteY1" fmla="*/ 198846 h 7457236"/>
              <a:gd name="connsiteX2" fmla="*/ 7258391 w 7457235"/>
              <a:gd name="connsiteY2" fmla="*/ 3248562 h 7457236"/>
              <a:gd name="connsiteX3" fmla="*/ 7258391 w 7457235"/>
              <a:gd name="connsiteY3" fmla="*/ 4208673 h 7457236"/>
              <a:gd name="connsiteX4" fmla="*/ 4208678 w 7457235"/>
              <a:gd name="connsiteY4" fmla="*/ 7258390 h 7457236"/>
              <a:gd name="connsiteX5" fmla="*/ 3248563 w 7457235"/>
              <a:gd name="connsiteY5" fmla="*/ 7258390 h 7457236"/>
              <a:gd name="connsiteX6" fmla="*/ 198847 w 7457235"/>
              <a:gd name="connsiteY6" fmla="*/ 4208673 h 7457236"/>
              <a:gd name="connsiteX7" fmla="*/ 198847 w 7457235"/>
              <a:gd name="connsiteY7" fmla="*/ 3248562 h 7457236"/>
              <a:gd name="connsiteX8" fmla="*/ 3248563 w 7457235"/>
              <a:gd name="connsiteY8" fmla="*/ 198846 h 7457236"/>
              <a:gd name="connsiteX9" fmla="*/ 3728620 w 7457235"/>
              <a:gd name="connsiteY9" fmla="*/ 0 h 74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57235" h="7457236">
                <a:moveTo>
                  <a:pt x="3728620" y="0"/>
                </a:moveTo>
                <a:cubicBezTo>
                  <a:pt x="3902366" y="0"/>
                  <a:pt x="4076112" y="66283"/>
                  <a:pt x="4208678" y="198846"/>
                </a:cubicBezTo>
                <a:lnTo>
                  <a:pt x="7258391" y="3248562"/>
                </a:lnTo>
                <a:cubicBezTo>
                  <a:pt x="7523517" y="3513691"/>
                  <a:pt x="7523517" y="3943548"/>
                  <a:pt x="7258391" y="4208673"/>
                </a:cubicBezTo>
                <a:lnTo>
                  <a:pt x="4208678" y="7258390"/>
                </a:lnTo>
                <a:cubicBezTo>
                  <a:pt x="3943549" y="7523518"/>
                  <a:pt x="3513692" y="7523518"/>
                  <a:pt x="3248563" y="7258390"/>
                </a:cubicBezTo>
                <a:lnTo>
                  <a:pt x="198847" y="4208673"/>
                </a:lnTo>
                <a:cubicBezTo>
                  <a:pt x="-66282" y="3943548"/>
                  <a:pt x="-66282" y="3513691"/>
                  <a:pt x="198847" y="3248562"/>
                </a:cubicBezTo>
                <a:lnTo>
                  <a:pt x="3248563" y="198846"/>
                </a:lnTo>
                <a:cubicBezTo>
                  <a:pt x="3381126" y="66283"/>
                  <a:pt x="3554874" y="0"/>
                  <a:pt x="3728620" y="0"/>
                </a:cubicBezTo>
                <a:close/>
              </a:path>
            </a:pathLst>
          </a:custGeom>
          <a:gradFill>
            <a:gsLst>
              <a:gs pos="0">
                <a:schemeClr val="accent2"/>
              </a:gs>
              <a:gs pos="100000">
                <a:schemeClr val="accent1">
                  <a:lumMod val="60000"/>
                  <a:lumOff val="40000"/>
                </a:schemeClr>
              </a:gs>
            </a:gsLst>
            <a:lin ang="2700000" scaled="1"/>
          </a:gradFill>
          <a:effectLst/>
        </p:spPr>
        <p:txBody>
          <a:bodyPr vert="horz" wrap="square" lIns="91440" tIns="45720" rIns="91440" bIns="45720" rtlCol="0">
            <a:noAutofit/>
          </a:bodyPr>
          <a:lstStyle>
            <a:lvl1pPr>
              <a:defRPr lang="en-US"/>
            </a:lvl1pPr>
          </a:lstStyle>
          <a:p>
            <a:pPr lvl="0"/>
            <a:endParaRPr lang="en-US"/>
          </a:p>
        </p:txBody>
      </p:sp>
      <p:sp>
        <p:nvSpPr>
          <p:cNvPr id="10" name="Picture Placeholder 9"/>
          <p:cNvSpPr>
            <a:spLocks noGrp="1"/>
          </p:cNvSpPr>
          <p:nvPr>
            <p:ph type="pic" sz="quarter" idx="12"/>
          </p:nvPr>
        </p:nvSpPr>
        <p:spPr>
          <a:xfrm>
            <a:off x="3404307" y="526985"/>
            <a:ext cx="2670048" cy="2670048"/>
          </a:xfrm>
          <a:custGeom>
            <a:avLst/>
            <a:gdLst>
              <a:gd name="connsiteX0" fmla="*/ 3728620 w 7457235"/>
              <a:gd name="connsiteY0" fmla="*/ 0 h 7457236"/>
              <a:gd name="connsiteX1" fmla="*/ 4208678 w 7457235"/>
              <a:gd name="connsiteY1" fmla="*/ 198846 h 7457236"/>
              <a:gd name="connsiteX2" fmla="*/ 7258391 w 7457235"/>
              <a:gd name="connsiteY2" fmla="*/ 3248562 h 7457236"/>
              <a:gd name="connsiteX3" fmla="*/ 7258391 w 7457235"/>
              <a:gd name="connsiteY3" fmla="*/ 4208673 h 7457236"/>
              <a:gd name="connsiteX4" fmla="*/ 4208678 w 7457235"/>
              <a:gd name="connsiteY4" fmla="*/ 7258390 h 7457236"/>
              <a:gd name="connsiteX5" fmla="*/ 3248563 w 7457235"/>
              <a:gd name="connsiteY5" fmla="*/ 7258390 h 7457236"/>
              <a:gd name="connsiteX6" fmla="*/ 198847 w 7457235"/>
              <a:gd name="connsiteY6" fmla="*/ 4208673 h 7457236"/>
              <a:gd name="connsiteX7" fmla="*/ 198847 w 7457235"/>
              <a:gd name="connsiteY7" fmla="*/ 3248562 h 7457236"/>
              <a:gd name="connsiteX8" fmla="*/ 3248563 w 7457235"/>
              <a:gd name="connsiteY8" fmla="*/ 198846 h 7457236"/>
              <a:gd name="connsiteX9" fmla="*/ 3728620 w 7457235"/>
              <a:gd name="connsiteY9" fmla="*/ 0 h 74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57235" h="7457236">
                <a:moveTo>
                  <a:pt x="3728620" y="0"/>
                </a:moveTo>
                <a:cubicBezTo>
                  <a:pt x="3902366" y="0"/>
                  <a:pt x="4076112" y="66283"/>
                  <a:pt x="4208678" y="198846"/>
                </a:cubicBezTo>
                <a:lnTo>
                  <a:pt x="7258391" y="3248562"/>
                </a:lnTo>
                <a:cubicBezTo>
                  <a:pt x="7523517" y="3513691"/>
                  <a:pt x="7523517" y="3943548"/>
                  <a:pt x="7258391" y="4208673"/>
                </a:cubicBezTo>
                <a:lnTo>
                  <a:pt x="4208678" y="7258390"/>
                </a:lnTo>
                <a:cubicBezTo>
                  <a:pt x="3943549" y="7523518"/>
                  <a:pt x="3513692" y="7523518"/>
                  <a:pt x="3248563" y="7258390"/>
                </a:cubicBezTo>
                <a:lnTo>
                  <a:pt x="198847" y="4208673"/>
                </a:lnTo>
                <a:cubicBezTo>
                  <a:pt x="-66282" y="3943548"/>
                  <a:pt x="-66282" y="3513691"/>
                  <a:pt x="198847" y="3248562"/>
                </a:cubicBezTo>
                <a:lnTo>
                  <a:pt x="3248563" y="198846"/>
                </a:lnTo>
                <a:cubicBezTo>
                  <a:pt x="3381126" y="66283"/>
                  <a:pt x="3554874" y="0"/>
                  <a:pt x="3728620" y="0"/>
                </a:cubicBezTo>
                <a:close/>
              </a:path>
            </a:pathLst>
          </a:custGeom>
          <a:gradFill>
            <a:gsLst>
              <a:gs pos="0">
                <a:schemeClr val="accent2"/>
              </a:gs>
              <a:gs pos="100000">
                <a:schemeClr val="accent1">
                  <a:lumMod val="60000"/>
                  <a:lumOff val="40000"/>
                </a:schemeClr>
              </a:gs>
            </a:gsLst>
            <a:lin ang="2700000" scaled="1"/>
          </a:gradFill>
          <a:effectLst>
            <a:outerShdw blurRad="647700" dist="990600" dir="5400000" sx="80000" sy="80000" algn="t" rotWithShape="0">
              <a:prstClr val="black">
                <a:alpha val="40000"/>
              </a:prstClr>
            </a:outerShdw>
          </a:effectLst>
        </p:spPr>
        <p:txBody>
          <a:bodyPr vert="horz" wrap="square" lIns="91440" tIns="45720" rIns="91440" bIns="45720" rtlCol="0">
            <a:noAutofit/>
          </a:bodyPr>
          <a:lstStyle>
            <a:lvl1pPr>
              <a:defRPr lang="en-US"/>
            </a:lvl1pPr>
          </a:lstStyle>
          <a:p>
            <a:pPr lvl="0"/>
            <a:endParaRPr lang="en-US"/>
          </a:p>
        </p:txBody>
      </p:sp>
      <p:sp>
        <p:nvSpPr>
          <p:cNvPr id="12" name="Picture Placeholder 11"/>
          <p:cNvSpPr>
            <a:spLocks noGrp="1"/>
          </p:cNvSpPr>
          <p:nvPr>
            <p:ph type="pic" sz="quarter" idx="13"/>
          </p:nvPr>
        </p:nvSpPr>
        <p:spPr>
          <a:xfrm>
            <a:off x="4960059" y="2127185"/>
            <a:ext cx="2670048" cy="2670048"/>
          </a:xfrm>
          <a:custGeom>
            <a:avLst/>
            <a:gdLst>
              <a:gd name="connsiteX0" fmla="*/ 3728620 w 7457235"/>
              <a:gd name="connsiteY0" fmla="*/ 0 h 7457236"/>
              <a:gd name="connsiteX1" fmla="*/ 4208678 w 7457235"/>
              <a:gd name="connsiteY1" fmla="*/ 198846 h 7457236"/>
              <a:gd name="connsiteX2" fmla="*/ 7258391 w 7457235"/>
              <a:gd name="connsiteY2" fmla="*/ 3248562 h 7457236"/>
              <a:gd name="connsiteX3" fmla="*/ 7258391 w 7457235"/>
              <a:gd name="connsiteY3" fmla="*/ 4208673 h 7457236"/>
              <a:gd name="connsiteX4" fmla="*/ 4208678 w 7457235"/>
              <a:gd name="connsiteY4" fmla="*/ 7258390 h 7457236"/>
              <a:gd name="connsiteX5" fmla="*/ 3248563 w 7457235"/>
              <a:gd name="connsiteY5" fmla="*/ 7258390 h 7457236"/>
              <a:gd name="connsiteX6" fmla="*/ 198847 w 7457235"/>
              <a:gd name="connsiteY6" fmla="*/ 4208673 h 7457236"/>
              <a:gd name="connsiteX7" fmla="*/ 198847 w 7457235"/>
              <a:gd name="connsiteY7" fmla="*/ 3248562 h 7457236"/>
              <a:gd name="connsiteX8" fmla="*/ 3248563 w 7457235"/>
              <a:gd name="connsiteY8" fmla="*/ 198846 h 7457236"/>
              <a:gd name="connsiteX9" fmla="*/ 3728620 w 7457235"/>
              <a:gd name="connsiteY9" fmla="*/ 0 h 74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57235" h="7457236">
                <a:moveTo>
                  <a:pt x="3728620" y="0"/>
                </a:moveTo>
                <a:cubicBezTo>
                  <a:pt x="3902366" y="0"/>
                  <a:pt x="4076112" y="66283"/>
                  <a:pt x="4208678" y="198846"/>
                </a:cubicBezTo>
                <a:lnTo>
                  <a:pt x="7258391" y="3248562"/>
                </a:lnTo>
                <a:cubicBezTo>
                  <a:pt x="7523517" y="3513691"/>
                  <a:pt x="7523517" y="3943548"/>
                  <a:pt x="7258391" y="4208673"/>
                </a:cubicBezTo>
                <a:lnTo>
                  <a:pt x="4208678" y="7258390"/>
                </a:lnTo>
                <a:cubicBezTo>
                  <a:pt x="3943549" y="7523518"/>
                  <a:pt x="3513692" y="7523518"/>
                  <a:pt x="3248563" y="7258390"/>
                </a:cubicBezTo>
                <a:lnTo>
                  <a:pt x="198847" y="4208673"/>
                </a:lnTo>
                <a:cubicBezTo>
                  <a:pt x="-66282" y="3943548"/>
                  <a:pt x="-66282" y="3513691"/>
                  <a:pt x="198847" y="3248562"/>
                </a:cubicBezTo>
                <a:lnTo>
                  <a:pt x="3248563" y="198846"/>
                </a:lnTo>
                <a:cubicBezTo>
                  <a:pt x="3381126" y="66283"/>
                  <a:pt x="3554874" y="0"/>
                  <a:pt x="3728620" y="0"/>
                </a:cubicBezTo>
                <a:close/>
              </a:path>
            </a:pathLst>
          </a:custGeom>
          <a:gradFill>
            <a:gsLst>
              <a:gs pos="0">
                <a:schemeClr val="accent2"/>
              </a:gs>
              <a:gs pos="100000">
                <a:schemeClr val="accent1">
                  <a:lumMod val="60000"/>
                  <a:lumOff val="40000"/>
                </a:schemeClr>
              </a:gs>
            </a:gsLst>
            <a:lin ang="2700000" scaled="1"/>
          </a:gradFill>
          <a:effectLst>
            <a:outerShdw blurRad="647700" dist="990600" dir="5400000" sx="80000" sy="80000" algn="t" rotWithShape="0">
              <a:prstClr val="black">
                <a:alpha val="40000"/>
              </a:prstClr>
            </a:outerShdw>
          </a:effectLst>
        </p:spPr>
        <p:txBody>
          <a:bodyPr vert="horz" wrap="square" lIns="91440" tIns="45720" rIns="91440" bIns="45720" rtlCol="0">
            <a:noAutofit/>
          </a:bodyPr>
          <a:lstStyle>
            <a:lvl1pPr>
              <a:defRPr lang="en-US"/>
            </a:lvl1pPr>
          </a:lstStyle>
          <a:p>
            <a:pPr lvl="0"/>
            <a:endParaRPr lang="en-US"/>
          </a:p>
        </p:txBody>
      </p:sp>
      <p:sp>
        <p:nvSpPr>
          <p:cNvPr id="13" name="Picture Placeholder 12"/>
          <p:cNvSpPr>
            <a:spLocks noGrp="1"/>
          </p:cNvSpPr>
          <p:nvPr>
            <p:ph type="pic" sz="quarter" idx="14"/>
          </p:nvPr>
        </p:nvSpPr>
        <p:spPr>
          <a:xfrm>
            <a:off x="3404307" y="3727385"/>
            <a:ext cx="2670048" cy="2670048"/>
          </a:xfrm>
          <a:custGeom>
            <a:avLst/>
            <a:gdLst>
              <a:gd name="connsiteX0" fmla="*/ 3728620 w 7457235"/>
              <a:gd name="connsiteY0" fmla="*/ 0 h 7457236"/>
              <a:gd name="connsiteX1" fmla="*/ 4208678 w 7457235"/>
              <a:gd name="connsiteY1" fmla="*/ 198846 h 7457236"/>
              <a:gd name="connsiteX2" fmla="*/ 7258391 w 7457235"/>
              <a:gd name="connsiteY2" fmla="*/ 3248562 h 7457236"/>
              <a:gd name="connsiteX3" fmla="*/ 7258391 w 7457235"/>
              <a:gd name="connsiteY3" fmla="*/ 4208673 h 7457236"/>
              <a:gd name="connsiteX4" fmla="*/ 4208678 w 7457235"/>
              <a:gd name="connsiteY4" fmla="*/ 7258390 h 7457236"/>
              <a:gd name="connsiteX5" fmla="*/ 3248563 w 7457235"/>
              <a:gd name="connsiteY5" fmla="*/ 7258390 h 7457236"/>
              <a:gd name="connsiteX6" fmla="*/ 198847 w 7457235"/>
              <a:gd name="connsiteY6" fmla="*/ 4208673 h 7457236"/>
              <a:gd name="connsiteX7" fmla="*/ 198847 w 7457235"/>
              <a:gd name="connsiteY7" fmla="*/ 3248562 h 7457236"/>
              <a:gd name="connsiteX8" fmla="*/ 3248563 w 7457235"/>
              <a:gd name="connsiteY8" fmla="*/ 198846 h 7457236"/>
              <a:gd name="connsiteX9" fmla="*/ 3728620 w 7457235"/>
              <a:gd name="connsiteY9" fmla="*/ 0 h 745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57235" h="7457236">
                <a:moveTo>
                  <a:pt x="3728620" y="0"/>
                </a:moveTo>
                <a:cubicBezTo>
                  <a:pt x="3902366" y="0"/>
                  <a:pt x="4076112" y="66283"/>
                  <a:pt x="4208678" y="198846"/>
                </a:cubicBezTo>
                <a:lnTo>
                  <a:pt x="7258391" y="3248562"/>
                </a:lnTo>
                <a:cubicBezTo>
                  <a:pt x="7523517" y="3513691"/>
                  <a:pt x="7523517" y="3943548"/>
                  <a:pt x="7258391" y="4208673"/>
                </a:cubicBezTo>
                <a:lnTo>
                  <a:pt x="4208678" y="7258390"/>
                </a:lnTo>
                <a:cubicBezTo>
                  <a:pt x="3943549" y="7523518"/>
                  <a:pt x="3513692" y="7523518"/>
                  <a:pt x="3248563" y="7258390"/>
                </a:cubicBezTo>
                <a:lnTo>
                  <a:pt x="198847" y="4208673"/>
                </a:lnTo>
                <a:cubicBezTo>
                  <a:pt x="-66282" y="3943548"/>
                  <a:pt x="-66282" y="3513691"/>
                  <a:pt x="198847" y="3248562"/>
                </a:cubicBezTo>
                <a:lnTo>
                  <a:pt x="3248563" y="198846"/>
                </a:lnTo>
                <a:cubicBezTo>
                  <a:pt x="3381126" y="66283"/>
                  <a:pt x="3554874" y="0"/>
                  <a:pt x="3728620" y="0"/>
                </a:cubicBezTo>
                <a:close/>
              </a:path>
            </a:pathLst>
          </a:custGeom>
          <a:gradFill>
            <a:gsLst>
              <a:gs pos="0">
                <a:schemeClr val="accent2"/>
              </a:gs>
              <a:gs pos="100000">
                <a:schemeClr val="accent1">
                  <a:lumMod val="60000"/>
                  <a:lumOff val="40000"/>
                </a:schemeClr>
              </a:gs>
            </a:gsLst>
            <a:lin ang="2700000" scaled="1"/>
          </a:gradFill>
          <a:effectLst>
            <a:outerShdw blurRad="647700" dist="990600" dir="5400000" sx="80000" sy="80000" algn="t" rotWithShape="0">
              <a:prstClr val="black">
                <a:alpha val="40000"/>
              </a:prstClr>
            </a:outerShdw>
          </a:effectLst>
        </p:spPr>
        <p:txBody>
          <a:bodyPr vert="horz" wrap="square" lIns="91440" tIns="45720" rIns="91440" bIns="45720" rtlCol="0">
            <a:noAutofit/>
          </a:bodyPr>
          <a:lstStyle>
            <a:lvl1pPr>
              <a:defRPr lang="en-US"/>
            </a:lvl1pPr>
          </a:lstStyle>
          <a:p>
            <a:pPr lvl="0"/>
            <a:endParaRPr lang="en-US"/>
          </a:p>
        </p:txBody>
      </p:sp>
    </p:spTree>
    <p:extLst>
      <p:ext uri="{BB962C8B-B14F-4D97-AF65-F5344CB8AC3E}">
        <p14:creationId xmlns:p14="http://schemas.microsoft.com/office/powerpoint/2010/main" val="1330562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1019177" y="0"/>
            <a:ext cx="5076825" cy="6858000"/>
          </a:xfrm>
          <a:custGeom>
            <a:avLst/>
            <a:gdLst>
              <a:gd name="connsiteX0" fmla="*/ 0 w 5076825"/>
              <a:gd name="connsiteY0" fmla="*/ 0 h 6858000"/>
              <a:gd name="connsiteX1" fmla="*/ 5076825 w 5076825"/>
              <a:gd name="connsiteY1" fmla="*/ 0 h 6858000"/>
              <a:gd name="connsiteX2" fmla="*/ 5076825 w 5076825"/>
              <a:gd name="connsiteY2" fmla="*/ 6858000 h 6858000"/>
              <a:gd name="connsiteX3" fmla="*/ 0 w 50768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76825" h="6858000">
                <a:moveTo>
                  <a:pt x="0" y="0"/>
                </a:moveTo>
                <a:lnTo>
                  <a:pt x="5076825" y="0"/>
                </a:lnTo>
                <a:lnTo>
                  <a:pt x="5076825" y="6858000"/>
                </a:lnTo>
                <a:lnTo>
                  <a:pt x="0" y="6858000"/>
                </a:lnTo>
                <a:close/>
              </a:path>
            </a:pathLst>
          </a:custGeom>
          <a:gradFill>
            <a:gsLst>
              <a:gs pos="0">
                <a:schemeClr val="accent2"/>
              </a:gs>
              <a:gs pos="100000">
                <a:schemeClr val="accent1">
                  <a:lumMod val="60000"/>
                  <a:lumOff val="40000"/>
                </a:schemeClr>
              </a:gs>
            </a:gsLst>
            <a:lin ang="2700000" scaled="1"/>
          </a:gradFill>
          <a:effectLst/>
        </p:spPr>
        <p:txBody>
          <a:bodyPr vert="horz" wrap="square" lIns="91440" tIns="45720" rIns="91440" bIns="45720" rtlCol="0">
            <a:noAutofit/>
          </a:bodyPr>
          <a:lstStyle>
            <a:lvl1pPr>
              <a:defRPr lang="en-US"/>
            </a:lvl1pPr>
          </a:lstStyle>
          <a:p>
            <a:pPr lvl="0"/>
            <a:endParaRPr lang="en-US"/>
          </a:p>
        </p:txBody>
      </p:sp>
    </p:spTree>
    <p:extLst>
      <p:ext uri="{BB962C8B-B14F-4D97-AF65-F5344CB8AC3E}">
        <p14:creationId xmlns:p14="http://schemas.microsoft.com/office/powerpoint/2010/main" val="97763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7">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
        <p:nvSpPr>
          <p:cNvPr id="7" name="Picture Placeholder 6"/>
          <p:cNvSpPr>
            <a:spLocks noGrp="1"/>
          </p:cNvSpPr>
          <p:nvPr>
            <p:ph type="pic" sz="quarter" idx="11"/>
          </p:nvPr>
        </p:nvSpPr>
        <p:spPr>
          <a:xfrm>
            <a:off x="6096002" y="1066800"/>
            <a:ext cx="5078412" cy="4724400"/>
          </a:xfrm>
          <a:custGeom>
            <a:avLst/>
            <a:gdLst>
              <a:gd name="connsiteX0" fmla="*/ 0 w 5078412"/>
              <a:gd name="connsiteY0" fmla="*/ 0 h 4724400"/>
              <a:gd name="connsiteX1" fmla="*/ 5078412 w 5078412"/>
              <a:gd name="connsiteY1" fmla="*/ 0 h 4724400"/>
              <a:gd name="connsiteX2" fmla="*/ 5078412 w 5078412"/>
              <a:gd name="connsiteY2" fmla="*/ 4724400 h 4724400"/>
              <a:gd name="connsiteX3" fmla="*/ 0 w 5078412"/>
              <a:gd name="connsiteY3" fmla="*/ 4724400 h 4724400"/>
            </a:gdLst>
            <a:ahLst/>
            <a:cxnLst>
              <a:cxn ang="0">
                <a:pos x="connsiteX0" y="connsiteY0"/>
              </a:cxn>
              <a:cxn ang="0">
                <a:pos x="connsiteX1" y="connsiteY1"/>
              </a:cxn>
              <a:cxn ang="0">
                <a:pos x="connsiteX2" y="connsiteY2"/>
              </a:cxn>
              <a:cxn ang="0">
                <a:pos x="connsiteX3" y="connsiteY3"/>
              </a:cxn>
            </a:cxnLst>
            <a:rect l="l" t="t" r="r" b="b"/>
            <a:pathLst>
              <a:path w="5078412" h="4724400">
                <a:moveTo>
                  <a:pt x="0" y="0"/>
                </a:moveTo>
                <a:lnTo>
                  <a:pt x="5078412" y="0"/>
                </a:lnTo>
                <a:lnTo>
                  <a:pt x="5078412" y="4724400"/>
                </a:lnTo>
                <a:lnTo>
                  <a:pt x="0" y="4724400"/>
                </a:lnTo>
                <a:close/>
              </a:path>
            </a:pathLst>
          </a:custGeom>
          <a:gradFill>
            <a:gsLst>
              <a:gs pos="0">
                <a:schemeClr val="accent2"/>
              </a:gs>
              <a:gs pos="100000">
                <a:schemeClr val="accent1">
                  <a:lumMod val="60000"/>
                  <a:lumOff val="40000"/>
                </a:schemeClr>
              </a:gs>
            </a:gsLst>
            <a:lin ang="2700000" scaled="1"/>
          </a:gradFill>
          <a:effectLst>
            <a:outerShdw blurRad="546100" dist="1435100" dir="5400000" sx="80000" sy="80000" algn="t"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1306723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8">
    <p:bg>
      <p:bgPr>
        <a:gradFill>
          <a:gsLst>
            <a:gs pos="0">
              <a:schemeClr val="accent2"/>
            </a:gs>
            <a:gs pos="100000">
              <a:schemeClr val="accent1"/>
            </a:gs>
          </a:gsLst>
          <a:lin ang="5400000" scaled="1"/>
        </a:gra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gradFill flip="none" rotWithShape="1">
            <a:gsLst>
              <a:gs pos="0">
                <a:schemeClr val="accent2"/>
              </a:gs>
              <a:gs pos="100000">
                <a:schemeClr val="accent1">
                  <a:lumMod val="60000"/>
                  <a:lumOff val="40000"/>
                </a:schemeClr>
              </a:gs>
            </a:gsLst>
            <a:lin ang="2700000" scaled="1"/>
            <a:tileRect/>
          </a:gradFill>
        </p:spPr>
        <p:txBody>
          <a:bodyPr/>
          <a:lstStyle/>
          <a:p>
            <a:endParaRPr lang="en-US"/>
          </a:p>
        </p:txBody>
      </p:sp>
      <p:sp>
        <p:nvSpPr>
          <p:cNvPr id="5" name="Picture Placeholder 4"/>
          <p:cNvSpPr>
            <a:spLocks noGrp="1"/>
          </p:cNvSpPr>
          <p:nvPr>
            <p:ph type="pic" sz="quarter" idx="11"/>
          </p:nvPr>
        </p:nvSpPr>
        <p:spPr>
          <a:xfrm>
            <a:off x="2030416" y="1334548"/>
            <a:ext cx="3705101" cy="3705101"/>
          </a:xfrm>
          <a:custGeom>
            <a:avLst/>
            <a:gdLst>
              <a:gd name="connsiteX0" fmla="*/ 1852552 w 3705101"/>
              <a:gd name="connsiteY0" fmla="*/ 0 h 3705101"/>
              <a:gd name="connsiteX1" fmla="*/ 2091066 w 3705101"/>
              <a:gd name="connsiteY1" fmla="*/ 98796 h 3705101"/>
              <a:gd name="connsiteX2" fmla="*/ 3606306 w 3705101"/>
              <a:gd name="connsiteY2" fmla="*/ 1614037 h 3705101"/>
              <a:gd name="connsiteX3" fmla="*/ 3606306 w 3705101"/>
              <a:gd name="connsiteY3" fmla="*/ 2091065 h 3705101"/>
              <a:gd name="connsiteX4" fmla="*/ 2091066 w 3705101"/>
              <a:gd name="connsiteY4" fmla="*/ 3606305 h 3705101"/>
              <a:gd name="connsiteX5" fmla="*/ 1614037 w 3705101"/>
              <a:gd name="connsiteY5" fmla="*/ 3606305 h 3705101"/>
              <a:gd name="connsiteX6" fmla="*/ 98796 w 3705101"/>
              <a:gd name="connsiteY6" fmla="*/ 2091065 h 3705101"/>
              <a:gd name="connsiteX7" fmla="*/ 98796 w 3705101"/>
              <a:gd name="connsiteY7" fmla="*/ 1614037 h 3705101"/>
              <a:gd name="connsiteX8" fmla="*/ 1614037 w 3705101"/>
              <a:gd name="connsiteY8" fmla="*/ 98796 h 3705101"/>
              <a:gd name="connsiteX9" fmla="*/ 1852552 w 3705101"/>
              <a:gd name="connsiteY9" fmla="*/ 0 h 370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05101" h="3705101">
                <a:moveTo>
                  <a:pt x="1852552" y="0"/>
                </a:moveTo>
                <a:cubicBezTo>
                  <a:pt x="1938877" y="0"/>
                  <a:pt x="2025202" y="32932"/>
                  <a:pt x="2091066" y="98796"/>
                </a:cubicBezTo>
                <a:lnTo>
                  <a:pt x="3606306" y="1614037"/>
                </a:lnTo>
                <a:cubicBezTo>
                  <a:pt x="3738033" y="1745765"/>
                  <a:pt x="3738033" y="1959338"/>
                  <a:pt x="3606306" y="2091065"/>
                </a:cubicBezTo>
                <a:lnTo>
                  <a:pt x="2091066" y="3606305"/>
                </a:lnTo>
                <a:cubicBezTo>
                  <a:pt x="1959338" y="3738034"/>
                  <a:pt x="1745765" y="3738034"/>
                  <a:pt x="1614037" y="3606305"/>
                </a:cubicBezTo>
                <a:lnTo>
                  <a:pt x="98796" y="2091065"/>
                </a:lnTo>
                <a:cubicBezTo>
                  <a:pt x="-32932" y="1959338"/>
                  <a:pt x="-32932" y="1745765"/>
                  <a:pt x="98796" y="1614037"/>
                </a:cubicBezTo>
                <a:lnTo>
                  <a:pt x="1614037" y="98796"/>
                </a:lnTo>
                <a:cubicBezTo>
                  <a:pt x="1679901" y="32932"/>
                  <a:pt x="1766227" y="0"/>
                  <a:pt x="1852552" y="0"/>
                </a:cubicBezTo>
                <a:close/>
              </a:path>
            </a:pathLst>
          </a:custGeom>
          <a:gradFill>
            <a:gsLst>
              <a:gs pos="0">
                <a:schemeClr val="accent2"/>
              </a:gs>
              <a:gs pos="100000">
                <a:schemeClr val="accent1">
                  <a:lumMod val="60000"/>
                  <a:lumOff val="40000"/>
                </a:schemeClr>
              </a:gs>
            </a:gsLst>
            <a:lin ang="2700000" scaled="1"/>
          </a:gradFill>
          <a:effectLst>
            <a:outerShdw blurRad="546100" dist="1435100" dir="5400000" sx="80000" sy="80000" algn="t" rotWithShape="0">
              <a:prstClr val="black">
                <a:alpha val="40000"/>
              </a:prstClr>
            </a:outerShdw>
          </a:effectLst>
        </p:spPr>
        <p:txBody>
          <a:bodyPr wrap="square">
            <a:noAutofit/>
          </a:bodyPr>
          <a:lstStyle/>
          <a:p>
            <a:endParaRPr lang="en-US"/>
          </a:p>
        </p:txBody>
      </p:sp>
    </p:spTree>
    <p:extLst>
      <p:ext uri="{BB962C8B-B14F-4D97-AF65-F5344CB8AC3E}">
        <p14:creationId xmlns:p14="http://schemas.microsoft.com/office/powerpoint/2010/main" val="1412640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D821D8-1706-441C-A329-C3069FA59F5D}" type="datetimeFigureOut">
              <a:rPr lang="en-US" smtClean="0"/>
              <a:t>12/23/2019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34CBD9-EA76-4F21-A540-FC6942B3DDFE}" type="slidenum">
              <a:rPr lang="en-US" smtClean="0"/>
              <a:t>‹#›</a:t>
            </a:fld>
            <a:endParaRPr lang="en-US"/>
          </a:p>
        </p:txBody>
      </p:sp>
    </p:spTree>
    <p:extLst>
      <p:ext uri="{BB962C8B-B14F-4D97-AF65-F5344CB8AC3E}">
        <p14:creationId xmlns:p14="http://schemas.microsoft.com/office/powerpoint/2010/main" val="3250872157"/>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79"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userDrawn="1">
          <p15:clr>
            <a:srgbClr val="F26B43"/>
          </p15:clr>
        </p15:guide>
        <p15:guide id="2" pos="1279" userDrawn="1">
          <p15:clr>
            <a:srgbClr val="F26B43"/>
          </p15:clr>
        </p15:guide>
        <p15:guide id="3" pos="1920" userDrawn="1">
          <p15:clr>
            <a:srgbClr val="F26B43"/>
          </p15:clr>
        </p15:guide>
        <p15:guide id="4" pos="2559" userDrawn="1">
          <p15:clr>
            <a:srgbClr val="F26B43"/>
          </p15:clr>
        </p15:guide>
        <p15:guide id="5" pos="3201" userDrawn="1">
          <p15:clr>
            <a:srgbClr val="F26B43"/>
          </p15:clr>
        </p15:guide>
        <p15:guide id="6" pos="7039" userDrawn="1">
          <p15:clr>
            <a:srgbClr val="F26B43"/>
          </p15:clr>
        </p15:guide>
        <p15:guide id="7" pos="6402" userDrawn="1">
          <p15:clr>
            <a:srgbClr val="F26B43"/>
          </p15:clr>
        </p15:guide>
        <p15:guide id="8" pos="5760" userDrawn="1">
          <p15:clr>
            <a:srgbClr val="F26B43"/>
          </p15:clr>
        </p15:guide>
        <p15:guide id="9" pos="5118" userDrawn="1">
          <p15:clr>
            <a:srgbClr val="F26B43"/>
          </p15:clr>
        </p15:guide>
        <p15:guide id="10" pos="4481" userDrawn="1">
          <p15:clr>
            <a:srgbClr val="F26B43"/>
          </p15:clr>
        </p15:guide>
        <p15:guide id="11"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slideLayout" Target="../slideLayouts/slideLayout11.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8.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9.xml"/><Relationship Id="rId5" Type="http://schemas.openxmlformats.org/officeDocument/2006/relationships/image" Target="../media/image38.jpeg"/><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0.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1.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20.png"/><Relationship Id="rId1" Type="http://schemas.openxmlformats.org/officeDocument/2006/relationships/slideLayout" Target="../slideLayouts/slideLayout23.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chemeClr val="accent1"/>
            </a:gs>
            <a:gs pos="23000">
              <a:srgbClr val="374165"/>
            </a:gs>
            <a:gs pos="0">
              <a:schemeClr val="accent2"/>
            </a:gs>
          </a:gsLst>
          <a:lin ang="5400000" scaled="1"/>
        </a:gra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95311A57-B47A-41BD-8390-38C1A30D6C1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grpSp>
        <p:nvGrpSpPr>
          <p:cNvPr id="2" name="Group 1"/>
          <p:cNvGrpSpPr/>
          <p:nvPr/>
        </p:nvGrpSpPr>
        <p:grpSpPr>
          <a:xfrm>
            <a:off x="3917359" y="2497976"/>
            <a:ext cx="5117912" cy="2273396"/>
            <a:chOff x="3917359" y="2497976"/>
            <a:chExt cx="5117912" cy="2273396"/>
          </a:xfrm>
        </p:grpSpPr>
        <p:sp>
          <p:nvSpPr>
            <p:cNvPr id="7" name="TextBox 6"/>
            <p:cNvSpPr txBox="1"/>
            <p:nvPr/>
          </p:nvSpPr>
          <p:spPr>
            <a:xfrm>
              <a:off x="3917359" y="2497976"/>
              <a:ext cx="4357283" cy="1862048"/>
            </a:xfrm>
            <a:prstGeom prst="rect">
              <a:avLst/>
            </a:prstGeom>
            <a:noFill/>
          </p:spPr>
          <p:txBody>
            <a:bodyPr wrap="none" rtlCol="0">
              <a:spAutoFit/>
            </a:bodyPr>
            <a:lstStyle/>
            <a:p>
              <a:pPr algn="ctr"/>
              <a:r>
                <a:rPr lang="en-US" sz="11500" b="1">
                  <a:solidFill>
                    <a:schemeClr val="bg1"/>
                  </a:solidFill>
                </a:rPr>
                <a:t>Xapa</a:t>
              </a:r>
            </a:p>
          </p:txBody>
        </p:sp>
        <p:sp>
          <p:nvSpPr>
            <p:cNvPr id="6" name="TextBox 5"/>
            <p:cNvSpPr txBox="1"/>
            <p:nvPr/>
          </p:nvSpPr>
          <p:spPr>
            <a:xfrm>
              <a:off x="6220078" y="3571043"/>
              <a:ext cx="2815193" cy="1200329"/>
            </a:xfrm>
            <a:prstGeom prst="rect">
              <a:avLst/>
            </a:prstGeom>
            <a:noFill/>
          </p:spPr>
          <p:txBody>
            <a:bodyPr wrap="none" rtlCol="0">
              <a:spAutoFit/>
            </a:bodyPr>
            <a:lstStyle/>
            <a:p>
              <a:pPr algn="ctr"/>
              <a:r>
                <a:rPr lang="en-US" sz="3600">
                  <a:solidFill>
                    <a:schemeClr val="accent6"/>
                  </a:solidFill>
                  <a:latin typeface="Reey" panose="00000500000000000000" pitchFamily="50" charset="0"/>
                </a:rPr>
                <a:t>Presentation</a:t>
              </a:r>
            </a:p>
            <a:p>
              <a:pPr algn="ctr"/>
              <a:r>
                <a:rPr lang="en-US" sz="3600">
                  <a:solidFill>
                    <a:schemeClr val="accent6"/>
                  </a:solidFill>
                  <a:latin typeface="Reey" panose="00000500000000000000" pitchFamily="50" charset="0"/>
                </a:rPr>
                <a:t>Template</a:t>
              </a:r>
            </a:p>
          </p:txBody>
        </p:sp>
      </p:grpSp>
    </p:spTree>
    <p:extLst>
      <p:ext uri="{BB962C8B-B14F-4D97-AF65-F5344CB8AC3E}">
        <p14:creationId xmlns:p14="http://schemas.microsoft.com/office/powerpoint/2010/main" val="165561264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049681D1-ADBE-4973-A552-45E30729E75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pic>
        <p:nvPicPr>
          <p:cNvPr id="11" name="图片占位符 10">
            <a:extLst>
              <a:ext uri="{FF2B5EF4-FFF2-40B4-BE49-F238E27FC236}">
                <a16:creationId xmlns:a16="http://schemas.microsoft.com/office/drawing/2014/main" id="{B75ECC62-81D7-497C-8B69-60B7811D792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2788" b="12788"/>
          <a:stretch>
            <a:fillRect/>
          </a:stretch>
        </p:blipFill>
        <p:spPr/>
      </p:pic>
      <p:sp>
        <p:nvSpPr>
          <p:cNvPr id="20" name="Rounded Rectangle 19"/>
          <p:cNvSpPr/>
          <p:nvPr/>
        </p:nvSpPr>
        <p:spPr>
          <a:xfrm>
            <a:off x="2044163" y="3518895"/>
            <a:ext cx="5069425" cy="1933970"/>
          </a:xfrm>
          <a:prstGeom prst="roundRect">
            <a:avLst>
              <a:gd name="adj" fmla="val 4932"/>
            </a:avLst>
          </a:prstGeom>
          <a:solidFill>
            <a:schemeClr val="bg1"/>
          </a:solidFill>
          <a:ln>
            <a:noFill/>
          </a:ln>
          <a:effectLst>
            <a:outerShdw blurRad="546100" dist="762000" dir="5400000" sx="80000" sy="8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2006601" y="1273444"/>
            <a:ext cx="5106987" cy="1938992"/>
          </a:xfrm>
          <a:prstGeom prst="rect">
            <a:avLst/>
          </a:prstGeom>
          <a:noFill/>
        </p:spPr>
        <p:txBody>
          <a:bodyPr wrap="square" rtlCol="0">
            <a:spAutoFit/>
          </a:bodyPr>
          <a:lstStyle/>
          <a:p>
            <a:r>
              <a:rPr lang="en-US" sz="4000" b="1">
                <a:solidFill>
                  <a:schemeClr val="bg1"/>
                </a:solidFill>
              </a:rPr>
              <a:t>Boldness has genius and power and magic in it</a:t>
            </a:r>
          </a:p>
        </p:txBody>
      </p:sp>
      <p:sp>
        <p:nvSpPr>
          <p:cNvPr id="7" name="Title 1"/>
          <p:cNvSpPr txBox="1">
            <a:spLocks/>
          </p:cNvSpPr>
          <p:nvPr/>
        </p:nvSpPr>
        <p:spPr>
          <a:xfrm>
            <a:off x="2667000" y="3885716"/>
            <a:ext cx="4210050" cy="1200329"/>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accent2"/>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p:txBody>
      </p:sp>
      <p:sp>
        <p:nvSpPr>
          <p:cNvPr id="23" name="Freeform 22"/>
          <p:cNvSpPr/>
          <p:nvPr/>
        </p:nvSpPr>
        <p:spPr>
          <a:xfrm>
            <a:off x="2044163" y="3518895"/>
            <a:ext cx="413287" cy="1933970"/>
          </a:xfrm>
          <a:custGeom>
            <a:avLst/>
            <a:gdLst>
              <a:gd name="connsiteX0" fmla="*/ 95383 w 413287"/>
              <a:gd name="connsiteY0" fmla="*/ 0 h 1933970"/>
              <a:gd name="connsiteX1" fmla="*/ 413287 w 413287"/>
              <a:gd name="connsiteY1" fmla="*/ 0 h 1933970"/>
              <a:gd name="connsiteX2" fmla="*/ 413287 w 413287"/>
              <a:gd name="connsiteY2" fmla="*/ 1933970 h 1933970"/>
              <a:gd name="connsiteX3" fmla="*/ 95383 w 413287"/>
              <a:gd name="connsiteY3" fmla="*/ 1933970 h 1933970"/>
              <a:gd name="connsiteX4" fmla="*/ 0 w 413287"/>
              <a:gd name="connsiteY4" fmla="*/ 1838587 h 1933970"/>
              <a:gd name="connsiteX5" fmla="*/ 0 w 413287"/>
              <a:gd name="connsiteY5" fmla="*/ 95383 h 1933970"/>
              <a:gd name="connsiteX6" fmla="*/ 95383 w 413287"/>
              <a:gd name="connsiteY6" fmla="*/ 0 h 193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87" h="1933970">
                <a:moveTo>
                  <a:pt x="95383" y="0"/>
                </a:moveTo>
                <a:lnTo>
                  <a:pt x="413287" y="0"/>
                </a:lnTo>
                <a:lnTo>
                  <a:pt x="413287" y="1933970"/>
                </a:lnTo>
                <a:lnTo>
                  <a:pt x="95383" y="1933970"/>
                </a:lnTo>
                <a:cubicBezTo>
                  <a:pt x="42704" y="1933970"/>
                  <a:pt x="0" y="1891266"/>
                  <a:pt x="0" y="1838587"/>
                </a:cubicBezTo>
                <a:lnTo>
                  <a:pt x="0" y="95383"/>
                </a:lnTo>
                <a:cubicBezTo>
                  <a:pt x="0" y="42704"/>
                  <a:pt x="42704" y="0"/>
                  <a:pt x="9538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p:cNvSpPr txBox="1"/>
          <p:nvPr/>
        </p:nvSpPr>
        <p:spPr>
          <a:xfrm>
            <a:off x="580754" y="797049"/>
            <a:ext cx="3695243" cy="830997"/>
          </a:xfrm>
          <a:prstGeom prst="rect">
            <a:avLst/>
          </a:prstGeom>
          <a:noFill/>
        </p:spPr>
        <p:txBody>
          <a:bodyPr wrap="none" rtlCol="0">
            <a:spAutoFit/>
          </a:bodyPr>
          <a:lstStyle/>
          <a:p>
            <a:pPr algn="ctr"/>
            <a:r>
              <a:rPr lang="en-US" sz="4800">
                <a:solidFill>
                  <a:schemeClr val="accent6"/>
                </a:solidFill>
                <a:latin typeface="Reey" panose="00000500000000000000" pitchFamily="50" charset="0"/>
              </a:rPr>
              <a:t>Be brave</a:t>
            </a:r>
            <a:endParaRPr lang="en-US" sz="2000">
              <a:solidFill>
                <a:schemeClr val="accent6"/>
              </a:solidFill>
              <a:latin typeface="Reey" panose="00000500000000000000" pitchFamily="50" charset="0"/>
            </a:endParaRPr>
          </a:p>
        </p:txBody>
      </p:sp>
      <p:sp>
        <p:nvSpPr>
          <p:cNvPr id="25" name="TextBox 24"/>
          <p:cNvSpPr txBox="1"/>
          <p:nvPr/>
        </p:nvSpPr>
        <p:spPr>
          <a:xfrm>
            <a:off x="8181976" y="4485880"/>
            <a:ext cx="2510624" cy="830997"/>
          </a:xfrm>
          <a:prstGeom prst="rect">
            <a:avLst/>
          </a:prstGeom>
          <a:noFill/>
        </p:spPr>
        <p:txBody>
          <a:bodyPr wrap="none" rtlCol="0">
            <a:spAutoFit/>
          </a:bodyPr>
          <a:lstStyle/>
          <a:p>
            <a:pPr algn="ctr"/>
            <a:r>
              <a:rPr lang="en-US" sz="4800">
                <a:solidFill>
                  <a:schemeClr val="accent6"/>
                </a:solidFill>
                <a:latin typeface="Reey" panose="00000500000000000000" pitchFamily="50" charset="0"/>
              </a:rPr>
              <a:t>and bold.</a:t>
            </a:r>
            <a:endParaRPr lang="en-US" sz="2000">
              <a:solidFill>
                <a:schemeClr val="accent6"/>
              </a:solidFill>
              <a:latin typeface="Reey" panose="00000500000000000000" pitchFamily="50" charset="0"/>
            </a:endParaRPr>
          </a:p>
        </p:txBody>
      </p:sp>
      <p:grpSp>
        <p:nvGrpSpPr>
          <p:cNvPr id="26" name="Group 25"/>
          <p:cNvGrpSpPr/>
          <p:nvPr/>
        </p:nvGrpSpPr>
        <p:grpSpPr>
          <a:xfrm>
            <a:off x="8820781" y="6083004"/>
            <a:ext cx="2823530" cy="523220"/>
            <a:chOff x="7113588" y="6083004"/>
            <a:chExt cx="2823530" cy="523220"/>
          </a:xfrm>
        </p:grpSpPr>
        <p:sp>
          <p:nvSpPr>
            <p:cNvPr id="27" name="TextBox 26"/>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 name="TextBox 2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173859854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DC02E39D-E2E5-4745-B802-44CB00B053D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pic>
        <p:nvPicPr>
          <p:cNvPr id="15" name="图片占位符 14">
            <a:extLst>
              <a:ext uri="{FF2B5EF4-FFF2-40B4-BE49-F238E27FC236}">
                <a16:creationId xmlns:a16="http://schemas.microsoft.com/office/drawing/2014/main" id="{906505C0-7826-4202-AB50-A5B1C9728DF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3659" b="29669"/>
          <a:stretch/>
        </p:blipFill>
        <p:spPr>
          <a:xfrm>
            <a:off x="2030416" y="1334548"/>
            <a:ext cx="3705101" cy="3705101"/>
          </a:xfrm>
        </p:spPr>
      </p:pic>
      <p:grpSp>
        <p:nvGrpSpPr>
          <p:cNvPr id="19" name="Group 18"/>
          <p:cNvGrpSpPr/>
          <p:nvPr/>
        </p:nvGrpSpPr>
        <p:grpSpPr>
          <a:xfrm>
            <a:off x="5614991" y="3909800"/>
            <a:ext cx="4548184" cy="1767292"/>
            <a:chOff x="5614991" y="4252508"/>
            <a:chExt cx="4548184" cy="1767292"/>
          </a:xfrm>
        </p:grpSpPr>
        <p:sp>
          <p:nvSpPr>
            <p:cNvPr id="12" name="Rounded Rectangle 11"/>
            <p:cNvSpPr/>
            <p:nvPr/>
          </p:nvSpPr>
          <p:spPr>
            <a:xfrm>
              <a:off x="5614991" y="4252508"/>
              <a:ext cx="4548184" cy="1767292"/>
            </a:xfrm>
            <a:prstGeom prst="roundRect">
              <a:avLst>
                <a:gd name="adj" fmla="val 5487"/>
              </a:avLst>
            </a:prstGeom>
            <a:solidFill>
              <a:schemeClr val="bg1"/>
            </a:solidFill>
            <a:ln>
              <a:noFill/>
            </a:ln>
            <a:effectLst>
              <a:outerShdw blurRad="495300" dist="6477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Freeform 17"/>
            <p:cNvSpPr/>
            <p:nvPr/>
          </p:nvSpPr>
          <p:spPr>
            <a:xfrm>
              <a:off x="5614991" y="4252508"/>
              <a:ext cx="360568" cy="1767292"/>
            </a:xfrm>
            <a:custGeom>
              <a:avLst/>
              <a:gdLst>
                <a:gd name="connsiteX0" fmla="*/ 96971 w 360568"/>
                <a:gd name="connsiteY0" fmla="*/ 0 h 1767292"/>
                <a:gd name="connsiteX1" fmla="*/ 360568 w 360568"/>
                <a:gd name="connsiteY1" fmla="*/ 0 h 1767292"/>
                <a:gd name="connsiteX2" fmla="*/ 360568 w 360568"/>
                <a:gd name="connsiteY2" fmla="*/ 1767292 h 1767292"/>
                <a:gd name="connsiteX3" fmla="*/ 96971 w 360568"/>
                <a:gd name="connsiteY3" fmla="*/ 1767292 h 1767292"/>
                <a:gd name="connsiteX4" fmla="*/ 0 w 360568"/>
                <a:gd name="connsiteY4" fmla="*/ 1670321 h 1767292"/>
                <a:gd name="connsiteX5" fmla="*/ 0 w 360568"/>
                <a:gd name="connsiteY5" fmla="*/ 96971 h 1767292"/>
                <a:gd name="connsiteX6" fmla="*/ 96971 w 360568"/>
                <a:gd name="connsiteY6" fmla="*/ 0 h 176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568" h="1767292">
                  <a:moveTo>
                    <a:pt x="96971" y="0"/>
                  </a:moveTo>
                  <a:lnTo>
                    <a:pt x="360568" y="0"/>
                  </a:lnTo>
                  <a:lnTo>
                    <a:pt x="360568" y="1767292"/>
                  </a:lnTo>
                  <a:lnTo>
                    <a:pt x="96971" y="1767292"/>
                  </a:lnTo>
                  <a:cubicBezTo>
                    <a:pt x="43415" y="1767292"/>
                    <a:pt x="0" y="1723877"/>
                    <a:pt x="0" y="1670321"/>
                  </a:cubicBezTo>
                  <a:lnTo>
                    <a:pt x="0" y="96971"/>
                  </a:lnTo>
                  <a:cubicBezTo>
                    <a:pt x="0" y="43415"/>
                    <a:pt x="43415" y="0"/>
                    <a:pt x="969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6351551" y="4535990"/>
              <a:ext cx="3478249" cy="1200329"/>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sp>
        <p:nvSpPr>
          <p:cNvPr id="7" name="TextBox 6"/>
          <p:cNvSpPr txBox="1"/>
          <p:nvPr/>
        </p:nvSpPr>
        <p:spPr>
          <a:xfrm>
            <a:off x="6227035" y="1612307"/>
            <a:ext cx="2028826" cy="830997"/>
          </a:xfrm>
          <a:prstGeom prst="rect">
            <a:avLst/>
          </a:prstGeom>
          <a:noFill/>
        </p:spPr>
        <p:txBody>
          <a:bodyPr wrap="square" rtlCol="0">
            <a:spAutoFit/>
          </a:bodyPr>
          <a:lstStyle/>
          <a:p>
            <a:pPr algn="ctr"/>
            <a:r>
              <a:rPr lang="en-US" sz="2400">
                <a:solidFill>
                  <a:schemeClr val="bg1"/>
                </a:solidFill>
              </a:rPr>
              <a:t>Meet the</a:t>
            </a:r>
          </a:p>
          <a:p>
            <a:pPr algn="ctr"/>
            <a:r>
              <a:rPr lang="en-US" sz="2400">
                <a:solidFill>
                  <a:schemeClr val="bg1"/>
                </a:solidFill>
              </a:rPr>
              <a:t>Awesome</a:t>
            </a:r>
          </a:p>
        </p:txBody>
      </p:sp>
      <p:sp>
        <p:nvSpPr>
          <p:cNvPr id="10" name="TextBox 9"/>
          <p:cNvSpPr txBox="1"/>
          <p:nvPr/>
        </p:nvSpPr>
        <p:spPr>
          <a:xfrm>
            <a:off x="5245100" y="2148532"/>
            <a:ext cx="3010761" cy="1569660"/>
          </a:xfrm>
          <a:prstGeom prst="rect">
            <a:avLst/>
          </a:prstGeom>
          <a:noFill/>
        </p:spPr>
        <p:txBody>
          <a:bodyPr wrap="none" rtlCol="0">
            <a:spAutoFit/>
          </a:bodyPr>
          <a:lstStyle/>
          <a:p>
            <a:r>
              <a:rPr lang="en-US" sz="9600">
                <a:solidFill>
                  <a:schemeClr val="accent6"/>
                </a:solidFill>
                <a:latin typeface="Reey" panose="00000500000000000000" pitchFamily="50" charset="0"/>
              </a:rPr>
              <a:t>Andy</a:t>
            </a:r>
            <a:endParaRPr lang="en-US" sz="4800">
              <a:solidFill>
                <a:schemeClr val="accent6"/>
              </a:solidFill>
              <a:latin typeface="Reey" panose="00000500000000000000" pitchFamily="50" charset="0"/>
            </a:endParaRPr>
          </a:p>
        </p:txBody>
      </p:sp>
      <p:sp>
        <p:nvSpPr>
          <p:cNvPr id="26" name="TextBox 25"/>
          <p:cNvSpPr txBox="1"/>
          <p:nvPr/>
        </p:nvSpPr>
        <p:spPr>
          <a:xfrm>
            <a:off x="1187331" y="3491897"/>
            <a:ext cx="2669320" cy="1323439"/>
          </a:xfrm>
          <a:prstGeom prst="rect">
            <a:avLst/>
          </a:prstGeom>
          <a:noFill/>
        </p:spPr>
        <p:txBody>
          <a:bodyPr wrap="none" rtlCol="0">
            <a:spAutoFit/>
          </a:bodyPr>
          <a:lstStyle/>
          <a:p>
            <a:pPr algn="ctr"/>
            <a:r>
              <a:rPr lang="en-US" sz="4000">
                <a:solidFill>
                  <a:schemeClr val="bg1"/>
                </a:solidFill>
                <a:latin typeface="Reey" panose="00000500000000000000" pitchFamily="50" charset="0"/>
              </a:rPr>
              <a:t>Wild,</a:t>
            </a:r>
          </a:p>
          <a:p>
            <a:pPr algn="ctr"/>
            <a:r>
              <a:rPr lang="en-US" sz="4000">
                <a:solidFill>
                  <a:schemeClr val="bg1"/>
                </a:solidFill>
                <a:latin typeface="Reey" panose="00000500000000000000" pitchFamily="50" charset="0"/>
              </a:rPr>
              <a:t>Young, free</a:t>
            </a:r>
            <a:endParaRPr lang="en-US" sz="1600">
              <a:solidFill>
                <a:schemeClr val="bg1"/>
              </a:solidFill>
              <a:latin typeface="Reey" panose="00000500000000000000" pitchFamily="50" charset="0"/>
            </a:endParaRPr>
          </a:p>
        </p:txBody>
      </p:sp>
      <p:grpSp>
        <p:nvGrpSpPr>
          <p:cNvPr id="27" name="Group 26"/>
          <p:cNvGrpSpPr/>
          <p:nvPr/>
        </p:nvGrpSpPr>
        <p:grpSpPr>
          <a:xfrm>
            <a:off x="8820781" y="6083004"/>
            <a:ext cx="2823530" cy="523220"/>
            <a:chOff x="7113588" y="6083004"/>
            <a:chExt cx="2823530" cy="523220"/>
          </a:xfrm>
        </p:grpSpPr>
        <p:sp>
          <p:nvSpPr>
            <p:cNvPr id="28" name="TextBox 27"/>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9" name="TextBox 28"/>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330350748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30412" y="3606800"/>
            <a:ext cx="4065587" cy="8104106"/>
            <a:chOff x="7124700" y="1142285"/>
            <a:chExt cx="4038600" cy="8050316"/>
          </a:xfrm>
          <a:effectLst>
            <a:outerShdw blurRad="762000" dist="762000" dir="2700000" algn="tl" rotWithShape="0">
              <a:prstClr val="black">
                <a:alpha val="40000"/>
              </a:prstClr>
            </a:outerShdw>
          </a:effectLst>
        </p:grpSpPr>
        <p:sp>
          <p:nvSpPr>
            <p:cNvPr id="3" name="Freeform 2"/>
            <p:cNvSpPr>
              <a:spLocks/>
            </p:cNvSpPr>
            <p:nvPr/>
          </p:nvSpPr>
          <p:spPr bwMode="auto">
            <a:xfrm>
              <a:off x="7151583" y="1142285"/>
              <a:ext cx="3980699" cy="8050316"/>
            </a:xfrm>
            <a:custGeom>
              <a:avLst/>
              <a:gdLst>
                <a:gd name="T0" fmla="*/ 297 w 1925"/>
                <a:gd name="T1" fmla="*/ 3893 h 3893"/>
                <a:gd name="T2" fmla="*/ 266 w 1925"/>
                <a:gd name="T3" fmla="*/ 3892 h 3893"/>
                <a:gd name="T4" fmla="*/ 209 w 1925"/>
                <a:gd name="T5" fmla="*/ 3880 h 3893"/>
                <a:gd name="T6" fmla="*/ 155 w 1925"/>
                <a:gd name="T7" fmla="*/ 3858 h 3893"/>
                <a:gd name="T8" fmla="*/ 108 w 1925"/>
                <a:gd name="T9" fmla="*/ 3826 h 3893"/>
                <a:gd name="T10" fmla="*/ 68 w 1925"/>
                <a:gd name="T11" fmla="*/ 3786 h 3893"/>
                <a:gd name="T12" fmla="*/ 37 w 1925"/>
                <a:gd name="T13" fmla="*/ 3738 h 3893"/>
                <a:gd name="T14" fmla="*/ 14 w 1925"/>
                <a:gd name="T15" fmla="*/ 3686 h 3893"/>
                <a:gd name="T16" fmla="*/ 2 w 1925"/>
                <a:gd name="T17" fmla="*/ 3629 h 3893"/>
                <a:gd name="T18" fmla="*/ 0 w 1925"/>
                <a:gd name="T19" fmla="*/ 295 h 3893"/>
                <a:gd name="T20" fmla="*/ 2 w 1925"/>
                <a:gd name="T21" fmla="*/ 265 h 3893"/>
                <a:gd name="T22" fmla="*/ 14 w 1925"/>
                <a:gd name="T23" fmla="*/ 207 h 3893"/>
                <a:gd name="T24" fmla="*/ 37 w 1925"/>
                <a:gd name="T25" fmla="*/ 155 h 3893"/>
                <a:gd name="T26" fmla="*/ 68 w 1925"/>
                <a:gd name="T27" fmla="*/ 108 h 3893"/>
                <a:gd name="T28" fmla="*/ 108 w 1925"/>
                <a:gd name="T29" fmla="*/ 68 h 3893"/>
                <a:gd name="T30" fmla="*/ 155 w 1925"/>
                <a:gd name="T31" fmla="*/ 36 h 3893"/>
                <a:gd name="T32" fmla="*/ 209 w 1925"/>
                <a:gd name="T33" fmla="*/ 14 h 3893"/>
                <a:gd name="T34" fmla="*/ 266 w 1925"/>
                <a:gd name="T35" fmla="*/ 2 h 3893"/>
                <a:gd name="T36" fmla="*/ 1629 w 1925"/>
                <a:gd name="T37" fmla="*/ 0 h 3893"/>
                <a:gd name="T38" fmla="*/ 1659 w 1925"/>
                <a:gd name="T39" fmla="*/ 2 h 3893"/>
                <a:gd name="T40" fmla="*/ 1718 w 1925"/>
                <a:gd name="T41" fmla="*/ 14 h 3893"/>
                <a:gd name="T42" fmla="*/ 1770 w 1925"/>
                <a:gd name="T43" fmla="*/ 36 h 3893"/>
                <a:gd name="T44" fmla="*/ 1817 w 1925"/>
                <a:gd name="T45" fmla="*/ 68 h 3893"/>
                <a:gd name="T46" fmla="*/ 1858 w 1925"/>
                <a:gd name="T47" fmla="*/ 108 h 3893"/>
                <a:gd name="T48" fmla="*/ 1890 w 1925"/>
                <a:gd name="T49" fmla="*/ 155 h 3893"/>
                <a:gd name="T50" fmla="*/ 1911 w 1925"/>
                <a:gd name="T51" fmla="*/ 207 h 3893"/>
                <a:gd name="T52" fmla="*/ 1923 w 1925"/>
                <a:gd name="T53" fmla="*/ 265 h 3893"/>
                <a:gd name="T54" fmla="*/ 1925 w 1925"/>
                <a:gd name="T55" fmla="*/ 3599 h 3893"/>
                <a:gd name="T56" fmla="*/ 1923 w 1925"/>
                <a:gd name="T57" fmla="*/ 3629 h 3893"/>
                <a:gd name="T58" fmla="*/ 1911 w 1925"/>
                <a:gd name="T59" fmla="*/ 3686 h 3893"/>
                <a:gd name="T60" fmla="*/ 1890 w 1925"/>
                <a:gd name="T61" fmla="*/ 3738 h 3893"/>
                <a:gd name="T62" fmla="*/ 1858 w 1925"/>
                <a:gd name="T63" fmla="*/ 3786 h 3893"/>
                <a:gd name="T64" fmla="*/ 1817 w 1925"/>
                <a:gd name="T65" fmla="*/ 3826 h 3893"/>
                <a:gd name="T66" fmla="*/ 1770 w 1925"/>
                <a:gd name="T67" fmla="*/ 3858 h 3893"/>
                <a:gd name="T68" fmla="*/ 1718 w 1925"/>
                <a:gd name="T69" fmla="*/ 3880 h 3893"/>
                <a:gd name="T70" fmla="*/ 1659 w 1925"/>
                <a:gd name="T71" fmla="*/ 3892 h 3893"/>
                <a:gd name="T72" fmla="*/ 1629 w 1925"/>
                <a:gd name="T73" fmla="*/ 3893 h 3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5" h="3893">
                  <a:moveTo>
                    <a:pt x="1629" y="3893"/>
                  </a:moveTo>
                  <a:lnTo>
                    <a:pt x="297" y="3893"/>
                  </a:lnTo>
                  <a:lnTo>
                    <a:pt x="297" y="3893"/>
                  </a:lnTo>
                  <a:lnTo>
                    <a:pt x="266" y="3892"/>
                  </a:lnTo>
                  <a:lnTo>
                    <a:pt x="238" y="3886"/>
                  </a:lnTo>
                  <a:lnTo>
                    <a:pt x="209" y="3880"/>
                  </a:lnTo>
                  <a:lnTo>
                    <a:pt x="182" y="3870"/>
                  </a:lnTo>
                  <a:lnTo>
                    <a:pt x="155" y="3858"/>
                  </a:lnTo>
                  <a:lnTo>
                    <a:pt x="132" y="3843"/>
                  </a:lnTo>
                  <a:lnTo>
                    <a:pt x="108" y="3826"/>
                  </a:lnTo>
                  <a:lnTo>
                    <a:pt x="88" y="3807"/>
                  </a:lnTo>
                  <a:lnTo>
                    <a:pt x="68" y="3786"/>
                  </a:lnTo>
                  <a:lnTo>
                    <a:pt x="51" y="3764"/>
                  </a:lnTo>
                  <a:lnTo>
                    <a:pt x="37" y="3738"/>
                  </a:lnTo>
                  <a:lnTo>
                    <a:pt x="24" y="3713"/>
                  </a:lnTo>
                  <a:lnTo>
                    <a:pt x="14" y="3686"/>
                  </a:lnTo>
                  <a:lnTo>
                    <a:pt x="7" y="3658"/>
                  </a:lnTo>
                  <a:lnTo>
                    <a:pt x="2" y="3629"/>
                  </a:lnTo>
                  <a:lnTo>
                    <a:pt x="0" y="3599"/>
                  </a:lnTo>
                  <a:lnTo>
                    <a:pt x="0" y="295"/>
                  </a:lnTo>
                  <a:lnTo>
                    <a:pt x="0" y="295"/>
                  </a:lnTo>
                  <a:lnTo>
                    <a:pt x="2" y="265"/>
                  </a:lnTo>
                  <a:lnTo>
                    <a:pt x="7" y="236"/>
                  </a:lnTo>
                  <a:lnTo>
                    <a:pt x="14" y="207"/>
                  </a:lnTo>
                  <a:lnTo>
                    <a:pt x="24" y="180"/>
                  </a:lnTo>
                  <a:lnTo>
                    <a:pt x="37" y="155"/>
                  </a:lnTo>
                  <a:lnTo>
                    <a:pt x="51" y="130"/>
                  </a:lnTo>
                  <a:lnTo>
                    <a:pt x="68" y="108"/>
                  </a:lnTo>
                  <a:lnTo>
                    <a:pt x="88" y="86"/>
                  </a:lnTo>
                  <a:lnTo>
                    <a:pt x="108" y="68"/>
                  </a:lnTo>
                  <a:lnTo>
                    <a:pt x="132" y="51"/>
                  </a:lnTo>
                  <a:lnTo>
                    <a:pt x="155" y="36"/>
                  </a:lnTo>
                  <a:lnTo>
                    <a:pt x="182" y="22"/>
                  </a:lnTo>
                  <a:lnTo>
                    <a:pt x="209" y="14"/>
                  </a:lnTo>
                  <a:lnTo>
                    <a:pt x="238" y="6"/>
                  </a:lnTo>
                  <a:lnTo>
                    <a:pt x="266" y="2"/>
                  </a:lnTo>
                  <a:lnTo>
                    <a:pt x="297" y="0"/>
                  </a:lnTo>
                  <a:lnTo>
                    <a:pt x="1629" y="0"/>
                  </a:lnTo>
                  <a:lnTo>
                    <a:pt x="1629" y="0"/>
                  </a:lnTo>
                  <a:lnTo>
                    <a:pt x="1659" y="2"/>
                  </a:lnTo>
                  <a:lnTo>
                    <a:pt x="1689" y="6"/>
                  </a:lnTo>
                  <a:lnTo>
                    <a:pt x="1718" y="14"/>
                  </a:lnTo>
                  <a:lnTo>
                    <a:pt x="1745" y="22"/>
                  </a:lnTo>
                  <a:lnTo>
                    <a:pt x="1770" y="36"/>
                  </a:lnTo>
                  <a:lnTo>
                    <a:pt x="1794" y="51"/>
                  </a:lnTo>
                  <a:lnTo>
                    <a:pt x="1817" y="68"/>
                  </a:lnTo>
                  <a:lnTo>
                    <a:pt x="1837" y="86"/>
                  </a:lnTo>
                  <a:lnTo>
                    <a:pt x="1858" y="108"/>
                  </a:lnTo>
                  <a:lnTo>
                    <a:pt x="1874" y="130"/>
                  </a:lnTo>
                  <a:lnTo>
                    <a:pt x="1890" y="155"/>
                  </a:lnTo>
                  <a:lnTo>
                    <a:pt x="1901" y="180"/>
                  </a:lnTo>
                  <a:lnTo>
                    <a:pt x="1911" y="207"/>
                  </a:lnTo>
                  <a:lnTo>
                    <a:pt x="1918" y="236"/>
                  </a:lnTo>
                  <a:lnTo>
                    <a:pt x="1923" y="265"/>
                  </a:lnTo>
                  <a:lnTo>
                    <a:pt x="1925" y="295"/>
                  </a:lnTo>
                  <a:lnTo>
                    <a:pt x="1925" y="3599"/>
                  </a:lnTo>
                  <a:lnTo>
                    <a:pt x="1925" y="3599"/>
                  </a:lnTo>
                  <a:lnTo>
                    <a:pt x="1923" y="3629"/>
                  </a:lnTo>
                  <a:lnTo>
                    <a:pt x="1918" y="3658"/>
                  </a:lnTo>
                  <a:lnTo>
                    <a:pt x="1911" y="3686"/>
                  </a:lnTo>
                  <a:lnTo>
                    <a:pt x="1901" y="3713"/>
                  </a:lnTo>
                  <a:lnTo>
                    <a:pt x="1890" y="3738"/>
                  </a:lnTo>
                  <a:lnTo>
                    <a:pt x="1874" y="3764"/>
                  </a:lnTo>
                  <a:lnTo>
                    <a:pt x="1858" y="3786"/>
                  </a:lnTo>
                  <a:lnTo>
                    <a:pt x="1837" y="3807"/>
                  </a:lnTo>
                  <a:lnTo>
                    <a:pt x="1817" y="3826"/>
                  </a:lnTo>
                  <a:lnTo>
                    <a:pt x="1794" y="3843"/>
                  </a:lnTo>
                  <a:lnTo>
                    <a:pt x="1770" y="3858"/>
                  </a:lnTo>
                  <a:lnTo>
                    <a:pt x="1745" y="3870"/>
                  </a:lnTo>
                  <a:lnTo>
                    <a:pt x="1718" y="3880"/>
                  </a:lnTo>
                  <a:lnTo>
                    <a:pt x="1689" y="3886"/>
                  </a:lnTo>
                  <a:lnTo>
                    <a:pt x="1659" y="3892"/>
                  </a:lnTo>
                  <a:lnTo>
                    <a:pt x="1629" y="3893"/>
                  </a:lnTo>
                  <a:lnTo>
                    <a:pt x="1629" y="38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p:cNvSpPr>
            <p:nvPr/>
          </p:nvSpPr>
          <p:spPr bwMode="auto">
            <a:xfrm>
              <a:off x="10669072" y="1185711"/>
              <a:ext cx="448734" cy="7965532"/>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7180534" y="1181576"/>
              <a:ext cx="469413" cy="7973803"/>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7267385" y="1171236"/>
              <a:ext cx="3749095" cy="299845"/>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7151583" y="1932221"/>
              <a:ext cx="3980699" cy="5997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7151583" y="8365443"/>
              <a:ext cx="3980699" cy="5790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221892" y="1208458"/>
              <a:ext cx="3840082" cy="7915902"/>
            </a:xfrm>
            <a:custGeom>
              <a:avLst/>
              <a:gdLst>
                <a:gd name="T0" fmla="*/ 263 w 1857"/>
                <a:gd name="T1" fmla="*/ 3828 h 3828"/>
                <a:gd name="T2" fmla="*/ 210 w 1857"/>
                <a:gd name="T3" fmla="*/ 3823 h 3828"/>
                <a:gd name="T4" fmla="*/ 160 w 1857"/>
                <a:gd name="T5" fmla="*/ 3807 h 3828"/>
                <a:gd name="T6" fmla="*/ 116 w 1857"/>
                <a:gd name="T7" fmla="*/ 3784 h 3828"/>
                <a:gd name="T8" fmla="*/ 78 w 1857"/>
                <a:gd name="T9" fmla="*/ 3752 h 3828"/>
                <a:gd name="T10" fmla="*/ 46 w 1857"/>
                <a:gd name="T11" fmla="*/ 3713 h 3828"/>
                <a:gd name="T12" fmla="*/ 20 w 1857"/>
                <a:gd name="T13" fmla="*/ 3668 h 3828"/>
                <a:gd name="T14" fmla="*/ 5 w 1857"/>
                <a:gd name="T15" fmla="*/ 3619 h 3828"/>
                <a:gd name="T16" fmla="*/ 0 w 1857"/>
                <a:gd name="T17" fmla="*/ 3567 h 3828"/>
                <a:gd name="T18" fmla="*/ 0 w 1857"/>
                <a:gd name="T19" fmla="*/ 263 h 3828"/>
                <a:gd name="T20" fmla="*/ 5 w 1857"/>
                <a:gd name="T21" fmla="*/ 211 h 3828"/>
                <a:gd name="T22" fmla="*/ 20 w 1857"/>
                <a:gd name="T23" fmla="*/ 162 h 3828"/>
                <a:gd name="T24" fmla="*/ 46 w 1857"/>
                <a:gd name="T25" fmla="*/ 117 h 3828"/>
                <a:gd name="T26" fmla="*/ 78 w 1857"/>
                <a:gd name="T27" fmla="*/ 78 h 3828"/>
                <a:gd name="T28" fmla="*/ 116 w 1857"/>
                <a:gd name="T29" fmla="*/ 46 h 3828"/>
                <a:gd name="T30" fmla="*/ 160 w 1857"/>
                <a:gd name="T31" fmla="*/ 22 h 3828"/>
                <a:gd name="T32" fmla="*/ 210 w 1857"/>
                <a:gd name="T33" fmla="*/ 7 h 3828"/>
                <a:gd name="T34" fmla="*/ 263 w 1857"/>
                <a:gd name="T35" fmla="*/ 0 h 3828"/>
                <a:gd name="T36" fmla="*/ 1595 w 1857"/>
                <a:gd name="T37" fmla="*/ 0 h 3828"/>
                <a:gd name="T38" fmla="*/ 1649 w 1857"/>
                <a:gd name="T39" fmla="*/ 7 h 3828"/>
                <a:gd name="T40" fmla="*/ 1697 w 1857"/>
                <a:gd name="T41" fmla="*/ 22 h 3828"/>
                <a:gd name="T42" fmla="*/ 1741 w 1857"/>
                <a:gd name="T43" fmla="*/ 46 h 3828"/>
                <a:gd name="T44" fmla="*/ 1780 w 1857"/>
                <a:gd name="T45" fmla="*/ 78 h 3828"/>
                <a:gd name="T46" fmla="*/ 1812 w 1857"/>
                <a:gd name="T47" fmla="*/ 117 h 3828"/>
                <a:gd name="T48" fmla="*/ 1837 w 1857"/>
                <a:gd name="T49" fmla="*/ 162 h 3828"/>
                <a:gd name="T50" fmla="*/ 1852 w 1857"/>
                <a:gd name="T51" fmla="*/ 211 h 3828"/>
                <a:gd name="T52" fmla="*/ 1857 w 1857"/>
                <a:gd name="T53" fmla="*/ 263 h 3828"/>
                <a:gd name="T54" fmla="*/ 1857 w 1857"/>
                <a:gd name="T55" fmla="*/ 3567 h 3828"/>
                <a:gd name="T56" fmla="*/ 1852 w 1857"/>
                <a:gd name="T57" fmla="*/ 3619 h 3828"/>
                <a:gd name="T58" fmla="*/ 1837 w 1857"/>
                <a:gd name="T59" fmla="*/ 3668 h 3828"/>
                <a:gd name="T60" fmla="*/ 1812 w 1857"/>
                <a:gd name="T61" fmla="*/ 3713 h 3828"/>
                <a:gd name="T62" fmla="*/ 1780 w 1857"/>
                <a:gd name="T63" fmla="*/ 3752 h 3828"/>
                <a:gd name="T64" fmla="*/ 1741 w 1857"/>
                <a:gd name="T65" fmla="*/ 3784 h 3828"/>
                <a:gd name="T66" fmla="*/ 1697 w 1857"/>
                <a:gd name="T67" fmla="*/ 3807 h 3828"/>
                <a:gd name="T68" fmla="*/ 1649 w 1857"/>
                <a:gd name="T69" fmla="*/ 3823 h 3828"/>
                <a:gd name="T70" fmla="*/ 1595 w 1857"/>
                <a:gd name="T71" fmla="*/ 3828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7" h="3828">
                  <a:moveTo>
                    <a:pt x="263" y="3828"/>
                  </a:moveTo>
                  <a:lnTo>
                    <a:pt x="263" y="3828"/>
                  </a:lnTo>
                  <a:lnTo>
                    <a:pt x="236" y="3828"/>
                  </a:lnTo>
                  <a:lnTo>
                    <a:pt x="210" y="3823"/>
                  </a:lnTo>
                  <a:lnTo>
                    <a:pt x="185" y="3816"/>
                  </a:lnTo>
                  <a:lnTo>
                    <a:pt x="160" y="3807"/>
                  </a:lnTo>
                  <a:lnTo>
                    <a:pt x="138" y="3797"/>
                  </a:lnTo>
                  <a:lnTo>
                    <a:pt x="116" y="3784"/>
                  </a:lnTo>
                  <a:lnTo>
                    <a:pt x="96" y="3769"/>
                  </a:lnTo>
                  <a:lnTo>
                    <a:pt x="78" y="3752"/>
                  </a:lnTo>
                  <a:lnTo>
                    <a:pt x="61" y="3733"/>
                  </a:lnTo>
                  <a:lnTo>
                    <a:pt x="46" y="3713"/>
                  </a:lnTo>
                  <a:lnTo>
                    <a:pt x="32" y="3691"/>
                  </a:lnTo>
                  <a:lnTo>
                    <a:pt x="20" y="3668"/>
                  </a:lnTo>
                  <a:lnTo>
                    <a:pt x="12" y="3644"/>
                  </a:lnTo>
                  <a:lnTo>
                    <a:pt x="5" y="3619"/>
                  </a:lnTo>
                  <a:lnTo>
                    <a:pt x="2" y="3594"/>
                  </a:lnTo>
                  <a:lnTo>
                    <a:pt x="0" y="3567"/>
                  </a:lnTo>
                  <a:lnTo>
                    <a:pt x="0" y="263"/>
                  </a:lnTo>
                  <a:lnTo>
                    <a:pt x="0" y="263"/>
                  </a:lnTo>
                  <a:lnTo>
                    <a:pt x="2" y="236"/>
                  </a:lnTo>
                  <a:lnTo>
                    <a:pt x="5" y="211"/>
                  </a:lnTo>
                  <a:lnTo>
                    <a:pt x="12" y="185"/>
                  </a:lnTo>
                  <a:lnTo>
                    <a:pt x="20" y="162"/>
                  </a:lnTo>
                  <a:lnTo>
                    <a:pt x="32" y="138"/>
                  </a:lnTo>
                  <a:lnTo>
                    <a:pt x="46" y="117"/>
                  </a:lnTo>
                  <a:lnTo>
                    <a:pt x="61" y="96"/>
                  </a:lnTo>
                  <a:lnTo>
                    <a:pt x="78" y="78"/>
                  </a:lnTo>
                  <a:lnTo>
                    <a:pt x="96" y="61"/>
                  </a:lnTo>
                  <a:lnTo>
                    <a:pt x="116" y="46"/>
                  </a:lnTo>
                  <a:lnTo>
                    <a:pt x="138" y="32"/>
                  </a:lnTo>
                  <a:lnTo>
                    <a:pt x="160" y="22"/>
                  </a:lnTo>
                  <a:lnTo>
                    <a:pt x="185" y="12"/>
                  </a:lnTo>
                  <a:lnTo>
                    <a:pt x="210" y="7"/>
                  </a:lnTo>
                  <a:lnTo>
                    <a:pt x="236" y="2"/>
                  </a:lnTo>
                  <a:lnTo>
                    <a:pt x="263" y="0"/>
                  </a:lnTo>
                  <a:lnTo>
                    <a:pt x="1595" y="0"/>
                  </a:lnTo>
                  <a:lnTo>
                    <a:pt x="1595" y="0"/>
                  </a:lnTo>
                  <a:lnTo>
                    <a:pt x="1622" y="2"/>
                  </a:lnTo>
                  <a:lnTo>
                    <a:pt x="1649" y="7"/>
                  </a:lnTo>
                  <a:lnTo>
                    <a:pt x="1674" y="12"/>
                  </a:lnTo>
                  <a:lnTo>
                    <a:pt x="1697" y="22"/>
                  </a:lnTo>
                  <a:lnTo>
                    <a:pt x="1721" y="32"/>
                  </a:lnTo>
                  <a:lnTo>
                    <a:pt x="1741" y="46"/>
                  </a:lnTo>
                  <a:lnTo>
                    <a:pt x="1761" y="61"/>
                  </a:lnTo>
                  <a:lnTo>
                    <a:pt x="1780" y="78"/>
                  </a:lnTo>
                  <a:lnTo>
                    <a:pt x="1797" y="96"/>
                  </a:lnTo>
                  <a:lnTo>
                    <a:pt x="1812" y="117"/>
                  </a:lnTo>
                  <a:lnTo>
                    <a:pt x="1825" y="138"/>
                  </a:lnTo>
                  <a:lnTo>
                    <a:pt x="1837" y="162"/>
                  </a:lnTo>
                  <a:lnTo>
                    <a:pt x="1845" y="185"/>
                  </a:lnTo>
                  <a:lnTo>
                    <a:pt x="1852" y="211"/>
                  </a:lnTo>
                  <a:lnTo>
                    <a:pt x="1856" y="236"/>
                  </a:lnTo>
                  <a:lnTo>
                    <a:pt x="1857" y="263"/>
                  </a:lnTo>
                  <a:lnTo>
                    <a:pt x="1857" y="3567"/>
                  </a:lnTo>
                  <a:lnTo>
                    <a:pt x="1857" y="3567"/>
                  </a:lnTo>
                  <a:lnTo>
                    <a:pt x="1856" y="3594"/>
                  </a:lnTo>
                  <a:lnTo>
                    <a:pt x="1852" y="3619"/>
                  </a:lnTo>
                  <a:lnTo>
                    <a:pt x="1845" y="3644"/>
                  </a:lnTo>
                  <a:lnTo>
                    <a:pt x="1837" y="3668"/>
                  </a:lnTo>
                  <a:lnTo>
                    <a:pt x="1825" y="3691"/>
                  </a:lnTo>
                  <a:lnTo>
                    <a:pt x="1812" y="3713"/>
                  </a:lnTo>
                  <a:lnTo>
                    <a:pt x="1797" y="3733"/>
                  </a:lnTo>
                  <a:lnTo>
                    <a:pt x="1780" y="3752"/>
                  </a:lnTo>
                  <a:lnTo>
                    <a:pt x="1761" y="3769"/>
                  </a:lnTo>
                  <a:lnTo>
                    <a:pt x="1741" y="3784"/>
                  </a:lnTo>
                  <a:lnTo>
                    <a:pt x="1721" y="3797"/>
                  </a:lnTo>
                  <a:lnTo>
                    <a:pt x="1697" y="3807"/>
                  </a:lnTo>
                  <a:lnTo>
                    <a:pt x="1674" y="3816"/>
                  </a:lnTo>
                  <a:lnTo>
                    <a:pt x="1649" y="3823"/>
                  </a:lnTo>
                  <a:lnTo>
                    <a:pt x="1622" y="3828"/>
                  </a:lnTo>
                  <a:lnTo>
                    <a:pt x="1595" y="3828"/>
                  </a:lnTo>
                  <a:lnTo>
                    <a:pt x="263" y="3828"/>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83929" y="1702685"/>
              <a:ext cx="3809063" cy="686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7304608" y="1723364"/>
              <a:ext cx="3771841" cy="6830258"/>
            </a:xfrm>
            <a:prstGeom prst="rect">
              <a:avLst/>
            </a:prstGeom>
            <a:noFill/>
            <a:ln w="47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263250" y="1251884"/>
              <a:ext cx="3757366" cy="7833186"/>
            </a:xfrm>
            <a:custGeom>
              <a:avLst/>
              <a:gdLst>
                <a:gd name="T0" fmla="*/ 243 w 1817"/>
                <a:gd name="T1" fmla="*/ 3788 h 3788"/>
                <a:gd name="T2" fmla="*/ 194 w 1817"/>
                <a:gd name="T3" fmla="*/ 3783 h 3788"/>
                <a:gd name="T4" fmla="*/ 148 w 1817"/>
                <a:gd name="T5" fmla="*/ 3768 h 3788"/>
                <a:gd name="T6" fmla="*/ 106 w 1817"/>
                <a:gd name="T7" fmla="*/ 3746 h 3788"/>
                <a:gd name="T8" fmla="*/ 71 w 1817"/>
                <a:gd name="T9" fmla="*/ 3716 h 3788"/>
                <a:gd name="T10" fmla="*/ 42 w 1817"/>
                <a:gd name="T11" fmla="*/ 3680 h 3788"/>
                <a:gd name="T12" fmla="*/ 19 w 1817"/>
                <a:gd name="T13" fmla="*/ 3640 h 3788"/>
                <a:gd name="T14" fmla="*/ 5 w 1817"/>
                <a:gd name="T15" fmla="*/ 3595 h 3788"/>
                <a:gd name="T16" fmla="*/ 0 w 1817"/>
                <a:gd name="T17" fmla="*/ 3546 h 3788"/>
                <a:gd name="T18" fmla="*/ 0 w 1817"/>
                <a:gd name="T19" fmla="*/ 242 h 3788"/>
                <a:gd name="T20" fmla="*/ 5 w 1817"/>
                <a:gd name="T21" fmla="*/ 193 h 3788"/>
                <a:gd name="T22" fmla="*/ 19 w 1817"/>
                <a:gd name="T23" fmla="*/ 148 h 3788"/>
                <a:gd name="T24" fmla="*/ 42 w 1817"/>
                <a:gd name="T25" fmla="*/ 107 h 3788"/>
                <a:gd name="T26" fmla="*/ 71 w 1817"/>
                <a:gd name="T27" fmla="*/ 70 h 3788"/>
                <a:gd name="T28" fmla="*/ 106 w 1817"/>
                <a:gd name="T29" fmla="*/ 42 h 3788"/>
                <a:gd name="T30" fmla="*/ 148 w 1817"/>
                <a:gd name="T31" fmla="*/ 20 h 3788"/>
                <a:gd name="T32" fmla="*/ 194 w 1817"/>
                <a:gd name="T33" fmla="*/ 5 h 3788"/>
                <a:gd name="T34" fmla="*/ 243 w 1817"/>
                <a:gd name="T35" fmla="*/ 0 h 3788"/>
                <a:gd name="T36" fmla="*/ 1575 w 1817"/>
                <a:gd name="T37" fmla="*/ 0 h 3788"/>
                <a:gd name="T38" fmla="*/ 1624 w 1817"/>
                <a:gd name="T39" fmla="*/ 5 h 3788"/>
                <a:gd name="T40" fmla="*/ 1669 w 1817"/>
                <a:gd name="T41" fmla="*/ 20 h 3788"/>
                <a:gd name="T42" fmla="*/ 1711 w 1817"/>
                <a:gd name="T43" fmla="*/ 42 h 3788"/>
                <a:gd name="T44" fmla="*/ 1746 w 1817"/>
                <a:gd name="T45" fmla="*/ 70 h 3788"/>
                <a:gd name="T46" fmla="*/ 1777 w 1817"/>
                <a:gd name="T47" fmla="*/ 107 h 3788"/>
                <a:gd name="T48" fmla="*/ 1799 w 1817"/>
                <a:gd name="T49" fmla="*/ 148 h 3788"/>
                <a:gd name="T50" fmla="*/ 1812 w 1817"/>
                <a:gd name="T51" fmla="*/ 193 h 3788"/>
                <a:gd name="T52" fmla="*/ 1817 w 1817"/>
                <a:gd name="T53" fmla="*/ 242 h 3788"/>
                <a:gd name="T54" fmla="*/ 1817 w 1817"/>
                <a:gd name="T55" fmla="*/ 3546 h 3788"/>
                <a:gd name="T56" fmla="*/ 1812 w 1817"/>
                <a:gd name="T57" fmla="*/ 3595 h 3788"/>
                <a:gd name="T58" fmla="*/ 1799 w 1817"/>
                <a:gd name="T59" fmla="*/ 3640 h 3788"/>
                <a:gd name="T60" fmla="*/ 1777 w 1817"/>
                <a:gd name="T61" fmla="*/ 3680 h 3788"/>
                <a:gd name="T62" fmla="*/ 1746 w 1817"/>
                <a:gd name="T63" fmla="*/ 3716 h 3788"/>
                <a:gd name="T64" fmla="*/ 1711 w 1817"/>
                <a:gd name="T65" fmla="*/ 3746 h 3788"/>
                <a:gd name="T66" fmla="*/ 1669 w 1817"/>
                <a:gd name="T67" fmla="*/ 3768 h 3788"/>
                <a:gd name="T68" fmla="*/ 1624 w 1817"/>
                <a:gd name="T69" fmla="*/ 3783 h 3788"/>
                <a:gd name="T70" fmla="*/ 1575 w 1817"/>
                <a:gd name="T71" fmla="*/ 3788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7" h="3788">
                  <a:moveTo>
                    <a:pt x="243" y="3788"/>
                  </a:moveTo>
                  <a:lnTo>
                    <a:pt x="243" y="3788"/>
                  </a:lnTo>
                  <a:lnTo>
                    <a:pt x="217" y="3786"/>
                  </a:lnTo>
                  <a:lnTo>
                    <a:pt x="194" y="3783"/>
                  </a:lnTo>
                  <a:lnTo>
                    <a:pt x="170" y="3776"/>
                  </a:lnTo>
                  <a:lnTo>
                    <a:pt x="148" y="3768"/>
                  </a:lnTo>
                  <a:lnTo>
                    <a:pt x="126" y="3758"/>
                  </a:lnTo>
                  <a:lnTo>
                    <a:pt x="106" y="3746"/>
                  </a:lnTo>
                  <a:lnTo>
                    <a:pt x="88" y="3733"/>
                  </a:lnTo>
                  <a:lnTo>
                    <a:pt x="71" y="3716"/>
                  </a:lnTo>
                  <a:lnTo>
                    <a:pt x="56" y="3699"/>
                  </a:lnTo>
                  <a:lnTo>
                    <a:pt x="42" y="3680"/>
                  </a:lnTo>
                  <a:lnTo>
                    <a:pt x="29" y="3660"/>
                  </a:lnTo>
                  <a:lnTo>
                    <a:pt x="19" y="3640"/>
                  </a:lnTo>
                  <a:lnTo>
                    <a:pt x="10" y="3616"/>
                  </a:lnTo>
                  <a:lnTo>
                    <a:pt x="5" y="3595"/>
                  </a:lnTo>
                  <a:lnTo>
                    <a:pt x="2" y="3569"/>
                  </a:lnTo>
                  <a:lnTo>
                    <a:pt x="0" y="3546"/>
                  </a:lnTo>
                  <a:lnTo>
                    <a:pt x="0" y="242"/>
                  </a:lnTo>
                  <a:lnTo>
                    <a:pt x="0" y="242"/>
                  </a:lnTo>
                  <a:lnTo>
                    <a:pt x="2" y="217"/>
                  </a:lnTo>
                  <a:lnTo>
                    <a:pt x="5" y="193"/>
                  </a:lnTo>
                  <a:lnTo>
                    <a:pt x="10" y="170"/>
                  </a:lnTo>
                  <a:lnTo>
                    <a:pt x="19" y="148"/>
                  </a:lnTo>
                  <a:lnTo>
                    <a:pt x="29" y="127"/>
                  </a:lnTo>
                  <a:lnTo>
                    <a:pt x="42" y="107"/>
                  </a:lnTo>
                  <a:lnTo>
                    <a:pt x="56" y="89"/>
                  </a:lnTo>
                  <a:lnTo>
                    <a:pt x="71" y="70"/>
                  </a:lnTo>
                  <a:lnTo>
                    <a:pt x="88" y="55"/>
                  </a:lnTo>
                  <a:lnTo>
                    <a:pt x="106" y="42"/>
                  </a:lnTo>
                  <a:lnTo>
                    <a:pt x="126" y="30"/>
                  </a:lnTo>
                  <a:lnTo>
                    <a:pt x="148" y="20"/>
                  </a:lnTo>
                  <a:lnTo>
                    <a:pt x="170" y="11"/>
                  </a:lnTo>
                  <a:lnTo>
                    <a:pt x="194" y="5"/>
                  </a:lnTo>
                  <a:lnTo>
                    <a:pt x="217" y="1"/>
                  </a:lnTo>
                  <a:lnTo>
                    <a:pt x="243" y="0"/>
                  </a:lnTo>
                  <a:lnTo>
                    <a:pt x="1575" y="0"/>
                  </a:lnTo>
                  <a:lnTo>
                    <a:pt x="1575" y="0"/>
                  </a:lnTo>
                  <a:lnTo>
                    <a:pt x="1600" y="1"/>
                  </a:lnTo>
                  <a:lnTo>
                    <a:pt x="1624" y="5"/>
                  </a:lnTo>
                  <a:lnTo>
                    <a:pt x="1647" y="11"/>
                  </a:lnTo>
                  <a:lnTo>
                    <a:pt x="1669" y="20"/>
                  </a:lnTo>
                  <a:lnTo>
                    <a:pt x="1691" y="30"/>
                  </a:lnTo>
                  <a:lnTo>
                    <a:pt x="1711" y="42"/>
                  </a:lnTo>
                  <a:lnTo>
                    <a:pt x="1730" y="55"/>
                  </a:lnTo>
                  <a:lnTo>
                    <a:pt x="1746" y="70"/>
                  </a:lnTo>
                  <a:lnTo>
                    <a:pt x="1762" y="89"/>
                  </a:lnTo>
                  <a:lnTo>
                    <a:pt x="1777" y="107"/>
                  </a:lnTo>
                  <a:lnTo>
                    <a:pt x="1788" y="127"/>
                  </a:lnTo>
                  <a:lnTo>
                    <a:pt x="1799" y="148"/>
                  </a:lnTo>
                  <a:lnTo>
                    <a:pt x="1807" y="170"/>
                  </a:lnTo>
                  <a:lnTo>
                    <a:pt x="1812" y="193"/>
                  </a:lnTo>
                  <a:lnTo>
                    <a:pt x="1817" y="217"/>
                  </a:lnTo>
                  <a:lnTo>
                    <a:pt x="1817" y="242"/>
                  </a:lnTo>
                  <a:lnTo>
                    <a:pt x="1817" y="3546"/>
                  </a:lnTo>
                  <a:lnTo>
                    <a:pt x="1817" y="3546"/>
                  </a:lnTo>
                  <a:lnTo>
                    <a:pt x="1817" y="3569"/>
                  </a:lnTo>
                  <a:lnTo>
                    <a:pt x="1812" y="3595"/>
                  </a:lnTo>
                  <a:lnTo>
                    <a:pt x="1807" y="3616"/>
                  </a:lnTo>
                  <a:lnTo>
                    <a:pt x="1799" y="3640"/>
                  </a:lnTo>
                  <a:lnTo>
                    <a:pt x="1788" y="3660"/>
                  </a:lnTo>
                  <a:lnTo>
                    <a:pt x="1777" y="3680"/>
                  </a:lnTo>
                  <a:lnTo>
                    <a:pt x="1762" y="3699"/>
                  </a:lnTo>
                  <a:lnTo>
                    <a:pt x="1746" y="3716"/>
                  </a:lnTo>
                  <a:lnTo>
                    <a:pt x="1730" y="3733"/>
                  </a:lnTo>
                  <a:lnTo>
                    <a:pt x="1711" y="3746"/>
                  </a:lnTo>
                  <a:lnTo>
                    <a:pt x="1691" y="3758"/>
                  </a:lnTo>
                  <a:lnTo>
                    <a:pt x="1669" y="3768"/>
                  </a:lnTo>
                  <a:lnTo>
                    <a:pt x="1647" y="3776"/>
                  </a:lnTo>
                  <a:lnTo>
                    <a:pt x="1624" y="3783"/>
                  </a:lnTo>
                  <a:lnTo>
                    <a:pt x="1600" y="3786"/>
                  </a:lnTo>
                  <a:lnTo>
                    <a:pt x="1575" y="3788"/>
                  </a:lnTo>
                  <a:lnTo>
                    <a:pt x="243" y="3788"/>
                  </a:lnTo>
                  <a:close/>
                </a:path>
              </a:pathLst>
            </a:custGeom>
            <a:gradFill flip="none" rotWithShape="1">
              <a:gsLst>
                <a:gs pos="0">
                  <a:srgbClr val="000000"/>
                </a:gs>
                <a:gs pos="100000">
                  <a:srgbClr val="000000"/>
                </a:gs>
                <a:gs pos="75000">
                  <a:srgbClr val="333333"/>
                </a:gs>
                <a:gs pos="25000">
                  <a:srgbClr val="33333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0693887" y="1282902"/>
              <a:ext cx="326727" cy="7771150"/>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7263250" y="1282902"/>
              <a:ext cx="330863" cy="7771150"/>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317015" y="1320124"/>
              <a:ext cx="3651903" cy="7694638"/>
            </a:xfrm>
            <a:custGeom>
              <a:avLst/>
              <a:gdLst>
                <a:gd name="T0" fmla="*/ 0 w 1766"/>
                <a:gd name="T1" fmla="*/ 236 h 3721"/>
                <a:gd name="T2" fmla="*/ 1 w 1766"/>
                <a:gd name="T3" fmla="*/ 212 h 3721"/>
                <a:gd name="T4" fmla="*/ 11 w 1766"/>
                <a:gd name="T5" fmla="*/ 165 h 3721"/>
                <a:gd name="T6" fmla="*/ 28 w 1766"/>
                <a:gd name="T7" fmla="*/ 123 h 3721"/>
                <a:gd name="T8" fmla="*/ 53 w 1766"/>
                <a:gd name="T9" fmla="*/ 86 h 3721"/>
                <a:gd name="T10" fmla="*/ 87 w 1766"/>
                <a:gd name="T11" fmla="*/ 54 h 3721"/>
                <a:gd name="T12" fmla="*/ 124 w 1766"/>
                <a:gd name="T13" fmla="*/ 29 h 3721"/>
                <a:gd name="T14" fmla="*/ 166 w 1766"/>
                <a:gd name="T15" fmla="*/ 10 h 3721"/>
                <a:gd name="T16" fmla="*/ 213 w 1766"/>
                <a:gd name="T17" fmla="*/ 0 h 3721"/>
                <a:gd name="T18" fmla="*/ 1529 w 1766"/>
                <a:gd name="T19" fmla="*/ 0 h 3721"/>
                <a:gd name="T20" fmla="*/ 1554 w 1766"/>
                <a:gd name="T21" fmla="*/ 0 h 3721"/>
                <a:gd name="T22" fmla="*/ 1599 w 1766"/>
                <a:gd name="T23" fmla="*/ 10 h 3721"/>
                <a:gd name="T24" fmla="*/ 1641 w 1766"/>
                <a:gd name="T25" fmla="*/ 29 h 3721"/>
                <a:gd name="T26" fmla="*/ 1680 w 1766"/>
                <a:gd name="T27" fmla="*/ 54 h 3721"/>
                <a:gd name="T28" fmla="*/ 1712 w 1766"/>
                <a:gd name="T29" fmla="*/ 86 h 3721"/>
                <a:gd name="T30" fmla="*/ 1737 w 1766"/>
                <a:gd name="T31" fmla="*/ 123 h 3721"/>
                <a:gd name="T32" fmla="*/ 1756 w 1766"/>
                <a:gd name="T33" fmla="*/ 165 h 3721"/>
                <a:gd name="T34" fmla="*/ 1764 w 1766"/>
                <a:gd name="T35" fmla="*/ 212 h 3721"/>
                <a:gd name="T36" fmla="*/ 1766 w 1766"/>
                <a:gd name="T37" fmla="*/ 3486 h 3721"/>
                <a:gd name="T38" fmla="*/ 1764 w 1766"/>
                <a:gd name="T39" fmla="*/ 3509 h 3721"/>
                <a:gd name="T40" fmla="*/ 1756 w 1766"/>
                <a:gd name="T41" fmla="*/ 3555 h 3721"/>
                <a:gd name="T42" fmla="*/ 1737 w 1766"/>
                <a:gd name="T43" fmla="*/ 3599 h 3721"/>
                <a:gd name="T44" fmla="*/ 1712 w 1766"/>
                <a:gd name="T45" fmla="*/ 3636 h 3721"/>
                <a:gd name="T46" fmla="*/ 1680 w 1766"/>
                <a:gd name="T47" fmla="*/ 3668 h 3721"/>
                <a:gd name="T48" fmla="*/ 1641 w 1766"/>
                <a:gd name="T49" fmla="*/ 3693 h 3721"/>
                <a:gd name="T50" fmla="*/ 1599 w 1766"/>
                <a:gd name="T51" fmla="*/ 3711 h 3721"/>
                <a:gd name="T52" fmla="*/ 1554 w 1766"/>
                <a:gd name="T53" fmla="*/ 3720 h 3721"/>
                <a:gd name="T54" fmla="*/ 237 w 1766"/>
                <a:gd name="T55" fmla="*/ 3721 h 3721"/>
                <a:gd name="T56" fmla="*/ 213 w 1766"/>
                <a:gd name="T57" fmla="*/ 3720 h 3721"/>
                <a:gd name="T58" fmla="*/ 166 w 1766"/>
                <a:gd name="T59" fmla="*/ 3711 h 3721"/>
                <a:gd name="T60" fmla="*/ 124 w 1766"/>
                <a:gd name="T61" fmla="*/ 3693 h 3721"/>
                <a:gd name="T62" fmla="*/ 87 w 1766"/>
                <a:gd name="T63" fmla="*/ 3668 h 3721"/>
                <a:gd name="T64" fmla="*/ 53 w 1766"/>
                <a:gd name="T65" fmla="*/ 3636 h 3721"/>
                <a:gd name="T66" fmla="*/ 28 w 1766"/>
                <a:gd name="T67" fmla="*/ 3599 h 3721"/>
                <a:gd name="T68" fmla="*/ 11 w 1766"/>
                <a:gd name="T69" fmla="*/ 3555 h 3721"/>
                <a:gd name="T70" fmla="*/ 1 w 1766"/>
                <a:gd name="T71" fmla="*/ 3509 h 3721"/>
                <a:gd name="T72" fmla="*/ 0 w 1766"/>
                <a:gd name="T73" fmla="*/ 3486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6" h="3721">
                  <a:moveTo>
                    <a:pt x="0" y="3486"/>
                  </a:moveTo>
                  <a:lnTo>
                    <a:pt x="0" y="236"/>
                  </a:lnTo>
                  <a:lnTo>
                    <a:pt x="0" y="236"/>
                  </a:lnTo>
                  <a:lnTo>
                    <a:pt x="1" y="212"/>
                  </a:lnTo>
                  <a:lnTo>
                    <a:pt x="5" y="189"/>
                  </a:lnTo>
                  <a:lnTo>
                    <a:pt x="11" y="165"/>
                  </a:lnTo>
                  <a:lnTo>
                    <a:pt x="18" y="145"/>
                  </a:lnTo>
                  <a:lnTo>
                    <a:pt x="28" y="123"/>
                  </a:lnTo>
                  <a:lnTo>
                    <a:pt x="40" y="105"/>
                  </a:lnTo>
                  <a:lnTo>
                    <a:pt x="53" y="86"/>
                  </a:lnTo>
                  <a:lnTo>
                    <a:pt x="70" y="69"/>
                  </a:lnTo>
                  <a:lnTo>
                    <a:pt x="87" y="54"/>
                  </a:lnTo>
                  <a:lnTo>
                    <a:pt x="104" y="41"/>
                  </a:lnTo>
                  <a:lnTo>
                    <a:pt x="124" y="29"/>
                  </a:lnTo>
                  <a:lnTo>
                    <a:pt x="144" y="19"/>
                  </a:lnTo>
                  <a:lnTo>
                    <a:pt x="166" y="10"/>
                  </a:lnTo>
                  <a:lnTo>
                    <a:pt x="190" y="4"/>
                  </a:lnTo>
                  <a:lnTo>
                    <a:pt x="213" y="0"/>
                  </a:lnTo>
                  <a:lnTo>
                    <a:pt x="237" y="0"/>
                  </a:lnTo>
                  <a:lnTo>
                    <a:pt x="1529" y="0"/>
                  </a:lnTo>
                  <a:lnTo>
                    <a:pt x="1529" y="0"/>
                  </a:lnTo>
                  <a:lnTo>
                    <a:pt x="1554" y="0"/>
                  </a:lnTo>
                  <a:lnTo>
                    <a:pt x="1577" y="4"/>
                  </a:lnTo>
                  <a:lnTo>
                    <a:pt x="1599" y="10"/>
                  </a:lnTo>
                  <a:lnTo>
                    <a:pt x="1621" y="19"/>
                  </a:lnTo>
                  <a:lnTo>
                    <a:pt x="1641" y="29"/>
                  </a:lnTo>
                  <a:lnTo>
                    <a:pt x="1662" y="41"/>
                  </a:lnTo>
                  <a:lnTo>
                    <a:pt x="1680" y="54"/>
                  </a:lnTo>
                  <a:lnTo>
                    <a:pt x="1697" y="69"/>
                  </a:lnTo>
                  <a:lnTo>
                    <a:pt x="1712" y="86"/>
                  </a:lnTo>
                  <a:lnTo>
                    <a:pt x="1725" y="105"/>
                  </a:lnTo>
                  <a:lnTo>
                    <a:pt x="1737" y="123"/>
                  </a:lnTo>
                  <a:lnTo>
                    <a:pt x="1747" y="145"/>
                  </a:lnTo>
                  <a:lnTo>
                    <a:pt x="1756" y="165"/>
                  </a:lnTo>
                  <a:lnTo>
                    <a:pt x="1761" y="189"/>
                  </a:lnTo>
                  <a:lnTo>
                    <a:pt x="1764" y="212"/>
                  </a:lnTo>
                  <a:lnTo>
                    <a:pt x="1766" y="236"/>
                  </a:lnTo>
                  <a:lnTo>
                    <a:pt x="1766" y="3486"/>
                  </a:lnTo>
                  <a:lnTo>
                    <a:pt x="1766" y="3486"/>
                  </a:lnTo>
                  <a:lnTo>
                    <a:pt x="1764" y="3509"/>
                  </a:lnTo>
                  <a:lnTo>
                    <a:pt x="1761" y="3533"/>
                  </a:lnTo>
                  <a:lnTo>
                    <a:pt x="1756" y="3555"/>
                  </a:lnTo>
                  <a:lnTo>
                    <a:pt x="1747" y="3577"/>
                  </a:lnTo>
                  <a:lnTo>
                    <a:pt x="1737" y="3599"/>
                  </a:lnTo>
                  <a:lnTo>
                    <a:pt x="1725" y="3617"/>
                  </a:lnTo>
                  <a:lnTo>
                    <a:pt x="1712" y="3636"/>
                  </a:lnTo>
                  <a:lnTo>
                    <a:pt x="1697" y="3652"/>
                  </a:lnTo>
                  <a:lnTo>
                    <a:pt x="1680" y="3668"/>
                  </a:lnTo>
                  <a:lnTo>
                    <a:pt x="1662" y="3681"/>
                  </a:lnTo>
                  <a:lnTo>
                    <a:pt x="1641" y="3693"/>
                  </a:lnTo>
                  <a:lnTo>
                    <a:pt x="1621" y="3703"/>
                  </a:lnTo>
                  <a:lnTo>
                    <a:pt x="1599" y="3711"/>
                  </a:lnTo>
                  <a:lnTo>
                    <a:pt x="1577" y="3716"/>
                  </a:lnTo>
                  <a:lnTo>
                    <a:pt x="1554" y="3720"/>
                  </a:lnTo>
                  <a:lnTo>
                    <a:pt x="1529" y="3721"/>
                  </a:lnTo>
                  <a:lnTo>
                    <a:pt x="237" y="3721"/>
                  </a:lnTo>
                  <a:lnTo>
                    <a:pt x="237" y="3721"/>
                  </a:lnTo>
                  <a:lnTo>
                    <a:pt x="213" y="3720"/>
                  </a:lnTo>
                  <a:lnTo>
                    <a:pt x="190" y="3716"/>
                  </a:lnTo>
                  <a:lnTo>
                    <a:pt x="166" y="3711"/>
                  </a:lnTo>
                  <a:lnTo>
                    <a:pt x="144" y="3703"/>
                  </a:lnTo>
                  <a:lnTo>
                    <a:pt x="124" y="3693"/>
                  </a:lnTo>
                  <a:lnTo>
                    <a:pt x="104" y="3681"/>
                  </a:lnTo>
                  <a:lnTo>
                    <a:pt x="87" y="3668"/>
                  </a:lnTo>
                  <a:lnTo>
                    <a:pt x="70" y="3652"/>
                  </a:lnTo>
                  <a:lnTo>
                    <a:pt x="53" y="3636"/>
                  </a:lnTo>
                  <a:lnTo>
                    <a:pt x="40" y="3617"/>
                  </a:lnTo>
                  <a:lnTo>
                    <a:pt x="28" y="3599"/>
                  </a:lnTo>
                  <a:lnTo>
                    <a:pt x="18" y="3577"/>
                  </a:lnTo>
                  <a:lnTo>
                    <a:pt x="11" y="3555"/>
                  </a:lnTo>
                  <a:lnTo>
                    <a:pt x="5" y="3533"/>
                  </a:lnTo>
                  <a:lnTo>
                    <a:pt x="1" y="3509"/>
                  </a:lnTo>
                  <a:lnTo>
                    <a:pt x="0" y="3486"/>
                  </a:lnTo>
                  <a:lnTo>
                    <a:pt x="0" y="3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283922" y="8865872"/>
              <a:ext cx="3757366" cy="299845"/>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8923769" y="1446266"/>
              <a:ext cx="485956" cy="51698"/>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9525527" y="1415247"/>
              <a:ext cx="113735" cy="113735"/>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9591700" y="1442130"/>
              <a:ext cx="37222" cy="41358"/>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9587564" y="1446266"/>
              <a:ext cx="35155" cy="31019"/>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9593767" y="1452469"/>
              <a:ext cx="14476" cy="18612"/>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9542070" y="1450402"/>
              <a:ext cx="31019" cy="41358"/>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9548273" y="1456605"/>
              <a:ext cx="22747" cy="26883"/>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9556545" y="1460741"/>
              <a:ext cx="10340" cy="16543"/>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7124700" y="2227931"/>
              <a:ext cx="39291" cy="303981"/>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p:cNvSpPr>
            <p:nvPr/>
          </p:nvSpPr>
          <p:spPr bwMode="auto">
            <a:xfrm>
              <a:off x="7124700" y="2817280"/>
              <a:ext cx="39291" cy="562467"/>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11132281" y="3001323"/>
              <a:ext cx="31019" cy="932621"/>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7124700" y="3543112"/>
              <a:ext cx="39291" cy="576943"/>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7385255" y="1375958"/>
              <a:ext cx="3513355" cy="7582972"/>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0" name="Group 29"/>
          <p:cNvGrpSpPr/>
          <p:nvPr/>
        </p:nvGrpSpPr>
        <p:grpSpPr>
          <a:xfrm>
            <a:off x="7113588" y="-2803646"/>
            <a:ext cx="4065587" cy="8104106"/>
            <a:chOff x="7124700" y="1142285"/>
            <a:chExt cx="4038600" cy="8050316"/>
          </a:xfrm>
          <a:effectLst>
            <a:outerShdw blurRad="762000" dist="762000" dir="2700000" algn="tl" rotWithShape="0">
              <a:prstClr val="black">
                <a:alpha val="40000"/>
              </a:prstClr>
            </a:outerShdw>
          </a:effectLst>
        </p:grpSpPr>
        <p:sp>
          <p:nvSpPr>
            <p:cNvPr id="31" name="Freeform 30"/>
            <p:cNvSpPr>
              <a:spLocks/>
            </p:cNvSpPr>
            <p:nvPr/>
          </p:nvSpPr>
          <p:spPr bwMode="auto">
            <a:xfrm>
              <a:off x="7151583" y="1142285"/>
              <a:ext cx="3980699" cy="8050316"/>
            </a:xfrm>
            <a:custGeom>
              <a:avLst/>
              <a:gdLst>
                <a:gd name="T0" fmla="*/ 297 w 1925"/>
                <a:gd name="T1" fmla="*/ 3893 h 3893"/>
                <a:gd name="T2" fmla="*/ 266 w 1925"/>
                <a:gd name="T3" fmla="*/ 3892 h 3893"/>
                <a:gd name="T4" fmla="*/ 209 w 1925"/>
                <a:gd name="T5" fmla="*/ 3880 h 3893"/>
                <a:gd name="T6" fmla="*/ 155 w 1925"/>
                <a:gd name="T7" fmla="*/ 3858 h 3893"/>
                <a:gd name="T8" fmla="*/ 108 w 1925"/>
                <a:gd name="T9" fmla="*/ 3826 h 3893"/>
                <a:gd name="T10" fmla="*/ 68 w 1925"/>
                <a:gd name="T11" fmla="*/ 3786 h 3893"/>
                <a:gd name="T12" fmla="*/ 37 w 1925"/>
                <a:gd name="T13" fmla="*/ 3738 h 3893"/>
                <a:gd name="T14" fmla="*/ 14 w 1925"/>
                <a:gd name="T15" fmla="*/ 3686 h 3893"/>
                <a:gd name="T16" fmla="*/ 2 w 1925"/>
                <a:gd name="T17" fmla="*/ 3629 h 3893"/>
                <a:gd name="T18" fmla="*/ 0 w 1925"/>
                <a:gd name="T19" fmla="*/ 295 h 3893"/>
                <a:gd name="T20" fmla="*/ 2 w 1925"/>
                <a:gd name="T21" fmla="*/ 265 h 3893"/>
                <a:gd name="T22" fmla="*/ 14 w 1925"/>
                <a:gd name="T23" fmla="*/ 207 h 3893"/>
                <a:gd name="T24" fmla="*/ 37 w 1925"/>
                <a:gd name="T25" fmla="*/ 155 h 3893"/>
                <a:gd name="T26" fmla="*/ 68 w 1925"/>
                <a:gd name="T27" fmla="*/ 108 h 3893"/>
                <a:gd name="T28" fmla="*/ 108 w 1925"/>
                <a:gd name="T29" fmla="*/ 68 h 3893"/>
                <a:gd name="T30" fmla="*/ 155 w 1925"/>
                <a:gd name="T31" fmla="*/ 36 h 3893"/>
                <a:gd name="T32" fmla="*/ 209 w 1925"/>
                <a:gd name="T33" fmla="*/ 14 h 3893"/>
                <a:gd name="T34" fmla="*/ 266 w 1925"/>
                <a:gd name="T35" fmla="*/ 2 h 3893"/>
                <a:gd name="T36" fmla="*/ 1629 w 1925"/>
                <a:gd name="T37" fmla="*/ 0 h 3893"/>
                <a:gd name="T38" fmla="*/ 1659 w 1925"/>
                <a:gd name="T39" fmla="*/ 2 h 3893"/>
                <a:gd name="T40" fmla="*/ 1718 w 1925"/>
                <a:gd name="T41" fmla="*/ 14 h 3893"/>
                <a:gd name="T42" fmla="*/ 1770 w 1925"/>
                <a:gd name="T43" fmla="*/ 36 h 3893"/>
                <a:gd name="T44" fmla="*/ 1817 w 1925"/>
                <a:gd name="T45" fmla="*/ 68 h 3893"/>
                <a:gd name="T46" fmla="*/ 1858 w 1925"/>
                <a:gd name="T47" fmla="*/ 108 h 3893"/>
                <a:gd name="T48" fmla="*/ 1890 w 1925"/>
                <a:gd name="T49" fmla="*/ 155 h 3893"/>
                <a:gd name="T50" fmla="*/ 1911 w 1925"/>
                <a:gd name="T51" fmla="*/ 207 h 3893"/>
                <a:gd name="T52" fmla="*/ 1923 w 1925"/>
                <a:gd name="T53" fmla="*/ 265 h 3893"/>
                <a:gd name="T54" fmla="*/ 1925 w 1925"/>
                <a:gd name="T55" fmla="*/ 3599 h 3893"/>
                <a:gd name="T56" fmla="*/ 1923 w 1925"/>
                <a:gd name="T57" fmla="*/ 3629 h 3893"/>
                <a:gd name="T58" fmla="*/ 1911 w 1925"/>
                <a:gd name="T59" fmla="*/ 3686 h 3893"/>
                <a:gd name="T60" fmla="*/ 1890 w 1925"/>
                <a:gd name="T61" fmla="*/ 3738 h 3893"/>
                <a:gd name="T62" fmla="*/ 1858 w 1925"/>
                <a:gd name="T63" fmla="*/ 3786 h 3893"/>
                <a:gd name="T64" fmla="*/ 1817 w 1925"/>
                <a:gd name="T65" fmla="*/ 3826 h 3893"/>
                <a:gd name="T66" fmla="*/ 1770 w 1925"/>
                <a:gd name="T67" fmla="*/ 3858 h 3893"/>
                <a:gd name="T68" fmla="*/ 1718 w 1925"/>
                <a:gd name="T69" fmla="*/ 3880 h 3893"/>
                <a:gd name="T70" fmla="*/ 1659 w 1925"/>
                <a:gd name="T71" fmla="*/ 3892 h 3893"/>
                <a:gd name="T72" fmla="*/ 1629 w 1925"/>
                <a:gd name="T73" fmla="*/ 3893 h 3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5" h="3893">
                  <a:moveTo>
                    <a:pt x="1629" y="3893"/>
                  </a:moveTo>
                  <a:lnTo>
                    <a:pt x="297" y="3893"/>
                  </a:lnTo>
                  <a:lnTo>
                    <a:pt x="297" y="3893"/>
                  </a:lnTo>
                  <a:lnTo>
                    <a:pt x="266" y="3892"/>
                  </a:lnTo>
                  <a:lnTo>
                    <a:pt x="238" y="3886"/>
                  </a:lnTo>
                  <a:lnTo>
                    <a:pt x="209" y="3880"/>
                  </a:lnTo>
                  <a:lnTo>
                    <a:pt x="182" y="3870"/>
                  </a:lnTo>
                  <a:lnTo>
                    <a:pt x="155" y="3858"/>
                  </a:lnTo>
                  <a:lnTo>
                    <a:pt x="132" y="3843"/>
                  </a:lnTo>
                  <a:lnTo>
                    <a:pt x="108" y="3826"/>
                  </a:lnTo>
                  <a:lnTo>
                    <a:pt x="88" y="3807"/>
                  </a:lnTo>
                  <a:lnTo>
                    <a:pt x="68" y="3786"/>
                  </a:lnTo>
                  <a:lnTo>
                    <a:pt x="51" y="3764"/>
                  </a:lnTo>
                  <a:lnTo>
                    <a:pt x="37" y="3738"/>
                  </a:lnTo>
                  <a:lnTo>
                    <a:pt x="24" y="3713"/>
                  </a:lnTo>
                  <a:lnTo>
                    <a:pt x="14" y="3686"/>
                  </a:lnTo>
                  <a:lnTo>
                    <a:pt x="7" y="3658"/>
                  </a:lnTo>
                  <a:lnTo>
                    <a:pt x="2" y="3629"/>
                  </a:lnTo>
                  <a:lnTo>
                    <a:pt x="0" y="3599"/>
                  </a:lnTo>
                  <a:lnTo>
                    <a:pt x="0" y="295"/>
                  </a:lnTo>
                  <a:lnTo>
                    <a:pt x="0" y="295"/>
                  </a:lnTo>
                  <a:lnTo>
                    <a:pt x="2" y="265"/>
                  </a:lnTo>
                  <a:lnTo>
                    <a:pt x="7" y="236"/>
                  </a:lnTo>
                  <a:lnTo>
                    <a:pt x="14" y="207"/>
                  </a:lnTo>
                  <a:lnTo>
                    <a:pt x="24" y="180"/>
                  </a:lnTo>
                  <a:lnTo>
                    <a:pt x="37" y="155"/>
                  </a:lnTo>
                  <a:lnTo>
                    <a:pt x="51" y="130"/>
                  </a:lnTo>
                  <a:lnTo>
                    <a:pt x="68" y="108"/>
                  </a:lnTo>
                  <a:lnTo>
                    <a:pt x="88" y="86"/>
                  </a:lnTo>
                  <a:lnTo>
                    <a:pt x="108" y="68"/>
                  </a:lnTo>
                  <a:lnTo>
                    <a:pt x="132" y="51"/>
                  </a:lnTo>
                  <a:lnTo>
                    <a:pt x="155" y="36"/>
                  </a:lnTo>
                  <a:lnTo>
                    <a:pt x="182" y="22"/>
                  </a:lnTo>
                  <a:lnTo>
                    <a:pt x="209" y="14"/>
                  </a:lnTo>
                  <a:lnTo>
                    <a:pt x="238" y="6"/>
                  </a:lnTo>
                  <a:lnTo>
                    <a:pt x="266" y="2"/>
                  </a:lnTo>
                  <a:lnTo>
                    <a:pt x="297" y="0"/>
                  </a:lnTo>
                  <a:lnTo>
                    <a:pt x="1629" y="0"/>
                  </a:lnTo>
                  <a:lnTo>
                    <a:pt x="1629" y="0"/>
                  </a:lnTo>
                  <a:lnTo>
                    <a:pt x="1659" y="2"/>
                  </a:lnTo>
                  <a:lnTo>
                    <a:pt x="1689" y="6"/>
                  </a:lnTo>
                  <a:lnTo>
                    <a:pt x="1718" y="14"/>
                  </a:lnTo>
                  <a:lnTo>
                    <a:pt x="1745" y="22"/>
                  </a:lnTo>
                  <a:lnTo>
                    <a:pt x="1770" y="36"/>
                  </a:lnTo>
                  <a:lnTo>
                    <a:pt x="1794" y="51"/>
                  </a:lnTo>
                  <a:lnTo>
                    <a:pt x="1817" y="68"/>
                  </a:lnTo>
                  <a:lnTo>
                    <a:pt x="1837" y="86"/>
                  </a:lnTo>
                  <a:lnTo>
                    <a:pt x="1858" y="108"/>
                  </a:lnTo>
                  <a:lnTo>
                    <a:pt x="1874" y="130"/>
                  </a:lnTo>
                  <a:lnTo>
                    <a:pt x="1890" y="155"/>
                  </a:lnTo>
                  <a:lnTo>
                    <a:pt x="1901" y="180"/>
                  </a:lnTo>
                  <a:lnTo>
                    <a:pt x="1911" y="207"/>
                  </a:lnTo>
                  <a:lnTo>
                    <a:pt x="1918" y="236"/>
                  </a:lnTo>
                  <a:lnTo>
                    <a:pt x="1923" y="265"/>
                  </a:lnTo>
                  <a:lnTo>
                    <a:pt x="1925" y="295"/>
                  </a:lnTo>
                  <a:lnTo>
                    <a:pt x="1925" y="3599"/>
                  </a:lnTo>
                  <a:lnTo>
                    <a:pt x="1925" y="3599"/>
                  </a:lnTo>
                  <a:lnTo>
                    <a:pt x="1923" y="3629"/>
                  </a:lnTo>
                  <a:lnTo>
                    <a:pt x="1918" y="3658"/>
                  </a:lnTo>
                  <a:lnTo>
                    <a:pt x="1911" y="3686"/>
                  </a:lnTo>
                  <a:lnTo>
                    <a:pt x="1901" y="3713"/>
                  </a:lnTo>
                  <a:lnTo>
                    <a:pt x="1890" y="3738"/>
                  </a:lnTo>
                  <a:lnTo>
                    <a:pt x="1874" y="3764"/>
                  </a:lnTo>
                  <a:lnTo>
                    <a:pt x="1858" y="3786"/>
                  </a:lnTo>
                  <a:lnTo>
                    <a:pt x="1837" y="3807"/>
                  </a:lnTo>
                  <a:lnTo>
                    <a:pt x="1817" y="3826"/>
                  </a:lnTo>
                  <a:lnTo>
                    <a:pt x="1794" y="3843"/>
                  </a:lnTo>
                  <a:lnTo>
                    <a:pt x="1770" y="3858"/>
                  </a:lnTo>
                  <a:lnTo>
                    <a:pt x="1745" y="3870"/>
                  </a:lnTo>
                  <a:lnTo>
                    <a:pt x="1718" y="3880"/>
                  </a:lnTo>
                  <a:lnTo>
                    <a:pt x="1689" y="3886"/>
                  </a:lnTo>
                  <a:lnTo>
                    <a:pt x="1659" y="3892"/>
                  </a:lnTo>
                  <a:lnTo>
                    <a:pt x="1629" y="3893"/>
                  </a:lnTo>
                  <a:lnTo>
                    <a:pt x="1629" y="38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1"/>
            <p:cNvSpPr>
              <a:spLocks/>
            </p:cNvSpPr>
            <p:nvPr/>
          </p:nvSpPr>
          <p:spPr bwMode="auto">
            <a:xfrm>
              <a:off x="10669072" y="1185711"/>
              <a:ext cx="448734" cy="7965532"/>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2"/>
            <p:cNvSpPr>
              <a:spLocks/>
            </p:cNvSpPr>
            <p:nvPr/>
          </p:nvSpPr>
          <p:spPr bwMode="auto">
            <a:xfrm>
              <a:off x="7180534" y="1181576"/>
              <a:ext cx="469413" cy="7973803"/>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3"/>
            <p:cNvSpPr>
              <a:spLocks/>
            </p:cNvSpPr>
            <p:nvPr/>
          </p:nvSpPr>
          <p:spPr bwMode="auto">
            <a:xfrm>
              <a:off x="7267385" y="1171236"/>
              <a:ext cx="3749095" cy="299845"/>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4"/>
            <p:cNvSpPr>
              <a:spLocks noChangeArrowheads="1"/>
            </p:cNvSpPr>
            <p:nvPr/>
          </p:nvSpPr>
          <p:spPr bwMode="auto">
            <a:xfrm>
              <a:off x="7151583" y="1932221"/>
              <a:ext cx="3980699" cy="5997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p:cNvSpPr>
              <a:spLocks noChangeArrowheads="1"/>
            </p:cNvSpPr>
            <p:nvPr/>
          </p:nvSpPr>
          <p:spPr bwMode="auto">
            <a:xfrm>
              <a:off x="7151583" y="8365443"/>
              <a:ext cx="3980699" cy="5790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6"/>
            <p:cNvSpPr>
              <a:spLocks/>
            </p:cNvSpPr>
            <p:nvPr/>
          </p:nvSpPr>
          <p:spPr bwMode="auto">
            <a:xfrm>
              <a:off x="7221892" y="1208458"/>
              <a:ext cx="3840082" cy="7915902"/>
            </a:xfrm>
            <a:custGeom>
              <a:avLst/>
              <a:gdLst>
                <a:gd name="T0" fmla="*/ 263 w 1857"/>
                <a:gd name="T1" fmla="*/ 3828 h 3828"/>
                <a:gd name="T2" fmla="*/ 210 w 1857"/>
                <a:gd name="T3" fmla="*/ 3823 h 3828"/>
                <a:gd name="T4" fmla="*/ 160 w 1857"/>
                <a:gd name="T5" fmla="*/ 3807 h 3828"/>
                <a:gd name="T6" fmla="*/ 116 w 1857"/>
                <a:gd name="T7" fmla="*/ 3784 h 3828"/>
                <a:gd name="T8" fmla="*/ 78 w 1857"/>
                <a:gd name="T9" fmla="*/ 3752 h 3828"/>
                <a:gd name="T10" fmla="*/ 46 w 1857"/>
                <a:gd name="T11" fmla="*/ 3713 h 3828"/>
                <a:gd name="T12" fmla="*/ 20 w 1857"/>
                <a:gd name="T13" fmla="*/ 3668 h 3828"/>
                <a:gd name="T14" fmla="*/ 5 w 1857"/>
                <a:gd name="T15" fmla="*/ 3619 h 3828"/>
                <a:gd name="T16" fmla="*/ 0 w 1857"/>
                <a:gd name="T17" fmla="*/ 3567 h 3828"/>
                <a:gd name="T18" fmla="*/ 0 w 1857"/>
                <a:gd name="T19" fmla="*/ 263 h 3828"/>
                <a:gd name="T20" fmla="*/ 5 w 1857"/>
                <a:gd name="T21" fmla="*/ 211 h 3828"/>
                <a:gd name="T22" fmla="*/ 20 w 1857"/>
                <a:gd name="T23" fmla="*/ 162 h 3828"/>
                <a:gd name="T24" fmla="*/ 46 w 1857"/>
                <a:gd name="T25" fmla="*/ 117 h 3828"/>
                <a:gd name="T26" fmla="*/ 78 w 1857"/>
                <a:gd name="T27" fmla="*/ 78 h 3828"/>
                <a:gd name="T28" fmla="*/ 116 w 1857"/>
                <a:gd name="T29" fmla="*/ 46 h 3828"/>
                <a:gd name="T30" fmla="*/ 160 w 1857"/>
                <a:gd name="T31" fmla="*/ 22 h 3828"/>
                <a:gd name="T32" fmla="*/ 210 w 1857"/>
                <a:gd name="T33" fmla="*/ 7 h 3828"/>
                <a:gd name="T34" fmla="*/ 263 w 1857"/>
                <a:gd name="T35" fmla="*/ 0 h 3828"/>
                <a:gd name="T36" fmla="*/ 1595 w 1857"/>
                <a:gd name="T37" fmla="*/ 0 h 3828"/>
                <a:gd name="T38" fmla="*/ 1649 w 1857"/>
                <a:gd name="T39" fmla="*/ 7 h 3828"/>
                <a:gd name="T40" fmla="*/ 1697 w 1857"/>
                <a:gd name="T41" fmla="*/ 22 h 3828"/>
                <a:gd name="T42" fmla="*/ 1741 w 1857"/>
                <a:gd name="T43" fmla="*/ 46 h 3828"/>
                <a:gd name="T44" fmla="*/ 1780 w 1857"/>
                <a:gd name="T45" fmla="*/ 78 h 3828"/>
                <a:gd name="T46" fmla="*/ 1812 w 1857"/>
                <a:gd name="T47" fmla="*/ 117 h 3828"/>
                <a:gd name="T48" fmla="*/ 1837 w 1857"/>
                <a:gd name="T49" fmla="*/ 162 h 3828"/>
                <a:gd name="T50" fmla="*/ 1852 w 1857"/>
                <a:gd name="T51" fmla="*/ 211 h 3828"/>
                <a:gd name="T52" fmla="*/ 1857 w 1857"/>
                <a:gd name="T53" fmla="*/ 263 h 3828"/>
                <a:gd name="T54" fmla="*/ 1857 w 1857"/>
                <a:gd name="T55" fmla="*/ 3567 h 3828"/>
                <a:gd name="T56" fmla="*/ 1852 w 1857"/>
                <a:gd name="T57" fmla="*/ 3619 h 3828"/>
                <a:gd name="T58" fmla="*/ 1837 w 1857"/>
                <a:gd name="T59" fmla="*/ 3668 h 3828"/>
                <a:gd name="T60" fmla="*/ 1812 w 1857"/>
                <a:gd name="T61" fmla="*/ 3713 h 3828"/>
                <a:gd name="T62" fmla="*/ 1780 w 1857"/>
                <a:gd name="T63" fmla="*/ 3752 h 3828"/>
                <a:gd name="T64" fmla="*/ 1741 w 1857"/>
                <a:gd name="T65" fmla="*/ 3784 h 3828"/>
                <a:gd name="T66" fmla="*/ 1697 w 1857"/>
                <a:gd name="T67" fmla="*/ 3807 h 3828"/>
                <a:gd name="T68" fmla="*/ 1649 w 1857"/>
                <a:gd name="T69" fmla="*/ 3823 h 3828"/>
                <a:gd name="T70" fmla="*/ 1595 w 1857"/>
                <a:gd name="T71" fmla="*/ 3828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7" h="3828">
                  <a:moveTo>
                    <a:pt x="263" y="3828"/>
                  </a:moveTo>
                  <a:lnTo>
                    <a:pt x="263" y="3828"/>
                  </a:lnTo>
                  <a:lnTo>
                    <a:pt x="236" y="3828"/>
                  </a:lnTo>
                  <a:lnTo>
                    <a:pt x="210" y="3823"/>
                  </a:lnTo>
                  <a:lnTo>
                    <a:pt x="185" y="3816"/>
                  </a:lnTo>
                  <a:lnTo>
                    <a:pt x="160" y="3807"/>
                  </a:lnTo>
                  <a:lnTo>
                    <a:pt x="138" y="3797"/>
                  </a:lnTo>
                  <a:lnTo>
                    <a:pt x="116" y="3784"/>
                  </a:lnTo>
                  <a:lnTo>
                    <a:pt x="96" y="3769"/>
                  </a:lnTo>
                  <a:lnTo>
                    <a:pt x="78" y="3752"/>
                  </a:lnTo>
                  <a:lnTo>
                    <a:pt x="61" y="3733"/>
                  </a:lnTo>
                  <a:lnTo>
                    <a:pt x="46" y="3713"/>
                  </a:lnTo>
                  <a:lnTo>
                    <a:pt x="32" y="3691"/>
                  </a:lnTo>
                  <a:lnTo>
                    <a:pt x="20" y="3668"/>
                  </a:lnTo>
                  <a:lnTo>
                    <a:pt x="12" y="3644"/>
                  </a:lnTo>
                  <a:lnTo>
                    <a:pt x="5" y="3619"/>
                  </a:lnTo>
                  <a:lnTo>
                    <a:pt x="2" y="3594"/>
                  </a:lnTo>
                  <a:lnTo>
                    <a:pt x="0" y="3567"/>
                  </a:lnTo>
                  <a:lnTo>
                    <a:pt x="0" y="263"/>
                  </a:lnTo>
                  <a:lnTo>
                    <a:pt x="0" y="263"/>
                  </a:lnTo>
                  <a:lnTo>
                    <a:pt x="2" y="236"/>
                  </a:lnTo>
                  <a:lnTo>
                    <a:pt x="5" y="211"/>
                  </a:lnTo>
                  <a:lnTo>
                    <a:pt x="12" y="185"/>
                  </a:lnTo>
                  <a:lnTo>
                    <a:pt x="20" y="162"/>
                  </a:lnTo>
                  <a:lnTo>
                    <a:pt x="32" y="138"/>
                  </a:lnTo>
                  <a:lnTo>
                    <a:pt x="46" y="117"/>
                  </a:lnTo>
                  <a:lnTo>
                    <a:pt x="61" y="96"/>
                  </a:lnTo>
                  <a:lnTo>
                    <a:pt x="78" y="78"/>
                  </a:lnTo>
                  <a:lnTo>
                    <a:pt x="96" y="61"/>
                  </a:lnTo>
                  <a:lnTo>
                    <a:pt x="116" y="46"/>
                  </a:lnTo>
                  <a:lnTo>
                    <a:pt x="138" y="32"/>
                  </a:lnTo>
                  <a:lnTo>
                    <a:pt x="160" y="22"/>
                  </a:lnTo>
                  <a:lnTo>
                    <a:pt x="185" y="12"/>
                  </a:lnTo>
                  <a:lnTo>
                    <a:pt x="210" y="7"/>
                  </a:lnTo>
                  <a:lnTo>
                    <a:pt x="236" y="2"/>
                  </a:lnTo>
                  <a:lnTo>
                    <a:pt x="263" y="0"/>
                  </a:lnTo>
                  <a:lnTo>
                    <a:pt x="1595" y="0"/>
                  </a:lnTo>
                  <a:lnTo>
                    <a:pt x="1595" y="0"/>
                  </a:lnTo>
                  <a:lnTo>
                    <a:pt x="1622" y="2"/>
                  </a:lnTo>
                  <a:lnTo>
                    <a:pt x="1649" y="7"/>
                  </a:lnTo>
                  <a:lnTo>
                    <a:pt x="1674" y="12"/>
                  </a:lnTo>
                  <a:lnTo>
                    <a:pt x="1697" y="22"/>
                  </a:lnTo>
                  <a:lnTo>
                    <a:pt x="1721" y="32"/>
                  </a:lnTo>
                  <a:lnTo>
                    <a:pt x="1741" y="46"/>
                  </a:lnTo>
                  <a:lnTo>
                    <a:pt x="1761" y="61"/>
                  </a:lnTo>
                  <a:lnTo>
                    <a:pt x="1780" y="78"/>
                  </a:lnTo>
                  <a:lnTo>
                    <a:pt x="1797" y="96"/>
                  </a:lnTo>
                  <a:lnTo>
                    <a:pt x="1812" y="117"/>
                  </a:lnTo>
                  <a:lnTo>
                    <a:pt x="1825" y="138"/>
                  </a:lnTo>
                  <a:lnTo>
                    <a:pt x="1837" y="162"/>
                  </a:lnTo>
                  <a:lnTo>
                    <a:pt x="1845" y="185"/>
                  </a:lnTo>
                  <a:lnTo>
                    <a:pt x="1852" y="211"/>
                  </a:lnTo>
                  <a:lnTo>
                    <a:pt x="1856" y="236"/>
                  </a:lnTo>
                  <a:lnTo>
                    <a:pt x="1857" y="263"/>
                  </a:lnTo>
                  <a:lnTo>
                    <a:pt x="1857" y="3567"/>
                  </a:lnTo>
                  <a:lnTo>
                    <a:pt x="1857" y="3567"/>
                  </a:lnTo>
                  <a:lnTo>
                    <a:pt x="1856" y="3594"/>
                  </a:lnTo>
                  <a:lnTo>
                    <a:pt x="1852" y="3619"/>
                  </a:lnTo>
                  <a:lnTo>
                    <a:pt x="1845" y="3644"/>
                  </a:lnTo>
                  <a:lnTo>
                    <a:pt x="1837" y="3668"/>
                  </a:lnTo>
                  <a:lnTo>
                    <a:pt x="1825" y="3691"/>
                  </a:lnTo>
                  <a:lnTo>
                    <a:pt x="1812" y="3713"/>
                  </a:lnTo>
                  <a:lnTo>
                    <a:pt x="1797" y="3733"/>
                  </a:lnTo>
                  <a:lnTo>
                    <a:pt x="1780" y="3752"/>
                  </a:lnTo>
                  <a:lnTo>
                    <a:pt x="1761" y="3769"/>
                  </a:lnTo>
                  <a:lnTo>
                    <a:pt x="1741" y="3784"/>
                  </a:lnTo>
                  <a:lnTo>
                    <a:pt x="1721" y="3797"/>
                  </a:lnTo>
                  <a:lnTo>
                    <a:pt x="1697" y="3807"/>
                  </a:lnTo>
                  <a:lnTo>
                    <a:pt x="1674" y="3816"/>
                  </a:lnTo>
                  <a:lnTo>
                    <a:pt x="1649" y="3823"/>
                  </a:lnTo>
                  <a:lnTo>
                    <a:pt x="1622" y="3828"/>
                  </a:lnTo>
                  <a:lnTo>
                    <a:pt x="1595" y="3828"/>
                  </a:lnTo>
                  <a:lnTo>
                    <a:pt x="263" y="3828"/>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8" name="Picture 37"/>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83929" y="1702685"/>
              <a:ext cx="3809063" cy="686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p:cNvSpPr>
              <a:spLocks noChangeArrowheads="1"/>
            </p:cNvSpPr>
            <p:nvPr/>
          </p:nvSpPr>
          <p:spPr bwMode="auto">
            <a:xfrm>
              <a:off x="7304608" y="1723364"/>
              <a:ext cx="3771841" cy="6830258"/>
            </a:xfrm>
            <a:prstGeom prst="rect">
              <a:avLst/>
            </a:prstGeom>
            <a:noFill/>
            <a:ln w="47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39"/>
            <p:cNvSpPr>
              <a:spLocks/>
            </p:cNvSpPr>
            <p:nvPr/>
          </p:nvSpPr>
          <p:spPr bwMode="auto">
            <a:xfrm>
              <a:off x="7263250" y="1251884"/>
              <a:ext cx="3757366" cy="7833186"/>
            </a:xfrm>
            <a:custGeom>
              <a:avLst/>
              <a:gdLst>
                <a:gd name="T0" fmla="*/ 243 w 1817"/>
                <a:gd name="T1" fmla="*/ 3788 h 3788"/>
                <a:gd name="T2" fmla="*/ 194 w 1817"/>
                <a:gd name="T3" fmla="*/ 3783 h 3788"/>
                <a:gd name="T4" fmla="*/ 148 w 1817"/>
                <a:gd name="T5" fmla="*/ 3768 h 3788"/>
                <a:gd name="T6" fmla="*/ 106 w 1817"/>
                <a:gd name="T7" fmla="*/ 3746 h 3788"/>
                <a:gd name="T8" fmla="*/ 71 w 1817"/>
                <a:gd name="T9" fmla="*/ 3716 h 3788"/>
                <a:gd name="T10" fmla="*/ 42 w 1817"/>
                <a:gd name="T11" fmla="*/ 3680 h 3788"/>
                <a:gd name="T12" fmla="*/ 19 w 1817"/>
                <a:gd name="T13" fmla="*/ 3640 h 3788"/>
                <a:gd name="T14" fmla="*/ 5 w 1817"/>
                <a:gd name="T15" fmla="*/ 3595 h 3788"/>
                <a:gd name="T16" fmla="*/ 0 w 1817"/>
                <a:gd name="T17" fmla="*/ 3546 h 3788"/>
                <a:gd name="T18" fmla="*/ 0 w 1817"/>
                <a:gd name="T19" fmla="*/ 242 h 3788"/>
                <a:gd name="T20" fmla="*/ 5 w 1817"/>
                <a:gd name="T21" fmla="*/ 193 h 3788"/>
                <a:gd name="T22" fmla="*/ 19 w 1817"/>
                <a:gd name="T23" fmla="*/ 148 h 3788"/>
                <a:gd name="T24" fmla="*/ 42 w 1817"/>
                <a:gd name="T25" fmla="*/ 107 h 3788"/>
                <a:gd name="T26" fmla="*/ 71 w 1817"/>
                <a:gd name="T27" fmla="*/ 70 h 3788"/>
                <a:gd name="T28" fmla="*/ 106 w 1817"/>
                <a:gd name="T29" fmla="*/ 42 h 3788"/>
                <a:gd name="T30" fmla="*/ 148 w 1817"/>
                <a:gd name="T31" fmla="*/ 20 h 3788"/>
                <a:gd name="T32" fmla="*/ 194 w 1817"/>
                <a:gd name="T33" fmla="*/ 5 h 3788"/>
                <a:gd name="T34" fmla="*/ 243 w 1817"/>
                <a:gd name="T35" fmla="*/ 0 h 3788"/>
                <a:gd name="T36" fmla="*/ 1575 w 1817"/>
                <a:gd name="T37" fmla="*/ 0 h 3788"/>
                <a:gd name="T38" fmla="*/ 1624 w 1817"/>
                <a:gd name="T39" fmla="*/ 5 h 3788"/>
                <a:gd name="T40" fmla="*/ 1669 w 1817"/>
                <a:gd name="T41" fmla="*/ 20 h 3788"/>
                <a:gd name="T42" fmla="*/ 1711 w 1817"/>
                <a:gd name="T43" fmla="*/ 42 h 3788"/>
                <a:gd name="T44" fmla="*/ 1746 w 1817"/>
                <a:gd name="T45" fmla="*/ 70 h 3788"/>
                <a:gd name="T46" fmla="*/ 1777 w 1817"/>
                <a:gd name="T47" fmla="*/ 107 h 3788"/>
                <a:gd name="T48" fmla="*/ 1799 w 1817"/>
                <a:gd name="T49" fmla="*/ 148 h 3788"/>
                <a:gd name="T50" fmla="*/ 1812 w 1817"/>
                <a:gd name="T51" fmla="*/ 193 h 3788"/>
                <a:gd name="T52" fmla="*/ 1817 w 1817"/>
                <a:gd name="T53" fmla="*/ 242 h 3788"/>
                <a:gd name="T54" fmla="*/ 1817 w 1817"/>
                <a:gd name="T55" fmla="*/ 3546 h 3788"/>
                <a:gd name="T56" fmla="*/ 1812 w 1817"/>
                <a:gd name="T57" fmla="*/ 3595 h 3788"/>
                <a:gd name="T58" fmla="*/ 1799 w 1817"/>
                <a:gd name="T59" fmla="*/ 3640 h 3788"/>
                <a:gd name="T60" fmla="*/ 1777 w 1817"/>
                <a:gd name="T61" fmla="*/ 3680 h 3788"/>
                <a:gd name="T62" fmla="*/ 1746 w 1817"/>
                <a:gd name="T63" fmla="*/ 3716 h 3788"/>
                <a:gd name="T64" fmla="*/ 1711 w 1817"/>
                <a:gd name="T65" fmla="*/ 3746 h 3788"/>
                <a:gd name="T66" fmla="*/ 1669 w 1817"/>
                <a:gd name="T67" fmla="*/ 3768 h 3788"/>
                <a:gd name="T68" fmla="*/ 1624 w 1817"/>
                <a:gd name="T69" fmla="*/ 3783 h 3788"/>
                <a:gd name="T70" fmla="*/ 1575 w 1817"/>
                <a:gd name="T71" fmla="*/ 3788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7" h="3788">
                  <a:moveTo>
                    <a:pt x="243" y="3788"/>
                  </a:moveTo>
                  <a:lnTo>
                    <a:pt x="243" y="3788"/>
                  </a:lnTo>
                  <a:lnTo>
                    <a:pt x="217" y="3786"/>
                  </a:lnTo>
                  <a:lnTo>
                    <a:pt x="194" y="3783"/>
                  </a:lnTo>
                  <a:lnTo>
                    <a:pt x="170" y="3776"/>
                  </a:lnTo>
                  <a:lnTo>
                    <a:pt x="148" y="3768"/>
                  </a:lnTo>
                  <a:lnTo>
                    <a:pt x="126" y="3758"/>
                  </a:lnTo>
                  <a:lnTo>
                    <a:pt x="106" y="3746"/>
                  </a:lnTo>
                  <a:lnTo>
                    <a:pt x="88" y="3733"/>
                  </a:lnTo>
                  <a:lnTo>
                    <a:pt x="71" y="3716"/>
                  </a:lnTo>
                  <a:lnTo>
                    <a:pt x="56" y="3699"/>
                  </a:lnTo>
                  <a:lnTo>
                    <a:pt x="42" y="3680"/>
                  </a:lnTo>
                  <a:lnTo>
                    <a:pt x="29" y="3660"/>
                  </a:lnTo>
                  <a:lnTo>
                    <a:pt x="19" y="3640"/>
                  </a:lnTo>
                  <a:lnTo>
                    <a:pt x="10" y="3616"/>
                  </a:lnTo>
                  <a:lnTo>
                    <a:pt x="5" y="3595"/>
                  </a:lnTo>
                  <a:lnTo>
                    <a:pt x="2" y="3569"/>
                  </a:lnTo>
                  <a:lnTo>
                    <a:pt x="0" y="3546"/>
                  </a:lnTo>
                  <a:lnTo>
                    <a:pt x="0" y="242"/>
                  </a:lnTo>
                  <a:lnTo>
                    <a:pt x="0" y="242"/>
                  </a:lnTo>
                  <a:lnTo>
                    <a:pt x="2" y="217"/>
                  </a:lnTo>
                  <a:lnTo>
                    <a:pt x="5" y="193"/>
                  </a:lnTo>
                  <a:lnTo>
                    <a:pt x="10" y="170"/>
                  </a:lnTo>
                  <a:lnTo>
                    <a:pt x="19" y="148"/>
                  </a:lnTo>
                  <a:lnTo>
                    <a:pt x="29" y="127"/>
                  </a:lnTo>
                  <a:lnTo>
                    <a:pt x="42" y="107"/>
                  </a:lnTo>
                  <a:lnTo>
                    <a:pt x="56" y="89"/>
                  </a:lnTo>
                  <a:lnTo>
                    <a:pt x="71" y="70"/>
                  </a:lnTo>
                  <a:lnTo>
                    <a:pt x="88" y="55"/>
                  </a:lnTo>
                  <a:lnTo>
                    <a:pt x="106" y="42"/>
                  </a:lnTo>
                  <a:lnTo>
                    <a:pt x="126" y="30"/>
                  </a:lnTo>
                  <a:lnTo>
                    <a:pt x="148" y="20"/>
                  </a:lnTo>
                  <a:lnTo>
                    <a:pt x="170" y="11"/>
                  </a:lnTo>
                  <a:lnTo>
                    <a:pt x="194" y="5"/>
                  </a:lnTo>
                  <a:lnTo>
                    <a:pt x="217" y="1"/>
                  </a:lnTo>
                  <a:lnTo>
                    <a:pt x="243" y="0"/>
                  </a:lnTo>
                  <a:lnTo>
                    <a:pt x="1575" y="0"/>
                  </a:lnTo>
                  <a:lnTo>
                    <a:pt x="1575" y="0"/>
                  </a:lnTo>
                  <a:lnTo>
                    <a:pt x="1600" y="1"/>
                  </a:lnTo>
                  <a:lnTo>
                    <a:pt x="1624" y="5"/>
                  </a:lnTo>
                  <a:lnTo>
                    <a:pt x="1647" y="11"/>
                  </a:lnTo>
                  <a:lnTo>
                    <a:pt x="1669" y="20"/>
                  </a:lnTo>
                  <a:lnTo>
                    <a:pt x="1691" y="30"/>
                  </a:lnTo>
                  <a:lnTo>
                    <a:pt x="1711" y="42"/>
                  </a:lnTo>
                  <a:lnTo>
                    <a:pt x="1730" y="55"/>
                  </a:lnTo>
                  <a:lnTo>
                    <a:pt x="1746" y="70"/>
                  </a:lnTo>
                  <a:lnTo>
                    <a:pt x="1762" y="89"/>
                  </a:lnTo>
                  <a:lnTo>
                    <a:pt x="1777" y="107"/>
                  </a:lnTo>
                  <a:lnTo>
                    <a:pt x="1788" y="127"/>
                  </a:lnTo>
                  <a:lnTo>
                    <a:pt x="1799" y="148"/>
                  </a:lnTo>
                  <a:lnTo>
                    <a:pt x="1807" y="170"/>
                  </a:lnTo>
                  <a:lnTo>
                    <a:pt x="1812" y="193"/>
                  </a:lnTo>
                  <a:lnTo>
                    <a:pt x="1817" y="217"/>
                  </a:lnTo>
                  <a:lnTo>
                    <a:pt x="1817" y="242"/>
                  </a:lnTo>
                  <a:lnTo>
                    <a:pt x="1817" y="3546"/>
                  </a:lnTo>
                  <a:lnTo>
                    <a:pt x="1817" y="3546"/>
                  </a:lnTo>
                  <a:lnTo>
                    <a:pt x="1817" y="3569"/>
                  </a:lnTo>
                  <a:lnTo>
                    <a:pt x="1812" y="3595"/>
                  </a:lnTo>
                  <a:lnTo>
                    <a:pt x="1807" y="3616"/>
                  </a:lnTo>
                  <a:lnTo>
                    <a:pt x="1799" y="3640"/>
                  </a:lnTo>
                  <a:lnTo>
                    <a:pt x="1788" y="3660"/>
                  </a:lnTo>
                  <a:lnTo>
                    <a:pt x="1777" y="3680"/>
                  </a:lnTo>
                  <a:lnTo>
                    <a:pt x="1762" y="3699"/>
                  </a:lnTo>
                  <a:lnTo>
                    <a:pt x="1746" y="3716"/>
                  </a:lnTo>
                  <a:lnTo>
                    <a:pt x="1730" y="3733"/>
                  </a:lnTo>
                  <a:lnTo>
                    <a:pt x="1711" y="3746"/>
                  </a:lnTo>
                  <a:lnTo>
                    <a:pt x="1691" y="3758"/>
                  </a:lnTo>
                  <a:lnTo>
                    <a:pt x="1669" y="3768"/>
                  </a:lnTo>
                  <a:lnTo>
                    <a:pt x="1647" y="3776"/>
                  </a:lnTo>
                  <a:lnTo>
                    <a:pt x="1624" y="3783"/>
                  </a:lnTo>
                  <a:lnTo>
                    <a:pt x="1600" y="3786"/>
                  </a:lnTo>
                  <a:lnTo>
                    <a:pt x="1575" y="3788"/>
                  </a:lnTo>
                  <a:lnTo>
                    <a:pt x="243" y="3788"/>
                  </a:lnTo>
                  <a:close/>
                </a:path>
              </a:pathLst>
            </a:custGeom>
            <a:gradFill flip="none" rotWithShape="1">
              <a:gsLst>
                <a:gs pos="0">
                  <a:srgbClr val="000000"/>
                </a:gs>
                <a:gs pos="100000">
                  <a:srgbClr val="000000"/>
                </a:gs>
                <a:gs pos="75000">
                  <a:srgbClr val="333333"/>
                </a:gs>
                <a:gs pos="25000">
                  <a:srgbClr val="33333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10693887" y="1282902"/>
              <a:ext cx="326727" cy="7771150"/>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1"/>
            <p:cNvSpPr>
              <a:spLocks/>
            </p:cNvSpPr>
            <p:nvPr/>
          </p:nvSpPr>
          <p:spPr bwMode="auto">
            <a:xfrm>
              <a:off x="7263250" y="1282902"/>
              <a:ext cx="330863" cy="7771150"/>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2"/>
            <p:cNvSpPr>
              <a:spLocks/>
            </p:cNvSpPr>
            <p:nvPr/>
          </p:nvSpPr>
          <p:spPr bwMode="auto">
            <a:xfrm>
              <a:off x="7317015" y="1320124"/>
              <a:ext cx="3651903" cy="7694638"/>
            </a:xfrm>
            <a:custGeom>
              <a:avLst/>
              <a:gdLst>
                <a:gd name="T0" fmla="*/ 0 w 1766"/>
                <a:gd name="T1" fmla="*/ 236 h 3721"/>
                <a:gd name="T2" fmla="*/ 1 w 1766"/>
                <a:gd name="T3" fmla="*/ 212 h 3721"/>
                <a:gd name="T4" fmla="*/ 11 w 1766"/>
                <a:gd name="T5" fmla="*/ 165 h 3721"/>
                <a:gd name="T6" fmla="*/ 28 w 1766"/>
                <a:gd name="T7" fmla="*/ 123 h 3721"/>
                <a:gd name="T8" fmla="*/ 53 w 1766"/>
                <a:gd name="T9" fmla="*/ 86 h 3721"/>
                <a:gd name="T10" fmla="*/ 87 w 1766"/>
                <a:gd name="T11" fmla="*/ 54 h 3721"/>
                <a:gd name="T12" fmla="*/ 124 w 1766"/>
                <a:gd name="T13" fmla="*/ 29 h 3721"/>
                <a:gd name="T14" fmla="*/ 166 w 1766"/>
                <a:gd name="T15" fmla="*/ 10 h 3721"/>
                <a:gd name="T16" fmla="*/ 213 w 1766"/>
                <a:gd name="T17" fmla="*/ 0 h 3721"/>
                <a:gd name="T18" fmla="*/ 1529 w 1766"/>
                <a:gd name="T19" fmla="*/ 0 h 3721"/>
                <a:gd name="T20" fmla="*/ 1554 w 1766"/>
                <a:gd name="T21" fmla="*/ 0 h 3721"/>
                <a:gd name="T22" fmla="*/ 1599 w 1766"/>
                <a:gd name="T23" fmla="*/ 10 h 3721"/>
                <a:gd name="T24" fmla="*/ 1641 w 1766"/>
                <a:gd name="T25" fmla="*/ 29 h 3721"/>
                <a:gd name="T26" fmla="*/ 1680 w 1766"/>
                <a:gd name="T27" fmla="*/ 54 h 3721"/>
                <a:gd name="T28" fmla="*/ 1712 w 1766"/>
                <a:gd name="T29" fmla="*/ 86 h 3721"/>
                <a:gd name="T30" fmla="*/ 1737 w 1766"/>
                <a:gd name="T31" fmla="*/ 123 h 3721"/>
                <a:gd name="T32" fmla="*/ 1756 w 1766"/>
                <a:gd name="T33" fmla="*/ 165 h 3721"/>
                <a:gd name="T34" fmla="*/ 1764 w 1766"/>
                <a:gd name="T35" fmla="*/ 212 h 3721"/>
                <a:gd name="T36" fmla="*/ 1766 w 1766"/>
                <a:gd name="T37" fmla="*/ 3486 h 3721"/>
                <a:gd name="T38" fmla="*/ 1764 w 1766"/>
                <a:gd name="T39" fmla="*/ 3509 h 3721"/>
                <a:gd name="T40" fmla="*/ 1756 w 1766"/>
                <a:gd name="T41" fmla="*/ 3555 h 3721"/>
                <a:gd name="T42" fmla="*/ 1737 w 1766"/>
                <a:gd name="T43" fmla="*/ 3599 h 3721"/>
                <a:gd name="T44" fmla="*/ 1712 w 1766"/>
                <a:gd name="T45" fmla="*/ 3636 h 3721"/>
                <a:gd name="T46" fmla="*/ 1680 w 1766"/>
                <a:gd name="T47" fmla="*/ 3668 h 3721"/>
                <a:gd name="T48" fmla="*/ 1641 w 1766"/>
                <a:gd name="T49" fmla="*/ 3693 h 3721"/>
                <a:gd name="T50" fmla="*/ 1599 w 1766"/>
                <a:gd name="T51" fmla="*/ 3711 h 3721"/>
                <a:gd name="T52" fmla="*/ 1554 w 1766"/>
                <a:gd name="T53" fmla="*/ 3720 h 3721"/>
                <a:gd name="T54" fmla="*/ 237 w 1766"/>
                <a:gd name="T55" fmla="*/ 3721 h 3721"/>
                <a:gd name="T56" fmla="*/ 213 w 1766"/>
                <a:gd name="T57" fmla="*/ 3720 h 3721"/>
                <a:gd name="T58" fmla="*/ 166 w 1766"/>
                <a:gd name="T59" fmla="*/ 3711 h 3721"/>
                <a:gd name="T60" fmla="*/ 124 w 1766"/>
                <a:gd name="T61" fmla="*/ 3693 h 3721"/>
                <a:gd name="T62" fmla="*/ 87 w 1766"/>
                <a:gd name="T63" fmla="*/ 3668 h 3721"/>
                <a:gd name="T64" fmla="*/ 53 w 1766"/>
                <a:gd name="T65" fmla="*/ 3636 h 3721"/>
                <a:gd name="T66" fmla="*/ 28 w 1766"/>
                <a:gd name="T67" fmla="*/ 3599 h 3721"/>
                <a:gd name="T68" fmla="*/ 11 w 1766"/>
                <a:gd name="T69" fmla="*/ 3555 h 3721"/>
                <a:gd name="T70" fmla="*/ 1 w 1766"/>
                <a:gd name="T71" fmla="*/ 3509 h 3721"/>
                <a:gd name="T72" fmla="*/ 0 w 1766"/>
                <a:gd name="T73" fmla="*/ 3486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6" h="3721">
                  <a:moveTo>
                    <a:pt x="0" y="3486"/>
                  </a:moveTo>
                  <a:lnTo>
                    <a:pt x="0" y="236"/>
                  </a:lnTo>
                  <a:lnTo>
                    <a:pt x="0" y="236"/>
                  </a:lnTo>
                  <a:lnTo>
                    <a:pt x="1" y="212"/>
                  </a:lnTo>
                  <a:lnTo>
                    <a:pt x="5" y="189"/>
                  </a:lnTo>
                  <a:lnTo>
                    <a:pt x="11" y="165"/>
                  </a:lnTo>
                  <a:lnTo>
                    <a:pt x="18" y="145"/>
                  </a:lnTo>
                  <a:lnTo>
                    <a:pt x="28" y="123"/>
                  </a:lnTo>
                  <a:lnTo>
                    <a:pt x="40" y="105"/>
                  </a:lnTo>
                  <a:lnTo>
                    <a:pt x="53" y="86"/>
                  </a:lnTo>
                  <a:lnTo>
                    <a:pt x="70" y="69"/>
                  </a:lnTo>
                  <a:lnTo>
                    <a:pt x="87" y="54"/>
                  </a:lnTo>
                  <a:lnTo>
                    <a:pt x="104" y="41"/>
                  </a:lnTo>
                  <a:lnTo>
                    <a:pt x="124" y="29"/>
                  </a:lnTo>
                  <a:lnTo>
                    <a:pt x="144" y="19"/>
                  </a:lnTo>
                  <a:lnTo>
                    <a:pt x="166" y="10"/>
                  </a:lnTo>
                  <a:lnTo>
                    <a:pt x="190" y="4"/>
                  </a:lnTo>
                  <a:lnTo>
                    <a:pt x="213" y="0"/>
                  </a:lnTo>
                  <a:lnTo>
                    <a:pt x="237" y="0"/>
                  </a:lnTo>
                  <a:lnTo>
                    <a:pt x="1529" y="0"/>
                  </a:lnTo>
                  <a:lnTo>
                    <a:pt x="1529" y="0"/>
                  </a:lnTo>
                  <a:lnTo>
                    <a:pt x="1554" y="0"/>
                  </a:lnTo>
                  <a:lnTo>
                    <a:pt x="1577" y="4"/>
                  </a:lnTo>
                  <a:lnTo>
                    <a:pt x="1599" y="10"/>
                  </a:lnTo>
                  <a:lnTo>
                    <a:pt x="1621" y="19"/>
                  </a:lnTo>
                  <a:lnTo>
                    <a:pt x="1641" y="29"/>
                  </a:lnTo>
                  <a:lnTo>
                    <a:pt x="1662" y="41"/>
                  </a:lnTo>
                  <a:lnTo>
                    <a:pt x="1680" y="54"/>
                  </a:lnTo>
                  <a:lnTo>
                    <a:pt x="1697" y="69"/>
                  </a:lnTo>
                  <a:lnTo>
                    <a:pt x="1712" y="86"/>
                  </a:lnTo>
                  <a:lnTo>
                    <a:pt x="1725" y="105"/>
                  </a:lnTo>
                  <a:lnTo>
                    <a:pt x="1737" y="123"/>
                  </a:lnTo>
                  <a:lnTo>
                    <a:pt x="1747" y="145"/>
                  </a:lnTo>
                  <a:lnTo>
                    <a:pt x="1756" y="165"/>
                  </a:lnTo>
                  <a:lnTo>
                    <a:pt x="1761" y="189"/>
                  </a:lnTo>
                  <a:lnTo>
                    <a:pt x="1764" y="212"/>
                  </a:lnTo>
                  <a:lnTo>
                    <a:pt x="1766" y="236"/>
                  </a:lnTo>
                  <a:lnTo>
                    <a:pt x="1766" y="3486"/>
                  </a:lnTo>
                  <a:lnTo>
                    <a:pt x="1766" y="3486"/>
                  </a:lnTo>
                  <a:lnTo>
                    <a:pt x="1764" y="3509"/>
                  </a:lnTo>
                  <a:lnTo>
                    <a:pt x="1761" y="3533"/>
                  </a:lnTo>
                  <a:lnTo>
                    <a:pt x="1756" y="3555"/>
                  </a:lnTo>
                  <a:lnTo>
                    <a:pt x="1747" y="3577"/>
                  </a:lnTo>
                  <a:lnTo>
                    <a:pt x="1737" y="3599"/>
                  </a:lnTo>
                  <a:lnTo>
                    <a:pt x="1725" y="3617"/>
                  </a:lnTo>
                  <a:lnTo>
                    <a:pt x="1712" y="3636"/>
                  </a:lnTo>
                  <a:lnTo>
                    <a:pt x="1697" y="3652"/>
                  </a:lnTo>
                  <a:lnTo>
                    <a:pt x="1680" y="3668"/>
                  </a:lnTo>
                  <a:lnTo>
                    <a:pt x="1662" y="3681"/>
                  </a:lnTo>
                  <a:lnTo>
                    <a:pt x="1641" y="3693"/>
                  </a:lnTo>
                  <a:lnTo>
                    <a:pt x="1621" y="3703"/>
                  </a:lnTo>
                  <a:lnTo>
                    <a:pt x="1599" y="3711"/>
                  </a:lnTo>
                  <a:lnTo>
                    <a:pt x="1577" y="3716"/>
                  </a:lnTo>
                  <a:lnTo>
                    <a:pt x="1554" y="3720"/>
                  </a:lnTo>
                  <a:lnTo>
                    <a:pt x="1529" y="3721"/>
                  </a:lnTo>
                  <a:lnTo>
                    <a:pt x="237" y="3721"/>
                  </a:lnTo>
                  <a:lnTo>
                    <a:pt x="237" y="3721"/>
                  </a:lnTo>
                  <a:lnTo>
                    <a:pt x="213" y="3720"/>
                  </a:lnTo>
                  <a:lnTo>
                    <a:pt x="190" y="3716"/>
                  </a:lnTo>
                  <a:lnTo>
                    <a:pt x="166" y="3711"/>
                  </a:lnTo>
                  <a:lnTo>
                    <a:pt x="144" y="3703"/>
                  </a:lnTo>
                  <a:lnTo>
                    <a:pt x="124" y="3693"/>
                  </a:lnTo>
                  <a:lnTo>
                    <a:pt x="104" y="3681"/>
                  </a:lnTo>
                  <a:lnTo>
                    <a:pt x="87" y="3668"/>
                  </a:lnTo>
                  <a:lnTo>
                    <a:pt x="70" y="3652"/>
                  </a:lnTo>
                  <a:lnTo>
                    <a:pt x="53" y="3636"/>
                  </a:lnTo>
                  <a:lnTo>
                    <a:pt x="40" y="3617"/>
                  </a:lnTo>
                  <a:lnTo>
                    <a:pt x="28" y="3599"/>
                  </a:lnTo>
                  <a:lnTo>
                    <a:pt x="18" y="3577"/>
                  </a:lnTo>
                  <a:lnTo>
                    <a:pt x="11" y="3555"/>
                  </a:lnTo>
                  <a:lnTo>
                    <a:pt x="5" y="3533"/>
                  </a:lnTo>
                  <a:lnTo>
                    <a:pt x="1" y="3509"/>
                  </a:lnTo>
                  <a:lnTo>
                    <a:pt x="0" y="3486"/>
                  </a:lnTo>
                  <a:lnTo>
                    <a:pt x="0" y="3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7283922" y="8865872"/>
              <a:ext cx="3757366" cy="299845"/>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4"/>
            <p:cNvSpPr>
              <a:spLocks/>
            </p:cNvSpPr>
            <p:nvPr/>
          </p:nvSpPr>
          <p:spPr bwMode="auto">
            <a:xfrm>
              <a:off x="8923769" y="1446266"/>
              <a:ext cx="485956" cy="51698"/>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5"/>
            <p:cNvSpPr>
              <a:spLocks/>
            </p:cNvSpPr>
            <p:nvPr/>
          </p:nvSpPr>
          <p:spPr bwMode="auto">
            <a:xfrm>
              <a:off x="9525527" y="1415247"/>
              <a:ext cx="113735" cy="113735"/>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6"/>
            <p:cNvSpPr>
              <a:spLocks/>
            </p:cNvSpPr>
            <p:nvPr/>
          </p:nvSpPr>
          <p:spPr bwMode="auto">
            <a:xfrm>
              <a:off x="9591700" y="1442130"/>
              <a:ext cx="37222" cy="41358"/>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9587564" y="1446266"/>
              <a:ext cx="35155" cy="31019"/>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8"/>
            <p:cNvSpPr>
              <a:spLocks/>
            </p:cNvSpPr>
            <p:nvPr/>
          </p:nvSpPr>
          <p:spPr bwMode="auto">
            <a:xfrm>
              <a:off x="9593767" y="1452469"/>
              <a:ext cx="14476" cy="18612"/>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9"/>
            <p:cNvSpPr>
              <a:spLocks/>
            </p:cNvSpPr>
            <p:nvPr/>
          </p:nvSpPr>
          <p:spPr bwMode="auto">
            <a:xfrm>
              <a:off x="9542070" y="1450402"/>
              <a:ext cx="31019" cy="41358"/>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0"/>
            <p:cNvSpPr>
              <a:spLocks/>
            </p:cNvSpPr>
            <p:nvPr/>
          </p:nvSpPr>
          <p:spPr bwMode="auto">
            <a:xfrm>
              <a:off x="9548273" y="1456605"/>
              <a:ext cx="22747" cy="26883"/>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1"/>
            <p:cNvSpPr>
              <a:spLocks/>
            </p:cNvSpPr>
            <p:nvPr/>
          </p:nvSpPr>
          <p:spPr bwMode="auto">
            <a:xfrm>
              <a:off x="9556545" y="1460741"/>
              <a:ext cx="10340" cy="16543"/>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52"/>
            <p:cNvSpPr>
              <a:spLocks/>
            </p:cNvSpPr>
            <p:nvPr/>
          </p:nvSpPr>
          <p:spPr bwMode="auto">
            <a:xfrm>
              <a:off x="7124700" y="2227931"/>
              <a:ext cx="39291" cy="303981"/>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3"/>
            <p:cNvSpPr>
              <a:spLocks/>
            </p:cNvSpPr>
            <p:nvPr/>
          </p:nvSpPr>
          <p:spPr bwMode="auto">
            <a:xfrm>
              <a:off x="7124700" y="2817280"/>
              <a:ext cx="39291" cy="562467"/>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54"/>
            <p:cNvSpPr>
              <a:spLocks/>
            </p:cNvSpPr>
            <p:nvPr/>
          </p:nvSpPr>
          <p:spPr bwMode="auto">
            <a:xfrm>
              <a:off x="11132281" y="3001323"/>
              <a:ext cx="31019" cy="932621"/>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5"/>
            <p:cNvSpPr>
              <a:spLocks/>
            </p:cNvSpPr>
            <p:nvPr/>
          </p:nvSpPr>
          <p:spPr bwMode="auto">
            <a:xfrm>
              <a:off x="7124700" y="3543112"/>
              <a:ext cx="39291" cy="576943"/>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6"/>
            <p:cNvSpPr>
              <a:spLocks/>
            </p:cNvSpPr>
            <p:nvPr/>
          </p:nvSpPr>
          <p:spPr bwMode="auto">
            <a:xfrm>
              <a:off x="7385255" y="1375958"/>
              <a:ext cx="3513355" cy="7582972"/>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8" name="Rectangle 57"/>
          <p:cNvSpPr/>
          <p:nvPr/>
        </p:nvSpPr>
        <p:spPr>
          <a:xfrm>
            <a:off x="2911741" y="1796283"/>
            <a:ext cx="3684587" cy="1384995"/>
          </a:xfrm>
          <a:prstGeom prst="rect">
            <a:avLst/>
          </a:prstGeom>
        </p:spPr>
        <p:txBody>
          <a:bodyPr wrap="square">
            <a:spAutoFit/>
          </a:bodyPr>
          <a:lstStyle/>
          <a:p>
            <a:r>
              <a:rPr lang="en-US" sz="2800" b="1">
                <a:solidFill>
                  <a:schemeClr val="bg1"/>
                </a:solidFill>
              </a:rPr>
              <a:t>has genius and power and magic in it</a:t>
            </a:r>
          </a:p>
        </p:txBody>
      </p:sp>
      <p:sp>
        <p:nvSpPr>
          <p:cNvPr id="59" name="TextBox 58"/>
          <p:cNvSpPr txBox="1"/>
          <p:nvPr/>
        </p:nvSpPr>
        <p:spPr>
          <a:xfrm>
            <a:off x="1044841" y="595954"/>
            <a:ext cx="4804520" cy="1200329"/>
          </a:xfrm>
          <a:prstGeom prst="rect">
            <a:avLst/>
          </a:prstGeom>
          <a:noFill/>
        </p:spPr>
        <p:txBody>
          <a:bodyPr wrap="none" rtlCol="0">
            <a:spAutoFit/>
          </a:bodyPr>
          <a:lstStyle/>
          <a:p>
            <a:r>
              <a:rPr lang="en-US" sz="7200">
                <a:solidFill>
                  <a:schemeClr val="accent6"/>
                </a:solidFill>
                <a:latin typeface="Reey" panose="00000500000000000000" pitchFamily="50" charset="0"/>
              </a:rPr>
              <a:t>Boldness</a:t>
            </a:r>
            <a:endParaRPr lang="en-US" sz="3600">
              <a:solidFill>
                <a:schemeClr val="accent6"/>
              </a:solidFill>
              <a:latin typeface="Reey" panose="00000500000000000000" pitchFamily="50" charset="0"/>
            </a:endParaRPr>
          </a:p>
        </p:txBody>
      </p:sp>
      <p:sp>
        <p:nvSpPr>
          <p:cNvPr id="60" name="Rectangle 59"/>
          <p:cNvSpPr/>
          <p:nvPr/>
        </p:nvSpPr>
        <p:spPr>
          <a:xfrm>
            <a:off x="7619207" y="5506549"/>
            <a:ext cx="3054349" cy="461665"/>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a:t>
            </a:r>
          </a:p>
        </p:txBody>
      </p:sp>
      <p:grpSp>
        <p:nvGrpSpPr>
          <p:cNvPr id="61" name="Group 60"/>
          <p:cNvGrpSpPr/>
          <p:nvPr/>
        </p:nvGrpSpPr>
        <p:grpSpPr>
          <a:xfrm>
            <a:off x="8820781" y="6083004"/>
            <a:ext cx="2823530" cy="523220"/>
            <a:chOff x="7113588" y="6083004"/>
            <a:chExt cx="2823530" cy="523220"/>
          </a:xfrm>
        </p:grpSpPr>
        <p:sp>
          <p:nvSpPr>
            <p:cNvPr id="62" name="TextBox 61"/>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63" name="TextBox 62"/>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pic>
        <p:nvPicPr>
          <p:cNvPr id="65" name="图片占位符 64">
            <a:extLst>
              <a:ext uri="{FF2B5EF4-FFF2-40B4-BE49-F238E27FC236}">
                <a16:creationId xmlns:a16="http://schemas.microsoft.com/office/drawing/2014/main" id="{4440F542-BC1A-4657-90DC-EA5B12CC501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1044" r="21044"/>
          <a:stretch>
            <a:fillRect/>
          </a:stretch>
        </p:blipFill>
        <p:spPr/>
      </p:pic>
      <p:pic>
        <p:nvPicPr>
          <p:cNvPr id="67" name="图片占位符 66">
            <a:extLst>
              <a:ext uri="{FF2B5EF4-FFF2-40B4-BE49-F238E27FC236}">
                <a16:creationId xmlns:a16="http://schemas.microsoft.com/office/drawing/2014/main" id="{4692CF0E-396B-4258-8DF7-5EE67642354A}"/>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34557" r="34557"/>
          <a:stretch>
            <a:fillRect/>
          </a:stretch>
        </p:blipFill>
        <p:spPr/>
      </p:pic>
    </p:spTree>
    <p:extLst>
      <p:ext uri="{BB962C8B-B14F-4D97-AF65-F5344CB8AC3E}">
        <p14:creationId xmlns:p14="http://schemas.microsoft.com/office/powerpoint/2010/main" val="393231707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a:extLst>
              <a:ext uri="{FF2B5EF4-FFF2-40B4-BE49-F238E27FC236}">
                <a16:creationId xmlns:a16="http://schemas.microsoft.com/office/drawing/2014/main" id="{B1B5FFCA-1839-4AAE-B311-EC90136B984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0222" r="30222"/>
          <a:stretch>
            <a:fillRect/>
          </a:stretch>
        </p:blipFill>
        <p:spPr/>
      </p:pic>
      <p:grpSp>
        <p:nvGrpSpPr>
          <p:cNvPr id="2" name="Group 1"/>
          <p:cNvGrpSpPr/>
          <p:nvPr/>
        </p:nvGrpSpPr>
        <p:grpSpPr>
          <a:xfrm>
            <a:off x="7113587" y="827315"/>
            <a:ext cx="2610376" cy="5203371"/>
            <a:chOff x="7124699" y="1142283"/>
            <a:chExt cx="4038602" cy="8050318"/>
          </a:xfrm>
          <a:effectLst>
            <a:outerShdw blurRad="406400" dist="381000" dir="8100000" algn="tr" rotWithShape="0">
              <a:prstClr val="black">
                <a:alpha val="25000"/>
              </a:prstClr>
            </a:outerShdw>
          </a:effectLst>
        </p:grpSpPr>
        <p:sp>
          <p:nvSpPr>
            <p:cNvPr id="3" name="Freeform 2"/>
            <p:cNvSpPr>
              <a:spLocks/>
            </p:cNvSpPr>
            <p:nvPr/>
          </p:nvSpPr>
          <p:spPr bwMode="auto">
            <a:xfrm>
              <a:off x="7151584" y="1142283"/>
              <a:ext cx="3980699" cy="8050318"/>
            </a:xfrm>
            <a:custGeom>
              <a:avLst/>
              <a:gdLst>
                <a:gd name="T0" fmla="*/ 297 w 1925"/>
                <a:gd name="T1" fmla="*/ 3893 h 3893"/>
                <a:gd name="T2" fmla="*/ 266 w 1925"/>
                <a:gd name="T3" fmla="*/ 3892 h 3893"/>
                <a:gd name="T4" fmla="*/ 209 w 1925"/>
                <a:gd name="T5" fmla="*/ 3880 h 3893"/>
                <a:gd name="T6" fmla="*/ 155 w 1925"/>
                <a:gd name="T7" fmla="*/ 3858 h 3893"/>
                <a:gd name="T8" fmla="*/ 108 w 1925"/>
                <a:gd name="T9" fmla="*/ 3826 h 3893"/>
                <a:gd name="T10" fmla="*/ 68 w 1925"/>
                <a:gd name="T11" fmla="*/ 3786 h 3893"/>
                <a:gd name="T12" fmla="*/ 37 w 1925"/>
                <a:gd name="T13" fmla="*/ 3738 h 3893"/>
                <a:gd name="T14" fmla="*/ 14 w 1925"/>
                <a:gd name="T15" fmla="*/ 3686 h 3893"/>
                <a:gd name="T16" fmla="*/ 2 w 1925"/>
                <a:gd name="T17" fmla="*/ 3629 h 3893"/>
                <a:gd name="T18" fmla="*/ 0 w 1925"/>
                <a:gd name="T19" fmla="*/ 295 h 3893"/>
                <a:gd name="T20" fmla="*/ 2 w 1925"/>
                <a:gd name="T21" fmla="*/ 265 h 3893"/>
                <a:gd name="T22" fmla="*/ 14 w 1925"/>
                <a:gd name="T23" fmla="*/ 207 h 3893"/>
                <a:gd name="T24" fmla="*/ 37 w 1925"/>
                <a:gd name="T25" fmla="*/ 155 h 3893"/>
                <a:gd name="T26" fmla="*/ 68 w 1925"/>
                <a:gd name="T27" fmla="*/ 108 h 3893"/>
                <a:gd name="T28" fmla="*/ 108 w 1925"/>
                <a:gd name="T29" fmla="*/ 68 h 3893"/>
                <a:gd name="T30" fmla="*/ 155 w 1925"/>
                <a:gd name="T31" fmla="*/ 36 h 3893"/>
                <a:gd name="T32" fmla="*/ 209 w 1925"/>
                <a:gd name="T33" fmla="*/ 14 h 3893"/>
                <a:gd name="T34" fmla="*/ 266 w 1925"/>
                <a:gd name="T35" fmla="*/ 2 h 3893"/>
                <a:gd name="T36" fmla="*/ 1629 w 1925"/>
                <a:gd name="T37" fmla="*/ 0 h 3893"/>
                <a:gd name="T38" fmla="*/ 1659 w 1925"/>
                <a:gd name="T39" fmla="*/ 2 h 3893"/>
                <a:gd name="T40" fmla="*/ 1718 w 1925"/>
                <a:gd name="T41" fmla="*/ 14 h 3893"/>
                <a:gd name="T42" fmla="*/ 1770 w 1925"/>
                <a:gd name="T43" fmla="*/ 36 h 3893"/>
                <a:gd name="T44" fmla="*/ 1817 w 1925"/>
                <a:gd name="T45" fmla="*/ 68 h 3893"/>
                <a:gd name="T46" fmla="*/ 1858 w 1925"/>
                <a:gd name="T47" fmla="*/ 108 h 3893"/>
                <a:gd name="T48" fmla="*/ 1890 w 1925"/>
                <a:gd name="T49" fmla="*/ 155 h 3893"/>
                <a:gd name="T50" fmla="*/ 1911 w 1925"/>
                <a:gd name="T51" fmla="*/ 207 h 3893"/>
                <a:gd name="T52" fmla="*/ 1923 w 1925"/>
                <a:gd name="T53" fmla="*/ 265 h 3893"/>
                <a:gd name="T54" fmla="*/ 1925 w 1925"/>
                <a:gd name="T55" fmla="*/ 3599 h 3893"/>
                <a:gd name="T56" fmla="*/ 1923 w 1925"/>
                <a:gd name="T57" fmla="*/ 3629 h 3893"/>
                <a:gd name="T58" fmla="*/ 1911 w 1925"/>
                <a:gd name="T59" fmla="*/ 3686 h 3893"/>
                <a:gd name="T60" fmla="*/ 1890 w 1925"/>
                <a:gd name="T61" fmla="*/ 3738 h 3893"/>
                <a:gd name="T62" fmla="*/ 1858 w 1925"/>
                <a:gd name="T63" fmla="*/ 3786 h 3893"/>
                <a:gd name="T64" fmla="*/ 1817 w 1925"/>
                <a:gd name="T65" fmla="*/ 3826 h 3893"/>
                <a:gd name="T66" fmla="*/ 1770 w 1925"/>
                <a:gd name="T67" fmla="*/ 3858 h 3893"/>
                <a:gd name="T68" fmla="*/ 1718 w 1925"/>
                <a:gd name="T69" fmla="*/ 3880 h 3893"/>
                <a:gd name="T70" fmla="*/ 1659 w 1925"/>
                <a:gd name="T71" fmla="*/ 3892 h 3893"/>
                <a:gd name="T72" fmla="*/ 1629 w 1925"/>
                <a:gd name="T73" fmla="*/ 3893 h 3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5" h="3893">
                  <a:moveTo>
                    <a:pt x="1629" y="3893"/>
                  </a:moveTo>
                  <a:lnTo>
                    <a:pt x="297" y="3893"/>
                  </a:lnTo>
                  <a:lnTo>
                    <a:pt x="297" y="3893"/>
                  </a:lnTo>
                  <a:lnTo>
                    <a:pt x="266" y="3892"/>
                  </a:lnTo>
                  <a:lnTo>
                    <a:pt x="238" y="3886"/>
                  </a:lnTo>
                  <a:lnTo>
                    <a:pt x="209" y="3880"/>
                  </a:lnTo>
                  <a:lnTo>
                    <a:pt x="182" y="3870"/>
                  </a:lnTo>
                  <a:lnTo>
                    <a:pt x="155" y="3858"/>
                  </a:lnTo>
                  <a:lnTo>
                    <a:pt x="132" y="3843"/>
                  </a:lnTo>
                  <a:lnTo>
                    <a:pt x="108" y="3826"/>
                  </a:lnTo>
                  <a:lnTo>
                    <a:pt x="88" y="3807"/>
                  </a:lnTo>
                  <a:lnTo>
                    <a:pt x="68" y="3786"/>
                  </a:lnTo>
                  <a:lnTo>
                    <a:pt x="51" y="3764"/>
                  </a:lnTo>
                  <a:lnTo>
                    <a:pt x="37" y="3738"/>
                  </a:lnTo>
                  <a:lnTo>
                    <a:pt x="24" y="3713"/>
                  </a:lnTo>
                  <a:lnTo>
                    <a:pt x="14" y="3686"/>
                  </a:lnTo>
                  <a:lnTo>
                    <a:pt x="7" y="3658"/>
                  </a:lnTo>
                  <a:lnTo>
                    <a:pt x="2" y="3629"/>
                  </a:lnTo>
                  <a:lnTo>
                    <a:pt x="0" y="3599"/>
                  </a:lnTo>
                  <a:lnTo>
                    <a:pt x="0" y="295"/>
                  </a:lnTo>
                  <a:lnTo>
                    <a:pt x="0" y="295"/>
                  </a:lnTo>
                  <a:lnTo>
                    <a:pt x="2" y="265"/>
                  </a:lnTo>
                  <a:lnTo>
                    <a:pt x="7" y="236"/>
                  </a:lnTo>
                  <a:lnTo>
                    <a:pt x="14" y="207"/>
                  </a:lnTo>
                  <a:lnTo>
                    <a:pt x="24" y="180"/>
                  </a:lnTo>
                  <a:lnTo>
                    <a:pt x="37" y="155"/>
                  </a:lnTo>
                  <a:lnTo>
                    <a:pt x="51" y="130"/>
                  </a:lnTo>
                  <a:lnTo>
                    <a:pt x="68" y="108"/>
                  </a:lnTo>
                  <a:lnTo>
                    <a:pt x="88" y="86"/>
                  </a:lnTo>
                  <a:lnTo>
                    <a:pt x="108" y="68"/>
                  </a:lnTo>
                  <a:lnTo>
                    <a:pt x="132" y="51"/>
                  </a:lnTo>
                  <a:lnTo>
                    <a:pt x="155" y="36"/>
                  </a:lnTo>
                  <a:lnTo>
                    <a:pt x="182" y="22"/>
                  </a:lnTo>
                  <a:lnTo>
                    <a:pt x="209" y="14"/>
                  </a:lnTo>
                  <a:lnTo>
                    <a:pt x="238" y="6"/>
                  </a:lnTo>
                  <a:lnTo>
                    <a:pt x="266" y="2"/>
                  </a:lnTo>
                  <a:lnTo>
                    <a:pt x="297" y="0"/>
                  </a:lnTo>
                  <a:lnTo>
                    <a:pt x="1629" y="0"/>
                  </a:lnTo>
                  <a:lnTo>
                    <a:pt x="1629" y="0"/>
                  </a:lnTo>
                  <a:lnTo>
                    <a:pt x="1659" y="2"/>
                  </a:lnTo>
                  <a:lnTo>
                    <a:pt x="1689" y="6"/>
                  </a:lnTo>
                  <a:lnTo>
                    <a:pt x="1718" y="14"/>
                  </a:lnTo>
                  <a:lnTo>
                    <a:pt x="1745" y="22"/>
                  </a:lnTo>
                  <a:lnTo>
                    <a:pt x="1770" y="36"/>
                  </a:lnTo>
                  <a:lnTo>
                    <a:pt x="1794" y="51"/>
                  </a:lnTo>
                  <a:lnTo>
                    <a:pt x="1817" y="68"/>
                  </a:lnTo>
                  <a:lnTo>
                    <a:pt x="1837" y="86"/>
                  </a:lnTo>
                  <a:lnTo>
                    <a:pt x="1858" y="108"/>
                  </a:lnTo>
                  <a:lnTo>
                    <a:pt x="1874" y="130"/>
                  </a:lnTo>
                  <a:lnTo>
                    <a:pt x="1890" y="155"/>
                  </a:lnTo>
                  <a:lnTo>
                    <a:pt x="1901" y="180"/>
                  </a:lnTo>
                  <a:lnTo>
                    <a:pt x="1911" y="207"/>
                  </a:lnTo>
                  <a:lnTo>
                    <a:pt x="1918" y="236"/>
                  </a:lnTo>
                  <a:lnTo>
                    <a:pt x="1923" y="265"/>
                  </a:lnTo>
                  <a:lnTo>
                    <a:pt x="1925" y="295"/>
                  </a:lnTo>
                  <a:lnTo>
                    <a:pt x="1925" y="3599"/>
                  </a:lnTo>
                  <a:lnTo>
                    <a:pt x="1925" y="3599"/>
                  </a:lnTo>
                  <a:lnTo>
                    <a:pt x="1923" y="3629"/>
                  </a:lnTo>
                  <a:lnTo>
                    <a:pt x="1918" y="3658"/>
                  </a:lnTo>
                  <a:lnTo>
                    <a:pt x="1911" y="3686"/>
                  </a:lnTo>
                  <a:lnTo>
                    <a:pt x="1901" y="3713"/>
                  </a:lnTo>
                  <a:lnTo>
                    <a:pt x="1890" y="3738"/>
                  </a:lnTo>
                  <a:lnTo>
                    <a:pt x="1874" y="3764"/>
                  </a:lnTo>
                  <a:lnTo>
                    <a:pt x="1858" y="3786"/>
                  </a:lnTo>
                  <a:lnTo>
                    <a:pt x="1837" y="3807"/>
                  </a:lnTo>
                  <a:lnTo>
                    <a:pt x="1817" y="3826"/>
                  </a:lnTo>
                  <a:lnTo>
                    <a:pt x="1794" y="3843"/>
                  </a:lnTo>
                  <a:lnTo>
                    <a:pt x="1770" y="3858"/>
                  </a:lnTo>
                  <a:lnTo>
                    <a:pt x="1745" y="3870"/>
                  </a:lnTo>
                  <a:lnTo>
                    <a:pt x="1718" y="3880"/>
                  </a:lnTo>
                  <a:lnTo>
                    <a:pt x="1689" y="3886"/>
                  </a:lnTo>
                  <a:lnTo>
                    <a:pt x="1659" y="3892"/>
                  </a:lnTo>
                  <a:lnTo>
                    <a:pt x="1629" y="3893"/>
                  </a:lnTo>
                  <a:lnTo>
                    <a:pt x="1629" y="38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p:cNvSpPr>
            <p:nvPr/>
          </p:nvSpPr>
          <p:spPr bwMode="auto">
            <a:xfrm>
              <a:off x="10669074" y="1185710"/>
              <a:ext cx="448734" cy="7965533"/>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7180535" y="1181575"/>
              <a:ext cx="469413" cy="7973804"/>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7267385" y="1171235"/>
              <a:ext cx="3749096" cy="299846"/>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7151584" y="1932220"/>
              <a:ext cx="3980699" cy="5997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7151584" y="8365442"/>
              <a:ext cx="3980699" cy="57902"/>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221893" y="1208456"/>
              <a:ext cx="3840083" cy="7915904"/>
            </a:xfrm>
            <a:custGeom>
              <a:avLst/>
              <a:gdLst>
                <a:gd name="T0" fmla="*/ 263 w 1857"/>
                <a:gd name="T1" fmla="*/ 3828 h 3828"/>
                <a:gd name="T2" fmla="*/ 210 w 1857"/>
                <a:gd name="T3" fmla="*/ 3823 h 3828"/>
                <a:gd name="T4" fmla="*/ 160 w 1857"/>
                <a:gd name="T5" fmla="*/ 3807 h 3828"/>
                <a:gd name="T6" fmla="*/ 116 w 1857"/>
                <a:gd name="T7" fmla="*/ 3784 h 3828"/>
                <a:gd name="T8" fmla="*/ 78 w 1857"/>
                <a:gd name="T9" fmla="*/ 3752 h 3828"/>
                <a:gd name="T10" fmla="*/ 46 w 1857"/>
                <a:gd name="T11" fmla="*/ 3713 h 3828"/>
                <a:gd name="T12" fmla="*/ 20 w 1857"/>
                <a:gd name="T13" fmla="*/ 3668 h 3828"/>
                <a:gd name="T14" fmla="*/ 5 w 1857"/>
                <a:gd name="T15" fmla="*/ 3619 h 3828"/>
                <a:gd name="T16" fmla="*/ 0 w 1857"/>
                <a:gd name="T17" fmla="*/ 3567 h 3828"/>
                <a:gd name="T18" fmla="*/ 0 w 1857"/>
                <a:gd name="T19" fmla="*/ 263 h 3828"/>
                <a:gd name="T20" fmla="*/ 5 w 1857"/>
                <a:gd name="T21" fmla="*/ 211 h 3828"/>
                <a:gd name="T22" fmla="*/ 20 w 1857"/>
                <a:gd name="T23" fmla="*/ 162 h 3828"/>
                <a:gd name="T24" fmla="*/ 46 w 1857"/>
                <a:gd name="T25" fmla="*/ 117 h 3828"/>
                <a:gd name="T26" fmla="*/ 78 w 1857"/>
                <a:gd name="T27" fmla="*/ 78 h 3828"/>
                <a:gd name="T28" fmla="*/ 116 w 1857"/>
                <a:gd name="T29" fmla="*/ 46 h 3828"/>
                <a:gd name="T30" fmla="*/ 160 w 1857"/>
                <a:gd name="T31" fmla="*/ 22 h 3828"/>
                <a:gd name="T32" fmla="*/ 210 w 1857"/>
                <a:gd name="T33" fmla="*/ 7 h 3828"/>
                <a:gd name="T34" fmla="*/ 263 w 1857"/>
                <a:gd name="T35" fmla="*/ 0 h 3828"/>
                <a:gd name="T36" fmla="*/ 1595 w 1857"/>
                <a:gd name="T37" fmla="*/ 0 h 3828"/>
                <a:gd name="T38" fmla="*/ 1649 w 1857"/>
                <a:gd name="T39" fmla="*/ 7 h 3828"/>
                <a:gd name="T40" fmla="*/ 1697 w 1857"/>
                <a:gd name="T41" fmla="*/ 22 h 3828"/>
                <a:gd name="T42" fmla="*/ 1741 w 1857"/>
                <a:gd name="T43" fmla="*/ 46 h 3828"/>
                <a:gd name="T44" fmla="*/ 1780 w 1857"/>
                <a:gd name="T45" fmla="*/ 78 h 3828"/>
                <a:gd name="T46" fmla="*/ 1812 w 1857"/>
                <a:gd name="T47" fmla="*/ 117 h 3828"/>
                <a:gd name="T48" fmla="*/ 1837 w 1857"/>
                <a:gd name="T49" fmla="*/ 162 h 3828"/>
                <a:gd name="T50" fmla="*/ 1852 w 1857"/>
                <a:gd name="T51" fmla="*/ 211 h 3828"/>
                <a:gd name="T52" fmla="*/ 1857 w 1857"/>
                <a:gd name="T53" fmla="*/ 263 h 3828"/>
                <a:gd name="T54" fmla="*/ 1857 w 1857"/>
                <a:gd name="T55" fmla="*/ 3567 h 3828"/>
                <a:gd name="T56" fmla="*/ 1852 w 1857"/>
                <a:gd name="T57" fmla="*/ 3619 h 3828"/>
                <a:gd name="T58" fmla="*/ 1837 w 1857"/>
                <a:gd name="T59" fmla="*/ 3668 h 3828"/>
                <a:gd name="T60" fmla="*/ 1812 w 1857"/>
                <a:gd name="T61" fmla="*/ 3713 h 3828"/>
                <a:gd name="T62" fmla="*/ 1780 w 1857"/>
                <a:gd name="T63" fmla="*/ 3752 h 3828"/>
                <a:gd name="T64" fmla="*/ 1741 w 1857"/>
                <a:gd name="T65" fmla="*/ 3784 h 3828"/>
                <a:gd name="T66" fmla="*/ 1697 w 1857"/>
                <a:gd name="T67" fmla="*/ 3807 h 3828"/>
                <a:gd name="T68" fmla="*/ 1649 w 1857"/>
                <a:gd name="T69" fmla="*/ 3823 h 3828"/>
                <a:gd name="T70" fmla="*/ 1595 w 1857"/>
                <a:gd name="T71" fmla="*/ 3828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7" h="3828">
                  <a:moveTo>
                    <a:pt x="263" y="3828"/>
                  </a:moveTo>
                  <a:lnTo>
                    <a:pt x="263" y="3828"/>
                  </a:lnTo>
                  <a:lnTo>
                    <a:pt x="236" y="3828"/>
                  </a:lnTo>
                  <a:lnTo>
                    <a:pt x="210" y="3823"/>
                  </a:lnTo>
                  <a:lnTo>
                    <a:pt x="185" y="3816"/>
                  </a:lnTo>
                  <a:lnTo>
                    <a:pt x="160" y="3807"/>
                  </a:lnTo>
                  <a:lnTo>
                    <a:pt x="138" y="3797"/>
                  </a:lnTo>
                  <a:lnTo>
                    <a:pt x="116" y="3784"/>
                  </a:lnTo>
                  <a:lnTo>
                    <a:pt x="96" y="3769"/>
                  </a:lnTo>
                  <a:lnTo>
                    <a:pt x="78" y="3752"/>
                  </a:lnTo>
                  <a:lnTo>
                    <a:pt x="61" y="3733"/>
                  </a:lnTo>
                  <a:lnTo>
                    <a:pt x="46" y="3713"/>
                  </a:lnTo>
                  <a:lnTo>
                    <a:pt x="32" y="3691"/>
                  </a:lnTo>
                  <a:lnTo>
                    <a:pt x="20" y="3668"/>
                  </a:lnTo>
                  <a:lnTo>
                    <a:pt x="12" y="3644"/>
                  </a:lnTo>
                  <a:lnTo>
                    <a:pt x="5" y="3619"/>
                  </a:lnTo>
                  <a:lnTo>
                    <a:pt x="2" y="3594"/>
                  </a:lnTo>
                  <a:lnTo>
                    <a:pt x="0" y="3567"/>
                  </a:lnTo>
                  <a:lnTo>
                    <a:pt x="0" y="263"/>
                  </a:lnTo>
                  <a:lnTo>
                    <a:pt x="0" y="263"/>
                  </a:lnTo>
                  <a:lnTo>
                    <a:pt x="2" y="236"/>
                  </a:lnTo>
                  <a:lnTo>
                    <a:pt x="5" y="211"/>
                  </a:lnTo>
                  <a:lnTo>
                    <a:pt x="12" y="185"/>
                  </a:lnTo>
                  <a:lnTo>
                    <a:pt x="20" y="162"/>
                  </a:lnTo>
                  <a:lnTo>
                    <a:pt x="32" y="138"/>
                  </a:lnTo>
                  <a:lnTo>
                    <a:pt x="46" y="117"/>
                  </a:lnTo>
                  <a:lnTo>
                    <a:pt x="61" y="96"/>
                  </a:lnTo>
                  <a:lnTo>
                    <a:pt x="78" y="78"/>
                  </a:lnTo>
                  <a:lnTo>
                    <a:pt x="96" y="61"/>
                  </a:lnTo>
                  <a:lnTo>
                    <a:pt x="116" y="46"/>
                  </a:lnTo>
                  <a:lnTo>
                    <a:pt x="138" y="32"/>
                  </a:lnTo>
                  <a:lnTo>
                    <a:pt x="160" y="22"/>
                  </a:lnTo>
                  <a:lnTo>
                    <a:pt x="185" y="12"/>
                  </a:lnTo>
                  <a:lnTo>
                    <a:pt x="210" y="7"/>
                  </a:lnTo>
                  <a:lnTo>
                    <a:pt x="236" y="2"/>
                  </a:lnTo>
                  <a:lnTo>
                    <a:pt x="263" y="0"/>
                  </a:lnTo>
                  <a:lnTo>
                    <a:pt x="1595" y="0"/>
                  </a:lnTo>
                  <a:lnTo>
                    <a:pt x="1595" y="0"/>
                  </a:lnTo>
                  <a:lnTo>
                    <a:pt x="1622" y="2"/>
                  </a:lnTo>
                  <a:lnTo>
                    <a:pt x="1649" y="7"/>
                  </a:lnTo>
                  <a:lnTo>
                    <a:pt x="1674" y="12"/>
                  </a:lnTo>
                  <a:lnTo>
                    <a:pt x="1697" y="22"/>
                  </a:lnTo>
                  <a:lnTo>
                    <a:pt x="1721" y="32"/>
                  </a:lnTo>
                  <a:lnTo>
                    <a:pt x="1741" y="46"/>
                  </a:lnTo>
                  <a:lnTo>
                    <a:pt x="1761" y="61"/>
                  </a:lnTo>
                  <a:lnTo>
                    <a:pt x="1780" y="78"/>
                  </a:lnTo>
                  <a:lnTo>
                    <a:pt x="1797" y="96"/>
                  </a:lnTo>
                  <a:lnTo>
                    <a:pt x="1812" y="117"/>
                  </a:lnTo>
                  <a:lnTo>
                    <a:pt x="1825" y="138"/>
                  </a:lnTo>
                  <a:lnTo>
                    <a:pt x="1837" y="162"/>
                  </a:lnTo>
                  <a:lnTo>
                    <a:pt x="1845" y="185"/>
                  </a:lnTo>
                  <a:lnTo>
                    <a:pt x="1852" y="211"/>
                  </a:lnTo>
                  <a:lnTo>
                    <a:pt x="1856" y="236"/>
                  </a:lnTo>
                  <a:lnTo>
                    <a:pt x="1857" y="263"/>
                  </a:lnTo>
                  <a:lnTo>
                    <a:pt x="1857" y="3567"/>
                  </a:lnTo>
                  <a:lnTo>
                    <a:pt x="1857" y="3567"/>
                  </a:lnTo>
                  <a:lnTo>
                    <a:pt x="1856" y="3594"/>
                  </a:lnTo>
                  <a:lnTo>
                    <a:pt x="1852" y="3619"/>
                  </a:lnTo>
                  <a:lnTo>
                    <a:pt x="1845" y="3644"/>
                  </a:lnTo>
                  <a:lnTo>
                    <a:pt x="1837" y="3668"/>
                  </a:lnTo>
                  <a:lnTo>
                    <a:pt x="1825" y="3691"/>
                  </a:lnTo>
                  <a:lnTo>
                    <a:pt x="1812" y="3713"/>
                  </a:lnTo>
                  <a:lnTo>
                    <a:pt x="1797" y="3733"/>
                  </a:lnTo>
                  <a:lnTo>
                    <a:pt x="1780" y="3752"/>
                  </a:lnTo>
                  <a:lnTo>
                    <a:pt x="1761" y="3769"/>
                  </a:lnTo>
                  <a:lnTo>
                    <a:pt x="1741" y="3784"/>
                  </a:lnTo>
                  <a:lnTo>
                    <a:pt x="1721" y="3797"/>
                  </a:lnTo>
                  <a:lnTo>
                    <a:pt x="1697" y="3807"/>
                  </a:lnTo>
                  <a:lnTo>
                    <a:pt x="1674" y="3816"/>
                  </a:lnTo>
                  <a:lnTo>
                    <a:pt x="1649" y="3823"/>
                  </a:lnTo>
                  <a:lnTo>
                    <a:pt x="1622" y="3828"/>
                  </a:lnTo>
                  <a:lnTo>
                    <a:pt x="1595" y="3828"/>
                  </a:lnTo>
                  <a:lnTo>
                    <a:pt x="263" y="3828"/>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83930" y="1702684"/>
              <a:ext cx="3809063" cy="686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7304609" y="1723363"/>
              <a:ext cx="3771842" cy="6830259"/>
            </a:xfrm>
            <a:prstGeom prst="rect">
              <a:avLst/>
            </a:prstGeom>
            <a:noFill/>
            <a:ln w="47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263251" y="1251883"/>
              <a:ext cx="3757367" cy="7833187"/>
            </a:xfrm>
            <a:custGeom>
              <a:avLst/>
              <a:gdLst>
                <a:gd name="T0" fmla="*/ 243 w 1817"/>
                <a:gd name="T1" fmla="*/ 3788 h 3788"/>
                <a:gd name="T2" fmla="*/ 194 w 1817"/>
                <a:gd name="T3" fmla="*/ 3783 h 3788"/>
                <a:gd name="T4" fmla="*/ 148 w 1817"/>
                <a:gd name="T5" fmla="*/ 3768 h 3788"/>
                <a:gd name="T6" fmla="*/ 106 w 1817"/>
                <a:gd name="T7" fmla="*/ 3746 h 3788"/>
                <a:gd name="T8" fmla="*/ 71 w 1817"/>
                <a:gd name="T9" fmla="*/ 3716 h 3788"/>
                <a:gd name="T10" fmla="*/ 42 w 1817"/>
                <a:gd name="T11" fmla="*/ 3680 h 3788"/>
                <a:gd name="T12" fmla="*/ 19 w 1817"/>
                <a:gd name="T13" fmla="*/ 3640 h 3788"/>
                <a:gd name="T14" fmla="*/ 5 w 1817"/>
                <a:gd name="T15" fmla="*/ 3595 h 3788"/>
                <a:gd name="T16" fmla="*/ 0 w 1817"/>
                <a:gd name="T17" fmla="*/ 3546 h 3788"/>
                <a:gd name="T18" fmla="*/ 0 w 1817"/>
                <a:gd name="T19" fmla="*/ 242 h 3788"/>
                <a:gd name="T20" fmla="*/ 5 w 1817"/>
                <a:gd name="T21" fmla="*/ 193 h 3788"/>
                <a:gd name="T22" fmla="*/ 19 w 1817"/>
                <a:gd name="T23" fmla="*/ 148 h 3788"/>
                <a:gd name="T24" fmla="*/ 42 w 1817"/>
                <a:gd name="T25" fmla="*/ 107 h 3788"/>
                <a:gd name="T26" fmla="*/ 71 w 1817"/>
                <a:gd name="T27" fmla="*/ 70 h 3788"/>
                <a:gd name="T28" fmla="*/ 106 w 1817"/>
                <a:gd name="T29" fmla="*/ 42 h 3788"/>
                <a:gd name="T30" fmla="*/ 148 w 1817"/>
                <a:gd name="T31" fmla="*/ 20 h 3788"/>
                <a:gd name="T32" fmla="*/ 194 w 1817"/>
                <a:gd name="T33" fmla="*/ 5 h 3788"/>
                <a:gd name="T34" fmla="*/ 243 w 1817"/>
                <a:gd name="T35" fmla="*/ 0 h 3788"/>
                <a:gd name="T36" fmla="*/ 1575 w 1817"/>
                <a:gd name="T37" fmla="*/ 0 h 3788"/>
                <a:gd name="T38" fmla="*/ 1624 w 1817"/>
                <a:gd name="T39" fmla="*/ 5 h 3788"/>
                <a:gd name="T40" fmla="*/ 1669 w 1817"/>
                <a:gd name="T41" fmla="*/ 20 h 3788"/>
                <a:gd name="T42" fmla="*/ 1711 w 1817"/>
                <a:gd name="T43" fmla="*/ 42 h 3788"/>
                <a:gd name="T44" fmla="*/ 1746 w 1817"/>
                <a:gd name="T45" fmla="*/ 70 h 3788"/>
                <a:gd name="T46" fmla="*/ 1777 w 1817"/>
                <a:gd name="T47" fmla="*/ 107 h 3788"/>
                <a:gd name="T48" fmla="*/ 1799 w 1817"/>
                <a:gd name="T49" fmla="*/ 148 h 3788"/>
                <a:gd name="T50" fmla="*/ 1812 w 1817"/>
                <a:gd name="T51" fmla="*/ 193 h 3788"/>
                <a:gd name="T52" fmla="*/ 1817 w 1817"/>
                <a:gd name="T53" fmla="*/ 242 h 3788"/>
                <a:gd name="T54" fmla="*/ 1817 w 1817"/>
                <a:gd name="T55" fmla="*/ 3546 h 3788"/>
                <a:gd name="T56" fmla="*/ 1812 w 1817"/>
                <a:gd name="T57" fmla="*/ 3595 h 3788"/>
                <a:gd name="T58" fmla="*/ 1799 w 1817"/>
                <a:gd name="T59" fmla="*/ 3640 h 3788"/>
                <a:gd name="T60" fmla="*/ 1777 w 1817"/>
                <a:gd name="T61" fmla="*/ 3680 h 3788"/>
                <a:gd name="T62" fmla="*/ 1746 w 1817"/>
                <a:gd name="T63" fmla="*/ 3716 h 3788"/>
                <a:gd name="T64" fmla="*/ 1711 w 1817"/>
                <a:gd name="T65" fmla="*/ 3746 h 3788"/>
                <a:gd name="T66" fmla="*/ 1669 w 1817"/>
                <a:gd name="T67" fmla="*/ 3768 h 3788"/>
                <a:gd name="T68" fmla="*/ 1624 w 1817"/>
                <a:gd name="T69" fmla="*/ 3783 h 3788"/>
                <a:gd name="T70" fmla="*/ 1575 w 1817"/>
                <a:gd name="T71" fmla="*/ 3788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7" h="3788">
                  <a:moveTo>
                    <a:pt x="243" y="3788"/>
                  </a:moveTo>
                  <a:lnTo>
                    <a:pt x="243" y="3788"/>
                  </a:lnTo>
                  <a:lnTo>
                    <a:pt x="217" y="3786"/>
                  </a:lnTo>
                  <a:lnTo>
                    <a:pt x="194" y="3783"/>
                  </a:lnTo>
                  <a:lnTo>
                    <a:pt x="170" y="3776"/>
                  </a:lnTo>
                  <a:lnTo>
                    <a:pt x="148" y="3768"/>
                  </a:lnTo>
                  <a:lnTo>
                    <a:pt x="126" y="3758"/>
                  </a:lnTo>
                  <a:lnTo>
                    <a:pt x="106" y="3746"/>
                  </a:lnTo>
                  <a:lnTo>
                    <a:pt x="88" y="3733"/>
                  </a:lnTo>
                  <a:lnTo>
                    <a:pt x="71" y="3716"/>
                  </a:lnTo>
                  <a:lnTo>
                    <a:pt x="56" y="3699"/>
                  </a:lnTo>
                  <a:lnTo>
                    <a:pt x="42" y="3680"/>
                  </a:lnTo>
                  <a:lnTo>
                    <a:pt x="29" y="3660"/>
                  </a:lnTo>
                  <a:lnTo>
                    <a:pt x="19" y="3640"/>
                  </a:lnTo>
                  <a:lnTo>
                    <a:pt x="10" y="3616"/>
                  </a:lnTo>
                  <a:lnTo>
                    <a:pt x="5" y="3595"/>
                  </a:lnTo>
                  <a:lnTo>
                    <a:pt x="2" y="3569"/>
                  </a:lnTo>
                  <a:lnTo>
                    <a:pt x="0" y="3546"/>
                  </a:lnTo>
                  <a:lnTo>
                    <a:pt x="0" y="242"/>
                  </a:lnTo>
                  <a:lnTo>
                    <a:pt x="0" y="242"/>
                  </a:lnTo>
                  <a:lnTo>
                    <a:pt x="2" y="217"/>
                  </a:lnTo>
                  <a:lnTo>
                    <a:pt x="5" y="193"/>
                  </a:lnTo>
                  <a:lnTo>
                    <a:pt x="10" y="170"/>
                  </a:lnTo>
                  <a:lnTo>
                    <a:pt x="19" y="148"/>
                  </a:lnTo>
                  <a:lnTo>
                    <a:pt x="29" y="127"/>
                  </a:lnTo>
                  <a:lnTo>
                    <a:pt x="42" y="107"/>
                  </a:lnTo>
                  <a:lnTo>
                    <a:pt x="56" y="89"/>
                  </a:lnTo>
                  <a:lnTo>
                    <a:pt x="71" y="70"/>
                  </a:lnTo>
                  <a:lnTo>
                    <a:pt x="88" y="55"/>
                  </a:lnTo>
                  <a:lnTo>
                    <a:pt x="106" y="42"/>
                  </a:lnTo>
                  <a:lnTo>
                    <a:pt x="126" y="30"/>
                  </a:lnTo>
                  <a:lnTo>
                    <a:pt x="148" y="20"/>
                  </a:lnTo>
                  <a:lnTo>
                    <a:pt x="170" y="11"/>
                  </a:lnTo>
                  <a:lnTo>
                    <a:pt x="194" y="5"/>
                  </a:lnTo>
                  <a:lnTo>
                    <a:pt x="217" y="1"/>
                  </a:lnTo>
                  <a:lnTo>
                    <a:pt x="243" y="0"/>
                  </a:lnTo>
                  <a:lnTo>
                    <a:pt x="1575" y="0"/>
                  </a:lnTo>
                  <a:lnTo>
                    <a:pt x="1575" y="0"/>
                  </a:lnTo>
                  <a:lnTo>
                    <a:pt x="1600" y="1"/>
                  </a:lnTo>
                  <a:lnTo>
                    <a:pt x="1624" y="5"/>
                  </a:lnTo>
                  <a:lnTo>
                    <a:pt x="1647" y="11"/>
                  </a:lnTo>
                  <a:lnTo>
                    <a:pt x="1669" y="20"/>
                  </a:lnTo>
                  <a:lnTo>
                    <a:pt x="1691" y="30"/>
                  </a:lnTo>
                  <a:lnTo>
                    <a:pt x="1711" y="42"/>
                  </a:lnTo>
                  <a:lnTo>
                    <a:pt x="1730" y="55"/>
                  </a:lnTo>
                  <a:lnTo>
                    <a:pt x="1746" y="70"/>
                  </a:lnTo>
                  <a:lnTo>
                    <a:pt x="1762" y="89"/>
                  </a:lnTo>
                  <a:lnTo>
                    <a:pt x="1777" y="107"/>
                  </a:lnTo>
                  <a:lnTo>
                    <a:pt x="1788" y="127"/>
                  </a:lnTo>
                  <a:lnTo>
                    <a:pt x="1799" y="148"/>
                  </a:lnTo>
                  <a:lnTo>
                    <a:pt x="1807" y="170"/>
                  </a:lnTo>
                  <a:lnTo>
                    <a:pt x="1812" y="193"/>
                  </a:lnTo>
                  <a:lnTo>
                    <a:pt x="1817" y="217"/>
                  </a:lnTo>
                  <a:lnTo>
                    <a:pt x="1817" y="242"/>
                  </a:lnTo>
                  <a:lnTo>
                    <a:pt x="1817" y="3546"/>
                  </a:lnTo>
                  <a:lnTo>
                    <a:pt x="1817" y="3546"/>
                  </a:lnTo>
                  <a:lnTo>
                    <a:pt x="1817" y="3569"/>
                  </a:lnTo>
                  <a:lnTo>
                    <a:pt x="1812" y="3595"/>
                  </a:lnTo>
                  <a:lnTo>
                    <a:pt x="1807" y="3616"/>
                  </a:lnTo>
                  <a:lnTo>
                    <a:pt x="1799" y="3640"/>
                  </a:lnTo>
                  <a:lnTo>
                    <a:pt x="1788" y="3660"/>
                  </a:lnTo>
                  <a:lnTo>
                    <a:pt x="1777" y="3680"/>
                  </a:lnTo>
                  <a:lnTo>
                    <a:pt x="1762" y="3699"/>
                  </a:lnTo>
                  <a:lnTo>
                    <a:pt x="1746" y="3716"/>
                  </a:lnTo>
                  <a:lnTo>
                    <a:pt x="1730" y="3733"/>
                  </a:lnTo>
                  <a:lnTo>
                    <a:pt x="1711" y="3746"/>
                  </a:lnTo>
                  <a:lnTo>
                    <a:pt x="1691" y="3758"/>
                  </a:lnTo>
                  <a:lnTo>
                    <a:pt x="1669" y="3768"/>
                  </a:lnTo>
                  <a:lnTo>
                    <a:pt x="1647" y="3776"/>
                  </a:lnTo>
                  <a:lnTo>
                    <a:pt x="1624" y="3783"/>
                  </a:lnTo>
                  <a:lnTo>
                    <a:pt x="1600" y="3786"/>
                  </a:lnTo>
                  <a:lnTo>
                    <a:pt x="1575" y="3788"/>
                  </a:lnTo>
                  <a:lnTo>
                    <a:pt x="243" y="3788"/>
                  </a:lnTo>
                  <a:close/>
                </a:path>
              </a:pathLst>
            </a:custGeom>
            <a:gradFill flip="none" rotWithShape="1">
              <a:gsLst>
                <a:gs pos="0">
                  <a:srgbClr val="000000"/>
                </a:gs>
                <a:gs pos="100000">
                  <a:srgbClr val="000000"/>
                </a:gs>
                <a:gs pos="75000">
                  <a:srgbClr val="333333"/>
                </a:gs>
                <a:gs pos="25000">
                  <a:srgbClr val="33333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0693888" y="1282902"/>
              <a:ext cx="326727" cy="7771150"/>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7263251" y="1282902"/>
              <a:ext cx="330862" cy="7771150"/>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317016" y="1320123"/>
              <a:ext cx="3651904" cy="7694638"/>
            </a:xfrm>
            <a:custGeom>
              <a:avLst/>
              <a:gdLst>
                <a:gd name="T0" fmla="*/ 0 w 1766"/>
                <a:gd name="T1" fmla="*/ 236 h 3721"/>
                <a:gd name="T2" fmla="*/ 1 w 1766"/>
                <a:gd name="T3" fmla="*/ 212 h 3721"/>
                <a:gd name="T4" fmla="*/ 11 w 1766"/>
                <a:gd name="T5" fmla="*/ 165 h 3721"/>
                <a:gd name="T6" fmla="*/ 28 w 1766"/>
                <a:gd name="T7" fmla="*/ 123 h 3721"/>
                <a:gd name="T8" fmla="*/ 53 w 1766"/>
                <a:gd name="T9" fmla="*/ 86 h 3721"/>
                <a:gd name="T10" fmla="*/ 87 w 1766"/>
                <a:gd name="T11" fmla="*/ 54 h 3721"/>
                <a:gd name="T12" fmla="*/ 124 w 1766"/>
                <a:gd name="T13" fmla="*/ 29 h 3721"/>
                <a:gd name="T14" fmla="*/ 166 w 1766"/>
                <a:gd name="T15" fmla="*/ 10 h 3721"/>
                <a:gd name="T16" fmla="*/ 213 w 1766"/>
                <a:gd name="T17" fmla="*/ 0 h 3721"/>
                <a:gd name="T18" fmla="*/ 1529 w 1766"/>
                <a:gd name="T19" fmla="*/ 0 h 3721"/>
                <a:gd name="T20" fmla="*/ 1554 w 1766"/>
                <a:gd name="T21" fmla="*/ 0 h 3721"/>
                <a:gd name="T22" fmla="*/ 1599 w 1766"/>
                <a:gd name="T23" fmla="*/ 10 h 3721"/>
                <a:gd name="T24" fmla="*/ 1641 w 1766"/>
                <a:gd name="T25" fmla="*/ 29 h 3721"/>
                <a:gd name="T26" fmla="*/ 1680 w 1766"/>
                <a:gd name="T27" fmla="*/ 54 h 3721"/>
                <a:gd name="T28" fmla="*/ 1712 w 1766"/>
                <a:gd name="T29" fmla="*/ 86 h 3721"/>
                <a:gd name="T30" fmla="*/ 1737 w 1766"/>
                <a:gd name="T31" fmla="*/ 123 h 3721"/>
                <a:gd name="T32" fmla="*/ 1756 w 1766"/>
                <a:gd name="T33" fmla="*/ 165 h 3721"/>
                <a:gd name="T34" fmla="*/ 1764 w 1766"/>
                <a:gd name="T35" fmla="*/ 212 h 3721"/>
                <a:gd name="T36" fmla="*/ 1766 w 1766"/>
                <a:gd name="T37" fmla="*/ 3486 h 3721"/>
                <a:gd name="T38" fmla="*/ 1764 w 1766"/>
                <a:gd name="T39" fmla="*/ 3509 h 3721"/>
                <a:gd name="T40" fmla="*/ 1756 w 1766"/>
                <a:gd name="T41" fmla="*/ 3555 h 3721"/>
                <a:gd name="T42" fmla="*/ 1737 w 1766"/>
                <a:gd name="T43" fmla="*/ 3599 h 3721"/>
                <a:gd name="T44" fmla="*/ 1712 w 1766"/>
                <a:gd name="T45" fmla="*/ 3636 h 3721"/>
                <a:gd name="T46" fmla="*/ 1680 w 1766"/>
                <a:gd name="T47" fmla="*/ 3668 h 3721"/>
                <a:gd name="T48" fmla="*/ 1641 w 1766"/>
                <a:gd name="T49" fmla="*/ 3693 h 3721"/>
                <a:gd name="T50" fmla="*/ 1599 w 1766"/>
                <a:gd name="T51" fmla="*/ 3711 h 3721"/>
                <a:gd name="T52" fmla="*/ 1554 w 1766"/>
                <a:gd name="T53" fmla="*/ 3720 h 3721"/>
                <a:gd name="T54" fmla="*/ 237 w 1766"/>
                <a:gd name="T55" fmla="*/ 3721 h 3721"/>
                <a:gd name="T56" fmla="*/ 213 w 1766"/>
                <a:gd name="T57" fmla="*/ 3720 h 3721"/>
                <a:gd name="T58" fmla="*/ 166 w 1766"/>
                <a:gd name="T59" fmla="*/ 3711 h 3721"/>
                <a:gd name="T60" fmla="*/ 124 w 1766"/>
                <a:gd name="T61" fmla="*/ 3693 h 3721"/>
                <a:gd name="T62" fmla="*/ 87 w 1766"/>
                <a:gd name="T63" fmla="*/ 3668 h 3721"/>
                <a:gd name="T64" fmla="*/ 53 w 1766"/>
                <a:gd name="T65" fmla="*/ 3636 h 3721"/>
                <a:gd name="T66" fmla="*/ 28 w 1766"/>
                <a:gd name="T67" fmla="*/ 3599 h 3721"/>
                <a:gd name="T68" fmla="*/ 11 w 1766"/>
                <a:gd name="T69" fmla="*/ 3555 h 3721"/>
                <a:gd name="T70" fmla="*/ 1 w 1766"/>
                <a:gd name="T71" fmla="*/ 3509 h 3721"/>
                <a:gd name="T72" fmla="*/ 0 w 1766"/>
                <a:gd name="T73" fmla="*/ 3486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6" h="3721">
                  <a:moveTo>
                    <a:pt x="0" y="3486"/>
                  </a:moveTo>
                  <a:lnTo>
                    <a:pt x="0" y="236"/>
                  </a:lnTo>
                  <a:lnTo>
                    <a:pt x="0" y="236"/>
                  </a:lnTo>
                  <a:lnTo>
                    <a:pt x="1" y="212"/>
                  </a:lnTo>
                  <a:lnTo>
                    <a:pt x="5" y="189"/>
                  </a:lnTo>
                  <a:lnTo>
                    <a:pt x="11" y="165"/>
                  </a:lnTo>
                  <a:lnTo>
                    <a:pt x="18" y="145"/>
                  </a:lnTo>
                  <a:lnTo>
                    <a:pt x="28" y="123"/>
                  </a:lnTo>
                  <a:lnTo>
                    <a:pt x="40" y="105"/>
                  </a:lnTo>
                  <a:lnTo>
                    <a:pt x="53" y="86"/>
                  </a:lnTo>
                  <a:lnTo>
                    <a:pt x="70" y="69"/>
                  </a:lnTo>
                  <a:lnTo>
                    <a:pt x="87" y="54"/>
                  </a:lnTo>
                  <a:lnTo>
                    <a:pt x="104" y="41"/>
                  </a:lnTo>
                  <a:lnTo>
                    <a:pt x="124" y="29"/>
                  </a:lnTo>
                  <a:lnTo>
                    <a:pt x="144" y="19"/>
                  </a:lnTo>
                  <a:lnTo>
                    <a:pt x="166" y="10"/>
                  </a:lnTo>
                  <a:lnTo>
                    <a:pt x="190" y="4"/>
                  </a:lnTo>
                  <a:lnTo>
                    <a:pt x="213" y="0"/>
                  </a:lnTo>
                  <a:lnTo>
                    <a:pt x="237" y="0"/>
                  </a:lnTo>
                  <a:lnTo>
                    <a:pt x="1529" y="0"/>
                  </a:lnTo>
                  <a:lnTo>
                    <a:pt x="1529" y="0"/>
                  </a:lnTo>
                  <a:lnTo>
                    <a:pt x="1554" y="0"/>
                  </a:lnTo>
                  <a:lnTo>
                    <a:pt x="1577" y="4"/>
                  </a:lnTo>
                  <a:lnTo>
                    <a:pt x="1599" y="10"/>
                  </a:lnTo>
                  <a:lnTo>
                    <a:pt x="1621" y="19"/>
                  </a:lnTo>
                  <a:lnTo>
                    <a:pt x="1641" y="29"/>
                  </a:lnTo>
                  <a:lnTo>
                    <a:pt x="1662" y="41"/>
                  </a:lnTo>
                  <a:lnTo>
                    <a:pt x="1680" y="54"/>
                  </a:lnTo>
                  <a:lnTo>
                    <a:pt x="1697" y="69"/>
                  </a:lnTo>
                  <a:lnTo>
                    <a:pt x="1712" y="86"/>
                  </a:lnTo>
                  <a:lnTo>
                    <a:pt x="1725" y="105"/>
                  </a:lnTo>
                  <a:lnTo>
                    <a:pt x="1737" y="123"/>
                  </a:lnTo>
                  <a:lnTo>
                    <a:pt x="1747" y="145"/>
                  </a:lnTo>
                  <a:lnTo>
                    <a:pt x="1756" y="165"/>
                  </a:lnTo>
                  <a:lnTo>
                    <a:pt x="1761" y="189"/>
                  </a:lnTo>
                  <a:lnTo>
                    <a:pt x="1764" y="212"/>
                  </a:lnTo>
                  <a:lnTo>
                    <a:pt x="1766" y="236"/>
                  </a:lnTo>
                  <a:lnTo>
                    <a:pt x="1766" y="3486"/>
                  </a:lnTo>
                  <a:lnTo>
                    <a:pt x="1766" y="3486"/>
                  </a:lnTo>
                  <a:lnTo>
                    <a:pt x="1764" y="3509"/>
                  </a:lnTo>
                  <a:lnTo>
                    <a:pt x="1761" y="3533"/>
                  </a:lnTo>
                  <a:lnTo>
                    <a:pt x="1756" y="3555"/>
                  </a:lnTo>
                  <a:lnTo>
                    <a:pt x="1747" y="3577"/>
                  </a:lnTo>
                  <a:lnTo>
                    <a:pt x="1737" y="3599"/>
                  </a:lnTo>
                  <a:lnTo>
                    <a:pt x="1725" y="3617"/>
                  </a:lnTo>
                  <a:lnTo>
                    <a:pt x="1712" y="3636"/>
                  </a:lnTo>
                  <a:lnTo>
                    <a:pt x="1697" y="3652"/>
                  </a:lnTo>
                  <a:lnTo>
                    <a:pt x="1680" y="3668"/>
                  </a:lnTo>
                  <a:lnTo>
                    <a:pt x="1662" y="3681"/>
                  </a:lnTo>
                  <a:lnTo>
                    <a:pt x="1641" y="3693"/>
                  </a:lnTo>
                  <a:lnTo>
                    <a:pt x="1621" y="3703"/>
                  </a:lnTo>
                  <a:lnTo>
                    <a:pt x="1599" y="3711"/>
                  </a:lnTo>
                  <a:lnTo>
                    <a:pt x="1577" y="3716"/>
                  </a:lnTo>
                  <a:lnTo>
                    <a:pt x="1554" y="3720"/>
                  </a:lnTo>
                  <a:lnTo>
                    <a:pt x="1529" y="3721"/>
                  </a:lnTo>
                  <a:lnTo>
                    <a:pt x="237" y="3721"/>
                  </a:lnTo>
                  <a:lnTo>
                    <a:pt x="237" y="3721"/>
                  </a:lnTo>
                  <a:lnTo>
                    <a:pt x="213" y="3720"/>
                  </a:lnTo>
                  <a:lnTo>
                    <a:pt x="190" y="3716"/>
                  </a:lnTo>
                  <a:lnTo>
                    <a:pt x="166" y="3711"/>
                  </a:lnTo>
                  <a:lnTo>
                    <a:pt x="144" y="3703"/>
                  </a:lnTo>
                  <a:lnTo>
                    <a:pt x="124" y="3693"/>
                  </a:lnTo>
                  <a:lnTo>
                    <a:pt x="104" y="3681"/>
                  </a:lnTo>
                  <a:lnTo>
                    <a:pt x="87" y="3668"/>
                  </a:lnTo>
                  <a:lnTo>
                    <a:pt x="70" y="3652"/>
                  </a:lnTo>
                  <a:lnTo>
                    <a:pt x="53" y="3636"/>
                  </a:lnTo>
                  <a:lnTo>
                    <a:pt x="40" y="3617"/>
                  </a:lnTo>
                  <a:lnTo>
                    <a:pt x="28" y="3599"/>
                  </a:lnTo>
                  <a:lnTo>
                    <a:pt x="18" y="3577"/>
                  </a:lnTo>
                  <a:lnTo>
                    <a:pt x="11" y="3555"/>
                  </a:lnTo>
                  <a:lnTo>
                    <a:pt x="5" y="3533"/>
                  </a:lnTo>
                  <a:lnTo>
                    <a:pt x="1" y="3509"/>
                  </a:lnTo>
                  <a:lnTo>
                    <a:pt x="0" y="3486"/>
                  </a:lnTo>
                  <a:lnTo>
                    <a:pt x="0" y="3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283922" y="8865872"/>
              <a:ext cx="3757367" cy="299846"/>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8923770" y="1446266"/>
              <a:ext cx="485956" cy="51698"/>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9525528" y="1415247"/>
              <a:ext cx="113734" cy="113735"/>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9591700" y="1442130"/>
              <a:ext cx="37223" cy="41358"/>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9587565" y="1446266"/>
              <a:ext cx="35156" cy="31019"/>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9593767" y="1452468"/>
              <a:ext cx="14477" cy="18612"/>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9542071" y="1450401"/>
              <a:ext cx="31018" cy="41358"/>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9548274" y="1456605"/>
              <a:ext cx="22748" cy="26883"/>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9556546" y="1460741"/>
              <a:ext cx="10339" cy="16544"/>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7124701" y="2227931"/>
              <a:ext cx="39291" cy="303981"/>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p:cNvSpPr>
            <p:nvPr/>
          </p:nvSpPr>
          <p:spPr bwMode="auto">
            <a:xfrm>
              <a:off x="7124699" y="2817279"/>
              <a:ext cx="39291" cy="562467"/>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11132283" y="3001324"/>
              <a:ext cx="31018" cy="932620"/>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7124701" y="3543111"/>
              <a:ext cx="39291" cy="576944"/>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7385254" y="1375958"/>
              <a:ext cx="3513356" cy="7582971"/>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TextBox 62"/>
          <p:cNvSpPr txBox="1"/>
          <p:nvPr/>
        </p:nvSpPr>
        <p:spPr>
          <a:xfrm>
            <a:off x="1737875" y="1391651"/>
            <a:ext cx="4653838" cy="2308324"/>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Wild,</a:t>
            </a:r>
          </a:p>
          <a:p>
            <a:pPr algn="ctr"/>
            <a:r>
              <a:rPr lang="en-US" sz="7200">
                <a:solidFill>
                  <a:schemeClr val="accent6"/>
                </a:solidFill>
                <a:latin typeface="Reey" panose="00000500000000000000" pitchFamily="50" charset="0"/>
              </a:rPr>
              <a:t>Young, free</a:t>
            </a:r>
            <a:endParaRPr lang="en-US" sz="3600">
              <a:solidFill>
                <a:schemeClr val="accent6"/>
              </a:solidFill>
              <a:latin typeface="Reey" panose="00000500000000000000" pitchFamily="50" charset="0"/>
            </a:endParaRPr>
          </a:p>
        </p:txBody>
      </p:sp>
      <p:sp>
        <p:nvSpPr>
          <p:cNvPr id="64" name="TextBox 63"/>
          <p:cNvSpPr txBox="1"/>
          <p:nvPr/>
        </p:nvSpPr>
        <p:spPr>
          <a:xfrm>
            <a:off x="1019968" y="898156"/>
            <a:ext cx="4061620" cy="3416320"/>
          </a:xfrm>
          <a:prstGeom prst="rect">
            <a:avLst/>
          </a:prstGeom>
          <a:noFill/>
        </p:spPr>
        <p:txBody>
          <a:bodyPr wrap="square" rtlCol="0">
            <a:spAutoFit/>
          </a:bodyPr>
          <a:lstStyle/>
          <a:p>
            <a:r>
              <a:rPr lang="en-US" sz="5400" b="1">
                <a:solidFill>
                  <a:schemeClr val="bg1"/>
                </a:solidFill>
              </a:rPr>
              <a:t>The journey is never ending</a:t>
            </a:r>
          </a:p>
        </p:txBody>
      </p:sp>
      <p:grpSp>
        <p:nvGrpSpPr>
          <p:cNvPr id="83" name="Group 82"/>
          <p:cNvGrpSpPr/>
          <p:nvPr/>
        </p:nvGrpSpPr>
        <p:grpSpPr>
          <a:xfrm>
            <a:off x="3035500" y="4651246"/>
            <a:ext cx="3048000" cy="936584"/>
            <a:chOff x="4285491" y="4525871"/>
            <a:chExt cx="3048000" cy="936584"/>
          </a:xfrm>
        </p:grpSpPr>
        <p:sp>
          <p:nvSpPr>
            <p:cNvPr id="81" name="Rectangle 80"/>
            <p:cNvSpPr/>
            <p:nvPr/>
          </p:nvSpPr>
          <p:spPr>
            <a:xfrm>
              <a:off x="4285491" y="4816124"/>
              <a:ext cx="3048000"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80" name="Title 1"/>
            <p:cNvSpPr txBox="1">
              <a:spLocks/>
            </p:cNvSpPr>
            <p:nvPr/>
          </p:nvSpPr>
          <p:spPr>
            <a:xfrm>
              <a:off x="4285491" y="4525871"/>
              <a:ext cx="2924707" cy="2585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Embrace the change</a:t>
              </a:r>
            </a:p>
          </p:txBody>
        </p:sp>
      </p:grpSp>
      <p:grpSp>
        <p:nvGrpSpPr>
          <p:cNvPr id="84" name="Group 83"/>
          <p:cNvGrpSpPr/>
          <p:nvPr/>
        </p:nvGrpSpPr>
        <p:grpSpPr>
          <a:xfrm>
            <a:off x="8820781" y="6083004"/>
            <a:ext cx="2823530" cy="523220"/>
            <a:chOff x="7113588" y="6083004"/>
            <a:chExt cx="2823530" cy="523220"/>
          </a:xfrm>
        </p:grpSpPr>
        <p:sp>
          <p:nvSpPr>
            <p:cNvPr id="85" name="TextBox 84"/>
            <p:cNvSpPr txBox="1"/>
            <p:nvPr/>
          </p:nvSpPr>
          <p:spPr>
            <a:xfrm>
              <a:off x="7113588" y="6083004"/>
              <a:ext cx="1199367" cy="523220"/>
            </a:xfrm>
            <a:prstGeom prst="rect">
              <a:avLst/>
            </a:prstGeom>
            <a:noFill/>
          </p:spPr>
          <p:txBody>
            <a:bodyPr wrap="none" rtlCol="0" anchor="ctr">
              <a:spAutoFit/>
            </a:bodyPr>
            <a:lstStyle/>
            <a:p>
              <a:r>
                <a:rPr lang="en-US" sz="2800" b="1">
                  <a:solidFill>
                    <a:schemeClr val="bg1"/>
                  </a:solidFill>
                </a:rPr>
                <a:t>Xapa</a:t>
              </a:r>
            </a:p>
          </p:txBody>
        </p:sp>
        <p:sp>
          <p:nvSpPr>
            <p:cNvPr id="86" name="TextBox 85"/>
            <p:cNvSpPr txBox="1"/>
            <p:nvPr/>
          </p:nvSpPr>
          <p:spPr>
            <a:xfrm>
              <a:off x="8312955" y="6221504"/>
              <a:ext cx="1624163" cy="246221"/>
            </a:xfrm>
            <a:prstGeom prst="rect">
              <a:avLst/>
            </a:prstGeom>
            <a:noFill/>
          </p:spPr>
          <p:txBody>
            <a:bodyPr wrap="none" rtlCol="0" anchor="ctr">
              <a:spAutoFit/>
            </a:bodyPr>
            <a:lstStyle/>
            <a:p>
              <a:r>
                <a:rPr lang="en-US" sz="1000">
                  <a:solidFill>
                    <a:schemeClr val="bg1"/>
                  </a:solidFill>
                </a:rPr>
                <a:t>Presentation Template</a:t>
              </a:r>
            </a:p>
          </p:txBody>
        </p:sp>
      </p:grpSp>
      <p:pic>
        <p:nvPicPr>
          <p:cNvPr id="31" name="图片占位符 30">
            <a:extLst>
              <a:ext uri="{FF2B5EF4-FFF2-40B4-BE49-F238E27FC236}">
                <a16:creationId xmlns:a16="http://schemas.microsoft.com/office/drawing/2014/main" id="{67694783-7C89-43C0-BB1F-E76C7CCF6267}"/>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15290" r="15290"/>
          <a:stretch>
            <a:fillRect/>
          </a:stretch>
        </p:blipFill>
        <p:spPr/>
      </p:pic>
    </p:spTree>
    <p:extLst>
      <p:ext uri="{BB962C8B-B14F-4D97-AF65-F5344CB8AC3E}">
        <p14:creationId xmlns:p14="http://schemas.microsoft.com/office/powerpoint/2010/main" val="72559738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 y="1215935"/>
            <a:ext cx="7246744" cy="4183093"/>
            <a:chOff x="2738438" y="30163"/>
            <a:chExt cx="11828463" cy="6827838"/>
          </a:xfrm>
          <a:effectLst>
            <a:outerShdw blurRad="469900" dist="1536700" dir="5400000" sx="80000" sy="80000" algn="t" rotWithShape="0">
              <a:prstClr val="black">
                <a:alpha val="40000"/>
              </a:prstClr>
            </a:outerShdw>
          </a:effectLst>
        </p:grpSpPr>
        <p:sp>
          <p:nvSpPr>
            <p:cNvPr id="3" name="Freeform 11"/>
            <p:cNvSpPr>
              <a:spLocks/>
            </p:cNvSpPr>
            <p:nvPr/>
          </p:nvSpPr>
          <p:spPr bwMode="auto">
            <a:xfrm>
              <a:off x="3821113" y="30163"/>
              <a:ext cx="9663113" cy="6823075"/>
            </a:xfrm>
            <a:custGeom>
              <a:avLst/>
              <a:gdLst>
                <a:gd name="T0" fmla="*/ 201 w 6087"/>
                <a:gd name="T1" fmla="*/ 4298 h 4298"/>
                <a:gd name="T2" fmla="*/ 181 w 6087"/>
                <a:gd name="T3" fmla="*/ 4298 h 4298"/>
                <a:gd name="T4" fmla="*/ 141 w 6087"/>
                <a:gd name="T5" fmla="*/ 4289 h 4298"/>
                <a:gd name="T6" fmla="*/ 106 w 6087"/>
                <a:gd name="T7" fmla="*/ 4274 h 4298"/>
                <a:gd name="T8" fmla="*/ 74 w 6087"/>
                <a:gd name="T9" fmla="*/ 4252 h 4298"/>
                <a:gd name="T10" fmla="*/ 47 w 6087"/>
                <a:gd name="T11" fmla="*/ 4225 h 4298"/>
                <a:gd name="T12" fmla="*/ 25 w 6087"/>
                <a:gd name="T13" fmla="*/ 4193 h 4298"/>
                <a:gd name="T14" fmla="*/ 10 w 6087"/>
                <a:gd name="T15" fmla="*/ 4158 h 4298"/>
                <a:gd name="T16" fmla="*/ 1 w 6087"/>
                <a:gd name="T17" fmla="*/ 4118 h 4298"/>
                <a:gd name="T18" fmla="*/ 0 w 6087"/>
                <a:gd name="T19" fmla="*/ 201 h 4298"/>
                <a:gd name="T20" fmla="*/ 1 w 6087"/>
                <a:gd name="T21" fmla="*/ 181 h 4298"/>
                <a:gd name="T22" fmla="*/ 10 w 6087"/>
                <a:gd name="T23" fmla="*/ 141 h 4298"/>
                <a:gd name="T24" fmla="*/ 25 w 6087"/>
                <a:gd name="T25" fmla="*/ 105 h 4298"/>
                <a:gd name="T26" fmla="*/ 47 w 6087"/>
                <a:gd name="T27" fmla="*/ 74 h 4298"/>
                <a:gd name="T28" fmla="*/ 74 w 6087"/>
                <a:gd name="T29" fmla="*/ 47 h 4298"/>
                <a:gd name="T30" fmla="*/ 106 w 6087"/>
                <a:gd name="T31" fmla="*/ 25 h 4298"/>
                <a:gd name="T32" fmla="*/ 141 w 6087"/>
                <a:gd name="T33" fmla="*/ 10 h 4298"/>
                <a:gd name="T34" fmla="*/ 181 w 6087"/>
                <a:gd name="T35" fmla="*/ 1 h 4298"/>
                <a:gd name="T36" fmla="*/ 5887 w 6087"/>
                <a:gd name="T37" fmla="*/ 0 h 4298"/>
                <a:gd name="T38" fmla="*/ 5907 w 6087"/>
                <a:gd name="T39" fmla="*/ 1 h 4298"/>
                <a:gd name="T40" fmla="*/ 5946 w 6087"/>
                <a:gd name="T41" fmla="*/ 10 h 4298"/>
                <a:gd name="T42" fmla="*/ 5983 w 6087"/>
                <a:gd name="T43" fmla="*/ 25 h 4298"/>
                <a:gd name="T44" fmla="*/ 6015 w 6087"/>
                <a:gd name="T45" fmla="*/ 47 h 4298"/>
                <a:gd name="T46" fmla="*/ 6042 w 6087"/>
                <a:gd name="T47" fmla="*/ 74 h 4298"/>
                <a:gd name="T48" fmla="*/ 6064 w 6087"/>
                <a:gd name="T49" fmla="*/ 105 h 4298"/>
                <a:gd name="T50" fmla="*/ 6079 w 6087"/>
                <a:gd name="T51" fmla="*/ 141 h 4298"/>
                <a:gd name="T52" fmla="*/ 6087 w 6087"/>
                <a:gd name="T53" fmla="*/ 181 h 4298"/>
                <a:gd name="T54" fmla="*/ 6087 w 6087"/>
                <a:gd name="T55" fmla="*/ 4097 h 4298"/>
                <a:gd name="T56" fmla="*/ 6087 w 6087"/>
                <a:gd name="T57" fmla="*/ 4118 h 4298"/>
                <a:gd name="T58" fmla="*/ 6079 w 6087"/>
                <a:gd name="T59" fmla="*/ 4158 h 4298"/>
                <a:gd name="T60" fmla="*/ 6064 w 6087"/>
                <a:gd name="T61" fmla="*/ 4193 h 4298"/>
                <a:gd name="T62" fmla="*/ 6042 w 6087"/>
                <a:gd name="T63" fmla="*/ 4225 h 4298"/>
                <a:gd name="T64" fmla="*/ 6015 w 6087"/>
                <a:gd name="T65" fmla="*/ 4252 h 4298"/>
                <a:gd name="T66" fmla="*/ 5983 w 6087"/>
                <a:gd name="T67" fmla="*/ 4274 h 4298"/>
                <a:gd name="T68" fmla="*/ 5946 w 6087"/>
                <a:gd name="T69" fmla="*/ 4289 h 4298"/>
                <a:gd name="T70" fmla="*/ 5907 w 6087"/>
                <a:gd name="T71" fmla="*/ 4298 h 4298"/>
                <a:gd name="T72" fmla="*/ 5887 w 6087"/>
                <a:gd name="T73" fmla="*/ 4298 h 4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87" h="4298">
                  <a:moveTo>
                    <a:pt x="5887" y="4298"/>
                  </a:moveTo>
                  <a:lnTo>
                    <a:pt x="201" y="4298"/>
                  </a:lnTo>
                  <a:lnTo>
                    <a:pt x="201" y="4298"/>
                  </a:lnTo>
                  <a:lnTo>
                    <a:pt x="181" y="4298"/>
                  </a:lnTo>
                  <a:lnTo>
                    <a:pt x="161" y="4294"/>
                  </a:lnTo>
                  <a:lnTo>
                    <a:pt x="141" y="4289"/>
                  </a:lnTo>
                  <a:lnTo>
                    <a:pt x="122" y="4282"/>
                  </a:lnTo>
                  <a:lnTo>
                    <a:pt x="106" y="4274"/>
                  </a:lnTo>
                  <a:lnTo>
                    <a:pt x="89" y="4264"/>
                  </a:lnTo>
                  <a:lnTo>
                    <a:pt x="74" y="4252"/>
                  </a:lnTo>
                  <a:lnTo>
                    <a:pt x="58" y="4239"/>
                  </a:lnTo>
                  <a:lnTo>
                    <a:pt x="47" y="4225"/>
                  </a:lnTo>
                  <a:lnTo>
                    <a:pt x="35" y="4210"/>
                  </a:lnTo>
                  <a:lnTo>
                    <a:pt x="25" y="4193"/>
                  </a:lnTo>
                  <a:lnTo>
                    <a:pt x="16" y="4177"/>
                  </a:lnTo>
                  <a:lnTo>
                    <a:pt x="10" y="4158"/>
                  </a:lnTo>
                  <a:lnTo>
                    <a:pt x="5" y="4138"/>
                  </a:lnTo>
                  <a:lnTo>
                    <a:pt x="1" y="4118"/>
                  </a:lnTo>
                  <a:lnTo>
                    <a:pt x="0" y="4097"/>
                  </a:lnTo>
                  <a:lnTo>
                    <a:pt x="0" y="201"/>
                  </a:lnTo>
                  <a:lnTo>
                    <a:pt x="0" y="201"/>
                  </a:lnTo>
                  <a:lnTo>
                    <a:pt x="1" y="181"/>
                  </a:lnTo>
                  <a:lnTo>
                    <a:pt x="5" y="161"/>
                  </a:lnTo>
                  <a:lnTo>
                    <a:pt x="10" y="141"/>
                  </a:lnTo>
                  <a:lnTo>
                    <a:pt x="16" y="122"/>
                  </a:lnTo>
                  <a:lnTo>
                    <a:pt x="25" y="105"/>
                  </a:lnTo>
                  <a:lnTo>
                    <a:pt x="35" y="89"/>
                  </a:lnTo>
                  <a:lnTo>
                    <a:pt x="47" y="74"/>
                  </a:lnTo>
                  <a:lnTo>
                    <a:pt x="58" y="58"/>
                  </a:lnTo>
                  <a:lnTo>
                    <a:pt x="74" y="47"/>
                  </a:lnTo>
                  <a:lnTo>
                    <a:pt x="89" y="35"/>
                  </a:lnTo>
                  <a:lnTo>
                    <a:pt x="106" y="25"/>
                  </a:lnTo>
                  <a:lnTo>
                    <a:pt x="122" y="16"/>
                  </a:lnTo>
                  <a:lnTo>
                    <a:pt x="141" y="10"/>
                  </a:lnTo>
                  <a:lnTo>
                    <a:pt x="161" y="5"/>
                  </a:lnTo>
                  <a:lnTo>
                    <a:pt x="181" y="1"/>
                  </a:lnTo>
                  <a:lnTo>
                    <a:pt x="201" y="0"/>
                  </a:lnTo>
                  <a:lnTo>
                    <a:pt x="5887" y="0"/>
                  </a:lnTo>
                  <a:lnTo>
                    <a:pt x="5887" y="0"/>
                  </a:lnTo>
                  <a:lnTo>
                    <a:pt x="5907" y="1"/>
                  </a:lnTo>
                  <a:lnTo>
                    <a:pt x="5927" y="5"/>
                  </a:lnTo>
                  <a:lnTo>
                    <a:pt x="5946" y="10"/>
                  </a:lnTo>
                  <a:lnTo>
                    <a:pt x="5964" y="16"/>
                  </a:lnTo>
                  <a:lnTo>
                    <a:pt x="5983" y="25"/>
                  </a:lnTo>
                  <a:lnTo>
                    <a:pt x="6000" y="35"/>
                  </a:lnTo>
                  <a:lnTo>
                    <a:pt x="6015" y="47"/>
                  </a:lnTo>
                  <a:lnTo>
                    <a:pt x="6028" y="58"/>
                  </a:lnTo>
                  <a:lnTo>
                    <a:pt x="6042" y="74"/>
                  </a:lnTo>
                  <a:lnTo>
                    <a:pt x="6054" y="89"/>
                  </a:lnTo>
                  <a:lnTo>
                    <a:pt x="6064" y="105"/>
                  </a:lnTo>
                  <a:lnTo>
                    <a:pt x="6072" y="122"/>
                  </a:lnTo>
                  <a:lnTo>
                    <a:pt x="6079" y="141"/>
                  </a:lnTo>
                  <a:lnTo>
                    <a:pt x="6084" y="161"/>
                  </a:lnTo>
                  <a:lnTo>
                    <a:pt x="6087" y="181"/>
                  </a:lnTo>
                  <a:lnTo>
                    <a:pt x="6087" y="201"/>
                  </a:lnTo>
                  <a:lnTo>
                    <a:pt x="6087" y="4097"/>
                  </a:lnTo>
                  <a:lnTo>
                    <a:pt x="6087" y="4097"/>
                  </a:lnTo>
                  <a:lnTo>
                    <a:pt x="6087" y="4118"/>
                  </a:lnTo>
                  <a:lnTo>
                    <a:pt x="6084" y="4138"/>
                  </a:lnTo>
                  <a:lnTo>
                    <a:pt x="6079" y="4158"/>
                  </a:lnTo>
                  <a:lnTo>
                    <a:pt x="6072" y="4177"/>
                  </a:lnTo>
                  <a:lnTo>
                    <a:pt x="6064" y="4193"/>
                  </a:lnTo>
                  <a:lnTo>
                    <a:pt x="6054" y="4210"/>
                  </a:lnTo>
                  <a:lnTo>
                    <a:pt x="6042" y="4225"/>
                  </a:lnTo>
                  <a:lnTo>
                    <a:pt x="6028" y="4239"/>
                  </a:lnTo>
                  <a:lnTo>
                    <a:pt x="6015" y="4252"/>
                  </a:lnTo>
                  <a:lnTo>
                    <a:pt x="6000" y="4264"/>
                  </a:lnTo>
                  <a:lnTo>
                    <a:pt x="5983" y="4274"/>
                  </a:lnTo>
                  <a:lnTo>
                    <a:pt x="5964" y="4282"/>
                  </a:lnTo>
                  <a:lnTo>
                    <a:pt x="5946" y="4289"/>
                  </a:lnTo>
                  <a:lnTo>
                    <a:pt x="5927" y="4294"/>
                  </a:lnTo>
                  <a:lnTo>
                    <a:pt x="5907" y="4298"/>
                  </a:lnTo>
                  <a:lnTo>
                    <a:pt x="5887" y="4298"/>
                  </a:lnTo>
                  <a:lnTo>
                    <a:pt x="5887" y="4298"/>
                  </a:lnTo>
                  <a:close/>
                </a:path>
              </a:pathLst>
            </a:custGeom>
            <a:gradFill flip="none" rotWithShape="1">
              <a:gsLst>
                <a:gs pos="0">
                  <a:srgbClr val="B0B2B4"/>
                </a:gs>
                <a:gs pos="100000">
                  <a:srgbClr val="DFE0E1"/>
                </a:gs>
              </a:gsLst>
              <a:lin ang="0" scaled="1"/>
              <a:tileRect/>
            </a:gradFill>
            <a:ln>
              <a:noFill/>
            </a:ln>
            <a:effectLst>
              <a:innerShdw blurRad="63500">
                <a:prstClr val="black">
                  <a:alpha val="4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12"/>
            <p:cNvSpPr>
              <a:spLocks/>
            </p:cNvSpPr>
            <p:nvPr/>
          </p:nvSpPr>
          <p:spPr bwMode="auto">
            <a:xfrm>
              <a:off x="3865563" y="74613"/>
              <a:ext cx="9574213" cy="6735763"/>
            </a:xfrm>
            <a:custGeom>
              <a:avLst/>
              <a:gdLst>
                <a:gd name="T0" fmla="*/ 173 w 6031"/>
                <a:gd name="T1" fmla="*/ 0 h 4243"/>
                <a:gd name="T2" fmla="*/ 155 w 6031"/>
                <a:gd name="T3" fmla="*/ 2 h 4243"/>
                <a:gd name="T4" fmla="*/ 121 w 6031"/>
                <a:gd name="T5" fmla="*/ 9 h 4243"/>
                <a:gd name="T6" fmla="*/ 91 w 6031"/>
                <a:gd name="T7" fmla="*/ 22 h 4243"/>
                <a:gd name="T8" fmla="*/ 64 w 6031"/>
                <a:gd name="T9" fmla="*/ 40 h 4243"/>
                <a:gd name="T10" fmla="*/ 41 w 6031"/>
                <a:gd name="T11" fmla="*/ 64 h 4243"/>
                <a:gd name="T12" fmla="*/ 22 w 6031"/>
                <a:gd name="T13" fmla="*/ 91 h 4243"/>
                <a:gd name="T14" fmla="*/ 9 w 6031"/>
                <a:gd name="T15" fmla="*/ 121 h 4243"/>
                <a:gd name="T16" fmla="*/ 2 w 6031"/>
                <a:gd name="T17" fmla="*/ 157 h 4243"/>
                <a:gd name="T18" fmla="*/ 0 w 6031"/>
                <a:gd name="T19" fmla="*/ 4069 h 4243"/>
                <a:gd name="T20" fmla="*/ 2 w 6031"/>
                <a:gd name="T21" fmla="*/ 4086 h 4243"/>
                <a:gd name="T22" fmla="*/ 9 w 6031"/>
                <a:gd name="T23" fmla="*/ 4120 h 4243"/>
                <a:gd name="T24" fmla="*/ 22 w 6031"/>
                <a:gd name="T25" fmla="*/ 4152 h 4243"/>
                <a:gd name="T26" fmla="*/ 41 w 6031"/>
                <a:gd name="T27" fmla="*/ 4179 h 4243"/>
                <a:gd name="T28" fmla="*/ 64 w 6031"/>
                <a:gd name="T29" fmla="*/ 4202 h 4243"/>
                <a:gd name="T30" fmla="*/ 91 w 6031"/>
                <a:gd name="T31" fmla="*/ 4221 h 4243"/>
                <a:gd name="T32" fmla="*/ 121 w 6031"/>
                <a:gd name="T33" fmla="*/ 4234 h 4243"/>
                <a:gd name="T34" fmla="*/ 155 w 6031"/>
                <a:gd name="T35" fmla="*/ 4241 h 4243"/>
                <a:gd name="T36" fmla="*/ 5859 w 6031"/>
                <a:gd name="T37" fmla="*/ 4243 h 4243"/>
                <a:gd name="T38" fmla="*/ 5876 w 6031"/>
                <a:gd name="T39" fmla="*/ 4241 h 4243"/>
                <a:gd name="T40" fmla="*/ 5910 w 6031"/>
                <a:gd name="T41" fmla="*/ 4234 h 4243"/>
                <a:gd name="T42" fmla="*/ 5941 w 6031"/>
                <a:gd name="T43" fmla="*/ 4221 h 4243"/>
                <a:gd name="T44" fmla="*/ 5968 w 6031"/>
                <a:gd name="T45" fmla="*/ 4202 h 4243"/>
                <a:gd name="T46" fmla="*/ 5992 w 6031"/>
                <a:gd name="T47" fmla="*/ 4179 h 4243"/>
                <a:gd name="T48" fmla="*/ 6010 w 6031"/>
                <a:gd name="T49" fmla="*/ 4152 h 4243"/>
                <a:gd name="T50" fmla="*/ 6024 w 6031"/>
                <a:gd name="T51" fmla="*/ 4120 h 4243"/>
                <a:gd name="T52" fmla="*/ 6031 w 6031"/>
                <a:gd name="T53" fmla="*/ 4086 h 4243"/>
                <a:gd name="T54" fmla="*/ 6031 w 6031"/>
                <a:gd name="T55" fmla="*/ 173 h 4243"/>
                <a:gd name="T56" fmla="*/ 6031 w 6031"/>
                <a:gd name="T57" fmla="*/ 157 h 4243"/>
                <a:gd name="T58" fmla="*/ 6024 w 6031"/>
                <a:gd name="T59" fmla="*/ 121 h 4243"/>
                <a:gd name="T60" fmla="*/ 6010 w 6031"/>
                <a:gd name="T61" fmla="*/ 91 h 4243"/>
                <a:gd name="T62" fmla="*/ 5992 w 6031"/>
                <a:gd name="T63" fmla="*/ 64 h 4243"/>
                <a:gd name="T64" fmla="*/ 5968 w 6031"/>
                <a:gd name="T65" fmla="*/ 40 h 4243"/>
                <a:gd name="T66" fmla="*/ 5941 w 6031"/>
                <a:gd name="T67" fmla="*/ 22 h 4243"/>
                <a:gd name="T68" fmla="*/ 5910 w 6031"/>
                <a:gd name="T69" fmla="*/ 9 h 4243"/>
                <a:gd name="T70" fmla="*/ 5876 w 6031"/>
                <a:gd name="T71" fmla="*/ 2 h 4243"/>
                <a:gd name="T72" fmla="*/ 5859 w 6031"/>
                <a:gd name="T73" fmla="*/ 0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31" h="4243">
                  <a:moveTo>
                    <a:pt x="5859" y="0"/>
                  </a:moveTo>
                  <a:lnTo>
                    <a:pt x="173" y="0"/>
                  </a:lnTo>
                  <a:lnTo>
                    <a:pt x="173" y="0"/>
                  </a:lnTo>
                  <a:lnTo>
                    <a:pt x="155" y="2"/>
                  </a:lnTo>
                  <a:lnTo>
                    <a:pt x="138" y="3"/>
                  </a:lnTo>
                  <a:lnTo>
                    <a:pt x="121" y="9"/>
                  </a:lnTo>
                  <a:lnTo>
                    <a:pt x="106" y="14"/>
                  </a:lnTo>
                  <a:lnTo>
                    <a:pt x="91" y="22"/>
                  </a:lnTo>
                  <a:lnTo>
                    <a:pt x="78" y="30"/>
                  </a:lnTo>
                  <a:lnTo>
                    <a:pt x="64" y="40"/>
                  </a:lnTo>
                  <a:lnTo>
                    <a:pt x="51" y="51"/>
                  </a:lnTo>
                  <a:lnTo>
                    <a:pt x="41" y="64"/>
                  </a:lnTo>
                  <a:lnTo>
                    <a:pt x="30" y="77"/>
                  </a:lnTo>
                  <a:lnTo>
                    <a:pt x="22" y="91"/>
                  </a:lnTo>
                  <a:lnTo>
                    <a:pt x="14" y="106"/>
                  </a:lnTo>
                  <a:lnTo>
                    <a:pt x="9" y="121"/>
                  </a:lnTo>
                  <a:lnTo>
                    <a:pt x="3" y="138"/>
                  </a:lnTo>
                  <a:lnTo>
                    <a:pt x="2" y="157"/>
                  </a:lnTo>
                  <a:lnTo>
                    <a:pt x="0" y="173"/>
                  </a:lnTo>
                  <a:lnTo>
                    <a:pt x="0" y="4069"/>
                  </a:lnTo>
                  <a:lnTo>
                    <a:pt x="0" y="4069"/>
                  </a:lnTo>
                  <a:lnTo>
                    <a:pt x="2" y="4086"/>
                  </a:lnTo>
                  <a:lnTo>
                    <a:pt x="3" y="4105"/>
                  </a:lnTo>
                  <a:lnTo>
                    <a:pt x="9" y="4120"/>
                  </a:lnTo>
                  <a:lnTo>
                    <a:pt x="14" y="4137"/>
                  </a:lnTo>
                  <a:lnTo>
                    <a:pt x="22" y="4152"/>
                  </a:lnTo>
                  <a:lnTo>
                    <a:pt x="30" y="4165"/>
                  </a:lnTo>
                  <a:lnTo>
                    <a:pt x="41" y="4179"/>
                  </a:lnTo>
                  <a:lnTo>
                    <a:pt x="51" y="4192"/>
                  </a:lnTo>
                  <a:lnTo>
                    <a:pt x="64" y="4202"/>
                  </a:lnTo>
                  <a:lnTo>
                    <a:pt x="78" y="4212"/>
                  </a:lnTo>
                  <a:lnTo>
                    <a:pt x="91" y="4221"/>
                  </a:lnTo>
                  <a:lnTo>
                    <a:pt x="106" y="4229"/>
                  </a:lnTo>
                  <a:lnTo>
                    <a:pt x="121" y="4234"/>
                  </a:lnTo>
                  <a:lnTo>
                    <a:pt x="138" y="4239"/>
                  </a:lnTo>
                  <a:lnTo>
                    <a:pt x="155" y="4241"/>
                  </a:lnTo>
                  <a:lnTo>
                    <a:pt x="173" y="4243"/>
                  </a:lnTo>
                  <a:lnTo>
                    <a:pt x="5859" y="4243"/>
                  </a:lnTo>
                  <a:lnTo>
                    <a:pt x="5859" y="4243"/>
                  </a:lnTo>
                  <a:lnTo>
                    <a:pt x="5876" y="4241"/>
                  </a:lnTo>
                  <a:lnTo>
                    <a:pt x="5893" y="4239"/>
                  </a:lnTo>
                  <a:lnTo>
                    <a:pt x="5910" y="4234"/>
                  </a:lnTo>
                  <a:lnTo>
                    <a:pt x="5926" y="4229"/>
                  </a:lnTo>
                  <a:lnTo>
                    <a:pt x="5941" y="4221"/>
                  </a:lnTo>
                  <a:lnTo>
                    <a:pt x="5955" y="4212"/>
                  </a:lnTo>
                  <a:lnTo>
                    <a:pt x="5968" y="4202"/>
                  </a:lnTo>
                  <a:lnTo>
                    <a:pt x="5980" y="4192"/>
                  </a:lnTo>
                  <a:lnTo>
                    <a:pt x="5992" y="4179"/>
                  </a:lnTo>
                  <a:lnTo>
                    <a:pt x="6002" y="4165"/>
                  </a:lnTo>
                  <a:lnTo>
                    <a:pt x="6010" y="4152"/>
                  </a:lnTo>
                  <a:lnTo>
                    <a:pt x="6017" y="4137"/>
                  </a:lnTo>
                  <a:lnTo>
                    <a:pt x="6024" y="4120"/>
                  </a:lnTo>
                  <a:lnTo>
                    <a:pt x="6027" y="4105"/>
                  </a:lnTo>
                  <a:lnTo>
                    <a:pt x="6031" y="4086"/>
                  </a:lnTo>
                  <a:lnTo>
                    <a:pt x="6031" y="4069"/>
                  </a:lnTo>
                  <a:lnTo>
                    <a:pt x="6031" y="173"/>
                  </a:lnTo>
                  <a:lnTo>
                    <a:pt x="6031" y="173"/>
                  </a:lnTo>
                  <a:lnTo>
                    <a:pt x="6031" y="157"/>
                  </a:lnTo>
                  <a:lnTo>
                    <a:pt x="6027" y="138"/>
                  </a:lnTo>
                  <a:lnTo>
                    <a:pt x="6024" y="121"/>
                  </a:lnTo>
                  <a:lnTo>
                    <a:pt x="6017" y="106"/>
                  </a:lnTo>
                  <a:lnTo>
                    <a:pt x="6010" y="91"/>
                  </a:lnTo>
                  <a:lnTo>
                    <a:pt x="6002" y="77"/>
                  </a:lnTo>
                  <a:lnTo>
                    <a:pt x="5992" y="64"/>
                  </a:lnTo>
                  <a:lnTo>
                    <a:pt x="5980" y="51"/>
                  </a:lnTo>
                  <a:lnTo>
                    <a:pt x="5968" y="40"/>
                  </a:lnTo>
                  <a:lnTo>
                    <a:pt x="5955" y="30"/>
                  </a:lnTo>
                  <a:lnTo>
                    <a:pt x="5941" y="22"/>
                  </a:lnTo>
                  <a:lnTo>
                    <a:pt x="5926" y="14"/>
                  </a:lnTo>
                  <a:lnTo>
                    <a:pt x="5910" y="9"/>
                  </a:lnTo>
                  <a:lnTo>
                    <a:pt x="5893" y="3"/>
                  </a:lnTo>
                  <a:lnTo>
                    <a:pt x="5876" y="2"/>
                  </a:lnTo>
                  <a:lnTo>
                    <a:pt x="5859" y="0"/>
                  </a:lnTo>
                  <a:lnTo>
                    <a:pt x="5859" y="0"/>
                  </a:lnTo>
                  <a:close/>
                </a:path>
              </a:pathLst>
            </a:custGeom>
            <a:solidFill>
              <a:srgbClr val="000000"/>
            </a:solidFill>
            <a:ln>
              <a:noFill/>
            </a:ln>
            <a:effectLst>
              <a:outerShdw blurRad="25400" algn="ctr" rotWithShape="0">
                <a:prstClr val="black">
                  <a:alpha val="61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13"/>
            <p:cNvSpPr>
              <a:spLocks/>
            </p:cNvSpPr>
            <p:nvPr/>
          </p:nvSpPr>
          <p:spPr bwMode="auto">
            <a:xfrm>
              <a:off x="3892550" y="6342063"/>
              <a:ext cx="9520238" cy="441325"/>
            </a:xfrm>
            <a:custGeom>
              <a:avLst/>
              <a:gdLst>
                <a:gd name="T0" fmla="*/ 156 w 5997"/>
                <a:gd name="T1" fmla="*/ 278 h 278"/>
                <a:gd name="T2" fmla="*/ 5842 w 5997"/>
                <a:gd name="T3" fmla="*/ 278 h 278"/>
                <a:gd name="T4" fmla="*/ 5842 w 5997"/>
                <a:gd name="T5" fmla="*/ 278 h 278"/>
                <a:gd name="T6" fmla="*/ 5857 w 5997"/>
                <a:gd name="T7" fmla="*/ 276 h 278"/>
                <a:gd name="T8" fmla="*/ 5872 w 5997"/>
                <a:gd name="T9" fmla="*/ 275 h 278"/>
                <a:gd name="T10" fmla="*/ 5887 w 5997"/>
                <a:gd name="T11" fmla="*/ 269 h 278"/>
                <a:gd name="T12" fmla="*/ 5903 w 5997"/>
                <a:gd name="T13" fmla="*/ 264 h 278"/>
                <a:gd name="T14" fmla="*/ 5916 w 5997"/>
                <a:gd name="T15" fmla="*/ 258 h 278"/>
                <a:gd name="T16" fmla="*/ 5928 w 5997"/>
                <a:gd name="T17" fmla="*/ 251 h 278"/>
                <a:gd name="T18" fmla="*/ 5941 w 5997"/>
                <a:gd name="T19" fmla="*/ 241 h 278"/>
                <a:gd name="T20" fmla="*/ 5951 w 5997"/>
                <a:gd name="T21" fmla="*/ 231 h 278"/>
                <a:gd name="T22" fmla="*/ 5962 w 5997"/>
                <a:gd name="T23" fmla="*/ 221 h 278"/>
                <a:gd name="T24" fmla="*/ 5970 w 5997"/>
                <a:gd name="T25" fmla="*/ 209 h 278"/>
                <a:gd name="T26" fmla="*/ 5978 w 5997"/>
                <a:gd name="T27" fmla="*/ 195 h 278"/>
                <a:gd name="T28" fmla="*/ 5985 w 5997"/>
                <a:gd name="T29" fmla="*/ 182 h 278"/>
                <a:gd name="T30" fmla="*/ 5990 w 5997"/>
                <a:gd name="T31" fmla="*/ 167 h 278"/>
                <a:gd name="T32" fmla="*/ 5993 w 5997"/>
                <a:gd name="T33" fmla="*/ 153 h 278"/>
                <a:gd name="T34" fmla="*/ 5997 w 5997"/>
                <a:gd name="T35" fmla="*/ 137 h 278"/>
                <a:gd name="T36" fmla="*/ 5997 w 5997"/>
                <a:gd name="T37" fmla="*/ 121 h 278"/>
                <a:gd name="T38" fmla="*/ 5997 w 5997"/>
                <a:gd name="T39" fmla="*/ 0 h 278"/>
                <a:gd name="T40" fmla="*/ 0 w 5997"/>
                <a:gd name="T41" fmla="*/ 0 h 278"/>
                <a:gd name="T42" fmla="*/ 0 w 5997"/>
                <a:gd name="T43" fmla="*/ 121 h 278"/>
                <a:gd name="T44" fmla="*/ 0 w 5997"/>
                <a:gd name="T45" fmla="*/ 121 h 278"/>
                <a:gd name="T46" fmla="*/ 2 w 5997"/>
                <a:gd name="T47" fmla="*/ 137 h 278"/>
                <a:gd name="T48" fmla="*/ 3 w 5997"/>
                <a:gd name="T49" fmla="*/ 153 h 278"/>
                <a:gd name="T50" fmla="*/ 8 w 5997"/>
                <a:gd name="T51" fmla="*/ 167 h 278"/>
                <a:gd name="T52" fmla="*/ 13 w 5997"/>
                <a:gd name="T53" fmla="*/ 182 h 278"/>
                <a:gd name="T54" fmla="*/ 20 w 5997"/>
                <a:gd name="T55" fmla="*/ 195 h 278"/>
                <a:gd name="T56" fmla="*/ 27 w 5997"/>
                <a:gd name="T57" fmla="*/ 209 h 278"/>
                <a:gd name="T58" fmla="*/ 37 w 5997"/>
                <a:gd name="T59" fmla="*/ 221 h 278"/>
                <a:gd name="T60" fmla="*/ 47 w 5997"/>
                <a:gd name="T61" fmla="*/ 231 h 278"/>
                <a:gd name="T62" fmla="*/ 57 w 5997"/>
                <a:gd name="T63" fmla="*/ 241 h 278"/>
                <a:gd name="T64" fmla="*/ 69 w 5997"/>
                <a:gd name="T65" fmla="*/ 251 h 278"/>
                <a:gd name="T66" fmla="*/ 82 w 5997"/>
                <a:gd name="T67" fmla="*/ 258 h 278"/>
                <a:gd name="T68" fmla="*/ 96 w 5997"/>
                <a:gd name="T69" fmla="*/ 264 h 278"/>
                <a:gd name="T70" fmla="*/ 109 w 5997"/>
                <a:gd name="T71" fmla="*/ 269 h 278"/>
                <a:gd name="T72" fmla="*/ 124 w 5997"/>
                <a:gd name="T73" fmla="*/ 275 h 278"/>
                <a:gd name="T74" fmla="*/ 141 w 5997"/>
                <a:gd name="T75" fmla="*/ 276 h 278"/>
                <a:gd name="T76" fmla="*/ 156 w 5997"/>
                <a:gd name="T77" fmla="*/ 278 h 278"/>
                <a:gd name="T78" fmla="*/ 156 w 5997"/>
                <a:gd name="T7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7" h="278">
                  <a:moveTo>
                    <a:pt x="156" y="278"/>
                  </a:moveTo>
                  <a:lnTo>
                    <a:pt x="5842" y="278"/>
                  </a:lnTo>
                  <a:lnTo>
                    <a:pt x="5842" y="278"/>
                  </a:lnTo>
                  <a:lnTo>
                    <a:pt x="5857" y="276"/>
                  </a:lnTo>
                  <a:lnTo>
                    <a:pt x="5872" y="275"/>
                  </a:lnTo>
                  <a:lnTo>
                    <a:pt x="5887" y="269"/>
                  </a:lnTo>
                  <a:lnTo>
                    <a:pt x="5903" y="264"/>
                  </a:lnTo>
                  <a:lnTo>
                    <a:pt x="5916" y="258"/>
                  </a:lnTo>
                  <a:lnTo>
                    <a:pt x="5928" y="251"/>
                  </a:lnTo>
                  <a:lnTo>
                    <a:pt x="5941" y="241"/>
                  </a:lnTo>
                  <a:lnTo>
                    <a:pt x="5951" y="231"/>
                  </a:lnTo>
                  <a:lnTo>
                    <a:pt x="5962" y="221"/>
                  </a:lnTo>
                  <a:lnTo>
                    <a:pt x="5970" y="209"/>
                  </a:lnTo>
                  <a:lnTo>
                    <a:pt x="5978" y="195"/>
                  </a:lnTo>
                  <a:lnTo>
                    <a:pt x="5985" y="182"/>
                  </a:lnTo>
                  <a:lnTo>
                    <a:pt x="5990" y="167"/>
                  </a:lnTo>
                  <a:lnTo>
                    <a:pt x="5993" y="153"/>
                  </a:lnTo>
                  <a:lnTo>
                    <a:pt x="5997" y="137"/>
                  </a:lnTo>
                  <a:lnTo>
                    <a:pt x="5997" y="121"/>
                  </a:lnTo>
                  <a:lnTo>
                    <a:pt x="5997" y="0"/>
                  </a:lnTo>
                  <a:lnTo>
                    <a:pt x="0" y="0"/>
                  </a:lnTo>
                  <a:lnTo>
                    <a:pt x="0" y="121"/>
                  </a:lnTo>
                  <a:lnTo>
                    <a:pt x="0" y="121"/>
                  </a:lnTo>
                  <a:lnTo>
                    <a:pt x="2" y="137"/>
                  </a:lnTo>
                  <a:lnTo>
                    <a:pt x="3" y="153"/>
                  </a:lnTo>
                  <a:lnTo>
                    <a:pt x="8" y="167"/>
                  </a:lnTo>
                  <a:lnTo>
                    <a:pt x="13" y="182"/>
                  </a:lnTo>
                  <a:lnTo>
                    <a:pt x="20" y="195"/>
                  </a:lnTo>
                  <a:lnTo>
                    <a:pt x="27" y="209"/>
                  </a:lnTo>
                  <a:lnTo>
                    <a:pt x="37" y="221"/>
                  </a:lnTo>
                  <a:lnTo>
                    <a:pt x="47" y="231"/>
                  </a:lnTo>
                  <a:lnTo>
                    <a:pt x="57" y="241"/>
                  </a:lnTo>
                  <a:lnTo>
                    <a:pt x="69" y="251"/>
                  </a:lnTo>
                  <a:lnTo>
                    <a:pt x="82" y="258"/>
                  </a:lnTo>
                  <a:lnTo>
                    <a:pt x="96" y="264"/>
                  </a:lnTo>
                  <a:lnTo>
                    <a:pt x="109" y="269"/>
                  </a:lnTo>
                  <a:lnTo>
                    <a:pt x="124" y="275"/>
                  </a:lnTo>
                  <a:lnTo>
                    <a:pt x="141" y="276"/>
                  </a:lnTo>
                  <a:lnTo>
                    <a:pt x="156" y="278"/>
                  </a:lnTo>
                  <a:lnTo>
                    <a:pt x="156" y="278"/>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14"/>
            <p:cNvSpPr>
              <a:spLocks noChangeArrowheads="1"/>
            </p:cNvSpPr>
            <p:nvPr/>
          </p:nvSpPr>
          <p:spPr bwMode="auto">
            <a:xfrm>
              <a:off x="4205288" y="533400"/>
              <a:ext cx="8897938" cy="5565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5"/>
            <p:cNvSpPr>
              <a:spLocks/>
            </p:cNvSpPr>
            <p:nvPr/>
          </p:nvSpPr>
          <p:spPr bwMode="auto">
            <a:xfrm>
              <a:off x="2738438" y="6618288"/>
              <a:ext cx="11828463" cy="239713"/>
            </a:xfrm>
            <a:custGeom>
              <a:avLst/>
              <a:gdLst>
                <a:gd name="T0" fmla="*/ 7451 w 7451"/>
                <a:gd name="T1" fmla="*/ 0 h 151"/>
                <a:gd name="T2" fmla="*/ 4441 w 7451"/>
                <a:gd name="T3" fmla="*/ 1 h 151"/>
                <a:gd name="T4" fmla="*/ 4381 w 7451"/>
                <a:gd name="T5" fmla="*/ 35 h 151"/>
                <a:gd name="T6" fmla="*/ 3097 w 7451"/>
                <a:gd name="T7" fmla="*/ 35 h 151"/>
                <a:gd name="T8" fmla="*/ 3020 w 7451"/>
                <a:gd name="T9" fmla="*/ 1 h 151"/>
                <a:gd name="T10" fmla="*/ 0 w 7451"/>
                <a:gd name="T11" fmla="*/ 0 h 151"/>
                <a:gd name="T12" fmla="*/ 0 w 7451"/>
                <a:gd name="T13" fmla="*/ 35 h 151"/>
                <a:gd name="T14" fmla="*/ 0 w 7451"/>
                <a:gd name="T15" fmla="*/ 35 h 151"/>
                <a:gd name="T16" fmla="*/ 61 w 7451"/>
                <a:gd name="T17" fmla="*/ 53 h 151"/>
                <a:gd name="T18" fmla="*/ 98 w 7451"/>
                <a:gd name="T19" fmla="*/ 65 h 151"/>
                <a:gd name="T20" fmla="*/ 140 w 7451"/>
                <a:gd name="T21" fmla="*/ 75 h 151"/>
                <a:gd name="T22" fmla="*/ 140 w 7451"/>
                <a:gd name="T23" fmla="*/ 75 h 151"/>
                <a:gd name="T24" fmla="*/ 168 w 7451"/>
                <a:gd name="T25" fmla="*/ 82 h 151"/>
                <a:gd name="T26" fmla="*/ 216 w 7451"/>
                <a:gd name="T27" fmla="*/ 90 h 151"/>
                <a:gd name="T28" fmla="*/ 286 w 7451"/>
                <a:gd name="T29" fmla="*/ 102 h 151"/>
                <a:gd name="T30" fmla="*/ 384 w 7451"/>
                <a:gd name="T31" fmla="*/ 114 h 151"/>
                <a:gd name="T32" fmla="*/ 384 w 7451"/>
                <a:gd name="T33" fmla="*/ 114 h 151"/>
                <a:gd name="T34" fmla="*/ 438 w 7451"/>
                <a:gd name="T35" fmla="*/ 121 h 151"/>
                <a:gd name="T36" fmla="*/ 510 w 7451"/>
                <a:gd name="T37" fmla="*/ 127 h 151"/>
                <a:gd name="T38" fmla="*/ 601 w 7451"/>
                <a:gd name="T39" fmla="*/ 134 h 151"/>
                <a:gd name="T40" fmla="*/ 707 w 7451"/>
                <a:gd name="T41" fmla="*/ 141 h 151"/>
                <a:gd name="T42" fmla="*/ 707 w 7451"/>
                <a:gd name="T43" fmla="*/ 141 h 151"/>
                <a:gd name="T44" fmla="*/ 838 w 7451"/>
                <a:gd name="T45" fmla="*/ 146 h 151"/>
                <a:gd name="T46" fmla="*/ 924 w 7451"/>
                <a:gd name="T47" fmla="*/ 148 h 151"/>
                <a:gd name="T48" fmla="*/ 924 w 7451"/>
                <a:gd name="T49" fmla="*/ 148 h 151"/>
                <a:gd name="T50" fmla="*/ 1195 w 7451"/>
                <a:gd name="T51" fmla="*/ 149 h 151"/>
                <a:gd name="T52" fmla="*/ 1718 w 7451"/>
                <a:gd name="T53" fmla="*/ 151 h 151"/>
                <a:gd name="T54" fmla="*/ 3188 w 7451"/>
                <a:gd name="T55" fmla="*/ 151 h 151"/>
                <a:gd name="T56" fmla="*/ 5479 w 7451"/>
                <a:gd name="T57" fmla="*/ 149 h 151"/>
                <a:gd name="T58" fmla="*/ 5479 w 7451"/>
                <a:gd name="T59" fmla="*/ 149 h 151"/>
                <a:gd name="T60" fmla="*/ 5921 w 7451"/>
                <a:gd name="T61" fmla="*/ 151 h 151"/>
                <a:gd name="T62" fmla="*/ 6244 w 7451"/>
                <a:gd name="T63" fmla="*/ 151 h 151"/>
                <a:gd name="T64" fmla="*/ 6529 w 7451"/>
                <a:gd name="T65" fmla="*/ 148 h 151"/>
                <a:gd name="T66" fmla="*/ 6529 w 7451"/>
                <a:gd name="T67" fmla="*/ 148 h 151"/>
                <a:gd name="T68" fmla="*/ 6613 w 7451"/>
                <a:gd name="T69" fmla="*/ 146 h 151"/>
                <a:gd name="T70" fmla="*/ 6744 w 7451"/>
                <a:gd name="T71" fmla="*/ 141 h 151"/>
                <a:gd name="T72" fmla="*/ 6744 w 7451"/>
                <a:gd name="T73" fmla="*/ 141 h 151"/>
                <a:gd name="T74" fmla="*/ 6852 w 7451"/>
                <a:gd name="T75" fmla="*/ 134 h 151"/>
                <a:gd name="T76" fmla="*/ 6941 w 7451"/>
                <a:gd name="T77" fmla="*/ 127 h 151"/>
                <a:gd name="T78" fmla="*/ 7015 w 7451"/>
                <a:gd name="T79" fmla="*/ 121 h 151"/>
                <a:gd name="T80" fmla="*/ 7069 w 7451"/>
                <a:gd name="T81" fmla="*/ 114 h 151"/>
                <a:gd name="T82" fmla="*/ 7069 w 7451"/>
                <a:gd name="T83" fmla="*/ 114 h 151"/>
                <a:gd name="T84" fmla="*/ 7166 w 7451"/>
                <a:gd name="T85" fmla="*/ 102 h 151"/>
                <a:gd name="T86" fmla="*/ 7237 w 7451"/>
                <a:gd name="T87" fmla="*/ 90 h 151"/>
                <a:gd name="T88" fmla="*/ 7284 w 7451"/>
                <a:gd name="T89" fmla="*/ 82 h 151"/>
                <a:gd name="T90" fmla="*/ 7313 w 7451"/>
                <a:gd name="T91" fmla="*/ 75 h 151"/>
                <a:gd name="T92" fmla="*/ 7313 w 7451"/>
                <a:gd name="T93" fmla="*/ 75 h 151"/>
                <a:gd name="T94" fmla="*/ 7353 w 7451"/>
                <a:gd name="T95" fmla="*/ 65 h 151"/>
                <a:gd name="T96" fmla="*/ 7390 w 7451"/>
                <a:gd name="T97" fmla="*/ 53 h 151"/>
                <a:gd name="T98" fmla="*/ 7451 w 7451"/>
                <a:gd name="T99" fmla="*/ 35 h 151"/>
                <a:gd name="T100" fmla="*/ 7451 w 7451"/>
                <a:gd name="T10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51" h="151">
                  <a:moveTo>
                    <a:pt x="7451" y="0"/>
                  </a:moveTo>
                  <a:lnTo>
                    <a:pt x="4441" y="1"/>
                  </a:lnTo>
                  <a:lnTo>
                    <a:pt x="4381" y="35"/>
                  </a:lnTo>
                  <a:lnTo>
                    <a:pt x="3097" y="35"/>
                  </a:lnTo>
                  <a:lnTo>
                    <a:pt x="3020" y="1"/>
                  </a:lnTo>
                  <a:lnTo>
                    <a:pt x="0" y="0"/>
                  </a:lnTo>
                  <a:lnTo>
                    <a:pt x="0" y="35"/>
                  </a:lnTo>
                  <a:lnTo>
                    <a:pt x="0" y="35"/>
                  </a:lnTo>
                  <a:lnTo>
                    <a:pt x="61" y="53"/>
                  </a:lnTo>
                  <a:lnTo>
                    <a:pt x="98" y="65"/>
                  </a:lnTo>
                  <a:lnTo>
                    <a:pt x="140" y="75"/>
                  </a:lnTo>
                  <a:lnTo>
                    <a:pt x="140" y="75"/>
                  </a:lnTo>
                  <a:lnTo>
                    <a:pt x="168" y="82"/>
                  </a:lnTo>
                  <a:lnTo>
                    <a:pt x="216" y="90"/>
                  </a:lnTo>
                  <a:lnTo>
                    <a:pt x="286" y="102"/>
                  </a:lnTo>
                  <a:lnTo>
                    <a:pt x="384" y="114"/>
                  </a:lnTo>
                  <a:lnTo>
                    <a:pt x="384" y="114"/>
                  </a:lnTo>
                  <a:lnTo>
                    <a:pt x="438" y="121"/>
                  </a:lnTo>
                  <a:lnTo>
                    <a:pt x="510" y="127"/>
                  </a:lnTo>
                  <a:lnTo>
                    <a:pt x="601" y="134"/>
                  </a:lnTo>
                  <a:lnTo>
                    <a:pt x="707" y="141"/>
                  </a:lnTo>
                  <a:lnTo>
                    <a:pt x="707" y="141"/>
                  </a:lnTo>
                  <a:lnTo>
                    <a:pt x="838" y="146"/>
                  </a:lnTo>
                  <a:lnTo>
                    <a:pt x="924" y="148"/>
                  </a:lnTo>
                  <a:lnTo>
                    <a:pt x="924" y="148"/>
                  </a:lnTo>
                  <a:lnTo>
                    <a:pt x="1195" y="149"/>
                  </a:lnTo>
                  <a:lnTo>
                    <a:pt x="1718" y="151"/>
                  </a:lnTo>
                  <a:lnTo>
                    <a:pt x="3188" y="151"/>
                  </a:lnTo>
                  <a:lnTo>
                    <a:pt x="5479" y="149"/>
                  </a:lnTo>
                  <a:lnTo>
                    <a:pt x="5479" y="149"/>
                  </a:lnTo>
                  <a:lnTo>
                    <a:pt x="5921" y="151"/>
                  </a:lnTo>
                  <a:lnTo>
                    <a:pt x="6244" y="151"/>
                  </a:lnTo>
                  <a:lnTo>
                    <a:pt x="6529" y="148"/>
                  </a:lnTo>
                  <a:lnTo>
                    <a:pt x="6529" y="148"/>
                  </a:lnTo>
                  <a:lnTo>
                    <a:pt x="6613" y="146"/>
                  </a:lnTo>
                  <a:lnTo>
                    <a:pt x="6744" y="141"/>
                  </a:lnTo>
                  <a:lnTo>
                    <a:pt x="6744" y="141"/>
                  </a:lnTo>
                  <a:lnTo>
                    <a:pt x="6852" y="134"/>
                  </a:lnTo>
                  <a:lnTo>
                    <a:pt x="6941" y="127"/>
                  </a:lnTo>
                  <a:lnTo>
                    <a:pt x="7015" y="121"/>
                  </a:lnTo>
                  <a:lnTo>
                    <a:pt x="7069" y="114"/>
                  </a:lnTo>
                  <a:lnTo>
                    <a:pt x="7069" y="114"/>
                  </a:lnTo>
                  <a:lnTo>
                    <a:pt x="7166" y="102"/>
                  </a:lnTo>
                  <a:lnTo>
                    <a:pt x="7237" y="90"/>
                  </a:lnTo>
                  <a:lnTo>
                    <a:pt x="7284" y="82"/>
                  </a:lnTo>
                  <a:lnTo>
                    <a:pt x="7313" y="75"/>
                  </a:lnTo>
                  <a:lnTo>
                    <a:pt x="7313" y="75"/>
                  </a:lnTo>
                  <a:lnTo>
                    <a:pt x="7353" y="65"/>
                  </a:lnTo>
                  <a:lnTo>
                    <a:pt x="7390" y="53"/>
                  </a:lnTo>
                  <a:lnTo>
                    <a:pt x="7451" y="35"/>
                  </a:lnTo>
                  <a:lnTo>
                    <a:pt x="7451" y="0"/>
                  </a:lnTo>
                  <a:close/>
                </a:path>
              </a:pathLst>
            </a:custGeom>
            <a:solidFill>
              <a:srgbClr val="A5A6A8"/>
            </a:solidFill>
            <a:ln>
              <a:noFill/>
            </a:ln>
            <a:effectLst>
              <a:innerShdw blurRad="114300">
                <a:prstClr val="black">
                  <a:alpha val="7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6"/>
            <p:cNvSpPr>
              <a:spLocks/>
            </p:cNvSpPr>
            <p:nvPr/>
          </p:nvSpPr>
          <p:spPr bwMode="auto">
            <a:xfrm>
              <a:off x="2738438" y="6618288"/>
              <a:ext cx="11828463" cy="55563"/>
            </a:xfrm>
            <a:custGeom>
              <a:avLst/>
              <a:gdLst>
                <a:gd name="T0" fmla="*/ 7451 w 7451"/>
                <a:gd name="T1" fmla="*/ 35 h 35"/>
                <a:gd name="T2" fmla="*/ 0 w 7451"/>
                <a:gd name="T3" fmla="*/ 35 h 35"/>
                <a:gd name="T4" fmla="*/ 0 w 7451"/>
                <a:gd name="T5" fmla="*/ 0 h 35"/>
                <a:gd name="T6" fmla="*/ 3020 w 7451"/>
                <a:gd name="T7" fmla="*/ 0 h 35"/>
                <a:gd name="T8" fmla="*/ 3047 w 7451"/>
                <a:gd name="T9" fmla="*/ 18 h 35"/>
                <a:gd name="T10" fmla="*/ 4413 w 7451"/>
                <a:gd name="T11" fmla="*/ 18 h 35"/>
                <a:gd name="T12" fmla="*/ 4441 w 7451"/>
                <a:gd name="T13" fmla="*/ 0 h 35"/>
                <a:gd name="T14" fmla="*/ 7451 w 7451"/>
                <a:gd name="T15" fmla="*/ 0 h 35"/>
                <a:gd name="T16" fmla="*/ 7451 w 745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1" h="35">
                  <a:moveTo>
                    <a:pt x="7451" y="35"/>
                  </a:moveTo>
                  <a:lnTo>
                    <a:pt x="0" y="35"/>
                  </a:lnTo>
                  <a:lnTo>
                    <a:pt x="0" y="0"/>
                  </a:lnTo>
                  <a:lnTo>
                    <a:pt x="3020" y="0"/>
                  </a:lnTo>
                  <a:lnTo>
                    <a:pt x="3047" y="18"/>
                  </a:lnTo>
                  <a:lnTo>
                    <a:pt x="4413" y="18"/>
                  </a:lnTo>
                  <a:lnTo>
                    <a:pt x="4441" y="0"/>
                  </a:lnTo>
                  <a:lnTo>
                    <a:pt x="7451" y="0"/>
                  </a:lnTo>
                  <a:lnTo>
                    <a:pt x="7451" y="35"/>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gs>
                <a:gs pos="9000">
                  <a:srgbClr val="DFE0E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7"/>
            <p:cNvSpPr>
              <a:spLocks/>
            </p:cNvSpPr>
            <p:nvPr/>
          </p:nvSpPr>
          <p:spPr bwMode="auto">
            <a:xfrm>
              <a:off x="7524750" y="6619875"/>
              <a:ext cx="2255838" cy="90488"/>
            </a:xfrm>
            <a:custGeom>
              <a:avLst/>
              <a:gdLst>
                <a:gd name="T0" fmla="*/ 1389 w 1421"/>
                <a:gd name="T1" fmla="*/ 2 h 57"/>
                <a:gd name="T2" fmla="*/ 32 w 1421"/>
                <a:gd name="T3" fmla="*/ 2 h 57"/>
                <a:gd name="T4" fmla="*/ 32 w 1421"/>
                <a:gd name="T5" fmla="*/ 2 h 57"/>
                <a:gd name="T6" fmla="*/ 17 w 1421"/>
                <a:gd name="T7" fmla="*/ 2 h 57"/>
                <a:gd name="T8" fmla="*/ 0 w 1421"/>
                <a:gd name="T9" fmla="*/ 0 h 57"/>
                <a:gd name="T10" fmla="*/ 0 w 1421"/>
                <a:gd name="T11" fmla="*/ 34 h 57"/>
                <a:gd name="T12" fmla="*/ 0 w 1421"/>
                <a:gd name="T13" fmla="*/ 34 h 57"/>
                <a:gd name="T14" fmla="*/ 20 w 1421"/>
                <a:gd name="T15" fmla="*/ 44 h 57"/>
                <a:gd name="T16" fmla="*/ 42 w 1421"/>
                <a:gd name="T17" fmla="*/ 51 h 57"/>
                <a:gd name="T18" fmla="*/ 64 w 1421"/>
                <a:gd name="T19" fmla="*/ 56 h 57"/>
                <a:gd name="T20" fmla="*/ 85 w 1421"/>
                <a:gd name="T21" fmla="*/ 57 h 57"/>
                <a:gd name="T22" fmla="*/ 1337 w 1421"/>
                <a:gd name="T23" fmla="*/ 57 h 57"/>
                <a:gd name="T24" fmla="*/ 1337 w 1421"/>
                <a:gd name="T25" fmla="*/ 57 h 57"/>
                <a:gd name="T26" fmla="*/ 1359 w 1421"/>
                <a:gd name="T27" fmla="*/ 56 h 57"/>
                <a:gd name="T28" fmla="*/ 1381 w 1421"/>
                <a:gd name="T29" fmla="*/ 51 h 57"/>
                <a:gd name="T30" fmla="*/ 1401 w 1421"/>
                <a:gd name="T31" fmla="*/ 44 h 57"/>
                <a:gd name="T32" fmla="*/ 1421 w 1421"/>
                <a:gd name="T33" fmla="*/ 34 h 57"/>
                <a:gd name="T34" fmla="*/ 1421 w 1421"/>
                <a:gd name="T35" fmla="*/ 0 h 57"/>
                <a:gd name="T36" fmla="*/ 1421 w 1421"/>
                <a:gd name="T37" fmla="*/ 0 h 57"/>
                <a:gd name="T38" fmla="*/ 1406 w 1421"/>
                <a:gd name="T39" fmla="*/ 2 h 57"/>
                <a:gd name="T40" fmla="*/ 1389 w 1421"/>
                <a:gd name="T41" fmla="*/ 2 h 57"/>
                <a:gd name="T42" fmla="*/ 1389 w 1421"/>
                <a:gd name="T43"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1" h="57">
                  <a:moveTo>
                    <a:pt x="1389" y="2"/>
                  </a:moveTo>
                  <a:lnTo>
                    <a:pt x="32" y="2"/>
                  </a:lnTo>
                  <a:lnTo>
                    <a:pt x="32" y="2"/>
                  </a:lnTo>
                  <a:lnTo>
                    <a:pt x="17" y="2"/>
                  </a:lnTo>
                  <a:lnTo>
                    <a:pt x="0" y="0"/>
                  </a:lnTo>
                  <a:lnTo>
                    <a:pt x="0" y="34"/>
                  </a:lnTo>
                  <a:lnTo>
                    <a:pt x="0" y="34"/>
                  </a:lnTo>
                  <a:lnTo>
                    <a:pt x="20" y="44"/>
                  </a:lnTo>
                  <a:lnTo>
                    <a:pt x="42" y="51"/>
                  </a:lnTo>
                  <a:lnTo>
                    <a:pt x="64" y="56"/>
                  </a:lnTo>
                  <a:lnTo>
                    <a:pt x="85" y="57"/>
                  </a:lnTo>
                  <a:lnTo>
                    <a:pt x="1337" y="57"/>
                  </a:lnTo>
                  <a:lnTo>
                    <a:pt x="1337" y="57"/>
                  </a:lnTo>
                  <a:lnTo>
                    <a:pt x="1359" y="56"/>
                  </a:lnTo>
                  <a:lnTo>
                    <a:pt x="1381" y="51"/>
                  </a:lnTo>
                  <a:lnTo>
                    <a:pt x="1401" y="44"/>
                  </a:lnTo>
                  <a:lnTo>
                    <a:pt x="1421" y="34"/>
                  </a:lnTo>
                  <a:lnTo>
                    <a:pt x="1421" y="0"/>
                  </a:lnTo>
                  <a:lnTo>
                    <a:pt x="1421" y="0"/>
                  </a:lnTo>
                  <a:lnTo>
                    <a:pt x="1406" y="2"/>
                  </a:lnTo>
                  <a:lnTo>
                    <a:pt x="1389" y="2"/>
                  </a:lnTo>
                  <a:lnTo>
                    <a:pt x="1389" y="2"/>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lumMod val="95000"/>
                  </a:srgbClr>
                </a:gs>
                <a:gs pos="9000">
                  <a:srgbClr val="DFE0E1">
                    <a:lumMod val="95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28"/>
          <p:cNvGrpSpPr/>
          <p:nvPr/>
        </p:nvGrpSpPr>
        <p:grpSpPr>
          <a:xfrm>
            <a:off x="7128078" y="4369219"/>
            <a:ext cx="4062413" cy="1029810"/>
            <a:chOff x="1019175" y="4820575"/>
            <a:chExt cx="4062413" cy="1029810"/>
          </a:xfrm>
        </p:grpSpPr>
        <p:grpSp>
          <p:nvGrpSpPr>
            <p:cNvPr id="25" name="Group 24"/>
            <p:cNvGrpSpPr/>
            <p:nvPr/>
          </p:nvGrpSpPr>
          <p:grpSpPr>
            <a:xfrm>
              <a:off x="1019175" y="4820575"/>
              <a:ext cx="4062413" cy="1029810"/>
              <a:chOff x="1019175" y="4820575"/>
              <a:chExt cx="4062413" cy="1029810"/>
            </a:xfrm>
            <a:effectLst>
              <a:outerShdw blurRad="342900" dist="419100" dir="5400000" sx="80000" sy="80000" algn="t" rotWithShape="0">
                <a:prstClr val="black">
                  <a:alpha val="40000"/>
                </a:prstClr>
              </a:outerShdw>
            </a:effectLst>
          </p:grpSpPr>
          <p:sp>
            <p:nvSpPr>
              <p:cNvPr id="26" name="Rounded Rectangle 25"/>
              <p:cNvSpPr/>
              <p:nvPr/>
            </p:nvSpPr>
            <p:spPr>
              <a:xfrm>
                <a:off x="1019175" y="4820575"/>
                <a:ext cx="4062413" cy="1029809"/>
              </a:xfrm>
              <a:prstGeom prst="roundRect">
                <a:avLst>
                  <a:gd name="adj" fmla="val 8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Freeform 26"/>
              <p:cNvSpPr/>
              <p:nvPr/>
            </p:nvSpPr>
            <p:spPr>
              <a:xfrm>
                <a:off x="1019175" y="4820576"/>
                <a:ext cx="271066" cy="1029809"/>
              </a:xfrm>
              <a:custGeom>
                <a:avLst/>
                <a:gdLst>
                  <a:gd name="connsiteX0" fmla="*/ 91735 w 271066"/>
                  <a:gd name="connsiteY0" fmla="*/ 0 h 1029809"/>
                  <a:gd name="connsiteX1" fmla="*/ 271066 w 271066"/>
                  <a:gd name="connsiteY1" fmla="*/ 0 h 1029809"/>
                  <a:gd name="connsiteX2" fmla="*/ 271066 w 271066"/>
                  <a:gd name="connsiteY2" fmla="*/ 1029809 h 1029809"/>
                  <a:gd name="connsiteX3" fmla="*/ 91735 w 271066"/>
                  <a:gd name="connsiteY3" fmla="*/ 1029809 h 1029809"/>
                  <a:gd name="connsiteX4" fmla="*/ 0 w 271066"/>
                  <a:gd name="connsiteY4" fmla="*/ 938074 h 1029809"/>
                  <a:gd name="connsiteX5" fmla="*/ 0 w 271066"/>
                  <a:gd name="connsiteY5" fmla="*/ 91735 h 1029809"/>
                  <a:gd name="connsiteX6" fmla="*/ 91735 w 271066"/>
                  <a:gd name="connsiteY6" fmla="*/ 0 h 102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66" h="1029809">
                    <a:moveTo>
                      <a:pt x="91735" y="0"/>
                    </a:moveTo>
                    <a:lnTo>
                      <a:pt x="271066" y="0"/>
                    </a:lnTo>
                    <a:lnTo>
                      <a:pt x="271066" y="1029809"/>
                    </a:lnTo>
                    <a:lnTo>
                      <a:pt x="91735" y="1029809"/>
                    </a:lnTo>
                    <a:cubicBezTo>
                      <a:pt x="41071" y="1029809"/>
                      <a:pt x="0" y="988738"/>
                      <a:pt x="0" y="938074"/>
                    </a:cubicBezTo>
                    <a:lnTo>
                      <a:pt x="0" y="91735"/>
                    </a:lnTo>
                    <a:cubicBezTo>
                      <a:pt x="0" y="41071"/>
                      <a:pt x="41071" y="0"/>
                      <a:pt x="9173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8" name="Rectangle 27"/>
            <p:cNvSpPr/>
            <p:nvPr/>
          </p:nvSpPr>
          <p:spPr>
            <a:xfrm>
              <a:off x="1613670" y="5012314"/>
              <a:ext cx="3162515" cy="646331"/>
            </a:xfrm>
            <a:prstGeom prst="rect">
              <a:avLst/>
            </a:prstGeom>
          </p:spPr>
          <p:txBody>
            <a:bodyPr wrap="square">
              <a:spAutoFit/>
            </a:bodyPr>
            <a:lstStyle/>
            <a:p>
              <a:pPr>
                <a:lnSpc>
                  <a:spcPct val="120000"/>
                </a:lnSpc>
                <a:spcAft>
                  <a:spcPts val="600"/>
                </a:spcAft>
              </a:pPr>
              <a:r>
                <a:rPr lang="en-US" sz="1000">
                  <a:solidFill>
                    <a:schemeClr val="accent1"/>
                  </a:solidFill>
                  <a:ea typeface="Karla" pitchFamily="2" charset="0"/>
                  <a:cs typeface="Open Sans" panose="020B0606030504020204" pitchFamily="34" charset="0"/>
                </a:rPr>
                <a:t>Fusce a felis porta, ultrices arcu eu, ultricies magna. Aliquam sed ipsum maximus est euismod dignissim.</a:t>
              </a:r>
            </a:p>
          </p:txBody>
        </p:sp>
      </p:grpSp>
      <p:grpSp>
        <p:nvGrpSpPr>
          <p:cNvPr id="39" name="Group 38"/>
          <p:cNvGrpSpPr/>
          <p:nvPr/>
        </p:nvGrpSpPr>
        <p:grpSpPr>
          <a:xfrm>
            <a:off x="8820781" y="6083004"/>
            <a:ext cx="2823530" cy="523220"/>
            <a:chOff x="7113588" y="6083004"/>
            <a:chExt cx="2823530" cy="523220"/>
          </a:xfrm>
        </p:grpSpPr>
        <p:sp>
          <p:nvSpPr>
            <p:cNvPr id="40" name="TextBox 39"/>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41" name="TextBox 40"/>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37" name="Rectangle 36"/>
          <p:cNvSpPr/>
          <p:nvPr/>
        </p:nvSpPr>
        <p:spPr>
          <a:xfrm>
            <a:off x="7093329" y="2736502"/>
            <a:ext cx="3684587" cy="1384995"/>
          </a:xfrm>
          <a:prstGeom prst="rect">
            <a:avLst/>
          </a:prstGeom>
        </p:spPr>
        <p:txBody>
          <a:bodyPr wrap="square">
            <a:spAutoFit/>
          </a:bodyPr>
          <a:lstStyle/>
          <a:p>
            <a:r>
              <a:rPr lang="en-US" sz="2800" b="1">
                <a:solidFill>
                  <a:schemeClr val="bg1"/>
                </a:solidFill>
              </a:rPr>
              <a:t>Boldness has genius and power and magic in it</a:t>
            </a:r>
          </a:p>
        </p:txBody>
      </p:sp>
      <p:pic>
        <p:nvPicPr>
          <p:cNvPr id="11" name="图片占位符 10">
            <a:extLst>
              <a:ext uri="{FF2B5EF4-FFF2-40B4-BE49-F238E27FC236}">
                <a16:creationId xmlns:a16="http://schemas.microsoft.com/office/drawing/2014/main" id="{97BA709E-C251-4A17-B879-3B01B3C0D89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110" b="3110"/>
          <a:stretch>
            <a:fillRect/>
          </a:stretch>
        </p:blipFill>
        <p:spPr/>
      </p:pic>
      <p:sp>
        <p:nvSpPr>
          <p:cNvPr id="38" name="TextBox 37"/>
          <p:cNvSpPr txBox="1"/>
          <p:nvPr/>
        </p:nvSpPr>
        <p:spPr>
          <a:xfrm>
            <a:off x="5226429" y="1536173"/>
            <a:ext cx="4804520" cy="1200329"/>
          </a:xfrm>
          <a:prstGeom prst="rect">
            <a:avLst/>
          </a:prstGeom>
          <a:noFill/>
        </p:spPr>
        <p:txBody>
          <a:bodyPr wrap="none" rtlCol="0">
            <a:spAutoFit/>
          </a:bodyPr>
          <a:lstStyle/>
          <a:p>
            <a:r>
              <a:rPr lang="en-US" sz="7200">
                <a:solidFill>
                  <a:schemeClr val="accent6"/>
                </a:solidFill>
                <a:latin typeface="Reey" panose="00000500000000000000" pitchFamily="50" charset="0"/>
              </a:rPr>
              <a:t>Boldness</a:t>
            </a:r>
            <a:endParaRPr lang="en-US" sz="3600">
              <a:solidFill>
                <a:schemeClr val="accent6"/>
              </a:solidFill>
              <a:latin typeface="Reey" panose="00000500000000000000" pitchFamily="50" charset="0"/>
            </a:endParaRPr>
          </a:p>
        </p:txBody>
      </p:sp>
    </p:spTree>
    <p:extLst>
      <p:ext uri="{BB962C8B-B14F-4D97-AF65-F5344CB8AC3E}">
        <p14:creationId xmlns:p14="http://schemas.microsoft.com/office/powerpoint/2010/main" val="302749984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2000" cy="446241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aphicFrame>
        <p:nvGraphicFramePr>
          <p:cNvPr id="8" name="Chart 7"/>
          <p:cNvGraphicFramePr/>
          <p:nvPr>
            <p:extLst>
              <p:ext uri="{D42A27DB-BD31-4B8C-83A1-F6EECF244321}">
                <p14:modId xmlns:p14="http://schemas.microsoft.com/office/powerpoint/2010/main" val="872406071"/>
              </p:ext>
            </p:extLst>
          </p:nvPr>
        </p:nvGraphicFramePr>
        <p:xfrm>
          <a:off x="1528763" y="588916"/>
          <a:ext cx="9134475"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1096360" y="5101096"/>
            <a:ext cx="3130986"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Data</a:t>
            </a:r>
            <a:endParaRPr lang="en-US" sz="3600">
              <a:solidFill>
                <a:schemeClr val="accent6"/>
              </a:solidFill>
              <a:latin typeface="Reey" panose="00000500000000000000" pitchFamily="50" charset="0"/>
            </a:endParaRPr>
          </a:p>
        </p:txBody>
      </p:sp>
      <p:sp>
        <p:nvSpPr>
          <p:cNvPr id="14" name="TextBox 13"/>
          <p:cNvSpPr txBox="1"/>
          <p:nvPr/>
        </p:nvSpPr>
        <p:spPr>
          <a:xfrm>
            <a:off x="2265188" y="4870264"/>
            <a:ext cx="1565624" cy="461665"/>
          </a:xfrm>
          <a:prstGeom prst="rect">
            <a:avLst/>
          </a:prstGeom>
          <a:noFill/>
        </p:spPr>
        <p:txBody>
          <a:bodyPr wrap="square" rtlCol="0">
            <a:spAutoFit/>
          </a:bodyPr>
          <a:lstStyle/>
          <a:p>
            <a:pPr algn="ctr"/>
            <a:r>
              <a:rPr lang="en-US" sz="2400">
                <a:solidFill>
                  <a:schemeClr val="bg1"/>
                </a:solidFill>
              </a:rPr>
              <a:t>The</a:t>
            </a:r>
          </a:p>
        </p:txBody>
      </p:sp>
      <p:sp>
        <p:nvSpPr>
          <p:cNvPr id="21" name="Rectangle 20"/>
          <p:cNvSpPr/>
          <p:nvPr/>
        </p:nvSpPr>
        <p:spPr>
          <a:xfrm>
            <a:off x="4999640" y="5391349"/>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22" name="Title 1"/>
          <p:cNvSpPr txBox="1">
            <a:spLocks/>
          </p:cNvSpPr>
          <p:nvPr/>
        </p:nvSpPr>
        <p:spPr>
          <a:xfrm>
            <a:off x="4999640" y="5101096"/>
            <a:ext cx="2924707" cy="2585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Embrace the change</a:t>
            </a:r>
          </a:p>
        </p:txBody>
      </p:sp>
      <p:sp>
        <p:nvSpPr>
          <p:cNvPr id="24" name="Rectangle 23"/>
          <p:cNvSpPr/>
          <p:nvPr/>
        </p:nvSpPr>
        <p:spPr>
          <a:xfrm>
            <a:off x="8126413" y="5391349"/>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25" name="Title 1"/>
          <p:cNvSpPr txBox="1">
            <a:spLocks/>
          </p:cNvSpPr>
          <p:nvPr/>
        </p:nvSpPr>
        <p:spPr>
          <a:xfrm>
            <a:off x="8126413" y="5101096"/>
            <a:ext cx="2924707"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Follow the storm</a:t>
            </a:r>
          </a:p>
        </p:txBody>
      </p:sp>
      <p:grpSp>
        <p:nvGrpSpPr>
          <p:cNvPr id="26" name="Group 25"/>
          <p:cNvGrpSpPr/>
          <p:nvPr/>
        </p:nvGrpSpPr>
        <p:grpSpPr>
          <a:xfrm>
            <a:off x="8820781" y="6083004"/>
            <a:ext cx="2823530" cy="523220"/>
            <a:chOff x="7113588" y="6083004"/>
            <a:chExt cx="2823530" cy="523220"/>
          </a:xfrm>
        </p:grpSpPr>
        <p:sp>
          <p:nvSpPr>
            <p:cNvPr id="27" name="TextBox 26"/>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 name="TextBox 2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179262090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113588" y="636960"/>
            <a:ext cx="8878386" cy="5124939"/>
            <a:chOff x="2738438" y="30163"/>
            <a:chExt cx="11828463" cy="6827838"/>
          </a:xfrm>
          <a:effectLst>
            <a:outerShdw blurRad="647700" dist="1498600" dir="5400000" sx="80000" sy="80000" algn="t" rotWithShape="0">
              <a:prstClr val="black">
                <a:alpha val="40000"/>
              </a:prstClr>
            </a:outerShdw>
          </a:effectLst>
        </p:grpSpPr>
        <p:sp>
          <p:nvSpPr>
            <p:cNvPr id="5" name="Freeform 11"/>
            <p:cNvSpPr>
              <a:spLocks/>
            </p:cNvSpPr>
            <p:nvPr/>
          </p:nvSpPr>
          <p:spPr bwMode="auto">
            <a:xfrm>
              <a:off x="3821113" y="30163"/>
              <a:ext cx="9663113" cy="6823075"/>
            </a:xfrm>
            <a:custGeom>
              <a:avLst/>
              <a:gdLst>
                <a:gd name="T0" fmla="*/ 201 w 6087"/>
                <a:gd name="T1" fmla="*/ 4298 h 4298"/>
                <a:gd name="T2" fmla="*/ 181 w 6087"/>
                <a:gd name="T3" fmla="*/ 4298 h 4298"/>
                <a:gd name="T4" fmla="*/ 141 w 6087"/>
                <a:gd name="T5" fmla="*/ 4289 h 4298"/>
                <a:gd name="T6" fmla="*/ 106 w 6087"/>
                <a:gd name="T7" fmla="*/ 4274 h 4298"/>
                <a:gd name="T8" fmla="*/ 74 w 6087"/>
                <a:gd name="T9" fmla="*/ 4252 h 4298"/>
                <a:gd name="T10" fmla="*/ 47 w 6087"/>
                <a:gd name="T11" fmla="*/ 4225 h 4298"/>
                <a:gd name="T12" fmla="*/ 25 w 6087"/>
                <a:gd name="T13" fmla="*/ 4193 h 4298"/>
                <a:gd name="T14" fmla="*/ 10 w 6087"/>
                <a:gd name="T15" fmla="*/ 4158 h 4298"/>
                <a:gd name="T16" fmla="*/ 1 w 6087"/>
                <a:gd name="T17" fmla="*/ 4118 h 4298"/>
                <a:gd name="T18" fmla="*/ 0 w 6087"/>
                <a:gd name="T19" fmla="*/ 201 h 4298"/>
                <a:gd name="T20" fmla="*/ 1 w 6087"/>
                <a:gd name="T21" fmla="*/ 181 h 4298"/>
                <a:gd name="T22" fmla="*/ 10 w 6087"/>
                <a:gd name="T23" fmla="*/ 141 h 4298"/>
                <a:gd name="T24" fmla="*/ 25 w 6087"/>
                <a:gd name="T25" fmla="*/ 105 h 4298"/>
                <a:gd name="T26" fmla="*/ 47 w 6087"/>
                <a:gd name="T27" fmla="*/ 74 h 4298"/>
                <a:gd name="T28" fmla="*/ 74 w 6087"/>
                <a:gd name="T29" fmla="*/ 47 h 4298"/>
                <a:gd name="T30" fmla="*/ 106 w 6087"/>
                <a:gd name="T31" fmla="*/ 25 h 4298"/>
                <a:gd name="T32" fmla="*/ 141 w 6087"/>
                <a:gd name="T33" fmla="*/ 10 h 4298"/>
                <a:gd name="T34" fmla="*/ 181 w 6087"/>
                <a:gd name="T35" fmla="*/ 1 h 4298"/>
                <a:gd name="T36" fmla="*/ 5887 w 6087"/>
                <a:gd name="T37" fmla="*/ 0 h 4298"/>
                <a:gd name="T38" fmla="*/ 5907 w 6087"/>
                <a:gd name="T39" fmla="*/ 1 h 4298"/>
                <a:gd name="T40" fmla="*/ 5946 w 6087"/>
                <a:gd name="T41" fmla="*/ 10 h 4298"/>
                <a:gd name="T42" fmla="*/ 5983 w 6087"/>
                <a:gd name="T43" fmla="*/ 25 h 4298"/>
                <a:gd name="T44" fmla="*/ 6015 w 6087"/>
                <a:gd name="T45" fmla="*/ 47 h 4298"/>
                <a:gd name="T46" fmla="*/ 6042 w 6087"/>
                <a:gd name="T47" fmla="*/ 74 h 4298"/>
                <a:gd name="T48" fmla="*/ 6064 w 6087"/>
                <a:gd name="T49" fmla="*/ 105 h 4298"/>
                <a:gd name="T50" fmla="*/ 6079 w 6087"/>
                <a:gd name="T51" fmla="*/ 141 h 4298"/>
                <a:gd name="T52" fmla="*/ 6087 w 6087"/>
                <a:gd name="T53" fmla="*/ 181 h 4298"/>
                <a:gd name="T54" fmla="*/ 6087 w 6087"/>
                <a:gd name="T55" fmla="*/ 4097 h 4298"/>
                <a:gd name="T56" fmla="*/ 6087 w 6087"/>
                <a:gd name="T57" fmla="*/ 4118 h 4298"/>
                <a:gd name="T58" fmla="*/ 6079 w 6087"/>
                <a:gd name="T59" fmla="*/ 4158 h 4298"/>
                <a:gd name="T60" fmla="*/ 6064 w 6087"/>
                <a:gd name="T61" fmla="*/ 4193 h 4298"/>
                <a:gd name="T62" fmla="*/ 6042 w 6087"/>
                <a:gd name="T63" fmla="*/ 4225 h 4298"/>
                <a:gd name="T64" fmla="*/ 6015 w 6087"/>
                <a:gd name="T65" fmla="*/ 4252 h 4298"/>
                <a:gd name="T66" fmla="*/ 5983 w 6087"/>
                <a:gd name="T67" fmla="*/ 4274 h 4298"/>
                <a:gd name="T68" fmla="*/ 5946 w 6087"/>
                <a:gd name="T69" fmla="*/ 4289 h 4298"/>
                <a:gd name="T70" fmla="*/ 5907 w 6087"/>
                <a:gd name="T71" fmla="*/ 4298 h 4298"/>
                <a:gd name="T72" fmla="*/ 5887 w 6087"/>
                <a:gd name="T73" fmla="*/ 4298 h 4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87" h="4298">
                  <a:moveTo>
                    <a:pt x="5887" y="4298"/>
                  </a:moveTo>
                  <a:lnTo>
                    <a:pt x="201" y="4298"/>
                  </a:lnTo>
                  <a:lnTo>
                    <a:pt x="201" y="4298"/>
                  </a:lnTo>
                  <a:lnTo>
                    <a:pt x="181" y="4298"/>
                  </a:lnTo>
                  <a:lnTo>
                    <a:pt x="161" y="4294"/>
                  </a:lnTo>
                  <a:lnTo>
                    <a:pt x="141" y="4289"/>
                  </a:lnTo>
                  <a:lnTo>
                    <a:pt x="122" y="4282"/>
                  </a:lnTo>
                  <a:lnTo>
                    <a:pt x="106" y="4274"/>
                  </a:lnTo>
                  <a:lnTo>
                    <a:pt x="89" y="4264"/>
                  </a:lnTo>
                  <a:lnTo>
                    <a:pt x="74" y="4252"/>
                  </a:lnTo>
                  <a:lnTo>
                    <a:pt x="58" y="4239"/>
                  </a:lnTo>
                  <a:lnTo>
                    <a:pt x="47" y="4225"/>
                  </a:lnTo>
                  <a:lnTo>
                    <a:pt x="35" y="4210"/>
                  </a:lnTo>
                  <a:lnTo>
                    <a:pt x="25" y="4193"/>
                  </a:lnTo>
                  <a:lnTo>
                    <a:pt x="16" y="4177"/>
                  </a:lnTo>
                  <a:lnTo>
                    <a:pt x="10" y="4158"/>
                  </a:lnTo>
                  <a:lnTo>
                    <a:pt x="5" y="4138"/>
                  </a:lnTo>
                  <a:lnTo>
                    <a:pt x="1" y="4118"/>
                  </a:lnTo>
                  <a:lnTo>
                    <a:pt x="0" y="4097"/>
                  </a:lnTo>
                  <a:lnTo>
                    <a:pt x="0" y="201"/>
                  </a:lnTo>
                  <a:lnTo>
                    <a:pt x="0" y="201"/>
                  </a:lnTo>
                  <a:lnTo>
                    <a:pt x="1" y="181"/>
                  </a:lnTo>
                  <a:lnTo>
                    <a:pt x="5" y="161"/>
                  </a:lnTo>
                  <a:lnTo>
                    <a:pt x="10" y="141"/>
                  </a:lnTo>
                  <a:lnTo>
                    <a:pt x="16" y="122"/>
                  </a:lnTo>
                  <a:lnTo>
                    <a:pt x="25" y="105"/>
                  </a:lnTo>
                  <a:lnTo>
                    <a:pt x="35" y="89"/>
                  </a:lnTo>
                  <a:lnTo>
                    <a:pt x="47" y="74"/>
                  </a:lnTo>
                  <a:lnTo>
                    <a:pt x="58" y="58"/>
                  </a:lnTo>
                  <a:lnTo>
                    <a:pt x="74" y="47"/>
                  </a:lnTo>
                  <a:lnTo>
                    <a:pt x="89" y="35"/>
                  </a:lnTo>
                  <a:lnTo>
                    <a:pt x="106" y="25"/>
                  </a:lnTo>
                  <a:lnTo>
                    <a:pt x="122" y="16"/>
                  </a:lnTo>
                  <a:lnTo>
                    <a:pt x="141" y="10"/>
                  </a:lnTo>
                  <a:lnTo>
                    <a:pt x="161" y="5"/>
                  </a:lnTo>
                  <a:lnTo>
                    <a:pt x="181" y="1"/>
                  </a:lnTo>
                  <a:lnTo>
                    <a:pt x="201" y="0"/>
                  </a:lnTo>
                  <a:lnTo>
                    <a:pt x="5887" y="0"/>
                  </a:lnTo>
                  <a:lnTo>
                    <a:pt x="5887" y="0"/>
                  </a:lnTo>
                  <a:lnTo>
                    <a:pt x="5907" y="1"/>
                  </a:lnTo>
                  <a:lnTo>
                    <a:pt x="5927" y="5"/>
                  </a:lnTo>
                  <a:lnTo>
                    <a:pt x="5946" y="10"/>
                  </a:lnTo>
                  <a:lnTo>
                    <a:pt x="5964" y="16"/>
                  </a:lnTo>
                  <a:lnTo>
                    <a:pt x="5983" y="25"/>
                  </a:lnTo>
                  <a:lnTo>
                    <a:pt x="6000" y="35"/>
                  </a:lnTo>
                  <a:lnTo>
                    <a:pt x="6015" y="47"/>
                  </a:lnTo>
                  <a:lnTo>
                    <a:pt x="6028" y="58"/>
                  </a:lnTo>
                  <a:lnTo>
                    <a:pt x="6042" y="74"/>
                  </a:lnTo>
                  <a:lnTo>
                    <a:pt x="6054" y="89"/>
                  </a:lnTo>
                  <a:lnTo>
                    <a:pt x="6064" y="105"/>
                  </a:lnTo>
                  <a:lnTo>
                    <a:pt x="6072" y="122"/>
                  </a:lnTo>
                  <a:lnTo>
                    <a:pt x="6079" y="141"/>
                  </a:lnTo>
                  <a:lnTo>
                    <a:pt x="6084" y="161"/>
                  </a:lnTo>
                  <a:lnTo>
                    <a:pt x="6087" y="181"/>
                  </a:lnTo>
                  <a:lnTo>
                    <a:pt x="6087" y="201"/>
                  </a:lnTo>
                  <a:lnTo>
                    <a:pt x="6087" y="4097"/>
                  </a:lnTo>
                  <a:lnTo>
                    <a:pt x="6087" y="4097"/>
                  </a:lnTo>
                  <a:lnTo>
                    <a:pt x="6087" y="4118"/>
                  </a:lnTo>
                  <a:lnTo>
                    <a:pt x="6084" y="4138"/>
                  </a:lnTo>
                  <a:lnTo>
                    <a:pt x="6079" y="4158"/>
                  </a:lnTo>
                  <a:lnTo>
                    <a:pt x="6072" y="4177"/>
                  </a:lnTo>
                  <a:lnTo>
                    <a:pt x="6064" y="4193"/>
                  </a:lnTo>
                  <a:lnTo>
                    <a:pt x="6054" y="4210"/>
                  </a:lnTo>
                  <a:lnTo>
                    <a:pt x="6042" y="4225"/>
                  </a:lnTo>
                  <a:lnTo>
                    <a:pt x="6028" y="4239"/>
                  </a:lnTo>
                  <a:lnTo>
                    <a:pt x="6015" y="4252"/>
                  </a:lnTo>
                  <a:lnTo>
                    <a:pt x="6000" y="4264"/>
                  </a:lnTo>
                  <a:lnTo>
                    <a:pt x="5983" y="4274"/>
                  </a:lnTo>
                  <a:lnTo>
                    <a:pt x="5964" y="4282"/>
                  </a:lnTo>
                  <a:lnTo>
                    <a:pt x="5946" y="4289"/>
                  </a:lnTo>
                  <a:lnTo>
                    <a:pt x="5927" y="4294"/>
                  </a:lnTo>
                  <a:lnTo>
                    <a:pt x="5907" y="4298"/>
                  </a:lnTo>
                  <a:lnTo>
                    <a:pt x="5887" y="4298"/>
                  </a:lnTo>
                  <a:lnTo>
                    <a:pt x="5887" y="4298"/>
                  </a:lnTo>
                  <a:close/>
                </a:path>
              </a:pathLst>
            </a:custGeom>
            <a:gradFill flip="none" rotWithShape="1">
              <a:gsLst>
                <a:gs pos="0">
                  <a:srgbClr val="B0B2B4"/>
                </a:gs>
                <a:gs pos="100000">
                  <a:srgbClr val="DFE0E1"/>
                </a:gs>
              </a:gsLst>
              <a:lin ang="0" scaled="1"/>
              <a:tileRect/>
            </a:gradFill>
            <a:ln>
              <a:noFill/>
            </a:ln>
            <a:effectLst>
              <a:innerShdw blurRad="63500">
                <a:prstClr val="black">
                  <a:alpha val="4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2"/>
            <p:cNvSpPr>
              <a:spLocks/>
            </p:cNvSpPr>
            <p:nvPr/>
          </p:nvSpPr>
          <p:spPr bwMode="auto">
            <a:xfrm>
              <a:off x="3865563" y="74613"/>
              <a:ext cx="9574213" cy="6735763"/>
            </a:xfrm>
            <a:custGeom>
              <a:avLst/>
              <a:gdLst>
                <a:gd name="T0" fmla="*/ 173 w 6031"/>
                <a:gd name="T1" fmla="*/ 0 h 4243"/>
                <a:gd name="T2" fmla="*/ 155 w 6031"/>
                <a:gd name="T3" fmla="*/ 2 h 4243"/>
                <a:gd name="T4" fmla="*/ 121 w 6031"/>
                <a:gd name="T5" fmla="*/ 9 h 4243"/>
                <a:gd name="T6" fmla="*/ 91 w 6031"/>
                <a:gd name="T7" fmla="*/ 22 h 4243"/>
                <a:gd name="T8" fmla="*/ 64 w 6031"/>
                <a:gd name="T9" fmla="*/ 40 h 4243"/>
                <a:gd name="T10" fmla="*/ 41 w 6031"/>
                <a:gd name="T11" fmla="*/ 64 h 4243"/>
                <a:gd name="T12" fmla="*/ 22 w 6031"/>
                <a:gd name="T13" fmla="*/ 91 h 4243"/>
                <a:gd name="T14" fmla="*/ 9 w 6031"/>
                <a:gd name="T15" fmla="*/ 121 h 4243"/>
                <a:gd name="T16" fmla="*/ 2 w 6031"/>
                <a:gd name="T17" fmla="*/ 157 h 4243"/>
                <a:gd name="T18" fmla="*/ 0 w 6031"/>
                <a:gd name="T19" fmla="*/ 4069 h 4243"/>
                <a:gd name="T20" fmla="*/ 2 w 6031"/>
                <a:gd name="T21" fmla="*/ 4086 h 4243"/>
                <a:gd name="T22" fmla="*/ 9 w 6031"/>
                <a:gd name="T23" fmla="*/ 4120 h 4243"/>
                <a:gd name="T24" fmla="*/ 22 w 6031"/>
                <a:gd name="T25" fmla="*/ 4152 h 4243"/>
                <a:gd name="T26" fmla="*/ 41 w 6031"/>
                <a:gd name="T27" fmla="*/ 4179 h 4243"/>
                <a:gd name="T28" fmla="*/ 64 w 6031"/>
                <a:gd name="T29" fmla="*/ 4202 h 4243"/>
                <a:gd name="T30" fmla="*/ 91 w 6031"/>
                <a:gd name="T31" fmla="*/ 4221 h 4243"/>
                <a:gd name="T32" fmla="*/ 121 w 6031"/>
                <a:gd name="T33" fmla="*/ 4234 h 4243"/>
                <a:gd name="T34" fmla="*/ 155 w 6031"/>
                <a:gd name="T35" fmla="*/ 4241 h 4243"/>
                <a:gd name="T36" fmla="*/ 5859 w 6031"/>
                <a:gd name="T37" fmla="*/ 4243 h 4243"/>
                <a:gd name="T38" fmla="*/ 5876 w 6031"/>
                <a:gd name="T39" fmla="*/ 4241 h 4243"/>
                <a:gd name="T40" fmla="*/ 5910 w 6031"/>
                <a:gd name="T41" fmla="*/ 4234 h 4243"/>
                <a:gd name="T42" fmla="*/ 5941 w 6031"/>
                <a:gd name="T43" fmla="*/ 4221 h 4243"/>
                <a:gd name="T44" fmla="*/ 5968 w 6031"/>
                <a:gd name="T45" fmla="*/ 4202 h 4243"/>
                <a:gd name="T46" fmla="*/ 5992 w 6031"/>
                <a:gd name="T47" fmla="*/ 4179 h 4243"/>
                <a:gd name="T48" fmla="*/ 6010 w 6031"/>
                <a:gd name="T49" fmla="*/ 4152 h 4243"/>
                <a:gd name="T50" fmla="*/ 6024 w 6031"/>
                <a:gd name="T51" fmla="*/ 4120 h 4243"/>
                <a:gd name="T52" fmla="*/ 6031 w 6031"/>
                <a:gd name="T53" fmla="*/ 4086 h 4243"/>
                <a:gd name="T54" fmla="*/ 6031 w 6031"/>
                <a:gd name="T55" fmla="*/ 173 h 4243"/>
                <a:gd name="T56" fmla="*/ 6031 w 6031"/>
                <a:gd name="T57" fmla="*/ 157 h 4243"/>
                <a:gd name="T58" fmla="*/ 6024 w 6031"/>
                <a:gd name="T59" fmla="*/ 121 h 4243"/>
                <a:gd name="T60" fmla="*/ 6010 w 6031"/>
                <a:gd name="T61" fmla="*/ 91 h 4243"/>
                <a:gd name="T62" fmla="*/ 5992 w 6031"/>
                <a:gd name="T63" fmla="*/ 64 h 4243"/>
                <a:gd name="T64" fmla="*/ 5968 w 6031"/>
                <a:gd name="T65" fmla="*/ 40 h 4243"/>
                <a:gd name="T66" fmla="*/ 5941 w 6031"/>
                <a:gd name="T67" fmla="*/ 22 h 4243"/>
                <a:gd name="T68" fmla="*/ 5910 w 6031"/>
                <a:gd name="T69" fmla="*/ 9 h 4243"/>
                <a:gd name="T70" fmla="*/ 5876 w 6031"/>
                <a:gd name="T71" fmla="*/ 2 h 4243"/>
                <a:gd name="T72" fmla="*/ 5859 w 6031"/>
                <a:gd name="T73" fmla="*/ 0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31" h="4243">
                  <a:moveTo>
                    <a:pt x="5859" y="0"/>
                  </a:moveTo>
                  <a:lnTo>
                    <a:pt x="173" y="0"/>
                  </a:lnTo>
                  <a:lnTo>
                    <a:pt x="173" y="0"/>
                  </a:lnTo>
                  <a:lnTo>
                    <a:pt x="155" y="2"/>
                  </a:lnTo>
                  <a:lnTo>
                    <a:pt x="138" y="3"/>
                  </a:lnTo>
                  <a:lnTo>
                    <a:pt x="121" y="9"/>
                  </a:lnTo>
                  <a:lnTo>
                    <a:pt x="106" y="14"/>
                  </a:lnTo>
                  <a:lnTo>
                    <a:pt x="91" y="22"/>
                  </a:lnTo>
                  <a:lnTo>
                    <a:pt x="78" y="30"/>
                  </a:lnTo>
                  <a:lnTo>
                    <a:pt x="64" y="40"/>
                  </a:lnTo>
                  <a:lnTo>
                    <a:pt x="51" y="51"/>
                  </a:lnTo>
                  <a:lnTo>
                    <a:pt x="41" y="64"/>
                  </a:lnTo>
                  <a:lnTo>
                    <a:pt x="30" y="77"/>
                  </a:lnTo>
                  <a:lnTo>
                    <a:pt x="22" y="91"/>
                  </a:lnTo>
                  <a:lnTo>
                    <a:pt x="14" y="106"/>
                  </a:lnTo>
                  <a:lnTo>
                    <a:pt x="9" y="121"/>
                  </a:lnTo>
                  <a:lnTo>
                    <a:pt x="3" y="138"/>
                  </a:lnTo>
                  <a:lnTo>
                    <a:pt x="2" y="157"/>
                  </a:lnTo>
                  <a:lnTo>
                    <a:pt x="0" y="173"/>
                  </a:lnTo>
                  <a:lnTo>
                    <a:pt x="0" y="4069"/>
                  </a:lnTo>
                  <a:lnTo>
                    <a:pt x="0" y="4069"/>
                  </a:lnTo>
                  <a:lnTo>
                    <a:pt x="2" y="4086"/>
                  </a:lnTo>
                  <a:lnTo>
                    <a:pt x="3" y="4105"/>
                  </a:lnTo>
                  <a:lnTo>
                    <a:pt x="9" y="4120"/>
                  </a:lnTo>
                  <a:lnTo>
                    <a:pt x="14" y="4137"/>
                  </a:lnTo>
                  <a:lnTo>
                    <a:pt x="22" y="4152"/>
                  </a:lnTo>
                  <a:lnTo>
                    <a:pt x="30" y="4165"/>
                  </a:lnTo>
                  <a:lnTo>
                    <a:pt x="41" y="4179"/>
                  </a:lnTo>
                  <a:lnTo>
                    <a:pt x="51" y="4192"/>
                  </a:lnTo>
                  <a:lnTo>
                    <a:pt x="64" y="4202"/>
                  </a:lnTo>
                  <a:lnTo>
                    <a:pt x="78" y="4212"/>
                  </a:lnTo>
                  <a:lnTo>
                    <a:pt x="91" y="4221"/>
                  </a:lnTo>
                  <a:lnTo>
                    <a:pt x="106" y="4229"/>
                  </a:lnTo>
                  <a:lnTo>
                    <a:pt x="121" y="4234"/>
                  </a:lnTo>
                  <a:lnTo>
                    <a:pt x="138" y="4239"/>
                  </a:lnTo>
                  <a:lnTo>
                    <a:pt x="155" y="4241"/>
                  </a:lnTo>
                  <a:lnTo>
                    <a:pt x="173" y="4243"/>
                  </a:lnTo>
                  <a:lnTo>
                    <a:pt x="5859" y="4243"/>
                  </a:lnTo>
                  <a:lnTo>
                    <a:pt x="5859" y="4243"/>
                  </a:lnTo>
                  <a:lnTo>
                    <a:pt x="5876" y="4241"/>
                  </a:lnTo>
                  <a:lnTo>
                    <a:pt x="5893" y="4239"/>
                  </a:lnTo>
                  <a:lnTo>
                    <a:pt x="5910" y="4234"/>
                  </a:lnTo>
                  <a:lnTo>
                    <a:pt x="5926" y="4229"/>
                  </a:lnTo>
                  <a:lnTo>
                    <a:pt x="5941" y="4221"/>
                  </a:lnTo>
                  <a:lnTo>
                    <a:pt x="5955" y="4212"/>
                  </a:lnTo>
                  <a:lnTo>
                    <a:pt x="5968" y="4202"/>
                  </a:lnTo>
                  <a:lnTo>
                    <a:pt x="5980" y="4192"/>
                  </a:lnTo>
                  <a:lnTo>
                    <a:pt x="5992" y="4179"/>
                  </a:lnTo>
                  <a:lnTo>
                    <a:pt x="6002" y="4165"/>
                  </a:lnTo>
                  <a:lnTo>
                    <a:pt x="6010" y="4152"/>
                  </a:lnTo>
                  <a:lnTo>
                    <a:pt x="6017" y="4137"/>
                  </a:lnTo>
                  <a:lnTo>
                    <a:pt x="6024" y="4120"/>
                  </a:lnTo>
                  <a:lnTo>
                    <a:pt x="6027" y="4105"/>
                  </a:lnTo>
                  <a:lnTo>
                    <a:pt x="6031" y="4086"/>
                  </a:lnTo>
                  <a:lnTo>
                    <a:pt x="6031" y="4069"/>
                  </a:lnTo>
                  <a:lnTo>
                    <a:pt x="6031" y="173"/>
                  </a:lnTo>
                  <a:lnTo>
                    <a:pt x="6031" y="173"/>
                  </a:lnTo>
                  <a:lnTo>
                    <a:pt x="6031" y="157"/>
                  </a:lnTo>
                  <a:lnTo>
                    <a:pt x="6027" y="138"/>
                  </a:lnTo>
                  <a:lnTo>
                    <a:pt x="6024" y="121"/>
                  </a:lnTo>
                  <a:lnTo>
                    <a:pt x="6017" y="106"/>
                  </a:lnTo>
                  <a:lnTo>
                    <a:pt x="6010" y="91"/>
                  </a:lnTo>
                  <a:lnTo>
                    <a:pt x="6002" y="77"/>
                  </a:lnTo>
                  <a:lnTo>
                    <a:pt x="5992" y="64"/>
                  </a:lnTo>
                  <a:lnTo>
                    <a:pt x="5980" y="51"/>
                  </a:lnTo>
                  <a:lnTo>
                    <a:pt x="5968" y="40"/>
                  </a:lnTo>
                  <a:lnTo>
                    <a:pt x="5955" y="30"/>
                  </a:lnTo>
                  <a:lnTo>
                    <a:pt x="5941" y="22"/>
                  </a:lnTo>
                  <a:lnTo>
                    <a:pt x="5926" y="14"/>
                  </a:lnTo>
                  <a:lnTo>
                    <a:pt x="5910" y="9"/>
                  </a:lnTo>
                  <a:lnTo>
                    <a:pt x="5893" y="3"/>
                  </a:lnTo>
                  <a:lnTo>
                    <a:pt x="5876" y="2"/>
                  </a:lnTo>
                  <a:lnTo>
                    <a:pt x="5859" y="0"/>
                  </a:lnTo>
                  <a:lnTo>
                    <a:pt x="5859" y="0"/>
                  </a:lnTo>
                  <a:close/>
                </a:path>
              </a:pathLst>
            </a:custGeom>
            <a:solidFill>
              <a:srgbClr val="000000"/>
            </a:solidFill>
            <a:ln>
              <a:noFill/>
            </a:ln>
            <a:effectLst>
              <a:outerShdw blurRad="25400" algn="ctr" rotWithShape="0">
                <a:prstClr val="black">
                  <a:alpha val="61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3"/>
            <p:cNvSpPr>
              <a:spLocks/>
            </p:cNvSpPr>
            <p:nvPr/>
          </p:nvSpPr>
          <p:spPr bwMode="auto">
            <a:xfrm>
              <a:off x="3892550" y="6342063"/>
              <a:ext cx="9520238" cy="441325"/>
            </a:xfrm>
            <a:custGeom>
              <a:avLst/>
              <a:gdLst>
                <a:gd name="T0" fmla="*/ 156 w 5997"/>
                <a:gd name="T1" fmla="*/ 278 h 278"/>
                <a:gd name="T2" fmla="*/ 5842 w 5997"/>
                <a:gd name="T3" fmla="*/ 278 h 278"/>
                <a:gd name="T4" fmla="*/ 5842 w 5997"/>
                <a:gd name="T5" fmla="*/ 278 h 278"/>
                <a:gd name="T6" fmla="*/ 5857 w 5997"/>
                <a:gd name="T7" fmla="*/ 276 h 278"/>
                <a:gd name="T8" fmla="*/ 5872 w 5997"/>
                <a:gd name="T9" fmla="*/ 275 h 278"/>
                <a:gd name="T10" fmla="*/ 5887 w 5997"/>
                <a:gd name="T11" fmla="*/ 269 h 278"/>
                <a:gd name="T12" fmla="*/ 5903 w 5997"/>
                <a:gd name="T13" fmla="*/ 264 h 278"/>
                <a:gd name="T14" fmla="*/ 5916 w 5997"/>
                <a:gd name="T15" fmla="*/ 258 h 278"/>
                <a:gd name="T16" fmla="*/ 5928 w 5997"/>
                <a:gd name="T17" fmla="*/ 251 h 278"/>
                <a:gd name="T18" fmla="*/ 5941 w 5997"/>
                <a:gd name="T19" fmla="*/ 241 h 278"/>
                <a:gd name="T20" fmla="*/ 5951 w 5997"/>
                <a:gd name="T21" fmla="*/ 231 h 278"/>
                <a:gd name="T22" fmla="*/ 5962 w 5997"/>
                <a:gd name="T23" fmla="*/ 221 h 278"/>
                <a:gd name="T24" fmla="*/ 5970 w 5997"/>
                <a:gd name="T25" fmla="*/ 209 h 278"/>
                <a:gd name="T26" fmla="*/ 5978 w 5997"/>
                <a:gd name="T27" fmla="*/ 195 h 278"/>
                <a:gd name="T28" fmla="*/ 5985 w 5997"/>
                <a:gd name="T29" fmla="*/ 182 h 278"/>
                <a:gd name="T30" fmla="*/ 5990 w 5997"/>
                <a:gd name="T31" fmla="*/ 167 h 278"/>
                <a:gd name="T32" fmla="*/ 5993 w 5997"/>
                <a:gd name="T33" fmla="*/ 153 h 278"/>
                <a:gd name="T34" fmla="*/ 5997 w 5997"/>
                <a:gd name="T35" fmla="*/ 137 h 278"/>
                <a:gd name="T36" fmla="*/ 5997 w 5997"/>
                <a:gd name="T37" fmla="*/ 121 h 278"/>
                <a:gd name="T38" fmla="*/ 5997 w 5997"/>
                <a:gd name="T39" fmla="*/ 0 h 278"/>
                <a:gd name="T40" fmla="*/ 0 w 5997"/>
                <a:gd name="T41" fmla="*/ 0 h 278"/>
                <a:gd name="T42" fmla="*/ 0 w 5997"/>
                <a:gd name="T43" fmla="*/ 121 h 278"/>
                <a:gd name="T44" fmla="*/ 0 w 5997"/>
                <a:gd name="T45" fmla="*/ 121 h 278"/>
                <a:gd name="T46" fmla="*/ 2 w 5997"/>
                <a:gd name="T47" fmla="*/ 137 h 278"/>
                <a:gd name="T48" fmla="*/ 3 w 5997"/>
                <a:gd name="T49" fmla="*/ 153 h 278"/>
                <a:gd name="T50" fmla="*/ 8 w 5997"/>
                <a:gd name="T51" fmla="*/ 167 h 278"/>
                <a:gd name="T52" fmla="*/ 13 w 5997"/>
                <a:gd name="T53" fmla="*/ 182 h 278"/>
                <a:gd name="T54" fmla="*/ 20 w 5997"/>
                <a:gd name="T55" fmla="*/ 195 h 278"/>
                <a:gd name="T56" fmla="*/ 27 w 5997"/>
                <a:gd name="T57" fmla="*/ 209 h 278"/>
                <a:gd name="T58" fmla="*/ 37 w 5997"/>
                <a:gd name="T59" fmla="*/ 221 h 278"/>
                <a:gd name="T60" fmla="*/ 47 w 5997"/>
                <a:gd name="T61" fmla="*/ 231 h 278"/>
                <a:gd name="T62" fmla="*/ 57 w 5997"/>
                <a:gd name="T63" fmla="*/ 241 h 278"/>
                <a:gd name="T64" fmla="*/ 69 w 5997"/>
                <a:gd name="T65" fmla="*/ 251 h 278"/>
                <a:gd name="T66" fmla="*/ 82 w 5997"/>
                <a:gd name="T67" fmla="*/ 258 h 278"/>
                <a:gd name="T68" fmla="*/ 96 w 5997"/>
                <a:gd name="T69" fmla="*/ 264 h 278"/>
                <a:gd name="T70" fmla="*/ 109 w 5997"/>
                <a:gd name="T71" fmla="*/ 269 h 278"/>
                <a:gd name="T72" fmla="*/ 124 w 5997"/>
                <a:gd name="T73" fmla="*/ 275 h 278"/>
                <a:gd name="T74" fmla="*/ 141 w 5997"/>
                <a:gd name="T75" fmla="*/ 276 h 278"/>
                <a:gd name="T76" fmla="*/ 156 w 5997"/>
                <a:gd name="T77" fmla="*/ 278 h 278"/>
                <a:gd name="T78" fmla="*/ 156 w 5997"/>
                <a:gd name="T7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7" h="278">
                  <a:moveTo>
                    <a:pt x="156" y="278"/>
                  </a:moveTo>
                  <a:lnTo>
                    <a:pt x="5842" y="278"/>
                  </a:lnTo>
                  <a:lnTo>
                    <a:pt x="5842" y="278"/>
                  </a:lnTo>
                  <a:lnTo>
                    <a:pt x="5857" y="276"/>
                  </a:lnTo>
                  <a:lnTo>
                    <a:pt x="5872" y="275"/>
                  </a:lnTo>
                  <a:lnTo>
                    <a:pt x="5887" y="269"/>
                  </a:lnTo>
                  <a:lnTo>
                    <a:pt x="5903" y="264"/>
                  </a:lnTo>
                  <a:lnTo>
                    <a:pt x="5916" y="258"/>
                  </a:lnTo>
                  <a:lnTo>
                    <a:pt x="5928" y="251"/>
                  </a:lnTo>
                  <a:lnTo>
                    <a:pt x="5941" y="241"/>
                  </a:lnTo>
                  <a:lnTo>
                    <a:pt x="5951" y="231"/>
                  </a:lnTo>
                  <a:lnTo>
                    <a:pt x="5962" y="221"/>
                  </a:lnTo>
                  <a:lnTo>
                    <a:pt x="5970" y="209"/>
                  </a:lnTo>
                  <a:lnTo>
                    <a:pt x="5978" y="195"/>
                  </a:lnTo>
                  <a:lnTo>
                    <a:pt x="5985" y="182"/>
                  </a:lnTo>
                  <a:lnTo>
                    <a:pt x="5990" y="167"/>
                  </a:lnTo>
                  <a:lnTo>
                    <a:pt x="5993" y="153"/>
                  </a:lnTo>
                  <a:lnTo>
                    <a:pt x="5997" y="137"/>
                  </a:lnTo>
                  <a:lnTo>
                    <a:pt x="5997" y="121"/>
                  </a:lnTo>
                  <a:lnTo>
                    <a:pt x="5997" y="0"/>
                  </a:lnTo>
                  <a:lnTo>
                    <a:pt x="0" y="0"/>
                  </a:lnTo>
                  <a:lnTo>
                    <a:pt x="0" y="121"/>
                  </a:lnTo>
                  <a:lnTo>
                    <a:pt x="0" y="121"/>
                  </a:lnTo>
                  <a:lnTo>
                    <a:pt x="2" y="137"/>
                  </a:lnTo>
                  <a:lnTo>
                    <a:pt x="3" y="153"/>
                  </a:lnTo>
                  <a:lnTo>
                    <a:pt x="8" y="167"/>
                  </a:lnTo>
                  <a:lnTo>
                    <a:pt x="13" y="182"/>
                  </a:lnTo>
                  <a:lnTo>
                    <a:pt x="20" y="195"/>
                  </a:lnTo>
                  <a:lnTo>
                    <a:pt x="27" y="209"/>
                  </a:lnTo>
                  <a:lnTo>
                    <a:pt x="37" y="221"/>
                  </a:lnTo>
                  <a:lnTo>
                    <a:pt x="47" y="231"/>
                  </a:lnTo>
                  <a:lnTo>
                    <a:pt x="57" y="241"/>
                  </a:lnTo>
                  <a:lnTo>
                    <a:pt x="69" y="251"/>
                  </a:lnTo>
                  <a:lnTo>
                    <a:pt x="82" y="258"/>
                  </a:lnTo>
                  <a:lnTo>
                    <a:pt x="96" y="264"/>
                  </a:lnTo>
                  <a:lnTo>
                    <a:pt x="109" y="269"/>
                  </a:lnTo>
                  <a:lnTo>
                    <a:pt x="124" y="275"/>
                  </a:lnTo>
                  <a:lnTo>
                    <a:pt x="141" y="276"/>
                  </a:lnTo>
                  <a:lnTo>
                    <a:pt x="156" y="278"/>
                  </a:lnTo>
                  <a:lnTo>
                    <a:pt x="156" y="278"/>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14"/>
            <p:cNvSpPr>
              <a:spLocks noChangeArrowheads="1"/>
            </p:cNvSpPr>
            <p:nvPr/>
          </p:nvSpPr>
          <p:spPr bwMode="auto">
            <a:xfrm>
              <a:off x="4205288" y="533400"/>
              <a:ext cx="8897938" cy="5565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5"/>
            <p:cNvSpPr>
              <a:spLocks/>
            </p:cNvSpPr>
            <p:nvPr/>
          </p:nvSpPr>
          <p:spPr bwMode="auto">
            <a:xfrm>
              <a:off x="2738438" y="6618288"/>
              <a:ext cx="11828463" cy="239713"/>
            </a:xfrm>
            <a:custGeom>
              <a:avLst/>
              <a:gdLst>
                <a:gd name="T0" fmla="*/ 7451 w 7451"/>
                <a:gd name="T1" fmla="*/ 0 h 151"/>
                <a:gd name="T2" fmla="*/ 4441 w 7451"/>
                <a:gd name="T3" fmla="*/ 1 h 151"/>
                <a:gd name="T4" fmla="*/ 4381 w 7451"/>
                <a:gd name="T5" fmla="*/ 35 h 151"/>
                <a:gd name="T6" fmla="*/ 3097 w 7451"/>
                <a:gd name="T7" fmla="*/ 35 h 151"/>
                <a:gd name="T8" fmla="*/ 3020 w 7451"/>
                <a:gd name="T9" fmla="*/ 1 h 151"/>
                <a:gd name="T10" fmla="*/ 0 w 7451"/>
                <a:gd name="T11" fmla="*/ 0 h 151"/>
                <a:gd name="T12" fmla="*/ 0 w 7451"/>
                <a:gd name="T13" fmla="*/ 35 h 151"/>
                <a:gd name="T14" fmla="*/ 0 w 7451"/>
                <a:gd name="T15" fmla="*/ 35 h 151"/>
                <a:gd name="T16" fmla="*/ 61 w 7451"/>
                <a:gd name="T17" fmla="*/ 53 h 151"/>
                <a:gd name="T18" fmla="*/ 98 w 7451"/>
                <a:gd name="T19" fmla="*/ 65 h 151"/>
                <a:gd name="T20" fmla="*/ 140 w 7451"/>
                <a:gd name="T21" fmla="*/ 75 h 151"/>
                <a:gd name="T22" fmla="*/ 140 w 7451"/>
                <a:gd name="T23" fmla="*/ 75 h 151"/>
                <a:gd name="T24" fmla="*/ 168 w 7451"/>
                <a:gd name="T25" fmla="*/ 82 h 151"/>
                <a:gd name="T26" fmla="*/ 216 w 7451"/>
                <a:gd name="T27" fmla="*/ 90 h 151"/>
                <a:gd name="T28" fmla="*/ 286 w 7451"/>
                <a:gd name="T29" fmla="*/ 102 h 151"/>
                <a:gd name="T30" fmla="*/ 384 w 7451"/>
                <a:gd name="T31" fmla="*/ 114 h 151"/>
                <a:gd name="T32" fmla="*/ 384 w 7451"/>
                <a:gd name="T33" fmla="*/ 114 h 151"/>
                <a:gd name="T34" fmla="*/ 438 w 7451"/>
                <a:gd name="T35" fmla="*/ 121 h 151"/>
                <a:gd name="T36" fmla="*/ 510 w 7451"/>
                <a:gd name="T37" fmla="*/ 127 h 151"/>
                <a:gd name="T38" fmla="*/ 601 w 7451"/>
                <a:gd name="T39" fmla="*/ 134 h 151"/>
                <a:gd name="T40" fmla="*/ 707 w 7451"/>
                <a:gd name="T41" fmla="*/ 141 h 151"/>
                <a:gd name="T42" fmla="*/ 707 w 7451"/>
                <a:gd name="T43" fmla="*/ 141 h 151"/>
                <a:gd name="T44" fmla="*/ 838 w 7451"/>
                <a:gd name="T45" fmla="*/ 146 h 151"/>
                <a:gd name="T46" fmla="*/ 924 w 7451"/>
                <a:gd name="T47" fmla="*/ 148 h 151"/>
                <a:gd name="T48" fmla="*/ 924 w 7451"/>
                <a:gd name="T49" fmla="*/ 148 h 151"/>
                <a:gd name="T50" fmla="*/ 1195 w 7451"/>
                <a:gd name="T51" fmla="*/ 149 h 151"/>
                <a:gd name="T52" fmla="*/ 1718 w 7451"/>
                <a:gd name="T53" fmla="*/ 151 h 151"/>
                <a:gd name="T54" fmla="*/ 3188 w 7451"/>
                <a:gd name="T55" fmla="*/ 151 h 151"/>
                <a:gd name="T56" fmla="*/ 5479 w 7451"/>
                <a:gd name="T57" fmla="*/ 149 h 151"/>
                <a:gd name="T58" fmla="*/ 5479 w 7451"/>
                <a:gd name="T59" fmla="*/ 149 h 151"/>
                <a:gd name="T60" fmla="*/ 5921 w 7451"/>
                <a:gd name="T61" fmla="*/ 151 h 151"/>
                <a:gd name="T62" fmla="*/ 6244 w 7451"/>
                <a:gd name="T63" fmla="*/ 151 h 151"/>
                <a:gd name="T64" fmla="*/ 6529 w 7451"/>
                <a:gd name="T65" fmla="*/ 148 h 151"/>
                <a:gd name="T66" fmla="*/ 6529 w 7451"/>
                <a:gd name="T67" fmla="*/ 148 h 151"/>
                <a:gd name="T68" fmla="*/ 6613 w 7451"/>
                <a:gd name="T69" fmla="*/ 146 h 151"/>
                <a:gd name="T70" fmla="*/ 6744 w 7451"/>
                <a:gd name="T71" fmla="*/ 141 h 151"/>
                <a:gd name="T72" fmla="*/ 6744 w 7451"/>
                <a:gd name="T73" fmla="*/ 141 h 151"/>
                <a:gd name="T74" fmla="*/ 6852 w 7451"/>
                <a:gd name="T75" fmla="*/ 134 h 151"/>
                <a:gd name="T76" fmla="*/ 6941 w 7451"/>
                <a:gd name="T77" fmla="*/ 127 h 151"/>
                <a:gd name="T78" fmla="*/ 7015 w 7451"/>
                <a:gd name="T79" fmla="*/ 121 h 151"/>
                <a:gd name="T80" fmla="*/ 7069 w 7451"/>
                <a:gd name="T81" fmla="*/ 114 h 151"/>
                <a:gd name="T82" fmla="*/ 7069 w 7451"/>
                <a:gd name="T83" fmla="*/ 114 h 151"/>
                <a:gd name="T84" fmla="*/ 7166 w 7451"/>
                <a:gd name="T85" fmla="*/ 102 h 151"/>
                <a:gd name="T86" fmla="*/ 7237 w 7451"/>
                <a:gd name="T87" fmla="*/ 90 h 151"/>
                <a:gd name="T88" fmla="*/ 7284 w 7451"/>
                <a:gd name="T89" fmla="*/ 82 h 151"/>
                <a:gd name="T90" fmla="*/ 7313 w 7451"/>
                <a:gd name="T91" fmla="*/ 75 h 151"/>
                <a:gd name="T92" fmla="*/ 7313 w 7451"/>
                <a:gd name="T93" fmla="*/ 75 h 151"/>
                <a:gd name="T94" fmla="*/ 7353 w 7451"/>
                <a:gd name="T95" fmla="*/ 65 h 151"/>
                <a:gd name="T96" fmla="*/ 7390 w 7451"/>
                <a:gd name="T97" fmla="*/ 53 h 151"/>
                <a:gd name="T98" fmla="*/ 7451 w 7451"/>
                <a:gd name="T99" fmla="*/ 35 h 151"/>
                <a:gd name="T100" fmla="*/ 7451 w 7451"/>
                <a:gd name="T10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51" h="151">
                  <a:moveTo>
                    <a:pt x="7451" y="0"/>
                  </a:moveTo>
                  <a:lnTo>
                    <a:pt x="4441" y="1"/>
                  </a:lnTo>
                  <a:lnTo>
                    <a:pt x="4381" y="35"/>
                  </a:lnTo>
                  <a:lnTo>
                    <a:pt x="3097" y="35"/>
                  </a:lnTo>
                  <a:lnTo>
                    <a:pt x="3020" y="1"/>
                  </a:lnTo>
                  <a:lnTo>
                    <a:pt x="0" y="0"/>
                  </a:lnTo>
                  <a:lnTo>
                    <a:pt x="0" y="35"/>
                  </a:lnTo>
                  <a:lnTo>
                    <a:pt x="0" y="35"/>
                  </a:lnTo>
                  <a:lnTo>
                    <a:pt x="61" y="53"/>
                  </a:lnTo>
                  <a:lnTo>
                    <a:pt x="98" y="65"/>
                  </a:lnTo>
                  <a:lnTo>
                    <a:pt x="140" y="75"/>
                  </a:lnTo>
                  <a:lnTo>
                    <a:pt x="140" y="75"/>
                  </a:lnTo>
                  <a:lnTo>
                    <a:pt x="168" y="82"/>
                  </a:lnTo>
                  <a:lnTo>
                    <a:pt x="216" y="90"/>
                  </a:lnTo>
                  <a:lnTo>
                    <a:pt x="286" y="102"/>
                  </a:lnTo>
                  <a:lnTo>
                    <a:pt x="384" y="114"/>
                  </a:lnTo>
                  <a:lnTo>
                    <a:pt x="384" y="114"/>
                  </a:lnTo>
                  <a:lnTo>
                    <a:pt x="438" y="121"/>
                  </a:lnTo>
                  <a:lnTo>
                    <a:pt x="510" y="127"/>
                  </a:lnTo>
                  <a:lnTo>
                    <a:pt x="601" y="134"/>
                  </a:lnTo>
                  <a:lnTo>
                    <a:pt x="707" y="141"/>
                  </a:lnTo>
                  <a:lnTo>
                    <a:pt x="707" y="141"/>
                  </a:lnTo>
                  <a:lnTo>
                    <a:pt x="838" y="146"/>
                  </a:lnTo>
                  <a:lnTo>
                    <a:pt x="924" y="148"/>
                  </a:lnTo>
                  <a:lnTo>
                    <a:pt x="924" y="148"/>
                  </a:lnTo>
                  <a:lnTo>
                    <a:pt x="1195" y="149"/>
                  </a:lnTo>
                  <a:lnTo>
                    <a:pt x="1718" y="151"/>
                  </a:lnTo>
                  <a:lnTo>
                    <a:pt x="3188" y="151"/>
                  </a:lnTo>
                  <a:lnTo>
                    <a:pt x="5479" y="149"/>
                  </a:lnTo>
                  <a:lnTo>
                    <a:pt x="5479" y="149"/>
                  </a:lnTo>
                  <a:lnTo>
                    <a:pt x="5921" y="151"/>
                  </a:lnTo>
                  <a:lnTo>
                    <a:pt x="6244" y="151"/>
                  </a:lnTo>
                  <a:lnTo>
                    <a:pt x="6529" y="148"/>
                  </a:lnTo>
                  <a:lnTo>
                    <a:pt x="6529" y="148"/>
                  </a:lnTo>
                  <a:lnTo>
                    <a:pt x="6613" y="146"/>
                  </a:lnTo>
                  <a:lnTo>
                    <a:pt x="6744" y="141"/>
                  </a:lnTo>
                  <a:lnTo>
                    <a:pt x="6744" y="141"/>
                  </a:lnTo>
                  <a:lnTo>
                    <a:pt x="6852" y="134"/>
                  </a:lnTo>
                  <a:lnTo>
                    <a:pt x="6941" y="127"/>
                  </a:lnTo>
                  <a:lnTo>
                    <a:pt x="7015" y="121"/>
                  </a:lnTo>
                  <a:lnTo>
                    <a:pt x="7069" y="114"/>
                  </a:lnTo>
                  <a:lnTo>
                    <a:pt x="7069" y="114"/>
                  </a:lnTo>
                  <a:lnTo>
                    <a:pt x="7166" y="102"/>
                  </a:lnTo>
                  <a:lnTo>
                    <a:pt x="7237" y="90"/>
                  </a:lnTo>
                  <a:lnTo>
                    <a:pt x="7284" y="82"/>
                  </a:lnTo>
                  <a:lnTo>
                    <a:pt x="7313" y="75"/>
                  </a:lnTo>
                  <a:lnTo>
                    <a:pt x="7313" y="75"/>
                  </a:lnTo>
                  <a:lnTo>
                    <a:pt x="7353" y="65"/>
                  </a:lnTo>
                  <a:lnTo>
                    <a:pt x="7390" y="53"/>
                  </a:lnTo>
                  <a:lnTo>
                    <a:pt x="7451" y="35"/>
                  </a:lnTo>
                  <a:lnTo>
                    <a:pt x="7451" y="0"/>
                  </a:lnTo>
                  <a:close/>
                </a:path>
              </a:pathLst>
            </a:custGeom>
            <a:solidFill>
              <a:srgbClr val="A5A6A8"/>
            </a:solidFill>
            <a:ln>
              <a:noFill/>
            </a:ln>
            <a:effectLst>
              <a:innerShdw blurRad="114300">
                <a:prstClr val="black">
                  <a:alpha val="7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6"/>
            <p:cNvSpPr>
              <a:spLocks/>
            </p:cNvSpPr>
            <p:nvPr/>
          </p:nvSpPr>
          <p:spPr bwMode="auto">
            <a:xfrm>
              <a:off x="2738438" y="6618288"/>
              <a:ext cx="11828463" cy="55563"/>
            </a:xfrm>
            <a:custGeom>
              <a:avLst/>
              <a:gdLst>
                <a:gd name="T0" fmla="*/ 7451 w 7451"/>
                <a:gd name="T1" fmla="*/ 35 h 35"/>
                <a:gd name="T2" fmla="*/ 0 w 7451"/>
                <a:gd name="T3" fmla="*/ 35 h 35"/>
                <a:gd name="T4" fmla="*/ 0 w 7451"/>
                <a:gd name="T5" fmla="*/ 0 h 35"/>
                <a:gd name="T6" fmla="*/ 3020 w 7451"/>
                <a:gd name="T7" fmla="*/ 0 h 35"/>
                <a:gd name="T8" fmla="*/ 3047 w 7451"/>
                <a:gd name="T9" fmla="*/ 18 h 35"/>
                <a:gd name="T10" fmla="*/ 4413 w 7451"/>
                <a:gd name="T11" fmla="*/ 18 h 35"/>
                <a:gd name="T12" fmla="*/ 4441 w 7451"/>
                <a:gd name="T13" fmla="*/ 0 h 35"/>
                <a:gd name="T14" fmla="*/ 7451 w 7451"/>
                <a:gd name="T15" fmla="*/ 0 h 35"/>
                <a:gd name="T16" fmla="*/ 7451 w 745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1" h="35">
                  <a:moveTo>
                    <a:pt x="7451" y="35"/>
                  </a:moveTo>
                  <a:lnTo>
                    <a:pt x="0" y="35"/>
                  </a:lnTo>
                  <a:lnTo>
                    <a:pt x="0" y="0"/>
                  </a:lnTo>
                  <a:lnTo>
                    <a:pt x="3020" y="0"/>
                  </a:lnTo>
                  <a:lnTo>
                    <a:pt x="3047" y="18"/>
                  </a:lnTo>
                  <a:lnTo>
                    <a:pt x="4413" y="18"/>
                  </a:lnTo>
                  <a:lnTo>
                    <a:pt x="4441" y="0"/>
                  </a:lnTo>
                  <a:lnTo>
                    <a:pt x="7451" y="0"/>
                  </a:lnTo>
                  <a:lnTo>
                    <a:pt x="7451" y="35"/>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gs>
                <a:gs pos="9000">
                  <a:srgbClr val="DFE0E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7"/>
            <p:cNvSpPr>
              <a:spLocks/>
            </p:cNvSpPr>
            <p:nvPr/>
          </p:nvSpPr>
          <p:spPr bwMode="auto">
            <a:xfrm>
              <a:off x="7524750" y="6619875"/>
              <a:ext cx="2255838" cy="90488"/>
            </a:xfrm>
            <a:custGeom>
              <a:avLst/>
              <a:gdLst>
                <a:gd name="T0" fmla="*/ 1389 w 1421"/>
                <a:gd name="T1" fmla="*/ 2 h 57"/>
                <a:gd name="T2" fmla="*/ 32 w 1421"/>
                <a:gd name="T3" fmla="*/ 2 h 57"/>
                <a:gd name="T4" fmla="*/ 32 w 1421"/>
                <a:gd name="T5" fmla="*/ 2 h 57"/>
                <a:gd name="T6" fmla="*/ 17 w 1421"/>
                <a:gd name="T7" fmla="*/ 2 h 57"/>
                <a:gd name="T8" fmla="*/ 0 w 1421"/>
                <a:gd name="T9" fmla="*/ 0 h 57"/>
                <a:gd name="T10" fmla="*/ 0 w 1421"/>
                <a:gd name="T11" fmla="*/ 34 h 57"/>
                <a:gd name="T12" fmla="*/ 0 w 1421"/>
                <a:gd name="T13" fmla="*/ 34 h 57"/>
                <a:gd name="T14" fmla="*/ 20 w 1421"/>
                <a:gd name="T15" fmla="*/ 44 h 57"/>
                <a:gd name="T16" fmla="*/ 42 w 1421"/>
                <a:gd name="T17" fmla="*/ 51 h 57"/>
                <a:gd name="T18" fmla="*/ 64 w 1421"/>
                <a:gd name="T19" fmla="*/ 56 h 57"/>
                <a:gd name="T20" fmla="*/ 85 w 1421"/>
                <a:gd name="T21" fmla="*/ 57 h 57"/>
                <a:gd name="T22" fmla="*/ 1337 w 1421"/>
                <a:gd name="T23" fmla="*/ 57 h 57"/>
                <a:gd name="T24" fmla="*/ 1337 w 1421"/>
                <a:gd name="T25" fmla="*/ 57 h 57"/>
                <a:gd name="T26" fmla="*/ 1359 w 1421"/>
                <a:gd name="T27" fmla="*/ 56 h 57"/>
                <a:gd name="T28" fmla="*/ 1381 w 1421"/>
                <a:gd name="T29" fmla="*/ 51 h 57"/>
                <a:gd name="T30" fmla="*/ 1401 w 1421"/>
                <a:gd name="T31" fmla="*/ 44 h 57"/>
                <a:gd name="T32" fmla="*/ 1421 w 1421"/>
                <a:gd name="T33" fmla="*/ 34 h 57"/>
                <a:gd name="T34" fmla="*/ 1421 w 1421"/>
                <a:gd name="T35" fmla="*/ 0 h 57"/>
                <a:gd name="T36" fmla="*/ 1421 w 1421"/>
                <a:gd name="T37" fmla="*/ 0 h 57"/>
                <a:gd name="T38" fmla="*/ 1406 w 1421"/>
                <a:gd name="T39" fmla="*/ 2 h 57"/>
                <a:gd name="T40" fmla="*/ 1389 w 1421"/>
                <a:gd name="T41" fmla="*/ 2 h 57"/>
                <a:gd name="T42" fmla="*/ 1389 w 1421"/>
                <a:gd name="T43"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1" h="57">
                  <a:moveTo>
                    <a:pt x="1389" y="2"/>
                  </a:moveTo>
                  <a:lnTo>
                    <a:pt x="32" y="2"/>
                  </a:lnTo>
                  <a:lnTo>
                    <a:pt x="32" y="2"/>
                  </a:lnTo>
                  <a:lnTo>
                    <a:pt x="17" y="2"/>
                  </a:lnTo>
                  <a:lnTo>
                    <a:pt x="0" y="0"/>
                  </a:lnTo>
                  <a:lnTo>
                    <a:pt x="0" y="34"/>
                  </a:lnTo>
                  <a:lnTo>
                    <a:pt x="0" y="34"/>
                  </a:lnTo>
                  <a:lnTo>
                    <a:pt x="20" y="44"/>
                  </a:lnTo>
                  <a:lnTo>
                    <a:pt x="42" y="51"/>
                  </a:lnTo>
                  <a:lnTo>
                    <a:pt x="64" y="56"/>
                  </a:lnTo>
                  <a:lnTo>
                    <a:pt x="85" y="57"/>
                  </a:lnTo>
                  <a:lnTo>
                    <a:pt x="1337" y="57"/>
                  </a:lnTo>
                  <a:lnTo>
                    <a:pt x="1337" y="57"/>
                  </a:lnTo>
                  <a:lnTo>
                    <a:pt x="1359" y="56"/>
                  </a:lnTo>
                  <a:lnTo>
                    <a:pt x="1381" y="51"/>
                  </a:lnTo>
                  <a:lnTo>
                    <a:pt x="1401" y="44"/>
                  </a:lnTo>
                  <a:lnTo>
                    <a:pt x="1421" y="34"/>
                  </a:lnTo>
                  <a:lnTo>
                    <a:pt x="1421" y="0"/>
                  </a:lnTo>
                  <a:lnTo>
                    <a:pt x="1421" y="0"/>
                  </a:lnTo>
                  <a:lnTo>
                    <a:pt x="1406" y="2"/>
                  </a:lnTo>
                  <a:lnTo>
                    <a:pt x="1389" y="2"/>
                  </a:lnTo>
                  <a:lnTo>
                    <a:pt x="1389" y="2"/>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lumMod val="95000"/>
                  </a:srgbClr>
                </a:gs>
                <a:gs pos="9000">
                  <a:srgbClr val="DFE0E1">
                    <a:lumMod val="95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1019175" y="1310785"/>
            <a:ext cx="6092823" cy="1574280"/>
            <a:chOff x="5081587" y="939800"/>
            <a:chExt cx="7913454" cy="2044700"/>
          </a:xfrm>
        </p:grpSpPr>
        <p:sp>
          <p:nvSpPr>
            <p:cNvPr id="13" name="Rounded Rectangle 12"/>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eform 13"/>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Rectangle 14"/>
          <p:cNvSpPr/>
          <p:nvPr/>
        </p:nvSpPr>
        <p:spPr>
          <a:xfrm>
            <a:off x="1763428" y="1719360"/>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16" name="Group 15"/>
          <p:cNvGrpSpPr/>
          <p:nvPr/>
        </p:nvGrpSpPr>
        <p:grpSpPr>
          <a:xfrm>
            <a:off x="1019175" y="3197642"/>
            <a:ext cx="6092823" cy="1574280"/>
            <a:chOff x="5081587" y="939800"/>
            <a:chExt cx="7913454" cy="2044700"/>
          </a:xfrm>
        </p:grpSpPr>
        <p:sp>
          <p:nvSpPr>
            <p:cNvPr id="17" name="Rounded Rectangle 16"/>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Freeform 17"/>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9" name="Rectangle 18"/>
          <p:cNvSpPr/>
          <p:nvPr/>
        </p:nvSpPr>
        <p:spPr>
          <a:xfrm>
            <a:off x="1763428" y="3606217"/>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24" name="Group 23"/>
          <p:cNvGrpSpPr/>
          <p:nvPr/>
        </p:nvGrpSpPr>
        <p:grpSpPr>
          <a:xfrm>
            <a:off x="8820781" y="6083004"/>
            <a:ext cx="2823530" cy="523220"/>
            <a:chOff x="7113588" y="6083004"/>
            <a:chExt cx="2823530" cy="523220"/>
          </a:xfrm>
        </p:grpSpPr>
        <p:sp>
          <p:nvSpPr>
            <p:cNvPr id="25" name="TextBox 24"/>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6" name="TextBox 25"/>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7" name="Rectangle 26"/>
          <p:cNvSpPr/>
          <p:nvPr/>
        </p:nvSpPr>
        <p:spPr>
          <a:xfrm>
            <a:off x="1527174" y="5180497"/>
            <a:ext cx="5076825" cy="461665"/>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pic>
        <p:nvPicPr>
          <p:cNvPr id="4" name="图片占位符 3">
            <a:extLst>
              <a:ext uri="{FF2B5EF4-FFF2-40B4-BE49-F238E27FC236}">
                <a16:creationId xmlns:a16="http://schemas.microsoft.com/office/drawing/2014/main" id="{BD4565FC-998A-4350-A6B1-A89EE95C41E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982" b="2982"/>
          <a:stretch>
            <a:fillRect/>
          </a:stretch>
        </p:blipFill>
        <p:spPr/>
      </p:pic>
    </p:spTree>
    <p:extLst>
      <p:ext uri="{BB962C8B-B14F-4D97-AF65-F5344CB8AC3E}">
        <p14:creationId xmlns:p14="http://schemas.microsoft.com/office/powerpoint/2010/main" val="408621265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5388463B-4585-4F25-89C0-CC59BB7AE63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2850" b="22850"/>
          <a:stretch>
            <a:fillRect/>
          </a:stretch>
        </p:blipFill>
        <p:spPr/>
      </p:pic>
      <p:grpSp>
        <p:nvGrpSpPr>
          <p:cNvPr id="6" name="Group 5"/>
          <p:cNvGrpSpPr/>
          <p:nvPr/>
        </p:nvGrpSpPr>
        <p:grpSpPr>
          <a:xfrm>
            <a:off x="1015999" y="3996036"/>
            <a:ext cx="4914901" cy="1574280"/>
            <a:chOff x="1015999" y="3996036"/>
            <a:chExt cx="4914901" cy="1574280"/>
          </a:xfrm>
        </p:grpSpPr>
        <p:sp>
          <p:nvSpPr>
            <p:cNvPr id="16" name="Rounded Rectangle 15"/>
            <p:cNvSpPr/>
            <p:nvPr/>
          </p:nvSpPr>
          <p:spPr>
            <a:xfrm>
              <a:off x="1015999" y="3996036"/>
              <a:ext cx="4914901" cy="1574280"/>
            </a:xfrm>
            <a:prstGeom prst="roundRect">
              <a:avLst>
                <a:gd name="adj" fmla="val 5487"/>
              </a:avLst>
            </a:prstGeom>
            <a:solidFill>
              <a:schemeClr val="bg1"/>
            </a:solidFill>
            <a:ln>
              <a:noFill/>
            </a:ln>
            <a:effectLst>
              <a:outerShdw blurRad="495300" dist="6477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0" name="Freeform 29"/>
            <p:cNvSpPr/>
            <p:nvPr/>
          </p:nvSpPr>
          <p:spPr>
            <a:xfrm>
              <a:off x="1016000" y="3996036"/>
              <a:ext cx="290861" cy="1574280"/>
            </a:xfrm>
            <a:custGeom>
              <a:avLst/>
              <a:gdLst>
                <a:gd name="connsiteX0" fmla="*/ 86381 w 290861"/>
                <a:gd name="connsiteY0" fmla="*/ 0 h 1574280"/>
                <a:gd name="connsiteX1" fmla="*/ 290861 w 290861"/>
                <a:gd name="connsiteY1" fmla="*/ 0 h 1574280"/>
                <a:gd name="connsiteX2" fmla="*/ 290861 w 290861"/>
                <a:gd name="connsiteY2" fmla="*/ 1574280 h 1574280"/>
                <a:gd name="connsiteX3" fmla="*/ 86381 w 290861"/>
                <a:gd name="connsiteY3" fmla="*/ 1574280 h 1574280"/>
                <a:gd name="connsiteX4" fmla="*/ 0 w 290861"/>
                <a:gd name="connsiteY4" fmla="*/ 1487899 h 1574280"/>
                <a:gd name="connsiteX5" fmla="*/ 0 w 290861"/>
                <a:gd name="connsiteY5" fmla="*/ 86381 h 1574280"/>
                <a:gd name="connsiteX6" fmla="*/ 86381 w 290861"/>
                <a:gd name="connsiteY6" fmla="*/ 0 h 157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61" h="1574280">
                  <a:moveTo>
                    <a:pt x="86381" y="0"/>
                  </a:moveTo>
                  <a:lnTo>
                    <a:pt x="290861" y="0"/>
                  </a:lnTo>
                  <a:lnTo>
                    <a:pt x="290861" y="1574280"/>
                  </a:lnTo>
                  <a:lnTo>
                    <a:pt x="86381" y="1574280"/>
                  </a:lnTo>
                  <a:cubicBezTo>
                    <a:pt x="38674" y="1574280"/>
                    <a:pt x="0" y="1535606"/>
                    <a:pt x="0" y="1487899"/>
                  </a:cubicBezTo>
                  <a:lnTo>
                    <a:pt x="0" y="86381"/>
                  </a:lnTo>
                  <a:cubicBezTo>
                    <a:pt x="0" y="38674"/>
                    <a:pt x="38674" y="0"/>
                    <a:pt x="8638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p:cNvSpPr/>
            <p:nvPr/>
          </p:nvSpPr>
          <p:spPr>
            <a:xfrm>
              <a:off x="1593230" y="4293812"/>
              <a:ext cx="4051300" cy="978729"/>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grpSp>
        <p:nvGrpSpPr>
          <p:cNvPr id="22" name="Group 21"/>
          <p:cNvGrpSpPr/>
          <p:nvPr/>
        </p:nvGrpSpPr>
        <p:grpSpPr>
          <a:xfrm>
            <a:off x="8820781" y="6083004"/>
            <a:ext cx="2823530" cy="523220"/>
            <a:chOff x="7113588" y="6083004"/>
            <a:chExt cx="2823530" cy="523220"/>
          </a:xfrm>
        </p:grpSpPr>
        <p:sp>
          <p:nvSpPr>
            <p:cNvPr id="23" name="TextBox 22"/>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 name="TextBox 2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grpSp>
        <p:nvGrpSpPr>
          <p:cNvPr id="31" name="Group 30"/>
          <p:cNvGrpSpPr/>
          <p:nvPr/>
        </p:nvGrpSpPr>
        <p:grpSpPr>
          <a:xfrm>
            <a:off x="6259512" y="3996036"/>
            <a:ext cx="4914901" cy="1574280"/>
            <a:chOff x="1015999" y="3996036"/>
            <a:chExt cx="4914901" cy="1574280"/>
          </a:xfrm>
        </p:grpSpPr>
        <p:sp>
          <p:nvSpPr>
            <p:cNvPr id="32" name="Rounded Rectangle 31"/>
            <p:cNvSpPr/>
            <p:nvPr/>
          </p:nvSpPr>
          <p:spPr>
            <a:xfrm>
              <a:off x="1015999" y="3996036"/>
              <a:ext cx="4914901" cy="1574280"/>
            </a:xfrm>
            <a:prstGeom prst="roundRect">
              <a:avLst>
                <a:gd name="adj" fmla="val 5487"/>
              </a:avLst>
            </a:prstGeom>
            <a:solidFill>
              <a:schemeClr val="bg1"/>
            </a:solidFill>
            <a:ln>
              <a:noFill/>
            </a:ln>
            <a:effectLst>
              <a:outerShdw blurRad="495300" dist="6477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Freeform 32"/>
            <p:cNvSpPr/>
            <p:nvPr/>
          </p:nvSpPr>
          <p:spPr>
            <a:xfrm>
              <a:off x="1016000" y="3996036"/>
              <a:ext cx="290861" cy="1574280"/>
            </a:xfrm>
            <a:custGeom>
              <a:avLst/>
              <a:gdLst>
                <a:gd name="connsiteX0" fmla="*/ 86381 w 290861"/>
                <a:gd name="connsiteY0" fmla="*/ 0 h 1574280"/>
                <a:gd name="connsiteX1" fmla="*/ 290861 w 290861"/>
                <a:gd name="connsiteY1" fmla="*/ 0 h 1574280"/>
                <a:gd name="connsiteX2" fmla="*/ 290861 w 290861"/>
                <a:gd name="connsiteY2" fmla="*/ 1574280 h 1574280"/>
                <a:gd name="connsiteX3" fmla="*/ 86381 w 290861"/>
                <a:gd name="connsiteY3" fmla="*/ 1574280 h 1574280"/>
                <a:gd name="connsiteX4" fmla="*/ 0 w 290861"/>
                <a:gd name="connsiteY4" fmla="*/ 1487899 h 1574280"/>
                <a:gd name="connsiteX5" fmla="*/ 0 w 290861"/>
                <a:gd name="connsiteY5" fmla="*/ 86381 h 1574280"/>
                <a:gd name="connsiteX6" fmla="*/ 86381 w 290861"/>
                <a:gd name="connsiteY6" fmla="*/ 0 h 157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861" h="1574280">
                  <a:moveTo>
                    <a:pt x="86381" y="0"/>
                  </a:moveTo>
                  <a:lnTo>
                    <a:pt x="290861" y="0"/>
                  </a:lnTo>
                  <a:lnTo>
                    <a:pt x="290861" y="1574280"/>
                  </a:lnTo>
                  <a:lnTo>
                    <a:pt x="86381" y="1574280"/>
                  </a:lnTo>
                  <a:cubicBezTo>
                    <a:pt x="38674" y="1574280"/>
                    <a:pt x="0" y="1535606"/>
                    <a:pt x="0" y="1487899"/>
                  </a:cubicBezTo>
                  <a:lnTo>
                    <a:pt x="0" y="86381"/>
                  </a:lnTo>
                  <a:cubicBezTo>
                    <a:pt x="0" y="38674"/>
                    <a:pt x="38674" y="0"/>
                    <a:pt x="863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4" name="Rectangle 33"/>
            <p:cNvSpPr/>
            <p:nvPr/>
          </p:nvSpPr>
          <p:spPr>
            <a:xfrm>
              <a:off x="1593230" y="4293812"/>
              <a:ext cx="4051300" cy="978729"/>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sp>
        <p:nvSpPr>
          <p:cNvPr id="35" name="TextBox 34"/>
          <p:cNvSpPr txBox="1"/>
          <p:nvPr/>
        </p:nvSpPr>
        <p:spPr>
          <a:xfrm>
            <a:off x="3816382" y="977602"/>
            <a:ext cx="4229043" cy="1862048"/>
          </a:xfrm>
          <a:prstGeom prst="rect">
            <a:avLst/>
          </a:prstGeom>
          <a:noFill/>
        </p:spPr>
        <p:txBody>
          <a:bodyPr wrap="none" rtlCol="0">
            <a:spAutoFit/>
          </a:bodyPr>
          <a:lstStyle/>
          <a:p>
            <a:pPr algn="ctr"/>
            <a:r>
              <a:rPr lang="en-US" sz="11500">
                <a:solidFill>
                  <a:schemeClr val="accent6"/>
                </a:solidFill>
                <a:latin typeface="Reey" panose="00000500000000000000" pitchFamily="50" charset="0"/>
              </a:rPr>
              <a:t>Story</a:t>
            </a:r>
            <a:endParaRPr lang="en-US" sz="5400">
              <a:solidFill>
                <a:schemeClr val="accent6"/>
              </a:solidFill>
              <a:latin typeface="Reey" panose="00000500000000000000" pitchFamily="50" charset="0"/>
            </a:endParaRPr>
          </a:p>
        </p:txBody>
      </p:sp>
      <p:sp>
        <p:nvSpPr>
          <p:cNvPr id="36" name="TextBox 35"/>
          <p:cNvSpPr txBox="1"/>
          <p:nvPr/>
        </p:nvSpPr>
        <p:spPr>
          <a:xfrm>
            <a:off x="4438650" y="1228456"/>
            <a:ext cx="1565624" cy="584775"/>
          </a:xfrm>
          <a:prstGeom prst="rect">
            <a:avLst/>
          </a:prstGeom>
          <a:noFill/>
        </p:spPr>
        <p:txBody>
          <a:bodyPr wrap="square" rtlCol="0">
            <a:spAutoFit/>
          </a:bodyPr>
          <a:lstStyle/>
          <a:p>
            <a:pPr algn="ctr"/>
            <a:r>
              <a:rPr lang="en-US" sz="3200">
                <a:solidFill>
                  <a:schemeClr val="bg1"/>
                </a:solidFill>
              </a:rPr>
              <a:t>The</a:t>
            </a:r>
          </a:p>
        </p:txBody>
      </p:sp>
    </p:spTree>
    <p:extLst>
      <p:ext uri="{BB962C8B-B14F-4D97-AF65-F5344CB8AC3E}">
        <p14:creationId xmlns:p14="http://schemas.microsoft.com/office/powerpoint/2010/main" val="268462307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6BA38D32-317E-4C5E-86FD-8BA941E1608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0563" r="20563"/>
          <a:stretch>
            <a:fillRect/>
          </a:stretch>
        </p:blipFill>
        <p:spPr/>
      </p:pic>
      <p:sp>
        <p:nvSpPr>
          <p:cNvPr id="4" name="TextBox 3"/>
          <p:cNvSpPr txBox="1"/>
          <p:nvPr/>
        </p:nvSpPr>
        <p:spPr>
          <a:xfrm>
            <a:off x="1019174" y="1351508"/>
            <a:ext cx="4062413" cy="4154984"/>
          </a:xfrm>
          <a:prstGeom prst="rect">
            <a:avLst/>
          </a:prstGeom>
          <a:noFill/>
        </p:spPr>
        <p:txBody>
          <a:bodyPr wrap="square" rtlCol="0">
            <a:spAutoFit/>
          </a:bodyPr>
          <a:lstStyle/>
          <a:p>
            <a:pPr algn="ctr"/>
            <a:r>
              <a:rPr lang="en-US" sz="4400" b="1">
                <a:solidFill>
                  <a:schemeClr val="bg1"/>
                </a:solidFill>
              </a:rPr>
              <a:t>Growth begins when we start to accept our own weakness</a:t>
            </a:r>
          </a:p>
        </p:txBody>
      </p:sp>
      <p:grpSp>
        <p:nvGrpSpPr>
          <p:cNvPr id="14" name="Group 13"/>
          <p:cNvGrpSpPr/>
          <p:nvPr/>
        </p:nvGrpSpPr>
        <p:grpSpPr>
          <a:xfrm>
            <a:off x="8820781" y="6083004"/>
            <a:ext cx="2823530" cy="523220"/>
            <a:chOff x="7113588" y="6083004"/>
            <a:chExt cx="2823530" cy="523220"/>
          </a:xfrm>
        </p:grpSpPr>
        <p:sp>
          <p:nvSpPr>
            <p:cNvPr id="15" name="TextBox 14"/>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6" name="TextBox 15"/>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11" name="Title 1"/>
          <p:cNvSpPr txBox="1">
            <a:spLocks/>
          </p:cNvSpPr>
          <p:nvPr/>
        </p:nvSpPr>
        <p:spPr>
          <a:xfrm>
            <a:off x="7620000" y="2144033"/>
            <a:ext cx="3048001" cy="2569934"/>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bg1"/>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a:p>
            <a:r>
              <a:rPr lang="en-US">
                <a:solidFill>
                  <a:schemeClr val="bg1"/>
                </a:solidFill>
              </a:rPr>
              <a:t>Orci varius natoque penatibus et magnis dis parturient montes, nascetur ridiculus mus. Vivamus in lorem in odio tristique ultricies id vitae odio. Vestibulum sed sem suscipit dui luctus consequat quis sed justo. </a:t>
            </a:r>
          </a:p>
        </p:txBody>
      </p:sp>
      <p:sp>
        <p:nvSpPr>
          <p:cNvPr id="13" name="TextBox 12"/>
          <p:cNvSpPr txBox="1"/>
          <p:nvPr/>
        </p:nvSpPr>
        <p:spPr>
          <a:xfrm>
            <a:off x="6715625" y="1351508"/>
            <a:ext cx="2818400" cy="646331"/>
          </a:xfrm>
          <a:prstGeom prst="rect">
            <a:avLst/>
          </a:prstGeom>
          <a:noFill/>
        </p:spPr>
        <p:txBody>
          <a:bodyPr wrap="none" rtlCol="0">
            <a:spAutoFit/>
          </a:bodyPr>
          <a:lstStyle/>
          <a:p>
            <a:pPr algn="ctr"/>
            <a:r>
              <a:rPr lang="en-US" sz="3600">
                <a:solidFill>
                  <a:schemeClr val="bg1"/>
                </a:solidFill>
                <a:latin typeface="Reey" panose="00000500000000000000" pitchFamily="50" charset="0"/>
              </a:rPr>
              <a:t>Be brave.</a:t>
            </a:r>
            <a:endParaRPr lang="en-US" sz="1400">
              <a:solidFill>
                <a:schemeClr val="bg1"/>
              </a:solidFill>
              <a:latin typeface="Reey" panose="00000500000000000000" pitchFamily="50" charset="0"/>
            </a:endParaRPr>
          </a:p>
        </p:txBody>
      </p:sp>
    </p:spTree>
    <p:extLst>
      <p:ext uri="{BB962C8B-B14F-4D97-AF65-F5344CB8AC3E}">
        <p14:creationId xmlns:p14="http://schemas.microsoft.com/office/powerpoint/2010/main" val="163330883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ED466C08-B6B4-4064-AC96-EDCE3D7A3FB0}"/>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0368" r="10368"/>
          <a:stretch>
            <a:fillRect/>
          </a:stretch>
        </p:blipFill>
        <p:spPr/>
      </p:pic>
      <p:grpSp>
        <p:nvGrpSpPr>
          <p:cNvPr id="20" name="Group 19"/>
          <p:cNvGrpSpPr/>
          <p:nvPr/>
        </p:nvGrpSpPr>
        <p:grpSpPr>
          <a:xfrm>
            <a:off x="8820781" y="6083004"/>
            <a:ext cx="2823530" cy="523220"/>
            <a:chOff x="7113588" y="6083004"/>
            <a:chExt cx="2823530" cy="523220"/>
          </a:xfrm>
        </p:grpSpPr>
        <p:sp>
          <p:nvSpPr>
            <p:cNvPr id="21" name="TextBox 20"/>
            <p:cNvSpPr txBox="1"/>
            <p:nvPr/>
          </p:nvSpPr>
          <p:spPr>
            <a:xfrm>
              <a:off x="7113588" y="6083004"/>
              <a:ext cx="1199367" cy="523220"/>
            </a:xfrm>
            <a:prstGeom prst="rect">
              <a:avLst/>
            </a:prstGeom>
            <a:noFill/>
          </p:spPr>
          <p:txBody>
            <a:bodyPr wrap="none" rtlCol="0" anchor="ctr">
              <a:spAutoFit/>
            </a:bodyPr>
            <a:lstStyle/>
            <a:p>
              <a:r>
                <a:rPr lang="en-US" sz="2800" b="1">
                  <a:solidFill>
                    <a:schemeClr val="bg1"/>
                  </a:solidFill>
                </a:rPr>
                <a:t>Xapa</a:t>
              </a:r>
            </a:p>
          </p:txBody>
        </p:sp>
        <p:sp>
          <p:nvSpPr>
            <p:cNvPr id="22" name="TextBox 21"/>
            <p:cNvSpPr txBox="1"/>
            <p:nvPr/>
          </p:nvSpPr>
          <p:spPr>
            <a:xfrm>
              <a:off x="8312955" y="6221504"/>
              <a:ext cx="1624163" cy="246221"/>
            </a:xfrm>
            <a:prstGeom prst="rect">
              <a:avLst/>
            </a:prstGeom>
            <a:noFill/>
          </p:spPr>
          <p:txBody>
            <a:bodyPr wrap="none" rtlCol="0" anchor="ctr">
              <a:spAutoFit/>
            </a:bodyPr>
            <a:lstStyle/>
            <a:p>
              <a:r>
                <a:rPr lang="en-US" sz="1000">
                  <a:solidFill>
                    <a:schemeClr val="bg1"/>
                  </a:solidFill>
                </a:rPr>
                <a:t>Presentation Template</a:t>
              </a:r>
            </a:p>
          </p:txBody>
        </p:sp>
      </p:grpSp>
      <p:sp>
        <p:nvSpPr>
          <p:cNvPr id="33" name="Rectangle 32"/>
          <p:cNvSpPr/>
          <p:nvPr/>
        </p:nvSpPr>
        <p:spPr>
          <a:xfrm>
            <a:off x="4062413" y="5204053"/>
            <a:ext cx="305117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34" name="Title 1"/>
          <p:cNvSpPr txBox="1">
            <a:spLocks/>
          </p:cNvSpPr>
          <p:nvPr/>
        </p:nvSpPr>
        <p:spPr>
          <a:xfrm>
            <a:off x="4062413" y="4913800"/>
            <a:ext cx="3051175"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Follow the storm</a:t>
            </a:r>
          </a:p>
        </p:txBody>
      </p:sp>
      <p:sp>
        <p:nvSpPr>
          <p:cNvPr id="39" name="TextBox 38"/>
          <p:cNvSpPr txBox="1"/>
          <p:nvPr/>
        </p:nvSpPr>
        <p:spPr>
          <a:xfrm>
            <a:off x="4065190" y="1250059"/>
            <a:ext cx="4061620" cy="3416320"/>
          </a:xfrm>
          <a:prstGeom prst="rect">
            <a:avLst/>
          </a:prstGeom>
          <a:noFill/>
        </p:spPr>
        <p:txBody>
          <a:bodyPr wrap="square" rtlCol="0">
            <a:spAutoFit/>
          </a:bodyPr>
          <a:lstStyle/>
          <a:p>
            <a:r>
              <a:rPr lang="en-US" sz="5400" b="1">
                <a:solidFill>
                  <a:schemeClr val="bg1"/>
                </a:solidFill>
              </a:rPr>
              <a:t>The journey is never ending</a:t>
            </a:r>
          </a:p>
        </p:txBody>
      </p:sp>
      <p:sp>
        <p:nvSpPr>
          <p:cNvPr id="40" name="TextBox 39"/>
          <p:cNvSpPr txBox="1"/>
          <p:nvPr/>
        </p:nvSpPr>
        <p:spPr>
          <a:xfrm>
            <a:off x="5478198" y="960709"/>
            <a:ext cx="3389069"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Bold</a:t>
            </a:r>
            <a:endParaRPr lang="en-US" sz="3600">
              <a:solidFill>
                <a:schemeClr val="accent6"/>
              </a:solidFill>
              <a:latin typeface="Reey" panose="00000500000000000000" pitchFamily="50" charset="0"/>
            </a:endParaRPr>
          </a:p>
        </p:txBody>
      </p:sp>
      <p:pic>
        <p:nvPicPr>
          <p:cNvPr id="11" name="图片占位符 10">
            <a:extLst>
              <a:ext uri="{FF2B5EF4-FFF2-40B4-BE49-F238E27FC236}">
                <a16:creationId xmlns:a16="http://schemas.microsoft.com/office/drawing/2014/main" id="{90D78137-99D3-403B-92A0-6148DB258BC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32500" r="32500"/>
          <a:stretch>
            <a:fillRect/>
          </a:stretch>
        </p:blipFill>
        <p:spPr/>
      </p:pic>
    </p:spTree>
    <p:extLst>
      <p:ext uri="{BB962C8B-B14F-4D97-AF65-F5344CB8AC3E}">
        <p14:creationId xmlns:p14="http://schemas.microsoft.com/office/powerpoint/2010/main" val="200896918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00000">
              <a:schemeClr val="accent1"/>
            </a:gs>
            <a:gs pos="0">
              <a:srgbClr val="374165"/>
            </a:gs>
          </a:gsLst>
          <a:lin ang="5400000" scaled="1"/>
        </a:gra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34972310-A201-431E-99EC-B971ADE298E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grpSp>
        <p:nvGrpSpPr>
          <p:cNvPr id="20" name="Group 19"/>
          <p:cNvGrpSpPr/>
          <p:nvPr/>
        </p:nvGrpSpPr>
        <p:grpSpPr>
          <a:xfrm>
            <a:off x="5551488" y="1638560"/>
            <a:ext cx="6092823" cy="1574280"/>
            <a:chOff x="5081587" y="939800"/>
            <a:chExt cx="7913454" cy="2044700"/>
          </a:xfrm>
        </p:grpSpPr>
        <p:sp>
          <p:nvSpPr>
            <p:cNvPr id="16" name="Rounded Rectangle 15"/>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2">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Freeform 18"/>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1" name="Rectangle 10"/>
          <p:cNvSpPr/>
          <p:nvPr/>
        </p:nvSpPr>
        <p:spPr>
          <a:xfrm>
            <a:off x="6295741" y="2047135"/>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24" name="Group 23"/>
          <p:cNvGrpSpPr/>
          <p:nvPr/>
        </p:nvGrpSpPr>
        <p:grpSpPr>
          <a:xfrm>
            <a:off x="5551488" y="3645160"/>
            <a:ext cx="6092823" cy="1574280"/>
            <a:chOff x="5081587" y="939800"/>
            <a:chExt cx="7913454" cy="2044700"/>
          </a:xfrm>
        </p:grpSpPr>
        <p:sp>
          <p:nvSpPr>
            <p:cNvPr id="25" name="Rounded Rectangle 24"/>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Freeform 25"/>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Rectangle 26"/>
          <p:cNvSpPr/>
          <p:nvPr/>
        </p:nvSpPr>
        <p:spPr>
          <a:xfrm>
            <a:off x="6295741" y="4053735"/>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2" name="Group 1"/>
          <p:cNvGrpSpPr/>
          <p:nvPr/>
        </p:nvGrpSpPr>
        <p:grpSpPr>
          <a:xfrm>
            <a:off x="1017587" y="1964035"/>
            <a:ext cx="4064256" cy="2629941"/>
            <a:chOff x="1017587" y="1964035"/>
            <a:chExt cx="4064256" cy="2629941"/>
          </a:xfrm>
        </p:grpSpPr>
        <p:sp>
          <p:nvSpPr>
            <p:cNvPr id="10" name="TextBox 9"/>
            <p:cNvSpPr txBox="1"/>
            <p:nvPr/>
          </p:nvSpPr>
          <p:spPr>
            <a:xfrm>
              <a:off x="1017587" y="2839650"/>
              <a:ext cx="4060825" cy="1754326"/>
            </a:xfrm>
            <a:prstGeom prst="rect">
              <a:avLst/>
            </a:prstGeom>
            <a:noFill/>
          </p:spPr>
          <p:txBody>
            <a:bodyPr wrap="square" rtlCol="0">
              <a:spAutoFit/>
            </a:bodyPr>
            <a:lstStyle/>
            <a:p>
              <a:pPr algn="ctr"/>
              <a:r>
                <a:rPr lang="en-US" sz="5400" b="1">
                  <a:solidFill>
                    <a:schemeClr val="bg1"/>
                  </a:solidFill>
                </a:rPr>
                <a:t>is never ending</a:t>
              </a:r>
            </a:p>
          </p:txBody>
        </p:sp>
        <p:sp>
          <p:nvSpPr>
            <p:cNvPr id="17" name="TextBox 16"/>
            <p:cNvSpPr txBox="1"/>
            <p:nvPr/>
          </p:nvSpPr>
          <p:spPr>
            <a:xfrm>
              <a:off x="1207063" y="2047135"/>
              <a:ext cx="3874780"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Journey</a:t>
              </a:r>
              <a:r>
                <a:rPr lang="en-US" sz="3600">
                  <a:solidFill>
                    <a:schemeClr val="accent6"/>
                  </a:solidFill>
                  <a:latin typeface="Reey" panose="00000500000000000000" pitchFamily="50" charset="0"/>
                </a:rPr>
                <a:t> </a:t>
              </a:r>
            </a:p>
          </p:txBody>
        </p:sp>
        <p:sp>
          <p:nvSpPr>
            <p:cNvPr id="18" name="TextBox 17"/>
            <p:cNvSpPr txBox="1"/>
            <p:nvPr/>
          </p:nvSpPr>
          <p:spPr>
            <a:xfrm>
              <a:off x="2496789" y="1964035"/>
              <a:ext cx="1565624" cy="461665"/>
            </a:xfrm>
            <a:prstGeom prst="rect">
              <a:avLst/>
            </a:prstGeom>
            <a:noFill/>
          </p:spPr>
          <p:txBody>
            <a:bodyPr wrap="square" rtlCol="0">
              <a:spAutoFit/>
            </a:bodyPr>
            <a:lstStyle/>
            <a:p>
              <a:pPr algn="ctr"/>
              <a:r>
                <a:rPr lang="en-US" sz="2400">
                  <a:solidFill>
                    <a:schemeClr val="bg1"/>
                  </a:solidFill>
                </a:rPr>
                <a:t>The</a:t>
              </a:r>
            </a:p>
          </p:txBody>
        </p:sp>
      </p:grpSp>
      <p:grpSp>
        <p:nvGrpSpPr>
          <p:cNvPr id="22" name="Group 21"/>
          <p:cNvGrpSpPr/>
          <p:nvPr/>
        </p:nvGrpSpPr>
        <p:grpSpPr>
          <a:xfrm>
            <a:off x="8820781" y="6083004"/>
            <a:ext cx="2823530" cy="523220"/>
            <a:chOff x="7113588" y="6083004"/>
            <a:chExt cx="2823530" cy="523220"/>
          </a:xfrm>
        </p:grpSpPr>
        <p:sp>
          <p:nvSpPr>
            <p:cNvPr id="23" name="TextBox 22"/>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 name="TextBox 2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151933528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a:extLst>
              <a:ext uri="{FF2B5EF4-FFF2-40B4-BE49-F238E27FC236}">
                <a16:creationId xmlns:a16="http://schemas.microsoft.com/office/drawing/2014/main" id="{7986A9E8-B237-4F14-9A7B-5268BE461C2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1465" b="11465"/>
          <a:stretch>
            <a:fillRect/>
          </a:stretch>
        </p:blipFill>
        <p:spPr/>
      </p:pic>
      <p:sp>
        <p:nvSpPr>
          <p:cNvPr id="5" name="TextBox 4"/>
          <p:cNvSpPr txBox="1"/>
          <p:nvPr/>
        </p:nvSpPr>
        <p:spPr>
          <a:xfrm>
            <a:off x="7113588" y="873428"/>
            <a:ext cx="4060825" cy="2062103"/>
          </a:xfrm>
          <a:prstGeom prst="rect">
            <a:avLst/>
          </a:prstGeom>
          <a:noFill/>
        </p:spPr>
        <p:txBody>
          <a:bodyPr wrap="square" rtlCol="0">
            <a:spAutoFit/>
          </a:bodyPr>
          <a:lstStyle/>
          <a:p>
            <a:r>
              <a:rPr lang="en-US" sz="3200" b="1">
                <a:solidFill>
                  <a:schemeClr val="bg1"/>
                </a:solidFill>
              </a:rPr>
              <a:t>Growth begins when we start to accept our own weakness</a:t>
            </a:r>
          </a:p>
        </p:txBody>
      </p:sp>
      <p:grpSp>
        <p:nvGrpSpPr>
          <p:cNvPr id="6" name="Group 5"/>
          <p:cNvGrpSpPr/>
          <p:nvPr/>
        </p:nvGrpSpPr>
        <p:grpSpPr>
          <a:xfrm>
            <a:off x="7113588" y="3282060"/>
            <a:ext cx="4062413" cy="1029810"/>
            <a:chOff x="1019175" y="4820575"/>
            <a:chExt cx="4062413" cy="1029810"/>
          </a:xfrm>
          <a:effectLst>
            <a:outerShdw blurRad="342900" dist="419100" dir="5400000" sx="80000" sy="80000" algn="t" rotWithShape="0">
              <a:prstClr val="black">
                <a:alpha val="40000"/>
              </a:prstClr>
            </a:outerShdw>
          </a:effectLst>
        </p:grpSpPr>
        <p:sp>
          <p:nvSpPr>
            <p:cNvPr id="7" name="Rounded Rectangle 6"/>
            <p:cNvSpPr/>
            <p:nvPr/>
          </p:nvSpPr>
          <p:spPr>
            <a:xfrm>
              <a:off x="1019175" y="4820575"/>
              <a:ext cx="4062413" cy="1029809"/>
            </a:xfrm>
            <a:prstGeom prst="roundRect">
              <a:avLst>
                <a:gd name="adj" fmla="val 8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Freeform 7"/>
            <p:cNvSpPr/>
            <p:nvPr/>
          </p:nvSpPr>
          <p:spPr>
            <a:xfrm>
              <a:off x="1019175" y="4820576"/>
              <a:ext cx="271066" cy="1029809"/>
            </a:xfrm>
            <a:custGeom>
              <a:avLst/>
              <a:gdLst>
                <a:gd name="connsiteX0" fmla="*/ 91735 w 271066"/>
                <a:gd name="connsiteY0" fmla="*/ 0 h 1029809"/>
                <a:gd name="connsiteX1" fmla="*/ 271066 w 271066"/>
                <a:gd name="connsiteY1" fmla="*/ 0 h 1029809"/>
                <a:gd name="connsiteX2" fmla="*/ 271066 w 271066"/>
                <a:gd name="connsiteY2" fmla="*/ 1029809 h 1029809"/>
                <a:gd name="connsiteX3" fmla="*/ 91735 w 271066"/>
                <a:gd name="connsiteY3" fmla="*/ 1029809 h 1029809"/>
                <a:gd name="connsiteX4" fmla="*/ 0 w 271066"/>
                <a:gd name="connsiteY4" fmla="*/ 938074 h 1029809"/>
                <a:gd name="connsiteX5" fmla="*/ 0 w 271066"/>
                <a:gd name="connsiteY5" fmla="*/ 91735 h 1029809"/>
                <a:gd name="connsiteX6" fmla="*/ 91735 w 271066"/>
                <a:gd name="connsiteY6" fmla="*/ 0 h 102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66" h="1029809">
                  <a:moveTo>
                    <a:pt x="91735" y="0"/>
                  </a:moveTo>
                  <a:lnTo>
                    <a:pt x="271066" y="0"/>
                  </a:lnTo>
                  <a:lnTo>
                    <a:pt x="271066" y="1029809"/>
                  </a:lnTo>
                  <a:lnTo>
                    <a:pt x="91735" y="1029809"/>
                  </a:lnTo>
                  <a:cubicBezTo>
                    <a:pt x="41071" y="1029809"/>
                    <a:pt x="0" y="988738"/>
                    <a:pt x="0" y="938074"/>
                  </a:cubicBezTo>
                  <a:lnTo>
                    <a:pt x="0" y="91735"/>
                  </a:lnTo>
                  <a:cubicBezTo>
                    <a:pt x="0" y="41071"/>
                    <a:pt x="41071" y="0"/>
                    <a:pt x="9173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 name="Rectangle 8"/>
          <p:cNvSpPr/>
          <p:nvPr/>
        </p:nvSpPr>
        <p:spPr>
          <a:xfrm>
            <a:off x="7708083" y="3473799"/>
            <a:ext cx="3162515" cy="646331"/>
          </a:xfrm>
          <a:prstGeom prst="rect">
            <a:avLst/>
          </a:prstGeom>
        </p:spPr>
        <p:txBody>
          <a:bodyPr wrap="square">
            <a:spAutoFit/>
          </a:bodyPr>
          <a:lstStyle/>
          <a:p>
            <a:pPr>
              <a:lnSpc>
                <a:spcPct val="120000"/>
              </a:lnSpc>
              <a:spcAft>
                <a:spcPts val="600"/>
              </a:spcAft>
            </a:pPr>
            <a:r>
              <a:rPr lang="en-US" sz="1000">
                <a:solidFill>
                  <a:schemeClr val="accent1"/>
                </a:solidFill>
                <a:ea typeface="Karla" pitchFamily="2" charset="0"/>
                <a:cs typeface="Open Sans" panose="020B0606030504020204" pitchFamily="34" charset="0"/>
              </a:rPr>
              <a:t>Fusce a felis porta, ultrices arcu eu, ultricies magna. Aliquam sed ipsum maximus est euismod dignissim.</a:t>
            </a:r>
          </a:p>
        </p:txBody>
      </p:sp>
      <p:grpSp>
        <p:nvGrpSpPr>
          <p:cNvPr id="10" name="Group 9"/>
          <p:cNvGrpSpPr/>
          <p:nvPr/>
        </p:nvGrpSpPr>
        <p:grpSpPr>
          <a:xfrm>
            <a:off x="7113588" y="4658398"/>
            <a:ext cx="4062413" cy="1029810"/>
            <a:chOff x="1019175" y="4820575"/>
            <a:chExt cx="4062413" cy="1029810"/>
          </a:xfrm>
          <a:effectLst>
            <a:outerShdw blurRad="342900" dist="419100" dir="5400000" sx="80000" sy="80000" algn="t" rotWithShape="0">
              <a:prstClr val="black">
                <a:alpha val="40000"/>
              </a:prstClr>
            </a:outerShdw>
          </a:effectLst>
        </p:grpSpPr>
        <p:sp>
          <p:nvSpPr>
            <p:cNvPr id="11" name="Rounded Rectangle 10"/>
            <p:cNvSpPr/>
            <p:nvPr/>
          </p:nvSpPr>
          <p:spPr>
            <a:xfrm>
              <a:off x="1019175" y="4820575"/>
              <a:ext cx="4062413" cy="1029809"/>
            </a:xfrm>
            <a:prstGeom prst="roundRect">
              <a:avLst>
                <a:gd name="adj" fmla="val 8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eform 11"/>
            <p:cNvSpPr/>
            <p:nvPr/>
          </p:nvSpPr>
          <p:spPr>
            <a:xfrm>
              <a:off x="1019175" y="4820576"/>
              <a:ext cx="271066" cy="1029809"/>
            </a:xfrm>
            <a:custGeom>
              <a:avLst/>
              <a:gdLst>
                <a:gd name="connsiteX0" fmla="*/ 91735 w 271066"/>
                <a:gd name="connsiteY0" fmla="*/ 0 h 1029809"/>
                <a:gd name="connsiteX1" fmla="*/ 271066 w 271066"/>
                <a:gd name="connsiteY1" fmla="*/ 0 h 1029809"/>
                <a:gd name="connsiteX2" fmla="*/ 271066 w 271066"/>
                <a:gd name="connsiteY2" fmla="*/ 1029809 h 1029809"/>
                <a:gd name="connsiteX3" fmla="*/ 91735 w 271066"/>
                <a:gd name="connsiteY3" fmla="*/ 1029809 h 1029809"/>
                <a:gd name="connsiteX4" fmla="*/ 0 w 271066"/>
                <a:gd name="connsiteY4" fmla="*/ 938074 h 1029809"/>
                <a:gd name="connsiteX5" fmla="*/ 0 w 271066"/>
                <a:gd name="connsiteY5" fmla="*/ 91735 h 1029809"/>
                <a:gd name="connsiteX6" fmla="*/ 91735 w 271066"/>
                <a:gd name="connsiteY6" fmla="*/ 0 h 102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66" h="1029809">
                  <a:moveTo>
                    <a:pt x="91735" y="0"/>
                  </a:moveTo>
                  <a:lnTo>
                    <a:pt x="271066" y="0"/>
                  </a:lnTo>
                  <a:lnTo>
                    <a:pt x="271066" y="1029809"/>
                  </a:lnTo>
                  <a:lnTo>
                    <a:pt x="91735" y="1029809"/>
                  </a:lnTo>
                  <a:cubicBezTo>
                    <a:pt x="41071" y="1029809"/>
                    <a:pt x="0" y="988738"/>
                    <a:pt x="0" y="938074"/>
                  </a:cubicBezTo>
                  <a:lnTo>
                    <a:pt x="0" y="91735"/>
                  </a:lnTo>
                  <a:cubicBezTo>
                    <a:pt x="0" y="41071"/>
                    <a:pt x="41071" y="0"/>
                    <a:pt x="917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3" name="Rectangle 12"/>
          <p:cNvSpPr/>
          <p:nvPr/>
        </p:nvSpPr>
        <p:spPr>
          <a:xfrm>
            <a:off x="7708083" y="4850137"/>
            <a:ext cx="3162515" cy="646331"/>
          </a:xfrm>
          <a:prstGeom prst="rect">
            <a:avLst/>
          </a:prstGeom>
        </p:spPr>
        <p:txBody>
          <a:bodyPr wrap="square">
            <a:spAutoFit/>
          </a:bodyPr>
          <a:lstStyle/>
          <a:p>
            <a:pPr>
              <a:lnSpc>
                <a:spcPct val="120000"/>
              </a:lnSpc>
              <a:spcAft>
                <a:spcPts val="600"/>
              </a:spcAft>
            </a:pPr>
            <a:r>
              <a:rPr lang="en-US" sz="1000">
                <a:solidFill>
                  <a:schemeClr val="accent1"/>
                </a:solidFill>
                <a:ea typeface="Karla" pitchFamily="2" charset="0"/>
                <a:cs typeface="Open Sans" panose="020B0606030504020204" pitchFamily="34" charset="0"/>
              </a:rPr>
              <a:t>Fusce a felis porta, ultrices arcu eu, ultricies magna. Aliquam sed ipsum maximus est euismod dignissim.</a:t>
            </a:r>
          </a:p>
        </p:txBody>
      </p:sp>
      <p:grpSp>
        <p:nvGrpSpPr>
          <p:cNvPr id="14" name="Group 13"/>
          <p:cNvGrpSpPr/>
          <p:nvPr/>
        </p:nvGrpSpPr>
        <p:grpSpPr>
          <a:xfrm>
            <a:off x="8820781" y="6083004"/>
            <a:ext cx="2823530" cy="523220"/>
            <a:chOff x="7113588" y="6083004"/>
            <a:chExt cx="2823530" cy="523220"/>
          </a:xfrm>
        </p:grpSpPr>
        <p:sp>
          <p:nvSpPr>
            <p:cNvPr id="15" name="TextBox 14"/>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6" name="TextBox 15"/>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18" name="TextBox 17"/>
          <p:cNvSpPr txBox="1"/>
          <p:nvPr/>
        </p:nvSpPr>
        <p:spPr>
          <a:xfrm>
            <a:off x="1403542" y="2258082"/>
            <a:ext cx="4229043" cy="1862048"/>
          </a:xfrm>
          <a:prstGeom prst="rect">
            <a:avLst/>
          </a:prstGeom>
          <a:noFill/>
        </p:spPr>
        <p:txBody>
          <a:bodyPr wrap="none" rtlCol="0">
            <a:spAutoFit/>
          </a:bodyPr>
          <a:lstStyle/>
          <a:p>
            <a:pPr algn="ctr"/>
            <a:r>
              <a:rPr lang="en-US" sz="11500">
                <a:solidFill>
                  <a:schemeClr val="accent6"/>
                </a:solidFill>
                <a:latin typeface="Reey" panose="00000500000000000000" pitchFamily="50" charset="0"/>
              </a:rPr>
              <a:t>Story</a:t>
            </a:r>
            <a:endParaRPr lang="en-US" sz="5400">
              <a:solidFill>
                <a:schemeClr val="accent6"/>
              </a:solidFill>
              <a:latin typeface="Reey" panose="00000500000000000000" pitchFamily="50" charset="0"/>
            </a:endParaRPr>
          </a:p>
        </p:txBody>
      </p:sp>
      <p:sp>
        <p:nvSpPr>
          <p:cNvPr id="19" name="TextBox 18"/>
          <p:cNvSpPr txBox="1"/>
          <p:nvPr/>
        </p:nvSpPr>
        <p:spPr>
          <a:xfrm>
            <a:off x="2025810" y="2508936"/>
            <a:ext cx="1565624" cy="584775"/>
          </a:xfrm>
          <a:prstGeom prst="rect">
            <a:avLst/>
          </a:prstGeom>
          <a:noFill/>
        </p:spPr>
        <p:txBody>
          <a:bodyPr wrap="square" rtlCol="0">
            <a:spAutoFit/>
          </a:bodyPr>
          <a:lstStyle/>
          <a:p>
            <a:pPr algn="ctr"/>
            <a:r>
              <a:rPr lang="en-US" sz="3200">
                <a:solidFill>
                  <a:schemeClr val="bg1"/>
                </a:solidFill>
              </a:rPr>
              <a:t>The</a:t>
            </a:r>
          </a:p>
        </p:txBody>
      </p:sp>
    </p:spTree>
    <p:extLst>
      <p:ext uri="{BB962C8B-B14F-4D97-AF65-F5344CB8AC3E}">
        <p14:creationId xmlns:p14="http://schemas.microsoft.com/office/powerpoint/2010/main" val="252162190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4F044E1A-84B2-417F-B6EF-D9D375E90C8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700" b="7700"/>
          <a:stretch>
            <a:fillRect/>
          </a:stretch>
        </p:blipFill>
        <p:spPr/>
      </p:pic>
      <p:sp>
        <p:nvSpPr>
          <p:cNvPr id="5" name="Rounded Rectangle 4"/>
          <p:cNvSpPr/>
          <p:nvPr/>
        </p:nvSpPr>
        <p:spPr>
          <a:xfrm>
            <a:off x="1018381" y="910772"/>
            <a:ext cx="10155238" cy="5036457"/>
          </a:xfrm>
          <a:prstGeom prst="roundRect">
            <a:avLst>
              <a:gd name="adj" fmla="val 2258"/>
            </a:avLst>
          </a:prstGeom>
          <a:solidFill>
            <a:schemeClr val="bg1"/>
          </a:solidFill>
          <a:ln>
            <a:noFill/>
          </a:ln>
          <a:effectLst>
            <a:outerShdw blurRad="393700" dist="13335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txBox="1">
            <a:spLocks/>
          </p:cNvSpPr>
          <p:nvPr/>
        </p:nvSpPr>
        <p:spPr>
          <a:xfrm>
            <a:off x="4504190" y="2376262"/>
            <a:ext cx="2827112" cy="2754600"/>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accent2"/>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a:p>
            <a:r>
              <a:rPr lang="en-US">
                <a:solidFill>
                  <a:schemeClr val="accent2"/>
                </a:solidFill>
              </a:rPr>
              <a:t>Orci varius natoque penatibus et magnis dis parturient montes, nascetur ridiculus mus. Vivamus in lorem in odio tristique ultricies id vitae odio. Vestibulum sed sem suscipit dui luctus consequat quis sed justo. </a:t>
            </a:r>
          </a:p>
        </p:txBody>
      </p:sp>
      <p:sp>
        <p:nvSpPr>
          <p:cNvPr id="8" name="Title 1"/>
          <p:cNvSpPr txBox="1">
            <a:spLocks/>
          </p:cNvSpPr>
          <p:nvPr/>
        </p:nvSpPr>
        <p:spPr>
          <a:xfrm>
            <a:off x="7553777" y="2376262"/>
            <a:ext cx="2827112" cy="1569660"/>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accent2"/>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p:txBody>
      </p:sp>
      <p:pic>
        <p:nvPicPr>
          <p:cNvPr id="15" name="Picture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8381" y="910774"/>
            <a:ext cx="3044032" cy="5036457"/>
          </a:xfrm>
          <a:custGeom>
            <a:avLst/>
            <a:gdLst>
              <a:gd name="connsiteX0" fmla="*/ 113723 w 3044032"/>
              <a:gd name="connsiteY0" fmla="*/ 0 h 5036457"/>
              <a:gd name="connsiteX1" fmla="*/ 3044032 w 3044032"/>
              <a:gd name="connsiteY1" fmla="*/ 0 h 5036457"/>
              <a:gd name="connsiteX2" fmla="*/ 3044032 w 3044032"/>
              <a:gd name="connsiteY2" fmla="*/ 5036457 h 5036457"/>
              <a:gd name="connsiteX3" fmla="*/ 113723 w 3044032"/>
              <a:gd name="connsiteY3" fmla="*/ 5036457 h 5036457"/>
              <a:gd name="connsiteX4" fmla="*/ 0 w 3044032"/>
              <a:gd name="connsiteY4" fmla="*/ 4922734 h 5036457"/>
              <a:gd name="connsiteX5" fmla="*/ 0 w 3044032"/>
              <a:gd name="connsiteY5" fmla="*/ 113723 h 5036457"/>
              <a:gd name="connsiteX6" fmla="*/ 113723 w 3044032"/>
              <a:gd name="connsiteY6" fmla="*/ 0 h 503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032" h="5036457">
                <a:moveTo>
                  <a:pt x="113723" y="0"/>
                </a:moveTo>
                <a:lnTo>
                  <a:pt x="3044032" y="0"/>
                </a:lnTo>
                <a:lnTo>
                  <a:pt x="3044032" y="5036457"/>
                </a:lnTo>
                <a:lnTo>
                  <a:pt x="113723" y="5036457"/>
                </a:lnTo>
                <a:cubicBezTo>
                  <a:pt x="50916" y="5036457"/>
                  <a:pt x="0" y="4985541"/>
                  <a:pt x="0" y="4922734"/>
                </a:cubicBezTo>
                <a:lnTo>
                  <a:pt x="0" y="113723"/>
                </a:lnTo>
                <a:cubicBezTo>
                  <a:pt x="0" y="50916"/>
                  <a:pt x="50916" y="0"/>
                  <a:pt x="113723" y="0"/>
                </a:cubicBezTo>
                <a:close/>
              </a:path>
            </a:pathLst>
          </a:custGeom>
        </p:spPr>
      </p:pic>
      <p:grpSp>
        <p:nvGrpSpPr>
          <p:cNvPr id="16" name="Group 15"/>
          <p:cNvGrpSpPr/>
          <p:nvPr/>
        </p:nvGrpSpPr>
        <p:grpSpPr>
          <a:xfrm>
            <a:off x="8820781" y="6083004"/>
            <a:ext cx="2823530" cy="523220"/>
            <a:chOff x="7113588" y="6083004"/>
            <a:chExt cx="2823530" cy="523220"/>
          </a:xfrm>
        </p:grpSpPr>
        <p:sp>
          <p:nvSpPr>
            <p:cNvPr id="17" name="TextBox 16"/>
            <p:cNvSpPr txBox="1"/>
            <p:nvPr/>
          </p:nvSpPr>
          <p:spPr>
            <a:xfrm>
              <a:off x="7113588" y="6083004"/>
              <a:ext cx="1199367" cy="523220"/>
            </a:xfrm>
            <a:prstGeom prst="rect">
              <a:avLst/>
            </a:prstGeom>
            <a:noFill/>
          </p:spPr>
          <p:txBody>
            <a:bodyPr wrap="none" rtlCol="0" anchor="ctr">
              <a:spAutoFit/>
            </a:bodyPr>
            <a:lstStyle/>
            <a:p>
              <a:r>
                <a:rPr lang="en-US" sz="2800" b="1">
                  <a:solidFill>
                    <a:schemeClr val="bg1"/>
                  </a:solidFill>
                </a:rPr>
                <a:t>Xapa</a:t>
              </a:r>
            </a:p>
          </p:txBody>
        </p:sp>
        <p:sp>
          <p:nvSpPr>
            <p:cNvPr id="18" name="TextBox 17"/>
            <p:cNvSpPr txBox="1"/>
            <p:nvPr/>
          </p:nvSpPr>
          <p:spPr>
            <a:xfrm>
              <a:off x="8312955" y="6221504"/>
              <a:ext cx="1624163" cy="246221"/>
            </a:xfrm>
            <a:prstGeom prst="rect">
              <a:avLst/>
            </a:prstGeom>
            <a:noFill/>
          </p:spPr>
          <p:txBody>
            <a:bodyPr wrap="none" rtlCol="0" anchor="ctr">
              <a:spAutoFit/>
            </a:bodyPr>
            <a:lstStyle/>
            <a:p>
              <a:r>
                <a:rPr lang="en-US" sz="1000">
                  <a:solidFill>
                    <a:schemeClr val="bg1"/>
                  </a:solidFill>
                </a:rPr>
                <a:t>Presentation Template</a:t>
              </a:r>
            </a:p>
          </p:txBody>
        </p:sp>
      </p:grpSp>
      <p:pic>
        <p:nvPicPr>
          <p:cNvPr id="13" name="图片占位符 12">
            <a:extLst>
              <a:ext uri="{FF2B5EF4-FFF2-40B4-BE49-F238E27FC236}">
                <a16:creationId xmlns:a16="http://schemas.microsoft.com/office/drawing/2014/main" id="{31A86A17-0269-4E8A-A751-9139082093D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9819" r="29819"/>
          <a:stretch>
            <a:fillRect/>
          </a:stretch>
        </p:blipFill>
        <p:spPr/>
      </p:pic>
      <p:sp>
        <p:nvSpPr>
          <p:cNvPr id="7" name="TextBox 6"/>
          <p:cNvSpPr txBox="1"/>
          <p:nvPr/>
        </p:nvSpPr>
        <p:spPr>
          <a:xfrm>
            <a:off x="3452582" y="1497702"/>
            <a:ext cx="2818400" cy="646331"/>
          </a:xfrm>
          <a:prstGeom prst="rect">
            <a:avLst/>
          </a:prstGeom>
          <a:noFill/>
        </p:spPr>
        <p:txBody>
          <a:bodyPr wrap="none" rtlCol="0">
            <a:spAutoFit/>
          </a:bodyPr>
          <a:lstStyle/>
          <a:p>
            <a:pPr algn="ctr"/>
            <a:r>
              <a:rPr lang="en-US" sz="3600">
                <a:solidFill>
                  <a:schemeClr val="accent2"/>
                </a:solidFill>
                <a:latin typeface="Reey" panose="00000500000000000000" pitchFamily="50" charset="0"/>
              </a:rPr>
              <a:t>Be brave.</a:t>
            </a:r>
            <a:endParaRPr lang="en-US" sz="1400">
              <a:solidFill>
                <a:schemeClr val="accent2"/>
              </a:solidFill>
              <a:latin typeface="Reey" panose="00000500000000000000" pitchFamily="50" charset="0"/>
            </a:endParaRPr>
          </a:p>
        </p:txBody>
      </p:sp>
    </p:spTree>
    <p:extLst>
      <p:ext uri="{BB962C8B-B14F-4D97-AF65-F5344CB8AC3E}">
        <p14:creationId xmlns:p14="http://schemas.microsoft.com/office/powerpoint/2010/main" val="364847432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4574381" y="923276"/>
            <a:ext cx="3043238" cy="4163627"/>
          </a:xfrm>
          <a:prstGeom prst="roundRect">
            <a:avLst>
              <a:gd name="adj" fmla="val 3522"/>
            </a:avLst>
          </a:prstGeom>
          <a:solidFill>
            <a:schemeClr val="bg1"/>
          </a:solidFill>
          <a:ln>
            <a:noFill/>
          </a:ln>
          <a:effectLst>
            <a:outerShdw blurRad="342900" dist="6477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ounded Rectangle 1"/>
          <p:cNvSpPr/>
          <p:nvPr/>
        </p:nvSpPr>
        <p:spPr>
          <a:xfrm>
            <a:off x="1334032" y="923276"/>
            <a:ext cx="3043238" cy="4163627"/>
          </a:xfrm>
          <a:prstGeom prst="roundRect">
            <a:avLst>
              <a:gd name="adj" fmla="val 3522"/>
            </a:avLst>
          </a:prstGeom>
          <a:solidFill>
            <a:schemeClr val="bg1"/>
          </a:solidFill>
          <a:ln>
            <a:noFill/>
          </a:ln>
          <a:effectLst>
            <a:outerShdw blurRad="342900" dist="6477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ounded Rectangle 6"/>
          <p:cNvSpPr/>
          <p:nvPr/>
        </p:nvSpPr>
        <p:spPr>
          <a:xfrm>
            <a:off x="7814731" y="923276"/>
            <a:ext cx="3043238" cy="4163627"/>
          </a:xfrm>
          <a:prstGeom prst="roundRect">
            <a:avLst>
              <a:gd name="adj" fmla="val 3522"/>
            </a:avLst>
          </a:prstGeom>
          <a:solidFill>
            <a:schemeClr val="bg1"/>
          </a:solidFill>
          <a:ln>
            <a:noFill/>
          </a:ln>
          <a:effectLst>
            <a:outerShdw blurRad="342900" dist="6477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itle 1"/>
          <p:cNvSpPr txBox="1">
            <a:spLocks/>
          </p:cNvSpPr>
          <p:nvPr/>
        </p:nvSpPr>
        <p:spPr>
          <a:xfrm>
            <a:off x="2028825" y="5436673"/>
            <a:ext cx="8134350" cy="646331"/>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bg1"/>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p:txBody>
      </p:sp>
      <p:sp>
        <p:nvSpPr>
          <p:cNvPr id="11" name="TextBox 10"/>
          <p:cNvSpPr txBox="1"/>
          <p:nvPr/>
        </p:nvSpPr>
        <p:spPr>
          <a:xfrm>
            <a:off x="1804723" y="1993748"/>
            <a:ext cx="2101858" cy="1015663"/>
          </a:xfrm>
          <a:prstGeom prst="rect">
            <a:avLst/>
          </a:prstGeom>
          <a:noFill/>
        </p:spPr>
        <p:txBody>
          <a:bodyPr wrap="none" rtlCol="0">
            <a:spAutoFit/>
          </a:bodyPr>
          <a:lstStyle/>
          <a:p>
            <a:pPr algn="ctr"/>
            <a:r>
              <a:rPr lang="en-US" sz="6000">
                <a:solidFill>
                  <a:schemeClr val="accent6"/>
                </a:solidFill>
                <a:latin typeface="Reey" panose="00000500000000000000" pitchFamily="50" charset="0"/>
              </a:rPr>
              <a:t>Young</a:t>
            </a:r>
            <a:endParaRPr lang="en-US" sz="2800">
              <a:solidFill>
                <a:schemeClr val="accent6"/>
              </a:solidFill>
              <a:latin typeface="Reey" panose="00000500000000000000" pitchFamily="50" charset="0"/>
            </a:endParaRPr>
          </a:p>
        </p:txBody>
      </p:sp>
      <p:sp>
        <p:nvSpPr>
          <p:cNvPr id="12" name="TextBox 11"/>
          <p:cNvSpPr txBox="1"/>
          <p:nvPr/>
        </p:nvSpPr>
        <p:spPr>
          <a:xfrm>
            <a:off x="8410455" y="1993748"/>
            <a:ext cx="1851789" cy="1015663"/>
          </a:xfrm>
          <a:prstGeom prst="rect">
            <a:avLst/>
          </a:prstGeom>
          <a:noFill/>
        </p:spPr>
        <p:txBody>
          <a:bodyPr wrap="none" rtlCol="0">
            <a:spAutoFit/>
          </a:bodyPr>
          <a:lstStyle/>
          <a:p>
            <a:pPr algn="ctr"/>
            <a:r>
              <a:rPr lang="en-US" sz="6000">
                <a:solidFill>
                  <a:schemeClr val="accent6"/>
                </a:solidFill>
                <a:latin typeface="Reey" panose="00000500000000000000" pitchFamily="50" charset="0"/>
              </a:rPr>
              <a:t>Free</a:t>
            </a:r>
            <a:endParaRPr lang="en-US" sz="2800">
              <a:solidFill>
                <a:schemeClr val="accent6"/>
              </a:solidFill>
              <a:latin typeface="Reey" panose="00000500000000000000" pitchFamily="50" charset="0"/>
            </a:endParaRPr>
          </a:p>
        </p:txBody>
      </p:sp>
      <p:sp>
        <p:nvSpPr>
          <p:cNvPr id="13" name="TextBox 12"/>
          <p:cNvSpPr txBox="1"/>
          <p:nvPr/>
        </p:nvSpPr>
        <p:spPr>
          <a:xfrm>
            <a:off x="5096690" y="1993748"/>
            <a:ext cx="1931939" cy="1015663"/>
          </a:xfrm>
          <a:prstGeom prst="rect">
            <a:avLst/>
          </a:prstGeom>
          <a:noFill/>
        </p:spPr>
        <p:txBody>
          <a:bodyPr wrap="none" rtlCol="0">
            <a:spAutoFit/>
          </a:bodyPr>
          <a:lstStyle/>
          <a:p>
            <a:pPr algn="ctr"/>
            <a:r>
              <a:rPr lang="en-US" sz="6000">
                <a:solidFill>
                  <a:schemeClr val="accent6"/>
                </a:solidFill>
                <a:latin typeface="Reey" panose="00000500000000000000" pitchFamily="50" charset="0"/>
              </a:rPr>
              <a:t>Wild</a:t>
            </a:r>
            <a:endParaRPr lang="en-US" sz="2800">
              <a:solidFill>
                <a:schemeClr val="accent6"/>
              </a:solidFill>
              <a:latin typeface="Reey" panose="00000500000000000000" pitchFamily="50" charset="0"/>
            </a:endParaRPr>
          </a:p>
        </p:txBody>
      </p:sp>
      <p:sp>
        <p:nvSpPr>
          <p:cNvPr id="15" name="Title 1"/>
          <p:cNvSpPr txBox="1">
            <a:spLocks/>
          </p:cNvSpPr>
          <p:nvPr/>
        </p:nvSpPr>
        <p:spPr>
          <a:xfrm>
            <a:off x="1838857" y="3247757"/>
            <a:ext cx="2033588" cy="1384995"/>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accent2"/>
                </a:solidFill>
              </a:rPr>
              <a:t>Fusce a felis porta, ultrices arcu eu, ultricies magna. Aliquam sed ipsum maximus est euismod dignissim. Maecenas consequat elementum eros, ut pharetra velit convallis nec. </a:t>
            </a:r>
          </a:p>
        </p:txBody>
      </p:sp>
      <p:sp>
        <p:nvSpPr>
          <p:cNvPr id="16" name="Title 1"/>
          <p:cNvSpPr txBox="1">
            <a:spLocks/>
          </p:cNvSpPr>
          <p:nvPr/>
        </p:nvSpPr>
        <p:spPr>
          <a:xfrm>
            <a:off x="5079206" y="3247757"/>
            <a:ext cx="2033588" cy="1384995"/>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accent2"/>
                </a:solidFill>
              </a:rPr>
              <a:t>Fusce a felis porta, ultrices arcu eu, ultricies magna. Aliquam sed ipsum maximus est euismod dignissim. Maecenas consequat elementum eros, ut pharetra velit convallis nec. </a:t>
            </a:r>
          </a:p>
        </p:txBody>
      </p:sp>
      <p:sp>
        <p:nvSpPr>
          <p:cNvPr id="17" name="Title 1"/>
          <p:cNvSpPr txBox="1">
            <a:spLocks/>
          </p:cNvSpPr>
          <p:nvPr/>
        </p:nvSpPr>
        <p:spPr>
          <a:xfrm>
            <a:off x="8319556" y="3247757"/>
            <a:ext cx="2033588" cy="1384995"/>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accent2"/>
                </a:solidFill>
              </a:rPr>
              <a:t>Fusce a felis porta, ultrices arcu eu, ultricies magna. Aliquam sed ipsum maximus est euismod dignissim. Maecenas consequat elementum eros, ut pharetra velit convallis nec. </a:t>
            </a:r>
          </a:p>
        </p:txBody>
      </p:sp>
      <p:sp>
        <p:nvSpPr>
          <p:cNvPr id="18" name="TextBox 17"/>
          <p:cNvSpPr txBox="1"/>
          <p:nvPr/>
        </p:nvSpPr>
        <p:spPr>
          <a:xfrm>
            <a:off x="2612087" y="1940068"/>
            <a:ext cx="869950" cy="369332"/>
          </a:xfrm>
          <a:prstGeom prst="rect">
            <a:avLst/>
          </a:prstGeom>
          <a:noFill/>
        </p:spPr>
        <p:txBody>
          <a:bodyPr wrap="square" rtlCol="0">
            <a:spAutoFit/>
          </a:bodyPr>
          <a:lstStyle/>
          <a:p>
            <a:pPr algn="ctr"/>
            <a:r>
              <a:rPr lang="en-US">
                <a:solidFill>
                  <a:schemeClr val="accent2"/>
                </a:solidFill>
              </a:rPr>
              <a:t>The</a:t>
            </a:r>
          </a:p>
        </p:txBody>
      </p:sp>
      <p:sp>
        <p:nvSpPr>
          <p:cNvPr id="19" name="TextBox 18"/>
          <p:cNvSpPr txBox="1"/>
          <p:nvPr/>
        </p:nvSpPr>
        <p:spPr>
          <a:xfrm>
            <a:off x="5096690" y="1755402"/>
            <a:ext cx="869950" cy="369332"/>
          </a:xfrm>
          <a:prstGeom prst="rect">
            <a:avLst/>
          </a:prstGeom>
          <a:noFill/>
        </p:spPr>
        <p:txBody>
          <a:bodyPr wrap="square" rtlCol="0">
            <a:spAutoFit/>
          </a:bodyPr>
          <a:lstStyle/>
          <a:p>
            <a:pPr algn="ctr"/>
            <a:r>
              <a:rPr lang="en-US">
                <a:solidFill>
                  <a:schemeClr val="accent2"/>
                </a:solidFill>
              </a:rPr>
              <a:t>The</a:t>
            </a:r>
          </a:p>
        </p:txBody>
      </p:sp>
      <p:sp>
        <p:nvSpPr>
          <p:cNvPr id="20" name="TextBox 19"/>
          <p:cNvSpPr txBox="1"/>
          <p:nvPr/>
        </p:nvSpPr>
        <p:spPr>
          <a:xfrm>
            <a:off x="8319556" y="1993748"/>
            <a:ext cx="869950" cy="369332"/>
          </a:xfrm>
          <a:prstGeom prst="rect">
            <a:avLst/>
          </a:prstGeom>
          <a:noFill/>
        </p:spPr>
        <p:txBody>
          <a:bodyPr wrap="square" rtlCol="0">
            <a:spAutoFit/>
          </a:bodyPr>
          <a:lstStyle/>
          <a:p>
            <a:pPr algn="ctr"/>
            <a:r>
              <a:rPr lang="en-US">
                <a:solidFill>
                  <a:schemeClr val="accent2"/>
                </a:solidFill>
              </a:rPr>
              <a:t>The</a:t>
            </a:r>
          </a:p>
        </p:txBody>
      </p:sp>
      <p:sp>
        <p:nvSpPr>
          <p:cNvPr id="25" name="Freeform 24"/>
          <p:cNvSpPr/>
          <p:nvPr/>
        </p:nvSpPr>
        <p:spPr>
          <a:xfrm>
            <a:off x="1334032" y="923277"/>
            <a:ext cx="3043238" cy="152245"/>
          </a:xfrm>
          <a:custGeom>
            <a:avLst/>
            <a:gdLst>
              <a:gd name="connsiteX0" fmla="*/ 107183 w 3043238"/>
              <a:gd name="connsiteY0" fmla="*/ 0 h 152245"/>
              <a:gd name="connsiteX1" fmla="*/ 2936055 w 3043238"/>
              <a:gd name="connsiteY1" fmla="*/ 0 h 152245"/>
              <a:gd name="connsiteX2" fmla="*/ 3043238 w 3043238"/>
              <a:gd name="connsiteY2" fmla="*/ 107183 h 152245"/>
              <a:gd name="connsiteX3" fmla="*/ 3043238 w 3043238"/>
              <a:gd name="connsiteY3" fmla="*/ 152245 h 152245"/>
              <a:gd name="connsiteX4" fmla="*/ 0 w 3043238"/>
              <a:gd name="connsiteY4" fmla="*/ 152245 h 152245"/>
              <a:gd name="connsiteX5" fmla="*/ 0 w 3043238"/>
              <a:gd name="connsiteY5" fmla="*/ 107183 h 152245"/>
              <a:gd name="connsiteX6" fmla="*/ 107183 w 3043238"/>
              <a:gd name="connsiteY6" fmla="*/ 0 h 15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238" h="152245">
                <a:moveTo>
                  <a:pt x="107183" y="0"/>
                </a:moveTo>
                <a:lnTo>
                  <a:pt x="2936055" y="0"/>
                </a:lnTo>
                <a:cubicBezTo>
                  <a:pt x="2995251" y="0"/>
                  <a:pt x="3043238" y="47987"/>
                  <a:pt x="3043238" y="107183"/>
                </a:cubicBezTo>
                <a:lnTo>
                  <a:pt x="3043238" y="152245"/>
                </a:lnTo>
                <a:lnTo>
                  <a:pt x="0" y="152245"/>
                </a:lnTo>
                <a:lnTo>
                  <a:pt x="0" y="107183"/>
                </a:lnTo>
                <a:cubicBezTo>
                  <a:pt x="0" y="47987"/>
                  <a:pt x="47987" y="0"/>
                  <a:pt x="10718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Freeform 25"/>
          <p:cNvSpPr/>
          <p:nvPr/>
        </p:nvSpPr>
        <p:spPr>
          <a:xfrm rot="10800000">
            <a:off x="4574381" y="4934657"/>
            <a:ext cx="3043238" cy="152245"/>
          </a:xfrm>
          <a:custGeom>
            <a:avLst/>
            <a:gdLst>
              <a:gd name="connsiteX0" fmla="*/ 107183 w 3043238"/>
              <a:gd name="connsiteY0" fmla="*/ 0 h 152245"/>
              <a:gd name="connsiteX1" fmla="*/ 2936055 w 3043238"/>
              <a:gd name="connsiteY1" fmla="*/ 0 h 152245"/>
              <a:gd name="connsiteX2" fmla="*/ 3043238 w 3043238"/>
              <a:gd name="connsiteY2" fmla="*/ 107183 h 152245"/>
              <a:gd name="connsiteX3" fmla="*/ 3043238 w 3043238"/>
              <a:gd name="connsiteY3" fmla="*/ 152245 h 152245"/>
              <a:gd name="connsiteX4" fmla="*/ 0 w 3043238"/>
              <a:gd name="connsiteY4" fmla="*/ 152245 h 152245"/>
              <a:gd name="connsiteX5" fmla="*/ 0 w 3043238"/>
              <a:gd name="connsiteY5" fmla="*/ 107183 h 152245"/>
              <a:gd name="connsiteX6" fmla="*/ 107183 w 3043238"/>
              <a:gd name="connsiteY6" fmla="*/ 0 h 15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238" h="152245">
                <a:moveTo>
                  <a:pt x="107183" y="0"/>
                </a:moveTo>
                <a:lnTo>
                  <a:pt x="2936055" y="0"/>
                </a:lnTo>
                <a:cubicBezTo>
                  <a:pt x="2995251" y="0"/>
                  <a:pt x="3043238" y="47987"/>
                  <a:pt x="3043238" y="107183"/>
                </a:cubicBezTo>
                <a:lnTo>
                  <a:pt x="3043238" y="152245"/>
                </a:lnTo>
                <a:lnTo>
                  <a:pt x="0" y="152245"/>
                </a:lnTo>
                <a:lnTo>
                  <a:pt x="0" y="107183"/>
                </a:lnTo>
                <a:cubicBezTo>
                  <a:pt x="0" y="47987"/>
                  <a:pt x="47987" y="0"/>
                  <a:pt x="10718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Freeform 26"/>
          <p:cNvSpPr/>
          <p:nvPr/>
        </p:nvSpPr>
        <p:spPr>
          <a:xfrm>
            <a:off x="7814731" y="923277"/>
            <a:ext cx="3043238" cy="152245"/>
          </a:xfrm>
          <a:custGeom>
            <a:avLst/>
            <a:gdLst>
              <a:gd name="connsiteX0" fmla="*/ 107183 w 3043238"/>
              <a:gd name="connsiteY0" fmla="*/ 0 h 152245"/>
              <a:gd name="connsiteX1" fmla="*/ 2936055 w 3043238"/>
              <a:gd name="connsiteY1" fmla="*/ 0 h 152245"/>
              <a:gd name="connsiteX2" fmla="*/ 3043238 w 3043238"/>
              <a:gd name="connsiteY2" fmla="*/ 107183 h 152245"/>
              <a:gd name="connsiteX3" fmla="*/ 3043238 w 3043238"/>
              <a:gd name="connsiteY3" fmla="*/ 152245 h 152245"/>
              <a:gd name="connsiteX4" fmla="*/ 0 w 3043238"/>
              <a:gd name="connsiteY4" fmla="*/ 152245 h 152245"/>
              <a:gd name="connsiteX5" fmla="*/ 0 w 3043238"/>
              <a:gd name="connsiteY5" fmla="*/ 107183 h 152245"/>
              <a:gd name="connsiteX6" fmla="*/ 107183 w 3043238"/>
              <a:gd name="connsiteY6" fmla="*/ 0 h 15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238" h="152245">
                <a:moveTo>
                  <a:pt x="107183" y="0"/>
                </a:moveTo>
                <a:lnTo>
                  <a:pt x="2936055" y="0"/>
                </a:lnTo>
                <a:cubicBezTo>
                  <a:pt x="2995251" y="0"/>
                  <a:pt x="3043238" y="47987"/>
                  <a:pt x="3043238" y="107183"/>
                </a:cubicBezTo>
                <a:lnTo>
                  <a:pt x="3043238" y="152245"/>
                </a:lnTo>
                <a:lnTo>
                  <a:pt x="0" y="152245"/>
                </a:lnTo>
                <a:lnTo>
                  <a:pt x="0" y="107183"/>
                </a:lnTo>
                <a:cubicBezTo>
                  <a:pt x="0" y="47987"/>
                  <a:pt x="47987" y="0"/>
                  <a:pt x="10718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8" name="Group 27"/>
          <p:cNvGrpSpPr/>
          <p:nvPr/>
        </p:nvGrpSpPr>
        <p:grpSpPr>
          <a:xfrm>
            <a:off x="8820781" y="6083004"/>
            <a:ext cx="2823530" cy="523220"/>
            <a:chOff x="7113588" y="6083004"/>
            <a:chExt cx="2823530" cy="523220"/>
          </a:xfrm>
        </p:grpSpPr>
        <p:sp>
          <p:nvSpPr>
            <p:cNvPr id="29" name="TextBox 28"/>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30" name="TextBox 29"/>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201754677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Freeform 259"/>
          <p:cNvSpPr/>
          <p:nvPr/>
        </p:nvSpPr>
        <p:spPr>
          <a:xfrm>
            <a:off x="8920266" y="2594523"/>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9" name="Freeform 258"/>
          <p:cNvSpPr/>
          <p:nvPr/>
        </p:nvSpPr>
        <p:spPr>
          <a:xfrm>
            <a:off x="1615130" y="2594523"/>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8" name="Freeform 257"/>
          <p:cNvSpPr/>
          <p:nvPr/>
        </p:nvSpPr>
        <p:spPr>
          <a:xfrm>
            <a:off x="5267698" y="2366367"/>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eform 12"/>
          <p:cNvSpPr/>
          <p:nvPr/>
        </p:nvSpPr>
        <p:spPr>
          <a:xfrm>
            <a:off x="1373957" y="2594523"/>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bg1"/>
          </a:solidFill>
          <a:ln>
            <a:noFill/>
          </a:ln>
          <a:effectLst>
            <a:outerShdw blurRad="647700" dist="990600" dir="5400000" sx="80000" sy="8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eform 13"/>
          <p:cNvSpPr/>
          <p:nvPr/>
        </p:nvSpPr>
        <p:spPr>
          <a:xfrm>
            <a:off x="5267698" y="2594523"/>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bg1"/>
          </a:solidFill>
          <a:ln>
            <a:noFill/>
          </a:ln>
          <a:effectLst>
            <a:outerShdw blurRad="647700" dist="990600" dir="5400000" sx="80000" sy="8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eform 14"/>
          <p:cNvSpPr/>
          <p:nvPr/>
        </p:nvSpPr>
        <p:spPr>
          <a:xfrm>
            <a:off x="9161439" y="2594523"/>
            <a:ext cx="1656603" cy="1656603"/>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solidFill>
            <a:schemeClr val="bg1"/>
          </a:solidFill>
          <a:ln>
            <a:noFill/>
          </a:ln>
          <a:effectLst>
            <a:outerShdw blurRad="647700" dist="990600" dir="5400000" sx="80000" sy="8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itle 1"/>
          <p:cNvSpPr txBox="1">
            <a:spLocks/>
          </p:cNvSpPr>
          <p:nvPr/>
        </p:nvSpPr>
        <p:spPr>
          <a:xfrm>
            <a:off x="1013618" y="4566234"/>
            <a:ext cx="2377281" cy="1200329"/>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bg1"/>
                </a:solidFill>
              </a:rPr>
              <a:t>Fusce a felis porta, ultrices arcu eu, ultricies magna. Aliquam sed ipsum maximus est euismod dignissim. Maecenas consequat elementum eros, ut pharetra velit convallis nec. </a:t>
            </a:r>
          </a:p>
        </p:txBody>
      </p:sp>
      <p:sp>
        <p:nvSpPr>
          <p:cNvPr id="17" name="Title 1"/>
          <p:cNvSpPr txBox="1">
            <a:spLocks/>
          </p:cNvSpPr>
          <p:nvPr/>
        </p:nvSpPr>
        <p:spPr>
          <a:xfrm>
            <a:off x="4907359" y="4566234"/>
            <a:ext cx="2377281" cy="1200329"/>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bg1"/>
                </a:solidFill>
              </a:rPr>
              <a:t>Fusce a felis porta, ultrices arcu eu, ultricies magna. Aliquam sed ipsum maximus est euismod dignissim. Maecenas consequat elementum eros, ut pharetra velit convallis nec. </a:t>
            </a:r>
          </a:p>
        </p:txBody>
      </p:sp>
      <p:sp>
        <p:nvSpPr>
          <p:cNvPr id="18" name="Title 1"/>
          <p:cNvSpPr txBox="1">
            <a:spLocks/>
          </p:cNvSpPr>
          <p:nvPr/>
        </p:nvSpPr>
        <p:spPr>
          <a:xfrm>
            <a:off x="8801100" y="4566234"/>
            <a:ext cx="2377281" cy="1200329"/>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pPr algn="ctr"/>
            <a:r>
              <a:rPr lang="en-US">
                <a:solidFill>
                  <a:schemeClr val="bg1"/>
                </a:solidFill>
              </a:rPr>
              <a:t>Fusce a felis porta, ultrices arcu eu, ultricies magna. Aliquam sed ipsum maximus est euismod dignissim. Maecenas consequat elementum eros, ut pharetra velit convallis nec. </a:t>
            </a:r>
          </a:p>
        </p:txBody>
      </p:sp>
      <p:grpSp>
        <p:nvGrpSpPr>
          <p:cNvPr id="19" name="Group 18"/>
          <p:cNvGrpSpPr/>
          <p:nvPr/>
        </p:nvGrpSpPr>
        <p:grpSpPr>
          <a:xfrm>
            <a:off x="8820781" y="6083004"/>
            <a:ext cx="2823530" cy="523220"/>
            <a:chOff x="7113588" y="6083004"/>
            <a:chExt cx="2823530" cy="523220"/>
          </a:xfrm>
        </p:grpSpPr>
        <p:sp>
          <p:nvSpPr>
            <p:cNvPr id="20" name="TextBox 19"/>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1" name="TextBox 20"/>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2" name="TextBox 21"/>
          <p:cNvSpPr txBox="1"/>
          <p:nvPr/>
        </p:nvSpPr>
        <p:spPr>
          <a:xfrm>
            <a:off x="3047008" y="682643"/>
            <a:ext cx="6097985" cy="1446550"/>
          </a:xfrm>
          <a:prstGeom prst="rect">
            <a:avLst/>
          </a:prstGeom>
          <a:noFill/>
        </p:spPr>
        <p:txBody>
          <a:bodyPr wrap="square" rtlCol="0">
            <a:spAutoFit/>
          </a:bodyPr>
          <a:lstStyle/>
          <a:p>
            <a:pPr algn="ctr"/>
            <a:r>
              <a:rPr lang="en-US" sz="4400" b="1">
                <a:solidFill>
                  <a:schemeClr val="bg1"/>
                </a:solidFill>
              </a:rPr>
              <a:t>The journey is never ending</a:t>
            </a:r>
          </a:p>
        </p:txBody>
      </p:sp>
      <p:grpSp>
        <p:nvGrpSpPr>
          <p:cNvPr id="226" name="Group 225"/>
          <p:cNvGrpSpPr/>
          <p:nvPr/>
        </p:nvGrpSpPr>
        <p:grpSpPr>
          <a:xfrm>
            <a:off x="9619380" y="2996962"/>
            <a:ext cx="740721" cy="851724"/>
            <a:chOff x="17411700" y="-2987675"/>
            <a:chExt cx="1684338" cy="1936749"/>
          </a:xfrm>
          <a:solidFill>
            <a:schemeClr val="accent2"/>
          </a:solidFill>
        </p:grpSpPr>
        <p:sp>
          <p:nvSpPr>
            <p:cNvPr id="177" name="Freeform 156"/>
            <p:cNvSpPr>
              <a:spLocks noEditPoints="1"/>
            </p:cNvSpPr>
            <p:nvPr/>
          </p:nvSpPr>
          <p:spPr bwMode="auto">
            <a:xfrm>
              <a:off x="18051463" y="-2316163"/>
              <a:ext cx="404813" cy="534987"/>
            </a:xfrm>
            <a:custGeom>
              <a:avLst/>
              <a:gdLst>
                <a:gd name="T0" fmla="*/ 5 w 511"/>
                <a:gd name="T1" fmla="*/ 635 h 672"/>
                <a:gd name="T2" fmla="*/ 49 w 511"/>
                <a:gd name="T3" fmla="*/ 671 h 672"/>
                <a:gd name="T4" fmla="*/ 474 w 511"/>
                <a:gd name="T5" fmla="*/ 667 h 672"/>
                <a:gd name="T6" fmla="*/ 510 w 511"/>
                <a:gd name="T7" fmla="*/ 624 h 672"/>
                <a:gd name="T8" fmla="*/ 509 w 511"/>
                <a:gd name="T9" fmla="*/ 417 h 672"/>
                <a:gd name="T10" fmla="*/ 484 w 511"/>
                <a:gd name="T11" fmla="*/ 351 h 672"/>
                <a:gd name="T12" fmla="*/ 437 w 511"/>
                <a:gd name="T13" fmla="*/ 301 h 672"/>
                <a:gd name="T14" fmla="*/ 388 w 511"/>
                <a:gd name="T15" fmla="*/ 276 h 672"/>
                <a:gd name="T16" fmla="*/ 419 w 511"/>
                <a:gd name="T17" fmla="*/ 212 h 672"/>
                <a:gd name="T18" fmla="*/ 424 w 511"/>
                <a:gd name="T19" fmla="*/ 151 h 672"/>
                <a:gd name="T20" fmla="*/ 396 w 511"/>
                <a:gd name="T21" fmla="*/ 74 h 672"/>
                <a:gd name="T22" fmla="*/ 337 w 511"/>
                <a:gd name="T23" fmla="*/ 20 h 672"/>
                <a:gd name="T24" fmla="*/ 256 w 511"/>
                <a:gd name="T25" fmla="*/ 0 h 672"/>
                <a:gd name="T26" fmla="*/ 190 w 511"/>
                <a:gd name="T27" fmla="*/ 13 h 672"/>
                <a:gd name="T28" fmla="*/ 124 w 511"/>
                <a:gd name="T29" fmla="*/ 61 h 672"/>
                <a:gd name="T30" fmla="*/ 90 w 511"/>
                <a:gd name="T31" fmla="*/ 135 h 672"/>
                <a:gd name="T32" fmla="*/ 88 w 511"/>
                <a:gd name="T33" fmla="*/ 198 h 672"/>
                <a:gd name="T34" fmla="*/ 115 w 511"/>
                <a:gd name="T35" fmla="*/ 265 h 672"/>
                <a:gd name="T36" fmla="*/ 86 w 511"/>
                <a:gd name="T37" fmla="*/ 294 h 672"/>
                <a:gd name="T38" fmla="*/ 36 w 511"/>
                <a:gd name="T39" fmla="*/ 340 h 672"/>
                <a:gd name="T40" fmla="*/ 6 w 511"/>
                <a:gd name="T41" fmla="*/ 402 h 672"/>
                <a:gd name="T42" fmla="*/ 256 w 511"/>
                <a:gd name="T43" fmla="*/ 71 h 672"/>
                <a:gd name="T44" fmla="*/ 294 w 511"/>
                <a:gd name="T45" fmla="*/ 80 h 672"/>
                <a:gd name="T46" fmla="*/ 331 w 511"/>
                <a:gd name="T47" fmla="*/ 107 h 672"/>
                <a:gd name="T48" fmla="*/ 351 w 511"/>
                <a:gd name="T49" fmla="*/ 149 h 672"/>
                <a:gd name="T50" fmla="*/ 351 w 511"/>
                <a:gd name="T51" fmla="*/ 188 h 672"/>
                <a:gd name="T52" fmla="*/ 331 w 511"/>
                <a:gd name="T53" fmla="*/ 231 h 672"/>
                <a:gd name="T54" fmla="*/ 294 w 511"/>
                <a:gd name="T55" fmla="*/ 259 h 672"/>
                <a:gd name="T56" fmla="*/ 256 w 511"/>
                <a:gd name="T57" fmla="*/ 266 h 672"/>
                <a:gd name="T58" fmla="*/ 209 w 511"/>
                <a:gd name="T59" fmla="*/ 254 h 672"/>
                <a:gd name="T60" fmla="*/ 174 w 511"/>
                <a:gd name="T61" fmla="*/ 223 h 672"/>
                <a:gd name="T62" fmla="*/ 159 w 511"/>
                <a:gd name="T63" fmla="*/ 179 h 672"/>
                <a:gd name="T64" fmla="*/ 162 w 511"/>
                <a:gd name="T65" fmla="*/ 139 h 672"/>
                <a:gd name="T66" fmla="*/ 186 w 511"/>
                <a:gd name="T67" fmla="*/ 100 h 672"/>
                <a:gd name="T68" fmla="*/ 227 w 511"/>
                <a:gd name="T69" fmla="*/ 76 h 672"/>
                <a:gd name="T70" fmla="*/ 73 w 511"/>
                <a:gd name="T71" fmla="*/ 446 h 672"/>
                <a:gd name="T72" fmla="*/ 81 w 511"/>
                <a:gd name="T73" fmla="*/ 405 h 672"/>
                <a:gd name="T74" fmla="*/ 112 w 511"/>
                <a:gd name="T75" fmla="*/ 363 h 672"/>
                <a:gd name="T76" fmla="*/ 159 w 511"/>
                <a:gd name="T77" fmla="*/ 341 h 672"/>
                <a:gd name="T78" fmla="*/ 343 w 511"/>
                <a:gd name="T79" fmla="*/ 339 h 672"/>
                <a:gd name="T80" fmla="*/ 390 w 511"/>
                <a:gd name="T81" fmla="*/ 357 h 672"/>
                <a:gd name="T82" fmla="*/ 425 w 511"/>
                <a:gd name="T83" fmla="*/ 395 h 672"/>
                <a:gd name="T84" fmla="*/ 438 w 511"/>
                <a:gd name="T85" fmla="*/ 446 h 672"/>
                <a:gd name="T86" fmla="*/ 400 w 511"/>
                <a:gd name="T87" fmla="*/ 433 h 672"/>
                <a:gd name="T88" fmla="*/ 379 w 511"/>
                <a:gd name="T89" fmla="*/ 407 h 672"/>
                <a:gd name="T90" fmla="*/ 350 w 511"/>
                <a:gd name="T91" fmla="*/ 407 h 672"/>
                <a:gd name="T92" fmla="*/ 328 w 511"/>
                <a:gd name="T93" fmla="*/ 433 h 672"/>
                <a:gd name="T94" fmla="*/ 183 w 511"/>
                <a:gd name="T95" fmla="*/ 440 h 672"/>
                <a:gd name="T96" fmla="*/ 167 w 511"/>
                <a:gd name="T97" fmla="*/ 411 h 672"/>
                <a:gd name="T98" fmla="*/ 140 w 511"/>
                <a:gd name="T99" fmla="*/ 406 h 672"/>
                <a:gd name="T100" fmla="*/ 113 w 511"/>
                <a:gd name="T101" fmla="*/ 426 h 672"/>
                <a:gd name="T102" fmla="*/ 73 w 511"/>
                <a:gd name="T103" fmla="*/ 44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1" h="672">
                  <a:moveTo>
                    <a:pt x="0" y="446"/>
                  </a:moveTo>
                  <a:lnTo>
                    <a:pt x="0" y="611"/>
                  </a:lnTo>
                  <a:lnTo>
                    <a:pt x="0" y="611"/>
                  </a:lnTo>
                  <a:lnTo>
                    <a:pt x="2" y="624"/>
                  </a:lnTo>
                  <a:lnTo>
                    <a:pt x="5" y="635"/>
                  </a:lnTo>
                  <a:lnTo>
                    <a:pt x="11" y="646"/>
                  </a:lnTo>
                  <a:lnTo>
                    <a:pt x="18" y="654"/>
                  </a:lnTo>
                  <a:lnTo>
                    <a:pt x="27" y="662"/>
                  </a:lnTo>
                  <a:lnTo>
                    <a:pt x="37" y="667"/>
                  </a:lnTo>
                  <a:lnTo>
                    <a:pt x="49" y="671"/>
                  </a:lnTo>
                  <a:lnTo>
                    <a:pt x="61" y="672"/>
                  </a:lnTo>
                  <a:lnTo>
                    <a:pt x="450" y="672"/>
                  </a:lnTo>
                  <a:lnTo>
                    <a:pt x="450" y="672"/>
                  </a:lnTo>
                  <a:lnTo>
                    <a:pt x="462" y="671"/>
                  </a:lnTo>
                  <a:lnTo>
                    <a:pt x="474" y="667"/>
                  </a:lnTo>
                  <a:lnTo>
                    <a:pt x="484" y="662"/>
                  </a:lnTo>
                  <a:lnTo>
                    <a:pt x="493" y="654"/>
                  </a:lnTo>
                  <a:lnTo>
                    <a:pt x="500" y="646"/>
                  </a:lnTo>
                  <a:lnTo>
                    <a:pt x="506" y="635"/>
                  </a:lnTo>
                  <a:lnTo>
                    <a:pt x="510" y="624"/>
                  </a:lnTo>
                  <a:lnTo>
                    <a:pt x="511" y="611"/>
                  </a:lnTo>
                  <a:lnTo>
                    <a:pt x="511" y="446"/>
                  </a:lnTo>
                  <a:lnTo>
                    <a:pt x="511" y="446"/>
                  </a:lnTo>
                  <a:lnTo>
                    <a:pt x="510" y="431"/>
                  </a:lnTo>
                  <a:lnTo>
                    <a:pt x="509" y="417"/>
                  </a:lnTo>
                  <a:lnTo>
                    <a:pt x="505" y="402"/>
                  </a:lnTo>
                  <a:lnTo>
                    <a:pt x="502" y="389"/>
                  </a:lnTo>
                  <a:lnTo>
                    <a:pt x="497" y="376"/>
                  </a:lnTo>
                  <a:lnTo>
                    <a:pt x="491" y="364"/>
                  </a:lnTo>
                  <a:lnTo>
                    <a:pt x="484" y="351"/>
                  </a:lnTo>
                  <a:lnTo>
                    <a:pt x="475" y="340"/>
                  </a:lnTo>
                  <a:lnTo>
                    <a:pt x="467" y="329"/>
                  </a:lnTo>
                  <a:lnTo>
                    <a:pt x="457" y="319"/>
                  </a:lnTo>
                  <a:lnTo>
                    <a:pt x="448" y="309"/>
                  </a:lnTo>
                  <a:lnTo>
                    <a:pt x="437" y="301"/>
                  </a:lnTo>
                  <a:lnTo>
                    <a:pt x="425" y="294"/>
                  </a:lnTo>
                  <a:lnTo>
                    <a:pt x="413" y="286"/>
                  </a:lnTo>
                  <a:lnTo>
                    <a:pt x="401" y="280"/>
                  </a:lnTo>
                  <a:lnTo>
                    <a:pt x="388" y="276"/>
                  </a:lnTo>
                  <a:lnTo>
                    <a:pt x="388" y="276"/>
                  </a:lnTo>
                  <a:lnTo>
                    <a:pt x="396" y="265"/>
                  </a:lnTo>
                  <a:lnTo>
                    <a:pt x="404" y="252"/>
                  </a:lnTo>
                  <a:lnTo>
                    <a:pt x="410" y="240"/>
                  </a:lnTo>
                  <a:lnTo>
                    <a:pt x="416" y="227"/>
                  </a:lnTo>
                  <a:lnTo>
                    <a:pt x="419" y="212"/>
                  </a:lnTo>
                  <a:lnTo>
                    <a:pt x="423" y="198"/>
                  </a:lnTo>
                  <a:lnTo>
                    <a:pt x="425" y="184"/>
                  </a:lnTo>
                  <a:lnTo>
                    <a:pt x="425" y="169"/>
                  </a:lnTo>
                  <a:lnTo>
                    <a:pt x="425" y="169"/>
                  </a:lnTo>
                  <a:lnTo>
                    <a:pt x="424" y="151"/>
                  </a:lnTo>
                  <a:lnTo>
                    <a:pt x="422" y="135"/>
                  </a:lnTo>
                  <a:lnTo>
                    <a:pt x="418" y="118"/>
                  </a:lnTo>
                  <a:lnTo>
                    <a:pt x="412" y="102"/>
                  </a:lnTo>
                  <a:lnTo>
                    <a:pt x="405" y="88"/>
                  </a:lnTo>
                  <a:lnTo>
                    <a:pt x="396" y="74"/>
                  </a:lnTo>
                  <a:lnTo>
                    <a:pt x="387" y="61"/>
                  </a:lnTo>
                  <a:lnTo>
                    <a:pt x="376" y="49"/>
                  </a:lnTo>
                  <a:lnTo>
                    <a:pt x="363" y="38"/>
                  </a:lnTo>
                  <a:lnTo>
                    <a:pt x="350" y="28"/>
                  </a:lnTo>
                  <a:lnTo>
                    <a:pt x="337" y="20"/>
                  </a:lnTo>
                  <a:lnTo>
                    <a:pt x="321" y="13"/>
                  </a:lnTo>
                  <a:lnTo>
                    <a:pt x="306" y="7"/>
                  </a:lnTo>
                  <a:lnTo>
                    <a:pt x="290" y="2"/>
                  </a:lnTo>
                  <a:lnTo>
                    <a:pt x="273" y="0"/>
                  </a:lnTo>
                  <a:lnTo>
                    <a:pt x="256" y="0"/>
                  </a:lnTo>
                  <a:lnTo>
                    <a:pt x="256" y="0"/>
                  </a:lnTo>
                  <a:lnTo>
                    <a:pt x="239" y="0"/>
                  </a:lnTo>
                  <a:lnTo>
                    <a:pt x="221" y="2"/>
                  </a:lnTo>
                  <a:lnTo>
                    <a:pt x="205" y="7"/>
                  </a:lnTo>
                  <a:lnTo>
                    <a:pt x="190" y="13"/>
                  </a:lnTo>
                  <a:lnTo>
                    <a:pt x="174" y="20"/>
                  </a:lnTo>
                  <a:lnTo>
                    <a:pt x="161" y="28"/>
                  </a:lnTo>
                  <a:lnTo>
                    <a:pt x="148" y="38"/>
                  </a:lnTo>
                  <a:lnTo>
                    <a:pt x="135" y="49"/>
                  </a:lnTo>
                  <a:lnTo>
                    <a:pt x="124" y="61"/>
                  </a:lnTo>
                  <a:lnTo>
                    <a:pt x="115" y="74"/>
                  </a:lnTo>
                  <a:lnTo>
                    <a:pt x="106" y="88"/>
                  </a:lnTo>
                  <a:lnTo>
                    <a:pt x="99" y="102"/>
                  </a:lnTo>
                  <a:lnTo>
                    <a:pt x="93" y="118"/>
                  </a:lnTo>
                  <a:lnTo>
                    <a:pt x="90" y="135"/>
                  </a:lnTo>
                  <a:lnTo>
                    <a:pt x="87" y="151"/>
                  </a:lnTo>
                  <a:lnTo>
                    <a:pt x="86" y="169"/>
                  </a:lnTo>
                  <a:lnTo>
                    <a:pt x="86" y="169"/>
                  </a:lnTo>
                  <a:lnTo>
                    <a:pt x="86" y="184"/>
                  </a:lnTo>
                  <a:lnTo>
                    <a:pt x="88" y="198"/>
                  </a:lnTo>
                  <a:lnTo>
                    <a:pt x="92" y="212"/>
                  </a:lnTo>
                  <a:lnTo>
                    <a:pt x="96" y="227"/>
                  </a:lnTo>
                  <a:lnTo>
                    <a:pt x="102" y="240"/>
                  </a:lnTo>
                  <a:lnTo>
                    <a:pt x="107" y="252"/>
                  </a:lnTo>
                  <a:lnTo>
                    <a:pt x="115" y="265"/>
                  </a:lnTo>
                  <a:lnTo>
                    <a:pt x="123" y="276"/>
                  </a:lnTo>
                  <a:lnTo>
                    <a:pt x="123" y="276"/>
                  </a:lnTo>
                  <a:lnTo>
                    <a:pt x="110" y="280"/>
                  </a:lnTo>
                  <a:lnTo>
                    <a:pt x="98" y="286"/>
                  </a:lnTo>
                  <a:lnTo>
                    <a:pt x="86" y="294"/>
                  </a:lnTo>
                  <a:lnTo>
                    <a:pt x="74" y="301"/>
                  </a:lnTo>
                  <a:lnTo>
                    <a:pt x="63" y="309"/>
                  </a:lnTo>
                  <a:lnTo>
                    <a:pt x="54" y="319"/>
                  </a:lnTo>
                  <a:lnTo>
                    <a:pt x="44" y="329"/>
                  </a:lnTo>
                  <a:lnTo>
                    <a:pt x="36" y="340"/>
                  </a:lnTo>
                  <a:lnTo>
                    <a:pt x="27" y="351"/>
                  </a:lnTo>
                  <a:lnTo>
                    <a:pt x="20" y="364"/>
                  </a:lnTo>
                  <a:lnTo>
                    <a:pt x="14" y="376"/>
                  </a:lnTo>
                  <a:lnTo>
                    <a:pt x="10" y="389"/>
                  </a:lnTo>
                  <a:lnTo>
                    <a:pt x="6" y="402"/>
                  </a:lnTo>
                  <a:lnTo>
                    <a:pt x="2" y="417"/>
                  </a:lnTo>
                  <a:lnTo>
                    <a:pt x="1" y="431"/>
                  </a:lnTo>
                  <a:lnTo>
                    <a:pt x="0" y="446"/>
                  </a:lnTo>
                  <a:lnTo>
                    <a:pt x="0" y="446"/>
                  </a:lnTo>
                  <a:close/>
                  <a:moveTo>
                    <a:pt x="256" y="71"/>
                  </a:moveTo>
                  <a:lnTo>
                    <a:pt x="256" y="71"/>
                  </a:lnTo>
                  <a:lnTo>
                    <a:pt x="265" y="73"/>
                  </a:lnTo>
                  <a:lnTo>
                    <a:pt x="275" y="74"/>
                  </a:lnTo>
                  <a:lnTo>
                    <a:pt x="284" y="76"/>
                  </a:lnTo>
                  <a:lnTo>
                    <a:pt x="294" y="80"/>
                  </a:lnTo>
                  <a:lnTo>
                    <a:pt x="302" y="83"/>
                  </a:lnTo>
                  <a:lnTo>
                    <a:pt x="310" y="88"/>
                  </a:lnTo>
                  <a:lnTo>
                    <a:pt x="318" y="94"/>
                  </a:lnTo>
                  <a:lnTo>
                    <a:pt x="325" y="100"/>
                  </a:lnTo>
                  <a:lnTo>
                    <a:pt x="331" y="107"/>
                  </a:lnTo>
                  <a:lnTo>
                    <a:pt x="337" y="114"/>
                  </a:lnTo>
                  <a:lnTo>
                    <a:pt x="342" y="123"/>
                  </a:lnTo>
                  <a:lnTo>
                    <a:pt x="345" y="131"/>
                  </a:lnTo>
                  <a:lnTo>
                    <a:pt x="349" y="139"/>
                  </a:lnTo>
                  <a:lnTo>
                    <a:pt x="351" y="149"/>
                  </a:lnTo>
                  <a:lnTo>
                    <a:pt x="352" y="159"/>
                  </a:lnTo>
                  <a:lnTo>
                    <a:pt x="353" y="169"/>
                  </a:lnTo>
                  <a:lnTo>
                    <a:pt x="353" y="169"/>
                  </a:lnTo>
                  <a:lnTo>
                    <a:pt x="352" y="179"/>
                  </a:lnTo>
                  <a:lnTo>
                    <a:pt x="351" y="188"/>
                  </a:lnTo>
                  <a:lnTo>
                    <a:pt x="349" y="198"/>
                  </a:lnTo>
                  <a:lnTo>
                    <a:pt x="345" y="206"/>
                  </a:lnTo>
                  <a:lnTo>
                    <a:pt x="342" y="216"/>
                  </a:lnTo>
                  <a:lnTo>
                    <a:pt x="337" y="223"/>
                  </a:lnTo>
                  <a:lnTo>
                    <a:pt x="331" y="231"/>
                  </a:lnTo>
                  <a:lnTo>
                    <a:pt x="325" y="237"/>
                  </a:lnTo>
                  <a:lnTo>
                    <a:pt x="318" y="245"/>
                  </a:lnTo>
                  <a:lnTo>
                    <a:pt x="310" y="249"/>
                  </a:lnTo>
                  <a:lnTo>
                    <a:pt x="302" y="254"/>
                  </a:lnTo>
                  <a:lnTo>
                    <a:pt x="294" y="259"/>
                  </a:lnTo>
                  <a:lnTo>
                    <a:pt x="284" y="262"/>
                  </a:lnTo>
                  <a:lnTo>
                    <a:pt x="275" y="265"/>
                  </a:lnTo>
                  <a:lnTo>
                    <a:pt x="265" y="266"/>
                  </a:lnTo>
                  <a:lnTo>
                    <a:pt x="256" y="266"/>
                  </a:lnTo>
                  <a:lnTo>
                    <a:pt x="256" y="266"/>
                  </a:lnTo>
                  <a:lnTo>
                    <a:pt x="246" y="266"/>
                  </a:lnTo>
                  <a:lnTo>
                    <a:pt x="236" y="265"/>
                  </a:lnTo>
                  <a:lnTo>
                    <a:pt x="227" y="262"/>
                  </a:lnTo>
                  <a:lnTo>
                    <a:pt x="217" y="259"/>
                  </a:lnTo>
                  <a:lnTo>
                    <a:pt x="209" y="254"/>
                  </a:lnTo>
                  <a:lnTo>
                    <a:pt x="201" y="249"/>
                  </a:lnTo>
                  <a:lnTo>
                    <a:pt x="193" y="245"/>
                  </a:lnTo>
                  <a:lnTo>
                    <a:pt x="186" y="237"/>
                  </a:lnTo>
                  <a:lnTo>
                    <a:pt x="180" y="231"/>
                  </a:lnTo>
                  <a:lnTo>
                    <a:pt x="174" y="223"/>
                  </a:lnTo>
                  <a:lnTo>
                    <a:pt x="170" y="216"/>
                  </a:lnTo>
                  <a:lnTo>
                    <a:pt x="166" y="206"/>
                  </a:lnTo>
                  <a:lnTo>
                    <a:pt x="162" y="198"/>
                  </a:lnTo>
                  <a:lnTo>
                    <a:pt x="160" y="188"/>
                  </a:lnTo>
                  <a:lnTo>
                    <a:pt x="159" y="179"/>
                  </a:lnTo>
                  <a:lnTo>
                    <a:pt x="158" y="169"/>
                  </a:lnTo>
                  <a:lnTo>
                    <a:pt x="158" y="169"/>
                  </a:lnTo>
                  <a:lnTo>
                    <a:pt x="159" y="159"/>
                  </a:lnTo>
                  <a:lnTo>
                    <a:pt x="160" y="149"/>
                  </a:lnTo>
                  <a:lnTo>
                    <a:pt x="162" y="139"/>
                  </a:lnTo>
                  <a:lnTo>
                    <a:pt x="166" y="131"/>
                  </a:lnTo>
                  <a:lnTo>
                    <a:pt x="170" y="123"/>
                  </a:lnTo>
                  <a:lnTo>
                    <a:pt x="174" y="114"/>
                  </a:lnTo>
                  <a:lnTo>
                    <a:pt x="180" y="107"/>
                  </a:lnTo>
                  <a:lnTo>
                    <a:pt x="186" y="100"/>
                  </a:lnTo>
                  <a:lnTo>
                    <a:pt x="193" y="94"/>
                  </a:lnTo>
                  <a:lnTo>
                    <a:pt x="201" y="88"/>
                  </a:lnTo>
                  <a:lnTo>
                    <a:pt x="209" y="83"/>
                  </a:lnTo>
                  <a:lnTo>
                    <a:pt x="217" y="80"/>
                  </a:lnTo>
                  <a:lnTo>
                    <a:pt x="227" y="76"/>
                  </a:lnTo>
                  <a:lnTo>
                    <a:pt x="236" y="74"/>
                  </a:lnTo>
                  <a:lnTo>
                    <a:pt x="246" y="73"/>
                  </a:lnTo>
                  <a:lnTo>
                    <a:pt x="256" y="71"/>
                  </a:lnTo>
                  <a:lnTo>
                    <a:pt x="256" y="71"/>
                  </a:lnTo>
                  <a:close/>
                  <a:moveTo>
                    <a:pt x="73" y="446"/>
                  </a:moveTo>
                  <a:lnTo>
                    <a:pt x="73" y="446"/>
                  </a:lnTo>
                  <a:lnTo>
                    <a:pt x="74" y="434"/>
                  </a:lnTo>
                  <a:lnTo>
                    <a:pt x="75" y="425"/>
                  </a:lnTo>
                  <a:lnTo>
                    <a:pt x="78" y="414"/>
                  </a:lnTo>
                  <a:lnTo>
                    <a:pt x="81" y="405"/>
                  </a:lnTo>
                  <a:lnTo>
                    <a:pt x="86" y="395"/>
                  </a:lnTo>
                  <a:lnTo>
                    <a:pt x="91" y="385"/>
                  </a:lnTo>
                  <a:lnTo>
                    <a:pt x="98" y="378"/>
                  </a:lnTo>
                  <a:lnTo>
                    <a:pt x="104" y="370"/>
                  </a:lnTo>
                  <a:lnTo>
                    <a:pt x="112" y="363"/>
                  </a:lnTo>
                  <a:lnTo>
                    <a:pt x="121" y="357"/>
                  </a:lnTo>
                  <a:lnTo>
                    <a:pt x="129" y="352"/>
                  </a:lnTo>
                  <a:lnTo>
                    <a:pt x="139" y="347"/>
                  </a:lnTo>
                  <a:lnTo>
                    <a:pt x="148" y="344"/>
                  </a:lnTo>
                  <a:lnTo>
                    <a:pt x="159" y="341"/>
                  </a:lnTo>
                  <a:lnTo>
                    <a:pt x="170" y="339"/>
                  </a:lnTo>
                  <a:lnTo>
                    <a:pt x="180" y="339"/>
                  </a:lnTo>
                  <a:lnTo>
                    <a:pt x="331" y="339"/>
                  </a:lnTo>
                  <a:lnTo>
                    <a:pt x="331" y="339"/>
                  </a:lnTo>
                  <a:lnTo>
                    <a:pt x="343" y="339"/>
                  </a:lnTo>
                  <a:lnTo>
                    <a:pt x="352" y="341"/>
                  </a:lnTo>
                  <a:lnTo>
                    <a:pt x="363" y="344"/>
                  </a:lnTo>
                  <a:lnTo>
                    <a:pt x="373" y="347"/>
                  </a:lnTo>
                  <a:lnTo>
                    <a:pt x="382" y="352"/>
                  </a:lnTo>
                  <a:lnTo>
                    <a:pt x="390" y="357"/>
                  </a:lnTo>
                  <a:lnTo>
                    <a:pt x="399" y="363"/>
                  </a:lnTo>
                  <a:lnTo>
                    <a:pt x="407" y="370"/>
                  </a:lnTo>
                  <a:lnTo>
                    <a:pt x="413" y="378"/>
                  </a:lnTo>
                  <a:lnTo>
                    <a:pt x="420" y="385"/>
                  </a:lnTo>
                  <a:lnTo>
                    <a:pt x="425" y="395"/>
                  </a:lnTo>
                  <a:lnTo>
                    <a:pt x="430" y="405"/>
                  </a:lnTo>
                  <a:lnTo>
                    <a:pt x="433" y="414"/>
                  </a:lnTo>
                  <a:lnTo>
                    <a:pt x="436" y="425"/>
                  </a:lnTo>
                  <a:lnTo>
                    <a:pt x="438" y="434"/>
                  </a:lnTo>
                  <a:lnTo>
                    <a:pt x="438" y="446"/>
                  </a:lnTo>
                  <a:lnTo>
                    <a:pt x="438" y="600"/>
                  </a:lnTo>
                  <a:lnTo>
                    <a:pt x="400" y="600"/>
                  </a:lnTo>
                  <a:lnTo>
                    <a:pt x="400" y="440"/>
                  </a:lnTo>
                  <a:lnTo>
                    <a:pt x="400" y="440"/>
                  </a:lnTo>
                  <a:lnTo>
                    <a:pt x="400" y="433"/>
                  </a:lnTo>
                  <a:lnTo>
                    <a:pt x="398" y="426"/>
                  </a:lnTo>
                  <a:lnTo>
                    <a:pt x="394" y="420"/>
                  </a:lnTo>
                  <a:lnTo>
                    <a:pt x="389" y="415"/>
                  </a:lnTo>
                  <a:lnTo>
                    <a:pt x="384" y="411"/>
                  </a:lnTo>
                  <a:lnTo>
                    <a:pt x="379" y="407"/>
                  </a:lnTo>
                  <a:lnTo>
                    <a:pt x="371" y="406"/>
                  </a:lnTo>
                  <a:lnTo>
                    <a:pt x="364" y="405"/>
                  </a:lnTo>
                  <a:lnTo>
                    <a:pt x="364" y="405"/>
                  </a:lnTo>
                  <a:lnTo>
                    <a:pt x="357" y="406"/>
                  </a:lnTo>
                  <a:lnTo>
                    <a:pt x="350" y="407"/>
                  </a:lnTo>
                  <a:lnTo>
                    <a:pt x="344" y="411"/>
                  </a:lnTo>
                  <a:lnTo>
                    <a:pt x="339" y="415"/>
                  </a:lnTo>
                  <a:lnTo>
                    <a:pt x="334" y="420"/>
                  </a:lnTo>
                  <a:lnTo>
                    <a:pt x="331" y="426"/>
                  </a:lnTo>
                  <a:lnTo>
                    <a:pt x="328" y="433"/>
                  </a:lnTo>
                  <a:lnTo>
                    <a:pt x="328" y="440"/>
                  </a:lnTo>
                  <a:lnTo>
                    <a:pt x="328" y="600"/>
                  </a:lnTo>
                  <a:lnTo>
                    <a:pt x="183" y="600"/>
                  </a:lnTo>
                  <a:lnTo>
                    <a:pt x="183" y="440"/>
                  </a:lnTo>
                  <a:lnTo>
                    <a:pt x="183" y="440"/>
                  </a:lnTo>
                  <a:lnTo>
                    <a:pt x="183" y="433"/>
                  </a:lnTo>
                  <a:lnTo>
                    <a:pt x="180" y="426"/>
                  </a:lnTo>
                  <a:lnTo>
                    <a:pt x="177" y="420"/>
                  </a:lnTo>
                  <a:lnTo>
                    <a:pt x="172" y="415"/>
                  </a:lnTo>
                  <a:lnTo>
                    <a:pt x="167" y="411"/>
                  </a:lnTo>
                  <a:lnTo>
                    <a:pt x="161" y="407"/>
                  </a:lnTo>
                  <a:lnTo>
                    <a:pt x="154" y="406"/>
                  </a:lnTo>
                  <a:lnTo>
                    <a:pt x="147" y="405"/>
                  </a:lnTo>
                  <a:lnTo>
                    <a:pt x="147" y="405"/>
                  </a:lnTo>
                  <a:lnTo>
                    <a:pt x="140" y="406"/>
                  </a:lnTo>
                  <a:lnTo>
                    <a:pt x="133" y="407"/>
                  </a:lnTo>
                  <a:lnTo>
                    <a:pt x="127" y="411"/>
                  </a:lnTo>
                  <a:lnTo>
                    <a:pt x="122" y="415"/>
                  </a:lnTo>
                  <a:lnTo>
                    <a:pt x="117" y="420"/>
                  </a:lnTo>
                  <a:lnTo>
                    <a:pt x="113" y="426"/>
                  </a:lnTo>
                  <a:lnTo>
                    <a:pt x="111" y="433"/>
                  </a:lnTo>
                  <a:lnTo>
                    <a:pt x="111" y="440"/>
                  </a:lnTo>
                  <a:lnTo>
                    <a:pt x="111" y="600"/>
                  </a:lnTo>
                  <a:lnTo>
                    <a:pt x="73" y="600"/>
                  </a:lnTo>
                  <a:lnTo>
                    <a:pt x="73" y="446"/>
                  </a:lnTo>
                  <a:close/>
                  <a:moveTo>
                    <a:pt x="73" y="446"/>
                  </a:moveTo>
                  <a:lnTo>
                    <a:pt x="73"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Line 160"/>
            <p:cNvSpPr>
              <a:spLocks noChangeShapeType="1"/>
            </p:cNvSpPr>
            <p:nvPr/>
          </p:nvSpPr>
          <p:spPr bwMode="auto">
            <a:xfrm>
              <a:off x="18108613" y="-19605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61"/>
            <p:cNvSpPr>
              <a:spLocks noEditPoints="1"/>
            </p:cNvSpPr>
            <p:nvPr/>
          </p:nvSpPr>
          <p:spPr bwMode="auto">
            <a:xfrm>
              <a:off x="18051463" y="-2987675"/>
              <a:ext cx="404813" cy="469900"/>
            </a:xfrm>
            <a:custGeom>
              <a:avLst/>
              <a:gdLst>
                <a:gd name="T0" fmla="*/ 5 w 511"/>
                <a:gd name="T1" fmla="*/ 554 h 591"/>
                <a:gd name="T2" fmla="*/ 49 w 511"/>
                <a:gd name="T3" fmla="*/ 590 h 591"/>
                <a:gd name="T4" fmla="*/ 474 w 511"/>
                <a:gd name="T5" fmla="*/ 587 h 591"/>
                <a:gd name="T6" fmla="*/ 510 w 511"/>
                <a:gd name="T7" fmla="*/ 542 h 591"/>
                <a:gd name="T8" fmla="*/ 509 w 511"/>
                <a:gd name="T9" fmla="*/ 389 h 591"/>
                <a:gd name="T10" fmla="*/ 484 w 511"/>
                <a:gd name="T11" fmla="*/ 324 h 591"/>
                <a:gd name="T12" fmla="*/ 437 w 511"/>
                <a:gd name="T13" fmla="*/ 274 h 591"/>
                <a:gd name="T14" fmla="*/ 388 w 511"/>
                <a:gd name="T15" fmla="*/ 247 h 591"/>
                <a:gd name="T16" fmla="*/ 419 w 511"/>
                <a:gd name="T17" fmla="*/ 185 h 591"/>
                <a:gd name="T18" fmla="*/ 424 w 511"/>
                <a:gd name="T19" fmla="*/ 122 h 591"/>
                <a:gd name="T20" fmla="*/ 388 w 511"/>
                <a:gd name="T21" fmla="*/ 35 h 591"/>
                <a:gd name="T22" fmla="*/ 347 w 511"/>
                <a:gd name="T23" fmla="*/ 1 h 591"/>
                <a:gd name="T24" fmla="*/ 314 w 511"/>
                <a:gd name="T25" fmla="*/ 9 h 591"/>
                <a:gd name="T26" fmla="*/ 301 w 511"/>
                <a:gd name="T27" fmla="*/ 34 h 591"/>
                <a:gd name="T28" fmla="*/ 315 w 511"/>
                <a:gd name="T29" fmla="*/ 65 h 591"/>
                <a:gd name="T30" fmla="*/ 343 w 511"/>
                <a:gd name="T31" fmla="*/ 98 h 591"/>
                <a:gd name="T32" fmla="*/ 353 w 511"/>
                <a:gd name="T33" fmla="*/ 141 h 591"/>
                <a:gd name="T34" fmla="*/ 342 w 511"/>
                <a:gd name="T35" fmla="*/ 188 h 591"/>
                <a:gd name="T36" fmla="*/ 310 w 511"/>
                <a:gd name="T37" fmla="*/ 222 h 591"/>
                <a:gd name="T38" fmla="*/ 265 w 511"/>
                <a:gd name="T39" fmla="*/ 238 h 591"/>
                <a:gd name="T40" fmla="*/ 227 w 511"/>
                <a:gd name="T41" fmla="*/ 234 h 591"/>
                <a:gd name="T42" fmla="*/ 186 w 511"/>
                <a:gd name="T43" fmla="*/ 210 h 591"/>
                <a:gd name="T44" fmla="*/ 162 w 511"/>
                <a:gd name="T45" fmla="*/ 170 h 591"/>
                <a:gd name="T46" fmla="*/ 159 w 511"/>
                <a:gd name="T47" fmla="*/ 130 h 591"/>
                <a:gd name="T48" fmla="*/ 178 w 511"/>
                <a:gd name="T49" fmla="*/ 83 h 591"/>
                <a:gd name="T50" fmla="*/ 201 w 511"/>
                <a:gd name="T51" fmla="*/ 56 h 591"/>
                <a:gd name="T52" fmla="*/ 201 w 511"/>
                <a:gd name="T53" fmla="*/ 22 h 591"/>
                <a:gd name="T54" fmla="*/ 178 w 511"/>
                <a:gd name="T55" fmla="*/ 5 h 591"/>
                <a:gd name="T56" fmla="*/ 146 w 511"/>
                <a:gd name="T57" fmla="*/ 12 h 591"/>
                <a:gd name="T58" fmla="*/ 102 w 511"/>
                <a:gd name="T59" fmla="*/ 71 h 591"/>
                <a:gd name="T60" fmla="*/ 86 w 511"/>
                <a:gd name="T61" fmla="*/ 141 h 591"/>
                <a:gd name="T62" fmla="*/ 102 w 511"/>
                <a:gd name="T63" fmla="*/ 212 h 591"/>
                <a:gd name="T64" fmla="*/ 110 w 511"/>
                <a:gd name="T65" fmla="*/ 253 h 591"/>
                <a:gd name="T66" fmla="*/ 54 w 511"/>
                <a:gd name="T67" fmla="*/ 292 h 591"/>
                <a:gd name="T68" fmla="*/ 14 w 511"/>
                <a:gd name="T69" fmla="*/ 349 h 591"/>
                <a:gd name="T70" fmla="*/ 0 w 511"/>
                <a:gd name="T71" fmla="*/ 418 h 591"/>
                <a:gd name="T72" fmla="*/ 75 w 511"/>
                <a:gd name="T73" fmla="*/ 397 h 591"/>
                <a:gd name="T74" fmla="*/ 98 w 511"/>
                <a:gd name="T75" fmla="*/ 350 h 591"/>
                <a:gd name="T76" fmla="*/ 139 w 511"/>
                <a:gd name="T77" fmla="*/ 319 h 591"/>
                <a:gd name="T78" fmla="*/ 331 w 511"/>
                <a:gd name="T79" fmla="*/ 311 h 591"/>
                <a:gd name="T80" fmla="*/ 373 w 511"/>
                <a:gd name="T81" fmla="*/ 319 h 591"/>
                <a:gd name="T82" fmla="*/ 413 w 511"/>
                <a:gd name="T83" fmla="*/ 350 h 591"/>
                <a:gd name="T84" fmla="*/ 436 w 511"/>
                <a:gd name="T85" fmla="*/ 397 h 591"/>
                <a:gd name="T86" fmla="*/ 400 w 511"/>
                <a:gd name="T87" fmla="*/ 413 h 591"/>
                <a:gd name="T88" fmla="*/ 389 w 511"/>
                <a:gd name="T89" fmla="*/ 387 h 591"/>
                <a:gd name="T90" fmla="*/ 364 w 511"/>
                <a:gd name="T91" fmla="*/ 376 h 591"/>
                <a:gd name="T92" fmla="*/ 334 w 511"/>
                <a:gd name="T93" fmla="*/ 393 h 591"/>
                <a:gd name="T94" fmla="*/ 183 w 511"/>
                <a:gd name="T95" fmla="*/ 518 h 591"/>
                <a:gd name="T96" fmla="*/ 177 w 511"/>
                <a:gd name="T97" fmla="*/ 393 h 591"/>
                <a:gd name="T98" fmla="*/ 147 w 511"/>
                <a:gd name="T99" fmla="*/ 376 h 591"/>
                <a:gd name="T100" fmla="*/ 122 w 511"/>
                <a:gd name="T101" fmla="*/ 387 h 591"/>
                <a:gd name="T102" fmla="*/ 111 w 511"/>
                <a:gd name="T103" fmla="*/ 518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1" h="591">
                  <a:moveTo>
                    <a:pt x="0" y="418"/>
                  </a:moveTo>
                  <a:lnTo>
                    <a:pt x="0" y="530"/>
                  </a:lnTo>
                  <a:lnTo>
                    <a:pt x="0" y="530"/>
                  </a:lnTo>
                  <a:lnTo>
                    <a:pt x="2" y="542"/>
                  </a:lnTo>
                  <a:lnTo>
                    <a:pt x="5" y="554"/>
                  </a:lnTo>
                  <a:lnTo>
                    <a:pt x="11" y="564"/>
                  </a:lnTo>
                  <a:lnTo>
                    <a:pt x="18" y="573"/>
                  </a:lnTo>
                  <a:lnTo>
                    <a:pt x="27" y="581"/>
                  </a:lnTo>
                  <a:lnTo>
                    <a:pt x="37" y="587"/>
                  </a:lnTo>
                  <a:lnTo>
                    <a:pt x="49" y="590"/>
                  </a:lnTo>
                  <a:lnTo>
                    <a:pt x="61" y="591"/>
                  </a:lnTo>
                  <a:lnTo>
                    <a:pt x="450" y="591"/>
                  </a:lnTo>
                  <a:lnTo>
                    <a:pt x="450" y="591"/>
                  </a:lnTo>
                  <a:lnTo>
                    <a:pt x="462" y="590"/>
                  </a:lnTo>
                  <a:lnTo>
                    <a:pt x="474" y="587"/>
                  </a:lnTo>
                  <a:lnTo>
                    <a:pt x="484" y="581"/>
                  </a:lnTo>
                  <a:lnTo>
                    <a:pt x="493" y="573"/>
                  </a:lnTo>
                  <a:lnTo>
                    <a:pt x="500" y="564"/>
                  </a:lnTo>
                  <a:lnTo>
                    <a:pt x="506" y="554"/>
                  </a:lnTo>
                  <a:lnTo>
                    <a:pt x="510" y="542"/>
                  </a:lnTo>
                  <a:lnTo>
                    <a:pt x="511" y="530"/>
                  </a:lnTo>
                  <a:lnTo>
                    <a:pt x="511" y="418"/>
                  </a:lnTo>
                  <a:lnTo>
                    <a:pt x="511" y="418"/>
                  </a:lnTo>
                  <a:lnTo>
                    <a:pt x="510" y="404"/>
                  </a:lnTo>
                  <a:lnTo>
                    <a:pt x="509" y="389"/>
                  </a:lnTo>
                  <a:lnTo>
                    <a:pt x="505" y="375"/>
                  </a:lnTo>
                  <a:lnTo>
                    <a:pt x="502" y="362"/>
                  </a:lnTo>
                  <a:lnTo>
                    <a:pt x="497" y="349"/>
                  </a:lnTo>
                  <a:lnTo>
                    <a:pt x="491" y="336"/>
                  </a:lnTo>
                  <a:lnTo>
                    <a:pt x="484" y="324"/>
                  </a:lnTo>
                  <a:lnTo>
                    <a:pt x="475" y="312"/>
                  </a:lnTo>
                  <a:lnTo>
                    <a:pt x="467" y="301"/>
                  </a:lnTo>
                  <a:lnTo>
                    <a:pt x="457" y="292"/>
                  </a:lnTo>
                  <a:lnTo>
                    <a:pt x="448" y="282"/>
                  </a:lnTo>
                  <a:lnTo>
                    <a:pt x="437" y="274"/>
                  </a:lnTo>
                  <a:lnTo>
                    <a:pt x="425" y="265"/>
                  </a:lnTo>
                  <a:lnTo>
                    <a:pt x="413" y="259"/>
                  </a:lnTo>
                  <a:lnTo>
                    <a:pt x="401" y="253"/>
                  </a:lnTo>
                  <a:lnTo>
                    <a:pt x="388" y="247"/>
                  </a:lnTo>
                  <a:lnTo>
                    <a:pt x="388" y="247"/>
                  </a:lnTo>
                  <a:lnTo>
                    <a:pt x="396" y="237"/>
                  </a:lnTo>
                  <a:lnTo>
                    <a:pt x="404" y="225"/>
                  </a:lnTo>
                  <a:lnTo>
                    <a:pt x="410" y="212"/>
                  </a:lnTo>
                  <a:lnTo>
                    <a:pt x="416" y="198"/>
                  </a:lnTo>
                  <a:lnTo>
                    <a:pt x="419" y="185"/>
                  </a:lnTo>
                  <a:lnTo>
                    <a:pt x="423" y="171"/>
                  </a:lnTo>
                  <a:lnTo>
                    <a:pt x="425" y="157"/>
                  </a:lnTo>
                  <a:lnTo>
                    <a:pt x="425" y="141"/>
                  </a:lnTo>
                  <a:lnTo>
                    <a:pt x="425" y="141"/>
                  </a:lnTo>
                  <a:lnTo>
                    <a:pt x="424" y="122"/>
                  </a:lnTo>
                  <a:lnTo>
                    <a:pt x="422" y="103"/>
                  </a:lnTo>
                  <a:lnTo>
                    <a:pt x="416" y="84"/>
                  </a:lnTo>
                  <a:lnTo>
                    <a:pt x="408" y="67"/>
                  </a:lnTo>
                  <a:lnTo>
                    <a:pt x="399" y="50"/>
                  </a:lnTo>
                  <a:lnTo>
                    <a:pt x="388" y="35"/>
                  </a:lnTo>
                  <a:lnTo>
                    <a:pt x="375" y="21"/>
                  </a:lnTo>
                  <a:lnTo>
                    <a:pt x="359" y="7"/>
                  </a:lnTo>
                  <a:lnTo>
                    <a:pt x="359" y="7"/>
                  </a:lnTo>
                  <a:lnTo>
                    <a:pt x="353" y="4"/>
                  </a:lnTo>
                  <a:lnTo>
                    <a:pt x="347" y="1"/>
                  </a:lnTo>
                  <a:lnTo>
                    <a:pt x="340" y="0"/>
                  </a:lnTo>
                  <a:lnTo>
                    <a:pt x="333" y="0"/>
                  </a:lnTo>
                  <a:lnTo>
                    <a:pt x="326" y="1"/>
                  </a:lnTo>
                  <a:lnTo>
                    <a:pt x="320" y="4"/>
                  </a:lnTo>
                  <a:lnTo>
                    <a:pt x="314" y="9"/>
                  </a:lnTo>
                  <a:lnTo>
                    <a:pt x="309" y="13"/>
                  </a:lnTo>
                  <a:lnTo>
                    <a:pt x="309" y="13"/>
                  </a:lnTo>
                  <a:lnTo>
                    <a:pt x="306" y="19"/>
                  </a:lnTo>
                  <a:lnTo>
                    <a:pt x="302" y="27"/>
                  </a:lnTo>
                  <a:lnTo>
                    <a:pt x="301" y="34"/>
                  </a:lnTo>
                  <a:lnTo>
                    <a:pt x="302" y="41"/>
                  </a:lnTo>
                  <a:lnTo>
                    <a:pt x="303" y="47"/>
                  </a:lnTo>
                  <a:lnTo>
                    <a:pt x="306" y="54"/>
                  </a:lnTo>
                  <a:lnTo>
                    <a:pt x="310" y="60"/>
                  </a:lnTo>
                  <a:lnTo>
                    <a:pt x="315" y="65"/>
                  </a:lnTo>
                  <a:lnTo>
                    <a:pt x="315" y="65"/>
                  </a:lnTo>
                  <a:lnTo>
                    <a:pt x="324" y="72"/>
                  </a:lnTo>
                  <a:lnTo>
                    <a:pt x="331" y="80"/>
                  </a:lnTo>
                  <a:lnTo>
                    <a:pt x="338" y="89"/>
                  </a:lnTo>
                  <a:lnTo>
                    <a:pt x="343" y="98"/>
                  </a:lnTo>
                  <a:lnTo>
                    <a:pt x="347" y="109"/>
                  </a:lnTo>
                  <a:lnTo>
                    <a:pt x="351" y="120"/>
                  </a:lnTo>
                  <a:lnTo>
                    <a:pt x="352" y="130"/>
                  </a:lnTo>
                  <a:lnTo>
                    <a:pt x="353" y="141"/>
                  </a:lnTo>
                  <a:lnTo>
                    <a:pt x="353" y="141"/>
                  </a:lnTo>
                  <a:lnTo>
                    <a:pt x="352" y="152"/>
                  </a:lnTo>
                  <a:lnTo>
                    <a:pt x="351" y="161"/>
                  </a:lnTo>
                  <a:lnTo>
                    <a:pt x="349" y="170"/>
                  </a:lnTo>
                  <a:lnTo>
                    <a:pt x="345" y="179"/>
                  </a:lnTo>
                  <a:lnTo>
                    <a:pt x="342" y="188"/>
                  </a:lnTo>
                  <a:lnTo>
                    <a:pt x="337" y="196"/>
                  </a:lnTo>
                  <a:lnTo>
                    <a:pt x="331" y="203"/>
                  </a:lnTo>
                  <a:lnTo>
                    <a:pt x="325" y="210"/>
                  </a:lnTo>
                  <a:lnTo>
                    <a:pt x="318" y="216"/>
                  </a:lnTo>
                  <a:lnTo>
                    <a:pt x="310" y="222"/>
                  </a:lnTo>
                  <a:lnTo>
                    <a:pt x="302" y="227"/>
                  </a:lnTo>
                  <a:lnTo>
                    <a:pt x="294" y="231"/>
                  </a:lnTo>
                  <a:lnTo>
                    <a:pt x="284" y="234"/>
                  </a:lnTo>
                  <a:lnTo>
                    <a:pt x="275" y="237"/>
                  </a:lnTo>
                  <a:lnTo>
                    <a:pt x="265" y="238"/>
                  </a:lnTo>
                  <a:lnTo>
                    <a:pt x="256" y="239"/>
                  </a:lnTo>
                  <a:lnTo>
                    <a:pt x="256" y="239"/>
                  </a:lnTo>
                  <a:lnTo>
                    <a:pt x="246" y="238"/>
                  </a:lnTo>
                  <a:lnTo>
                    <a:pt x="236" y="237"/>
                  </a:lnTo>
                  <a:lnTo>
                    <a:pt x="227" y="234"/>
                  </a:lnTo>
                  <a:lnTo>
                    <a:pt x="217" y="231"/>
                  </a:lnTo>
                  <a:lnTo>
                    <a:pt x="209" y="227"/>
                  </a:lnTo>
                  <a:lnTo>
                    <a:pt x="201" y="222"/>
                  </a:lnTo>
                  <a:lnTo>
                    <a:pt x="193" y="216"/>
                  </a:lnTo>
                  <a:lnTo>
                    <a:pt x="186" y="210"/>
                  </a:lnTo>
                  <a:lnTo>
                    <a:pt x="180" y="203"/>
                  </a:lnTo>
                  <a:lnTo>
                    <a:pt x="174" y="196"/>
                  </a:lnTo>
                  <a:lnTo>
                    <a:pt x="170" y="188"/>
                  </a:lnTo>
                  <a:lnTo>
                    <a:pt x="166" y="179"/>
                  </a:lnTo>
                  <a:lnTo>
                    <a:pt x="162" y="170"/>
                  </a:lnTo>
                  <a:lnTo>
                    <a:pt x="160" y="161"/>
                  </a:lnTo>
                  <a:lnTo>
                    <a:pt x="159" y="152"/>
                  </a:lnTo>
                  <a:lnTo>
                    <a:pt x="158" y="141"/>
                  </a:lnTo>
                  <a:lnTo>
                    <a:pt x="158" y="141"/>
                  </a:lnTo>
                  <a:lnTo>
                    <a:pt x="159" y="130"/>
                  </a:lnTo>
                  <a:lnTo>
                    <a:pt x="160" y="121"/>
                  </a:lnTo>
                  <a:lnTo>
                    <a:pt x="164" y="110"/>
                  </a:lnTo>
                  <a:lnTo>
                    <a:pt x="167" y="101"/>
                  </a:lnTo>
                  <a:lnTo>
                    <a:pt x="172" y="91"/>
                  </a:lnTo>
                  <a:lnTo>
                    <a:pt x="178" y="83"/>
                  </a:lnTo>
                  <a:lnTo>
                    <a:pt x="185" y="74"/>
                  </a:lnTo>
                  <a:lnTo>
                    <a:pt x="192" y="67"/>
                  </a:lnTo>
                  <a:lnTo>
                    <a:pt x="192" y="67"/>
                  </a:lnTo>
                  <a:lnTo>
                    <a:pt x="197" y="62"/>
                  </a:lnTo>
                  <a:lnTo>
                    <a:pt x="201" y="56"/>
                  </a:lnTo>
                  <a:lnTo>
                    <a:pt x="204" y="49"/>
                  </a:lnTo>
                  <a:lnTo>
                    <a:pt x="205" y="42"/>
                  </a:lnTo>
                  <a:lnTo>
                    <a:pt x="204" y="36"/>
                  </a:lnTo>
                  <a:lnTo>
                    <a:pt x="203" y="29"/>
                  </a:lnTo>
                  <a:lnTo>
                    <a:pt x="201" y="22"/>
                  </a:lnTo>
                  <a:lnTo>
                    <a:pt x="196" y="16"/>
                  </a:lnTo>
                  <a:lnTo>
                    <a:pt x="196" y="16"/>
                  </a:lnTo>
                  <a:lnTo>
                    <a:pt x="191" y="11"/>
                  </a:lnTo>
                  <a:lnTo>
                    <a:pt x="185" y="7"/>
                  </a:lnTo>
                  <a:lnTo>
                    <a:pt x="178" y="5"/>
                  </a:lnTo>
                  <a:lnTo>
                    <a:pt x="172" y="4"/>
                  </a:lnTo>
                  <a:lnTo>
                    <a:pt x="165" y="4"/>
                  </a:lnTo>
                  <a:lnTo>
                    <a:pt x="158" y="5"/>
                  </a:lnTo>
                  <a:lnTo>
                    <a:pt x="152" y="9"/>
                  </a:lnTo>
                  <a:lnTo>
                    <a:pt x="146" y="12"/>
                  </a:lnTo>
                  <a:lnTo>
                    <a:pt x="146" y="12"/>
                  </a:lnTo>
                  <a:lnTo>
                    <a:pt x="131" y="25"/>
                  </a:lnTo>
                  <a:lnTo>
                    <a:pt x="121" y="40"/>
                  </a:lnTo>
                  <a:lnTo>
                    <a:pt x="110" y="54"/>
                  </a:lnTo>
                  <a:lnTo>
                    <a:pt x="102" y="71"/>
                  </a:lnTo>
                  <a:lnTo>
                    <a:pt x="94" y="87"/>
                  </a:lnTo>
                  <a:lnTo>
                    <a:pt x="90" y="105"/>
                  </a:lnTo>
                  <a:lnTo>
                    <a:pt x="87" y="123"/>
                  </a:lnTo>
                  <a:lnTo>
                    <a:pt x="86" y="141"/>
                  </a:lnTo>
                  <a:lnTo>
                    <a:pt x="86" y="141"/>
                  </a:lnTo>
                  <a:lnTo>
                    <a:pt x="86" y="157"/>
                  </a:lnTo>
                  <a:lnTo>
                    <a:pt x="88" y="171"/>
                  </a:lnTo>
                  <a:lnTo>
                    <a:pt x="92" y="185"/>
                  </a:lnTo>
                  <a:lnTo>
                    <a:pt x="96" y="198"/>
                  </a:lnTo>
                  <a:lnTo>
                    <a:pt x="102" y="212"/>
                  </a:lnTo>
                  <a:lnTo>
                    <a:pt x="107" y="225"/>
                  </a:lnTo>
                  <a:lnTo>
                    <a:pt x="115" y="237"/>
                  </a:lnTo>
                  <a:lnTo>
                    <a:pt x="123" y="247"/>
                  </a:lnTo>
                  <a:lnTo>
                    <a:pt x="123" y="247"/>
                  </a:lnTo>
                  <a:lnTo>
                    <a:pt x="110" y="253"/>
                  </a:lnTo>
                  <a:lnTo>
                    <a:pt x="98" y="259"/>
                  </a:lnTo>
                  <a:lnTo>
                    <a:pt x="86" y="265"/>
                  </a:lnTo>
                  <a:lnTo>
                    <a:pt x="74" y="274"/>
                  </a:lnTo>
                  <a:lnTo>
                    <a:pt x="63" y="282"/>
                  </a:lnTo>
                  <a:lnTo>
                    <a:pt x="54" y="292"/>
                  </a:lnTo>
                  <a:lnTo>
                    <a:pt x="44" y="301"/>
                  </a:lnTo>
                  <a:lnTo>
                    <a:pt x="36" y="312"/>
                  </a:lnTo>
                  <a:lnTo>
                    <a:pt x="27" y="324"/>
                  </a:lnTo>
                  <a:lnTo>
                    <a:pt x="20" y="336"/>
                  </a:lnTo>
                  <a:lnTo>
                    <a:pt x="14" y="349"/>
                  </a:lnTo>
                  <a:lnTo>
                    <a:pt x="10" y="362"/>
                  </a:lnTo>
                  <a:lnTo>
                    <a:pt x="6" y="375"/>
                  </a:lnTo>
                  <a:lnTo>
                    <a:pt x="2" y="389"/>
                  </a:lnTo>
                  <a:lnTo>
                    <a:pt x="1" y="404"/>
                  </a:lnTo>
                  <a:lnTo>
                    <a:pt x="0" y="418"/>
                  </a:lnTo>
                  <a:lnTo>
                    <a:pt x="0" y="418"/>
                  </a:lnTo>
                  <a:close/>
                  <a:moveTo>
                    <a:pt x="73" y="418"/>
                  </a:moveTo>
                  <a:lnTo>
                    <a:pt x="73" y="418"/>
                  </a:lnTo>
                  <a:lnTo>
                    <a:pt x="74" y="407"/>
                  </a:lnTo>
                  <a:lnTo>
                    <a:pt x="75" y="397"/>
                  </a:lnTo>
                  <a:lnTo>
                    <a:pt x="78" y="386"/>
                  </a:lnTo>
                  <a:lnTo>
                    <a:pt x="81" y="376"/>
                  </a:lnTo>
                  <a:lnTo>
                    <a:pt x="86" y="367"/>
                  </a:lnTo>
                  <a:lnTo>
                    <a:pt x="91" y="358"/>
                  </a:lnTo>
                  <a:lnTo>
                    <a:pt x="98" y="350"/>
                  </a:lnTo>
                  <a:lnTo>
                    <a:pt x="104" y="343"/>
                  </a:lnTo>
                  <a:lnTo>
                    <a:pt x="112" y="336"/>
                  </a:lnTo>
                  <a:lnTo>
                    <a:pt x="121" y="330"/>
                  </a:lnTo>
                  <a:lnTo>
                    <a:pt x="129" y="324"/>
                  </a:lnTo>
                  <a:lnTo>
                    <a:pt x="139" y="319"/>
                  </a:lnTo>
                  <a:lnTo>
                    <a:pt x="148" y="315"/>
                  </a:lnTo>
                  <a:lnTo>
                    <a:pt x="159" y="313"/>
                  </a:lnTo>
                  <a:lnTo>
                    <a:pt x="170" y="312"/>
                  </a:lnTo>
                  <a:lnTo>
                    <a:pt x="180" y="311"/>
                  </a:lnTo>
                  <a:lnTo>
                    <a:pt x="331" y="311"/>
                  </a:lnTo>
                  <a:lnTo>
                    <a:pt x="331" y="311"/>
                  </a:lnTo>
                  <a:lnTo>
                    <a:pt x="343" y="312"/>
                  </a:lnTo>
                  <a:lnTo>
                    <a:pt x="352" y="313"/>
                  </a:lnTo>
                  <a:lnTo>
                    <a:pt x="363" y="315"/>
                  </a:lnTo>
                  <a:lnTo>
                    <a:pt x="373" y="319"/>
                  </a:lnTo>
                  <a:lnTo>
                    <a:pt x="382" y="324"/>
                  </a:lnTo>
                  <a:lnTo>
                    <a:pt x="390" y="330"/>
                  </a:lnTo>
                  <a:lnTo>
                    <a:pt x="399" y="336"/>
                  </a:lnTo>
                  <a:lnTo>
                    <a:pt x="407" y="343"/>
                  </a:lnTo>
                  <a:lnTo>
                    <a:pt x="413" y="350"/>
                  </a:lnTo>
                  <a:lnTo>
                    <a:pt x="420" y="358"/>
                  </a:lnTo>
                  <a:lnTo>
                    <a:pt x="425" y="367"/>
                  </a:lnTo>
                  <a:lnTo>
                    <a:pt x="430" y="376"/>
                  </a:lnTo>
                  <a:lnTo>
                    <a:pt x="433" y="386"/>
                  </a:lnTo>
                  <a:lnTo>
                    <a:pt x="436" y="397"/>
                  </a:lnTo>
                  <a:lnTo>
                    <a:pt x="438" y="407"/>
                  </a:lnTo>
                  <a:lnTo>
                    <a:pt x="438" y="418"/>
                  </a:lnTo>
                  <a:lnTo>
                    <a:pt x="438" y="518"/>
                  </a:lnTo>
                  <a:lnTo>
                    <a:pt x="400" y="518"/>
                  </a:lnTo>
                  <a:lnTo>
                    <a:pt x="400" y="413"/>
                  </a:lnTo>
                  <a:lnTo>
                    <a:pt x="400" y="413"/>
                  </a:lnTo>
                  <a:lnTo>
                    <a:pt x="400" y="406"/>
                  </a:lnTo>
                  <a:lnTo>
                    <a:pt x="398" y="399"/>
                  </a:lnTo>
                  <a:lnTo>
                    <a:pt x="394" y="393"/>
                  </a:lnTo>
                  <a:lnTo>
                    <a:pt x="389" y="387"/>
                  </a:lnTo>
                  <a:lnTo>
                    <a:pt x="384" y="384"/>
                  </a:lnTo>
                  <a:lnTo>
                    <a:pt x="379" y="380"/>
                  </a:lnTo>
                  <a:lnTo>
                    <a:pt x="371" y="378"/>
                  </a:lnTo>
                  <a:lnTo>
                    <a:pt x="364" y="376"/>
                  </a:lnTo>
                  <a:lnTo>
                    <a:pt x="364" y="376"/>
                  </a:lnTo>
                  <a:lnTo>
                    <a:pt x="357" y="378"/>
                  </a:lnTo>
                  <a:lnTo>
                    <a:pt x="350" y="380"/>
                  </a:lnTo>
                  <a:lnTo>
                    <a:pt x="344" y="384"/>
                  </a:lnTo>
                  <a:lnTo>
                    <a:pt x="339" y="387"/>
                  </a:lnTo>
                  <a:lnTo>
                    <a:pt x="334" y="393"/>
                  </a:lnTo>
                  <a:lnTo>
                    <a:pt x="331" y="399"/>
                  </a:lnTo>
                  <a:lnTo>
                    <a:pt x="328" y="406"/>
                  </a:lnTo>
                  <a:lnTo>
                    <a:pt x="328" y="413"/>
                  </a:lnTo>
                  <a:lnTo>
                    <a:pt x="328" y="518"/>
                  </a:lnTo>
                  <a:lnTo>
                    <a:pt x="183" y="518"/>
                  </a:lnTo>
                  <a:lnTo>
                    <a:pt x="183" y="413"/>
                  </a:lnTo>
                  <a:lnTo>
                    <a:pt x="183" y="413"/>
                  </a:lnTo>
                  <a:lnTo>
                    <a:pt x="183" y="406"/>
                  </a:lnTo>
                  <a:lnTo>
                    <a:pt x="180" y="399"/>
                  </a:lnTo>
                  <a:lnTo>
                    <a:pt x="177" y="393"/>
                  </a:lnTo>
                  <a:lnTo>
                    <a:pt x="172" y="387"/>
                  </a:lnTo>
                  <a:lnTo>
                    <a:pt x="167" y="384"/>
                  </a:lnTo>
                  <a:lnTo>
                    <a:pt x="161" y="380"/>
                  </a:lnTo>
                  <a:lnTo>
                    <a:pt x="154" y="378"/>
                  </a:lnTo>
                  <a:lnTo>
                    <a:pt x="147" y="376"/>
                  </a:lnTo>
                  <a:lnTo>
                    <a:pt x="147" y="376"/>
                  </a:lnTo>
                  <a:lnTo>
                    <a:pt x="140" y="378"/>
                  </a:lnTo>
                  <a:lnTo>
                    <a:pt x="133" y="380"/>
                  </a:lnTo>
                  <a:lnTo>
                    <a:pt x="127" y="384"/>
                  </a:lnTo>
                  <a:lnTo>
                    <a:pt x="122" y="387"/>
                  </a:lnTo>
                  <a:lnTo>
                    <a:pt x="117" y="393"/>
                  </a:lnTo>
                  <a:lnTo>
                    <a:pt x="113" y="399"/>
                  </a:lnTo>
                  <a:lnTo>
                    <a:pt x="111" y="406"/>
                  </a:lnTo>
                  <a:lnTo>
                    <a:pt x="111" y="413"/>
                  </a:lnTo>
                  <a:lnTo>
                    <a:pt x="111" y="518"/>
                  </a:lnTo>
                  <a:lnTo>
                    <a:pt x="73" y="518"/>
                  </a:lnTo>
                  <a:lnTo>
                    <a:pt x="73" y="418"/>
                  </a:lnTo>
                  <a:close/>
                  <a:moveTo>
                    <a:pt x="73" y="418"/>
                  </a:moveTo>
                  <a:lnTo>
                    <a:pt x="73"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Line 164"/>
            <p:cNvSpPr>
              <a:spLocks noChangeShapeType="1"/>
            </p:cNvSpPr>
            <p:nvPr/>
          </p:nvSpPr>
          <p:spPr bwMode="auto">
            <a:xfrm>
              <a:off x="18108613" y="-26558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65"/>
            <p:cNvSpPr>
              <a:spLocks noEditPoints="1"/>
            </p:cNvSpPr>
            <p:nvPr/>
          </p:nvSpPr>
          <p:spPr bwMode="auto">
            <a:xfrm>
              <a:off x="18691225" y="-2630488"/>
              <a:ext cx="404813" cy="492125"/>
            </a:xfrm>
            <a:custGeom>
              <a:avLst/>
              <a:gdLst>
                <a:gd name="T0" fmla="*/ 5 w 510"/>
                <a:gd name="T1" fmla="*/ 583 h 620"/>
                <a:gd name="T2" fmla="*/ 48 w 510"/>
                <a:gd name="T3" fmla="*/ 619 h 620"/>
                <a:gd name="T4" fmla="*/ 473 w 510"/>
                <a:gd name="T5" fmla="*/ 615 h 620"/>
                <a:gd name="T6" fmla="*/ 509 w 510"/>
                <a:gd name="T7" fmla="*/ 571 h 620"/>
                <a:gd name="T8" fmla="*/ 508 w 510"/>
                <a:gd name="T9" fmla="*/ 418 h 620"/>
                <a:gd name="T10" fmla="*/ 483 w 510"/>
                <a:gd name="T11" fmla="*/ 353 h 620"/>
                <a:gd name="T12" fmla="*/ 436 w 510"/>
                <a:gd name="T13" fmla="*/ 302 h 620"/>
                <a:gd name="T14" fmla="*/ 387 w 510"/>
                <a:gd name="T15" fmla="*/ 277 h 620"/>
                <a:gd name="T16" fmla="*/ 419 w 510"/>
                <a:gd name="T17" fmla="*/ 214 h 620"/>
                <a:gd name="T18" fmla="*/ 424 w 510"/>
                <a:gd name="T19" fmla="*/ 153 h 620"/>
                <a:gd name="T20" fmla="*/ 395 w 510"/>
                <a:gd name="T21" fmla="*/ 76 h 620"/>
                <a:gd name="T22" fmla="*/ 336 w 510"/>
                <a:gd name="T23" fmla="*/ 22 h 620"/>
                <a:gd name="T24" fmla="*/ 255 w 510"/>
                <a:gd name="T25" fmla="*/ 0 h 620"/>
                <a:gd name="T26" fmla="*/ 189 w 510"/>
                <a:gd name="T27" fmla="*/ 15 h 620"/>
                <a:gd name="T28" fmla="*/ 124 w 510"/>
                <a:gd name="T29" fmla="*/ 62 h 620"/>
                <a:gd name="T30" fmla="*/ 89 w 510"/>
                <a:gd name="T31" fmla="*/ 137 h 620"/>
                <a:gd name="T32" fmla="*/ 87 w 510"/>
                <a:gd name="T33" fmla="*/ 200 h 620"/>
                <a:gd name="T34" fmla="*/ 115 w 510"/>
                <a:gd name="T35" fmla="*/ 265 h 620"/>
                <a:gd name="T36" fmla="*/ 85 w 510"/>
                <a:gd name="T37" fmla="*/ 295 h 620"/>
                <a:gd name="T38" fmla="*/ 35 w 510"/>
                <a:gd name="T39" fmla="*/ 342 h 620"/>
                <a:gd name="T40" fmla="*/ 5 w 510"/>
                <a:gd name="T41" fmla="*/ 404 h 620"/>
                <a:gd name="T42" fmla="*/ 255 w 510"/>
                <a:gd name="T43" fmla="*/ 73 h 620"/>
                <a:gd name="T44" fmla="*/ 293 w 510"/>
                <a:gd name="T45" fmla="*/ 80 h 620"/>
                <a:gd name="T46" fmla="*/ 330 w 510"/>
                <a:gd name="T47" fmla="*/ 109 h 620"/>
                <a:gd name="T48" fmla="*/ 350 w 510"/>
                <a:gd name="T49" fmla="*/ 151 h 620"/>
                <a:gd name="T50" fmla="*/ 350 w 510"/>
                <a:gd name="T51" fmla="*/ 190 h 620"/>
                <a:gd name="T52" fmla="*/ 330 w 510"/>
                <a:gd name="T53" fmla="*/ 232 h 620"/>
                <a:gd name="T54" fmla="*/ 293 w 510"/>
                <a:gd name="T55" fmla="*/ 261 h 620"/>
                <a:gd name="T56" fmla="*/ 255 w 510"/>
                <a:gd name="T57" fmla="*/ 268 h 620"/>
                <a:gd name="T58" fmla="*/ 208 w 510"/>
                <a:gd name="T59" fmla="*/ 256 h 620"/>
                <a:gd name="T60" fmla="*/ 175 w 510"/>
                <a:gd name="T61" fmla="*/ 225 h 620"/>
                <a:gd name="T62" fmla="*/ 158 w 510"/>
                <a:gd name="T63" fmla="*/ 181 h 620"/>
                <a:gd name="T64" fmla="*/ 161 w 510"/>
                <a:gd name="T65" fmla="*/ 141 h 620"/>
                <a:gd name="T66" fmla="*/ 186 w 510"/>
                <a:gd name="T67" fmla="*/ 102 h 620"/>
                <a:gd name="T68" fmla="*/ 226 w 510"/>
                <a:gd name="T69" fmla="*/ 78 h 620"/>
                <a:gd name="T70" fmla="*/ 72 w 510"/>
                <a:gd name="T71" fmla="*/ 447 h 620"/>
                <a:gd name="T72" fmla="*/ 80 w 510"/>
                <a:gd name="T73" fmla="*/ 406 h 620"/>
                <a:gd name="T74" fmla="*/ 111 w 510"/>
                <a:gd name="T75" fmla="*/ 365 h 620"/>
                <a:gd name="T76" fmla="*/ 158 w 510"/>
                <a:gd name="T77" fmla="*/ 343 h 620"/>
                <a:gd name="T78" fmla="*/ 342 w 510"/>
                <a:gd name="T79" fmla="*/ 341 h 620"/>
                <a:gd name="T80" fmla="*/ 391 w 510"/>
                <a:gd name="T81" fmla="*/ 359 h 620"/>
                <a:gd name="T82" fmla="*/ 424 w 510"/>
                <a:gd name="T83" fmla="*/ 397 h 620"/>
                <a:gd name="T84" fmla="*/ 437 w 510"/>
                <a:gd name="T85" fmla="*/ 447 h 620"/>
                <a:gd name="T86" fmla="*/ 399 w 510"/>
                <a:gd name="T87" fmla="*/ 435 h 620"/>
                <a:gd name="T88" fmla="*/ 377 w 510"/>
                <a:gd name="T89" fmla="*/ 409 h 620"/>
                <a:gd name="T90" fmla="*/ 350 w 510"/>
                <a:gd name="T91" fmla="*/ 409 h 620"/>
                <a:gd name="T92" fmla="*/ 329 w 510"/>
                <a:gd name="T93" fmla="*/ 435 h 620"/>
                <a:gd name="T94" fmla="*/ 183 w 510"/>
                <a:gd name="T95" fmla="*/ 442 h 620"/>
                <a:gd name="T96" fmla="*/ 166 w 510"/>
                <a:gd name="T97" fmla="*/ 412 h 620"/>
                <a:gd name="T98" fmla="*/ 139 w 510"/>
                <a:gd name="T99" fmla="*/ 406 h 620"/>
                <a:gd name="T100" fmla="*/ 112 w 510"/>
                <a:gd name="T101" fmla="*/ 428 h 620"/>
                <a:gd name="T102" fmla="*/ 72 w 510"/>
                <a:gd name="T103" fmla="*/ 44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0" h="620">
                  <a:moveTo>
                    <a:pt x="0" y="447"/>
                  </a:moveTo>
                  <a:lnTo>
                    <a:pt x="0" y="559"/>
                  </a:lnTo>
                  <a:lnTo>
                    <a:pt x="0" y="559"/>
                  </a:lnTo>
                  <a:lnTo>
                    <a:pt x="1" y="571"/>
                  </a:lnTo>
                  <a:lnTo>
                    <a:pt x="5" y="583"/>
                  </a:lnTo>
                  <a:lnTo>
                    <a:pt x="10" y="594"/>
                  </a:lnTo>
                  <a:lnTo>
                    <a:pt x="18" y="602"/>
                  </a:lnTo>
                  <a:lnTo>
                    <a:pt x="26" y="609"/>
                  </a:lnTo>
                  <a:lnTo>
                    <a:pt x="37" y="615"/>
                  </a:lnTo>
                  <a:lnTo>
                    <a:pt x="48" y="619"/>
                  </a:lnTo>
                  <a:lnTo>
                    <a:pt x="61" y="620"/>
                  </a:lnTo>
                  <a:lnTo>
                    <a:pt x="449" y="620"/>
                  </a:lnTo>
                  <a:lnTo>
                    <a:pt x="449" y="620"/>
                  </a:lnTo>
                  <a:lnTo>
                    <a:pt x="461" y="619"/>
                  </a:lnTo>
                  <a:lnTo>
                    <a:pt x="473" y="615"/>
                  </a:lnTo>
                  <a:lnTo>
                    <a:pt x="484" y="609"/>
                  </a:lnTo>
                  <a:lnTo>
                    <a:pt x="492" y="602"/>
                  </a:lnTo>
                  <a:lnTo>
                    <a:pt x="499" y="594"/>
                  </a:lnTo>
                  <a:lnTo>
                    <a:pt x="505" y="583"/>
                  </a:lnTo>
                  <a:lnTo>
                    <a:pt x="509" y="571"/>
                  </a:lnTo>
                  <a:lnTo>
                    <a:pt x="510" y="559"/>
                  </a:lnTo>
                  <a:lnTo>
                    <a:pt x="510" y="447"/>
                  </a:lnTo>
                  <a:lnTo>
                    <a:pt x="510" y="447"/>
                  </a:lnTo>
                  <a:lnTo>
                    <a:pt x="509" y="433"/>
                  </a:lnTo>
                  <a:lnTo>
                    <a:pt x="508" y="418"/>
                  </a:lnTo>
                  <a:lnTo>
                    <a:pt x="505" y="404"/>
                  </a:lnTo>
                  <a:lnTo>
                    <a:pt x="500" y="391"/>
                  </a:lnTo>
                  <a:lnTo>
                    <a:pt x="496" y="378"/>
                  </a:lnTo>
                  <a:lnTo>
                    <a:pt x="490" y="365"/>
                  </a:lnTo>
                  <a:lnTo>
                    <a:pt x="483" y="353"/>
                  </a:lnTo>
                  <a:lnTo>
                    <a:pt x="475" y="342"/>
                  </a:lnTo>
                  <a:lnTo>
                    <a:pt x="467" y="331"/>
                  </a:lnTo>
                  <a:lnTo>
                    <a:pt x="457" y="320"/>
                  </a:lnTo>
                  <a:lnTo>
                    <a:pt x="447" y="311"/>
                  </a:lnTo>
                  <a:lnTo>
                    <a:pt x="436" y="302"/>
                  </a:lnTo>
                  <a:lnTo>
                    <a:pt x="425" y="295"/>
                  </a:lnTo>
                  <a:lnTo>
                    <a:pt x="413" y="288"/>
                  </a:lnTo>
                  <a:lnTo>
                    <a:pt x="400" y="282"/>
                  </a:lnTo>
                  <a:lnTo>
                    <a:pt x="387" y="277"/>
                  </a:lnTo>
                  <a:lnTo>
                    <a:pt x="387" y="277"/>
                  </a:lnTo>
                  <a:lnTo>
                    <a:pt x="395" y="265"/>
                  </a:lnTo>
                  <a:lnTo>
                    <a:pt x="403" y="254"/>
                  </a:lnTo>
                  <a:lnTo>
                    <a:pt x="410" y="242"/>
                  </a:lnTo>
                  <a:lnTo>
                    <a:pt x="415" y="228"/>
                  </a:lnTo>
                  <a:lnTo>
                    <a:pt x="419" y="214"/>
                  </a:lnTo>
                  <a:lnTo>
                    <a:pt x="422" y="200"/>
                  </a:lnTo>
                  <a:lnTo>
                    <a:pt x="424" y="185"/>
                  </a:lnTo>
                  <a:lnTo>
                    <a:pt x="425" y="171"/>
                  </a:lnTo>
                  <a:lnTo>
                    <a:pt x="425" y="171"/>
                  </a:lnTo>
                  <a:lnTo>
                    <a:pt x="424" y="153"/>
                  </a:lnTo>
                  <a:lnTo>
                    <a:pt x="422" y="137"/>
                  </a:lnTo>
                  <a:lnTo>
                    <a:pt x="417" y="120"/>
                  </a:lnTo>
                  <a:lnTo>
                    <a:pt x="411" y="104"/>
                  </a:lnTo>
                  <a:lnTo>
                    <a:pt x="404" y="90"/>
                  </a:lnTo>
                  <a:lnTo>
                    <a:pt x="395" y="76"/>
                  </a:lnTo>
                  <a:lnTo>
                    <a:pt x="386" y="62"/>
                  </a:lnTo>
                  <a:lnTo>
                    <a:pt x="375" y="51"/>
                  </a:lnTo>
                  <a:lnTo>
                    <a:pt x="363" y="40"/>
                  </a:lnTo>
                  <a:lnTo>
                    <a:pt x="350" y="30"/>
                  </a:lnTo>
                  <a:lnTo>
                    <a:pt x="336" y="22"/>
                  </a:lnTo>
                  <a:lnTo>
                    <a:pt x="321" y="15"/>
                  </a:lnTo>
                  <a:lnTo>
                    <a:pt x="306" y="9"/>
                  </a:lnTo>
                  <a:lnTo>
                    <a:pt x="289" y="4"/>
                  </a:lnTo>
                  <a:lnTo>
                    <a:pt x="272" y="2"/>
                  </a:lnTo>
                  <a:lnTo>
                    <a:pt x="255" y="0"/>
                  </a:lnTo>
                  <a:lnTo>
                    <a:pt x="255" y="0"/>
                  </a:lnTo>
                  <a:lnTo>
                    <a:pt x="238" y="2"/>
                  </a:lnTo>
                  <a:lnTo>
                    <a:pt x="221" y="4"/>
                  </a:lnTo>
                  <a:lnTo>
                    <a:pt x="204" y="9"/>
                  </a:lnTo>
                  <a:lnTo>
                    <a:pt x="189" y="15"/>
                  </a:lnTo>
                  <a:lnTo>
                    <a:pt x="175" y="22"/>
                  </a:lnTo>
                  <a:lnTo>
                    <a:pt x="160" y="30"/>
                  </a:lnTo>
                  <a:lnTo>
                    <a:pt x="147" y="40"/>
                  </a:lnTo>
                  <a:lnTo>
                    <a:pt x="135" y="51"/>
                  </a:lnTo>
                  <a:lnTo>
                    <a:pt x="124" y="62"/>
                  </a:lnTo>
                  <a:lnTo>
                    <a:pt x="114" y="76"/>
                  </a:lnTo>
                  <a:lnTo>
                    <a:pt x="105" y="90"/>
                  </a:lnTo>
                  <a:lnTo>
                    <a:pt x="98" y="104"/>
                  </a:lnTo>
                  <a:lnTo>
                    <a:pt x="93" y="120"/>
                  </a:lnTo>
                  <a:lnTo>
                    <a:pt x="89" y="137"/>
                  </a:lnTo>
                  <a:lnTo>
                    <a:pt x="86" y="153"/>
                  </a:lnTo>
                  <a:lnTo>
                    <a:pt x="85" y="171"/>
                  </a:lnTo>
                  <a:lnTo>
                    <a:pt x="85" y="171"/>
                  </a:lnTo>
                  <a:lnTo>
                    <a:pt x="86" y="185"/>
                  </a:lnTo>
                  <a:lnTo>
                    <a:pt x="87" y="200"/>
                  </a:lnTo>
                  <a:lnTo>
                    <a:pt x="91" y="214"/>
                  </a:lnTo>
                  <a:lnTo>
                    <a:pt x="96" y="228"/>
                  </a:lnTo>
                  <a:lnTo>
                    <a:pt x="100" y="242"/>
                  </a:lnTo>
                  <a:lnTo>
                    <a:pt x="106" y="254"/>
                  </a:lnTo>
                  <a:lnTo>
                    <a:pt x="115" y="265"/>
                  </a:lnTo>
                  <a:lnTo>
                    <a:pt x="123" y="277"/>
                  </a:lnTo>
                  <a:lnTo>
                    <a:pt x="123" y="277"/>
                  </a:lnTo>
                  <a:lnTo>
                    <a:pt x="110" y="282"/>
                  </a:lnTo>
                  <a:lnTo>
                    <a:pt x="97" y="288"/>
                  </a:lnTo>
                  <a:lnTo>
                    <a:pt x="85" y="295"/>
                  </a:lnTo>
                  <a:lnTo>
                    <a:pt x="73" y="302"/>
                  </a:lnTo>
                  <a:lnTo>
                    <a:pt x="62" y="311"/>
                  </a:lnTo>
                  <a:lnTo>
                    <a:pt x="53" y="320"/>
                  </a:lnTo>
                  <a:lnTo>
                    <a:pt x="43" y="331"/>
                  </a:lnTo>
                  <a:lnTo>
                    <a:pt x="35" y="342"/>
                  </a:lnTo>
                  <a:lnTo>
                    <a:pt x="26" y="353"/>
                  </a:lnTo>
                  <a:lnTo>
                    <a:pt x="20" y="365"/>
                  </a:lnTo>
                  <a:lnTo>
                    <a:pt x="15" y="378"/>
                  </a:lnTo>
                  <a:lnTo>
                    <a:pt x="9" y="391"/>
                  </a:lnTo>
                  <a:lnTo>
                    <a:pt x="5" y="404"/>
                  </a:lnTo>
                  <a:lnTo>
                    <a:pt x="3" y="418"/>
                  </a:lnTo>
                  <a:lnTo>
                    <a:pt x="0" y="433"/>
                  </a:lnTo>
                  <a:lnTo>
                    <a:pt x="0" y="447"/>
                  </a:lnTo>
                  <a:lnTo>
                    <a:pt x="0" y="447"/>
                  </a:lnTo>
                  <a:close/>
                  <a:moveTo>
                    <a:pt x="255" y="73"/>
                  </a:moveTo>
                  <a:lnTo>
                    <a:pt x="255" y="73"/>
                  </a:lnTo>
                  <a:lnTo>
                    <a:pt x="265" y="73"/>
                  </a:lnTo>
                  <a:lnTo>
                    <a:pt x="275" y="76"/>
                  </a:lnTo>
                  <a:lnTo>
                    <a:pt x="284" y="78"/>
                  </a:lnTo>
                  <a:lnTo>
                    <a:pt x="293" y="80"/>
                  </a:lnTo>
                  <a:lnTo>
                    <a:pt x="301" y="85"/>
                  </a:lnTo>
                  <a:lnTo>
                    <a:pt x="309" y="90"/>
                  </a:lnTo>
                  <a:lnTo>
                    <a:pt x="317" y="96"/>
                  </a:lnTo>
                  <a:lnTo>
                    <a:pt x="324" y="102"/>
                  </a:lnTo>
                  <a:lnTo>
                    <a:pt x="330" y="109"/>
                  </a:lnTo>
                  <a:lnTo>
                    <a:pt x="336" y="116"/>
                  </a:lnTo>
                  <a:lnTo>
                    <a:pt x="340" y="125"/>
                  </a:lnTo>
                  <a:lnTo>
                    <a:pt x="345" y="133"/>
                  </a:lnTo>
                  <a:lnTo>
                    <a:pt x="348" y="141"/>
                  </a:lnTo>
                  <a:lnTo>
                    <a:pt x="350" y="151"/>
                  </a:lnTo>
                  <a:lnTo>
                    <a:pt x="352" y="160"/>
                  </a:lnTo>
                  <a:lnTo>
                    <a:pt x="352" y="171"/>
                  </a:lnTo>
                  <a:lnTo>
                    <a:pt x="352" y="171"/>
                  </a:lnTo>
                  <a:lnTo>
                    <a:pt x="352" y="181"/>
                  </a:lnTo>
                  <a:lnTo>
                    <a:pt x="350" y="190"/>
                  </a:lnTo>
                  <a:lnTo>
                    <a:pt x="348" y="200"/>
                  </a:lnTo>
                  <a:lnTo>
                    <a:pt x="345" y="208"/>
                  </a:lnTo>
                  <a:lnTo>
                    <a:pt x="340" y="217"/>
                  </a:lnTo>
                  <a:lnTo>
                    <a:pt x="336" y="225"/>
                  </a:lnTo>
                  <a:lnTo>
                    <a:pt x="330" y="232"/>
                  </a:lnTo>
                  <a:lnTo>
                    <a:pt x="324" y="239"/>
                  </a:lnTo>
                  <a:lnTo>
                    <a:pt x="317" y="246"/>
                  </a:lnTo>
                  <a:lnTo>
                    <a:pt x="309" y="251"/>
                  </a:lnTo>
                  <a:lnTo>
                    <a:pt x="301" y="256"/>
                  </a:lnTo>
                  <a:lnTo>
                    <a:pt x="293" y="261"/>
                  </a:lnTo>
                  <a:lnTo>
                    <a:pt x="284" y="264"/>
                  </a:lnTo>
                  <a:lnTo>
                    <a:pt x="275" y="267"/>
                  </a:lnTo>
                  <a:lnTo>
                    <a:pt x="265" y="268"/>
                  </a:lnTo>
                  <a:lnTo>
                    <a:pt x="255" y="268"/>
                  </a:lnTo>
                  <a:lnTo>
                    <a:pt x="255" y="268"/>
                  </a:lnTo>
                  <a:lnTo>
                    <a:pt x="245" y="268"/>
                  </a:lnTo>
                  <a:lnTo>
                    <a:pt x="235" y="267"/>
                  </a:lnTo>
                  <a:lnTo>
                    <a:pt x="226" y="264"/>
                  </a:lnTo>
                  <a:lnTo>
                    <a:pt x="217" y="261"/>
                  </a:lnTo>
                  <a:lnTo>
                    <a:pt x="208" y="256"/>
                  </a:lnTo>
                  <a:lnTo>
                    <a:pt x="201" y="251"/>
                  </a:lnTo>
                  <a:lnTo>
                    <a:pt x="192" y="246"/>
                  </a:lnTo>
                  <a:lnTo>
                    <a:pt x="186" y="239"/>
                  </a:lnTo>
                  <a:lnTo>
                    <a:pt x="179" y="232"/>
                  </a:lnTo>
                  <a:lnTo>
                    <a:pt x="175" y="225"/>
                  </a:lnTo>
                  <a:lnTo>
                    <a:pt x="170" y="217"/>
                  </a:lnTo>
                  <a:lnTo>
                    <a:pt x="165" y="208"/>
                  </a:lnTo>
                  <a:lnTo>
                    <a:pt x="161" y="200"/>
                  </a:lnTo>
                  <a:lnTo>
                    <a:pt x="159" y="190"/>
                  </a:lnTo>
                  <a:lnTo>
                    <a:pt x="158" y="181"/>
                  </a:lnTo>
                  <a:lnTo>
                    <a:pt x="158" y="171"/>
                  </a:lnTo>
                  <a:lnTo>
                    <a:pt x="158" y="171"/>
                  </a:lnTo>
                  <a:lnTo>
                    <a:pt x="158" y="160"/>
                  </a:lnTo>
                  <a:lnTo>
                    <a:pt x="159" y="151"/>
                  </a:lnTo>
                  <a:lnTo>
                    <a:pt x="161" y="141"/>
                  </a:lnTo>
                  <a:lnTo>
                    <a:pt x="165" y="133"/>
                  </a:lnTo>
                  <a:lnTo>
                    <a:pt x="170" y="125"/>
                  </a:lnTo>
                  <a:lnTo>
                    <a:pt x="175" y="116"/>
                  </a:lnTo>
                  <a:lnTo>
                    <a:pt x="179" y="109"/>
                  </a:lnTo>
                  <a:lnTo>
                    <a:pt x="186" y="102"/>
                  </a:lnTo>
                  <a:lnTo>
                    <a:pt x="192" y="96"/>
                  </a:lnTo>
                  <a:lnTo>
                    <a:pt x="201" y="90"/>
                  </a:lnTo>
                  <a:lnTo>
                    <a:pt x="208" y="85"/>
                  </a:lnTo>
                  <a:lnTo>
                    <a:pt x="217" y="80"/>
                  </a:lnTo>
                  <a:lnTo>
                    <a:pt x="226" y="78"/>
                  </a:lnTo>
                  <a:lnTo>
                    <a:pt x="235" y="76"/>
                  </a:lnTo>
                  <a:lnTo>
                    <a:pt x="245" y="73"/>
                  </a:lnTo>
                  <a:lnTo>
                    <a:pt x="255" y="73"/>
                  </a:lnTo>
                  <a:lnTo>
                    <a:pt x="255" y="73"/>
                  </a:lnTo>
                  <a:close/>
                  <a:moveTo>
                    <a:pt x="72" y="447"/>
                  </a:moveTo>
                  <a:lnTo>
                    <a:pt x="72" y="447"/>
                  </a:lnTo>
                  <a:lnTo>
                    <a:pt x="73" y="436"/>
                  </a:lnTo>
                  <a:lnTo>
                    <a:pt x="74" y="425"/>
                  </a:lnTo>
                  <a:lnTo>
                    <a:pt x="77" y="416"/>
                  </a:lnTo>
                  <a:lnTo>
                    <a:pt x="80" y="406"/>
                  </a:lnTo>
                  <a:lnTo>
                    <a:pt x="85" y="397"/>
                  </a:lnTo>
                  <a:lnTo>
                    <a:pt x="91" y="387"/>
                  </a:lnTo>
                  <a:lnTo>
                    <a:pt x="97" y="379"/>
                  </a:lnTo>
                  <a:lnTo>
                    <a:pt x="104" y="372"/>
                  </a:lnTo>
                  <a:lnTo>
                    <a:pt x="111" y="365"/>
                  </a:lnTo>
                  <a:lnTo>
                    <a:pt x="120" y="359"/>
                  </a:lnTo>
                  <a:lnTo>
                    <a:pt x="128" y="354"/>
                  </a:lnTo>
                  <a:lnTo>
                    <a:pt x="137" y="349"/>
                  </a:lnTo>
                  <a:lnTo>
                    <a:pt x="147" y="345"/>
                  </a:lnTo>
                  <a:lnTo>
                    <a:pt x="158" y="343"/>
                  </a:lnTo>
                  <a:lnTo>
                    <a:pt x="169" y="341"/>
                  </a:lnTo>
                  <a:lnTo>
                    <a:pt x="179" y="341"/>
                  </a:lnTo>
                  <a:lnTo>
                    <a:pt x="331" y="341"/>
                  </a:lnTo>
                  <a:lnTo>
                    <a:pt x="331" y="341"/>
                  </a:lnTo>
                  <a:lnTo>
                    <a:pt x="342" y="341"/>
                  </a:lnTo>
                  <a:lnTo>
                    <a:pt x="352" y="343"/>
                  </a:lnTo>
                  <a:lnTo>
                    <a:pt x="362" y="345"/>
                  </a:lnTo>
                  <a:lnTo>
                    <a:pt x="373" y="349"/>
                  </a:lnTo>
                  <a:lnTo>
                    <a:pt x="381" y="354"/>
                  </a:lnTo>
                  <a:lnTo>
                    <a:pt x="391" y="359"/>
                  </a:lnTo>
                  <a:lnTo>
                    <a:pt x="399" y="365"/>
                  </a:lnTo>
                  <a:lnTo>
                    <a:pt x="406" y="372"/>
                  </a:lnTo>
                  <a:lnTo>
                    <a:pt x="413" y="379"/>
                  </a:lnTo>
                  <a:lnTo>
                    <a:pt x="419" y="387"/>
                  </a:lnTo>
                  <a:lnTo>
                    <a:pt x="424" y="397"/>
                  </a:lnTo>
                  <a:lnTo>
                    <a:pt x="429" y="406"/>
                  </a:lnTo>
                  <a:lnTo>
                    <a:pt x="432" y="416"/>
                  </a:lnTo>
                  <a:lnTo>
                    <a:pt x="435" y="425"/>
                  </a:lnTo>
                  <a:lnTo>
                    <a:pt x="437" y="436"/>
                  </a:lnTo>
                  <a:lnTo>
                    <a:pt x="437" y="447"/>
                  </a:lnTo>
                  <a:lnTo>
                    <a:pt x="437" y="547"/>
                  </a:lnTo>
                  <a:lnTo>
                    <a:pt x="400" y="547"/>
                  </a:lnTo>
                  <a:lnTo>
                    <a:pt x="400" y="442"/>
                  </a:lnTo>
                  <a:lnTo>
                    <a:pt x="400" y="442"/>
                  </a:lnTo>
                  <a:lnTo>
                    <a:pt x="399" y="435"/>
                  </a:lnTo>
                  <a:lnTo>
                    <a:pt x="397" y="428"/>
                  </a:lnTo>
                  <a:lnTo>
                    <a:pt x="394" y="422"/>
                  </a:lnTo>
                  <a:lnTo>
                    <a:pt x="389" y="417"/>
                  </a:lnTo>
                  <a:lnTo>
                    <a:pt x="383" y="412"/>
                  </a:lnTo>
                  <a:lnTo>
                    <a:pt x="377" y="409"/>
                  </a:lnTo>
                  <a:lnTo>
                    <a:pt x="372" y="406"/>
                  </a:lnTo>
                  <a:lnTo>
                    <a:pt x="363" y="406"/>
                  </a:lnTo>
                  <a:lnTo>
                    <a:pt x="363" y="406"/>
                  </a:lnTo>
                  <a:lnTo>
                    <a:pt x="356" y="406"/>
                  </a:lnTo>
                  <a:lnTo>
                    <a:pt x="350" y="409"/>
                  </a:lnTo>
                  <a:lnTo>
                    <a:pt x="343" y="412"/>
                  </a:lnTo>
                  <a:lnTo>
                    <a:pt x="338" y="417"/>
                  </a:lnTo>
                  <a:lnTo>
                    <a:pt x="333" y="422"/>
                  </a:lnTo>
                  <a:lnTo>
                    <a:pt x="331" y="428"/>
                  </a:lnTo>
                  <a:lnTo>
                    <a:pt x="329" y="435"/>
                  </a:lnTo>
                  <a:lnTo>
                    <a:pt x="327" y="442"/>
                  </a:lnTo>
                  <a:lnTo>
                    <a:pt x="327" y="547"/>
                  </a:lnTo>
                  <a:lnTo>
                    <a:pt x="183" y="547"/>
                  </a:lnTo>
                  <a:lnTo>
                    <a:pt x="183" y="442"/>
                  </a:lnTo>
                  <a:lnTo>
                    <a:pt x="183" y="442"/>
                  </a:lnTo>
                  <a:lnTo>
                    <a:pt x="182" y="435"/>
                  </a:lnTo>
                  <a:lnTo>
                    <a:pt x="179" y="428"/>
                  </a:lnTo>
                  <a:lnTo>
                    <a:pt x="176" y="422"/>
                  </a:lnTo>
                  <a:lnTo>
                    <a:pt x="172" y="417"/>
                  </a:lnTo>
                  <a:lnTo>
                    <a:pt x="166" y="412"/>
                  </a:lnTo>
                  <a:lnTo>
                    <a:pt x="160" y="409"/>
                  </a:lnTo>
                  <a:lnTo>
                    <a:pt x="153" y="406"/>
                  </a:lnTo>
                  <a:lnTo>
                    <a:pt x="146" y="406"/>
                  </a:lnTo>
                  <a:lnTo>
                    <a:pt x="146" y="406"/>
                  </a:lnTo>
                  <a:lnTo>
                    <a:pt x="139" y="406"/>
                  </a:lnTo>
                  <a:lnTo>
                    <a:pt x="133" y="409"/>
                  </a:lnTo>
                  <a:lnTo>
                    <a:pt x="126" y="412"/>
                  </a:lnTo>
                  <a:lnTo>
                    <a:pt x="121" y="417"/>
                  </a:lnTo>
                  <a:lnTo>
                    <a:pt x="116" y="422"/>
                  </a:lnTo>
                  <a:lnTo>
                    <a:pt x="112" y="428"/>
                  </a:lnTo>
                  <a:lnTo>
                    <a:pt x="111" y="435"/>
                  </a:lnTo>
                  <a:lnTo>
                    <a:pt x="110" y="442"/>
                  </a:lnTo>
                  <a:lnTo>
                    <a:pt x="110" y="547"/>
                  </a:lnTo>
                  <a:lnTo>
                    <a:pt x="72" y="547"/>
                  </a:lnTo>
                  <a:lnTo>
                    <a:pt x="72" y="447"/>
                  </a:lnTo>
                  <a:lnTo>
                    <a:pt x="72" y="447"/>
                  </a:lnTo>
                  <a:close/>
                  <a:moveTo>
                    <a:pt x="72" y="447"/>
                  </a:moveTo>
                  <a:lnTo>
                    <a:pt x="72"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Line 169"/>
            <p:cNvSpPr>
              <a:spLocks noChangeShapeType="1"/>
            </p:cNvSpPr>
            <p:nvPr/>
          </p:nvSpPr>
          <p:spPr bwMode="auto">
            <a:xfrm>
              <a:off x="18748375" y="-227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70"/>
            <p:cNvSpPr>
              <a:spLocks noEditPoints="1"/>
            </p:cNvSpPr>
            <p:nvPr/>
          </p:nvSpPr>
          <p:spPr bwMode="auto">
            <a:xfrm>
              <a:off x="17411700" y="-2630488"/>
              <a:ext cx="403225" cy="492125"/>
            </a:xfrm>
            <a:custGeom>
              <a:avLst/>
              <a:gdLst>
                <a:gd name="T0" fmla="*/ 5 w 510"/>
                <a:gd name="T1" fmla="*/ 583 h 620"/>
                <a:gd name="T2" fmla="*/ 49 w 510"/>
                <a:gd name="T3" fmla="*/ 619 h 620"/>
                <a:gd name="T4" fmla="*/ 473 w 510"/>
                <a:gd name="T5" fmla="*/ 615 h 620"/>
                <a:gd name="T6" fmla="*/ 509 w 510"/>
                <a:gd name="T7" fmla="*/ 571 h 620"/>
                <a:gd name="T8" fmla="*/ 508 w 510"/>
                <a:gd name="T9" fmla="*/ 418 h 620"/>
                <a:gd name="T10" fmla="*/ 484 w 510"/>
                <a:gd name="T11" fmla="*/ 353 h 620"/>
                <a:gd name="T12" fmla="*/ 437 w 510"/>
                <a:gd name="T13" fmla="*/ 302 h 620"/>
                <a:gd name="T14" fmla="*/ 387 w 510"/>
                <a:gd name="T15" fmla="*/ 277 h 620"/>
                <a:gd name="T16" fmla="*/ 419 w 510"/>
                <a:gd name="T17" fmla="*/ 214 h 620"/>
                <a:gd name="T18" fmla="*/ 424 w 510"/>
                <a:gd name="T19" fmla="*/ 153 h 620"/>
                <a:gd name="T20" fmla="*/ 396 w 510"/>
                <a:gd name="T21" fmla="*/ 76 h 620"/>
                <a:gd name="T22" fmla="*/ 336 w 510"/>
                <a:gd name="T23" fmla="*/ 22 h 620"/>
                <a:gd name="T24" fmla="*/ 256 w 510"/>
                <a:gd name="T25" fmla="*/ 0 h 620"/>
                <a:gd name="T26" fmla="*/ 189 w 510"/>
                <a:gd name="T27" fmla="*/ 15 h 620"/>
                <a:gd name="T28" fmla="*/ 124 w 510"/>
                <a:gd name="T29" fmla="*/ 62 h 620"/>
                <a:gd name="T30" fmla="*/ 88 w 510"/>
                <a:gd name="T31" fmla="*/ 137 h 620"/>
                <a:gd name="T32" fmla="*/ 88 w 510"/>
                <a:gd name="T33" fmla="*/ 200 h 620"/>
                <a:gd name="T34" fmla="*/ 115 w 510"/>
                <a:gd name="T35" fmla="*/ 265 h 620"/>
                <a:gd name="T36" fmla="*/ 85 w 510"/>
                <a:gd name="T37" fmla="*/ 295 h 620"/>
                <a:gd name="T38" fmla="*/ 35 w 510"/>
                <a:gd name="T39" fmla="*/ 342 h 620"/>
                <a:gd name="T40" fmla="*/ 6 w 510"/>
                <a:gd name="T41" fmla="*/ 404 h 620"/>
                <a:gd name="T42" fmla="*/ 256 w 510"/>
                <a:gd name="T43" fmla="*/ 73 h 620"/>
                <a:gd name="T44" fmla="*/ 293 w 510"/>
                <a:gd name="T45" fmla="*/ 80 h 620"/>
                <a:gd name="T46" fmla="*/ 331 w 510"/>
                <a:gd name="T47" fmla="*/ 109 h 620"/>
                <a:gd name="T48" fmla="*/ 351 w 510"/>
                <a:gd name="T49" fmla="*/ 151 h 620"/>
                <a:gd name="T50" fmla="*/ 351 w 510"/>
                <a:gd name="T51" fmla="*/ 190 h 620"/>
                <a:gd name="T52" fmla="*/ 331 w 510"/>
                <a:gd name="T53" fmla="*/ 232 h 620"/>
                <a:gd name="T54" fmla="*/ 293 w 510"/>
                <a:gd name="T55" fmla="*/ 261 h 620"/>
                <a:gd name="T56" fmla="*/ 256 w 510"/>
                <a:gd name="T57" fmla="*/ 268 h 620"/>
                <a:gd name="T58" fmla="*/ 209 w 510"/>
                <a:gd name="T59" fmla="*/ 256 h 620"/>
                <a:gd name="T60" fmla="*/ 174 w 510"/>
                <a:gd name="T61" fmla="*/ 225 h 620"/>
                <a:gd name="T62" fmla="*/ 158 w 510"/>
                <a:gd name="T63" fmla="*/ 181 h 620"/>
                <a:gd name="T64" fmla="*/ 162 w 510"/>
                <a:gd name="T65" fmla="*/ 141 h 620"/>
                <a:gd name="T66" fmla="*/ 186 w 510"/>
                <a:gd name="T67" fmla="*/ 102 h 620"/>
                <a:gd name="T68" fmla="*/ 226 w 510"/>
                <a:gd name="T69" fmla="*/ 78 h 620"/>
                <a:gd name="T70" fmla="*/ 73 w 510"/>
                <a:gd name="T71" fmla="*/ 447 h 620"/>
                <a:gd name="T72" fmla="*/ 81 w 510"/>
                <a:gd name="T73" fmla="*/ 406 h 620"/>
                <a:gd name="T74" fmla="*/ 111 w 510"/>
                <a:gd name="T75" fmla="*/ 365 h 620"/>
                <a:gd name="T76" fmla="*/ 158 w 510"/>
                <a:gd name="T77" fmla="*/ 343 h 620"/>
                <a:gd name="T78" fmla="*/ 342 w 510"/>
                <a:gd name="T79" fmla="*/ 341 h 620"/>
                <a:gd name="T80" fmla="*/ 390 w 510"/>
                <a:gd name="T81" fmla="*/ 359 h 620"/>
                <a:gd name="T82" fmla="*/ 425 w 510"/>
                <a:gd name="T83" fmla="*/ 397 h 620"/>
                <a:gd name="T84" fmla="*/ 438 w 510"/>
                <a:gd name="T85" fmla="*/ 447 h 620"/>
                <a:gd name="T86" fmla="*/ 399 w 510"/>
                <a:gd name="T87" fmla="*/ 435 h 620"/>
                <a:gd name="T88" fmla="*/ 379 w 510"/>
                <a:gd name="T89" fmla="*/ 409 h 620"/>
                <a:gd name="T90" fmla="*/ 350 w 510"/>
                <a:gd name="T91" fmla="*/ 409 h 620"/>
                <a:gd name="T92" fmla="*/ 328 w 510"/>
                <a:gd name="T93" fmla="*/ 435 h 620"/>
                <a:gd name="T94" fmla="*/ 183 w 510"/>
                <a:gd name="T95" fmla="*/ 442 h 620"/>
                <a:gd name="T96" fmla="*/ 167 w 510"/>
                <a:gd name="T97" fmla="*/ 412 h 620"/>
                <a:gd name="T98" fmla="*/ 140 w 510"/>
                <a:gd name="T99" fmla="*/ 406 h 620"/>
                <a:gd name="T100" fmla="*/ 113 w 510"/>
                <a:gd name="T101" fmla="*/ 428 h 620"/>
                <a:gd name="T102" fmla="*/ 73 w 510"/>
                <a:gd name="T103" fmla="*/ 44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0" h="620">
                  <a:moveTo>
                    <a:pt x="0" y="447"/>
                  </a:moveTo>
                  <a:lnTo>
                    <a:pt x="0" y="559"/>
                  </a:lnTo>
                  <a:lnTo>
                    <a:pt x="0" y="559"/>
                  </a:lnTo>
                  <a:lnTo>
                    <a:pt x="1" y="571"/>
                  </a:lnTo>
                  <a:lnTo>
                    <a:pt x="5" y="583"/>
                  </a:lnTo>
                  <a:lnTo>
                    <a:pt x="11" y="594"/>
                  </a:lnTo>
                  <a:lnTo>
                    <a:pt x="18" y="602"/>
                  </a:lnTo>
                  <a:lnTo>
                    <a:pt x="28" y="609"/>
                  </a:lnTo>
                  <a:lnTo>
                    <a:pt x="37" y="615"/>
                  </a:lnTo>
                  <a:lnTo>
                    <a:pt x="49" y="619"/>
                  </a:lnTo>
                  <a:lnTo>
                    <a:pt x="61" y="620"/>
                  </a:lnTo>
                  <a:lnTo>
                    <a:pt x="450" y="620"/>
                  </a:lnTo>
                  <a:lnTo>
                    <a:pt x="450" y="620"/>
                  </a:lnTo>
                  <a:lnTo>
                    <a:pt x="462" y="619"/>
                  </a:lnTo>
                  <a:lnTo>
                    <a:pt x="473" y="615"/>
                  </a:lnTo>
                  <a:lnTo>
                    <a:pt x="484" y="609"/>
                  </a:lnTo>
                  <a:lnTo>
                    <a:pt x="492" y="602"/>
                  </a:lnTo>
                  <a:lnTo>
                    <a:pt x="500" y="594"/>
                  </a:lnTo>
                  <a:lnTo>
                    <a:pt x="505" y="583"/>
                  </a:lnTo>
                  <a:lnTo>
                    <a:pt x="509" y="571"/>
                  </a:lnTo>
                  <a:lnTo>
                    <a:pt x="510" y="559"/>
                  </a:lnTo>
                  <a:lnTo>
                    <a:pt x="510" y="447"/>
                  </a:lnTo>
                  <a:lnTo>
                    <a:pt x="510" y="447"/>
                  </a:lnTo>
                  <a:lnTo>
                    <a:pt x="510" y="433"/>
                  </a:lnTo>
                  <a:lnTo>
                    <a:pt x="508" y="418"/>
                  </a:lnTo>
                  <a:lnTo>
                    <a:pt x="505" y="404"/>
                  </a:lnTo>
                  <a:lnTo>
                    <a:pt x="502" y="391"/>
                  </a:lnTo>
                  <a:lnTo>
                    <a:pt x="496" y="378"/>
                  </a:lnTo>
                  <a:lnTo>
                    <a:pt x="490" y="365"/>
                  </a:lnTo>
                  <a:lnTo>
                    <a:pt x="484" y="353"/>
                  </a:lnTo>
                  <a:lnTo>
                    <a:pt x="475" y="342"/>
                  </a:lnTo>
                  <a:lnTo>
                    <a:pt x="467" y="331"/>
                  </a:lnTo>
                  <a:lnTo>
                    <a:pt x="457" y="320"/>
                  </a:lnTo>
                  <a:lnTo>
                    <a:pt x="448" y="311"/>
                  </a:lnTo>
                  <a:lnTo>
                    <a:pt x="437" y="302"/>
                  </a:lnTo>
                  <a:lnTo>
                    <a:pt x="425" y="295"/>
                  </a:lnTo>
                  <a:lnTo>
                    <a:pt x="413" y="288"/>
                  </a:lnTo>
                  <a:lnTo>
                    <a:pt x="400" y="282"/>
                  </a:lnTo>
                  <a:lnTo>
                    <a:pt x="387" y="277"/>
                  </a:lnTo>
                  <a:lnTo>
                    <a:pt x="387" y="277"/>
                  </a:lnTo>
                  <a:lnTo>
                    <a:pt x="395" y="265"/>
                  </a:lnTo>
                  <a:lnTo>
                    <a:pt x="404" y="254"/>
                  </a:lnTo>
                  <a:lnTo>
                    <a:pt x="410" y="242"/>
                  </a:lnTo>
                  <a:lnTo>
                    <a:pt x="414" y="228"/>
                  </a:lnTo>
                  <a:lnTo>
                    <a:pt x="419" y="214"/>
                  </a:lnTo>
                  <a:lnTo>
                    <a:pt x="423" y="200"/>
                  </a:lnTo>
                  <a:lnTo>
                    <a:pt x="424" y="185"/>
                  </a:lnTo>
                  <a:lnTo>
                    <a:pt x="425" y="171"/>
                  </a:lnTo>
                  <a:lnTo>
                    <a:pt x="425" y="171"/>
                  </a:lnTo>
                  <a:lnTo>
                    <a:pt x="424" y="153"/>
                  </a:lnTo>
                  <a:lnTo>
                    <a:pt x="422" y="137"/>
                  </a:lnTo>
                  <a:lnTo>
                    <a:pt x="417" y="120"/>
                  </a:lnTo>
                  <a:lnTo>
                    <a:pt x="412" y="104"/>
                  </a:lnTo>
                  <a:lnTo>
                    <a:pt x="405" y="90"/>
                  </a:lnTo>
                  <a:lnTo>
                    <a:pt x="396" y="76"/>
                  </a:lnTo>
                  <a:lnTo>
                    <a:pt x="386" y="62"/>
                  </a:lnTo>
                  <a:lnTo>
                    <a:pt x="375" y="51"/>
                  </a:lnTo>
                  <a:lnTo>
                    <a:pt x="363" y="40"/>
                  </a:lnTo>
                  <a:lnTo>
                    <a:pt x="350" y="30"/>
                  </a:lnTo>
                  <a:lnTo>
                    <a:pt x="336" y="22"/>
                  </a:lnTo>
                  <a:lnTo>
                    <a:pt x="321" y="15"/>
                  </a:lnTo>
                  <a:lnTo>
                    <a:pt x="306" y="9"/>
                  </a:lnTo>
                  <a:lnTo>
                    <a:pt x="289" y="4"/>
                  </a:lnTo>
                  <a:lnTo>
                    <a:pt x="272" y="2"/>
                  </a:lnTo>
                  <a:lnTo>
                    <a:pt x="256" y="0"/>
                  </a:lnTo>
                  <a:lnTo>
                    <a:pt x="256" y="0"/>
                  </a:lnTo>
                  <a:lnTo>
                    <a:pt x="238" y="2"/>
                  </a:lnTo>
                  <a:lnTo>
                    <a:pt x="221" y="4"/>
                  </a:lnTo>
                  <a:lnTo>
                    <a:pt x="204" y="9"/>
                  </a:lnTo>
                  <a:lnTo>
                    <a:pt x="189" y="15"/>
                  </a:lnTo>
                  <a:lnTo>
                    <a:pt x="174" y="22"/>
                  </a:lnTo>
                  <a:lnTo>
                    <a:pt x="160" y="30"/>
                  </a:lnTo>
                  <a:lnTo>
                    <a:pt x="147" y="40"/>
                  </a:lnTo>
                  <a:lnTo>
                    <a:pt x="135" y="51"/>
                  </a:lnTo>
                  <a:lnTo>
                    <a:pt x="124" y="62"/>
                  </a:lnTo>
                  <a:lnTo>
                    <a:pt x="115" y="76"/>
                  </a:lnTo>
                  <a:lnTo>
                    <a:pt x="106" y="90"/>
                  </a:lnTo>
                  <a:lnTo>
                    <a:pt x="99" y="104"/>
                  </a:lnTo>
                  <a:lnTo>
                    <a:pt x="93" y="120"/>
                  </a:lnTo>
                  <a:lnTo>
                    <a:pt x="88" y="137"/>
                  </a:lnTo>
                  <a:lnTo>
                    <a:pt x="86" y="153"/>
                  </a:lnTo>
                  <a:lnTo>
                    <a:pt x="85" y="171"/>
                  </a:lnTo>
                  <a:lnTo>
                    <a:pt x="85" y="171"/>
                  </a:lnTo>
                  <a:lnTo>
                    <a:pt x="86" y="185"/>
                  </a:lnTo>
                  <a:lnTo>
                    <a:pt x="88" y="200"/>
                  </a:lnTo>
                  <a:lnTo>
                    <a:pt x="91" y="214"/>
                  </a:lnTo>
                  <a:lnTo>
                    <a:pt x="96" y="228"/>
                  </a:lnTo>
                  <a:lnTo>
                    <a:pt x="100" y="242"/>
                  </a:lnTo>
                  <a:lnTo>
                    <a:pt x="108" y="254"/>
                  </a:lnTo>
                  <a:lnTo>
                    <a:pt x="115" y="265"/>
                  </a:lnTo>
                  <a:lnTo>
                    <a:pt x="123" y="277"/>
                  </a:lnTo>
                  <a:lnTo>
                    <a:pt x="123" y="277"/>
                  </a:lnTo>
                  <a:lnTo>
                    <a:pt x="110" y="282"/>
                  </a:lnTo>
                  <a:lnTo>
                    <a:pt x="98" y="288"/>
                  </a:lnTo>
                  <a:lnTo>
                    <a:pt x="85" y="295"/>
                  </a:lnTo>
                  <a:lnTo>
                    <a:pt x="74" y="302"/>
                  </a:lnTo>
                  <a:lnTo>
                    <a:pt x="63" y="311"/>
                  </a:lnTo>
                  <a:lnTo>
                    <a:pt x="53" y="320"/>
                  </a:lnTo>
                  <a:lnTo>
                    <a:pt x="43" y="331"/>
                  </a:lnTo>
                  <a:lnTo>
                    <a:pt x="35" y="342"/>
                  </a:lnTo>
                  <a:lnTo>
                    <a:pt x="28" y="353"/>
                  </a:lnTo>
                  <a:lnTo>
                    <a:pt x="20" y="365"/>
                  </a:lnTo>
                  <a:lnTo>
                    <a:pt x="14" y="378"/>
                  </a:lnTo>
                  <a:lnTo>
                    <a:pt x="10" y="391"/>
                  </a:lnTo>
                  <a:lnTo>
                    <a:pt x="6" y="404"/>
                  </a:lnTo>
                  <a:lnTo>
                    <a:pt x="2" y="418"/>
                  </a:lnTo>
                  <a:lnTo>
                    <a:pt x="1" y="433"/>
                  </a:lnTo>
                  <a:lnTo>
                    <a:pt x="0" y="447"/>
                  </a:lnTo>
                  <a:lnTo>
                    <a:pt x="0" y="447"/>
                  </a:lnTo>
                  <a:close/>
                  <a:moveTo>
                    <a:pt x="256" y="73"/>
                  </a:moveTo>
                  <a:lnTo>
                    <a:pt x="256" y="73"/>
                  </a:lnTo>
                  <a:lnTo>
                    <a:pt x="265" y="73"/>
                  </a:lnTo>
                  <a:lnTo>
                    <a:pt x="275" y="76"/>
                  </a:lnTo>
                  <a:lnTo>
                    <a:pt x="284" y="78"/>
                  </a:lnTo>
                  <a:lnTo>
                    <a:pt x="293" y="80"/>
                  </a:lnTo>
                  <a:lnTo>
                    <a:pt x="302" y="85"/>
                  </a:lnTo>
                  <a:lnTo>
                    <a:pt x="309" y="90"/>
                  </a:lnTo>
                  <a:lnTo>
                    <a:pt x="318" y="96"/>
                  </a:lnTo>
                  <a:lnTo>
                    <a:pt x="324" y="102"/>
                  </a:lnTo>
                  <a:lnTo>
                    <a:pt x="331" y="109"/>
                  </a:lnTo>
                  <a:lnTo>
                    <a:pt x="336" y="116"/>
                  </a:lnTo>
                  <a:lnTo>
                    <a:pt x="340" y="125"/>
                  </a:lnTo>
                  <a:lnTo>
                    <a:pt x="345" y="133"/>
                  </a:lnTo>
                  <a:lnTo>
                    <a:pt x="349" y="141"/>
                  </a:lnTo>
                  <a:lnTo>
                    <a:pt x="351" y="151"/>
                  </a:lnTo>
                  <a:lnTo>
                    <a:pt x="352" y="160"/>
                  </a:lnTo>
                  <a:lnTo>
                    <a:pt x="352" y="171"/>
                  </a:lnTo>
                  <a:lnTo>
                    <a:pt x="352" y="171"/>
                  </a:lnTo>
                  <a:lnTo>
                    <a:pt x="352" y="181"/>
                  </a:lnTo>
                  <a:lnTo>
                    <a:pt x="351" y="190"/>
                  </a:lnTo>
                  <a:lnTo>
                    <a:pt x="349" y="200"/>
                  </a:lnTo>
                  <a:lnTo>
                    <a:pt x="345" y="208"/>
                  </a:lnTo>
                  <a:lnTo>
                    <a:pt x="340" y="217"/>
                  </a:lnTo>
                  <a:lnTo>
                    <a:pt x="336" y="225"/>
                  </a:lnTo>
                  <a:lnTo>
                    <a:pt x="331" y="232"/>
                  </a:lnTo>
                  <a:lnTo>
                    <a:pt x="324" y="239"/>
                  </a:lnTo>
                  <a:lnTo>
                    <a:pt x="318" y="246"/>
                  </a:lnTo>
                  <a:lnTo>
                    <a:pt x="309" y="251"/>
                  </a:lnTo>
                  <a:lnTo>
                    <a:pt x="302" y="256"/>
                  </a:lnTo>
                  <a:lnTo>
                    <a:pt x="293" y="261"/>
                  </a:lnTo>
                  <a:lnTo>
                    <a:pt x="284" y="264"/>
                  </a:lnTo>
                  <a:lnTo>
                    <a:pt x="275" y="267"/>
                  </a:lnTo>
                  <a:lnTo>
                    <a:pt x="265" y="268"/>
                  </a:lnTo>
                  <a:lnTo>
                    <a:pt x="256" y="268"/>
                  </a:lnTo>
                  <a:lnTo>
                    <a:pt x="256" y="268"/>
                  </a:lnTo>
                  <a:lnTo>
                    <a:pt x="245" y="268"/>
                  </a:lnTo>
                  <a:lnTo>
                    <a:pt x="235" y="267"/>
                  </a:lnTo>
                  <a:lnTo>
                    <a:pt x="226" y="264"/>
                  </a:lnTo>
                  <a:lnTo>
                    <a:pt x="217" y="261"/>
                  </a:lnTo>
                  <a:lnTo>
                    <a:pt x="209" y="256"/>
                  </a:lnTo>
                  <a:lnTo>
                    <a:pt x="201" y="251"/>
                  </a:lnTo>
                  <a:lnTo>
                    <a:pt x="193" y="246"/>
                  </a:lnTo>
                  <a:lnTo>
                    <a:pt x="186" y="239"/>
                  </a:lnTo>
                  <a:lnTo>
                    <a:pt x="180" y="232"/>
                  </a:lnTo>
                  <a:lnTo>
                    <a:pt x="174" y="225"/>
                  </a:lnTo>
                  <a:lnTo>
                    <a:pt x="170" y="217"/>
                  </a:lnTo>
                  <a:lnTo>
                    <a:pt x="165" y="208"/>
                  </a:lnTo>
                  <a:lnTo>
                    <a:pt x="162" y="200"/>
                  </a:lnTo>
                  <a:lnTo>
                    <a:pt x="160" y="190"/>
                  </a:lnTo>
                  <a:lnTo>
                    <a:pt x="158" y="181"/>
                  </a:lnTo>
                  <a:lnTo>
                    <a:pt x="158" y="171"/>
                  </a:lnTo>
                  <a:lnTo>
                    <a:pt x="158" y="171"/>
                  </a:lnTo>
                  <a:lnTo>
                    <a:pt x="158" y="160"/>
                  </a:lnTo>
                  <a:lnTo>
                    <a:pt x="160" y="151"/>
                  </a:lnTo>
                  <a:lnTo>
                    <a:pt x="162" y="141"/>
                  </a:lnTo>
                  <a:lnTo>
                    <a:pt x="165" y="133"/>
                  </a:lnTo>
                  <a:lnTo>
                    <a:pt x="170" y="125"/>
                  </a:lnTo>
                  <a:lnTo>
                    <a:pt x="174" y="116"/>
                  </a:lnTo>
                  <a:lnTo>
                    <a:pt x="180" y="109"/>
                  </a:lnTo>
                  <a:lnTo>
                    <a:pt x="186" y="102"/>
                  </a:lnTo>
                  <a:lnTo>
                    <a:pt x="193" y="96"/>
                  </a:lnTo>
                  <a:lnTo>
                    <a:pt x="201" y="90"/>
                  </a:lnTo>
                  <a:lnTo>
                    <a:pt x="209" y="85"/>
                  </a:lnTo>
                  <a:lnTo>
                    <a:pt x="217" y="80"/>
                  </a:lnTo>
                  <a:lnTo>
                    <a:pt x="226" y="78"/>
                  </a:lnTo>
                  <a:lnTo>
                    <a:pt x="235" y="76"/>
                  </a:lnTo>
                  <a:lnTo>
                    <a:pt x="245" y="73"/>
                  </a:lnTo>
                  <a:lnTo>
                    <a:pt x="256" y="73"/>
                  </a:lnTo>
                  <a:lnTo>
                    <a:pt x="256" y="73"/>
                  </a:lnTo>
                  <a:close/>
                  <a:moveTo>
                    <a:pt x="73" y="447"/>
                  </a:moveTo>
                  <a:lnTo>
                    <a:pt x="73" y="447"/>
                  </a:lnTo>
                  <a:lnTo>
                    <a:pt x="73" y="436"/>
                  </a:lnTo>
                  <a:lnTo>
                    <a:pt x="75" y="425"/>
                  </a:lnTo>
                  <a:lnTo>
                    <a:pt x="78" y="416"/>
                  </a:lnTo>
                  <a:lnTo>
                    <a:pt x="81" y="406"/>
                  </a:lnTo>
                  <a:lnTo>
                    <a:pt x="86" y="397"/>
                  </a:lnTo>
                  <a:lnTo>
                    <a:pt x="91" y="387"/>
                  </a:lnTo>
                  <a:lnTo>
                    <a:pt x="97" y="379"/>
                  </a:lnTo>
                  <a:lnTo>
                    <a:pt x="104" y="372"/>
                  </a:lnTo>
                  <a:lnTo>
                    <a:pt x="111" y="365"/>
                  </a:lnTo>
                  <a:lnTo>
                    <a:pt x="119" y="359"/>
                  </a:lnTo>
                  <a:lnTo>
                    <a:pt x="129" y="354"/>
                  </a:lnTo>
                  <a:lnTo>
                    <a:pt x="137" y="349"/>
                  </a:lnTo>
                  <a:lnTo>
                    <a:pt x="148" y="345"/>
                  </a:lnTo>
                  <a:lnTo>
                    <a:pt x="158" y="343"/>
                  </a:lnTo>
                  <a:lnTo>
                    <a:pt x="168" y="341"/>
                  </a:lnTo>
                  <a:lnTo>
                    <a:pt x="179" y="341"/>
                  </a:lnTo>
                  <a:lnTo>
                    <a:pt x="331" y="341"/>
                  </a:lnTo>
                  <a:lnTo>
                    <a:pt x="331" y="341"/>
                  </a:lnTo>
                  <a:lnTo>
                    <a:pt x="342" y="341"/>
                  </a:lnTo>
                  <a:lnTo>
                    <a:pt x="352" y="343"/>
                  </a:lnTo>
                  <a:lnTo>
                    <a:pt x="363" y="345"/>
                  </a:lnTo>
                  <a:lnTo>
                    <a:pt x="373" y="349"/>
                  </a:lnTo>
                  <a:lnTo>
                    <a:pt x="382" y="354"/>
                  </a:lnTo>
                  <a:lnTo>
                    <a:pt x="390" y="359"/>
                  </a:lnTo>
                  <a:lnTo>
                    <a:pt x="399" y="365"/>
                  </a:lnTo>
                  <a:lnTo>
                    <a:pt x="406" y="372"/>
                  </a:lnTo>
                  <a:lnTo>
                    <a:pt x="413" y="379"/>
                  </a:lnTo>
                  <a:lnTo>
                    <a:pt x="419" y="387"/>
                  </a:lnTo>
                  <a:lnTo>
                    <a:pt x="425" y="397"/>
                  </a:lnTo>
                  <a:lnTo>
                    <a:pt x="430" y="406"/>
                  </a:lnTo>
                  <a:lnTo>
                    <a:pt x="433" y="416"/>
                  </a:lnTo>
                  <a:lnTo>
                    <a:pt x="436" y="425"/>
                  </a:lnTo>
                  <a:lnTo>
                    <a:pt x="437" y="436"/>
                  </a:lnTo>
                  <a:lnTo>
                    <a:pt x="438" y="447"/>
                  </a:lnTo>
                  <a:lnTo>
                    <a:pt x="438" y="547"/>
                  </a:lnTo>
                  <a:lnTo>
                    <a:pt x="400" y="547"/>
                  </a:lnTo>
                  <a:lnTo>
                    <a:pt x="400" y="442"/>
                  </a:lnTo>
                  <a:lnTo>
                    <a:pt x="400" y="442"/>
                  </a:lnTo>
                  <a:lnTo>
                    <a:pt x="399" y="435"/>
                  </a:lnTo>
                  <a:lnTo>
                    <a:pt x="398" y="428"/>
                  </a:lnTo>
                  <a:lnTo>
                    <a:pt x="394" y="422"/>
                  </a:lnTo>
                  <a:lnTo>
                    <a:pt x="389" y="417"/>
                  </a:lnTo>
                  <a:lnTo>
                    <a:pt x="385" y="412"/>
                  </a:lnTo>
                  <a:lnTo>
                    <a:pt x="379" y="409"/>
                  </a:lnTo>
                  <a:lnTo>
                    <a:pt x="371" y="406"/>
                  </a:lnTo>
                  <a:lnTo>
                    <a:pt x="364" y="406"/>
                  </a:lnTo>
                  <a:lnTo>
                    <a:pt x="364" y="406"/>
                  </a:lnTo>
                  <a:lnTo>
                    <a:pt x="357" y="406"/>
                  </a:lnTo>
                  <a:lnTo>
                    <a:pt x="350" y="409"/>
                  </a:lnTo>
                  <a:lnTo>
                    <a:pt x="344" y="412"/>
                  </a:lnTo>
                  <a:lnTo>
                    <a:pt x="338" y="417"/>
                  </a:lnTo>
                  <a:lnTo>
                    <a:pt x="334" y="422"/>
                  </a:lnTo>
                  <a:lnTo>
                    <a:pt x="331" y="428"/>
                  </a:lnTo>
                  <a:lnTo>
                    <a:pt x="328" y="435"/>
                  </a:lnTo>
                  <a:lnTo>
                    <a:pt x="327" y="442"/>
                  </a:lnTo>
                  <a:lnTo>
                    <a:pt x="327" y="547"/>
                  </a:lnTo>
                  <a:lnTo>
                    <a:pt x="183" y="547"/>
                  </a:lnTo>
                  <a:lnTo>
                    <a:pt x="183" y="442"/>
                  </a:lnTo>
                  <a:lnTo>
                    <a:pt x="183" y="442"/>
                  </a:lnTo>
                  <a:lnTo>
                    <a:pt x="182" y="435"/>
                  </a:lnTo>
                  <a:lnTo>
                    <a:pt x="180" y="428"/>
                  </a:lnTo>
                  <a:lnTo>
                    <a:pt x="177" y="422"/>
                  </a:lnTo>
                  <a:lnTo>
                    <a:pt x="172" y="417"/>
                  </a:lnTo>
                  <a:lnTo>
                    <a:pt x="167" y="412"/>
                  </a:lnTo>
                  <a:lnTo>
                    <a:pt x="160" y="409"/>
                  </a:lnTo>
                  <a:lnTo>
                    <a:pt x="154" y="406"/>
                  </a:lnTo>
                  <a:lnTo>
                    <a:pt x="147" y="406"/>
                  </a:lnTo>
                  <a:lnTo>
                    <a:pt x="147" y="406"/>
                  </a:lnTo>
                  <a:lnTo>
                    <a:pt x="140" y="406"/>
                  </a:lnTo>
                  <a:lnTo>
                    <a:pt x="133" y="409"/>
                  </a:lnTo>
                  <a:lnTo>
                    <a:pt x="127" y="412"/>
                  </a:lnTo>
                  <a:lnTo>
                    <a:pt x="121" y="417"/>
                  </a:lnTo>
                  <a:lnTo>
                    <a:pt x="116" y="422"/>
                  </a:lnTo>
                  <a:lnTo>
                    <a:pt x="113" y="428"/>
                  </a:lnTo>
                  <a:lnTo>
                    <a:pt x="111" y="435"/>
                  </a:lnTo>
                  <a:lnTo>
                    <a:pt x="110" y="442"/>
                  </a:lnTo>
                  <a:lnTo>
                    <a:pt x="110" y="547"/>
                  </a:lnTo>
                  <a:lnTo>
                    <a:pt x="73" y="547"/>
                  </a:lnTo>
                  <a:lnTo>
                    <a:pt x="73" y="447"/>
                  </a:lnTo>
                  <a:close/>
                  <a:moveTo>
                    <a:pt x="73" y="447"/>
                  </a:moveTo>
                  <a:lnTo>
                    <a:pt x="7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Line 174"/>
            <p:cNvSpPr>
              <a:spLocks noChangeShapeType="1"/>
            </p:cNvSpPr>
            <p:nvPr/>
          </p:nvSpPr>
          <p:spPr bwMode="auto">
            <a:xfrm>
              <a:off x="17468850" y="-227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75"/>
            <p:cNvSpPr>
              <a:spLocks noEditPoints="1"/>
            </p:cNvSpPr>
            <p:nvPr/>
          </p:nvSpPr>
          <p:spPr bwMode="auto">
            <a:xfrm>
              <a:off x="18691225" y="-1962150"/>
              <a:ext cx="404813" cy="492125"/>
            </a:xfrm>
            <a:custGeom>
              <a:avLst/>
              <a:gdLst>
                <a:gd name="T0" fmla="*/ 10 w 510"/>
                <a:gd name="T1" fmla="*/ 592 h 620"/>
                <a:gd name="T2" fmla="*/ 61 w 510"/>
                <a:gd name="T3" fmla="*/ 620 h 620"/>
                <a:gd name="T4" fmla="*/ 484 w 510"/>
                <a:gd name="T5" fmla="*/ 609 h 620"/>
                <a:gd name="T6" fmla="*/ 510 w 510"/>
                <a:gd name="T7" fmla="*/ 559 h 620"/>
                <a:gd name="T8" fmla="*/ 505 w 510"/>
                <a:gd name="T9" fmla="*/ 404 h 620"/>
                <a:gd name="T10" fmla="*/ 475 w 510"/>
                <a:gd name="T11" fmla="*/ 340 h 620"/>
                <a:gd name="T12" fmla="*/ 425 w 510"/>
                <a:gd name="T13" fmla="*/ 294 h 620"/>
                <a:gd name="T14" fmla="*/ 395 w 510"/>
                <a:gd name="T15" fmla="*/ 265 h 620"/>
                <a:gd name="T16" fmla="*/ 422 w 510"/>
                <a:gd name="T17" fmla="*/ 200 h 620"/>
                <a:gd name="T18" fmla="*/ 422 w 510"/>
                <a:gd name="T19" fmla="*/ 136 h 620"/>
                <a:gd name="T20" fmla="*/ 386 w 510"/>
                <a:gd name="T21" fmla="*/ 62 h 620"/>
                <a:gd name="T22" fmla="*/ 321 w 510"/>
                <a:gd name="T23" fmla="*/ 13 h 620"/>
                <a:gd name="T24" fmla="*/ 255 w 510"/>
                <a:gd name="T25" fmla="*/ 0 h 620"/>
                <a:gd name="T26" fmla="*/ 175 w 510"/>
                <a:gd name="T27" fmla="*/ 20 h 620"/>
                <a:gd name="T28" fmla="*/ 114 w 510"/>
                <a:gd name="T29" fmla="*/ 75 h 620"/>
                <a:gd name="T30" fmla="*/ 86 w 510"/>
                <a:gd name="T31" fmla="*/ 153 h 620"/>
                <a:gd name="T32" fmla="*/ 91 w 510"/>
                <a:gd name="T33" fmla="*/ 214 h 620"/>
                <a:gd name="T34" fmla="*/ 123 w 510"/>
                <a:gd name="T35" fmla="*/ 277 h 620"/>
                <a:gd name="T36" fmla="*/ 73 w 510"/>
                <a:gd name="T37" fmla="*/ 302 h 620"/>
                <a:gd name="T38" fmla="*/ 26 w 510"/>
                <a:gd name="T39" fmla="*/ 352 h 620"/>
                <a:gd name="T40" fmla="*/ 3 w 510"/>
                <a:gd name="T41" fmla="*/ 418 h 620"/>
                <a:gd name="T42" fmla="*/ 255 w 510"/>
                <a:gd name="T43" fmla="*/ 73 h 620"/>
                <a:gd name="T44" fmla="*/ 301 w 510"/>
                <a:gd name="T45" fmla="*/ 85 h 620"/>
                <a:gd name="T46" fmla="*/ 336 w 510"/>
                <a:gd name="T47" fmla="*/ 116 h 620"/>
                <a:gd name="T48" fmla="*/ 352 w 510"/>
                <a:gd name="T49" fmla="*/ 160 h 620"/>
                <a:gd name="T50" fmla="*/ 348 w 510"/>
                <a:gd name="T51" fmla="*/ 200 h 620"/>
                <a:gd name="T52" fmla="*/ 324 w 510"/>
                <a:gd name="T53" fmla="*/ 239 h 620"/>
                <a:gd name="T54" fmla="*/ 284 w 510"/>
                <a:gd name="T55" fmla="*/ 263 h 620"/>
                <a:gd name="T56" fmla="*/ 245 w 510"/>
                <a:gd name="T57" fmla="*/ 266 h 620"/>
                <a:gd name="T58" fmla="*/ 201 w 510"/>
                <a:gd name="T59" fmla="*/ 251 h 620"/>
                <a:gd name="T60" fmla="*/ 170 w 510"/>
                <a:gd name="T61" fmla="*/ 216 h 620"/>
                <a:gd name="T62" fmla="*/ 158 w 510"/>
                <a:gd name="T63" fmla="*/ 170 h 620"/>
                <a:gd name="T64" fmla="*/ 165 w 510"/>
                <a:gd name="T65" fmla="*/ 133 h 620"/>
                <a:gd name="T66" fmla="*/ 192 w 510"/>
                <a:gd name="T67" fmla="*/ 94 h 620"/>
                <a:gd name="T68" fmla="*/ 235 w 510"/>
                <a:gd name="T69" fmla="*/ 74 h 620"/>
                <a:gd name="T70" fmla="*/ 72 w 510"/>
                <a:gd name="T71" fmla="*/ 447 h 620"/>
                <a:gd name="T72" fmla="*/ 85 w 510"/>
                <a:gd name="T73" fmla="*/ 395 h 620"/>
                <a:gd name="T74" fmla="*/ 120 w 510"/>
                <a:gd name="T75" fmla="*/ 358 h 620"/>
                <a:gd name="T76" fmla="*/ 169 w 510"/>
                <a:gd name="T77" fmla="*/ 340 h 620"/>
                <a:gd name="T78" fmla="*/ 352 w 510"/>
                <a:gd name="T79" fmla="*/ 342 h 620"/>
                <a:gd name="T80" fmla="*/ 399 w 510"/>
                <a:gd name="T81" fmla="*/ 364 h 620"/>
                <a:gd name="T82" fmla="*/ 429 w 510"/>
                <a:gd name="T83" fmla="*/ 405 h 620"/>
                <a:gd name="T84" fmla="*/ 437 w 510"/>
                <a:gd name="T85" fmla="*/ 547 h 620"/>
                <a:gd name="T86" fmla="*/ 397 w 510"/>
                <a:gd name="T87" fmla="*/ 428 h 620"/>
                <a:gd name="T88" fmla="*/ 372 w 510"/>
                <a:gd name="T89" fmla="*/ 406 h 620"/>
                <a:gd name="T90" fmla="*/ 343 w 510"/>
                <a:gd name="T91" fmla="*/ 412 h 620"/>
                <a:gd name="T92" fmla="*/ 327 w 510"/>
                <a:gd name="T93" fmla="*/ 442 h 620"/>
                <a:gd name="T94" fmla="*/ 182 w 510"/>
                <a:gd name="T95" fmla="*/ 435 h 620"/>
                <a:gd name="T96" fmla="*/ 160 w 510"/>
                <a:gd name="T97" fmla="*/ 409 h 620"/>
                <a:gd name="T98" fmla="*/ 133 w 510"/>
                <a:gd name="T99" fmla="*/ 409 h 620"/>
                <a:gd name="T100" fmla="*/ 111 w 510"/>
                <a:gd name="T101" fmla="*/ 435 h 620"/>
                <a:gd name="T102" fmla="*/ 72 w 510"/>
                <a:gd name="T103" fmla="*/ 44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0" h="620">
                  <a:moveTo>
                    <a:pt x="0" y="559"/>
                  </a:moveTo>
                  <a:lnTo>
                    <a:pt x="0" y="559"/>
                  </a:lnTo>
                  <a:lnTo>
                    <a:pt x="1" y="571"/>
                  </a:lnTo>
                  <a:lnTo>
                    <a:pt x="5" y="583"/>
                  </a:lnTo>
                  <a:lnTo>
                    <a:pt x="10" y="592"/>
                  </a:lnTo>
                  <a:lnTo>
                    <a:pt x="18" y="602"/>
                  </a:lnTo>
                  <a:lnTo>
                    <a:pt x="26" y="609"/>
                  </a:lnTo>
                  <a:lnTo>
                    <a:pt x="37" y="615"/>
                  </a:lnTo>
                  <a:lnTo>
                    <a:pt x="48" y="619"/>
                  </a:lnTo>
                  <a:lnTo>
                    <a:pt x="61" y="620"/>
                  </a:lnTo>
                  <a:lnTo>
                    <a:pt x="449" y="620"/>
                  </a:lnTo>
                  <a:lnTo>
                    <a:pt x="449" y="620"/>
                  </a:lnTo>
                  <a:lnTo>
                    <a:pt x="461" y="619"/>
                  </a:lnTo>
                  <a:lnTo>
                    <a:pt x="473" y="615"/>
                  </a:lnTo>
                  <a:lnTo>
                    <a:pt x="484" y="609"/>
                  </a:lnTo>
                  <a:lnTo>
                    <a:pt x="492" y="602"/>
                  </a:lnTo>
                  <a:lnTo>
                    <a:pt x="499" y="592"/>
                  </a:lnTo>
                  <a:lnTo>
                    <a:pt x="505" y="583"/>
                  </a:lnTo>
                  <a:lnTo>
                    <a:pt x="509" y="571"/>
                  </a:lnTo>
                  <a:lnTo>
                    <a:pt x="510" y="559"/>
                  </a:lnTo>
                  <a:lnTo>
                    <a:pt x="510" y="447"/>
                  </a:lnTo>
                  <a:lnTo>
                    <a:pt x="510" y="447"/>
                  </a:lnTo>
                  <a:lnTo>
                    <a:pt x="509" y="432"/>
                  </a:lnTo>
                  <a:lnTo>
                    <a:pt x="508" y="418"/>
                  </a:lnTo>
                  <a:lnTo>
                    <a:pt x="505" y="404"/>
                  </a:lnTo>
                  <a:lnTo>
                    <a:pt x="500" y="391"/>
                  </a:lnTo>
                  <a:lnTo>
                    <a:pt x="496" y="377"/>
                  </a:lnTo>
                  <a:lnTo>
                    <a:pt x="490" y="364"/>
                  </a:lnTo>
                  <a:lnTo>
                    <a:pt x="483" y="352"/>
                  </a:lnTo>
                  <a:lnTo>
                    <a:pt x="475" y="340"/>
                  </a:lnTo>
                  <a:lnTo>
                    <a:pt x="467" y="330"/>
                  </a:lnTo>
                  <a:lnTo>
                    <a:pt x="457" y="320"/>
                  </a:lnTo>
                  <a:lnTo>
                    <a:pt x="447" y="311"/>
                  </a:lnTo>
                  <a:lnTo>
                    <a:pt x="436" y="302"/>
                  </a:lnTo>
                  <a:lnTo>
                    <a:pt x="425" y="294"/>
                  </a:lnTo>
                  <a:lnTo>
                    <a:pt x="413" y="288"/>
                  </a:lnTo>
                  <a:lnTo>
                    <a:pt x="400" y="282"/>
                  </a:lnTo>
                  <a:lnTo>
                    <a:pt x="387" y="277"/>
                  </a:lnTo>
                  <a:lnTo>
                    <a:pt x="387" y="277"/>
                  </a:lnTo>
                  <a:lnTo>
                    <a:pt x="395" y="265"/>
                  </a:lnTo>
                  <a:lnTo>
                    <a:pt x="403" y="253"/>
                  </a:lnTo>
                  <a:lnTo>
                    <a:pt x="410" y="241"/>
                  </a:lnTo>
                  <a:lnTo>
                    <a:pt x="415" y="227"/>
                  </a:lnTo>
                  <a:lnTo>
                    <a:pt x="419" y="214"/>
                  </a:lnTo>
                  <a:lnTo>
                    <a:pt x="422" y="200"/>
                  </a:lnTo>
                  <a:lnTo>
                    <a:pt x="424" y="185"/>
                  </a:lnTo>
                  <a:lnTo>
                    <a:pt x="425" y="170"/>
                  </a:lnTo>
                  <a:lnTo>
                    <a:pt x="425" y="170"/>
                  </a:lnTo>
                  <a:lnTo>
                    <a:pt x="424" y="153"/>
                  </a:lnTo>
                  <a:lnTo>
                    <a:pt x="422" y="136"/>
                  </a:lnTo>
                  <a:lnTo>
                    <a:pt x="417" y="120"/>
                  </a:lnTo>
                  <a:lnTo>
                    <a:pt x="411" y="104"/>
                  </a:lnTo>
                  <a:lnTo>
                    <a:pt x="404" y="90"/>
                  </a:lnTo>
                  <a:lnTo>
                    <a:pt x="395" y="75"/>
                  </a:lnTo>
                  <a:lnTo>
                    <a:pt x="386" y="62"/>
                  </a:lnTo>
                  <a:lnTo>
                    <a:pt x="375" y="50"/>
                  </a:lnTo>
                  <a:lnTo>
                    <a:pt x="363" y="40"/>
                  </a:lnTo>
                  <a:lnTo>
                    <a:pt x="350" y="29"/>
                  </a:lnTo>
                  <a:lnTo>
                    <a:pt x="336" y="20"/>
                  </a:lnTo>
                  <a:lnTo>
                    <a:pt x="321" y="13"/>
                  </a:lnTo>
                  <a:lnTo>
                    <a:pt x="306" y="7"/>
                  </a:lnTo>
                  <a:lnTo>
                    <a:pt x="289" y="4"/>
                  </a:lnTo>
                  <a:lnTo>
                    <a:pt x="272" y="1"/>
                  </a:lnTo>
                  <a:lnTo>
                    <a:pt x="255" y="0"/>
                  </a:lnTo>
                  <a:lnTo>
                    <a:pt x="255" y="0"/>
                  </a:lnTo>
                  <a:lnTo>
                    <a:pt x="238" y="1"/>
                  </a:lnTo>
                  <a:lnTo>
                    <a:pt x="221" y="4"/>
                  </a:lnTo>
                  <a:lnTo>
                    <a:pt x="204" y="7"/>
                  </a:lnTo>
                  <a:lnTo>
                    <a:pt x="189" y="13"/>
                  </a:lnTo>
                  <a:lnTo>
                    <a:pt x="175" y="20"/>
                  </a:lnTo>
                  <a:lnTo>
                    <a:pt x="160" y="29"/>
                  </a:lnTo>
                  <a:lnTo>
                    <a:pt x="147" y="40"/>
                  </a:lnTo>
                  <a:lnTo>
                    <a:pt x="135" y="50"/>
                  </a:lnTo>
                  <a:lnTo>
                    <a:pt x="124" y="62"/>
                  </a:lnTo>
                  <a:lnTo>
                    <a:pt x="114" y="75"/>
                  </a:lnTo>
                  <a:lnTo>
                    <a:pt x="105" y="90"/>
                  </a:lnTo>
                  <a:lnTo>
                    <a:pt x="98" y="104"/>
                  </a:lnTo>
                  <a:lnTo>
                    <a:pt x="93" y="120"/>
                  </a:lnTo>
                  <a:lnTo>
                    <a:pt x="89" y="136"/>
                  </a:lnTo>
                  <a:lnTo>
                    <a:pt x="86" y="153"/>
                  </a:lnTo>
                  <a:lnTo>
                    <a:pt x="85" y="170"/>
                  </a:lnTo>
                  <a:lnTo>
                    <a:pt x="85" y="170"/>
                  </a:lnTo>
                  <a:lnTo>
                    <a:pt x="86" y="185"/>
                  </a:lnTo>
                  <a:lnTo>
                    <a:pt x="87" y="200"/>
                  </a:lnTo>
                  <a:lnTo>
                    <a:pt x="91" y="214"/>
                  </a:lnTo>
                  <a:lnTo>
                    <a:pt x="96" y="227"/>
                  </a:lnTo>
                  <a:lnTo>
                    <a:pt x="100" y="241"/>
                  </a:lnTo>
                  <a:lnTo>
                    <a:pt x="106" y="253"/>
                  </a:lnTo>
                  <a:lnTo>
                    <a:pt x="115" y="265"/>
                  </a:lnTo>
                  <a:lnTo>
                    <a:pt x="123" y="277"/>
                  </a:lnTo>
                  <a:lnTo>
                    <a:pt x="123" y="277"/>
                  </a:lnTo>
                  <a:lnTo>
                    <a:pt x="110" y="282"/>
                  </a:lnTo>
                  <a:lnTo>
                    <a:pt x="97" y="288"/>
                  </a:lnTo>
                  <a:lnTo>
                    <a:pt x="85" y="294"/>
                  </a:lnTo>
                  <a:lnTo>
                    <a:pt x="73" y="302"/>
                  </a:lnTo>
                  <a:lnTo>
                    <a:pt x="62" y="311"/>
                  </a:lnTo>
                  <a:lnTo>
                    <a:pt x="53" y="320"/>
                  </a:lnTo>
                  <a:lnTo>
                    <a:pt x="43" y="330"/>
                  </a:lnTo>
                  <a:lnTo>
                    <a:pt x="35" y="340"/>
                  </a:lnTo>
                  <a:lnTo>
                    <a:pt x="26" y="352"/>
                  </a:lnTo>
                  <a:lnTo>
                    <a:pt x="20" y="364"/>
                  </a:lnTo>
                  <a:lnTo>
                    <a:pt x="15" y="377"/>
                  </a:lnTo>
                  <a:lnTo>
                    <a:pt x="9" y="391"/>
                  </a:lnTo>
                  <a:lnTo>
                    <a:pt x="5" y="404"/>
                  </a:lnTo>
                  <a:lnTo>
                    <a:pt x="3" y="418"/>
                  </a:lnTo>
                  <a:lnTo>
                    <a:pt x="0" y="432"/>
                  </a:lnTo>
                  <a:lnTo>
                    <a:pt x="0" y="447"/>
                  </a:lnTo>
                  <a:lnTo>
                    <a:pt x="0" y="559"/>
                  </a:lnTo>
                  <a:close/>
                  <a:moveTo>
                    <a:pt x="255" y="73"/>
                  </a:moveTo>
                  <a:lnTo>
                    <a:pt x="255" y="73"/>
                  </a:lnTo>
                  <a:lnTo>
                    <a:pt x="265" y="73"/>
                  </a:lnTo>
                  <a:lnTo>
                    <a:pt x="275" y="74"/>
                  </a:lnTo>
                  <a:lnTo>
                    <a:pt x="284" y="77"/>
                  </a:lnTo>
                  <a:lnTo>
                    <a:pt x="293" y="80"/>
                  </a:lnTo>
                  <a:lnTo>
                    <a:pt x="301" y="85"/>
                  </a:lnTo>
                  <a:lnTo>
                    <a:pt x="309" y="90"/>
                  </a:lnTo>
                  <a:lnTo>
                    <a:pt x="317" y="94"/>
                  </a:lnTo>
                  <a:lnTo>
                    <a:pt x="324" y="102"/>
                  </a:lnTo>
                  <a:lnTo>
                    <a:pt x="330" y="108"/>
                  </a:lnTo>
                  <a:lnTo>
                    <a:pt x="336" y="116"/>
                  </a:lnTo>
                  <a:lnTo>
                    <a:pt x="340" y="123"/>
                  </a:lnTo>
                  <a:lnTo>
                    <a:pt x="345" y="133"/>
                  </a:lnTo>
                  <a:lnTo>
                    <a:pt x="348" y="141"/>
                  </a:lnTo>
                  <a:lnTo>
                    <a:pt x="350" y="151"/>
                  </a:lnTo>
                  <a:lnTo>
                    <a:pt x="352" y="160"/>
                  </a:lnTo>
                  <a:lnTo>
                    <a:pt x="352" y="170"/>
                  </a:lnTo>
                  <a:lnTo>
                    <a:pt x="352" y="170"/>
                  </a:lnTo>
                  <a:lnTo>
                    <a:pt x="352" y="180"/>
                  </a:lnTo>
                  <a:lnTo>
                    <a:pt x="350" y="190"/>
                  </a:lnTo>
                  <a:lnTo>
                    <a:pt x="348" y="200"/>
                  </a:lnTo>
                  <a:lnTo>
                    <a:pt x="345" y="208"/>
                  </a:lnTo>
                  <a:lnTo>
                    <a:pt x="340" y="216"/>
                  </a:lnTo>
                  <a:lnTo>
                    <a:pt x="336" y="225"/>
                  </a:lnTo>
                  <a:lnTo>
                    <a:pt x="330" y="232"/>
                  </a:lnTo>
                  <a:lnTo>
                    <a:pt x="324" y="239"/>
                  </a:lnTo>
                  <a:lnTo>
                    <a:pt x="317" y="245"/>
                  </a:lnTo>
                  <a:lnTo>
                    <a:pt x="309" y="251"/>
                  </a:lnTo>
                  <a:lnTo>
                    <a:pt x="301" y="256"/>
                  </a:lnTo>
                  <a:lnTo>
                    <a:pt x="293" y="259"/>
                  </a:lnTo>
                  <a:lnTo>
                    <a:pt x="284" y="263"/>
                  </a:lnTo>
                  <a:lnTo>
                    <a:pt x="275" y="265"/>
                  </a:lnTo>
                  <a:lnTo>
                    <a:pt x="265" y="266"/>
                  </a:lnTo>
                  <a:lnTo>
                    <a:pt x="255" y="268"/>
                  </a:lnTo>
                  <a:lnTo>
                    <a:pt x="255" y="268"/>
                  </a:lnTo>
                  <a:lnTo>
                    <a:pt x="245" y="266"/>
                  </a:lnTo>
                  <a:lnTo>
                    <a:pt x="235" y="265"/>
                  </a:lnTo>
                  <a:lnTo>
                    <a:pt x="226" y="263"/>
                  </a:lnTo>
                  <a:lnTo>
                    <a:pt x="217" y="259"/>
                  </a:lnTo>
                  <a:lnTo>
                    <a:pt x="208" y="256"/>
                  </a:lnTo>
                  <a:lnTo>
                    <a:pt x="201" y="251"/>
                  </a:lnTo>
                  <a:lnTo>
                    <a:pt x="192" y="245"/>
                  </a:lnTo>
                  <a:lnTo>
                    <a:pt x="186" y="239"/>
                  </a:lnTo>
                  <a:lnTo>
                    <a:pt x="179" y="232"/>
                  </a:lnTo>
                  <a:lnTo>
                    <a:pt x="175" y="225"/>
                  </a:lnTo>
                  <a:lnTo>
                    <a:pt x="170" y="216"/>
                  </a:lnTo>
                  <a:lnTo>
                    <a:pt x="165" y="208"/>
                  </a:lnTo>
                  <a:lnTo>
                    <a:pt x="161" y="200"/>
                  </a:lnTo>
                  <a:lnTo>
                    <a:pt x="159" y="190"/>
                  </a:lnTo>
                  <a:lnTo>
                    <a:pt x="158" y="180"/>
                  </a:lnTo>
                  <a:lnTo>
                    <a:pt x="158" y="170"/>
                  </a:lnTo>
                  <a:lnTo>
                    <a:pt x="158" y="170"/>
                  </a:lnTo>
                  <a:lnTo>
                    <a:pt x="158" y="160"/>
                  </a:lnTo>
                  <a:lnTo>
                    <a:pt x="159" y="151"/>
                  </a:lnTo>
                  <a:lnTo>
                    <a:pt x="161" y="141"/>
                  </a:lnTo>
                  <a:lnTo>
                    <a:pt x="165" y="133"/>
                  </a:lnTo>
                  <a:lnTo>
                    <a:pt x="170" y="123"/>
                  </a:lnTo>
                  <a:lnTo>
                    <a:pt x="175" y="116"/>
                  </a:lnTo>
                  <a:lnTo>
                    <a:pt x="179" y="108"/>
                  </a:lnTo>
                  <a:lnTo>
                    <a:pt x="186" y="102"/>
                  </a:lnTo>
                  <a:lnTo>
                    <a:pt x="192" y="94"/>
                  </a:lnTo>
                  <a:lnTo>
                    <a:pt x="201" y="90"/>
                  </a:lnTo>
                  <a:lnTo>
                    <a:pt x="208" y="85"/>
                  </a:lnTo>
                  <a:lnTo>
                    <a:pt x="217" y="80"/>
                  </a:lnTo>
                  <a:lnTo>
                    <a:pt x="226" y="77"/>
                  </a:lnTo>
                  <a:lnTo>
                    <a:pt x="235" y="74"/>
                  </a:lnTo>
                  <a:lnTo>
                    <a:pt x="245" y="73"/>
                  </a:lnTo>
                  <a:lnTo>
                    <a:pt x="255" y="73"/>
                  </a:lnTo>
                  <a:lnTo>
                    <a:pt x="255" y="73"/>
                  </a:lnTo>
                  <a:close/>
                  <a:moveTo>
                    <a:pt x="72" y="447"/>
                  </a:moveTo>
                  <a:lnTo>
                    <a:pt x="72" y="447"/>
                  </a:lnTo>
                  <a:lnTo>
                    <a:pt x="73" y="436"/>
                  </a:lnTo>
                  <a:lnTo>
                    <a:pt x="74" y="425"/>
                  </a:lnTo>
                  <a:lnTo>
                    <a:pt x="77" y="416"/>
                  </a:lnTo>
                  <a:lnTo>
                    <a:pt x="80" y="405"/>
                  </a:lnTo>
                  <a:lnTo>
                    <a:pt x="85" y="395"/>
                  </a:lnTo>
                  <a:lnTo>
                    <a:pt x="91" y="387"/>
                  </a:lnTo>
                  <a:lnTo>
                    <a:pt x="97" y="379"/>
                  </a:lnTo>
                  <a:lnTo>
                    <a:pt x="104" y="372"/>
                  </a:lnTo>
                  <a:lnTo>
                    <a:pt x="111" y="364"/>
                  </a:lnTo>
                  <a:lnTo>
                    <a:pt x="120" y="358"/>
                  </a:lnTo>
                  <a:lnTo>
                    <a:pt x="128" y="352"/>
                  </a:lnTo>
                  <a:lnTo>
                    <a:pt x="137" y="349"/>
                  </a:lnTo>
                  <a:lnTo>
                    <a:pt x="147" y="345"/>
                  </a:lnTo>
                  <a:lnTo>
                    <a:pt x="158" y="342"/>
                  </a:lnTo>
                  <a:lnTo>
                    <a:pt x="169" y="340"/>
                  </a:lnTo>
                  <a:lnTo>
                    <a:pt x="179" y="340"/>
                  </a:lnTo>
                  <a:lnTo>
                    <a:pt x="331" y="340"/>
                  </a:lnTo>
                  <a:lnTo>
                    <a:pt x="331" y="340"/>
                  </a:lnTo>
                  <a:lnTo>
                    <a:pt x="342" y="340"/>
                  </a:lnTo>
                  <a:lnTo>
                    <a:pt x="352" y="342"/>
                  </a:lnTo>
                  <a:lnTo>
                    <a:pt x="362" y="345"/>
                  </a:lnTo>
                  <a:lnTo>
                    <a:pt x="373" y="349"/>
                  </a:lnTo>
                  <a:lnTo>
                    <a:pt x="381" y="352"/>
                  </a:lnTo>
                  <a:lnTo>
                    <a:pt x="391" y="358"/>
                  </a:lnTo>
                  <a:lnTo>
                    <a:pt x="399" y="364"/>
                  </a:lnTo>
                  <a:lnTo>
                    <a:pt x="406" y="372"/>
                  </a:lnTo>
                  <a:lnTo>
                    <a:pt x="413" y="379"/>
                  </a:lnTo>
                  <a:lnTo>
                    <a:pt x="419" y="387"/>
                  </a:lnTo>
                  <a:lnTo>
                    <a:pt x="424" y="395"/>
                  </a:lnTo>
                  <a:lnTo>
                    <a:pt x="429" y="405"/>
                  </a:lnTo>
                  <a:lnTo>
                    <a:pt x="432" y="416"/>
                  </a:lnTo>
                  <a:lnTo>
                    <a:pt x="435" y="425"/>
                  </a:lnTo>
                  <a:lnTo>
                    <a:pt x="437" y="436"/>
                  </a:lnTo>
                  <a:lnTo>
                    <a:pt x="437" y="447"/>
                  </a:lnTo>
                  <a:lnTo>
                    <a:pt x="437" y="547"/>
                  </a:lnTo>
                  <a:lnTo>
                    <a:pt x="400" y="547"/>
                  </a:lnTo>
                  <a:lnTo>
                    <a:pt x="400" y="442"/>
                  </a:lnTo>
                  <a:lnTo>
                    <a:pt x="400" y="442"/>
                  </a:lnTo>
                  <a:lnTo>
                    <a:pt x="399" y="435"/>
                  </a:lnTo>
                  <a:lnTo>
                    <a:pt x="397" y="428"/>
                  </a:lnTo>
                  <a:lnTo>
                    <a:pt x="394" y="422"/>
                  </a:lnTo>
                  <a:lnTo>
                    <a:pt x="389" y="416"/>
                  </a:lnTo>
                  <a:lnTo>
                    <a:pt x="383" y="412"/>
                  </a:lnTo>
                  <a:lnTo>
                    <a:pt x="377" y="409"/>
                  </a:lnTo>
                  <a:lnTo>
                    <a:pt x="372" y="406"/>
                  </a:lnTo>
                  <a:lnTo>
                    <a:pt x="363" y="406"/>
                  </a:lnTo>
                  <a:lnTo>
                    <a:pt x="363" y="406"/>
                  </a:lnTo>
                  <a:lnTo>
                    <a:pt x="356" y="406"/>
                  </a:lnTo>
                  <a:lnTo>
                    <a:pt x="350" y="409"/>
                  </a:lnTo>
                  <a:lnTo>
                    <a:pt x="343" y="412"/>
                  </a:lnTo>
                  <a:lnTo>
                    <a:pt x="338" y="416"/>
                  </a:lnTo>
                  <a:lnTo>
                    <a:pt x="333" y="422"/>
                  </a:lnTo>
                  <a:lnTo>
                    <a:pt x="331" y="428"/>
                  </a:lnTo>
                  <a:lnTo>
                    <a:pt x="329" y="435"/>
                  </a:lnTo>
                  <a:lnTo>
                    <a:pt x="327" y="442"/>
                  </a:lnTo>
                  <a:lnTo>
                    <a:pt x="327" y="547"/>
                  </a:lnTo>
                  <a:lnTo>
                    <a:pt x="183" y="547"/>
                  </a:lnTo>
                  <a:lnTo>
                    <a:pt x="183" y="442"/>
                  </a:lnTo>
                  <a:lnTo>
                    <a:pt x="183" y="442"/>
                  </a:lnTo>
                  <a:lnTo>
                    <a:pt x="182" y="435"/>
                  </a:lnTo>
                  <a:lnTo>
                    <a:pt x="179" y="428"/>
                  </a:lnTo>
                  <a:lnTo>
                    <a:pt x="176" y="422"/>
                  </a:lnTo>
                  <a:lnTo>
                    <a:pt x="172" y="416"/>
                  </a:lnTo>
                  <a:lnTo>
                    <a:pt x="166" y="412"/>
                  </a:lnTo>
                  <a:lnTo>
                    <a:pt x="160" y="409"/>
                  </a:lnTo>
                  <a:lnTo>
                    <a:pt x="153" y="406"/>
                  </a:lnTo>
                  <a:lnTo>
                    <a:pt x="146" y="406"/>
                  </a:lnTo>
                  <a:lnTo>
                    <a:pt x="146" y="406"/>
                  </a:lnTo>
                  <a:lnTo>
                    <a:pt x="139" y="406"/>
                  </a:lnTo>
                  <a:lnTo>
                    <a:pt x="133" y="409"/>
                  </a:lnTo>
                  <a:lnTo>
                    <a:pt x="126" y="412"/>
                  </a:lnTo>
                  <a:lnTo>
                    <a:pt x="121" y="416"/>
                  </a:lnTo>
                  <a:lnTo>
                    <a:pt x="116" y="422"/>
                  </a:lnTo>
                  <a:lnTo>
                    <a:pt x="112" y="428"/>
                  </a:lnTo>
                  <a:lnTo>
                    <a:pt x="111" y="435"/>
                  </a:lnTo>
                  <a:lnTo>
                    <a:pt x="110" y="442"/>
                  </a:lnTo>
                  <a:lnTo>
                    <a:pt x="110" y="547"/>
                  </a:lnTo>
                  <a:lnTo>
                    <a:pt x="72" y="547"/>
                  </a:lnTo>
                  <a:lnTo>
                    <a:pt x="72" y="447"/>
                  </a:lnTo>
                  <a:lnTo>
                    <a:pt x="72" y="447"/>
                  </a:lnTo>
                  <a:close/>
                  <a:moveTo>
                    <a:pt x="72" y="447"/>
                  </a:moveTo>
                  <a:lnTo>
                    <a:pt x="72"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Line 179"/>
            <p:cNvSpPr>
              <a:spLocks noChangeShapeType="1"/>
            </p:cNvSpPr>
            <p:nvPr/>
          </p:nvSpPr>
          <p:spPr bwMode="auto">
            <a:xfrm>
              <a:off x="18748375" y="-16081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80"/>
            <p:cNvSpPr>
              <a:spLocks noEditPoints="1"/>
            </p:cNvSpPr>
            <p:nvPr/>
          </p:nvSpPr>
          <p:spPr bwMode="auto">
            <a:xfrm>
              <a:off x="17411700" y="-1962150"/>
              <a:ext cx="403225" cy="492125"/>
            </a:xfrm>
            <a:custGeom>
              <a:avLst/>
              <a:gdLst>
                <a:gd name="T0" fmla="*/ 11 w 510"/>
                <a:gd name="T1" fmla="*/ 592 h 620"/>
                <a:gd name="T2" fmla="*/ 61 w 510"/>
                <a:gd name="T3" fmla="*/ 620 h 620"/>
                <a:gd name="T4" fmla="*/ 484 w 510"/>
                <a:gd name="T5" fmla="*/ 609 h 620"/>
                <a:gd name="T6" fmla="*/ 510 w 510"/>
                <a:gd name="T7" fmla="*/ 559 h 620"/>
                <a:gd name="T8" fmla="*/ 505 w 510"/>
                <a:gd name="T9" fmla="*/ 404 h 620"/>
                <a:gd name="T10" fmla="*/ 475 w 510"/>
                <a:gd name="T11" fmla="*/ 340 h 620"/>
                <a:gd name="T12" fmla="*/ 425 w 510"/>
                <a:gd name="T13" fmla="*/ 294 h 620"/>
                <a:gd name="T14" fmla="*/ 395 w 510"/>
                <a:gd name="T15" fmla="*/ 265 h 620"/>
                <a:gd name="T16" fmla="*/ 423 w 510"/>
                <a:gd name="T17" fmla="*/ 200 h 620"/>
                <a:gd name="T18" fmla="*/ 422 w 510"/>
                <a:gd name="T19" fmla="*/ 136 h 620"/>
                <a:gd name="T20" fmla="*/ 386 w 510"/>
                <a:gd name="T21" fmla="*/ 62 h 620"/>
                <a:gd name="T22" fmla="*/ 321 w 510"/>
                <a:gd name="T23" fmla="*/ 13 h 620"/>
                <a:gd name="T24" fmla="*/ 256 w 510"/>
                <a:gd name="T25" fmla="*/ 0 h 620"/>
                <a:gd name="T26" fmla="*/ 174 w 510"/>
                <a:gd name="T27" fmla="*/ 20 h 620"/>
                <a:gd name="T28" fmla="*/ 115 w 510"/>
                <a:gd name="T29" fmla="*/ 75 h 620"/>
                <a:gd name="T30" fmla="*/ 86 w 510"/>
                <a:gd name="T31" fmla="*/ 153 h 620"/>
                <a:gd name="T32" fmla="*/ 91 w 510"/>
                <a:gd name="T33" fmla="*/ 214 h 620"/>
                <a:gd name="T34" fmla="*/ 123 w 510"/>
                <a:gd name="T35" fmla="*/ 277 h 620"/>
                <a:gd name="T36" fmla="*/ 74 w 510"/>
                <a:gd name="T37" fmla="*/ 302 h 620"/>
                <a:gd name="T38" fmla="*/ 28 w 510"/>
                <a:gd name="T39" fmla="*/ 352 h 620"/>
                <a:gd name="T40" fmla="*/ 2 w 510"/>
                <a:gd name="T41" fmla="*/ 418 h 620"/>
                <a:gd name="T42" fmla="*/ 256 w 510"/>
                <a:gd name="T43" fmla="*/ 73 h 620"/>
                <a:gd name="T44" fmla="*/ 302 w 510"/>
                <a:gd name="T45" fmla="*/ 85 h 620"/>
                <a:gd name="T46" fmla="*/ 336 w 510"/>
                <a:gd name="T47" fmla="*/ 116 h 620"/>
                <a:gd name="T48" fmla="*/ 352 w 510"/>
                <a:gd name="T49" fmla="*/ 160 h 620"/>
                <a:gd name="T50" fmla="*/ 349 w 510"/>
                <a:gd name="T51" fmla="*/ 200 h 620"/>
                <a:gd name="T52" fmla="*/ 324 w 510"/>
                <a:gd name="T53" fmla="*/ 239 h 620"/>
                <a:gd name="T54" fmla="*/ 284 w 510"/>
                <a:gd name="T55" fmla="*/ 263 h 620"/>
                <a:gd name="T56" fmla="*/ 245 w 510"/>
                <a:gd name="T57" fmla="*/ 266 h 620"/>
                <a:gd name="T58" fmla="*/ 201 w 510"/>
                <a:gd name="T59" fmla="*/ 251 h 620"/>
                <a:gd name="T60" fmla="*/ 170 w 510"/>
                <a:gd name="T61" fmla="*/ 216 h 620"/>
                <a:gd name="T62" fmla="*/ 158 w 510"/>
                <a:gd name="T63" fmla="*/ 170 h 620"/>
                <a:gd name="T64" fmla="*/ 165 w 510"/>
                <a:gd name="T65" fmla="*/ 133 h 620"/>
                <a:gd name="T66" fmla="*/ 193 w 510"/>
                <a:gd name="T67" fmla="*/ 94 h 620"/>
                <a:gd name="T68" fmla="*/ 235 w 510"/>
                <a:gd name="T69" fmla="*/ 74 h 620"/>
                <a:gd name="T70" fmla="*/ 73 w 510"/>
                <a:gd name="T71" fmla="*/ 447 h 620"/>
                <a:gd name="T72" fmla="*/ 86 w 510"/>
                <a:gd name="T73" fmla="*/ 395 h 620"/>
                <a:gd name="T74" fmla="*/ 119 w 510"/>
                <a:gd name="T75" fmla="*/ 358 h 620"/>
                <a:gd name="T76" fmla="*/ 168 w 510"/>
                <a:gd name="T77" fmla="*/ 340 h 620"/>
                <a:gd name="T78" fmla="*/ 352 w 510"/>
                <a:gd name="T79" fmla="*/ 342 h 620"/>
                <a:gd name="T80" fmla="*/ 399 w 510"/>
                <a:gd name="T81" fmla="*/ 364 h 620"/>
                <a:gd name="T82" fmla="*/ 430 w 510"/>
                <a:gd name="T83" fmla="*/ 405 h 620"/>
                <a:gd name="T84" fmla="*/ 438 w 510"/>
                <a:gd name="T85" fmla="*/ 547 h 620"/>
                <a:gd name="T86" fmla="*/ 398 w 510"/>
                <a:gd name="T87" fmla="*/ 428 h 620"/>
                <a:gd name="T88" fmla="*/ 371 w 510"/>
                <a:gd name="T89" fmla="*/ 406 h 620"/>
                <a:gd name="T90" fmla="*/ 344 w 510"/>
                <a:gd name="T91" fmla="*/ 412 h 620"/>
                <a:gd name="T92" fmla="*/ 327 w 510"/>
                <a:gd name="T93" fmla="*/ 442 h 620"/>
                <a:gd name="T94" fmla="*/ 182 w 510"/>
                <a:gd name="T95" fmla="*/ 435 h 620"/>
                <a:gd name="T96" fmla="*/ 160 w 510"/>
                <a:gd name="T97" fmla="*/ 409 h 620"/>
                <a:gd name="T98" fmla="*/ 133 w 510"/>
                <a:gd name="T99" fmla="*/ 409 h 620"/>
                <a:gd name="T100" fmla="*/ 111 w 510"/>
                <a:gd name="T101" fmla="*/ 435 h 620"/>
                <a:gd name="T102" fmla="*/ 73 w 510"/>
                <a:gd name="T103" fmla="*/ 44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0" h="620">
                  <a:moveTo>
                    <a:pt x="0" y="559"/>
                  </a:moveTo>
                  <a:lnTo>
                    <a:pt x="0" y="559"/>
                  </a:lnTo>
                  <a:lnTo>
                    <a:pt x="1" y="571"/>
                  </a:lnTo>
                  <a:lnTo>
                    <a:pt x="5" y="583"/>
                  </a:lnTo>
                  <a:lnTo>
                    <a:pt x="11" y="592"/>
                  </a:lnTo>
                  <a:lnTo>
                    <a:pt x="18" y="602"/>
                  </a:lnTo>
                  <a:lnTo>
                    <a:pt x="28" y="609"/>
                  </a:lnTo>
                  <a:lnTo>
                    <a:pt x="37" y="615"/>
                  </a:lnTo>
                  <a:lnTo>
                    <a:pt x="49" y="619"/>
                  </a:lnTo>
                  <a:lnTo>
                    <a:pt x="61" y="620"/>
                  </a:lnTo>
                  <a:lnTo>
                    <a:pt x="450" y="620"/>
                  </a:lnTo>
                  <a:lnTo>
                    <a:pt x="450" y="620"/>
                  </a:lnTo>
                  <a:lnTo>
                    <a:pt x="462" y="619"/>
                  </a:lnTo>
                  <a:lnTo>
                    <a:pt x="473" y="615"/>
                  </a:lnTo>
                  <a:lnTo>
                    <a:pt x="484" y="609"/>
                  </a:lnTo>
                  <a:lnTo>
                    <a:pt x="492" y="602"/>
                  </a:lnTo>
                  <a:lnTo>
                    <a:pt x="500" y="592"/>
                  </a:lnTo>
                  <a:lnTo>
                    <a:pt x="505" y="583"/>
                  </a:lnTo>
                  <a:lnTo>
                    <a:pt x="509" y="571"/>
                  </a:lnTo>
                  <a:lnTo>
                    <a:pt x="510" y="559"/>
                  </a:lnTo>
                  <a:lnTo>
                    <a:pt x="510" y="447"/>
                  </a:lnTo>
                  <a:lnTo>
                    <a:pt x="510" y="447"/>
                  </a:lnTo>
                  <a:lnTo>
                    <a:pt x="510" y="432"/>
                  </a:lnTo>
                  <a:lnTo>
                    <a:pt x="508" y="418"/>
                  </a:lnTo>
                  <a:lnTo>
                    <a:pt x="505" y="404"/>
                  </a:lnTo>
                  <a:lnTo>
                    <a:pt x="502" y="391"/>
                  </a:lnTo>
                  <a:lnTo>
                    <a:pt x="496" y="377"/>
                  </a:lnTo>
                  <a:lnTo>
                    <a:pt x="490" y="364"/>
                  </a:lnTo>
                  <a:lnTo>
                    <a:pt x="484" y="352"/>
                  </a:lnTo>
                  <a:lnTo>
                    <a:pt x="475" y="340"/>
                  </a:lnTo>
                  <a:lnTo>
                    <a:pt x="467" y="330"/>
                  </a:lnTo>
                  <a:lnTo>
                    <a:pt x="457" y="320"/>
                  </a:lnTo>
                  <a:lnTo>
                    <a:pt x="448" y="311"/>
                  </a:lnTo>
                  <a:lnTo>
                    <a:pt x="437" y="302"/>
                  </a:lnTo>
                  <a:lnTo>
                    <a:pt x="425" y="294"/>
                  </a:lnTo>
                  <a:lnTo>
                    <a:pt x="413" y="288"/>
                  </a:lnTo>
                  <a:lnTo>
                    <a:pt x="400" y="282"/>
                  </a:lnTo>
                  <a:lnTo>
                    <a:pt x="387" y="277"/>
                  </a:lnTo>
                  <a:lnTo>
                    <a:pt x="387" y="277"/>
                  </a:lnTo>
                  <a:lnTo>
                    <a:pt x="395" y="265"/>
                  </a:lnTo>
                  <a:lnTo>
                    <a:pt x="404" y="253"/>
                  </a:lnTo>
                  <a:lnTo>
                    <a:pt x="410" y="241"/>
                  </a:lnTo>
                  <a:lnTo>
                    <a:pt x="414" y="227"/>
                  </a:lnTo>
                  <a:lnTo>
                    <a:pt x="419" y="214"/>
                  </a:lnTo>
                  <a:lnTo>
                    <a:pt x="423" y="200"/>
                  </a:lnTo>
                  <a:lnTo>
                    <a:pt x="424" y="185"/>
                  </a:lnTo>
                  <a:lnTo>
                    <a:pt x="425" y="170"/>
                  </a:lnTo>
                  <a:lnTo>
                    <a:pt x="425" y="170"/>
                  </a:lnTo>
                  <a:lnTo>
                    <a:pt x="424" y="153"/>
                  </a:lnTo>
                  <a:lnTo>
                    <a:pt x="422" y="136"/>
                  </a:lnTo>
                  <a:lnTo>
                    <a:pt x="417" y="120"/>
                  </a:lnTo>
                  <a:lnTo>
                    <a:pt x="412" y="104"/>
                  </a:lnTo>
                  <a:lnTo>
                    <a:pt x="405" y="90"/>
                  </a:lnTo>
                  <a:lnTo>
                    <a:pt x="396" y="75"/>
                  </a:lnTo>
                  <a:lnTo>
                    <a:pt x="386" y="62"/>
                  </a:lnTo>
                  <a:lnTo>
                    <a:pt x="375" y="50"/>
                  </a:lnTo>
                  <a:lnTo>
                    <a:pt x="363" y="40"/>
                  </a:lnTo>
                  <a:lnTo>
                    <a:pt x="350" y="29"/>
                  </a:lnTo>
                  <a:lnTo>
                    <a:pt x="336" y="20"/>
                  </a:lnTo>
                  <a:lnTo>
                    <a:pt x="321" y="13"/>
                  </a:lnTo>
                  <a:lnTo>
                    <a:pt x="306" y="7"/>
                  </a:lnTo>
                  <a:lnTo>
                    <a:pt x="289" y="4"/>
                  </a:lnTo>
                  <a:lnTo>
                    <a:pt x="272" y="1"/>
                  </a:lnTo>
                  <a:lnTo>
                    <a:pt x="256" y="0"/>
                  </a:lnTo>
                  <a:lnTo>
                    <a:pt x="256" y="0"/>
                  </a:lnTo>
                  <a:lnTo>
                    <a:pt x="238" y="1"/>
                  </a:lnTo>
                  <a:lnTo>
                    <a:pt x="221" y="4"/>
                  </a:lnTo>
                  <a:lnTo>
                    <a:pt x="204" y="7"/>
                  </a:lnTo>
                  <a:lnTo>
                    <a:pt x="189" y="13"/>
                  </a:lnTo>
                  <a:lnTo>
                    <a:pt x="174" y="20"/>
                  </a:lnTo>
                  <a:lnTo>
                    <a:pt x="160" y="29"/>
                  </a:lnTo>
                  <a:lnTo>
                    <a:pt x="147" y="40"/>
                  </a:lnTo>
                  <a:lnTo>
                    <a:pt x="135" y="50"/>
                  </a:lnTo>
                  <a:lnTo>
                    <a:pt x="124" y="62"/>
                  </a:lnTo>
                  <a:lnTo>
                    <a:pt x="115" y="75"/>
                  </a:lnTo>
                  <a:lnTo>
                    <a:pt x="106" y="90"/>
                  </a:lnTo>
                  <a:lnTo>
                    <a:pt x="99" y="104"/>
                  </a:lnTo>
                  <a:lnTo>
                    <a:pt x="93" y="120"/>
                  </a:lnTo>
                  <a:lnTo>
                    <a:pt x="88" y="136"/>
                  </a:lnTo>
                  <a:lnTo>
                    <a:pt x="86" y="153"/>
                  </a:lnTo>
                  <a:lnTo>
                    <a:pt x="85" y="170"/>
                  </a:lnTo>
                  <a:lnTo>
                    <a:pt x="85" y="170"/>
                  </a:lnTo>
                  <a:lnTo>
                    <a:pt x="86" y="185"/>
                  </a:lnTo>
                  <a:lnTo>
                    <a:pt x="88" y="200"/>
                  </a:lnTo>
                  <a:lnTo>
                    <a:pt x="91" y="214"/>
                  </a:lnTo>
                  <a:lnTo>
                    <a:pt x="96" y="227"/>
                  </a:lnTo>
                  <a:lnTo>
                    <a:pt x="100" y="241"/>
                  </a:lnTo>
                  <a:lnTo>
                    <a:pt x="108" y="253"/>
                  </a:lnTo>
                  <a:lnTo>
                    <a:pt x="115" y="265"/>
                  </a:lnTo>
                  <a:lnTo>
                    <a:pt x="123" y="277"/>
                  </a:lnTo>
                  <a:lnTo>
                    <a:pt x="123" y="277"/>
                  </a:lnTo>
                  <a:lnTo>
                    <a:pt x="110" y="282"/>
                  </a:lnTo>
                  <a:lnTo>
                    <a:pt x="98" y="288"/>
                  </a:lnTo>
                  <a:lnTo>
                    <a:pt x="85" y="294"/>
                  </a:lnTo>
                  <a:lnTo>
                    <a:pt x="74" y="302"/>
                  </a:lnTo>
                  <a:lnTo>
                    <a:pt x="63" y="311"/>
                  </a:lnTo>
                  <a:lnTo>
                    <a:pt x="53" y="320"/>
                  </a:lnTo>
                  <a:lnTo>
                    <a:pt x="43" y="330"/>
                  </a:lnTo>
                  <a:lnTo>
                    <a:pt x="35" y="340"/>
                  </a:lnTo>
                  <a:lnTo>
                    <a:pt x="28" y="352"/>
                  </a:lnTo>
                  <a:lnTo>
                    <a:pt x="20" y="364"/>
                  </a:lnTo>
                  <a:lnTo>
                    <a:pt x="14" y="377"/>
                  </a:lnTo>
                  <a:lnTo>
                    <a:pt x="10" y="391"/>
                  </a:lnTo>
                  <a:lnTo>
                    <a:pt x="6" y="404"/>
                  </a:lnTo>
                  <a:lnTo>
                    <a:pt x="2" y="418"/>
                  </a:lnTo>
                  <a:lnTo>
                    <a:pt x="1" y="432"/>
                  </a:lnTo>
                  <a:lnTo>
                    <a:pt x="0" y="447"/>
                  </a:lnTo>
                  <a:lnTo>
                    <a:pt x="0" y="559"/>
                  </a:lnTo>
                  <a:close/>
                  <a:moveTo>
                    <a:pt x="256" y="73"/>
                  </a:moveTo>
                  <a:lnTo>
                    <a:pt x="256" y="73"/>
                  </a:lnTo>
                  <a:lnTo>
                    <a:pt x="265" y="73"/>
                  </a:lnTo>
                  <a:lnTo>
                    <a:pt x="275" y="74"/>
                  </a:lnTo>
                  <a:lnTo>
                    <a:pt x="284" y="77"/>
                  </a:lnTo>
                  <a:lnTo>
                    <a:pt x="293" y="80"/>
                  </a:lnTo>
                  <a:lnTo>
                    <a:pt x="302" y="85"/>
                  </a:lnTo>
                  <a:lnTo>
                    <a:pt x="309" y="90"/>
                  </a:lnTo>
                  <a:lnTo>
                    <a:pt x="318" y="94"/>
                  </a:lnTo>
                  <a:lnTo>
                    <a:pt x="324" y="102"/>
                  </a:lnTo>
                  <a:lnTo>
                    <a:pt x="331" y="108"/>
                  </a:lnTo>
                  <a:lnTo>
                    <a:pt x="336" y="116"/>
                  </a:lnTo>
                  <a:lnTo>
                    <a:pt x="340" y="123"/>
                  </a:lnTo>
                  <a:lnTo>
                    <a:pt x="345" y="133"/>
                  </a:lnTo>
                  <a:lnTo>
                    <a:pt x="349" y="141"/>
                  </a:lnTo>
                  <a:lnTo>
                    <a:pt x="351" y="151"/>
                  </a:lnTo>
                  <a:lnTo>
                    <a:pt x="352" y="160"/>
                  </a:lnTo>
                  <a:lnTo>
                    <a:pt x="352" y="170"/>
                  </a:lnTo>
                  <a:lnTo>
                    <a:pt x="352" y="170"/>
                  </a:lnTo>
                  <a:lnTo>
                    <a:pt x="352" y="180"/>
                  </a:lnTo>
                  <a:lnTo>
                    <a:pt x="351" y="190"/>
                  </a:lnTo>
                  <a:lnTo>
                    <a:pt x="349" y="200"/>
                  </a:lnTo>
                  <a:lnTo>
                    <a:pt x="345" y="208"/>
                  </a:lnTo>
                  <a:lnTo>
                    <a:pt x="340" y="216"/>
                  </a:lnTo>
                  <a:lnTo>
                    <a:pt x="336" y="225"/>
                  </a:lnTo>
                  <a:lnTo>
                    <a:pt x="331" y="232"/>
                  </a:lnTo>
                  <a:lnTo>
                    <a:pt x="324" y="239"/>
                  </a:lnTo>
                  <a:lnTo>
                    <a:pt x="318" y="245"/>
                  </a:lnTo>
                  <a:lnTo>
                    <a:pt x="309" y="251"/>
                  </a:lnTo>
                  <a:lnTo>
                    <a:pt x="302" y="256"/>
                  </a:lnTo>
                  <a:lnTo>
                    <a:pt x="293" y="259"/>
                  </a:lnTo>
                  <a:lnTo>
                    <a:pt x="284" y="263"/>
                  </a:lnTo>
                  <a:lnTo>
                    <a:pt x="275" y="265"/>
                  </a:lnTo>
                  <a:lnTo>
                    <a:pt x="265" y="266"/>
                  </a:lnTo>
                  <a:lnTo>
                    <a:pt x="256" y="268"/>
                  </a:lnTo>
                  <a:lnTo>
                    <a:pt x="256" y="268"/>
                  </a:lnTo>
                  <a:lnTo>
                    <a:pt x="245" y="266"/>
                  </a:lnTo>
                  <a:lnTo>
                    <a:pt x="235" y="265"/>
                  </a:lnTo>
                  <a:lnTo>
                    <a:pt x="226" y="263"/>
                  </a:lnTo>
                  <a:lnTo>
                    <a:pt x="217" y="259"/>
                  </a:lnTo>
                  <a:lnTo>
                    <a:pt x="209" y="256"/>
                  </a:lnTo>
                  <a:lnTo>
                    <a:pt x="201" y="251"/>
                  </a:lnTo>
                  <a:lnTo>
                    <a:pt x="193" y="245"/>
                  </a:lnTo>
                  <a:lnTo>
                    <a:pt x="186" y="239"/>
                  </a:lnTo>
                  <a:lnTo>
                    <a:pt x="180" y="232"/>
                  </a:lnTo>
                  <a:lnTo>
                    <a:pt x="174" y="225"/>
                  </a:lnTo>
                  <a:lnTo>
                    <a:pt x="170" y="216"/>
                  </a:lnTo>
                  <a:lnTo>
                    <a:pt x="165" y="208"/>
                  </a:lnTo>
                  <a:lnTo>
                    <a:pt x="162" y="200"/>
                  </a:lnTo>
                  <a:lnTo>
                    <a:pt x="160" y="190"/>
                  </a:lnTo>
                  <a:lnTo>
                    <a:pt x="158" y="180"/>
                  </a:lnTo>
                  <a:lnTo>
                    <a:pt x="158" y="170"/>
                  </a:lnTo>
                  <a:lnTo>
                    <a:pt x="158" y="170"/>
                  </a:lnTo>
                  <a:lnTo>
                    <a:pt x="158" y="160"/>
                  </a:lnTo>
                  <a:lnTo>
                    <a:pt x="160" y="151"/>
                  </a:lnTo>
                  <a:lnTo>
                    <a:pt x="162" y="141"/>
                  </a:lnTo>
                  <a:lnTo>
                    <a:pt x="165" y="133"/>
                  </a:lnTo>
                  <a:lnTo>
                    <a:pt x="170" y="123"/>
                  </a:lnTo>
                  <a:lnTo>
                    <a:pt x="174" y="116"/>
                  </a:lnTo>
                  <a:lnTo>
                    <a:pt x="180" y="108"/>
                  </a:lnTo>
                  <a:lnTo>
                    <a:pt x="186" y="102"/>
                  </a:lnTo>
                  <a:lnTo>
                    <a:pt x="193" y="94"/>
                  </a:lnTo>
                  <a:lnTo>
                    <a:pt x="201" y="90"/>
                  </a:lnTo>
                  <a:lnTo>
                    <a:pt x="209" y="85"/>
                  </a:lnTo>
                  <a:lnTo>
                    <a:pt x="217" y="80"/>
                  </a:lnTo>
                  <a:lnTo>
                    <a:pt x="226" y="77"/>
                  </a:lnTo>
                  <a:lnTo>
                    <a:pt x="235" y="74"/>
                  </a:lnTo>
                  <a:lnTo>
                    <a:pt x="245" y="73"/>
                  </a:lnTo>
                  <a:lnTo>
                    <a:pt x="256" y="73"/>
                  </a:lnTo>
                  <a:lnTo>
                    <a:pt x="256" y="73"/>
                  </a:lnTo>
                  <a:close/>
                  <a:moveTo>
                    <a:pt x="73" y="447"/>
                  </a:moveTo>
                  <a:lnTo>
                    <a:pt x="73" y="447"/>
                  </a:lnTo>
                  <a:lnTo>
                    <a:pt x="73" y="436"/>
                  </a:lnTo>
                  <a:lnTo>
                    <a:pt x="75" y="425"/>
                  </a:lnTo>
                  <a:lnTo>
                    <a:pt x="78" y="416"/>
                  </a:lnTo>
                  <a:lnTo>
                    <a:pt x="81" y="405"/>
                  </a:lnTo>
                  <a:lnTo>
                    <a:pt x="86" y="395"/>
                  </a:lnTo>
                  <a:lnTo>
                    <a:pt x="91" y="387"/>
                  </a:lnTo>
                  <a:lnTo>
                    <a:pt x="97" y="379"/>
                  </a:lnTo>
                  <a:lnTo>
                    <a:pt x="104" y="372"/>
                  </a:lnTo>
                  <a:lnTo>
                    <a:pt x="111" y="364"/>
                  </a:lnTo>
                  <a:lnTo>
                    <a:pt x="119" y="358"/>
                  </a:lnTo>
                  <a:lnTo>
                    <a:pt x="129" y="352"/>
                  </a:lnTo>
                  <a:lnTo>
                    <a:pt x="137" y="349"/>
                  </a:lnTo>
                  <a:lnTo>
                    <a:pt x="148" y="345"/>
                  </a:lnTo>
                  <a:lnTo>
                    <a:pt x="158" y="342"/>
                  </a:lnTo>
                  <a:lnTo>
                    <a:pt x="168" y="340"/>
                  </a:lnTo>
                  <a:lnTo>
                    <a:pt x="179" y="340"/>
                  </a:lnTo>
                  <a:lnTo>
                    <a:pt x="331" y="340"/>
                  </a:lnTo>
                  <a:lnTo>
                    <a:pt x="331" y="340"/>
                  </a:lnTo>
                  <a:lnTo>
                    <a:pt x="342" y="340"/>
                  </a:lnTo>
                  <a:lnTo>
                    <a:pt x="352" y="342"/>
                  </a:lnTo>
                  <a:lnTo>
                    <a:pt x="363" y="345"/>
                  </a:lnTo>
                  <a:lnTo>
                    <a:pt x="373" y="349"/>
                  </a:lnTo>
                  <a:lnTo>
                    <a:pt x="382" y="352"/>
                  </a:lnTo>
                  <a:lnTo>
                    <a:pt x="390" y="358"/>
                  </a:lnTo>
                  <a:lnTo>
                    <a:pt x="399" y="364"/>
                  </a:lnTo>
                  <a:lnTo>
                    <a:pt x="406" y="372"/>
                  </a:lnTo>
                  <a:lnTo>
                    <a:pt x="413" y="379"/>
                  </a:lnTo>
                  <a:lnTo>
                    <a:pt x="419" y="387"/>
                  </a:lnTo>
                  <a:lnTo>
                    <a:pt x="425" y="395"/>
                  </a:lnTo>
                  <a:lnTo>
                    <a:pt x="430" y="405"/>
                  </a:lnTo>
                  <a:lnTo>
                    <a:pt x="433" y="416"/>
                  </a:lnTo>
                  <a:lnTo>
                    <a:pt x="436" y="425"/>
                  </a:lnTo>
                  <a:lnTo>
                    <a:pt x="437" y="436"/>
                  </a:lnTo>
                  <a:lnTo>
                    <a:pt x="438" y="447"/>
                  </a:lnTo>
                  <a:lnTo>
                    <a:pt x="438" y="547"/>
                  </a:lnTo>
                  <a:lnTo>
                    <a:pt x="400" y="547"/>
                  </a:lnTo>
                  <a:lnTo>
                    <a:pt x="400" y="442"/>
                  </a:lnTo>
                  <a:lnTo>
                    <a:pt x="400" y="442"/>
                  </a:lnTo>
                  <a:lnTo>
                    <a:pt x="399" y="435"/>
                  </a:lnTo>
                  <a:lnTo>
                    <a:pt x="398" y="428"/>
                  </a:lnTo>
                  <a:lnTo>
                    <a:pt x="394" y="422"/>
                  </a:lnTo>
                  <a:lnTo>
                    <a:pt x="389" y="416"/>
                  </a:lnTo>
                  <a:lnTo>
                    <a:pt x="385" y="412"/>
                  </a:lnTo>
                  <a:lnTo>
                    <a:pt x="379" y="409"/>
                  </a:lnTo>
                  <a:lnTo>
                    <a:pt x="371" y="406"/>
                  </a:lnTo>
                  <a:lnTo>
                    <a:pt x="364" y="406"/>
                  </a:lnTo>
                  <a:lnTo>
                    <a:pt x="364" y="406"/>
                  </a:lnTo>
                  <a:lnTo>
                    <a:pt x="357" y="406"/>
                  </a:lnTo>
                  <a:lnTo>
                    <a:pt x="350" y="409"/>
                  </a:lnTo>
                  <a:lnTo>
                    <a:pt x="344" y="412"/>
                  </a:lnTo>
                  <a:lnTo>
                    <a:pt x="338" y="416"/>
                  </a:lnTo>
                  <a:lnTo>
                    <a:pt x="334" y="422"/>
                  </a:lnTo>
                  <a:lnTo>
                    <a:pt x="331" y="428"/>
                  </a:lnTo>
                  <a:lnTo>
                    <a:pt x="328" y="435"/>
                  </a:lnTo>
                  <a:lnTo>
                    <a:pt x="327" y="442"/>
                  </a:lnTo>
                  <a:lnTo>
                    <a:pt x="327" y="547"/>
                  </a:lnTo>
                  <a:lnTo>
                    <a:pt x="183" y="547"/>
                  </a:lnTo>
                  <a:lnTo>
                    <a:pt x="183" y="442"/>
                  </a:lnTo>
                  <a:lnTo>
                    <a:pt x="183" y="442"/>
                  </a:lnTo>
                  <a:lnTo>
                    <a:pt x="182" y="435"/>
                  </a:lnTo>
                  <a:lnTo>
                    <a:pt x="180" y="428"/>
                  </a:lnTo>
                  <a:lnTo>
                    <a:pt x="177" y="422"/>
                  </a:lnTo>
                  <a:lnTo>
                    <a:pt x="172" y="416"/>
                  </a:lnTo>
                  <a:lnTo>
                    <a:pt x="167" y="412"/>
                  </a:lnTo>
                  <a:lnTo>
                    <a:pt x="160" y="409"/>
                  </a:lnTo>
                  <a:lnTo>
                    <a:pt x="154" y="406"/>
                  </a:lnTo>
                  <a:lnTo>
                    <a:pt x="147" y="406"/>
                  </a:lnTo>
                  <a:lnTo>
                    <a:pt x="147" y="406"/>
                  </a:lnTo>
                  <a:lnTo>
                    <a:pt x="140" y="406"/>
                  </a:lnTo>
                  <a:lnTo>
                    <a:pt x="133" y="409"/>
                  </a:lnTo>
                  <a:lnTo>
                    <a:pt x="127" y="412"/>
                  </a:lnTo>
                  <a:lnTo>
                    <a:pt x="121" y="416"/>
                  </a:lnTo>
                  <a:lnTo>
                    <a:pt x="116" y="422"/>
                  </a:lnTo>
                  <a:lnTo>
                    <a:pt x="113" y="428"/>
                  </a:lnTo>
                  <a:lnTo>
                    <a:pt x="111" y="435"/>
                  </a:lnTo>
                  <a:lnTo>
                    <a:pt x="110" y="442"/>
                  </a:lnTo>
                  <a:lnTo>
                    <a:pt x="110" y="547"/>
                  </a:lnTo>
                  <a:lnTo>
                    <a:pt x="73" y="547"/>
                  </a:lnTo>
                  <a:lnTo>
                    <a:pt x="73" y="447"/>
                  </a:lnTo>
                  <a:close/>
                  <a:moveTo>
                    <a:pt x="73" y="447"/>
                  </a:moveTo>
                  <a:lnTo>
                    <a:pt x="7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Line 184"/>
            <p:cNvSpPr>
              <a:spLocks noChangeShapeType="1"/>
            </p:cNvSpPr>
            <p:nvPr/>
          </p:nvSpPr>
          <p:spPr bwMode="auto">
            <a:xfrm>
              <a:off x="17468850" y="-16081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85"/>
            <p:cNvSpPr>
              <a:spLocks noEditPoints="1"/>
            </p:cNvSpPr>
            <p:nvPr/>
          </p:nvSpPr>
          <p:spPr bwMode="auto">
            <a:xfrm>
              <a:off x="17840325" y="-2503488"/>
              <a:ext cx="827088" cy="946150"/>
            </a:xfrm>
            <a:custGeom>
              <a:avLst/>
              <a:gdLst>
                <a:gd name="T0" fmla="*/ 26 w 1042"/>
                <a:gd name="T1" fmla="*/ 912 h 1193"/>
                <a:gd name="T2" fmla="*/ 119 w 1042"/>
                <a:gd name="T3" fmla="*/ 871 h 1193"/>
                <a:gd name="T4" fmla="*/ 230 w 1042"/>
                <a:gd name="T5" fmla="*/ 986 h 1193"/>
                <a:gd name="T6" fmla="*/ 375 w 1042"/>
                <a:gd name="T7" fmla="*/ 1060 h 1193"/>
                <a:gd name="T8" fmla="*/ 485 w 1042"/>
                <a:gd name="T9" fmla="*/ 1157 h 1193"/>
                <a:gd name="T10" fmla="*/ 506 w 1042"/>
                <a:gd name="T11" fmla="*/ 1191 h 1193"/>
                <a:gd name="T12" fmla="*/ 541 w 1042"/>
                <a:gd name="T13" fmla="*/ 1187 h 1193"/>
                <a:gd name="T14" fmla="*/ 556 w 1042"/>
                <a:gd name="T15" fmla="*/ 1082 h 1193"/>
                <a:gd name="T16" fmla="*/ 691 w 1042"/>
                <a:gd name="T17" fmla="*/ 1052 h 1193"/>
                <a:gd name="T18" fmla="*/ 831 w 1042"/>
                <a:gd name="T19" fmla="*/ 971 h 1193"/>
                <a:gd name="T20" fmla="*/ 987 w 1042"/>
                <a:gd name="T21" fmla="*/ 909 h 1193"/>
                <a:gd name="T22" fmla="*/ 1022 w 1042"/>
                <a:gd name="T23" fmla="*/ 910 h 1193"/>
                <a:gd name="T24" fmla="*/ 1041 w 1042"/>
                <a:gd name="T25" fmla="*/ 881 h 1193"/>
                <a:gd name="T26" fmla="*/ 1023 w 1042"/>
                <a:gd name="T27" fmla="*/ 846 h 1193"/>
                <a:gd name="T28" fmla="*/ 998 w 1042"/>
                <a:gd name="T29" fmla="*/ 688 h 1193"/>
                <a:gd name="T30" fmla="*/ 989 w 1042"/>
                <a:gd name="T31" fmla="*/ 656 h 1193"/>
                <a:gd name="T32" fmla="*/ 955 w 1042"/>
                <a:gd name="T33" fmla="*/ 646 h 1193"/>
                <a:gd name="T34" fmla="*/ 927 w 1042"/>
                <a:gd name="T35" fmla="*/ 675 h 1193"/>
                <a:gd name="T36" fmla="*/ 900 w 1042"/>
                <a:gd name="T37" fmla="*/ 761 h 1193"/>
                <a:gd name="T38" fmla="*/ 847 w 1042"/>
                <a:gd name="T39" fmla="*/ 852 h 1193"/>
                <a:gd name="T40" fmla="*/ 771 w 1042"/>
                <a:gd name="T41" fmla="*/ 926 h 1193"/>
                <a:gd name="T42" fmla="*/ 681 w 1042"/>
                <a:gd name="T43" fmla="*/ 979 h 1193"/>
                <a:gd name="T44" fmla="*/ 575 w 1042"/>
                <a:gd name="T45" fmla="*/ 1007 h 1193"/>
                <a:gd name="T46" fmla="*/ 479 w 1042"/>
                <a:gd name="T47" fmla="*/ 1009 h 1193"/>
                <a:gd name="T48" fmla="*/ 359 w 1042"/>
                <a:gd name="T49" fmla="*/ 978 h 1193"/>
                <a:gd name="T50" fmla="*/ 258 w 1042"/>
                <a:gd name="T51" fmla="*/ 916 h 1193"/>
                <a:gd name="T52" fmla="*/ 178 w 1042"/>
                <a:gd name="T53" fmla="*/ 828 h 1193"/>
                <a:gd name="T54" fmla="*/ 125 w 1042"/>
                <a:gd name="T55" fmla="*/ 720 h 1193"/>
                <a:gd name="T56" fmla="*/ 106 w 1042"/>
                <a:gd name="T57" fmla="*/ 597 h 1193"/>
                <a:gd name="T58" fmla="*/ 119 w 1042"/>
                <a:gd name="T59" fmla="*/ 493 h 1193"/>
                <a:gd name="T60" fmla="*/ 167 w 1042"/>
                <a:gd name="T61" fmla="*/ 382 h 1193"/>
                <a:gd name="T62" fmla="*/ 242 w 1042"/>
                <a:gd name="T63" fmla="*/ 290 h 1193"/>
                <a:gd name="T64" fmla="*/ 341 w 1042"/>
                <a:gd name="T65" fmla="*/ 223 h 1193"/>
                <a:gd name="T66" fmla="*/ 457 w 1042"/>
                <a:gd name="T67" fmla="*/ 188 h 1193"/>
                <a:gd name="T68" fmla="*/ 577 w 1042"/>
                <a:gd name="T69" fmla="*/ 186 h 1193"/>
                <a:gd name="T70" fmla="*/ 728 w 1042"/>
                <a:gd name="T71" fmla="*/ 239 h 1193"/>
                <a:gd name="T72" fmla="*/ 849 w 1042"/>
                <a:gd name="T73" fmla="*/ 344 h 1193"/>
                <a:gd name="T74" fmla="*/ 879 w 1042"/>
                <a:gd name="T75" fmla="*/ 391 h 1193"/>
                <a:gd name="T76" fmla="*/ 919 w 1042"/>
                <a:gd name="T77" fmla="*/ 485 h 1193"/>
                <a:gd name="T78" fmla="*/ 937 w 1042"/>
                <a:gd name="T79" fmla="*/ 537 h 1193"/>
                <a:gd name="T80" fmla="*/ 969 w 1042"/>
                <a:gd name="T81" fmla="*/ 548 h 1193"/>
                <a:gd name="T82" fmla="*/ 998 w 1042"/>
                <a:gd name="T83" fmla="*/ 520 h 1193"/>
                <a:gd name="T84" fmla="*/ 971 w 1042"/>
                <a:gd name="T85" fmla="*/ 415 h 1193"/>
                <a:gd name="T86" fmla="*/ 1039 w 1042"/>
                <a:gd name="T87" fmla="*/ 333 h 1193"/>
                <a:gd name="T88" fmla="*/ 1038 w 1042"/>
                <a:gd name="T89" fmla="*/ 299 h 1193"/>
                <a:gd name="T90" fmla="*/ 1002 w 1042"/>
                <a:gd name="T91" fmla="*/ 281 h 1193"/>
                <a:gd name="T92" fmla="*/ 889 w 1042"/>
                <a:gd name="T93" fmla="*/ 281 h 1193"/>
                <a:gd name="T94" fmla="*/ 765 w 1042"/>
                <a:gd name="T95" fmla="*/ 177 h 1193"/>
                <a:gd name="T96" fmla="*/ 612 w 1042"/>
                <a:gd name="T97" fmla="*/ 120 h 1193"/>
                <a:gd name="T98" fmla="*/ 554 w 1042"/>
                <a:gd name="T99" fmla="*/ 23 h 1193"/>
                <a:gd name="T100" fmla="*/ 521 w 1042"/>
                <a:gd name="T101" fmla="*/ 0 h 1193"/>
                <a:gd name="T102" fmla="*/ 491 w 1042"/>
                <a:gd name="T103" fmla="*/ 17 h 1193"/>
                <a:gd name="T104" fmla="*/ 456 w 1042"/>
                <a:gd name="T105" fmla="*/ 115 h 1193"/>
                <a:gd name="T106" fmla="*/ 298 w 1042"/>
                <a:gd name="T107" fmla="*/ 164 h 1193"/>
                <a:gd name="T108" fmla="*/ 169 w 1042"/>
                <a:gd name="T109" fmla="*/ 260 h 1193"/>
                <a:gd name="T110" fmla="*/ 47 w 1042"/>
                <a:gd name="T111" fmla="*/ 282 h 1193"/>
                <a:gd name="T112" fmla="*/ 8 w 1042"/>
                <a:gd name="T113" fmla="*/ 293 h 1193"/>
                <a:gd name="T114" fmla="*/ 0 w 1042"/>
                <a:gd name="T115" fmla="*/ 326 h 1193"/>
                <a:gd name="T116" fmla="*/ 82 w 1042"/>
                <a:gd name="T117" fmla="*/ 386 h 1193"/>
                <a:gd name="T118" fmla="*/ 37 w 1042"/>
                <a:gd name="T119" fmla="*/ 542 h 1193"/>
                <a:gd name="T120" fmla="*/ 47 w 1042"/>
                <a:gd name="T121" fmla="*/ 705 h 1193"/>
                <a:gd name="T122" fmla="*/ 18 w 1042"/>
                <a:gd name="T123" fmla="*/ 846 h 1193"/>
                <a:gd name="T124" fmla="*/ 0 w 1042"/>
                <a:gd name="T125" fmla="*/ 881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2" h="1193">
                  <a:moveTo>
                    <a:pt x="5" y="895"/>
                  </a:moveTo>
                  <a:lnTo>
                    <a:pt x="5" y="895"/>
                  </a:lnTo>
                  <a:lnTo>
                    <a:pt x="8" y="900"/>
                  </a:lnTo>
                  <a:lnTo>
                    <a:pt x="13" y="906"/>
                  </a:lnTo>
                  <a:lnTo>
                    <a:pt x="19" y="910"/>
                  </a:lnTo>
                  <a:lnTo>
                    <a:pt x="26" y="912"/>
                  </a:lnTo>
                  <a:lnTo>
                    <a:pt x="33" y="914"/>
                  </a:lnTo>
                  <a:lnTo>
                    <a:pt x="39" y="912"/>
                  </a:lnTo>
                  <a:lnTo>
                    <a:pt x="47" y="911"/>
                  </a:lnTo>
                  <a:lnTo>
                    <a:pt x="54" y="909"/>
                  </a:lnTo>
                  <a:lnTo>
                    <a:pt x="119" y="871"/>
                  </a:lnTo>
                  <a:lnTo>
                    <a:pt x="119" y="871"/>
                  </a:lnTo>
                  <a:lnTo>
                    <a:pt x="135" y="892"/>
                  </a:lnTo>
                  <a:lnTo>
                    <a:pt x="152" y="914"/>
                  </a:lnTo>
                  <a:lnTo>
                    <a:pt x="169" y="933"/>
                  </a:lnTo>
                  <a:lnTo>
                    <a:pt x="189" y="952"/>
                  </a:lnTo>
                  <a:lnTo>
                    <a:pt x="209" y="970"/>
                  </a:lnTo>
                  <a:lnTo>
                    <a:pt x="230" y="986"/>
                  </a:lnTo>
                  <a:lnTo>
                    <a:pt x="252" y="1002"/>
                  </a:lnTo>
                  <a:lnTo>
                    <a:pt x="276" y="1016"/>
                  </a:lnTo>
                  <a:lnTo>
                    <a:pt x="298" y="1029"/>
                  </a:lnTo>
                  <a:lnTo>
                    <a:pt x="324" y="1041"/>
                  </a:lnTo>
                  <a:lnTo>
                    <a:pt x="349" y="1052"/>
                  </a:lnTo>
                  <a:lnTo>
                    <a:pt x="375" y="1060"/>
                  </a:lnTo>
                  <a:lnTo>
                    <a:pt x="401" y="1069"/>
                  </a:lnTo>
                  <a:lnTo>
                    <a:pt x="429" y="1075"/>
                  </a:lnTo>
                  <a:lnTo>
                    <a:pt x="456" y="1078"/>
                  </a:lnTo>
                  <a:lnTo>
                    <a:pt x="485" y="1082"/>
                  </a:lnTo>
                  <a:lnTo>
                    <a:pt x="485" y="1157"/>
                  </a:lnTo>
                  <a:lnTo>
                    <a:pt x="485" y="1157"/>
                  </a:lnTo>
                  <a:lnTo>
                    <a:pt x="485" y="1164"/>
                  </a:lnTo>
                  <a:lnTo>
                    <a:pt x="487" y="1172"/>
                  </a:lnTo>
                  <a:lnTo>
                    <a:pt x="491" y="1177"/>
                  </a:lnTo>
                  <a:lnTo>
                    <a:pt x="495" y="1182"/>
                  </a:lnTo>
                  <a:lnTo>
                    <a:pt x="500" y="1187"/>
                  </a:lnTo>
                  <a:lnTo>
                    <a:pt x="506" y="1191"/>
                  </a:lnTo>
                  <a:lnTo>
                    <a:pt x="513" y="1193"/>
                  </a:lnTo>
                  <a:lnTo>
                    <a:pt x="521" y="1193"/>
                  </a:lnTo>
                  <a:lnTo>
                    <a:pt x="521" y="1193"/>
                  </a:lnTo>
                  <a:lnTo>
                    <a:pt x="528" y="1193"/>
                  </a:lnTo>
                  <a:lnTo>
                    <a:pt x="535" y="1191"/>
                  </a:lnTo>
                  <a:lnTo>
                    <a:pt x="541" y="1187"/>
                  </a:lnTo>
                  <a:lnTo>
                    <a:pt x="546" y="1182"/>
                  </a:lnTo>
                  <a:lnTo>
                    <a:pt x="550" y="1177"/>
                  </a:lnTo>
                  <a:lnTo>
                    <a:pt x="554" y="1172"/>
                  </a:lnTo>
                  <a:lnTo>
                    <a:pt x="556" y="1164"/>
                  </a:lnTo>
                  <a:lnTo>
                    <a:pt x="556" y="1157"/>
                  </a:lnTo>
                  <a:lnTo>
                    <a:pt x="556" y="1082"/>
                  </a:lnTo>
                  <a:lnTo>
                    <a:pt x="556" y="1082"/>
                  </a:lnTo>
                  <a:lnTo>
                    <a:pt x="585" y="1078"/>
                  </a:lnTo>
                  <a:lnTo>
                    <a:pt x="612" y="1075"/>
                  </a:lnTo>
                  <a:lnTo>
                    <a:pt x="639" y="1069"/>
                  </a:lnTo>
                  <a:lnTo>
                    <a:pt x="666" y="1060"/>
                  </a:lnTo>
                  <a:lnTo>
                    <a:pt x="691" y="1052"/>
                  </a:lnTo>
                  <a:lnTo>
                    <a:pt x="716" y="1041"/>
                  </a:lnTo>
                  <a:lnTo>
                    <a:pt x="741" y="1029"/>
                  </a:lnTo>
                  <a:lnTo>
                    <a:pt x="765" y="1017"/>
                  </a:lnTo>
                  <a:lnTo>
                    <a:pt x="788" y="1003"/>
                  </a:lnTo>
                  <a:lnTo>
                    <a:pt x="811" y="988"/>
                  </a:lnTo>
                  <a:lnTo>
                    <a:pt x="831" y="971"/>
                  </a:lnTo>
                  <a:lnTo>
                    <a:pt x="851" y="953"/>
                  </a:lnTo>
                  <a:lnTo>
                    <a:pt x="872" y="934"/>
                  </a:lnTo>
                  <a:lnTo>
                    <a:pt x="889" y="914"/>
                  </a:lnTo>
                  <a:lnTo>
                    <a:pt x="906" y="892"/>
                  </a:lnTo>
                  <a:lnTo>
                    <a:pt x="922" y="871"/>
                  </a:lnTo>
                  <a:lnTo>
                    <a:pt x="987" y="909"/>
                  </a:lnTo>
                  <a:lnTo>
                    <a:pt x="987" y="909"/>
                  </a:lnTo>
                  <a:lnTo>
                    <a:pt x="995" y="911"/>
                  </a:lnTo>
                  <a:lnTo>
                    <a:pt x="1002" y="912"/>
                  </a:lnTo>
                  <a:lnTo>
                    <a:pt x="1008" y="914"/>
                  </a:lnTo>
                  <a:lnTo>
                    <a:pt x="1015" y="912"/>
                  </a:lnTo>
                  <a:lnTo>
                    <a:pt x="1022" y="910"/>
                  </a:lnTo>
                  <a:lnTo>
                    <a:pt x="1028" y="906"/>
                  </a:lnTo>
                  <a:lnTo>
                    <a:pt x="1033" y="900"/>
                  </a:lnTo>
                  <a:lnTo>
                    <a:pt x="1038" y="895"/>
                  </a:lnTo>
                  <a:lnTo>
                    <a:pt x="1038" y="895"/>
                  </a:lnTo>
                  <a:lnTo>
                    <a:pt x="1040" y="889"/>
                  </a:lnTo>
                  <a:lnTo>
                    <a:pt x="1041" y="881"/>
                  </a:lnTo>
                  <a:lnTo>
                    <a:pt x="1042" y="874"/>
                  </a:lnTo>
                  <a:lnTo>
                    <a:pt x="1041" y="867"/>
                  </a:lnTo>
                  <a:lnTo>
                    <a:pt x="1039" y="861"/>
                  </a:lnTo>
                  <a:lnTo>
                    <a:pt x="1034" y="855"/>
                  </a:lnTo>
                  <a:lnTo>
                    <a:pt x="1029" y="850"/>
                  </a:lnTo>
                  <a:lnTo>
                    <a:pt x="1023" y="846"/>
                  </a:lnTo>
                  <a:lnTo>
                    <a:pt x="959" y="809"/>
                  </a:lnTo>
                  <a:lnTo>
                    <a:pt x="959" y="809"/>
                  </a:lnTo>
                  <a:lnTo>
                    <a:pt x="971" y="780"/>
                  </a:lnTo>
                  <a:lnTo>
                    <a:pt x="983" y="750"/>
                  </a:lnTo>
                  <a:lnTo>
                    <a:pt x="991" y="719"/>
                  </a:lnTo>
                  <a:lnTo>
                    <a:pt x="998" y="688"/>
                  </a:lnTo>
                  <a:lnTo>
                    <a:pt x="998" y="688"/>
                  </a:lnTo>
                  <a:lnTo>
                    <a:pt x="999" y="681"/>
                  </a:lnTo>
                  <a:lnTo>
                    <a:pt x="998" y="674"/>
                  </a:lnTo>
                  <a:lnTo>
                    <a:pt x="996" y="666"/>
                  </a:lnTo>
                  <a:lnTo>
                    <a:pt x="992" y="660"/>
                  </a:lnTo>
                  <a:lnTo>
                    <a:pt x="989" y="656"/>
                  </a:lnTo>
                  <a:lnTo>
                    <a:pt x="983" y="651"/>
                  </a:lnTo>
                  <a:lnTo>
                    <a:pt x="977" y="647"/>
                  </a:lnTo>
                  <a:lnTo>
                    <a:pt x="969" y="646"/>
                  </a:lnTo>
                  <a:lnTo>
                    <a:pt x="969" y="646"/>
                  </a:lnTo>
                  <a:lnTo>
                    <a:pt x="962" y="645"/>
                  </a:lnTo>
                  <a:lnTo>
                    <a:pt x="955" y="646"/>
                  </a:lnTo>
                  <a:lnTo>
                    <a:pt x="948" y="649"/>
                  </a:lnTo>
                  <a:lnTo>
                    <a:pt x="942" y="651"/>
                  </a:lnTo>
                  <a:lnTo>
                    <a:pt x="937" y="656"/>
                  </a:lnTo>
                  <a:lnTo>
                    <a:pt x="932" y="662"/>
                  </a:lnTo>
                  <a:lnTo>
                    <a:pt x="929" y="668"/>
                  </a:lnTo>
                  <a:lnTo>
                    <a:pt x="927" y="675"/>
                  </a:lnTo>
                  <a:lnTo>
                    <a:pt x="927" y="675"/>
                  </a:lnTo>
                  <a:lnTo>
                    <a:pt x="923" y="693"/>
                  </a:lnTo>
                  <a:lnTo>
                    <a:pt x="918" y="711"/>
                  </a:lnTo>
                  <a:lnTo>
                    <a:pt x="913" y="727"/>
                  </a:lnTo>
                  <a:lnTo>
                    <a:pt x="907" y="744"/>
                  </a:lnTo>
                  <a:lnTo>
                    <a:pt x="900" y="761"/>
                  </a:lnTo>
                  <a:lnTo>
                    <a:pt x="893" y="777"/>
                  </a:lnTo>
                  <a:lnTo>
                    <a:pt x="885" y="793"/>
                  </a:lnTo>
                  <a:lnTo>
                    <a:pt x="876" y="809"/>
                  </a:lnTo>
                  <a:lnTo>
                    <a:pt x="867" y="823"/>
                  </a:lnTo>
                  <a:lnTo>
                    <a:pt x="857" y="838"/>
                  </a:lnTo>
                  <a:lnTo>
                    <a:pt x="847" y="852"/>
                  </a:lnTo>
                  <a:lnTo>
                    <a:pt x="836" y="866"/>
                  </a:lnTo>
                  <a:lnTo>
                    <a:pt x="824" y="879"/>
                  </a:lnTo>
                  <a:lnTo>
                    <a:pt x="812" y="891"/>
                  </a:lnTo>
                  <a:lnTo>
                    <a:pt x="799" y="903"/>
                  </a:lnTo>
                  <a:lnTo>
                    <a:pt x="786" y="915"/>
                  </a:lnTo>
                  <a:lnTo>
                    <a:pt x="771" y="926"/>
                  </a:lnTo>
                  <a:lnTo>
                    <a:pt x="757" y="936"/>
                  </a:lnTo>
                  <a:lnTo>
                    <a:pt x="743" y="946"/>
                  </a:lnTo>
                  <a:lnTo>
                    <a:pt x="727" y="955"/>
                  </a:lnTo>
                  <a:lnTo>
                    <a:pt x="712" y="964"/>
                  </a:lnTo>
                  <a:lnTo>
                    <a:pt x="696" y="972"/>
                  </a:lnTo>
                  <a:lnTo>
                    <a:pt x="681" y="979"/>
                  </a:lnTo>
                  <a:lnTo>
                    <a:pt x="664" y="985"/>
                  </a:lnTo>
                  <a:lnTo>
                    <a:pt x="647" y="991"/>
                  </a:lnTo>
                  <a:lnTo>
                    <a:pt x="629" y="996"/>
                  </a:lnTo>
                  <a:lnTo>
                    <a:pt x="611" y="1001"/>
                  </a:lnTo>
                  <a:lnTo>
                    <a:pt x="595" y="1004"/>
                  </a:lnTo>
                  <a:lnTo>
                    <a:pt x="575" y="1007"/>
                  </a:lnTo>
                  <a:lnTo>
                    <a:pt x="558" y="1009"/>
                  </a:lnTo>
                  <a:lnTo>
                    <a:pt x="540" y="1010"/>
                  </a:lnTo>
                  <a:lnTo>
                    <a:pt x="521" y="1010"/>
                  </a:lnTo>
                  <a:lnTo>
                    <a:pt x="521" y="1010"/>
                  </a:lnTo>
                  <a:lnTo>
                    <a:pt x="499" y="1010"/>
                  </a:lnTo>
                  <a:lnTo>
                    <a:pt x="479" y="1009"/>
                  </a:lnTo>
                  <a:lnTo>
                    <a:pt x="457" y="1006"/>
                  </a:lnTo>
                  <a:lnTo>
                    <a:pt x="437" y="1002"/>
                  </a:lnTo>
                  <a:lnTo>
                    <a:pt x="418" y="997"/>
                  </a:lnTo>
                  <a:lnTo>
                    <a:pt x="398" y="992"/>
                  </a:lnTo>
                  <a:lnTo>
                    <a:pt x="378" y="985"/>
                  </a:lnTo>
                  <a:lnTo>
                    <a:pt x="359" y="978"/>
                  </a:lnTo>
                  <a:lnTo>
                    <a:pt x="341" y="970"/>
                  </a:lnTo>
                  <a:lnTo>
                    <a:pt x="324" y="960"/>
                  </a:lnTo>
                  <a:lnTo>
                    <a:pt x="306" y="951"/>
                  </a:lnTo>
                  <a:lnTo>
                    <a:pt x="289" y="940"/>
                  </a:lnTo>
                  <a:lnTo>
                    <a:pt x="273" y="928"/>
                  </a:lnTo>
                  <a:lnTo>
                    <a:pt x="258" y="916"/>
                  </a:lnTo>
                  <a:lnTo>
                    <a:pt x="242" y="903"/>
                  </a:lnTo>
                  <a:lnTo>
                    <a:pt x="228" y="890"/>
                  </a:lnTo>
                  <a:lnTo>
                    <a:pt x="215" y="875"/>
                  </a:lnTo>
                  <a:lnTo>
                    <a:pt x="202" y="860"/>
                  </a:lnTo>
                  <a:lnTo>
                    <a:pt x="189" y="844"/>
                  </a:lnTo>
                  <a:lnTo>
                    <a:pt x="178" y="828"/>
                  </a:lnTo>
                  <a:lnTo>
                    <a:pt x="167" y="811"/>
                  </a:lnTo>
                  <a:lnTo>
                    <a:pt x="156" y="794"/>
                  </a:lnTo>
                  <a:lnTo>
                    <a:pt x="148" y="776"/>
                  </a:lnTo>
                  <a:lnTo>
                    <a:pt x="140" y="758"/>
                  </a:lnTo>
                  <a:lnTo>
                    <a:pt x="132" y="739"/>
                  </a:lnTo>
                  <a:lnTo>
                    <a:pt x="125" y="720"/>
                  </a:lnTo>
                  <a:lnTo>
                    <a:pt x="119" y="700"/>
                  </a:lnTo>
                  <a:lnTo>
                    <a:pt x="116" y="681"/>
                  </a:lnTo>
                  <a:lnTo>
                    <a:pt x="111" y="659"/>
                  </a:lnTo>
                  <a:lnTo>
                    <a:pt x="109" y="639"/>
                  </a:lnTo>
                  <a:lnTo>
                    <a:pt x="107" y="619"/>
                  </a:lnTo>
                  <a:lnTo>
                    <a:pt x="106" y="597"/>
                  </a:lnTo>
                  <a:lnTo>
                    <a:pt x="106" y="597"/>
                  </a:lnTo>
                  <a:lnTo>
                    <a:pt x="107" y="576"/>
                  </a:lnTo>
                  <a:lnTo>
                    <a:pt x="109" y="554"/>
                  </a:lnTo>
                  <a:lnTo>
                    <a:pt x="111" y="534"/>
                  </a:lnTo>
                  <a:lnTo>
                    <a:pt x="116" y="514"/>
                  </a:lnTo>
                  <a:lnTo>
                    <a:pt x="119" y="493"/>
                  </a:lnTo>
                  <a:lnTo>
                    <a:pt x="125" y="474"/>
                  </a:lnTo>
                  <a:lnTo>
                    <a:pt x="132" y="455"/>
                  </a:lnTo>
                  <a:lnTo>
                    <a:pt x="140" y="436"/>
                  </a:lnTo>
                  <a:lnTo>
                    <a:pt x="148" y="418"/>
                  </a:lnTo>
                  <a:lnTo>
                    <a:pt x="156" y="400"/>
                  </a:lnTo>
                  <a:lnTo>
                    <a:pt x="167" y="382"/>
                  </a:lnTo>
                  <a:lnTo>
                    <a:pt x="178" y="366"/>
                  </a:lnTo>
                  <a:lnTo>
                    <a:pt x="189" y="350"/>
                  </a:lnTo>
                  <a:lnTo>
                    <a:pt x="202" y="333"/>
                  </a:lnTo>
                  <a:lnTo>
                    <a:pt x="215" y="319"/>
                  </a:lnTo>
                  <a:lnTo>
                    <a:pt x="228" y="305"/>
                  </a:lnTo>
                  <a:lnTo>
                    <a:pt x="242" y="290"/>
                  </a:lnTo>
                  <a:lnTo>
                    <a:pt x="258" y="277"/>
                  </a:lnTo>
                  <a:lnTo>
                    <a:pt x="273" y="265"/>
                  </a:lnTo>
                  <a:lnTo>
                    <a:pt x="289" y="253"/>
                  </a:lnTo>
                  <a:lnTo>
                    <a:pt x="306" y="243"/>
                  </a:lnTo>
                  <a:lnTo>
                    <a:pt x="324" y="233"/>
                  </a:lnTo>
                  <a:lnTo>
                    <a:pt x="341" y="223"/>
                  </a:lnTo>
                  <a:lnTo>
                    <a:pt x="359" y="215"/>
                  </a:lnTo>
                  <a:lnTo>
                    <a:pt x="378" y="208"/>
                  </a:lnTo>
                  <a:lnTo>
                    <a:pt x="398" y="202"/>
                  </a:lnTo>
                  <a:lnTo>
                    <a:pt x="418" y="196"/>
                  </a:lnTo>
                  <a:lnTo>
                    <a:pt x="437" y="191"/>
                  </a:lnTo>
                  <a:lnTo>
                    <a:pt x="457" y="188"/>
                  </a:lnTo>
                  <a:lnTo>
                    <a:pt x="479" y="185"/>
                  </a:lnTo>
                  <a:lnTo>
                    <a:pt x="499" y="184"/>
                  </a:lnTo>
                  <a:lnTo>
                    <a:pt x="521" y="183"/>
                  </a:lnTo>
                  <a:lnTo>
                    <a:pt x="521" y="183"/>
                  </a:lnTo>
                  <a:lnTo>
                    <a:pt x="549" y="184"/>
                  </a:lnTo>
                  <a:lnTo>
                    <a:pt x="577" y="186"/>
                  </a:lnTo>
                  <a:lnTo>
                    <a:pt x="603" y="191"/>
                  </a:lnTo>
                  <a:lnTo>
                    <a:pt x="630" y="198"/>
                  </a:lnTo>
                  <a:lnTo>
                    <a:pt x="655" y="206"/>
                  </a:lnTo>
                  <a:lnTo>
                    <a:pt x="681" y="215"/>
                  </a:lnTo>
                  <a:lnTo>
                    <a:pt x="706" y="227"/>
                  </a:lnTo>
                  <a:lnTo>
                    <a:pt x="728" y="239"/>
                  </a:lnTo>
                  <a:lnTo>
                    <a:pt x="751" y="253"/>
                  </a:lnTo>
                  <a:lnTo>
                    <a:pt x="774" y="269"/>
                  </a:lnTo>
                  <a:lnTo>
                    <a:pt x="794" y="287"/>
                  </a:lnTo>
                  <a:lnTo>
                    <a:pt x="813" y="305"/>
                  </a:lnTo>
                  <a:lnTo>
                    <a:pt x="831" y="324"/>
                  </a:lnTo>
                  <a:lnTo>
                    <a:pt x="849" y="344"/>
                  </a:lnTo>
                  <a:lnTo>
                    <a:pt x="864" y="367"/>
                  </a:lnTo>
                  <a:lnTo>
                    <a:pt x="879" y="389"/>
                  </a:lnTo>
                  <a:lnTo>
                    <a:pt x="879" y="389"/>
                  </a:lnTo>
                  <a:lnTo>
                    <a:pt x="879" y="389"/>
                  </a:lnTo>
                  <a:lnTo>
                    <a:pt x="879" y="389"/>
                  </a:lnTo>
                  <a:lnTo>
                    <a:pt x="879" y="391"/>
                  </a:lnTo>
                  <a:lnTo>
                    <a:pt x="879" y="391"/>
                  </a:lnTo>
                  <a:lnTo>
                    <a:pt x="895" y="420"/>
                  </a:lnTo>
                  <a:lnTo>
                    <a:pt x="901" y="436"/>
                  </a:lnTo>
                  <a:lnTo>
                    <a:pt x="909" y="453"/>
                  </a:lnTo>
                  <a:lnTo>
                    <a:pt x="915" y="468"/>
                  </a:lnTo>
                  <a:lnTo>
                    <a:pt x="919" y="485"/>
                  </a:lnTo>
                  <a:lnTo>
                    <a:pt x="923" y="502"/>
                  </a:lnTo>
                  <a:lnTo>
                    <a:pt x="927" y="520"/>
                  </a:lnTo>
                  <a:lnTo>
                    <a:pt x="927" y="520"/>
                  </a:lnTo>
                  <a:lnTo>
                    <a:pt x="929" y="527"/>
                  </a:lnTo>
                  <a:lnTo>
                    <a:pt x="932" y="533"/>
                  </a:lnTo>
                  <a:lnTo>
                    <a:pt x="937" y="537"/>
                  </a:lnTo>
                  <a:lnTo>
                    <a:pt x="942" y="542"/>
                  </a:lnTo>
                  <a:lnTo>
                    <a:pt x="948" y="546"/>
                  </a:lnTo>
                  <a:lnTo>
                    <a:pt x="955" y="548"/>
                  </a:lnTo>
                  <a:lnTo>
                    <a:pt x="962" y="548"/>
                  </a:lnTo>
                  <a:lnTo>
                    <a:pt x="969" y="548"/>
                  </a:lnTo>
                  <a:lnTo>
                    <a:pt x="969" y="548"/>
                  </a:lnTo>
                  <a:lnTo>
                    <a:pt x="977" y="546"/>
                  </a:lnTo>
                  <a:lnTo>
                    <a:pt x="983" y="542"/>
                  </a:lnTo>
                  <a:lnTo>
                    <a:pt x="989" y="539"/>
                  </a:lnTo>
                  <a:lnTo>
                    <a:pt x="992" y="533"/>
                  </a:lnTo>
                  <a:lnTo>
                    <a:pt x="996" y="527"/>
                  </a:lnTo>
                  <a:lnTo>
                    <a:pt x="998" y="520"/>
                  </a:lnTo>
                  <a:lnTo>
                    <a:pt x="999" y="514"/>
                  </a:lnTo>
                  <a:lnTo>
                    <a:pt x="998" y="505"/>
                  </a:lnTo>
                  <a:lnTo>
                    <a:pt x="998" y="505"/>
                  </a:lnTo>
                  <a:lnTo>
                    <a:pt x="991" y="474"/>
                  </a:lnTo>
                  <a:lnTo>
                    <a:pt x="983" y="444"/>
                  </a:lnTo>
                  <a:lnTo>
                    <a:pt x="971" y="415"/>
                  </a:lnTo>
                  <a:lnTo>
                    <a:pt x="959" y="386"/>
                  </a:lnTo>
                  <a:lnTo>
                    <a:pt x="1023" y="348"/>
                  </a:lnTo>
                  <a:lnTo>
                    <a:pt x="1023" y="348"/>
                  </a:lnTo>
                  <a:lnTo>
                    <a:pt x="1029" y="344"/>
                  </a:lnTo>
                  <a:lnTo>
                    <a:pt x="1034" y="338"/>
                  </a:lnTo>
                  <a:lnTo>
                    <a:pt x="1039" y="333"/>
                  </a:lnTo>
                  <a:lnTo>
                    <a:pt x="1041" y="326"/>
                  </a:lnTo>
                  <a:lnTo>
                    <a:pt x="1042" y="319"/>
                  </a:lnTo>
                  <a:lnTo>
                    <a:pt x="1041" y="312"/>
                  </a:lnTo>
                  <a:lnTo>
                    <a:pt x="1040" y="306"/>
                  </a:lnTo>
                  <a:lnTo>
                    <a:pt x="1038" y="299"/>
                  </a:lnTo>
                  <a:lnTo>
                    <a:pt x="1038" y="299"/>
                  </a:lnTo>
                  <a:lnTo>
                    <a:pt x="1033" y="293"/>
                  </a:lnTo>
                  <a:lnTo>
                    <a:pt x="1028" y="288"/>
                  </a:lnTo>
                  <a:lnTo>
                    <a:pt x="1022" y="284"/>
                  </a:lnTo>
                  <a:lnTo>
                    <a:pt x="1015" y="282"/>
                  </a:lnTo>
                  <a:lnTo>
                    <a:pt x="1008" y="281"/>
                  </a:lnTo>
                  <a:lnTo>
                    <a:pt x="1002" y="281"/>
                  </a:lnTo>
                  <a:lnTo>
                    <a:pt x="995" y="282"/>
                  </a:lnTo>
                  <a:lnTo>
                    <a:pt x="987" y="286"/>
                  </a:lnTo>
                  <a:lnTo>
                    <a:pt x="922" y="324"/>
                  </a:lnTo>
                  <a:lnTo>
                    <a:pt x="922" y="324"/>
                  </a:lnTo>
                  <a:lnTo>
                    <a:pt x="906" y="301"/>
                  </a:lnTo>
                  <a:lnTo>
                    <a:pt x="889" y="281"/>
                  </a:lnTo>
                  <a:lnTo>
                    <a:pt x="872" y="260"/>
                  </a:lnTo>
                  <a:lnTo>
                    <a:pt x="851" y="241"/>
                  </a:lnTo>
                  <a:lnTo>
                    <a:pt x="831" y="223"/>
                  </a:lnTo>
                  <a:lnTo>
                    <a:pt x="811" y="207"/>
                  </a:lnTo>
                  <a:lnTo>
                    <a:pt x="788" y="191"/>
                  </a:lnTo>
                  <a:lnTo>
                    <a:pt x="765" y="177"/>
                  </a:lnTo>
                  <a:lnTo>
                    <a:pt x="741" y="164"/>
                  </a:lnTo>
                  <a:lnTo>
                    <a:pt x="716" y="152"/>
                  </a:lnTo>
                  <a:lnTo>
                    <a:pt x="691" y="142"/>
                  </a:lnTo>
                  <a:lnTo>
                    <a:pt x="666" y="133"/>
                  </a:lnTo>
                  <a:lnTo>
                    <a:pt x="639" y="126"/>
                  </a:lnTo>
                  <a:lnTo>
                    <a:pt x="612" y="120"/>
                  </a:lnTo>
                  <a:lnTo>
                    <a:pt x="585" y="115"/>
                  </a:lnTo>
                  <a:lnTo>
                    <a:pt x="556" y="112"/>
                  </a:lnTo>
                  <a:lnTo>
                    <a:pt x="556" y="37"/>
                  </a:lnTo>
                  <a:lnTo>
                    <a:pt x="556" y="37"/>
                  </a:lnTo>
                  <a:lnTo>
                    <a:pt x="556" y="30"/>
                  </a:lnTo>
                  <a:lnTo>
                    <a:pt x="554" y="23"/>
                  </a:lnTo>
                  <a:lnTo>
                    <a:pt x="550" y="17"/>
                  </a:lnTo>
                  <a:lnTo>
                    <a:pt x="546" y="11"/>
                  </a:lnTo>
                  <a:lnTo>
                    <a:pt x="541" y="7"/>
                  </a:lnTo>
                  <a:lnTo>
                    <a:pt x="535" y="4"/>
                  </a:lnTo>
                  <a:lnTo>
                    <a:pt x="528" y="1"/>
                  </a:lnTo>
                  <a:lnTo>
                    <a:pt x="521" y="0"/>
                  </a:lnTo>
                  <a:lnTo>
                    <a:pt x="521" y="0"/>
                  </a:lnTo>
                  <a:lnTo>
                    <a:pt x="513" y="1"/>
                  </a:lnTo>
                  <a:lnTo>
                    <a:pt x="506" y="4"/>
                  </a:lnTo>
                  <a:lnTo>
                    <a:pt x="500" y="7"/>
                  </a:lnTo>
                  <a:lnTo>
                    <a:pt x="495" y="11"/>
                  </a:lnTo>
                  <a:lnTo>
                    <a:pt x="491" y="17"/>
                  </a:lnTo>
                  <a:lnTo>
                    <a:pt x="487" y="23"/>
                  </a:lnTo>
                  <a:lnTo>
                    <a:pt x="485" y="30"/>
                  </a:lnTo>
                  <a:lnTo>
                    <a:pt x="485" y="37"/>
                  </a:lnTo>
                  <a:lnTo>
                    <a:pt x="485" y="112"/>
                  </a:lnTo>
                  <a:lnTo>
                    <a:pt x="485" y="112"/>
                  </a:lnTo>
                  <a:lnTo>
                    <a:pt x="456" y="115"/>
                  </a:lnTo>
                  <a:lnTo>
                    <a:pt x="429" y="120"/>
                  </a:lnTo>
                  <a:lnTo>
                    <a:pt x="401" y="126"/>
                  </a:lnTo>
                  <a:lnTo>
                    <a:pt x="375" y="133"/>
                  </a:lnTo>
                  <a:lnTo>
                    <a:pt x="349" y="142"/>
                  </a:lnTo>
                  <a:lnTo>
                    <a:pt x="324" y="153"/>
                  </a:lnTo>
                  <a:lnTo>
                    <a:pt x="298" y="164"/>
                  </a:lnTo>
                  <a:lnTo>
                    <a:pt x="276" y="177"/>
                  </a:lnTo>
                  <a:lnTo>
                    <a:pt x="252" y="191"/>
                  </a:lnTo>
                  <a:lnTo>
                    <a:pt x="230" y="207"/>
                  </a:lnTo>
                  <a:lnTo>
                    <a:pt x="209" y="223"/>
                  </a:lnTo>
                  <a:lnTo>
                    <a:pt x="189" y="241"/>
                  </a:lnTo>
                  <a:lnTo>
                    <a:pt x="169" y="260"/>
                  </a:lnTo>
                  <a:lnTo>
                    <a:pt x="152" y="281"/>
                  </a:lnTo>
                  <a:lnTo>
                    <a:pt x="135" y="301"/>
                  </a:lnTo>
                  <a:lnTo>
                    <a:pt x="119" y="324"/>
                  </a:lnTo>
                  <a:lnTo>
                    <a:pt x="54" y="286"/>
                  </a:lnTo>
                  <a:lnTo>
                    <a:pt x="54" y="286"/>
                  </a:lnTo>
                  <a:lnTo>
                    <a:pt x="47" y="282"/>
                  </a:lnTo>
                  <a:lnTo>
                    <a:pt x="39" y="281"/>
                  </a:lnTo>
                  <a:lnTo>
                    <a:pt x="33" y="281"/>
                  </a:lnTo>
                  <a:lnTo>
                    <a:pt x="26" y="282"/>
                  </a:lnTo>
                  <a:lnTo>
                    <a:pt x="19" y="284"/>
                  </a:lnTo>
                  <a:lnTo>
                    <a:pt x="13" y="288"/>
                  </a:lnTo>
                  <a:lnTo>
                    <a:pt x="8" y="293"/>
                  </a:lnTo>
                  <a:lnTo>
                    <a:pt x="5" y="299"/>
                  </a:lnTo>
                  <a:lnTo>
                    <a:pt x="5" y="299"/>
                  </a:lnTo>
                  <a:lnTo>
                    <a:pt x="1" y="306"/>
                  </a:lnTo>
                  <a:lnTo>
                    <a:pt x="0" y="312"/>
                  </a:lnTo>
                  <a:lnTo>
                    <a:pt x="0" y="319"/>
                  </a:lnTo>
                  <a:lnTo>
                    <a:pt x="0" y="326"/>
                  </a:lnTo>
                  <a:lnTo>
                    <a:pt x="4" y="333"/>
                  </a:lnTo>
                  <a:lnTo>
                    <a:pt x="7" y="338"/>
                  </a:lnTo>
                  <a:lnTo>
                    <a:pt x="12" y="344"/>
                  </a:lnTo>
                  <a:lnTo>
                    <a:pt x="18" y="348"/>
                  </a:lnTo>
                  <a:lnTo>
                    <a:pt x="82" y="386"/>
                  </a:lnTo>
                  <a:lnTo>
                    <a:pt x="82" y="386"/>
                  </a:lnTo>
                  <a:lnTo>
                    <a:pt x="72" y="411"/>
                  </a:lnTo>
                  <a:lnTo>
                    <a:pt x="62" y="437"/>
                  </a:lnTo>
                  <a:lnTo>
                    <a:pt x="54" y="462"/>
                  </a:lnTo>
                  <a:lnTo>
                    <a:pt x="47" y="489"/>
                  </a:lnTo>
                  <a:lnTo>
                    <a:pt x="42" y="516"/>
                  </a:lnTo>
                  <a:lnTo>
                    <a:pt x="37" y="542"/>
                  </a:lnTo>
                  <a:lnTo>
                    <a:pt x="35" y="570"/>
                  </a:lnTo>
                  <a:lnTo>
                    <a:pt x="35" y="597"/>
                  </a:lnTo>
                  <a:lnTo>
                    <a:pt x="35" y="623"/>
                  </a:lnTo>
                  <a:lnTo>
                    <a:pt x="37" y="651"/>
                  </a:lnTo>
                  <a:lnTo>
                    <a:pt x="42" y="677"/>
                  </a:lnTo>
                  <a:lnTo>
                    <a:pt x="47" y="705"/>
                  </a:lnTo>
                  <a:lnTo>
                    <a:pt x="54" y="731"/>
                  </a:lnTo>
                  <a:lnTo>
                    <a:pt x="62" y="757"/>
                  </a:lnTo>
                  <a:lnTo>
                    <a:pt x="72" y="782"/>
                  </a:lnTo>
                  <a:lnTo>
                    <a:pt x="82" y="809"/>
                  </a:lnTo>
                  <a:lnTo>
                    <a:pt x="18" y="846"/>
                  </a:lnTo>
                  <a:lnTo>
                    <a:pt x="18" y="846"/>
                  </a:lnTo>
                  <a:lnTo>
                    <a:pt x="12" y="850"/>
                  </a:lnTo>
                  <a:lnTo>
                    <a:pt x="7" y="855"/>
                  </a:lnTo>
                  <a:lnTo>
                    <a:pt x="4" y="861"/>
                  </a:lnTo>
                  <a:lnTo>
                    <a:pt x="0" y="868"/>
                  </a:lnTo>
                  <a:lnTo>
                    <a:pt x="0" y="874"/>
                  </a:lnTo>
                  <a:lnTo>
                    <a:pt x="0" y="881"/>
                  </a:lnTo>
                  <a:lnTo>
                    <a:pt x="1" y="889"/>
                  </a:lnTo>
                  <a:lnTo>
                    <a:pt x="5" y="895"/>
                  </a:lnTo>
                  <a:lnTo>
                    <a:pt x="5" y="895"/>
                  </a:lnTo>
                  <a:close/>
                  <a:moveTo>
                    <a:pt x="5" y="895"/>
                  </a:moveTo>
                  <a:lnTo>
                    <a:pt x="5" y="8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86"/>
            <p:cNvSpPr>
              <a:spLocks/>
            </p:cNvSpPr>
            <p:nvPr/>
          </p:nvSpPr>
          <p:spPr bwMode="auto">
            <a:xfrm>
              <a:off x="17840325" y="-2503488"/>
              <a:ext cx="827088" cy="946150"/>
            </a:xfrm>
            <a:custGeom>
              <a:avLst/>
              <a:gdLst>
                <a:gd name="T0" fmla="*/ 26 w 1042"/>
                <a:gd name="T1" fmla="*/ 912 h 1193"/>
                <a:gd name="T2" fmla="*/ 119 w 1042"/>
                <a:gd name="T3" fmla="*/ 871 h 1193"/>
                <a:gd name="T4" fmla="*/ 230 w 1042"/>
                <a:gd name="T5" fmla="*/ 986 h 1193"/>
                <a:gd name="T6" fmla="*/ 375 w 1042"/>
                <a:gd name="T7" fmla="*/ 1060 h 1193"/>
                <a:gd name="T8" fmla="*/ 485 w 1042"/>
                <a:gd name="T9" fmla="*/ 1157 h 1193"/>
                <a:gd name="T10" fmla="*/ 506 w 1042"/>
                <a:gd name="T11" fmla="*/ 1191 h 1193"/>
                <a:gd name="T12" fmla="*/ 541 w 1042"/>
                <a:gd name="T13" fmla="*/ 1187 h 1193"/>
                <a:gd name="T14" fmla="*/ 556 w 1042"/>
                <a:gd name="T15" fmla="*/ 1082 h 1193"/>
                <a:gd name="T16" fmla="*/ 691 w 1042"/>
                <a:gd name="T17" fmla="*/ 1052 h 1193"/>
                <a:gd name="T18" fmla="*/ 831 w 1042"/>
                <a:gd name="T19" fmla="*/ 971 h 1193"/>
                <a:gd name="T20" fmla="*/ 987 w 1042"/>
                <a:gd name="T21" fmla="*/ 909 h 1193"/>
                <a:gd name="T22" fmla="*/ 1022 w 1042"/>
                <a:gd name="T23" fmla="*/ 910 h 1193"/>
                <a:gd name="T24" fmla="*/ 1041 w 1042"/>
                <a:gd name="T25" fmla="*/ 881 h 1193"/>
                <a:gd name="T26" fmla="*/ 1023 w 1042"/>
                <a:gd name="T27" fmla="*/ 846 h 1193"/>
                <a:gd name="T28" fmla="*/ 998 w 1042"/>
                <a:gd name="T29" fmla="*/ 688 h 1193"/>
                <a:gd name="T30" fmla="*/ 989 w 1042"/>
                <a:gd name="T31" fmla="*/ 656 h 1193"/>
                <a:gd name="T32" fmla="*/ 955 w 1042"/>
                <a:gd name="T33" fmla="*/ 646 h 1193"/>
                <a:gd name="T34" fmla="*/ 927 w 1042"/>
                <a:gd name="T35" fmla="*/ 675 h 1193"/>
                <a:gd name="T36" fmla="*/ 900 w 1042"/>
                <a:gd name="T37" fmla="*/ 761 h 1193"/>
                <a:gd name="T38" fmla="*/ 847 w 1042"/>
                <a:gd name="T39" fmla="*/ 852 h 1193"/>
                <a:gd name="T40" fmla="*/ 771 w 1042"/>
                <a:gd name="T41" fmla="*/ 926 h 1193"/>
                <a:gd name="T42" fmla="*/ 681 w 1042"/>
                <a:gd name="T43" fmla="*/ 979 h 1193"/>
                <a:gd name="T44" fmla="*/ 575 w 1042"/>
                <a:gd name="T45" fmla="*/ 1007 h 1193"/>
                <a:gd name="T46" fmla="*/ 479 w 1042"/>
                <a:gd name="T47" fmla="*/ 1009 h 1193"/>
                <a:gd name="T48" fmla="*/ 359 w 1042"/>
                <a:gd name="T49" fmla="*/ 978 h 1193"/>
                <a:gd name="T50" fmla="*/ 258 w 1042"/>
                <a:gd name="T51" fmla="*/ 916 h 1193"/>
                <a:gd name="T52" fmla="*/ 178 w 1042"/>
                <a:gd name="T53" fmla="*/ 828 h 1193"/>
                <a:gd name="T54" fmla="*/ 125 w 1042"/>
                <a:gd name="T55" fmla="*/ 720 h 1193"/>
                <a:gd name="T56" fmla="*/ 106 w 1042"/>
                <a:gd name="T57" fmla="*/ 597 h 1193"/>
                <a:gd name="T58" fmla="*/ 119 w 1042"/>
                <a:gd name="T59" fmla="*/ 493 h 1193"/>
                <a:gd name="T60" fmla="*/ 167 w 1042"/>
                <a:gd name="T61" fmla="*/ 382 h 1193"/>
                <a:gd name="T62" fmla="*/ 242 w 1042"/>
                <a:gd name="T63" fmla="*/ 290 h 1193"/>
                <a:gd name="T64" fmla="*/ 341 w 1042"/>
                <a:gd name="T65" fmla="*/ 223 h 1193"/>
                <a:gd name="T66" fmla="*/ 457 w 1042"/>
                <a:gd name="T67" fmla="*/ 188 h 1193"/>
                <a:gd name="T68" fmla="*/ 577 w 1042"/>
                <a:gd name="T69" fmla="*/ 186 h 1193"/>
                <a:gd name="T70" fmla="*/ 728 w 1042"/>
                <a:gd name="T71" fmla="*/ 239 h 1193"/>
                <a:gd name="T72" fmla="*/ 849 w 1042"/>
                <a:gd name="T73" fmla="*/ 344 h 1193"/>
                <a:gd name="T74" fmla="*/ 879 w 1042"/>
                <a:gd name="T75" fmla="*/ 391 h 1193"/>
                <a:gd name="T76" fmla="*/ 919 w 1042"/>
                <a:gd name="T77" fmla="*/ 485 h 1193"/>
                <a:gd name="T78" fmla="*/ 937 w 1042"/>
                <a:gd name="T79" fmla="*/ 537 h 1193"/>
                <a:gd name="T80" fmla="*/ 969 w 1042"/>
                <a:gd name="T81" fmla="*/ 548 h 1193"/>
                <a:gd name="T82" fmla="*/ 998 w 1042"/>
                <a:gd name="T83" fmla="*/ 520 h 1193"/>
                <a:gd name="T84" fmla="*/ 971 w 1042"/>
                <a:gd name="T85" fmla="*/ 415 h 1193"/>
                <a:gd name="T86" fmla="*/ 1039 w 1042"/>
                <a:gd name="T87" fmla="*/ 333 h 1193"/>
                <a:gd name="T88" fmla="*/ 1038 w 1042"/>
                <a:gd name="T89" fmla="*/ 299 h 1193"/>
                <a:gd name="T90" fmla="*/ 1002 w 1042"/>
                <a:gd name="T91" fmla="*/ 281 h 1193"/>
                <a:gd name="T92" fmla="*/ 889 w 1042"/>
                <a:gd name="T93" fmla="*/ 281 h 1193"/>
                <a:gd name="T94" fmla="*/ 765 w 1042"/>
                <a:gd name="T95" fmla="*/ 177 h 1193"/>
                <a:gd name="T96" fmla="*/ 612 w 1042"/>
                <a:gd name="T97" fmla="*/ 120 h 1193"/>
                <a:gd name="T98" fmla="*/ 554 w 1042"/>
                <a:gd name="T99" fmla="*/ 23 h 1193"/>
                <a:gd name="T100" fmla="*/ 521 w 1042"/>
                <a:gd name="T101" fmla="*/ 0 h 1193"/>
                <a:gd name="T102" fmla="*/ 491 w 1042"/>
                <a:gd name="T103" fmla="*/ 17 h 1193"/>
                <a:gd name="T104" fmla="*/ 456 w 1042"/>
                <a:gd name="T105" fmla="*/ 115 h 1193"/>
                <a:gd name="T106" fmla="*/ 298 w 1042"/>
                <a:gd name="T107" fmla="*/ 164 h 1193"/>
                <a:gd name="T108" fmla="*/ 169 w 1042"/>
                <a:gd name="T109" fmla="*/ 260 h 1193"/>
                <a:gd name="T110" fmla="*/ 47 w 1042"/>
                <a:gd name="T111" fmla="*/ 282 h 1193"/>
                <a:gd name="T112" fmla="*/ 8 w 1042"/>
                <a:gd name="T113" fmla="*/ 293 h 1193"/>
                <a:gd name="T114" fmla="*/ 0 w 1042"/>
                <a:gd name="T115" fmla="*/ 326 h 1193"/>
                <a:gd name="T116" fmla="*/ 82 w 1042"/>
                <a:gd name="T117" fmla="*/ 386 h 1193"/>
                <a:gd name="T118" fmla="*/ 37 w 1042"/>
                <a:gd name="T119" fmla="*/ 542 h 1193"/>
                <a:gd name="T120" fmla="*/ 47 w 1042"/>
                <a:gd name="T121" fmla="*/ 705 h 1193"/>
                <a:gd name="T122" fmla="*/ 18 w 1042"/>
                <a:gd name="T123" fmla="*/ 846 h 1193"/>
                <a:gd name="T124" fmla="*/ 0 w 1042"/>
                <a:gd name="T125" fmla="*/ 881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2" h="1193">
                  <a:moveTo>
                    <a:pt x="5" y="895"/>
                  </a:moveTo>
                  <a:lnTo>
                    <a:pt x="5" y="895"/>
                  </a:lnTo>
                  <a:lnTo>
                    <a:pt x="8" y="900"/>
                  </a:lnTo>
                  <a:lnTo>
                    <a:pt x="13" y="906"/>
                  </a:lnTo>
                  <a:lnTo>
                    <a:pt x="19" y="910"/>
                  </a:lnTo>
                  <a:lnTo>
                    <a:pt x="26" y="912"/>
                  </a:lnTo>
                  <a:lnTo>
                    <a:pt x="33" y="914"/>
                  </a:lnTo>
                  <a:lnTo>
                    <a:pt x="39" y="912"/>
                  </a:lnTo>
                  <a:lnTo>
                    <a:pt x="47" y="911"/>
                  </a:lnTo>
                  <a:lnTo>
                    <a:pt x="54" y="909"/>
                  </a:lnTo>
                  <a:lnTo>
                    <a:pt x="119" y="871"/>
                  </a:lnTo>
                  <a:lnTo>
                    <a:pt x="119" y="871"/>
                  </a:lnTo>
                  <a:lnTo>
                    <a:pt x="135" y="892"/>
                  </a:lnTo>
                  <a:lnTo>
                    <a:pt x="152" y="914"/>
                  </a:lnTo>
                  <a:lnTo>
                    <a:pt x="169" y="933"/>
                  </a:lnTo>
                  <a:lnTo>
                    <a:pt x="189" y="952"/>
                  </a:lnTo>
                  <a:lnTo>
                    <a:pt x="209" y="970"/>
                  </a:lnTo>
                  <a:lnTo>
                    <a:pt x="230" y="986"/>
                  </a:lnTo>
                  <a:lnTo>
                    <a:pt x="252" y="1002"/>
                  </a:lnTo>
                  <a:lnTo>
                    <a:pt x="276" y="1016"/>
                  </a:lnTo>
                  <a:lnTo>
                    <a:pt x="298" y="1029"/>
                  </a:lnTo>
                  <a:lnTo>
                    <a:pt x="324" y="1041"/>
                  </a:lnTo>
                  <a:lnTo>
                    <a:pt x="349" y="1052"/>
                  </a:lnTo>
                  <a:lnTo>
                    <a:pt x="375" y="1060"/>
                  </a:lnTo>
                  <a:lnTo>
                    <a:pt x="401" y="1069"/>
                  </a:lnTo>
                  <a:lnTo>
                    <a:pt x="429" y="1075"/>
                  </a:lnTo>
                  <a:lnTo>
                    <a:pt x="456" y="1078"/>
                  </a:lnTo>
                  <a:lnTo>
                    <a:pt x="485" y="1082"/>
                  </a:lnTo>
                  <a:lnTo>
                    <a:pt x="485" y="1157"/>
                  </a:lnTo>
                  <a:lnTo>
                    <a:pt x="485" y="1157"/>
                  </a:lnTo>
                  <a:lnTo>
                    <a:pt x="485" y="1164"/>
                  </a:lnTo>
                  <a:lnTo>
                    <a:pt x="487" y="1172"/>
                  </a:lnTo>
                  <a:lnTo>
                    <a:pt x="491" y="1177"/>
                  </a:lnTo>
                  <a:lnTo>
                    <a:pt x="495" y="1182"/>
                  </a:lnTo>
                  <a:lnTo>
                    <a:pt x="500" y="1187"/>
                  </a:lnTo>
                  <a:lnTo>
                    <a:pt x="506" y="1191"/>
                  </a:lnTo>
                  <a:lnTo>
                    <a:pt x="513" y="1193"/>
                  </a:lnTo>
                  <a:lnTo>
                    <a:pt x="521" y="1193"/>
                  </a:lnTo>
                  <a:lnTo>
                    <a:pt x="521" y="1193"/>
                  </a:lnTo>
                  <a:lnTo>
                    <a:pt x="528" y="1193"/>
                  </a:lnTo>
                  <a:lnTo>
                    <a:pt x="535" y="1191"/>
                  </a:lnTo>
                  <a:lnTo>
                    <a:pt x="541" y="1187"/>
                  </a:lnTo>
                  <a:lnTo>
                    <a:pt x="546" y="1182"/>
                  </a:lnTo>
                  <a:lnTo>
                    <a:pt x="550" y="1177"/>
                  </a:lnTo>
                  <a:lnTo>
                    <a:pt x="554" y="1172"/>
                  </a:lnTo>
                  <a:lnTo>
                    <a:pt x="556" y="1164"/>
                  </a:lnTo>
                  <a:lnTo>
                    <a:pt x="556" y="1157"/>
                  </a:lnTo>
                  <a:lnTo>
                    <a:pt x="556" y="1082"/>
                  </a:lnTo>
                  <a:lnTo>
                    <a:pt x="556" y="1082"/>
                  </a:lnTo>
                  <a:lnTo>
                    <a:pt x="585" y="1078"/>
                  </a:lnTo>
                  <a:lnTo>
                    <a:pt x="612" y="1075"/>
                  </a:lnTo>
                  <a:lnTo>
                    <a:pt x="639" y="1069"/>
                  </a:lnTo>
                  <a:lnTo>
                    <a:pt x="666" y="1060"/>
                  </a:lnTo>
                  <a:lnTo>
                    <a:pt x="691" y="1052"/>
                  </a:lnTo>
                  <a:lnTo>
                    <a:pt x="716" y="1041"/>
                  </a:lnTo>
                  <a:lnTo>
                    <a:pt x="741" y="1029"/>
                  </a:lnTo>
                  <a:lnTo>
                    <a:pt x="765" y="1017"/>
                  </a:lnTo>
                  <a:lnTo>
                    <a:pt x="788" y="1003"/>
                  </a:lnTo>
                  <a:lnTo>
                    <a:pt x="811" y="988"/>
                  </a:lnTo>
                  <a:lnTo>
                    <a:pt x="831" y="971"/>
                  </a:lnTo>
                  <a:lnTo>
                    <a:pt x="851" y="953"/>
                  </a:lnTo>
                  <a:lnTo>
                    <a:pt x="872" y="934"/>
                  </a:lnTo>
                  <a:lnTo>
                    <a:pt x="889" y="914"/>
                  </a:lnTo>
                  <a:lnTo>
                    <a:pt x="906" y="892"/>
                  </a:lnTo>
                  <a:lnTo>
                    <a:pt x="922" y="871"/>
                  </a:lnTo>
                  <a:lnTo>
                    <a:pt x="987" y="909"/>
                  </a:lnTo>
                  <a:lnTo>
                    <a:pt x="987" y="909"/>
                  </a:lnTo>
                  <a:lnTo>
                    <a:pt x="995" y="911"/>
                  </a:lnTo>
                  <a:lnTo>
                    <a:pt x="1002" y="912"/>
                  </a:lnTo>
                  <a:lnTo>
                    <a:pt x="1008" y="914"/>
                  </a:lnTo>
                  <a:lnTo>
                    <a:pt x="1015" y="912"/>
                  </a:lnTo>
                  <a:lnTo>
                    <a:pt x="1022" y="910"/>
                  </a:lnTo>
                  <a:lnTo>
                    <a:pt x="1028" y="906"/>
                  </a:lnTo>
                  <a:lnTo>
                    <a:pt x="1033" y="900"/>
                  </a:lnTo>
                  <a:lnTo>
                    <a:pt x="1038" y="895"/>
                  </a:lnTo>
                  <a:lnTo>
                    <a:pt x="1038" y="895"/>
                  </a:lnTo>
                  <a:lnTo>
                    <a:pt x="1040" y="889"/>
                  </a:lnTo>
                  <a:lnTo>
                    <a:pt x="1041" y="881"/>
                  </a:lnTo>
                  <a:lnTo>
                    <a:pt x="1042" y="874"/>
                  </a:lnTo>
                  <a:lnTo>
                    <a:pt x="1041" y="867"/>
                  </a:lnTo>
                  <a:lnTo>
                    <a:pt x="1039" y="861"/>
                  </a:lnTo>
                  <a:lnTo>
                    <a:pt x="1034" y="855"/>
                  </a:lnTo>
                  <a:lnTo>
                    <a:pt x="1029" y="850"/>
                  </a:lnTo>
                  <a:lnTo>
                    <a:pt x="1023" y="846"/>
                  </a:lnTo>
                  <a:lnTo>
                    <a:pt x="959" y="809"/>
                  </a:lnTo>
                  <a:lnTo>
                    <a:pt x="959" y="809"/>
                  </a:lnTo>
                  <a:lnTo>
                    <a:pt x="971" y="780"/>
                  </a:lnTo>
                  <a:lnTo>
                    <a:pt x="983" y="750"/>
                  </a:lnTo>
                  <a:lnTo>
                    <a:pt x="991" y="719"/>
                  </a:lnTo>
                  <a:lnTo>
                    <a:pt x="998" y="688"/>
                  </a:lnTo>
                  <a:lnTo>
                    <a:pt x="998" y="688"/>
                  </a:lnTo>
                  <a:lnTo>
                    <a:pt x="999" y="681"/>
                  </a:lnTo>
                  <a:lnTo>
                    <a:pt x="998" y="674"/>
                  </a:lnTo>
                  <a:lnTo>
                    <a:pt x="996" y="666"/>
                  </a:lnTo>
                  <a:lnTo>
                    <a:pt x="992" y="660"/>
                  </a:lnTo>
                  <a:lnTo>
                    <a:pt x="989" y="656"/>
                  </a:lnTo>
                  <a:lnTo>
                    <a:pt x="983" y="651"/>
                  </a:lnTo>
                  <a:lnTo>
                    <a:pt x="977" y="647"/>
                  </a:lnTo>
                  <a:lnTo>
                    <a:pt x="969" y="646"/>
                  </a:lnTo>
                  <a:lnTo>
                    <a:pt x="969" y="646"/>
                  </a:lnTo>
                  <a:lnTo>
                    <a:pt x="962" y="645"/>
                  </a:lnTo>
                  <a:lnTo>
                    <a:pt x="955" y="646"/>
                  </a:lnTo>
                  <a:lnTo>
                    <a:pt x="948" y="649"/>
                  </a:lnTo>
                  <a:lnTo>
                    <a:pt x="942" y="651"/>
                  </a:lnTo>
                  <a:lnTo>
                    <a:pt x="937" y="656"/>
                  </a:lnTo>
                  <a:lnTo>
                    <a:pt x="932" y="662"/>
                  </a:lnTo>
                  <a:lnTo>
                    <a:pt x="929" y="668"/>
                  </a:lnTo>
                  <a:lnTo>
                    <a:pt x="927" y="675"/>
                  </a:lnTo>
                  <a:lnTo>
                    <a:pt x="927" y="675"/>
                  </a:lnTo>
                  <a:lnTo>
                    <a:pt x="923" y="693"/>
                  </a:lnTo>
                  <a:lnTo>
                    <a:pt x="918" y="711"/>
                  </a:lnTo>
                  <a:lnTo>
                    <a:pt x="913" y="727"/>
                  </a:lnTo>
                  <a:lnTo>
                    <a:pt x="907" y="744"/>
                  </a:lnTo>
                  <a:lnTo>
                    <a:pt x="900" y="761"/>
                  </a:lnTo>
                  <a:lnTo>
                    <a:pt x="893" y="777"/>
                  </a:lnTo>
                  <a:lnTo>
                    <a:pt x="885" y="793"/>
                  </a:lnTo>
                  <a:lnTo>
                    <a:pt x="876" y="809"/>
                  </a:lnTo>
                  <a:lnTo>
                    <a:pt x="867" y="823"/>
                  </a:lnTo>
                  <a:lnTo>
                    <a:pt x="857" y="838"/>
                  </a:lnTo>
                  <a:lnTo>
                    <a:pt x="847" y="852"/>
                  </a:lnTo>
                  <a:lnTo>
                    <a:pt x="836" y="866"/>
                  </a:lnTo>
                  <a:lnTo>
                    <a:pt x="824" y="879"/>
                  </a:lnTo>
                  <a:lnTo>
                    <a:pt x="812" y="891"/>
                  </a:lnTo>
                  <a:lnTo>
                    <a:pt x="799" y="903"/>
                  </a:lnTo>
                  <a:lnTo>
                    <a:pt x="786" y="915"/>
                  </a:lnTo>
                  <a:lnTo>
                    <a:pt x="771" y="926"/>
                  </a:lnTo>
                  <a:lnTo>
                    <a:pt x="757" y="936"/>
                  </a:lnTo>
                  <a:lnTo>
                    <a:pt x="743" y="946"/>
                  </a:lnTo>
                  <a:lnTo>
                    <a:pt x="727" y="955"/>
                  </a:lnTo>
                  <a:lnTo>
                    <a:pt x="712" y="964"/>
                  </a:lnTo>
                  <a:lnTo>
                    <a:pt x="696" y="972"/>
                  </a:lnTo>
                  <a:lnTo>
                    <a:pt x="681" y="979"/>
                  </a:lnTo>
                  <a:lnTo>
                    <a:pt x="664" y="985"/>
                  </a:lnTo>
                  <a:lnTo>
                    <a:pt x="647" y="991"/>
                  </a:lnTo>
                  <a:lnTo>
                    <a:pt x="629" y="996"/>
                  </a:lnTo>
                  <a:lnTo>
                    <a:pt x="611" y="1001"/>
                  </a:lnTo>
                  <a:lnTo>
                    <a:pt x="595" y="1004"/>
                  </a:lnTo>
                  <a:lnTo>
                    <a:pt x="575" y="1007"/>
                  </a:lnTo>
                  <a:lnTo>
                    <a:pt x="558" y="1009"/>
                  </a:lnTo>
                  <a:lnTo>
                    <a:pt x="540" y="1010"/>
                  </a:lnTo>
                  <a:lnTo>
                    <a:pt x="521" y="1010"/>
                  </a:lnTo>
                  <a:lnTo>
                    <a:pt x="521" y="1010"/>
                  </a:lnTo>
                  <a:lnTo>
                    <a:pt x="499" y="1010"/>
                  </a:lnTo>
                  <a:lnTo>
                    <a:pt x="479" y="1009"/>
                  </a:lnTo>
                  <a:lnTo>
                    <a:pt x="457" y="1006"/>
                  </a:lnTo>
                  <a:lnTo>
                    <a:pt x="437" y="1002"/>
                  </a:lnTo>
                  <a:lnTo>
                    <a:pt x="418" y="997"/>
                  </a:lnTo>
                  <a:lnTo>
                    <a:pt x="398" y="992"/>
                  </a:lnTo>
                  <a:lnTo>
                    <a:pt x="378" y="985"/>
                  </a:lnTo>
                  <a:lnTo>
                    <a:pt x="359" y="978"/>
                  </a:lnTo>
                  <a:lnTo>
                    <a:pt x="341" y="970"/>
                  </a:lnTo>
                  <a:lnTo>
                    <a:pt x="324" y="960"/>
                  </a:lnTo>
                  <a:lnTo>
                    <a:pt x="306" y="951"/>
                  </a:lnTo>
                  <a:lnTo>
                    <a:pt x="289" y="940"/>
                  </a:lnTo>
                  <a:lnTo>
                    <a:pt x="273" y="928"/>
                  </a:lnTo>
                  <a:lnTo>
                    <a:pt x="258" y="916"/>
                  </a:lnTo>
                  <a:lnTo>
                    <a:pt x="242" y="903"/>
                  </a:lnTo>
                  <a:lnTo>
                    <a:pt x="228" y="890"/>
                  </a:lnTo>
                  <a:lnTo>
                    <a:pt x="215" y="875"/>
                  </a:lnTo>
                  <a:lnTo>
                    <a:pt x="202" y="860"/>
                  </a:lnTo>
                  <a:lnTo>
                    <a:pt x="189" y="844"/>
                  </a:lnTo>
                  <a:lnTo>
                    <a:pt x="178" y="828"/>
                  </a:lnTo>
                  <a:lnTo>
                    <a:pt x="167" y="811"/>
                  </a:lnTo>
                  <a:lnTo>
                    <a:pt x="156" y="794"/>
                  </a:lnTo>
                  <a:lnTo>
                    <a:pt x="148" y="776"/>
                  </a:lnTo>
                  <a:lnTo>
                    <a:pt x="140" y="758"/>
                  </a:lnTo>
                  <a:lnTo>
                    <a:pt x="132" y="739"/>
                  </a:lnTo>
                  <a:lnTo>
                    <a:pt x="125" y="720"/>
                  </a:lnTo>
                  <a:lnTo>
                    <a:pt x="119" y="700"/>
                  </a:lnTo>
                  <a:lnTo>
                    <a:pt x="116" y="681"/>
                  </a:lnTo>
                  <a:lnTo>
                    <a:pt x="111" y="659"/>
                  </a:lnTo>
                  <a:lnTo>
                    <a:pt x="109" y="639"/>
                  </a:lnTo>
                  <a:lnTo>
                    <a:pt x="107" y="619"/>
                  </a:lnTo>
                  <a:lnTo>
                    <a:pt x="106" y="597"/>
                  </a:lnTo>
                  <a:lnTo>
                    <a:pt x="106" y="597"/>
                  </a:lnTo>
                  <a:lnTo>
                    <a:pt x="107" y="576"/>
                  </a:lnTo>
                  <a:lnTo>
                    <a:pt x="109" y="554"/>
                  </a:lnTo>
                  <a:lnTo>
                    <a:pt x="111" y="534"/>
                  </a:lnTo>
                  <a:lnTo>
                    <a:pt x="116" y="514"/>
                  </a:lnTo>
                  <a:lnTo>
                    <a:pt x="119" y="493"/>
                  </a:lnTo>
                  <a:lnTo>
                    <a:pt x="125" y="474"/>
                  </a:lnTo>
                  <a:lnTo>
                    <a:pt x="132" y="455"/>
                  </a:lnTo>
                  <a:lnTo>
                    <a:pt x="140" y="436"/>
                  </a:lnTo>
                  <a:lnTo>
                    <a:pt x="148" y="418"/>
                  </a:lnTo>
                  <a:lnTo>
                    <a:pt x="156" y="400"/>
                  </a:lnTo>
                  <a:lnTo>
                    <a:pt x="167" y="382"/>
                  </a:lnTo>
                  <a:lnTo>
                    <a:pt x="178" y="366"/>
                  </a:lnTo>
                  <a:lnTo>
                    <a:pt x="189" y="350"/>
                  </a:lnTo>
                  <a:lnTo>
                    <a:pt x="202" y="333"/>
                  </a:lnTo>
                  <a:lnTo>
                    <a:pt x="215" y="319"/>
                  </a:lnTo>
                  <a:lnTo>
                    <a:pt x="228" y="305"/>
                  </a:lnTo>
                  <a:lnTo>
                    <a:pt x="242" y="290"/>
                  </a:lnTo>
                  <a:lnTo>
                    <a:pt x="258" y="277"/>
                  </a:lnTo>
                  <a:lnTo>
                    <a:pt x="273" y="265"/>
                  </a:lnTo>
                  <a:lnTo>
                    <a:pt x="289" y="253"/>
                  </a:lnTo>
                  <a:lnTo>
                    <a:pt x="306" y="243"/>
                  </a:lnTo>
                  <a:lnTo>
                    <a:pt x="324" y="233"/>
                  </a:lnTo>
                  <a:lnTo>
                    <a:pt x="341" y="223"/>
                  </a:lnTo>
                  <a:lnTo>
                    <a:pt x="359" y="215"/>
                  </a:lnTo>
                  <a:lnTo>
                    <a:pt x="378" y="208"/>
                  </a:lnTo>
                  <a:lnTo>
                    <a:pt x="398" y="202"/>
                  </a:lnTo>
                  <a:lnTo>
                    <a:pt x="418" y="196"/>
                  </a:lnTo>
                  <a:lnTo>
                    <a:pt x="437" y="191"/>
                  </a:lnTo>
                  <a:lnTo>
                    <a:pt x="457" y="188"/>
                  </a:lnTo>
                  <a:lnTo>
                    <a:pt x="479" y="185"/>
                  </a:lnTo>
                  <a:lnTo>
                    <a:pt x="499" y="184"/>
                  </a:lnTo>
                  <a:lnTo>
                    <a:pt x="521" y="183"/>
                  </a:lnTo>
                  <a:lnTo>
                    <a:pt x="521" y="183"/>
                  </a:lnTo>
                  <a:lnTo>
                    <a:pt x="549" y="184"/>
                  </a:lnTo>
                  <a:lnTo>
                    <a:pt x="577" y="186"/>
                  </a:lnTo>
                  <a:lnTo>
                    <a:pt x="603" y="191"/>
                  </a:lnTo>
                  <a:lnTo>
                    <a:pt x="630" y="198"/>
                  </a:lnTo>
                  <a:lnTo>
                    <a:pt x="655" y="206"/>
                  </a:lnTo>
                  <a:lnTo>
                    <a:pt x="681" y="215"/>
                  </a:lnTo>
                  <a:lnTo>
                    <a:pt x="706" y="227"/>
                  </a:lnTo>
                  <a:lnTo>
                    <a:pt x="728" y="239"/>
                  </a:lnTo>
                  <a:lnTo>
                    <a:pt x="751" y="253"/>
                  </a:lnTo>
                  <a:lnTo>
                    <a:pt x="774" y="269"/>
                  </a:lnTo>
                  <a:lnTo>
                    <a:pt x="794" y="287"/>
                  </a:lnTo>
                  <a:lnTo>
                    <a:pt x="813" y="305"/>
                  </a:lnTo>
                  <a:lnTo>
                    <a:pt x="831" y="324"/>
                  </a:lnTo>
                  <a:lnTo>
                    <a:pt x="849" y="344"/>
                  </a:lnTo>
                  <a:lnTo>
                    <a:pt x="864" y="367"/>
                  </a:lnTo>
                  <a:lnTo>
                    <a:pt x="879" y="389"/>
                  </a:lnTo>
                  <a:lnTo>
                    <a:pt x="879" y="389"/>
                  </a:lnTo>
                  <a:lnTo>
                    <a:pt x="879" y="389"/>
                  </a:lnTo>
                  <a:lnTo>
                    <a:pt x="879" y="389"/>
                  </a:lnTo>
                  <a:lnTo>
                    <a:pt x="879" y="391"/>
                  </a:lnTo>
                  <a:lnTo>
                    <a:pt x="879" y="391"/>
                  </a:lnTo>
                  <a:lnTo>
                    <a:pt x="895" y="420"/>
                  </a:lnTo>
                  <a:lnTo>
                    <a:pt x="901" y="436"/>
                  </a:lnTo>
                  <a:lnTo>
                    <a:pt x="909" y="453"/>
                  </a:lnTo>
                  <a:lnTo>
                    <a:pt x="915" y="468"/>
                  </a:lnTo>
                  <a:lnTo>
                    <a:pt x="919" y="485"/>
                  </a:lnTo>
                  <a:lnTo>
                    <a:pt x="923" y="502"/>
                  </a:lnTo>
                  <a:lnTo>
                    <a:pt x="927" y="520"/>
                  </a:lnTo>
                  <a:lnTo>
                    <a:pt x="927" y="520"/>
                  </a:lnTo>
                  <a:lnTo>
                    <a:pt x="929" y="527"/>
                  </a:lnTo>
                  <a:lnTo>
                    <a:pt x="932" y="533"/>
                  </a:lnTo>
                  <a:lnTo>
                    <a:pt x="937" y="537"/>
                  </a:lnTo>
                  <a:lnTo>
                    <a:pt x="942" y="542"/>
                  </a:lnTo>
                  <a:lnTo>
                    <a:pt x="948" y="546"/>
                  </a:lnTo>
                  <a:lnTo>
                    <a:pt x="955" y="548"/>
                  </a:lnTo>
                  <a:lnTo>
                    <a:pt x="962" y="548"/>
                  </a:lnTo>
                  <a:lnTo>
                    <a:pt x="969" y="548"/>
                  </a:lnTo>
                  <a:lnTo>
                    <a:pt x="969" y="548"/>
                  </a:lnTo>
                  <a:lnTo>
                    <a:pt x="977" y="546"/>
                  </a:lnTo>
                  <a:lnTo>
                    <a:pt x="983" y="542"/>
                  </a:lnTo>
                  <a:lnTo>
                    <a:pt x="989" y="539"/>
                  </a:lnTo>
                  <a:lnTo>
                    <a:pt x="992" y="533"/>
                  </a:lnTo>
                  <a:lnTo>
                    <a:pt x="996" y="527"/>
                  </a:lnTo>
                  <a:lnTo>
                    <a:pt x="998" y="520"/>
                  </a:lnTo>
                  <a:lnTo>
                    <a:pt x="999" y="514"/>
                  </a:lnTo>
                  <a:lnTo>
                    <a:pt x="998" y="505"/>
                  </a:lnTo>
                  <a:lnTo>
                    <a:pt x="998" y="505"/>
                  </a:lnTo>
                  <a:lnTo>
                    <a:pt x="991" y="474"/>
                  </a:lnTo>
                  <a:lnTo>
                    <a:pt x="983" y="444"/>
                  </a:lnTo>
                  <a:lnTo>
                    <a:pt x="971" y="415"/>
                  </a:lnTo>
                  <a:lnTo>
                    <a:pt x="959" y="386"/>
                  </a:lnTo>
                  <a:lnTo>
                    <a:pt x="1023" y="348"/>
                  </a:lnTo>
                  <a:lnTo>
                    <a:pt x="1023" y="348"/>
                  </a:lnTo>
                  <a:lnTo>
                    <a:pt x="1029" y="344"/>
                  </a:lnTo>
                  <a:lnTo>
                    <a:pt x="1034" y="338"/>
                  </a:lnTo>
                  <a:lnTo>
                    <a:pt x="1039" y="333"/>
                  </a:lnTo>
                  <a:lnTo>
                    <a:pt x="1041" y="326"/>
                  </a:lnTo>
                  <a:lnTo>
                    <a:pt x="1042" y="319"/>
                  </a:lnTo>
                  <a:lnTo>
                    <a:pt x="1041" y="312"/>
                  </a:lnTo>
                  <a:lnTo>
                    <a:pt x="1040" y="306"/>
                  </a:lnTo>
                  <a:lnTo>
                    <a:pt x="1038" y="299"/>
                  </a:lnTo>
                  <a:lnTo>
                    <a:pt x="1038" y="299"/>
                  </a:lnTo>
                  <a:lnTo>
                    <a:pt x="1033" y="293"/>
                  </a:lnTo>
                  <a:lnTo>
                    <a:pt x="1028" y="288"/>
                  </a:lnTo>
                  <a:lnTo>
                    <a:pt x="1022" y="284"/>
                  </a:lnTo>
                  <a:lnTo>
                    <a:pt x="1015" y="282"/>
                  </a:lnTo>
                  <a:lnTo>
                    <a:pt x="1008" y="281"/>
                  </a:lnTo>
                  <a:lnTo>
                    <a:pt x="1002" y="281"/>
                  </a:lnTo>
                  <a:lnTo>
                    <a:pt x="995" y="282"/>
                  </a:lnTo>
                  <a:lnTo>
                    <a:pt x="987" y="286"/>
                  </a:lnTo>
                  <a:lnTo>
                    <a:pt x="922" y="324"/>
                  </a:lnTo>
                  <a:lnTo>
                    <a:pt x="922" y="324"/>
                  </a:lnTo>
                  <a:lnTo>
                    <a:pt x="906" y="301"/>
                  </a:lnTo>
                  <a:lnTo>
                    <a:pt x="889" y="281"/>
                  </a:lnTo>
                  <a:lnTo>
                    <a:pt x="872" y="260"/>
                  </a:lnTo>
                  <a:lnTo>
                    <a:pt x="851" y="241"/>
                  </a:lnTo>
                  <a:lnTo>
                    <a:pt x="831" y="223"/>
                  </a:lnTo>
                  <a:lnTo>
                    <a:pt x="811" y="207"/>
                  </a:lnTo>
                  <a:lnTo>
                    <a:pt x="788" y="191"/>
                  </a:lnTo>
                  <a:lnTo>
                    <a:pt x="765" y="177"/>
                  </a:lnTo>
                  <a:lnTo>
                    <a:pt x="741" y="164"/>
                  </a:lnTo>
                  <a:lnTo>
                    <a:pt x="716" y="152"/>
                  </a:lnTo>
                  <a:lnTo>
                    <a:pt x="691" y="142"/>
                  </a:lnTo>
                  <a:lnTo>
                    <a:pt x="666" y="133"/>
                  </a:lnTo>
                  <a:lnTo>
                    <a:pt x="639" y="126"/>
                  </a:lnTo>
                  <a:lnTo>
                    <a:pt x="612" y="120"/>
                  </a:lnTo>
                  <a:lnTo>
                    <a:pt x="585" y="115"/>
                  </a:lnTo>
                  <a:lnTo>
                    <a:pt x="556" y="112"/>
                  </a:lnTo>
                  <a:lnTo>
                    <a:pt x="556" y="37"/>
                  </a:lnTo>
                  <a:lnTo>
                    <a:pt x="556" y="37"/>
                  </a:lnTo>
                  <a:lnTo>
                    <a:pt x="556" y="30"/>
                  </a:lnTo>
                  <a:lnTo>
                    <a:pt x="554" y="23"/>
                  </a:lnTo>
                  <a:lnTo>
                    <a:pt x="550" y="17"/>
                  </a:lnTo>
                  <a:lnTo>
                    <a:pt x="546" y="11"/>
                  </a:lnTo>
                  <a:lnTo>
                    <a:pt x="541" y="7"/>
                  </a:lnTo>
                  <a:lnTo>
                    <a:pt x="535" y="4"/>
                  </a:lnTo>
                  <a:lnTo>
                    <a:pt x="528" y="1"/>
                  </a:lnTo>
                  <a:lnTo>
                    <a:pt x="521" y="0"/>
                  </a:lnTo>
                  <a:lnTo>
                    <a:pt x="521" y="0"/>
                  </a:lnTo>
                  <a:lnTo>
                    <a:pt x="513" y="1"/>
                  </a:lnTo>
                  <a:lnTo>
                    <a:pt x="506" y="4"/>
                  </a:lnTo>
                  <a:lnTo>
                    <a:pt x="500" y="7"/>
                  </a:lnTo>
                  <a:lnTo>
                    <a:pt x="495" y="11"/>
                  </a:lnTo>
                  <a:lnTo>
                    <a:pt x="491" y="17"/>
                  </a:lnTo>
                  <a:lnTo>
                    <a:pt x="487" y="23"/>
                  </a:lnTo>
                  <a:lnTo>
                    <a:pt x="485" y="30"/>
                  </a:lnTo>
                  <a:lnTo>
                    <a:pt x="485" y="37"/>
                  </a:lnTo>
                  <a:lnTo>
                    <a:pt x="485" y="112"/>
                  </a:lnTo>
                  <a:lnTo>
                    <a:pt x="485" y="112"/>
                  </a:lnTo>
                  <a:lnTo>
                    <a:pt x="456" y="115"/>
                  </a:lnTo>
                  <a:lnTo>
                    <a:pt x="429" y="120"/>
                  </a:lnTo>
                  <a:lnTo>
                    <a:pt x="401" y="126"/>
                  </a:lnTo>
                  <a:lnTo>
                    <a:pt x="375" y="133"/>
                  </a:lnTo>
                  <a:lnTo>
                    <a:pt x="349" y="142"/>
                  </a:lnTo>
                  <a:lnTo>
                    <a:pt x="324" y="153"/>
                  </a:lnTo>
                  <a:lnTo>
                    <a:pt x="298" y="164"/>
                  </a:lnTo>
                  <a:lnTo>
                    <a:pt x="276" y="177"/>
                  </a:lnTo>
                  <a:lnTo>
                    <a:pt x="252" y="191"/>
                  </a:lnTo>
                  <a:lnTo>
                    <a:pt x="230" y="207"/>
                  </a:lnTo>
                  <a:lnTo>
                    <a:pt x="209" y="223"/>
                  </a:lnTo>
                  <a:lnTo>
                    <a:pt x="189" y="241"/>
                  </a:lnTo>
                  <a:lnTo>
                    <a:pt x="169" y="260"/>
                  </a:lnTo>
                  <a:lnTo>
                    <a:pt x="152" y="281"/>
                  </a:lnTo>
                  <a:lnTo>
                    <a:pt x="135" y="301"/>
                  </a:lnTo>
                  <a:lnTo>
                    <a:pt x="119" y="324"/>
                  </a:lnTo>
                  <a:lnTo>
                    <a:pt x="54" y="286"/>
                  </a:lnTo>
                  <a:lnTo>
                    <a:pt x="54" y="286"/>
                  </a:lnTo>
                  <a:lnTo>
                    <a:pt x="47" y="282"/>
                  </a:lnTo>
                  <a:lnTo>
                    <a:pt x="39" y="281"/>
                  </a:lnTo>
                  <a:lnTo>
                    <a:pt x="33" y="281"/>
                  </a:lnTo>
                  <a:lnTo>
                    <a:pt x="26" y="282"/>
                  </a:lnTo>
                  <a:lnTo>
                    <a:pt x="19" y="284"/>
                  </a:lnTo>
                  <a:lnTo>
                    <a:pt x="13" y="288"/>
                  </a:lnTo>
                  <a:lnTo>
                    <a:pt x="8" y="293"/>
                  </a:lnTo>
                  <a:lnTo>
                    <a:pt x="5" y="299"/>
                  </a:lnTo>
                  <a:lnTo>
                    <a:pt x="5" y="299"/>
                  </a:lnTo>
                  <a:lnTo>
                    <a:pt x="1" y="306"/>
                  </a:lnTo>
                  <a:lnTo>
                    <a:pt x="0" y="312"/>
                  </a:lnTo>
                  <a:lnTo>
                    <a:pt x="0" y="319"/>
                  </a:lnTo>
                  <a:lnTo>
                    <a:pt x="0" y="326"/>
                  </a:lnTo>
                  <a:lnTo>
                    <a:pt x="4" y="333"/>
                  </a:lnTo>
                  <a:lnTo>
                    <a:pt x="7" y="338"/>
                  </a:lnTo>
                  <a:lnTo>
                    <a:pt x="12" y="344"/>
                  </a:lnTo>
                  <a:lnTo>
                    <a:pt x="18" y="348"/>
                  </a:lnTo>
                  <a:lnTo>
                    <a:pt x="82" y="386"/>
                  </a:lnTo>
                  <a:lnTo>
                    <a:pt x="82" y="386"/>
                  </a:lnTo>
                  <a:lnTo>
                    <a:pt x="72" y="411"/>
                  </a:lnTo>
                  <a:lnTo>
                    <a:pt x="62" y="437"/>
                  </a:lnTo>
                  <a:lnTo>
                    <a:pt x="54" y="462"/>
                  </a:lnTo>
                  <a:lnTo>
                    <a:pt x="47" y="489"/>
                  </a:lnTo>
                  <a:lnTo>
                    <a:pt x="42" y="516"/>
                  </a:lnTo>
                  <a:lnTo>
                    <a:pt x="37" y="542"/>
                  </a:lnTo>
                  <a:lnTo>
                    <a:pt x="35" y="570"/>
                  </a:lnTo>
                  <a:lnTo>
                    <a:pt x="35" y="597"/>
                  </a:lnTo>
                  <a:lnTo>
                    <a:pt x="35" y="623"/>
                  </a:lnTo>
                  <a:lnTo>
                    <a:pt x="37" y="651"/>
                  </a:lnTo>
                  <a:lnTo>
                    <a:pt x="42" y="677"/>
                  </a:lnTo>
                  <a:lnTo>
                    <a:pt x="47" y="705"/>
                  </a:lnTo>
                  <a:lnTo>
                    <a:pt x="54" y="731"/>
                  </a:lnTo>
                  <a:lnTo>
                    <a:pt x="62" y="757"/>
                  </a:lnTo>
                  <a:lnTo>
                    <a:pt x="72" y="782"/>
                  </a:lnTo>
                  <a:lnTo>
                    <a:pt x="82" y="809"/>
                  </a:lnTo>
                  <a:lnTo>
                    <a:pt x="18" y="846"/>
                  </a:lnTo>
                  <a:lnTo>
                    <a:pt x="18" y="846"/>
                  </a:lnTo>
                  <a:lnTo>
                    <a:pt x="12" y="850"/>
                  </a:lnTo>
                  <a:lnTo>
                    <a:pt x="7" y="855"/>
                  </a:lnTo>
                  <a:lnTo>
                    <a:pt x="4" y="861"/>
                  </a:lnTo>
                  <a:lnTo>
                    <a:pt x="0" y="868"/>
                  </a:lnTo>
                  <a:lnTo>
                    <a:pt x="0" y="874"/>
                  </a:lnTo>
                  <a:lnTo>
                    <a:pt x="0" y="881"/>
                  </a:lnTo>
                  <a:lnTo>
                    <a:pt x="1" y="889"/>
                  </a:lnTo>
                  <a:lnTo>
                    <a:pt x="5" y="895"/>
                  </a:lnTo>
                  <a:lnTo>
                    <a:pt x="5" y="895"/>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Line 187"/>
            <p:cNvSpPr>
              <a:spLocks noChangeShapeType="1"/>
            </p:cNvSpPr>
            <p:nvPr/>
          </p:nvSpPr>
          <p:spPr bwMode="auto">
            <a:xfrm>
              <a:off x="17843500" y="-17938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88"/>
            <p:cNvSpPr>
              <a:spLocks noEditPoints="1"/>
            </p:cNvSpPr>
            <p:nvPr/>
          </p:nvSpPr>
          <p:spPr bwMode="auto">
            <a:xfrm>
              <a:off x="18051463" y="-1541463"/>
              <a:ext cx="404813" cy="490537"/>
            </a:xfrm>
            <a:custGeom>
              <a:avLst/>
              <a:gdLst>
                <a:gd name="T0" fmla="*/ 5 w 511"/>
                <a:gd name="T1" fmla="*/ 583 h 620"/>
                <a:gd name="T2" fmla="*/ 49 w 511"/>
                <a:gd name="T3" fmla="*/ 619 h 620"/>
                <a:gd name="T4" fmla="*/ 474 w 511"/>
                <a:gd name="T5" fmla="*/ 615 h 620"/>
                <a:gd name="T6" fmla="*/ 510 w 511"/>
                <a:gd name="T7" fmla="*/ 571 h 620"/>
                <a:gd name="T8" fmla="*/ 509 w 511"/>
                <a:gd name="T9" fmla="*/ 418 h 620"/>
                <a:gd name="T10" fmla="*/ 484 w 511"/>
                <a:gd name="T11" fmla="*/ 352 h 620"/>
                <a:gd name="T12" fmla="*/ 437 w 511"/>
                <a:gd name="T13" fmla="*/ 302 h 620"/>
                <a:gd name="T14" fmla="*/ 388 w 511"/>
                <a:gd name="T15" fmla="*/ 276 h 620"/>
                <a:gd name="T16" fmla="*/ 419 w 511"/>
                <a:gd name="T17" fmla="*/ 214 h 620"/>
                <a:gd name="T18" fmla="*/ 424 w 511"/>
                <a:gd name="T19" fmla="*/ 153 h 620"/>
                <a:gd name="T20" fmla="*/ 396 w 511"/>
                <a:gd name="T21" fmla="*/ 75 h 620"/>
                <a:gd name="T22" fmla="*/ 337 w 511"/>
                <a:gd name="T23" fmla="*/ 20 h 620"/>
                <a:gd name="T24" fmla="*/ 256 w 511"/>
                <a:gd name="T25" fmla="*/ 0 h 620"/>
                <a:gd name="T26" fmla="*/ 190 w 511"/>
                <a:gd name="T27" fmla="*/ 13 h 620"/>
                <a:gd name="T28" fmla="*/ 124 w 511"/>
                <a:gd name="T29" fmla="*/ 62 h 620"/>
                <a:gd name="T30" fmla="*/ 90 w 511"/>
                <a:gd name="T31" fmla="*/ 136 h 620"/>
                <a:gd name="T32" fmla="*/ 88 w 511"/>
                <a:gd name="T33" fmla="*/ 200 h 620"/>
                <a:gd name="T34" fmla="*/ 115 w 511"/>
                <a:gd name="T35" fmla="*/ 265 h 620"/>
                <a:gd name="T36" fmla="*/ 86 w 511"/>
                <a:gd name="T37" fmla="*/ 294 h 620"/>
                <a:gd name="T38" fmla="*/ 36 w 511"/>
                <a:gd name="T39" fmla="*/ 340 h 620"/>
                <a:gd name="T40" fmla="*/ 6 w 511"/>
                <a:gd name="T41" fmla="*/ 404 h 620"/>
                <a:gd name="T42" fmla="*/ 256 w 511"/>
                <a:gd name="T43" fmla="*/ 73 h 620"/>
                <a:gd name="T44" fmla="*/ 294 w 511"/>
                <a:gd name="T45" fmla="*/ 80 h 620"/>
                <a:gd name="T46" fmla="*/ 331 w 511"/>
                <a:gd name="T47" fmla="*/ 108 h 620"/>
                <a:gd name="T48" fmla="*/ 351 w 511"/>
                <a:gd name="T49" fmla="*/ 151 h 620"/>
                <a:gd name="T50" fmla="*/ 351 w 511"/>
                <a:gd name="T51" fmla="*/ 190 h 620"/>
                <a:gd name="T52" fmla="*/ 331 w 511"/>
                <a:gd name="T53" fmla="*/ 232 h 620"/>
                <a:gd name="T54" fmla="*/ 294 w 511"/>
                <a:gd name="T55" fmla="*/ 259 h 620"/>
                <a:gd name="T56" fmla="*/ 256 w 511"/>
                <a:gd name="T57" fmla="*/ 268 h 620"/>
                <a:gd name="T58" fmla="*/ 209 w 511"/>
                <a:gd name="T59" fmla="*/ 256 h 620"/>
                <a:gd name="T60" fmla="*/ 174 w 511"/>
                <a:gd name="T61" fmla="*/ 225 h 620"/>
                <a:gd name="T62" fmla="*/ 159 w 511"/>
                <a:gd name="T63" fmla="*/ 180 h 620"/>
                <a:gd name="T64" fmla="*/ 162 w 511"/>
                <a:gd name="T65" fmla="*/ 141 h 620"/>
                <a:gd name="T66" fmla="*/ 186 w 511"/>
                <a:gd name="T67" fmla="*/ 100 h 620"/>
                <a:gd name="T68" fmla="*/ 227 w 511"/>
                <a:gd name="T69" fmla="*/ 77 h 620"/>
                <a:gd name="T70" fmla="*/ 73 w 511"/>
                <a:gd name="T71" fmla="*/ 447 h 620"/>
                <a:gd name="T72" fmla="*/ 81 w 511"/>
                <a:gd name="T73" fmla="*/ 405 h 620"/>
                <a:gd name="T74" fmla="*/ 112 w 511"/>
                <a:gd name="T75" fmla="*/ 364 h 620"/>
                <a:gd name="T76" fmla="*/ 159 w 511"/>
                <a:gd name="T77" fmla="*/ 342 h 620"/>
                <a:gd name="T78" fmla="*/ 343 w 511"/>
                <a:gd name="T79" fmla="*/ 340 h 620"/>
                <a:gd name="T80" fmla="*/ 390 w 511"/>
                <a:gd name="T81" fmla="*/ 358 h 620"/>
                <a:gd name="T82" fmla="*/ 425 w 511"/>
                <a:gd name="T83" fmla="*/ 395 h 620"/>
                <a:gd name="T84" fmla="*/ 438 w 511"/>
                <a:gd name="T85" fmla="*/ 447 h 620"/>
                <a:gd name="T86" fmla="*/ 400 w 511"/>
                <a:gd name="T87" fmla="*/ 435 h 620"/>
                <a:gd name="T88" fmla="*/ 379 w 511"/>
                <a:gd name="T89" fmla="*/ 408 h 620"/>
                <a:gd name="T90" fmla="*/ 350 w 511"/>
                <a:gd name="T91" fmla="*/ 408 h 620"/>
                <a:gd name="T92" fmla="*/ 328 w 511"/>
                <a:gd name="T93" fmla="*/ 435 h 620"/>
                <a:gd name="T94" fmla="*/ 183 w 511"/>
                <a:gd name="T95" fmla="*/ 442 h 620"/>
                <a:gd name="T96" fmla="*/ 167 w 511"/>
                <a:gd name="T97" fmla="*/ 412 h 620"/>
                <a:gd name="T98" fmla="*/ 140 w 511"/>
                <a:gd name="T99" fmla="*/ 406 h 620"/>
                <a:gd name="T100" fmla="*/ 113 w 511"/>
                <a:gd name="T101" fmla="*/ 428 h 620"/>
                <a:gd name="T102" fmla="*/ 73 w 511"/>
                <a:gd name="T103" fmla="*/ 44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1" h="620">
                  <a:moveTo>
                    <a:pt x="0" y="447"/>
                  </a:moveTo>
                  <a:lnTo>
                    <a:pt x="0" y="559"/>
                  </a:lnTo>
                  <a:lnTo>
                    <a:pt x="0" y="559"/>
                  </a:lnTo>
                  <a:lnTo>
                    <a:pt x="2" y="571"/>
                  </a:lnTo>
                  <a:lnTo>
                    <a:pt x="5" y="583"/>
                  </a:lnTo>
                  <a:lnTo>
                    <a:pt x="11" y="592"/>
                  </a:lnTo>
                  <a:lnTo>
                    <a:pt x="18" y="602"/>
                  </a:lnTo>
                  <a:lnTo>
                    <a:pt x="27" y="609"/>
                  </a:lnTo>
                  <a:lnTo>
                    <a:pt x="37" y="615"/>
                  </a:lnTo>
                  <a:lnTo>
                    <a:pt x="49" y="619"/>
                  </a:lnTo>
                  <a:lnTo>
                    <a:pt x="61" y="620"/>
                  </a:lnTo>
                  <a:lnTo>
                    <a:pt x="450" y="620"/>
                  </a:lnTo>
                  <a:lnTo>
                    <a:pt x="450" y="620"/>
                  </a:lnTo>
                  <a:lnTo>
                    <a:pt x="462" y="619"/>
                  </a:lnTo>
                  <a:lnTo>
                    <a:pt x="474" y="615"/>
                  </a:lnTo>
                  <a:lnTo>
                    <a:pt x="484" y="609"/>
                  </a:lnTo>
                  <a:lnTo>
                    <a:pt x="493" y="602"/>
                  </a:lnTo>
                  <a:lnTo>
                    <a:pt x="500" y="592"/>
                  </a:lnTo>
                  <a:lnTo>
                    <a:pt x="506" y="583"/>
                  </a:lnTo>
                  <a:lnTo>
                    <a:pt x="510" y="571"/>
                  </a:lnTo>
                  <a:lnTo>
                    <a:pt x="511" y="559"/>
                  </a:lnTo>
                  <a:lnTo>
                    <a:pt x="511" y="447"/>
                  </a:lnTo>
                  <a:lnTo>
                    <a:pt x="511" y="447"/>
                  </a:lnTo>
                  <a:lnTo>
                    <a:pt x="510" y="432"/>
                  </a:lnTo>
                  <a:lnTo>
                    <a:pt x="509" y="418"/>
                  </a:lnTo>
                  <a:lnTo>
                    <a:pt x="505" y="404"/>
                  </a:lnTo>
                  <a:lnTo>
                    <a:pt x="502" y="391"/>
                  </a:lnTo>
                  <a:lnTo>
                    <a:pt x="497" y="377"/>
                  </a:lnTo>
                  <a:lnTo>
                    <a:pt x="491" y="364"/>
                  </a:lnTo>
                  <a:lnTo>
                    <a:pt x="484" y="352"/>
                  </a:lnTo>
                  <a:lnTo>
                    <a:pt x="475" y="340"/>
                  </a:lnTo>
                  <a:lnTo>
                    <a:pt x="467" y="330"/>
                  </a:lnTo>
                  <a:lnTo>
                    <a:pt x="457" y="320"/>
                  </a:lnTo>
                  <a:lnTo>
                    <a:pt x="448" y="311"/>
                  </a:lnTo>
                  <a:lnTo>
                    <a:pt x="437" y="302"/>
                  </a:lnTo>
                  <a:lnTo>
                    <a:pt x="425" y="294"/>
                  </a:lnTo>
                  <a:lnTo>
                    <a:pt x="413" y="288"/>
                  </a:lnTo>
                  <a:lnTo>
                    <a:pt x="401" y="282"/>
                  </a:lnTo>
                  <a:lnTo>
                    <a:pt x="388" y="276"/>
                  </a:lnTo>
                  <a:lnTo>
                    <a:pt x="388" y="276"/>
                  </a:lnTo>
                  <a:lnTo>
                    <a:pt x="396" y="265"/>
                  </a:lnTo>
                  <a:lnTo>
                    <a:pt x="404" y="253"/>
                  </a:lnTo>
                  <a:lnTo>
                    <a:pt x="410" y="240"/>
                  </a:lnTo>
                  <a:lnTo>
                    <a:pt x="416" y="227"/>
                  </a:lnTo>
                  <a:lnTo>
                    <a:pt x="419" y="214"/>
                  </a:lnTo>
                  <a:lnTo>
                    <a:pt x="423" y="200"/>
                  </a:lnTo>
                  <a:lnTo>
                    <a:pt x="425" y="185"/>
                  </a:lnTo>
                  <a:lnTo>
                    <a:pt x="425" y="170"/>
                  </a:lnTo>
                  <a:lnTo>
                    <a:pt x="425" y="170"/>
                  </a:lnTo>
                  <a:lnTo>
                    <a:pt x="424" y="153"/>
                  </a:lnTo>
                  <a:lnTo>
                    <a:pt x="422" y="136"/>
                  </a:lnTo>
                  <a:lnTo>
                    <a:pt x="418" y="120"/>
                  </a:lnTo>
                  <a:lnTo>
                    <a:pt x="412" y="104"/>
                  </a:lnTo>
                  <a:lnTo>
                    <a:pt x="405" y="88"/>
                  </a:lnTo>
                  <a:lnTo>
                    <a:pt x="396" y="75"/>
                  </a:lnTo>
                  <a:lnTo>
                    <a:pt x="387" y="62"/>
                  </a:lnTo>
                  <a:lnTo>
                    <a:pt x="376" y="50"/>
                  </a:lnTo>
                  <a:lnTo>
                    <a:pt x="363" y="38"/>
                  </a:lnTo>
                  <a:lnTo>
                    <a:pt x="350" y="29"/>
                  </a:lnTo>
                  <a:lnTo>
                    <a:pt x="337" y="20"/>
                  </a:lnTo>
                  <a:lnTo>
                    <a:pt x="321" y="13"/>
                  </a:lnTo>
                  <a:lnTo>
                    <a:pt x="306" y="7"/>
                  </a:lnTo>
                  <a:lnTo>
                    <a:pt x="290" y="4"/>
                  </a:lnTo>
                  <a:lnTo>
                    <a:pt x="273" y="1"/>
                  </a:lnTo>
                  <a:lnTo>
                    <a:pt x="256" y="0"/>
                  </a:lnTo>
                  <a:lnTo>
                    <a:pt x="256" y="0"/>
                  </a:lnTo>
                  <a:lnTo>
                    <a:pt x="239" y="1"/>
                  </a:lnTo>
                  <a:lnTo>
                    <a:pt x="221" y="4"/>
                  </a:lnTo>
                  <a:lnTo>
                    <a:pt x="205" y="7"/>
                  </a:lnTo>
                  <a:lnTo>
                    <a:pt x="190" y="13"/>
                  </a:lnTo>
                  <a:lnTo>
                    <a:pt x="174" y="20"/>
                  </a:lnTo>
                  <a:lnTo>
                    <a:pt x="161" y="29"/>
                  </a:lnTo>
                  <a:lnTo>
                    <a:pt x="148" y="38"/>
                  </a:lnTo>
                  <a:lnTo>
                    <a:pt x="135" y="50"/>
                  </a:lnTo>
                  <a:lnTo>
                    <a:pt x="124" y="62"/>
                  </a:lnTo>
                  <a:lnTo>
                    <a:pt x="115" y="75"/>
                  </a:lnTo>
                  <a:lnTo>
                    <a:pt x="106" y="88"/>
                  </a:lnTo>
                  <a:lnTo>
                    <a:pt x="99" y="104"/>
                  </a:lnTo>
                  <a:lnTo>
                    <a:pt x="93" y="120"/>
                  </a:lnTo>
                  <a:lnTo>
                    <a:pt x="90" y="136"/>
                  </a:lnTo>
                  <a:lnTo>
                    <a:pt x="87" y="153"/>
                  </a:lnTo>
                  <a:lnTo>
                    <a:pt x="86" y="170"/>
                  </a:lnTo>
                  <a:lnTo>
                    <a:pt x="86" y="170"/>
                  </a:lnTo>
                  <a:lnTo>
                    <a:pt x="86" y="185"/>
                  </a:lnTo>
                  <a:lnTo>
                    <a:pt x="88" y="200"/>
                  </a:lnTo>
                  <a:lnTo>
                    <a:pt x="92" y="214"/>
                  </a:lnTo>
                  <a:lnTo>
                    <a:pt x="96" y="227"/>
                  </a:lnTo>
                  <a:lnTo>
                    <a:pt x="102" y="240"/>
                  </a:lnTo>
                  <a:lnTo>
                    <a:pt x="107" y="253"/>
                  </a:lnTo>
                  <a:lnTo>
                    <a:pt x="115" y="265"/>
                  </a:lnTo>
                  <a:lnTo>
                    <a:pt x="123" y="276"/>
                  </a:lnTo>
                  <a:lnTo>
                    <a:pt x="123" y="276"/>
                  </a:lnTo>
                  <a:lnTo>
                    <a:pt x="110" y="282"/>
                  </a:lnTo>
                  <a:lnTo>
                    <a:pt x="98" y="288"/>
                  </a:lnTo>
                  <a:lnTo>
                    <a:pt x="86" y="294"/>
                  </a:lnTo>
                  <a:lnTo>
                    <a:pt x="74" y="302"/>
                  </a:lnTo>
                  <a:lnTo>
                    <a:pt x="63" y="311"/>
                  </a:lnTo>
                  <a:lnTo>
                    <a:pt x="54" y="320"/>
                  </a:lnTo>
                  <a:lnTo>
                    <a:pt x="44" y="330"/>
                  </a:lnTo>
                  <a:lnTo>
                    <a:pt x="36" y="340"/>
                  </a:lnTo>
                  <a:lnTo>
                    <a:pt x="27" y="352"/>
                  </a:lnTo>
                  <a:lnTo>
                    <a:pt x="20" y="364"/>
                  </a:lnTo>
                  <a:lnTo>
                    <a:pt x="14" y="377"/>
                  </a:lnTo>
                  <a:lnTo>
                    <a:pt x="10" y="391"/>
                  </a:lnTo>
                  <a:lnTo>
                    <a:pt x="6" y="404"/>
                  </a:lnTo>
                  <a:lnTo>
                    <a:pt x="2" y="418"/>
                  </a:lnTo>
                  <a:lnTo>
                    <a:pt x="1" y="432"/>
                  </a:lnTo>
                  <a:lnTo>
                    <a:pt x="0" y="447"/>
                  </a:lnTo>
                  <a:lnTo>
                    <a:pt x="0" y="447"/>
                  </a:lnTo>
                  <a:close/>
                  <a:moveTo>
                    <a:pt x="256" y="73"/>
                  </a:moveTo>
                  <a:lnTo>
                    <a:pt x="256" y="73"/>
                  </a:lnTo>
                  <a:lnTo>
                    <a:pt x="265" y="73"/>
                  </a:lnTo>
                  <a:lnTo>
                    <a:pt x="275" y="74"/>
                  </a:lnTo>
                  <a:lnTo>
                    <a:pt x="284" y="77"/>
                  </a:lnTo>
                  <a:lnTo>
                    <a:pt x="294" y="80"/>
                  </a:lnTo>
                  <a:lnTo>
                    <a:pt x="302" y="84"/>
                  </a:lnTo>
                  <a:lnTo>
                    <a:pt x="310" y="90"/>
                  </a:lnTo>
                  <a:lnTo>
                    <a:pt x="318" y="94"/>
                  </a:lnTo>
                  <a:lnTo>
                    <a:pt x="325" y="100"/>
                  </a:lnTo>
                  <a:lnTo>
                    <a:pt x="331" y="108"/>
                  </a:lnTo>
                  <a:lnTo>
                    <a:pt x="337" y="116"/>
                  </a:lnTo>
                  <a:lnTo>
                    <a:pt x="342" y="123"/>
                  </a:lnTo>
                  <a:lnTo>
                    <a:pt x="345" y="131"/>
                  </a:lnTo>
                  <a:lnTo>
                    <a:pt x="349" y="141"/>
                  </a:lnTo>
                  <a:lnTo>
                    <a:pt x="351" y="151"/>
                  </a:lnTo>
                  <a:lnTo>
                    <a:pt x="352" y="160"/>
                  </a:lnTo>
                  <a:lnTo>
                    <a:pt x="353" y="170"/>
                  </a:lnTo>
                  <a:lnTo>
                    <a:pt x="353" y="170"/>
                  </a:lnTo>
                  <a:lnTo>
                    <a:pt x="352" y="180"/>
                  </a:lnTo>
                  <a:lnTo>
                    <a:pt x="351" y="190"/>
                  </a:lnTo>
                  <a:lnTo>
                    <a:pt x="349" y="198"/>
                  </a:lnTo>
                  <a:lnTo>
                    <a:pt x="345" y="208"/>
                  </a:lnTo>
                  <a:lnTo>
                    <a:pt x="342" y="216"/>
                  </a:lnTo>
                  <a:lnTo>
                    <a:pt x="337" y="225"/>
                  </a:lnTo>
                  <a:lnTo>
                    <a:pt x="331" y="232"/>
                  </a:lnTo>
                  <a:lnTo>
                    <a:pt x="325" y="239"/>
                  </a:lnTo>
                  <a:lnTo>
                    <a:pt x="318" y="245"/>
                  </a:lnTo>
                  <a:lnTo>
                    <a:pt x="310" y="251"/>
                  </a:lnTo>
                  <a:lnTo>
                    <a:pt x="302" y="256"/>
                  </a:lnTo>
                  <a:lnTo>
                    <a:pt x="294" y="259"/>
                  </a:lnTo>
                  <a:lnTo>
                    <a:pt x="284" y="263"/>
                  </a:lnTo>
                  <a:lnTo>
                    <a:pt x="275" y="265"/>
                  </a:lnTo>
                  <a:lnTo>
                    <a:pt x="265" y="266"/>
                  </a:lnTo>
                  <a:lnTo>
                    <a:pt x="256" y="268"/>
                  </a:lnTo>
                  <a:lnTo>
                    <a:pt x="256" y="268"/>
                  </a:lnTo>
                  <a:lnTo>
                    <a:pt x="246" y="266"/>
                  </a:lnTo>
                  <a:lnTo>
                    <a:pt x="236" y="265"/>
                  </a:lnTo>
                  <a:lnTo>
                    <a:pt x="227" y="263"/>
                  </a:lnTo>
                  <a:lnTo>
                    <a:pt x="217" y="259"/>
                  </a:lnTo>
                  <a:lnTo>
                    <a:pt x="209" y="256"/>
                  </a:lnTo>
                  <a:lnTo>
                    <a:pt x="201" y="251"/>
                  </a:lnTo>
                  <a:lnTo>
                    <a:pt x="193" y="245"/>
                  </a:lnTo>
                  <a:lnTo>
                    <a:pt x="186" y="239"/>
                  </a:lnTo>
                  <a:lnTo>
                    <a:pt x="180" y="232"/>
                  </a:lnTo>
                  <a:lnTo>
                    <a:pt x="174" y="225"/>
                  </a:lnTo>
                  <a:lnTo>
                    <a:pt x="170" y="216"/>
                  </a:lnTo>
                  <a:lnTo>
                    <a:pt x="166" y="208"/>
                  </a:lnTo>
                  <a:lnTo>
                    <a:pt x="162" y="198"/>
                  </a:lnTo>
                  <a:lnTo>
                    <a:pt x="160" y="190"/>
                  </a:lnTo>
                  <a:lnTo>
                    <a:pt x="159" y="180"/>
                  </a:lnTo>
                  <a:lnTo>
                    <a:pt x="158" y="170"/>
                  </a:lnTo>
                  <a:lnTo>
                    <a:pt x="158" y="170"/>
                  </a:lnTo>
                  <a:lnTo>
                    <a:pt x="159" y="160"/>
                  </a:lnTo>
                  <a:lnTo>
                    <a:pt x="160" y="151"/>
                  </a:lnTo>
                  <a:lnTo>
                    <a:pt x="162" y="141"/>
                  </a:lnTo>
                  <a:lnTo>
                    <a:pt x="166" y="131"/>
                  </a:lnTo>
                  <a:lnTo>
                    <a:pt x="170" y="123"/>
                  </a:lnTo>
                  <a:lnTo>
                    <a:pt x="174" y="116"/>
                  </a:lnTo>
                  <a:lnTo>
                    <a:pt x="180" y="108"/>
                  </a:lnTo>
                  <a:lnTo>
                    <a:pt x="186" y="100"/>
                  </a:lnTo>
                  <a:lnTo>
                    <a:pt x="193" y="94"/>
                  </a:lnTo>
                  <a:lnTo>
                    <a:pt x="201" y="90"/>
                  </a:lnTo>
                  <a:lnTo>
                    <a:pt x="209" y="84"/>
                  </a:lnTo>
                  <a:lnTo>
                    <a:pt x="217" y="80"/>
                  </a:lnTo>
                  <a:lnTo>
                    <a:pt x="227" y="77"/>
                  </a:lnTo>
                  <a:lnTo>
                    <a:pt x="236" y="74"/>
                  </a:lnTo>
                  <a:lnTo>
                    <a:pt x="246" y="73"/>
                  </a:lnTo>
                  <a:lnTo>
                    <a:pt x="256" y="73"/>
                  </a:lnTo>
                  <a:lnTo>
                    <a:pt x="256" y="73"/>
                  </a:lnTo>
                  <a:close/>
                  <a:moveTo>
                    <a:pt x="73" y="447"/>
                  </a:moveTo>
                  <a:lnTo>
                    <a:pt x="73" y="447"/>
                  </a:lnTo>
                  <a:lnTo>
                    <a:pt x="74" y="436"/>
                  </a:lnTo>
                  <a:lnTo>
                    <a:pt x="75" y="425"/>
                  </a:lnTo>
                  <a:lnTo>
                    <a:pt x="78" y="414"/>
                  </a:lnTo>
                  <a:lnTo>
                    <a:pt x="81" y="405"/>
                  </a:lnTo>
                  <a:lnTo>
                    <a:pt x="86" y="395"/>
                  </a:lnTo>
                  <a:lnTo>
                    <a:pt x="91" y="387"/>
                  </a:lnTo>
                  <a:lnTo>
                    <a:pt x="98" y="379"/>
                  </a:lnTo>
                  <a:lnTo>
                    <a:pt x="104" y="371"/>
                  </a:lnTo>
                  <a:lnTo>
                    <a:pt x="112" y="364"/>
                  </a:lnTo>
                  <a:lnTo>
                    <a:pt x="121" y="358"/>
                  </a:lnTo>
                  <a:lnTo>
                    <a:pt x="129" y="352"/>
                  </a:lnTo>
                  <a:lnTo>
                    <a:pt x="139" y="348"/>
                  </a:lnTo>
                  <a:lnTo>
                    <a:pt x="148" y="344"/>
                  </a:lnTo>
                  <a:lnTo>
                    <a:pt x="159" y="342"/>
                  </a:lnTo>
                  <a:lnTo>
                    <a:pt x="170" y="340"/>
                  </a:lnTo>
                  <a:lnTo>
                    <a:pt x="180" y="339"/>
                  </a:lnTo>
                  <a:lnTo>
                    <a:pt x="331" y="339"/>
                  </a:lnTo>
                  <a:lnTo>
                    <a:pt x="331" y="339"/>
                  </a:lnTo>
                  <a:lnTo>
                    <a:pt x="343" y="340"/>
                  </a:lnTo>
                  <a:lnTo>
                    <a:pt x="352" y="342"/>
                  </a:lnTo>
                  <a:lnTo>
                    <a:pt x="363" y="344"/>
                  </a:lnTo>
                  <a:lnTo>
                    <a:pt x="373" y="348"/>
                  </a:lnTo>
                  <a:lnTo>
                    <a:pt x="382" y="352"/>
                  </a:lnTo>
                  <a:lnTo>
                    <a:pt x="390" y="358"/>
                  </a:lnTo>
                  <a:lnTo>
                    <a:pt x="399" y="364"/>
                  </a:lnTo>
                  <a:lnTo>
                    <a:pt x="407" y="371"/>
                  </a:lnTo>
                  <a:lnTo>
                    <a:pt x="413" y="379"/>
                  </a:lnTo>
                  <a:lnTo>
                    <a:pt x="420" y="387"/>
                  </a:lnTo>
                  <a:lnTo>
                    <a:pt x="425" y="395"/>
                  </a:lnTo>
                  <a:lnTo>
                    <a:pt x="430" y="405"/>
                  </a:lnTo>
                  <a:lnTo>
                    <a:pt x="433" y="414"/>
                  </a:lnTo>
                  <a:lnTo>
                    <a:pt x="436" y="425"/>
                  </a:lnTo>
                  <a:lnTo>
                    <a:pt x="438" y="436"/>
                  </a:lnTo>
                  <a:lnTo>
                    <a:pt x="438" y="447"/>
                  </a:lnTo>
                  <a:lnTo>
                    <a:pt x="438" y="547"/>
                  </a:lnTo>
                  <a:lnTo>
                    <a:pt x="400" y="547"/>
                  </a:lnTo>
                  <a:lnTo>
                    <a:pt x="400" y="442"/>
                  </a:lnTo>
                  <a:lnTo>
                    <a:pt x="400" y="442"/>
                  </a:lnTo>
                  <a:lnTo>
                    <a:pt x="400" y="435"/>
                  </a:lnTo>
                  <a:lnTo>
                    <a:pt x="398" y="428"/>
                  </a:lnTo>
                  <a:lnTo>
                    <a:pt x="394" y="422"/>
                  </a:lnTo>
                  <a:lnTo>
                    <a:pt x="389" y="416"/>
                  </a:lnTo>
                  <a:lnTo>
                    <a:pt x="384" y="412"/>
                  </a:lnTo>
                  <a:lnTo>
                    <a:pt x="379" y="408"/>
                  </a:lnTo>
                  <a:lnTo>
                    <a:pt x="371" y="406"/>
                  </a:lnTo>
                  <a:lnTo>
                    <a:pt x="364" y="405"/>
                  </a:lnTo>
                  <a:lnTo>
                    <a:pt x="364" y="405"/>
                  </a:lnTo>
                  <a:lnTo>
                    <a:pt x="357" y="406"/>
                  </a:lnTo>
                  <a:lnTo>
                    <a:pt x="350" y="408"/>
                  </a:lnTo>
                  <a:lnTo>
                    <a:pt x="344" y="412"/>
                  </a:lnTo>
                  <a:lnTo>
                    <a:pt x="339" y="416"/>
                  </a:lnTo>
                  <a:lnTo>
                    <a:pt x="334" y="422"/>
                  </a:lnTo>
                  <a:lnTo>
                    <a:pt x="331" y="428"/>
                  </a:lnTo>
                  <a:lnTo>
                    <a:pt x="328" y="435"/>
                  </a:lnTo>
                  <a:lnTo>
                    <a:pt x="328" y="442"/>
                  </a:lnTo>
                  <a:lnTo>
                    <a:pt x="328" y="547"/>
                  </a:lnTo>
                  <a:lnTo>
                    <a:pt x="183" y="547"/>
                  </a:lnTo>
                  <a:lnTo>
                    <a:pt x="183" y="442"/>
                  </a:lnTo>
                  <a:lnTo>
                    <a:pt x="183" y="442"/>
                  </a:lnTo>
                  <a:lnTo>
                    <a:pt x="183" y="435"/>
                  </a:lnTo>
                  <a:lnTo>
                    <a:pt x="180" y="428"/>
                  </a:lnTo>
                  <a:lnTo>
                    <a:pt x="177" y="422"/>
                  </a:lnTo>
                  <a:lnTo>
                    <a:pt x="172" y="416"/>
                  </a:lnTo>
                  <a:lnTo>
                    <a:pt x="167" y="412"/>
                  </a:lnTo>
                  <a:lnTo>
                    <a:pt x="161" y="408"/>
                  </a:lnTo>
                  <a:lnTo>
                    <a:pt x="154" y="406"/>
                  </a:lnTo>
                  <a:lnTo>
                    <a:pt x="147" y="405"/>
                  </a:lnTo>
                  <a:lnTo>
                    <a:pt x="147" y="405"/>
                  </a:lnTo>
                  <a:lnTo>
                    <a:pt x="140" y="406"/>
                  </a:lnTo>
                  <a:lnTo>
                    <a:pt x="133" y="408"/>
                  </a:lnTo>
                  <a:lnTo>
                    <a:pt x="127" y="412"/>
                  </a:lnTo>
                  <a:lnTo>
                    <a:pt x="122" y="416"/>
                  </a:lnTo>
                  <a:lnTo>
                    <a:pt x="117" y="422"/>
                  </a:lnTo>
                  <a:lnTo>
                    <a:pt x="113" y="428"/>
                  </a:lnTo>
                  <a:lnTo>
                    <a:pt x="111" y="435"/>
                  </a:lnTo>
                  <a:lnTo>
                    <a:pt x="111" y="442"/>
                  </a:lnTo>
                  <a:lnTo>
                    <a:pt x="111" y="547"/>
                  </a:lnTo>
                  <a:lnTo>
                    <a:pt x="73" y="547"/>
                  </a:lnTo>
                  <a:lnTo>
                    <a:pt x="73" y="447"/>
                  </a:lnTo>
                  <a:close/>
                  <a:moveTo>
                    <a:pt x="73" y="447"/>
                  </a:moveTo>
                  <a:lnTo>
                    <a:pt x="7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Line 192"/>
            <p:cNvSpPr>
              <a:spLocks noChangeShapeType="1"/>
            </p:cNvSpPr>
            <p:nvPr/>
          </p:nvSpPr>
          <p:spPr bwMode="auto">
            <a:xfrm>
              <a:off x="18108613" y="-11874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8" name="Group 227"/>
          <p:cNvGrpSpPr/>
          <p:nvPr/>
        </p:nvGrpSpPr>
        <p:grpSpPr>
          <a:xfrm>
            <a:off x="1795445" y="3194669"/>
            <a:ext cx="813626" cy="544863"/>
            <a:chOff x="16992600" y="-6013450"/>
            <a:chExt cx="1936751" cy="1296987"/>
          </a:xfrm>
          <a:solidFill>
            <a:schemeClr val="accent2"/>
          </a:solidFill>
        </p:grpSpPr>
        <p:sp>
          <p:nvSpPr>
            <p:cNvPr id="229" name="Freeform 66"/>
            <p:cNvSpPr>
              <a:spLocks noEditPoints="1"/>
            </p:cNvSpPr>
            <p:nvPr/>
          </p:nvSpPr>
          <p:spPr bwMode="auto">
            <a:xfrm>
              <a:off x="18729325" y="-5981700"/>
              <a:ext cx="147638" cy="150812"/>
            </a:xfrm>
            <a:custGeom>
              <a:avLst/>
              <a:gdLst>
                <a:gd name="T0" fmla="*/ 11 w 186"/>
                <a:gd name="T1" fmla="*/ 128 h 189"/>
                <a:gd name="T2" fmla="*/ 11 w 186"/>
                <a:gd name="T3" fmla="*/ 128 h 189"/>
                <a:gd name="T4" fmla="*/ 6 w 186"/>
                <a:gd name="T5" fmla="*/ 134 h 189"/>
                <a:gd name="T6" fmla="*/ 2 w 186"/>
                <a:gd name="T7" fmla="*/ 140 h 189"/>
                <a:gd name="T8" fmla="*/ 1 w 186"/>
                <a:gd name="T9" fmla="*/ 147 h 189"/>
                <a:gd name="T10" fmla="*/ 0 w 186"/>
                <a:gd name="T11" fmla="*/ 153 h 189"/>
                <a:gd name="T12" fmla="*/ 1 w 186"/>
                <a:gd name="T13" fmla="*/ 160 h 189"/>
                <a:gd name="T14" fmla="*/ 4 w 186"/>
                <a:gd name="T15" fmla="*/ 168 h 189"/>
                <a:gd name="T16" fmla="*/ 6 w 186"/>
                <a:gd name="T17" fmla="*/ 173 h 189"/>
                <a:gd name="T18" fmla="*/ 11 w 186"/>
                <a:gd name="T19" fmla="*/ 179 h 189"/>
                <a:gd name="T20" fmla="*/ 11 w 186"/>
                <a:gd name="T21" fmla="*/ 179 h 189"/>
                <a:gd name="T22" fmla="*/ 17 w 186"/>
                <a:gd name="T23" fmla="*/ 183 h 189"/>
                <a:gd name="T24" fmla="*/ 23 w 186"/>
                <a:gd name="T25" fmla="*/ 187 h 189"/>
                <a:gd name="T26" fmla="*/ 30 w 186"/>
                <a:gd name="T27" fmla="*/ 189 h 189"/>
                <a:gd name="T28" fmla="*/ 37 w 186"/>
                <a:gd name="T29" fmla="*/ 189 h 189"/>
                <a:gd name="T30" fmla="*/ 43 w 186"/>
                <a:gd name="T31" fmla="*/ 188 h 189"/>
                <a:gd name="T32" fmla="*/ 50 w 186"/>
                <a:gd name="T33" fmla="*/ 187 h 189"/>
                <a:gd name="T34" fmla="*/ 56 w 186"/>
                <a:gd name="T35" fmla="*/ 183 h 189"/>
                <a:gd name="T36" fmla="*/ 62 w 186"/>
                <a:gd name="T37" fmla="*/ 178 h 189"/>
                <a:gd name="T38" fmla="*/ 177 w 186"/>
                <a:gd name="T39" fmla="*/ 60 h 189"/>
                <a:gd name="T40" fmla="*/ 177 w 186"/>
                <a:gd name="T41" fmla="*/ 60 h 189"/>
                <a:gd name="T42" fmla="*/ 180 w 186"/>
                <a:gd name="T43" fmla="*/ 55 h 189"/>
                <a:gd name="T44" fmla="*/ 184 w 186"/>
                <a:gd name="T45" fmla="*/ 48 h 189"/>
                <a:gd name="T46" fmla="*/ 186 w 186"/>
                <a:gd name="T47" fmla="*/ 42 h 189"/>
                <a:gd name="T48" fmla="*/ 186 w 186"/>
                <a:gd name="T49" fmla="*/ 35 h 189"/>
                <a:gd name="T50" fmla="*/ 185 w 186"/>
                <a:gd name="T51" fmla="*/ 28 h 189"/>
                <a:gd name="T52" fmla="*/ 184 w 186"/>
                <a:gd name="T53" fmla="*/ 22 h 189"/>
                <a:gd name="T54" fmla="*/ 180 w 186"/>
                <a:gd name="T55" fmla="*/ 16 h 189"/>
                <a:gd name="T56" fmla="*/ 175 w 186"/>
                <a:gd name="T57" fmla="*/ 10 h 189"/>
                <a:gd name="T58" fmla="*/ 175 w 186"/>
                <a:gd name="T59" fmla="*/ 10 h 189"/>
                <a:gd name="T60" fmla="*/ 169 w 186"/>
                <a:gd name="T61" fmla="*/ 5 h 189"/>
                <a:gd name="T62" fmla="*/ 164 w 186"/>
                <a:gd name="T63" fmla="*/ 3 h 189"/>
                <a:gd name="T64" fmla="*/ 158 w 186"/>
                <a:gd name="T65" fmla="*/ 0 h 189"/>
                <a:gd name="T66" fmla="*/ 150 w 186"/>
                <a:gd name="T67" fmla="*/ 0 h 189"/>
                <a:gd name="T68" fmla="*/ 143 w 186"/>
                <a:gd name="T69" fmla="*/ 0 h 189"/>
                <a:gd name="T70" fmla="*/ 137 w 186"/>
                <a:gd name="T71" fmla="*/ 3 h 189"/>
                <a:gd name="T72" fmla="*/ 130 w 186"/>
                <a:gd name="T73" fmla="*/ 6 h 189"/>
                <a:gd name="T74" fmla="*/ 125 w 186"/>
                <a:gd name="T75" fmla="*/ 11 h 189"/>
                <a:gd name="T76" fmla="*/ 11 w 186"/>
                <a:gd name="T77" fmla="*/ 128 h 189"/>
                <a:gd name="T78" fmla="*/ 11 w 186"/>
                <a:gd name="T79" fmla="*/ 128 h 189"/>
                <a:gd name="T80" fmla="*/ 11 w 186"/>
                <a:gd name="T81"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6" h="189">
                  <a:moveTo>
                    <a:pt x="11" y="128"/>
                  </a:moveTo>
                  <a:lnTo>
                    <a:pt x="11" y="128"/>
                  </a:lnTo>
                  <a:lnTo>
                    <a:pt x="6" y="134"/>
                  </a:lnTo>
                  <a:lnTo>
                    <a:pt x="2" y="140"/>
                  </a:lnTo>
                  <a:lnTo>
                    <a:pt x="1" y="147"/>
                  </a:lnTo>
                  <a:lnTo>
                    <a:pt x="0" y="153"/>
                  </a:lnTo>
                  <a:lnTo>
                    <a:pt x="1" y="160"/>
                  </a:lnTo>
                  <a:lnTo>
                    <a:pt x="4" y="168"/>
                  </a:lnTo>
                  <a:lnTo>
                    <a:pt x="6" y="173"/>
                  </a:lnTo>
                  <a:lnTo>
                    <a:pt x="11" y="179"/>
                  </a:lnTo>
                  <a:lnTo>
                    <a:pt x="11" y="179"/>
                  </a:lnTo>
                  <a:lnTo>
                    <a:pt x="17" y="183"/>
                  </a:lnTo>
                  <a:lnTo>
                    <a:pt x="23" y="187"/>
                  </a:lnTo>
                  <a:lnTo>
                    <a:pt x="30" y="189"/>
                  </a:lnTo>
                  <a:lnTo>
                    <a:pt x="37" y="189"/>
                  </a:lnTo>
                  <a:lnTo>
                    <a:pt x="43" y="188"/>
                  </a:lnTo>
                  <a:lnTo>
                    <a:pt x="50" y="187"/>
                  </a:lnTo>
                  <a:lnTo>
                    <a:pt x="56" y="183"/>
                  </a:lnTo>
                  <a:lnTo>
                    <a:pt x="62" y="178"/>
                  </a:lnTo>
                  <a:lnTo>
                    <a:pt x="177" y="60"/>
                  </a:lnTo>
                  <a:lnTo>
                    <a:pt x="177" y="60"/>
                  </a:lnTo>
                  <a:lnTo>
                    <a:pt x="180" y="55"/>
                  </a:lnTo>
                  <a:lnTo>
                    <a:pt x="184" y="48"/>
                  </a:lnTo>
                  <a:lnTo>
                    <a:pt x="186" y="42"/>
                  </a:lnTo>
                  <a:lnTo>
                    <a:pt x="186" y="35"/>
                  </a:lnTo>
                  <a:lnTo>
                    <a:pt x="185" y="28"/>
                  </a:lnTo>
                  <a:lnTo>
                    <a:pt x="184" y="22"/>
                  </a:lnTo>
                  <a:lnTo>
                    <a:pt x="180" y="16"/>
                  </a:lnTo>
                  <a:lnTo>
                    <a:pt x="175" y="10"/>
                  </a:lnTo>
                  <a:lnTo>
                    <a:pt x="175" y="10"/>
                  </a:lnTo>
                  <a:lnTo>
                    <a:pt x="169" y="5"/>
                  </a:lnTo>
                  <a:lnTo>
                    <a:pt x="164" y="3"/>
                  </a:lnTo>
                  <a:lnTo>
                    <a:pt x="158" y="0"/>
                  </a:lnTo>
                  <a:lnTo>
                    <a:pt x="150" y="0"/>
                  </a:lnTo>
                  <a:lnTo>
                    <a:pt x="143" y="0"/>
                  </a:lnTo>
                  <a:lnTo>
                    <a:pt x="137" y="3"/>
                  </a:lnTo>
                  <a:lnTo>
                    <a:pt x="130" y="6"/>
                  </a:lnTo>
                  <a:lnTo>
                    <a:pt x="125" y="11"/>
                  </a:lnTo>
                  <a:lnTo>
                    <a:pt x="11" y="128"/>
                  </a:lnTo>
                  <a:close/>
                  <a:moveTo>
                    <a:pt x="11" y="128"/>
                  </a:moveTo>
                  <a:lnTo>
                    <a:pt x="11"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67"/>
            <p:cNvSpPr>
              <a:spLocks/>
            </p:cNvSpPr>
            <p:nvPr/>
          </p:nvSpPr>
          <p:spPr bwMode="auto">
            <a:xfrm>
              <a:off x="18729325" y="-5981700"/>
              <a:ext cx="147638" cy="150812"/>
            </a:xfrm>
            <a:custGeom>
              <a:avLst/>
              <a:gdLst>
                <a:gd name="T0" fmla="*/ 11 w 186"/>
                <a:gd name="T1" fmla="*/ 128 h 189"/>
                <a:gd name="T2" fmla="*/ 11 w 186"/>
                <a:gd name="T3" fmla="*/ 128 h 189"/>
                <a:gd name="T4" fmla="*/ 6 w 186"/>
                <a:gd name="T5" fmla="*/ 134 h 189"/>
                <a:gd name="T6" fmla="*/ 2 w 186"/>
                <a:gd name="T7" fmla="*/ 140 h 189"/>
                <a:gd name="T8" fmla="*/ 1 w 186"/>
                <a:gd name="T9" fmla="*/ 147 h 189"/>
                <a:gd name="T10" fmla="*/ 0 w 186"/>
                <a:gd name="T11" fmla="*/ 153 h 189"/>
                <a:gd name="T12" fmla="*/ 1 w 186"/>
                <a:gd name="T13" fmla="*/ 160 h 189"/>
                <a:gd name="T14" fmla="*/ 4 w 186"/>
                <a:gd name="T15" fmla="*/ 168 h 189"/>
                <a:gd name="T16" fmla="*/ 6 w 186"/>
                <a:gd name="T17" fmla="*/ 173 h 189"/>
                <a:gd name="T18" fmla="*/ 11 w 186"/>
                <a:gd name="T19" fmla="*/ 179 h 189"/>
                <a:gd name="T20" fmla="*/ 11 w 186"/>
                <a:gd name="T21" fmla="*/ 179 h 189"/>
                <a:gd name="T22" fmla="*/ 17 w 186"/>
                <a:gd name="T23" fmla="*/ 183 h 189"/>
                <a:gd name="T24" fmla="*/ 23 w 186"/>
                <a:gd name="T25" fmla="*/ 187 h 189"/>
                <a:gd name="T26" fmla="*/ 30 w 186"/>
                <a:gd name="T27" fmla="*/ 189 h 189"/>
                <a:gd name="T28" fmla="*/ 37 w 186"/>
                <a:gd name="T29" fmla="*/ 189 h 189"/>
                <a:gd name="T30" fmla="*/ 43 w 186"/>
                <a:gd name="T31" fmla="*/ 188 h 189"/>
                <a:gd name="T32" fmla="*/ 50 w 186"/>
                <a:gd name="T33" fmla="*/ 187 h 189"/>
                <a:gd name="T34" fmla="*/ 56 w 186"/>
                <a:gd name="T35" fmla="*/ 183 h 189"/>
                <a:gd name="T36" fmla="*/ 62 w 186"/>
                <a:gd name="T37" fmla="*/ 178 h 189"/>
                <a:gd name="T38" fmla="*/ 177 w 186"/>
                <a:gd name="T39" fmla="*/ 60 h 189"/>
                <a:gd name="T40" fmla="*/ 177 w 186"/>
                <a:gd name="T41" fmla="*/ 60 h 189"/>
                <a:gd name="T42" fmla="*/ 180 w 186"/>
                <a:gd name="T43" fmla="*/ 55 h 189"/>
                <a:gd name="T44" fmla="*/ 184 w 186"/>
                <a:gd name="T45" fmla="*/ 48 h 189"/>
                <a:gd name="T46" fmla="*/ 186 w 186"/>
                <a:gd name="T47" fmla="*/ 42 h 189"/>
                <a:gd name="T48" fmla="*/ 186 w 186"/>
                <a:gd name="T49" fmla="*/ 35 h 189"/>
                <a:gd name="T50" fmla="*/ 185 w 186"/>
                <a:gd name="T51" fmla="*/ 28 h 189"/>
                <a:gd name="T52" fmla="*/ 184 w 186"/>
                <a:gd name="T53" fmla="*/ 22 h 189"/>
                <a:gd name="T54" fmla="*/ 180 w 186"/>
                <a:gd name="T55" fmla="*/ 16 h 189"/>
                <a:gd name="T56" fmla="*/ 175 w 186"/>
                <a:gd name="T57" fmla="*/ 10 h 189"/>
                <a:gd name="T58" fmla="*/ 175 w 186"/>
                <a:gd name="T59" fmla="*/ 10 h 189"/>
                <a:gd name="T60" fmla="*/ 169 w 186"/>
                <a:gd name="T61" fmla="*/ 5 h 189"/>
                <a:gd name="T62" fmla="*/ 164 w 186"/>
                <a:gd name="T63" fmla="*/ 3 h 189"/>
                <a:gd name="T64" fmla="*/ 158 w 186"/>
                <a:gd name="T65" fmla="*/ 0 h 189"/>
                <a:gd name="T66" fmla="*/ 150 w 186"/>
                <a:gd name="T67" fmla="*/ 0 h 189"/>
                <a:gd name="T68" fmla="*/ 143 w 186"/>
                <a:gd name="T69" fmla="*/ 0 h 189"/>
                <a:gd name="T70" fmla="*/ 137 w 186"/>
                <a:gd name="T71" fmla="*/ 3 h 189"/>
                <a:gd name="T72" fmla="*/ 130 w 186"/>
                <a:gd name="T73" fmla="*/ 6 h 189"/>
                <a:gd name="T74" fmla="*/ 125 w 186"/>
                <a:gd name="T75" fmla="*/ 11 h 189"/>
                <a:gd name="T76" fmla="*/ 11 w 186"/>
                <a:gd name="T7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89">
                  <a:moveTo>
                    <a:pt x="11" y="128"/>
                  </a:moveTo>
                  <a:lnTo>
                    <a:pt x="11" y="128"/>
                  </a:lnTo>
                  <a:lnTo>
                    <a:pt x="6" y="134"/>
                  </a:lnTo>
                  <a:lnTo>
                    <a:pt x="2" y="140"/>
                  </a:lnTo>
                  <a:lnTo>
                    <a:pt x="1" y="147"/>
                  </a:lnTo>
                  <a:lnTo>
                    <a:pt x="0" y="153"/>
                  </a:lnTo>
                  <a:lnTo>
                    <a:pt x="1" y="160"/>
                  </a:lnTo>
                  <a:lnTo>
                    <a:pt x="4" y="168"/>
                  </a:lnTo>
                  <a:lnTo>
                    <a:pt x="6" y="173"/>
                  </a:lnTo>
                  <a:lnTo>
                    <a:pt x="11" y="179"/>
                  </a:lnTo>
                  <a:lnTo>
                    <a:pt x="11" y="179"/>
                  </a:lnTo>
                  <a:lnTo>
                    <a:pt x="17" y="183"/>
                  </a:lnTo>
                  <a:lnTo>
                    <a:pt x="23" y="187"/>
                  </a:lnTo>
                  <a:lnTo>
                    <a:pt x="30" y="189"/>
                  </a:lnTo>
                  <a:lnTo>
                    <a:pt x="37" y="189"/>
                  </a:lnTo>
                  <a:lnTo>
                    <a:pt x="43" y="188"/>
                  </a:lnTo>
                  <a:lnTo>
                    <a:pt x="50" y="187"/>
                  </a:lnTo>
                  <a:lnTo>
                    <a:pt x="56" y="183"/>
                  </a:lnTo>
                  <a:lnTo>
                    <a:pt x="62" y="178"/>
                  </a:lnTo>
                  <a:lnTo>
                    <a:pt x="177" y="60"/>
                  </a:lnTo>
                  <a:lnTo>
                    <a:pt x="177" y="60"/>
                  </a:lnTo>
                  <a:lnTo>
                    <a:pt x="180" y="55"/>
                  </a:lnTo>
                  <a:lnTo>
                    <a:pt x="184" y="48"/>
                  </a:lnTo>
                  <a:lnTo>
                    <a:pt x="186" y="42"/>
                  </a:lnTo>
                  <a:lnTo>
                    <a:pt x="186" y="35"/>
                  </a:lnTo>
                  <a:lnTo>
                    <a:pt x="185" y="28"/>
                  </a:lnTo>
                  <a:lnTo>
                    <a:pt x="184" y="22"/>
                  </a:lnTo>
                  <a:lnTo>
                    <a:pt x="180" y="16"/>
                  </a:lnTo>
                  <a:lnTo>
                    <a:pt x="175" y="10"/>
                  </a:lnTo>
                  <a:lnTo>
                    <a:pt x="175" y="10"/>
                  </a:lnTo>
                  <a:lnTo>
                    <a:pt x="169" y="5"/>
                  </a:lnTo>
                  <a:lnTo>
                    <a:pt x="164" y="3"/>
                  </a:lnTo>
                  <a:lnTo>
                    <a:pt x="158" y="0"/>
                  </a:lnTo>
                  <a:lnTo>
                    <a:pt x="150" y="0"/>
                  </a:lnTo>
                  <a:lnTo>
                    <a:pt x="143" y="0"/>
                  </a:lnTo>
                  <a:lnTo>
                    <a:pt x="137" y="3"/>
                  </a:lnTo>
                  <a:lnTo>
                    <a:pt x="130" y="6"/>
                  </a:lnTo>
                  <a:lnTo>
                    <a:pt x="125" y="11"/>
                  </a:lnTo>
                  <a:lnTo>
                    <a:pt x="11" y="12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Line 68"/>
            <p:cNvSpPr>
              <a:spLocks noChangeShapeType="1"/>
            </p:cNvSpPr>
            <p:nvPr/>
          </p:nvSpPr>
          <p:spPr bwMode="auto">
            <a:xfrm>
              <a:off x="18737263" y="-58801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69"/>
            <p:cNvSpPr>
              <a:spLocks noEditPoints="1"/>
            </p:cNvSpPr>
            <p:nvPr/>
          </p:nvSpPr>
          <p:spPr bwMode="auto">
            <a:xfrm>
              <a:off x="18729325" y="-5399088"/>
              <a:ext cx="147638" cy="150812"/>
            </a:xfrm>
            <a:custGeom>
              <a:avLst/>
              <a:gdLst>
                <a:gd name="T0" fmla="*/ 175 w 186"/>
                <a:gd name="T1" fmla="*/ 180 h 190"/>
                <a:gd name="T2" fmla="*/ 175 w 186"/>
                <a:gd name="T3" fmla="*/ 180 h 190"/>
                <a:gd name="T4" fmla="*/ 180 w 186"/>
                <a:gd name="T5" fmla="*/ 175 h 190"/>
                <a:gd name="T6" fmla="*/ 184 w 186"/>
                <a:gd name="T7" fmla="*/ 169 h 190"/>
                <a:gd name="T8" fmla="*/ 185 w 186"/>
                <a:gd name="T9" fmla="*/ 162 h 190"/>
                <a:gd name="T10" fmla="*/ 186 w 186"/>
                <a:gd name="T11" fmla="*/ 155 h 190"/>
                <a:gd name="T12" fmla="*/ 186 w 186"/>
                <a:gd name="T13" fmla="*/ 149 h 190"/>
                <a:gd name="T14" fmla="*/ 184 w 186"/>
                <a:gd name="T15" fmla="*/ 141 h 190"/>
                <a:gd name="T16" fmla="*/ 180 w 186"/>
                <a:gd name="T17" fmla="*/ 135 h 190"/>
                <a:gd name="T18" fmla="*/ 177 w 186"/>
                <a:gd name="T19" fmla="*/ 129 h 190"/>
                <a:gd name="T20" fmla="*/ 62 w 186"/>
                <a:gd name="T21" fmla="*/ 11 h 190"/>
                <a:gd name="T22" fmla="*/ 62 w 186"/>
                <a:gd name="T23" fmla="*/ 11 h 190"/>
                <a:gd name="T24" fmla="*/ 56 w 186"/>
                <a:gd name="T25" fmla="*/ 8 h 190"/>
                <a:gd name="T26" fmla="*/ 50 w 186"/>
                <a:gd name="T27" fmla="*/ 4 h 190"/>
                <a:gd name="T28" fmla="*/ 43 w 186"/>
                <a:gd name="T29" fmla="*/ 2 h 190"/>
                <a:gd name="T30" fmla="*/ 37 w 186"/>
                <a:gd name="T31" fmla="*/ 0 h 190"/>
                <a:gd name="T32" fmla="*/ 30 w 186"/>
                <a:gd name="T33" fmla="*/ 2 h 190"/>
                <a:gd name="T34" fmla="*/ 23 w 186"/>
                <a:gd name="T35" fmla="*/ 3 h 190"/>
                <a:gd name="T36" fmla="*/ 17 w 186"/>
                <a:gd name="T37" fmla="*/ 6 h 190"/>
                <a:gd name="T38" fmla="*/ 11 w 186"/>
                <a:gd name="T39" fmla="*/ 11 h 190"/>
                <a:gd name="T40" fmla="*/ 11 w 186"/>
                <a:gd name="T41" fmla="*/ 11 h 190"/>
                <a:gd name="T42" fmla="*/ 6 w 186"/>
                <a:gd name="T43" fmla="*/ 17 h 190"/>
                <a:gd name="T44" fmla="*/ 4 w 186"/>
                <a:gd name="T45" fmla="*/ 23 h 190"/>
                <a:gd name="T46" fmla="*/ 1 w 186"/>
                <a:gd name="T47" fmla="*/ 29 h 190"/>
                <a:gd name="T48" fmla="*/ 0 w 186"/>
                <a:gd name="T49" fmla="*/ 36 h 190"/>
                <a:gd name="T50" fmla="*/ 1 w 186"/>
                <a:gd name="T51" fmla="*/ 43 h 190"/>
                <a:gd name="T52" fmla="*/ 2 w 186"/>
                <a:gd name="T53" fmla="*/ 49 h 190"/>
                <a:gd name="T54" fmla="*/ 6 w 186"/>
                <a:gd name="T55" fmla="*/ 55 h 190"/>
                <a:gd name="T56" fmla="*/ 11 w 186"/>
                <a:gd name="T57" fmla="*/ 61 h 190"/>
                <a:gd name="T58" fmla="*/ 125 w 186"/>
                <a:gd name="T59" fmla="*/ 180 h 190"/>
                <a:gd name="T60" fmla="*/ 125 w 186"/>
                <a:gd name="T61" fmla="*/ 180 h 190"/>
                <a:gd name="T62" fmla="*/ 130 w 186"/>
                <a:gd name="T63" fmla="*/ 184 h 190"/>
                <a:gd name="T64" fmla="*/ 137 w 186"/>
                <a:gd name="T65" fmla="*/ 187 h 190"/>
                <a:gd name="T66" fmla="*/ 143 w 186"/>
                <a:gd name="T67" fmla="*/ 189 h 190"/>
                <a:gd name="T68" fmla="*/ 150 w 186"/>
                <a:gd name="T69" fmla="*/ 190 h 190"/>
                <a:gd name="T70" fmla="*/ 158 w 186"/>
                <a:gd name="T71" fmla="*/ 189 h 190"/>
                <a:gd name="T72" fmla="*/ 164 w 186"/>
                <a:gd name="T73" fmla="*/ 188 h 190"/>
                <a:gd name="T74" fmla="*/ 169 w 186"/>
                <a:gd name="T75" fmla="*/ 184 h 190"/>
                <a:gd name="T76" fmla="*/ 175 w 186"/>
                <a:gd name="T77" fmla="*/ 180 h 190"/>
                <a:gd name="T78" fmla="*/ 175 w 186"/>
                <a:gd name="T79" fmla="*/ 180 h 190"/>
                <a:gd name="T80" fmla="*/ 175 w 186"/>
                <a:gd name="T81" fmla="*/ 180 h 190"/>
                <a:gd name="T82" fmla="*/ 175 w 186"/>
                <a:gd name="T83" fmla="*/ 1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190">
                  <a:moveTo>
                    <a:pt x="175" y="180"/>
                  </a:moveTo>
                  <a:lnTo>
                    <a:pt x="175" y="180"/>
                  </a:lnTo>
                  <a:lnTo>
                    <a:pt x="180" y="175"/>
                  </a:lnTo>
                  <a:lnTo>
                    <a:pt x="184" y="169"/>
                  </a:lnTo>
                  <a:lnTo>
                    <a:pt x="185" y="162"/>
                  </a:lnTo>
                  <a:lnTo>
                    <a:pt x="186" y="155"/>
                  </a:lnTo>
                  <a:lnTo>
                    <a:pt x="186" y="149"/>
                  </a:lnTo>
                  <a:lnTo>
                    <a:pt x="184" y="141"/>
                  </a:lnTo>
                  <a:lnTo>
                    <a:pt x="180" y="135"/>
                  </a:lnTo>
                  <a:lnTo>
                    <a:pt x="177" y="129"/>
                  </a:lnTo>
                  <a:lnTo>
                    <a:pt x="62" y="11"/>
                  </a:lnTo>
                  <a:lnTo>
                    <a:pt x="62" y="11"/>
                  </a:lnTo>
                  <a:lnTo>
                    <a:pt x="56" y="8"/>
                  </a:lnTo>
                  <a:lnTo>
                    <a:pt x="50" y="4"/>
                  </a:lnTo>
                  <a:lnTo>
                    <a:pt x="43" y="2"/>
                  </a:lnTo>
                  <a:lnTo>
                    <a:pt x="37" y="0"/>
                  </a:lnTo>
                  <a:lnTo>
                    <a:pt x="30" y="2"/>
                  </a:lnTo>
                  <a:lnTo>
                    <a:pt x="23" y="3"/>
                  </a:lnTo>
                  <a:lnTo>
                    <a:pt x="17" y="6"/>
                  </a:lnTo>
                  <a:lnTo>
                    <a:pt x="11" y="11"/>
                  </a:lnTo>
                  <a:lnTo>
                    <a:pt x="11" y="11"/>
                  </a:lnTo>
                  <a:lnTo>
                    <a:pt x="6" y="17"/>
                  </a:lnTo>
                  <a:lnTo>
                    <a:pt x="4" y="23"/>
                  </a:lnTo>
                  <a:lnTo>
                    <a:pt x="1" y="29"/>
                  </a:lnTo>
                  <a:lnTo>
                    <a:pt x="0" y="36"/>
                  </a:lnTo>
                  <a:lnTo>
                    <a:pt x="1" y="43"/>
                  </a:lnTo>
                  <a:lnTo>
                    <a:pt x="2" y="49"/>
                  </a:lnTo>
                  <a:lnTo>
                    <a:pt x="6" y="55"/>
                  </a:lnTo>
                  <a:lnTo>
                    <a:pt x="11" y="61"/>
                  </a:lnTo>
                  <a:lnTo>
                    <a:pt x="125" y="180"/>
                  </a:lnTo>
                  <a:lnTo>
                    <a:pt x="125" y="180"/>
                  </a:lnTo>
                  <a:lnTo>
                    <a:pt x="130" y="184"/>
                  </a:lnTo>
                  <a:lnTo>
                    <a:pt x="137" y="187"/>
                  </a:lnTo>
                  <a:lnTo>
                    <a:pt x="143" y="189"/>
                  </a:lnTo>
                  <a:lnTo>
                    <a:pt x="150" y="190"/>
                  </a:lnTo>
                  <a:lnTo>
                    <a:pt x="158" y="189"/>
                  </a:lnTo>
                  <a:lnTo>
                    <a:pt x="164" y="188"/>
                  </a:lnTo>
                  <a:lnTo>
                    <a:pt x="169" y="184"/>
                  </a:lnTo>
                  <a:lnTo>
                    <a:pt x="175" y="180"/>
                  </a:lnTo>
                  <a:lnTo>
                    <a:pt x="175" y="180"/>
                  </a:lnTo>
                  <a:close/>
                  <a:moveTo>
                    <a:pt x="175" y="180"/>
                  </a:moveTo>
                  <a:lnTo>
                    <a:pt x="175"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70"/>
            <p:cNvSpPr>
              <a:spLocks/>
            </p:cNvSpPr>
            <p:nvPr/>
          </p:nvSpPr>
          <p:spPr bwMode="auto">
            <a:xfrm>
              <a:off x="18729325" y="-5399088"/>
              <a:ext cx="147638" cy="150812"/>
            </a:xfrm>
            <a:custGeom>
              <a:avLst/>
              <a:gdLst>
                <a:gd name="T0" fmla="*/ 175 w 186"/>
                <a:gd name="T1" fmla="*/ 180 h 190"/>
                <a:gd name="T2" fmla="*/ 175 w 186"/>
                <a:gd name="T3" fmla="*/ 180 h 190"/>
                <a:gd name="T4" fmla="*/ 180 w 186"/>
                <a:gd name="T5" fmla="*/ 175 h 190"/>
                <a:gd name="T6" fmla="*/ 184 w 186"/>
                <a:gd name="T7" fmla="*/ 169 h 190"/>
                <a:gd name="T8" fmla="*/ 185 w 186"/>
                <a:gd name="T9" fmla="*/ 162 h 190"/>
                <a:gd name="T10" fmla="*/ 186 w 186"/>
                <a:gd name="T11" fmla="*/ 155 h 190"/>
                <a:gd name="T12" fmla="*/ 186 w 186"/>
                <a:gd name="T13" fmla="*/ 149 h 190"/>
                <a:gd name="T14" fmla="*/ 184 w 186"/>
                <a:gd name="T15" fmla="*/ 141 h 190"/>
                <a:gd name="T16" fmla="*/ 180 w 186"/>
                <a:gd name="T17" fmla="*/ 135 h 190"/>
                <a:gd name="T18" fmla="*/ 177 w 186"/>
                <a:gd name="T19" fmla="*/ 129 h 190"/>
                <a:gd name="T20" fmla="*/ 62 w 186"/>
                <a:gd name="T21" fmla="*/ 11 h 190"/>
                <a:gd name="T22" fmla="*/ 62 w 186"/>
                <a:gd name="T23" fmla="*/ 11 h 190"/>
                <a:gd name="T24" fmla="*/ 56 w 186"/>
                <a:gd name="T25" fmla="*/ 8 h 190"/>
                <a:gd name="T26" fmla="*/ 50 w 186"/>
                <a:gd name="T27" fmla="*/ 4 h 190"/>
                <a:gd name="T28" fmla="*/ 43 w 186"/>
                <a:gd name="T29" fmla="*/ 2 h 190"/>
                <a:gd name="T30" fmla="*/ 37 w 186"/>
                <a:gd name="T31" fmla="*/ 0 h 190"/>
                <a:gd name="T32" fmla="*/ 30 w 186"/>
                <a:gd name="T33" fmla="*/ 2 h 190"/>
                <a:gd name="T34" fmla="*/ 23 w 186"/>
                <a:gd name="T35" fmla="*/ 3 h 190"/>
                <a:gd name="T36" fmla="*/ 17 w 186"/>
                <a:gd name="T37" fmla="*/ 6 h 190"/>
                <a:gd name="T38" fmla="*/ 11 w 186"/>
                <a:gd name="T39" fmla="*/ 11 h 190"/>
                <a:gd name="T40" fmla="*/ 11 w 186"/>
                <a:gd name="T41" fmla="*/ 11 h 190"/>
                <a:gd name="T42" fmla="*/ 6 w 186"/>
                <a:gd name="T43" fmla="*/ 17 h 190"/>
                <a:gd name="T44" fmla="*/ 4 w 186"/>
                <a:gd name="T45" fmla="*/ 23 h 190"/>
                <a:gd name="T46" fmla="*/ 1 w 186"/>
                <a:gd name="T47" fmla="*/ 29 h 190"/>
                <a:gd name="T48" fmla="*/ 0 w 186"/>
                <a:gd name="T49" fmla="*/ 36 h 190"/>
                <a:gd name="T50" fmla="*/ 1 w 186"/>
                <a:gd name="T51" fmla="*/ 43 h 190"/>
                <a:gd name="T52" fmla="*/ 2 w 186"/>
                <a:gd name="T53" fmla="*/ 49 h 190"/>
                <a:gd name="T54" fmla="*/ 6 w 186"/>
                <a:gd name="T55" fmla="*/ 55 h 190"/>
                <a:gd name="T56" fmla="*/ 11 w 186"/>
                <a:gd name="T57" fmla="*/ 61 h 190"/>
                <a:gd name="T58" fmla="*/ 125 w 186"/>
                <a:gd name="T59" fmla="*/ 180 h 190"/>
                <a:gd name="T60" fmla="*/ 125 w 186"/>
                <a:gd name="T61" fmla="*/ 180 h 190"/>
                <a:gd name="T62" fmla="*/ 130 w 186"/>
                <a:gd name="T63" fmla="*/ 184 h 190"/>
                <a:gd name="T64" fmla="*/ 137 w 186"/>
                <a:gd name="T65" fmla="*/ 187 h 190"/>
                <a:gd name="T66" fmla="*/ 143 w 186"/>
                <a:gd name="T67" fmla="*/ 189 h 190"/>
                <a:gd name="T68" fmla="*/ 150 w 186"/>
                <a:gd name="T69" fmla="*/ 190 h 190"/>
                <a:gd name="T70" fmla="*/ 158 w 186"/>
                <a:gd name="T71" fmla="*/ 189 h 190"/>
                <a:gd name="T72" fmla="*/ 164 w 186"/>
                <a:gd name="T73" fmla="*/ 188 h 190"/>
                <a:gd name="T74" fmla="*/ 169 w 186"/>
                <a:gd name="T75" fmla="*/ 184 h 190"/>
                <a:gd name="T76" fmla="*/ 175 w 186"/>
                <a:gd name="T77" fmla="*/ 180 h 190"/>
                <a:gd name="T78" fmla="*/ 175 w 186"/>
                <a:gd name="T79" fmla="*/ 1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6" h="190">
                  <a:moveTo>
                    <a:pt x="175" y="180"/>
                  </a:moveTo>
                  <a:lnTo>
                    <a:pt x="175" y="180"/>
                  </a:lnTo>
                  <a:lnTo>
                    <a:pt x="180" y="175"/>
                  </a:lnTo>
                  <a:lnTo>
                    <a:pt x="184" y="169"/>
                  </a:lnTo>
                  <a:lnTo>
                    <a:pt x="185" y="162"/>
                  </a:lnTo>
                  <a:lnTo>
                    <a:pt x="186" y="155"/>
                  </a:lnTo>
                  <a:lnTo>
                    <a:pt x="186" y="149"/>
                  </a:lnTo>
                  <a:lnTo>
                    <a:pt x="184" y="141"/>
                  </a:lnTo>
                  <a:lnTo>
                    <a:pt x="180" y="135"/>
                  </a:lnTo>
                  <a:lnTo>
                    <a:pt x="177" y="129"/>
                  </a:lnTo>
                  <a:lnTo>
                    <a:pt x="62" y="11"/>
                  </a:lnTo>
                  <a:lnTo>
                    <a:pt x="62" y="11"/>
                  </a:lnTo>
                  <a:lnTo>
                    <a:pt x="56" y="8"/>
                  </a:lnTo>
                  <a:lnTo>
                    <a:pt x="50" y="4"/>
                  </a:lnTo>
                  <a:lnTo>
                    <a:pt x="43" y="2"/>
                  </a:lnTo>
                  <a:lnTo>
                    <a:pt x="37" y="0"/>
                  </a:lnTo>
                  <a:lnTo>
                    <a:pt x="30" y="2"/>
                  </a:lnTo>
                  <a:lnTo>
                    <a:pt x="23" y="3"/>
                  </a:lnTo>
                  <a:lnTo>
                    <a:pt x="17" y="6"/>
                  </a:lnTo>
                  <a:lnTo>
                    <a:pt x="11" y="11"/>
                  </a:lnTo>
                  <a:lnTo>
                    <a:pt x="11" y="11"/>
                  </a:lnTo>
                  <a:lnTo>
                    <a:pt x="6" y="17"/>
                  </a:lnTo>
                  <a:lnTo>
                    <a:pt x="4" y="23"/>
                  </a:lnTo>
                  <a:lnTo>
                    <a:pt x="1" y="29"/>
                  </a:lnTo>
                  <a:lnTo>
                    <a:pt x="0" y="36"/>
                  </a:lnTo>
                  <a:lnTo>
                    <a:pt x="1" y="43"/>
                  </a:lnTo>
                  <a:lnTo>
                    <a:pt x="2" y="49"/>
                  </a:lnTo>
                  <a:lnTo>
                    <a:pt x="6" y="55"/>
                  </a:lnTo>
                  <a:lnTo>
                    <a:pt x="11" y="61"/>
                  </a:lnTo>
                  <a:lnTo>
                    <a:pt x="125" y="180"/>
                  </a:lnTo>
                  <a:lnTo>
                    <a:pt x="125" y="180"/>
                  </a:lnTo>
                  <a:lnTo>
                    <a:pt x="130" y="184"/>
                  </a:lnTo>
                  <a:lnTo>
                    <a:pt x="137" y="187"/>
                  </a:lnTo>
                  <a:lnTo>
                    <a:pt x="143" y="189"/>
                  </a:lnTo>
                  <a:lnTo>
                    <a:pt x="150" y="190"/>
                  </a:lnTo>
                  <a:lnTo>
                    <a:pt x="158" y="189"/>
                  </a:lnTo>
                  <a:lnTo>
                    <a:pt x="164" y="188"/>
                  </a:lnTo>
                  <a:lnTo>
                    <a:pt x="169" y="184"/>
                  </a:lnTo>
                  <a:lnTo>
                    <a:pt x="175" y="180"/>
                  </a:lnTo>
                  <a:lnTo>
                    <a:pt x="175" y="1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Line 71"/>
            <p:cNvSpPr>
              <a:spLocks noChangeShapeType="1"/>
            </p:cNvSpPr>
            <p:nvPr/>
          </p:nvSpPr>
          <p:spPr bwMode="auto">
            <a:xfrm>
              <a:off x="18869025" y="-52578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72"/>
            <p:cNvSpPr>
              <a:spLocks noEditPoints="1"/>
            </p:cNvSpPr>
            <p:nvPr/>
          </p:nvSpPr>
          <p:spPr bwMode="auto">
            <a:xfrm>
              <a:off x="18781713" y="-5643563"/>
              <a:ext cx="147638" cy="57150"/>
            </a:xfrm>
            <a:custGeom>
              <a:avLst/>
              <a:gdLst>
                <a:gd name="T0" fmla="*/ 0 w 186"/>
                <a:gd name="T1" fmla="*/ 36 h 72"/>
                <a:gd name="T2" fmla="*/ 0 w 186"/>
                <a:gd name="T3" fmla="*/ 36 h 72"/>
                <a:gd name="T4" fmla="*/ 1 w 186"/>
                <a:gd name="T5" fmla="*/ 43 h 72"/>
                <a:gd name="T6" fmla="*/ 3 w 186"/>
                <a:gd name="T7" fmla="*/ 51 h 72"/>
                <a:gd name="T8" fmla="*/ 6 w 186"/>
                <a:gd name="T9" fmla="*/ 57 h 72"/>
                <a:gd name="T10" fmla="*/ 10 w 186"/>
                <a:gd name="T11" fmla="*/ 61 h 72"/>
                <a:gd name="T12" fmla="*/ 16 w 186"/>
                <a:gd name="T13" fmla="*/ 66 h 72"/>
                <a:gd name="T14" fmla="*/ 22 w 186"/>
                <a:gd name="T15" fmla="*/ 70 h 72"/>
                <a:gd name="T16" fmla="*/ 28 w 186"/>
                <a:gd name="T17" fmla="*/ 72 h 72"/>
                <a:gd name="T18" fmla="*/ 35 w 186"/>
                <a:gd name="T19" fmla="*/ 72 h 72"/>
                <a:gd name="T20" fmla="*/ 150 w 186"/>
                <a:gd name="T21" fmla="*/ 72 h 72"/>
                <a:gd name="T22" fmla="*/ 150 w 186"/>
                <a:gd name="T23" fmla="*/ 72 h 72"/>
                <a:gd name="T24" fmla="*/ 157 w 186"/>
                <a:gd name="T25" fmla="*/ 72 h 72"/>
                <a:gd name="T26" fmla="*/ 164 w 186"/>
                <a:gd name="T27" fmla="*/ 70 h 72"/>
                <a:gd name="T28" fmla="*/ 170 w 186"/>
                <a:gd name="T29" fmla="*/ 66 h 72"/>
                <a:gd name="T30" fmla="*/ 175 w 186"/>
                <a:gd name="T31" fmla="*/ 61 h 72"/>
                <a:gd name="T32" fmla="*/ 180 w 186"/>
                <a:gd name="T33" fmla="*/ 57 h 72"/>
                <a:gd name="T34" fmla="*/ 183 w 186"/>
                <a:gd name="T35" fmla="*/ 51 h 72"/>
                <a:gd name="T36" fmla="*/ 186 w 186"/>
                <a:gd name="T37" fmla="*/ 43 h 72"/>
                <a:gd name="T38" fmla="*/ 186 w 186"/>
                <a:gd name="T39" fmla="*/ 36 h 72"/>
                <a:gd name="T40" fmla="*/ 186 w 186"/>
                <a:gd name="T41" fmla="*/ 36 h 72"/>
                <a:gd name="T42" fmla="*/ 186 w 186"/>
                <a:gd name="T43" fmla="*/ 29 h 72"/>
                <a:gd name="T44" fmla="*/ 183 w 186"/>
                <a:gd name="T45" fmla="*/ 23 h 72"/>
                <a:gd name="T46" fmla="*/ 180 w 186"/>
                <a:gd name="T47" fmla="*/ 16 h 72"/>
                <a:gd name="T48" fmla="*/ 175 w 186"/>
                <a:gd name="T49" fmla="*/ 11 h 72"/>
                <a:gd name="T50" fmla="*/ 170 w 186"/>
                <a:gd name="T51" fmla="*/ 6 h 72"/>
                <a:gd name="T52" fmla="*/ 164 w 186"/>
                <a:gd name="T53" fmla="*/ 4 h 72"/>
                <a:gd name="T54" fmla="*/ 157 w 186"/>
                <a:gd name="T55" fmla="*/ 2 h 72"/>
                <a:gd name="T56" fmla="*/ 150 w 186"/>
                <a:gd name="T57" fmla="*/ 0 h 72"/>
                <a:gd name="T58" fmla="*/ 35 w 186"/>
                <a:gd name="T59" fmla="*/ 0 h 72"/>
                <a:gd name="T60" fmla="*/ 35 w 186"/>
                <a:gd name="T61" fmla="*/ 0 h 72"/>
                <a:gd name="T62" fmla="*/ 28 w 186"/>
                <a:gd name="T63" fmla="*/ 2 h 72"/>
                <a:gd name="T64" fmla="*/ 22 w 186"/>
                <a:gd name="T65" fmla="*/ 4 h 72"/>
                <a:gd name="T66" fmla="*/ 16 w 186"/>
                <a:gd name="T67" fmla="*/ 6 h 72"/>
                <a:gd name="T68" fmla="*/ 10 w 186"/>
                <a:gd name="T69" fmla="*/ 11 h 72"/>
                <a:gd name="T70" fmla="*/ 6 w 186"/>
                <a:gd name="T71" fmla="*/ 16 h 72"/>
                <a:gd name="T72" fmla="*/ 3 w 186"/>
                <a:gd name="T73" fmla="*/ 23 h 72"/>
                <a:gd name="T74" fmla="*/ 1 w 186"/>
                <a:gd name="T75" fmla="*/ 29 h 72"/>
                <a:gd name="T76" fmla="*/ 0 w 186"/>
                <a:gd name="T77" fmla="*/ 36 h 72"/>
                <a:gd name="T78" fmla="*/ 0 w 186"/>
                <a:gd name="T79" fmla="*/ 36 h 72"/>
                <a:gd name="T80" fmla="*/ 0 w 186"/>
                <a:gd name="T81" fmla="*/ 36 h 72"/>
                <a:gd name="T82" fmla="*/ 0 w 186"/>
                <a:gd name="T83"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72">
                  <a:moveTo>
                    <a:pt x="0" y="36"/>
                  </a:moveTo>
                  <a:lnTo>
                    <a:pt x="0" y="36"/>
                  </a:lnTo>
                  <a:lnTo>
                    <a:pt x="1" y="43"/>
                  </a:lnTo>
                  <a:lnTo>
                    <a:pt x="3" y="51"/>
                  </a:lnTo>
                  <a:lnTo>
                    <a:pt x="6" y="57"/>
                  </a:lnTo>
                  <a:lnTo>
                    <a:pt x="10" y="61"/>
                  </a:lnTo>
                  <a:lnTo>
                    <a:pt x="16" y="66"/>
                  </a:lnTo>
                  <a:lnTo>
                    <a:pt x="22" y="70"/>
                  </a:lnTo>
                  <a:lnTo>
                    <a:pt x="28" y="72"/>
                  </a:lnTo>
                  <a:lnTo>
                    <a:pt x="35" y="72"/>
                  </a:lnTo>
                  <a:lnTo>
                    <a:pt x="150" y="72"/>
                  </a:lnTo>
                  <a:lnTo>
                    <a:pt x="150" y="72"/>
                  </a:lnTo>
                  <a:lnTo>
                    <a:pt x="157" y="72"/>
                  </a:lnTo>
                  <a:lnTo>
                    <a:pt x="164" y="70"/>
                  </a:lnTo>
                  <a:lnTo>
                    <a:pt x="170" y="66"/>
                  </a:lnTo>
                  <a:lnTo>
                    <a:pt x="175" y="61"/>
                  </a:lnTo>
                  <a:lnTo>
                    <a:pt x="180" y="57"/>
                  </a:lnTo>
                  <a:lnTo>
                    <a:pt x="183" y="51"/>
                  </a:lnTo>
                  <a:lnTo>
                    <a:pt x="186" y="43"/>
                  </a:lnTo>
                  <a:lnTo>
                    <a:pt x="186" y="36"/>
                  </a:lnTo>
                  <a:lnTo>
                    <a:pt x="186" y="36"/>
                  </a:lnTo>
                  <a:lnTo>
                    <a:pt x="186" y="29"/>
                  </a:lnTo>
                  <a:lnTo>
                    <a:pt x="183" y="23"/>
                  </a:lnTo>
                  <a:lnTo>
                    <a:pt x="180" y="16"/>
                  </a:lnTo>
                  <a:lnTo>
                    <a:pt x="175" y="11"/>
                  </a:lnTo>
                  <a:lnTo>
                    <a:pt x="170" y="6"/>
                  </a:lnTo>
                  <a:lnTo>
                    <a:pt x="164" y="4"/>
                  </a:lnTo>
                  <a:lnTo>
                    <a:pt x="157" y="2"/>
                  </a:lnTo>
                  <a:lnTo>
                    <a:pt x="150" y="0"/>
                  </a:lnTo>
                  <a:lnTo>
                    <a:pt x="35" y="0"/>
                  </a:lnTo>
                  <a:lnTo>
                    <a:pt x="35" y="0"/>
                  </a:lnTo>
                  <a:lnTo>
                    <a:pt x="28" y="2"/>
                  </a:lnTo>
                  <a:lnTo>
                    <a:pt x="22" y="4"/>
                  </a:lnTo>
                  <a:lnTo>
                    <a:pt x="16" y="6"/>
                  </a:lnTo>
                  <a:lnTo>
                    <a:pt x="10" y="11"/>
                  </a:lnTo>
                  <a:lnTo>
                    <a:pt x="6" y="16"/>
                  </a:lnTo>
                  <a:lnTo>
                    <a:pt x="3" y="23"/>
                  </a:lnTo>
                  <a:lnTo>
                    <a:pt x="1" y="29"/>
                  </a:lnTo>
                  <a:lnTo>
                    <a:pt x="0" y="36"/>
                  </a:lnTo>
                  <a:lnTo>
                    <a:pt x="0" y="36"/>
                  </a:lnTo>
                  <a:close/>
                  <a:moveTo>
                    <a:pt x="0" y="36"/>
                  </a:move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73"/>
            <p:cNvSpPr>
              <a:spLocks/>
            </p:cNvSpPr>
            <p:nvPr/>
          </p:nvSpPr>
          <p:spPr bwMode="auto">
            <a:xfrm>
              <a:off x="18781713" y="-5643563"/>
              <a:ext cx="147638" cy="57150"/>
            </a:xfrm>
            <a:custGeom>
              <a:avLst/>
              <a:gdLst>
                <a:gd name="T0" fmla="*/ 0 w 186"/>
                <a:gd name="T1" fmla="*/ 36 h 72"/>
                <a:gd name="T2" fmla="*/ 0 w 186"/>
                <a:gd name="T3" fmla="*/ 36 h 72"/>
                <a:gd name="T4" fmla="*/ 1 w 186"/>
                <a:gd name="T5" fmla="*/ 43 h 72"/>
                <a:gd name="T6" fmla="*/ 3 w 186"/>
                <a:gd name="T7" fmla="*/ 51 h 72"/>
                <a:gd name="T8" fmla="*/ 6 w 186"/>
                <a:gd name="T9" fmla="*/ 57 h 72"/>
                <a:gd name="T10" fmla="*/ 10 w 186"/>
                <a:gd name="T11" fmla="*/ 61 h 72"/>
                <a:gd name="T12" fmla="*/ 16 w 186"/>
                <a:gd name="T13" fmla="*/ 66 h 72"/>
                <a:gd name="T14" fmla="*/ 22 w 186"/>
                <a:gd name="T15" fmla="*/ 70 h 72"/>
                <a:gd name="T16" fmla="*/ 28 w 186"/>
                <a:gd name="T17" fmla="*/ 72 h 72"/>
                <a:gd name="T18" fmla="*/ 35 w 186"/>
                <a:gd name="T19" fmla="*/ 72 h 72"/>
                <a:gd name="T20" fmla="*/ 150 w 186"/>
                <a:gd name="T21" fmla="*/ 72 h 72"/>
                <a:gd name="T22" fmla="*/ 150 w 186"/>
                <a:gd name="T23" fmla="*/ 72 h 72"/>
                <a:gd name="T24" fmla="*/ 157 w 186"/>
                <a:gd name="T25" fmla="*/ 72 h 72"/>
                <a:gd name="T26" fmla="*/ 164 w 186"/>
                <a:gd name="T27" fmla="*/ 70 h 72"/>
                <a:gd name="T28" fmla="*/ 170 w 186"/>
                <a:gd name="T29" fmla="*/ 66 h 72"/>
                <a:gd name="T30" fmla="*/ 175 w 186"/>
                <a:gd name="T31" fmla="*/ 61 h 72"/>
                <a:gd name="T32" fmla="*/ 180 w 186"/>
                <a:gd name="T33" fmla="*/ 57 h 72"/>
                <a:gd name="T34" fmla="*/ 183 w 186"/>
                <a:gd name="T35" fmla="*/ 51 h 72"/>
                <a:gd name="T36" fmla="*/ 186 w 186"/>
                <a:gd name="T37" fmla="*/ 43 h 72"/>
                <a:gd name="T38" fmla="*/ 186 w 186"/>
                <a:gd name="T39" fmla="*/ 36 h 72"/>
                <a:gd name="T40" fmla="*/ 186 w 186"/>
                <a:gd name="T41" fmla="*/ 36 h 72"/>
                <a:gd name="T42" fmla="*/ 186 w 186"/>
                <a:gd name="T43" fmla="*/ 29 h 72"/>
                <a:gd name="T44" fmla="*/ 183 w 186"/>
                <a:gd name="T45" fmla="*/ 23 h 72"/>
                <a:gd name="T46" fmla="*/ 180 w 186"/>
                <a:gd name="T47" fmla="*/ 16 h 72"/>
                <a:gd name="T48" fmla="*/ 175 w 186"/>
                <a:gd name="T49" fmla="*/ 11 h 72"/>
                <a:gd name="T50" fmla="*/ 170 w 186"/>
                <a:gd name="T51" fmla="*/ 6 h 72"/>
                <a:gd name="T52" fmla="*/ 164 w 186"/>
                <a:gd name="T53" fmla="*/ 4 h 72"/>
                <a:gd name="T54" fmla="*/ 157 w 186"/>
                <a:gd name="T55" fmla="*/ 2 h 72"/>
                <a:gd name="T56" fmla="*/ 150 w 186"/>
                <a:gd name="T57" fmla="*/ 0 h 72"/>
                <a:gd name="T58" fmla="*/ 35 w 186"/>
                <a:gd name="T59" fmla="*/ 0 h 72"/>
                <a:gd name="T60" fmla="*/ 35 w 186"/>
                <a:gd name="T61" fmla="*/ 0 h 72"/>
                <a:gd name="T62" fmla="*/ 28 w 186"/>
                <a:gd name="T63" fmla="*/ 2 h 72"/>
                <a:gd name="T64" fmla="*/ 22 w 186"/>
                <a:gd name="T65" fmla="*/ 4 h 72"/>
                <a:gd name="T66" fmla="*/ 16 w 186"/>
                <a:gd name="T67" fmla="*/ 6 h 72"/>
                <a:gd name="T68" fmla="*/ 10 w 186"/>
                <a:gd name="T69" fmla="*/ 11 h 72"/>
                <a:gd name="T70" fmla="*/ 6 w 186"/>
                <a:gd name="T71" fmla="*/ 16 h 72"/>
                <a:gd name="T72" fmla="*/ 3 w 186"/>
                <a:gd name="T73" fmla="*/ 23 h 72"/>
                <a:gd name="T74" fmla="*/ 1 w 186"/>
                <a:gd name="T75" fmla="*/ 29 h 72"/>
                <a:gd name="T76" fmla="*/ 0 w 186"/>
                <a:gd name="T77" fmla="*/ 36 h 72"/>
                <a:gd name="T78" fmla="*/ 0 w 186"/>
                <a:gd name="T79"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6" h="72">
                  <a:moveTo>
                    <a:pt x="0" y="36"/>
                  </a:moveTo>
                  <a:lnTo>
                    <a:pt x="0" y="36"/>
                  </a:lnTo>
                  <a:lnTo>
                    <a:pt x="1" y="43"/>
                  </a:lnTo>
                  <a:lnTo>
                    <a:pt x="3" y="51"/>
                  </a:lnTo>
                  <a:lnTo>
                    <a:pt x="6" y="57"/>
                  </a:lnTo>
                  <a:lnTo>
                    <a:pt x="10" y="61"/>
                  </a:lnTo>
                  <a:lnTo>
                    <a:pt x="16" y="66"/>
                  </a:lnTo>
                  <a:lnTo>
                    <a:pt x="22" y="70"/>
                  </a:lnTo>
                  <a:lnTo>
                    <a:pt x="28" y="72"/>
                  </a:lnTo>
                  <a:lnTo>
                    <a:pt x="35" y="72"/>
                  </a:lnTo>
                  <a:lnTo>
                    <a:pt x="150" y="72"/>
                  </a:lnTo>
                  <a:lnTo>
                    <a:pt x="150" y="72"/>
                  </a:lnTo>
                  <a:lnTo>
                    <a:pt x="157" y="72"/>
                  </a:lnTo>
                  <a:lnTo>
                    <a:pt x="164" y="70"/>
                  </a:lnTo>
                  <a:lnTo>
                    <a:pt x="170" y="66"/>
                  </a:lnTo>
                  <a:lnTo>
                    <a:pt x="175" y="61"/>
                  </a:lnTo>
                  <a:lnTo>
                    <a:pt x="180" y="57"/>
                  </a:lnTo>
                  <a:lnTo>
                    <a:pt x="183" y="51"/>
                  </a:lnTo>
                  <a:lnTo>
                    <a:pt x="186" y="43"/>
                  </a:lnTo>
                  <a:lnTo>
                    <a:pt x="186" y="36"/>
                  </a:lnTo>
                  <a:lnTo>
                    <a:pt x="186" y="36"/>
                  </a:lnTo>
                  <a:lnTo>
                    <a:pt x="186" y="29"/>
                  </a:lnTo>
                  <a:lnTo>
                    <a:pt x="183" y="23"/>
                  </a:lnTo>
                  <a:lnTo>
                    <a:pt x="180" y="16"/>
                  </a:lnTo>
                  <a:lnTo>
                    <a:pt x="175" y="11"/>
                  </a:lnTo>
                  <a:lnTo>
                    <a:pt x="170" y="6"/>
                  </a:lnTo>
                  <a:lnTo>
                    <a:pt x="164" y="4"/>
                  </a:lnTo>
                  <a:lnTo>
                    <a:pt x="157" y="2"/>
                  </a:lnTo>
                  <a:lnTo>
                    <a:pt x="150" y="0"/>
                  </a:lnTo>
                  <a:lnTo>
                    <a:pt x="35" y="0"/>
                  </a:lnTo>
                  <a:lnTo>
                    <a:pt x="35" y="0"/>
                  </a:lnTo>
                  <a:lnTo>
                    <a:pt x="28" y="2"/>
                  </a:lnTo>
                  <a:lnTo>
                    <a:pt x="22" y="4"/>
                  </a:lnTo>
                  <a:lnTo>
                    <a:pt x="16" y="6"/>
                  </a:lnTo>
                  <a:lnTo>
                    <a:pt x="10" y="11"/>
                  </a:lnTo>
                  <a:lnTo>
                    <a:pt x="6" y="16"/>
                  </a:lnTo>
                  <a:lnTo>
                    <a:pt x="3" y="23"/>
                  </a:lnTo>
                  <a:lnTo>
                    <a:pt x="1" y="29"/>
                  </a:lnTo>
                  <a:lnTo>
                    <a:pt x="0" y="36"/>
                  </a:lnTo>
                  <a:lnTo>
                    <a:pt x="0" y="36"/>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Line 74"/>
            <p:cNvSpPr>
              <a:spLocks noChangeShapeType="1"/>
            </p:cNvSpPr>
            <p:nvPr/>
          </p:nvSpPr>
          <p:spPr bwMode="auto">
            <a:xfrm>
              <a:off x="18781713" y="-56149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75"/>
            <p:cNvSpPr>
              <a:spLocks noEditPoints="1"/>
            </p:cNvSpPr>
            <p:nvPr/>
          </p:nvSpPr>
          <p:spPr bwMode="auto">
            <a:xfrm>
              <a:off x="17043400" y="-5981700"/>
              <a:ext cx="149225" cy="150812"/>
            </a:xfrm>
            <a:custGeom>
              <a:avLst/>
              <a:gdLst>
                <a:gd name="T0" fmla="*/ 125 w 186"/>
                <a:gd name="T1" fmla="*/ 178 h 189"/>
                <a:gd name="T2" fmla="*/ 125 w 186"/>
                <a:gd name="T3" fmla="*/ 178 h 189"/>
                <a:gd name="T4" fmla="*/ 130 w 186"/>
                <a:gd name="T5" fmla="*/ 183 h 189"/>
                <a:gd name="T6" fmla="*/ 136 w 186"/>
                <a:gd name="T7" fmla="*/ 187 h 189"/>
                <a:gd name="T8" fmla="*/ 143 w 186"/>
                <a:gd name="T9" fmla="*/ 188 h 189"/>
                <a:gd name="T10" fmla="*/ 150 w 186"/>
                <a:gd name="T11" fmla="*/ 189 h 189"/>
                <a:gd name="T12" fmla="*/ 156 w 186"/>
                <a:gd name="T13" fmla="*/ 189 h 189"/>
                <a:gd name="T14" fmla="*/ 164 w 186"/>
                <a:gd name="T15" fmla="*/ 187 h 189"/>
                <a:gd name="T16" fmla="*/ 170 w 186"/>
                <a:gd name="T17" fmla="*/ 183 h 189"/>
                <a:gd name="T18" fmla="*/ 175 w 186"/>
                <a:gd name="T19" fmla="*/ 179 h 189"/>
                <a:gd name="T20" fmla="*/ 175 w 186"/>
                <a:gd name="T21" fmla="*/ 179 h 189"/>
                <a:gd name="T22" fmla="*/ 180 w 186"/>
                <a:gd name="T23" fmla="*/ 173 h 189"/>
                <a:gd name="T24" fmla="*/ 184 w 186"/>
                <a:gd name="T25" fmla="*/ 168 h 189"/>
                <a:gd name="T26" fmla="*/ 185 w 186"/>
                <a:gd name="T27" fmla="*/ 160 h 189"/>
                <a:gd name="T28" fmla="*/ 186 w 186"/>
                <a:gd name="T29" fmla="*/ 153 h 189"/>
                <a:gd name="T30" fmla="*/ 186 w 186"/>
                <a:gd name="T31" fmla="*/ 147 h 189"/>
                <a:gd name="T32" fmla="*/ 184 w 186"/>
                <a:gd name="T33" fmla="*/ 140 h 189"/>
                <a:gd name="T34" fmla="*/ 180 w 186"/>
                <a:gd name="T35" fmla="*/ 134 h 189"/>
                <a:gd name="T36" fmla="*/ 177 w 186"/>
                <a:gd name="T37" fmla="*/ 128 h 189"/>
                <a:gd name="T38" fmla="*/ 62 w 186"/>
                <a:gd name="T39" fmla="*/ 11 h 189"/>
                <a:gd name="T40" fmla="*/ 62 w 186"/>
                <a:gd name="T41" fmla="*/ 11 h 189"/>
                <a:gd name="T42" fmla="*/ 56 w 186"/>
                <a:gd name="T43" fmla="*/ 6 h 189"/>
                <a:gd name="T44" fmla="*/ 50 w 186"/>
                <a:gd name="T45" fmla="*/ 3 h 189"/>
                <a:gd name="T46" fmla="*/ 43 w 186"/>
                <a:gd name="T47" fmla="*/ 0 h 189"/>
                <a:gd name="T48" fmla="*/ 36 w 186"/>
                <a:gd name="T49" fmla="*/ 0 h 189"/>
                <a:gd name="T50" fmla="*/ 30 w 186"/>
                <a:gd name="T51" fmla="*/ 0 h 189"/>
                <a:gd name="T52" fmla="*/ 23 w 186"/>
                <a:gd name="T53" fmla="*/ 3 h 189"/>
                <a:gd name="T54" fmla="*/ 17 w 186"/>
                <a:gd name="T55" fmla="*/ 5 h 189"/>
                <a:gd name="T56" fmla="*/ 11 w 186"/>
                <a:gd name="T57" fmla="*/ 10 h 189"/>
                <a:gd name="T58" fmla="*/ 11 w 186"/>
                <a:gd name="T59" fmla="*/ 10 h 189"/>
                <a:gd name="T60" fmla="*/ 6 w 186"/>
                <a:gd name="T61" fmla="*/ 16 h 189"/>
                <a:gd name="T62" fmla="*/ 2 w 186"/>
                <a:gd name="T63" fmla="*/ 22 h 189"/>
                <a:gd name="T64" fmla="*/ 1 w 186"/>
                <a:gd name="T65" fmla="*/ 28 h 189"/>
                <a:gd name="T66" fmla="*/ 0 w 186"/>
                <a:gd name="T67" fmla="*/ 35 h 189"/>
                <a:gd name="T68" fmla="*/ 1 w 186"/>
                <a:gd name="T69" fmla="*/ 42 h 189"/>
                <a:gd name="T70" fmla="*/ 2 w 186"/>
                <a:gd name="T71" fmla="*/ 48 h 189"/>
                <a:gd name="T72" fmla="*/ 6 w 186"/>
                <a:gd name="T73" fmla="*/ 55 h 189"/>
                <a:gd name="T74" fmla="*/ 11 w 186"/>
                <a:gd name="T75" fmla="*/ 60 h 189"/>
                <a:gd name="T76" fmla="*/ 125 w 186"/>
                <a:gd name="T77" fmla="*/ 178 h 189"/>
                <a:gd name="T78" fmla="*/ 125 w 186"/>
                <a:gd name="T79" fmla="*/ 178 h 189"/>
                <a:gd name="T80" fmla="*/ 125 w 186"/>
                <a:gd name="T81" fmla="*/ 17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6" h="189">
                  <a:moveTo>
                    <a:pt x="125" y="178"/>
                  </a:moveTo>
                  <a:lnTo>
                    <a:pt x="125" y="178"/>
                  </a:lnTo>
                  <a:lnTo>
                    <a:pt x="130" y="183"/>
                  </a:lnTo>
                  <a:lnTo>
                    <a:pt x="136" y="187"/>
                  </a:lnTo>
                  <a:lnTo>
                    <a:pt x="143" y="188"/>
                  </a:lnTo>
                  <a:lnTo>
                    <a:pt x="150" y="189"/>
                  </a:lnTo>
                  <a:lnTo>
                    <a:pt x="156" y="189"/>
                  </a:lnTo>
                  <a:lnTo>
                    <a:pt x="164" y="187"/>
                  </a:lnTo>
                  <a:lnTo>
                    <a:pt x="170" y="183"/>
                  </a:lnTo>
                  <a:lnTo>
                    <a:pt x="175" y="179"/>
                  </a:lnTo>
                  <a:lnTo>
                    <a:pt x="175" y="179"/>
                  </a:lnTo>
                  <a:lnTo>
                    <a:pt x="180" y="173"/>
                  </a:lnTo>
                  <a:lnTo>
                    <a:pt x="184" y="168"/>
                  </a:lnTo>
                  <a:lnTo>
                    <a:pt x="185" y="160"/>
                  </a:lnTo>
                  <a:lnTo>
                    <a:pt x="186" y="153"/>
                  </a:lnTo>
                  <a:lnTo>
                    <a:pt x="186" y="147"/>
                  </a:lnTo>
                  <a:lnTo>
                    <a:pt x="184" y="140"/>
                  </a:lnTo>
                  <a:lnTo>
                    <a:pt x="180" y="134"/>
                  </a:lnTo>
                  <a:lnTo>
                    <a:pt x="177" y="128"/>
                  </a:lnTo>
                  <a:lnTo>
                    <a:pt x="62" y="11"/>
                  </a:lnTo>
                  <a:lnTo>
                    <a:pt x="62" y="11"/>
                  </a:lnTo>
                  <a:lnTo>
                    <a:pt x="56" y="6"/>
                  </a:lnTo>
                  <a:lnTo>
                    <a:pt x="50" y="3"/>
                  </a:lnTo>
                  <a:lnTo>
                    <a:pt x="43" y="0"/>
                  </a:lnTo>
                  <a:lnTo>
                    <a:pt x="36" y="0"/>
                  </a:lnTo>
                  <a:lnTo>
                    <a:pt x="30" y="0"/>
                  </a:lnTo>
                  <a:lnTo>
                    <a:pt x="23" y="3"/>
                  </a:lnTo>
                  <a:lnTo>
                    <a:pt x="17" y="5"/>
                  </a:lnTo>
                  <a:lnTo>
                    <a:pt x="11" y="10"/>
                  </a:lnTo>
                  <a:lnTo>
                    <a:pt x="11" y="10"/>
                  </a:lnTo>
                  <a:lnTo>
                    <a:pt x="6" y="16"/>
                  </a:lnTo>
                  <a:lnTo>
                    <a:pt x="2" y="22"/>
                  </a:lnTo>
                  <a:lnTo>
                    <a:pt x="1" y="28"/>
                  </a:lnTo>
                  <a:lnTo>
                    <a:pt x="0" y="35"/>
                  </a:lnTo>
                  <a:lnTo>
                    <a:pt x="1" y="42"/>
                  </a:lnTo>
                  <a:lnTo>
                    <a:pt x="2" y="48"/>
                  </a:lnTo>
                  <a:lnTo>
                    <a:pt x="6" y="55"/>
                  </a:lnTo>
                  <a:lnTo>
                    <a:pt x="11" y="60"/>
                  </a:lnTo>
                  <a:lnTo>
                    <a:pt x="125" y="178"/>
                  </a:lnTo>
                  <a:close/>
                  <a:moveTo>
                    <a:pt x="125" y="178"/>
                  </a:moveTo>
                  <a:lnTo>
                    <a:pt x="125"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76"/>
            <p:cNvSpPr>
              <a:spLocks/>
            </p:cNvSpPr>
            <p:nvPr/>
          </p:nvSpPr>
          <p:spPr bwMode="auto">
            <a:xfrm>
              <a:off x="17043400" y="-5981700"/>
              <a:ext cx="149225" cy="150812"/>
            </a:xfrm>
            <a:custGeom>
              <a:avLst/>
              <a:gdLst>
                <a:gd name="T0" fmla="*/ 125 w 186"/>
                <a:gd name="T1" fmla="*/ 178 h 189"/>
                <a:gd name="T2" fmla="*/ 125 w 186"/>
                <a:gd name="T3" fmla="*/ 178 h 189"/>
                <a:gd name="T4" fmla="*/ 130 w 186"/>
                <a:gd name="T5" fmla="*/ 183 h 189"/>
                <a:gd name="T6" fmla="*/ 136 w 186"/>
                <a:gd name="T7" fmla="*/ 187 h 189"/>
                <a:gd name="T8" fmla="*/ 143 w 186"/>
                <a:gd name="T9" fmla="*/ 188 h 189"/>
                <a:gd name="T10" fmla="*/ 150 w 186"/>
                <a:gd name="T11" fmla="*/ 189 h 189"/>
                <a:gd name="T12" fmla="*/ 156 w 186"/>
                <a:gd name="T13" fmla="*/ 189 h 189"/>
                <a:gd name="T14" fmla="*/ 164 w 186"/>
                <a:gd name="T15" fmla="*/ 187 h 189"/>
                <a:gd name="T16" fmla="*/ 170 w 186"/>
                <a:gd name="T17" fmla="*/ 183 h 189"/>
                <a:gd name="T18" fmla="*/ 175 w 186"/>
                <a:gd name="T19" fmla="*/ 179 h 189"/>
                <a:gd name="T20" fmla="*/ 175 w 186"/>
                <a:gd name="T21" fmla="*/ 179 h 189"/>
                <a:gd name="T22" fmla="*/ 180 w 186"/>
                <a:gd name="T23" fmla="*/ 173 h 189"/>
                <a:gd name="T24" fmla="*/ 184 w 186"/>
                <a:gd name="T25" fmla="*/ 168 h 189"/>
                <a:gd name="T26" fmla="*/ 185 w 186"/>
                <a:gd name="T27" fmla="*/ 160 h 189"/>
                <a:gd name="T28" fmla="*/ 186 w 186"/>
                <a:gd name="T29" fmla="*/ 153 h 189"/>
                <a:gd name="T30" fmla="*/ 186 w 186"/>
                <a:gd name="T31" fmla="*/ 147 h 189"/>
                <a:gd name="T32" fmla="*/ 184 w 186"/>
                <a:gd name="T33" fmla="*/ 140 h 189"/>
                <a:gd name="T34" fmla="*/ 180 w 186"/>
                <a:gd name="T35" fmla="*/ 134 h 189"/>
                <a:gd name="T36" fmla="*/ 177 w 186"/>
                <a:gd name="T37" fmla="*/ 128 h 189"/>
                <a:gd name="T38" fmla="*/ 62 w 186"/>
                <a:gd name="T39" fmla="*/ 11 h 189"/>
                <a:gd name="T40" fmla="*/ 62 w 186"/>
                <a:gd name="T41" fmla="*/ 11 h 189"/>
                <a:gd name="T42" fmla="*/ 56 w 186"/>
                <a:gd name="T43" fmla="*/ 6 h 189"/>
                <a:gd name="T44" fmla="*/ 50 w 186"/>
                <a:gd name="T45" fmla="*/ 3 h 189"/>
                <a:gd name="T46" fmla="*/ 43 w 186"/>
                <a:gd name="T47" fmla="*/ 0 h 189"/>
                <a:gd name="T48" fmla="*/ 36 w 186"/>
                <a:gd name="T49" fmla="*/ 0 h 189"/>
                <a:gd name="T50" fmla="*/ 30 w 186"/>
                <a:gd name="T51" fmla="*/ 0 h 189"/>
                <a:gd name="T52" fmla="*/ 23 w 186"/>
                <a:gd name="T53" fmla="*/ 3 h 189"/>
                <a:gd name="T54" fmla="*/ 17 w 186"/>
                <a:gd name="T55" fmla="*/ 5 h 189"/>
                <a:gd name="T56" fmla="*/ 11 w 186"/>
                <a:gd name="T57" fmla="*/ 10 h 189"/>
                <a:gd name="T58" fmla="*/ 11 w 186"/>
                <a:gd name="T59" fmla="*/ 10 h 189"/>
                <a:gd name="T60" fmla="*/ 6 w 186"/>
                <a:gd name="T61" fmla="*/ 16 h 189"/>
                <a:gd name="T62" fmla="*/ 2 w 186"/>
                <a:gd name="T63" fmla="*/ 22 h 189"/>
                <a:gd name="T64" fmla="*/ 1 w 186"/>
                <a:gd name="T65" fmla="*/ 28 h 189"/>
                <a:gd name="T66" fmla="*/ 0 w 186"/>
                <a:gd name="T67" fmla="*/ 35 h 189"/>
                <a:gd name="T68" fmla="*/ 1 w 186"/>
                <a:gd name="T69" fmla="*/ 42 h 189"/>
                <a:gd name="T70" fmla="*/ 2 w 186"/>
                <a:gd name="T71" fmla="*/ 48 h 189"/>
                <a:gd name="T72" fmla="*/ 6 w 186"/>
                <a:gd name="T73" fmla="*/ 55 h 189"/>
                <a:gd name="T74" fmla="*/ 11 w 186"/>
                <a:gd name="T75" fmla="*/ 60 h 189"/>
                <a:gd name="T76" fmla="*/ 125 w 186"/>
                <a:gd name="T77" fmla="*/ 17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89">
                  <a:moveTo>
                    <a:pt x="125" y="178"/>
                  </a:moveTo>
                  <a:lnTo>
                    <a:pt x="125" y="178"/>
                  </a:lnTo>
                  <a:lnTo>
                    <a:pt x="130" y="183"/>
                  </a:lnTo>
                  <a:lnTo>
                    <a:pt x="136" y="187"/>
                  </a:lnTo>
                  <a:lnTo>
                    <a:pt x="143" y="188"/>
                  </a:lnTo>
                  <a:lnTo>
                    <a:pt x="150" y="189"/>
                  </a:lnTo>
                  <a:lnTo>
                    <a:pt x="156" y="189"/>
                  </a:lnTo>
                  <a:lnTo>
                    <a:pt x="164" y="187"/>
                  </a:lnTo>
                  <a:lnTo>
                    <a:pt x="170" y="183"/>
                  </a:lnTo>
                  <a:lnTo>
                    <a:pt x="175" y="179"/>
                  </a:lnTo>
                  <a:lnTo>
                    <a:pt x="175" y="179"/>
                  </a:lnTo>
                  <a:lnTo>
                    <a:pt x="180" y="173"/>
                  </a:lnTo>
                  <a:lnTo>
                    <a:pt x="184" y="168"/>
                  </a:lnTo>
                  <a:lnTo>
                    <a:pt x="185" y="160"/>
                  </a:lnTo>
                  <a:lnTo>
                    <a:pt x="186" y="153"/>
                  </a:lnTo>
                  <a:lnTo>
                    <a:pt x="186" y="147"/>
                  </a:lnTo>
                  <a:lnTo>
                    <a:pt x="184" y="140"/>
                  </a:lnTo>
                  <a:lnTo>
                    <a:pt x="180" y="134"/>
                  </a:lnTo>
                  <a:lnTo>
                    <a:pt x="177" y="128"/>
                  </a:lnTo>
                  <a:lnTo>
                    <a:pt x="62" y="11"/>
                  </a:lnTo>
                  <a:lnTo>
                    <a:pt x="62" y="11"/>
                  </a:lnTo>
                  <a:lnTo>
                    <a:pt x="56" y="6"/>
                  </a:lnTo>
                  <a:lnTo>
                    <a:pt x="50" y="3"/>
                  </a:lnTo>
                  <a:lnTo>
                    <a:pt x="43" y="0"/>
                  </a:lnTo>
                  <a:lnTo>
                    <a:pt x="36" y="0"/>
                  </a:lnTo>
                  <a:lnTo>
                    <a:pt x="30" y="0"/>
                  </a:lnTo>
                  <a:lnTo>
                    <a:pt x="23" y="3"/>
                  </a:lnTo>
                  <a:lnTo>
                    <a:pt x="17" y="5"/>
                  </a:lnTo>
                  <a:lnTo>
                    <a:pt x="11" y="10"/>
                  </a:lnTo>
                  <a:lnTo>
                    <a:pt x="11" y="10"/>
                  </a:lnTo>
                  <a:lnTo>
                    <a:pt x="6" y="16"/>
                  </a:lnTo>
                  <a:lnTo>
                    <a:pt x="2" y="22"/>
                  </a:lnTo>
                  <a:lnTo>
                    <a:pt x="1" y="28"/>
                  </a:lnTo>
                  <a:lnTo>
                    <a:pt x="0" y="35"/>
                  </a:lnTo>
                  <a:lnTo>
                    <a:pt x="1" y="42"/>
                  </a:lnTo>
                  <a:lnTo>
                    <a:pt x="2" y="48"/>
                  </a:lnTo>
                  <a:lnTo>
                    <a:pt x="6" y="55"/>
                  </a:lnTo>
                  <a:lnTo>
                    <a:pt x="11" y="60"/>
                  </a:lnTo>
                  <a:lnTo>
                    <a:pt x="125" y="17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Line 77"/>
            <p:cNvSpPr>
              <a:spLocks noChangeShapeType="1"/>
            </p:cNvSpPr>
            <p:nvPr/>
          </p:nvSpPr>
          <p:spPr bwMode="auto">
            <a:xfrm>
              <a:off x="17143413" y="-5840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78"/>
            <p:cNvSpPr>
              <a:spLocks noEditPoints="1"/>
            </p:cNvSpPr>
            <p:nvPr/>
          </p:nvSpPr>
          <p:spPr bwMode="auto">
            <a:xfrm>
              <a:off x="17043400" y="-5399088"/>
              <a:ext cx="149225" cy="150812"/>
            </a:xfrm>
            <a:custGeom>
              <a:avLst/>
              <a:gdLst>
                <a:gd name="T0" fmla="*/ 125 w 186"/>
                <a:gd name="T1" fmla="*/ 11 h 190"/>
                <a:gd name="T2" fmla="*/ 11 w 186"/>
                <a:gd name="T3" fmla="*/ 129 h 190"/>
                <a:gd name="T4" fmla="*/ 11 w 186"/>
                <a:gd name="T5" fmla="*/ 129 h 190"/>
                <a:gd name="T6" fmla="*/ 6 w 186"/>
                <a:gd name="T7" fmla="*/ 135 h 190"/>
                <a:gd name="T8" fmla="*/ 2 w 186"/>
                <a:gd name="T9" fmla="*/ 141 h 190"/>
                <a:gd name="T10" fmla="*/ 1 w 186"/>
                <a:gd name="T11" fmla="*/ 149 h 190"/>
                <a:gd name="T12" fmla="*/ 0 w 186"/>
                <a:gd name="T13" fmla="*/ 155 h 190"/>
                <a:gd name="T14" fmla="*/ 1 w 186"/>
                <a:gd name="T15" fmla="*/ 162 h 190"/>
                <a:gd name="T16" fmla="*/ 2 w 186"/>
                <a:gd name="T17" fmla="*/ 169 h 190"/>
                <a:gd name="T18" fmla="*/ 6 w 186"/>
                <a:gd name="T19" fmla="*/ 175 h 190"/>
                <a:gd name="T20" fmla="*/ 11 w 186"/>
                <a:gd name="T21" fmla="*/ 180 h 190"/>
                <a:gd name="T22" fmla="*/ 11 w 186"/>
                <a:gd name="T23" fmla="*/ 180 h 190"/>
                <a:gd name="T24" fmla="*/ 17 w 186"/>
                <a:gd name="T25" fmla="*/ 184 h 190"/>
                <a:gd name="T26" fmla="*/ 23 w 186"/>
                <a:gd name="T27" fmla="*/ 188 h 190"/>
                <a:gd name="T28" fmla="*/ 30 w 186"/>
                <a:gd name="T29" fmla="*/ 189 h 190"/>
                <a:gd name="T30" fmla="*/ 36 w 186"/>
                <a:gd name="T31" fmla="*/ 190 h 190"/>
                <a:gd name="T32" fmla="*/ 43 w 186"/>
                <a:gd name="T33" fmla="*/ 189 h 190"/>
                <a:gd name="T34" fmla="*/ 50 w 186"/>
                <a:gd name="T35" fmla="*/ 187 h 190"/>
                <a:gd name="T36" fmla="*/ 56 w 186"/>
                <a:gd name="T37" fmla="*/ 184 h 190"/>
                <a:gd name="T38" fmla="*/ 62 w 186"/>
                <a:gd name="T39" fmla="*/ 180 h 190"/>
                <a:gd name="T40" fmla="*/ 177 w 186"/>
                <a:gd name="T41" fmla="*/ 61 h 190"/>
                <a:gd name="T42" fmla="*/ 177 w 186"/>
                <a:gd name="T43" fmla="*/ 61 h 190"/>
                <a:gd name="T44" fmla="*/ 180 w 186"/>
                <a:gd name="T45" fmla="*/ 55 h 190"/>
                <a:gd name="T46" fmla="*/ 184 w 186"/>
                <a:gd name="T47" fmla="*/ 49 h 190"/>
                <a:gd name="T48" fmla="*/ 186 w 186"/>
                <a:gd name="T49" fmla="*/ 43 h 190"/>
                <a:gd name="T50" fmla="*/ 186 w 186"/>
                <a:gd name="T51" fmla="*/ 36 h 190"/>
                <a:gd name="T52" fmla="*/ 185 w 186"/>
                <a:gd name="T53" fmla="*/ 29 h 190"/>
                <a:gd name="T54" fmla="*/ 184 w 186"/>
                <a:gd name="T55" fmla="*/ 23 h 190"/>
                <a:gd name="T56" fmla="*/ 180 w 186"/>
                <a:gd name="T57" fmla="*/ 17 h 190"/>
                <a:gd name="T58" fmla="*/ 175 w 186"/>
                <a:gd name="T59" fmla="*/ 11 h 190"/>
                <a:gd name="T60" fmla="*/ 175 w 186"/>
                <a:gd name="T61" fmla="*/ 11 h 190"/>
                <a:gd name="T62" fmla="*/ 170 w 186"/>
                <a:gd name="T63" fmla="*/ 6 h 190"/>
                <a:gd name="T64" fmla="*/ 164 w 186"/>
                <a:gd name="T65" fmla="*/ 3 h 190"/>
                <a:gd name="T66" fmla="*/ 156 w 186"/>
                <a:gd name="T67" fmla="*/ 2 h 190"/>
                <a:gd name="T68" fmla="*/ 150 w 186"/>
                <a:gd name="T69" fmla="*/ 0 h 190"/>
                <a:gd name="T70" fmla="*/ 143 w 186"/>
                <a:gd name="T71" fmla="*/ 2 h 190"/>
                <a:gd name="T72" fmla="*/ 136 w 186"/>
                <a:gd name="T73" fmla="*/ 4 h 190"/>
                <a:gd name="T74" fmla="*/ 130 w 186"/>
                <a:gd name="T75" fmla="*/ 8 h 190"/>
                <a:gd name="T76" fmla="*/ 125 w 186"/>
                <a:gd name="T77" fmla="*/ 11 h 190"/>
                <a:gd name="T78" fmla="*/ 125 w 186"/>
                <a:gd name="T79" fmla="*/ 11 h 190"/>
                <a:gd name="T80" fmla="*/ 125 w 186"/>
                <a:gd name="T81" fmla="*/ 11 h 190"/>
                <a:gd name="T82" fmla="*/ 125 w 186"/>
                <a:gd name="T83" fmla="*/ 1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190">
                  <a:moveTo>
                    <a:pt x="125" y="11"/>
                  </a:moveTo>
                  <a:lnTo>
                    <a:pt x="11" y="129"/>
                  </a:lnTo>
                  <a:lnTo>
                    <a:pt x="11" y="129"/>
                  </a:lnTo>
                  <a:lnTo>
                    <a:pt x="6" y="135"/>
                  </a:lnTo>
                  <a:lnTo>
                    <a:pt x="2" y="141"/>
                  </a:lnTo>
                  <a:lnTo>
                    <a:pt x="1" y="149"/>
                  </a:lnTo>
                  <a:lnTo>
                    <a:pt x="0" y="155"/>
                  </a:lnTo>
                  <a:lnTo>
                    <a:pt x="1" y="162"/>
                  </a:lnTo>
                  <a:lnTo>
                    <a:pt x="2" y="169"/>
                  </a:lnTo>
                  <a:lnTo>
                    <a:pt x="6" y="175"/>
                  </a:lnTo>
                  <a:lnTo>
                    <a:pt x="11" y="180"/>
                  </a:lnTo>
                  <a:lnTo>
                    <a:pt x="11" y="180"/>
                  </a:lnTo>
                  <a:lnTo>
                    <a:pt x="17" y="184"/>
                  </a:lnTo>
                  <a:lnTo>
                    <a:pt x="23" y="188"/>
                  </a:lnTo>
                  <a:lnTo>
                    <a:pt x="30" y="189"/>
                  </a:lnTo>
                  <a:lnTo>
                    <a:pt x="36" y="190"/>
                  </a:lnTo>
                  <a:lnTo>
                    <a:pt x="43" y="189"/>
                  </a:lnTo>
                  <a:lnTo>
                    <a:pt x="50" y="187"/>
                  </a:lnTo>
                  <a:lnTo>
                    <a:pt x="56" y="184"/>
                  </a:lnTo>
                  <a:lnTo>
                    <a:pt x="62" y="180"/>
                  </a:lnTo>
                  <a:lnTo>
                    <a:pt x="177" y="61"/>
                  </a:lnTo>
                  <a:lnTo>
                    <a:pt x="177" y="61"/>
                  </a:lnTo>
                  <a:lnTo>
                    <a:pt x="180" y="55"/>
                  </a:lnTo>
                  <a:lnTo>
                    <a:pt x="184" y="49"/>
                  </a:lnTo>
                  <a:lnTo>
                    <a:pt x="186" y="43"/>
                  </a:lnTo>
                  <a:lnTo>
                    <a:pt x="186" y="36"/>
                  </a:lnTo>
                  <a:lnTo>
                    <a:pt x="185" y="29"/>
                  </a:lnTo>
                  <a:lnTo>
                    <a:pt x="184" y="23"/>
                  </a:lnTo>
                  <a:lnTo>
                    <a:pt x="180" y="17"/>
                  </a:lnTo>
                  <a:lnTo>
                    <a:pt x="175" y="11"/>
                  </a:lnTo>
                  <a:lnTo>
                    <a:pt x="175" y="11"/>
                  </a:lnTo>
                  <a:lnTo>
                    <a:pt x="170" y="6"/>
                  </a:lnTo>
                  <a:lnTo>
                    <a:pt x="164" y="3"/>
                  </a:lnTo>
                  <a:lnTo>
                    <a:pt x="156" y="2"/>
                  </a:lnTo>
                  <a:lnTo>
                    <a:pt x="150" y="0"/>
                  </a:lnTo>
                  <a:lnTo>
                    <a:pt x="143" y="2"/>
                  </a:lnTo>
                  <a:lnTo>
                    <a:pt x="136" y="4"/>
                  </a:lnTo>
                  <a:lnTo>
                    <a:pt x="130" y="8"/>
                  </a:lnTo>
                  <a:lnTo>
                    <a:pt x="125" y="11"/>
                  </a:lnTo>
                  <a:lnTo>
                    <a:pt x="125" y="11"/>
                  </a:lnTo>
                  <a:close/>
                  <a:moveTo>
                    <a:pt x="125" y="11"/>
                  </a:moveTo>
                  <a:lnTo>
                    <a:pt x="1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79"/>
            <p:cNvSpPr>
              <a:spLocks/>
            </p:cNvSpPr>
            <p:nvPr/>
          </p:nvSpPr>
          <p:spPr bwMode="auto">
            <a:xfrm>
              <a:off x="17043400" y="-5399088"/>
              <a:ext cx="149225" cy="150812"/>
            </a:xfrm>
            <a:custGeom>
              <a:avLst/>
              <a:gdLst>
                <a:gd name="T0" fmla="*/ 125 w 186"/>
                <a:gd name="T1" fmla="*/ 11 h 190"/>
                <a:gd name="T2" fmla="*/ 11 w 186"/>
                <a:gd name="T3" fmla="*/ 129 h 190"/>
                <a:gd name="T4" fmla="*/ 11 w 186"/>
                <a:gd name="T5" fmla="*/ 129 h 190"/>
                <a:gd name="T6" fmla="*/ 6 w 186"/>
                <a:gd name="T7" fmla="*/ 135 h 190"/>
                <a:gd name="T8" fmla="*/ 2 w 186"/>
                <a:gd name="T9" fmla="*/ 141 h 190"/>
                <a:gd name="T10" fmla="*/ 1 w 186"/>
                <a:gd name="T11" fmla="*/ 149 h 190"/>
                <a:gd name="T12" fmla="*/ 0 w 186"/>
                <a:gd name="T13" fmla="*/ 155 h 190"/>
                <a:gd name="T14" fmla="*/ 1 w 186"/>
                <a:gd name="T15" fmla="*/ 162 h 190"/>
                <a:gd name="T16" fmla="*/ 2 w 186"/>
                <a:gd name="T17" fmla="*/ 169 h 190"/>
                <a:gd name="T18" fmla="*/ 6 w 186"/>
                <a:gd name="T19" fmla="*/ 175 h 190"/>
                <a:gd name="T20" fmla="*/ 11 w 186"/>
                <a:gd name="T21" fmla="*/ 180 h 190"/>
                <a:gd name="T22" fmla="*/ 11 w 186"/>
                <a:gd name="T23" fmla="*/ 180 h 190"/>
                <a:gd name="T24" fmla="*/ 17 w 186"/>
                <a:gd name="T25" fmla="*/ 184 h 190"/>
                <a:gd name="T26" fmla="*/ 23 w 186"/>
                <a:gd name="T27" fmla="*/ 188 h 190"/>
                <a:gd name="T28" fmla="*/ 30 w 186"/>
                <a:gd name="T29" fmla="*/ 189 h 190"/>
                <a:gd name="T30" fmla="*/ 36 w 186"/>
                <a:gd name="T31" fmla="*/ 190 h 190"/>
                <a:gd name="T32" fmla="*/ 43 w 186"/>
                <a:gd name="T33" fmla="*/ 189 h 190"/>
                <a:gd name="T34" fmla="*/ 50 w 186"/>
                <a:gd name="T35" fmla="*/ 187 h 190"/>
                <a:gd name="T36" fmla="*/ 56 w 186"/>
                <a:gd name="T37" fmla="*/ 184 h 190"/>
                <a:gd name="T38" fmla="*/ 62 w 186"/>
                <a:gd name="T39" fmla="*/ 180 h 190"/>
                <a:gd name="T40" fmla="*/ 177 w 186"/>
                <a:gd name="T41" fmla="*/ 61 h 190"/>
                <a:gd name="T42" fmla="*/ 177 w 186"/>
                <a:gd name="T43" fmla="*/ 61 h 190"/>
                <a:gd name="T44" fmla="*/ 180 w 186"/>
                <a:gd name="T45" fmla="*/ 55 h 190"/>
                <a:gd name="T46" fmla="*/ 184 w 186"/>
                <a:gd name="T47" fmla="*/ 49 h 190"/>
                <a:gd name="T48" fmla="*/ 186 w 186"/>
                <a:gd name="T49" fmla="*/ 43 h 190"/>
                <a:gd name="T50" fmla="*/ 186 w 186"/>
                <a:gd name="T51" fmla="*/ 36 h 190"/>
                <a:gd name="T52" fmla="*/ 185 w 186"/>
                <a:gd name="T53" fmla="*/ 29 h 190"/>
                <a:gd name="T54" fmla="*/ 184 w 186"/>
                <a:gd name="T55" fmla="*/ 23 h 190"/>
                <a:gd name="T56" fmla="*/ 180 w 186"/>
                <a:gd name="T57" fmla="*/ 17 h 190"/>
                <a:gd name="T58" fmla="*/ 175 w 186"/>
                <a:gd name="T59" fmla="*/ 11 h 190"/>
                <a:gd name="T60" fmla="*/ 175 w 186"/>
                <a:gd name="T61" fmla="*/ 11 h 190"/>
                <a:gd name="T62" fmla="*/ 170 w 186"/>
                <a:gd name="T63" fmla="*/ 6 h 190"/>
                <a:gd name="T64" fmla="*/ 164 w 186"/>
                <a:gd name="T65" fmla="*/ 3 h 190"/>
                <a:gd name="T66" fmla="*/ 156 w 186"/>
                <a:gd name="T67" fmla="*/ 2 h 190"/>
                <a:gd name="T68" fmla="*/ 150 w 186"/>
                <a:gd name="T69" fmla="*/ 0 h 190"/>
                <a:gd name="T70" fmla="*/ 143 w 186"/>
                <a:gd name="T71" fmla="*/ 2 h 190"/>
                <a:gd name="T72" fmla="*/ 136 w 186"/>
                <a:gd name="T73" fmla="*/ 4 h 190"/>
                <a:gd name="T74" fmla="*/ 130 w 186"/>
                <a:gd name="T75" fmla="*/ 8 h 190"/>
                <a:gd name="T76" fmla="*/ 125 w 186"/>
                <a:gd name="T77" fmla="*/ 11 h 190"/>
                <a:gd name="T78" fmla="*/ 125 w 186"/>
                <a:gd name="T79" fmla="*/ 1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6" h="190">
                  <a:moveTo>
                    <a:pt x="125" y="11"/>
                  </a:moveTo>
                  <a:lnTo>
                    <a:pt x="11" y="129"/>
                  </a:lnTo>
                  <a:lnTo>
                    <a:pt x="11" y="129"/>
                  </a:lnTo>
                  <a:lnTo>
                    <a:pt x="6" y="135"/>
                  </a:lnTo>
                  <a:lnTo>
                    <a:pt x="2" y="141"/>
                  </a:lnTo>
                  <a:lnTo>
                    <a:pt x="1" y="149"/>
                  </a:lnTo>
                  <a:lnTo>
                    <a:pt x="0" y="155"/>
                  </a:lnTo>
                  <a:lnTo>
                    <a:pt x="1" y="162"/>
                  </a:lnTo>
                  <a:lnTo>
                    <a:pt x="2" y="169"/>
                  </a:lnTo>
                  <a:lnTo>
                    <a:pt x="6" y="175"/>
                  </a:lnTo>
                  <a:lnTo>
                    <a:pt x="11" y="180"/>
                  </a:lnTo>
                  <a:lnTo>
                    <a:pt x="11" y="180"/>
                  </a:lnTo>
                  <a:lnTo>
                    <a:pt x="17" y="184"/>
                  </a:lnTo>
                  <a:lnTo>
                    <a:pt x="23" y="188"/>
                  </a:lnTo>
                  <a:lnTo>
                    <a:pt x="30" y="189"/>
                  </a:lnTo>
                  <a:lnTo>
                    <a:pt x="36" y="190"/>
                  </a:lnTo>
                  <a:lnTo>
                    <a:pt x="43" y="189"/>
                  </a:lnTo>
                  <a:lnTo>
                    <a:pt x="50" y="187"/>
                  </a:lnTo>
                  <a:lnTo>
                    <a:pt x="56" y="184"/>
                  </a:lnTo>
                  <a:lnTo>
                    <a:pt x="62" y="180"/>
                  </a:lnTo>
                  <a:lnTo>
                    <a:pt x="177" y="61"/>
                  </a:lnTo>
                  <a:lnTo>
                    <a:pt x="177" y="61"/>
                  </a:lnTo>
                  <a:lnTo>
                    <a:pt x="180" y="55"/>
                  </a:lnTo>
                  <a:lnTo>
                    <a:pt x="184" y="49"/>
                  </a:lnTo>
                  <a:lnTo>
                    <a:pt x="186" y="43"/>
                  </a:lnTo>
                  <a:lnTo>
                    <a:pt x="186" y="36"/>
                  </a:lnTo>
                  <a:lnTo>
                    <a:pt x="185" y="29"/>
                  </a:lnTo>
                  <a:lnTo>
                    <a:pt x="184" y="23"/>
                  </a:lnTo>
                  <a:lnTo>
                    <a:pt x="180" y="17"/>
                  </a:lnTo>
                  <a:lnTo>
                    <a:pt x="175" y="11"/>
                  </a:lnTo>
                  <a:lnTo>
                    <a:pt x="175" y="11"/>
                  </a:lnTo>
                  <a:lnTo>
                    <a:pt x="170" y="6"/>
                  </a:lnTo>
                  <a:lnTo>
                    <a:pt x="164" y="3"/>
                  </a:lnTo>
                  <a:lnTo>
                    <a:pt x="156" y="2"/>
                  </a:lnTo>
                  <a:lnTo>
                    <a:pt x="150" y="0"/>
                  </a:lnTo>
                  <a:lnTo>
                    <a:pt x="143" y="2"/>
                  </a:lnTo>
                  <a:lnTo>
                    <a:pt x="136" y="4"/>
                  </a:lnTo>
                  <a:lnTo>
                    <a:pt x="130" y="8"/>
                  </a:lnTo>
                  <a:lnTo>
                    <a:pt x="125" y="11"/>
                  </a:lnTo>
                  <a:lnTo>
                    <a:pt x="125" y="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Line 80"/>
            <p:cNvSpPr>
              <a:spLocks noChangeShapeType="1"/>
            </p:cNvSpPr>
            <p:nvPr/>
          </p:nvSpPr>
          <p:spPr bwMode="auto">
            <a:xfrm>
              <a:off x="17143413" y="-5391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81"/>
            <p:cNvSpPr>
              <a:spLocks noEditPoints="1"/>
            </p:cNvSpPr>
            <p:nvPr/>
          </p:nvSpPr>
          <p:spPr bwMode="auto">
            <a:xfrm>
              <a:off x="16992600" y="-5643563"/>
              <a:ext cx="147638" cy="57150"/>
            </a:xfrm>
            <a:custGeom>
              <a:avLst/>
              <a:gdLst>
                <a:gd name="T0" fmla="*/ 36 w 187"/>
                <a:gd name="T1" fmla="*/ 72 h 72"/>
                <a:gd name="T2" fmla="*/ 151 w 187"/>
                <a:gd name="T3" fmla="*/ 72 h 72"/>
                <a:gd name="T4" fmla="*/ 151 w 187"/>
                <a:gd name="T5" fmla="*/ 72 h 72"/>
                <a:gd name="T6" fmla="*/ 158 w 187"/>
                <a:gd name="T7" fmla="*/ 72 h 72"/>
                <a:gd name="T8" fmla="*/ 165 w 187"/>
                <a:gd name="T9" fmla="*/ 70 h 72"/>
                <a:gd name="T10" fmla="*/ 171 w 187"/>
                <a:gd name="T11" fmla="*/ 66 h 72"/>
                <a:gd name="T12" fmla="*/ 176 w 187"/>
                <a:gd name="T13" fmla="*/ 61 h 72"/>
                <a:gd name="T14" fmla="*/ 181 w 187"/>
                <a:gd name="T15" fmla="*/ 57 h 72"/>
                <a:gd name="T16" fmla="*/ 184 w 187"/>
                <a:gd name="T17" fmla="*/ 51 h 72"/>
                <a:gd name="T18" fmla="*/ 185 w 187"/>
                <a:gd name="T19" fmla="*/ 43 h 72"/>
                <a:gd name="T20" fmla="*/ 187 w 187"/>
                <a:gd name="T21" fmla="*/ 36 h 72"/>
                <a:gd name="T22" fmla="*/ 187 w 187"/>
                <a:gd name="T23" fmla="*/ 36 h 72"/>
                <a:gd name="T24" fmla="*/ 185 w 187"/>
                <a:gd name="T25" fmla="*/ 29 h 72"/>
                <a:gd name="T26" fmla="*/ 184 w 187"/>
                <a:gd name="T27" fmla="*/ 23 h 72"/>
                <a:gd name="T28" fmla="*/ 181 w 187"/>
                <a:gd name="T29" fmla="*/ 16 h 72"/>
                <a:gd name="T30" fmla="*/ 176 w 187"/>
                <a:gd name="T31" fmla="*/ 11 h 72"/>
                <a:gd name="T32" fmla="*/ 171 w 187"/>
                <a:gd name="T33" fmla="*/ 6 h 72"/>
                <a:gd name="T34" fmla="*/ 165 w 187"/>
                <a:gd name="T35" fmla="*/ 4 h 72"/>
                <a:gd name="T36" fmla="*/ 158 w 187"/>
                <a:gd name="T37" fmla="*/ 2 h 72"/>
                <a:gd name="T38" fmla="*/ 151 w 187"/>
                <a:gd name="T39" fmla="*/ 0 h 72"/>
                <a:gd name="T40" fmla="*/ 36 w 187"/>
                <a:gd name="T41" fmla="*/ 0 h 72"/>
                <a:gd name="T42" fmla="*/ 36 w 187"/>
                <a:gd name="T43" fmla="*/ 0 h 72"/>
                <a:gd name="T44" fmla="*/ 29 w 187"/>
                <a:gd name="T45" fmla="*/ 2 h 72"/>
                <a:gd name="T46" fmla="*/ 22 w 187"/>
                <a:gd name="T47" fmla="*/ 4 h 72"/>
                <a:gd name="T48" fmla="*/ 16 w 187"/>
                <a:gd name="T49" fmla="*/ 6 h 72"/>
                <a:gd name="T50" fmla="*/ 11 w 187"/>
                <a:gd name="T51" fmla="*/ 11 h 72"/>
                <a:gd name="T52" fmla="*/ 6 w 187"/>
                <a:gd name="T53" fmla="*/ 16 h 72"/>
                <a:gd name="T54" fmla="*/ 3 w 187"/>
                <a:gd name="T55" fmla="*/ 23 h 72"/>
                <a:gd name="T56" fmla="*/ 1 w 187"/>
                <a:gd name="T57" fmla="*/ 29 h 72"/>
                <a:gd name="T58" fmla="*/ 0 w 187"/>
                <a:gd name="T59" fmla="*/ 36 h 72"/>
                <a:gd name="T60" fmla="*/ 0 w 187"/>
                <a:gd name="T61" fmla="*/ 36 h 72"/>
                <a:gd name="T62" fmla="*/ 1 w 187"/>
                <a:gd name="T63" fmla="*/ 43 h 72"/>
                <a:gd name="T64" fmla="*/ 3 w 187"/>
                <a:gd name="T65" fmla="*/ 51 h 72"/>
                <a:gd name="T66" fmla="*/ 6 w 187"/>
                <a:gd name="T67" fmla="*/ 57 h 72"/>
                <a:gd name="T68" fmla="*/ 11 w 187"/>
                <a:gd name="T69" fmla="*/ 61 h 72"/>
                <a:gd name="T70" fmla="*/ 16 w 187"/>
                <a:gd name="T71" fmla="*/ 66 h 72"/>
                <a:gd name="T72" fmla="*/ 22 w 187"/>
                <a:gd name="T73" fmla="*/ 70 h 72"/>
                <a:gd name="T74" fmla="*/ 29 w 187"/>
                <a:gd name="T75" fmla="*/ 72 h 72"/>
                <a:gd name="T76" fmla="*/ 36 w 187"/>
                <a:gd name="T77" fmla="*/ 72 h 72"/>
                <a:gd name="T78" fmla="*/ 36 w 187"/>
                <a:gd name="T79" fmla="*/ 72 h 72"/>
                <a:gd name="T80" fmla="*/ 36 w 187"/>
                <a:gd name="T81" fmla="*/ 72 h 72"/>
                <a:gd name="T82" fmla="*/ 36 w 187"/>
                <a:gd name="T8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7" h="72">
                  <a:moveTo>
                    <a:pt x="36" y="72"/>
                  </a:moveTo>
                  <a:lnTo>
                    <a:pt x="151" y="72"/>
                  </a:lnTo>
                  <a:lnTo>
                    <a:pt x="151" y="72"/>
                  </a:lnTo>
                  <a:lnTo>
                    <a:pt x="158" y="72"/>
                  </a:lnTo>
                  <a:lnTo>
                    <a:pt x="165" y="70"/>
                  </a:lnTo>
                  <a:lnTo>
                    <a:pt x="171" y="66"/>
                  </a:lnTo>
                  <a:lnTo>
                    <a:pt x="176" y="61"/>
                  </a:lnTo>
                  <a:lnTo>
                    <a:pt x="181" y="57"/>
                  </a:lnTo>
                  <a:lnTo>
                    <a:pt x="184" y="51"/>
                  </a:lnTo>
                  <a:lnTo>
                    <a:pt x="185" y="43"/>
                  </a:lnTo>
                  <a:lnTo>
                    <a:pt x="187" y="36"/>
                  </a:lnTo>
                  <a:lnTo>
                    <a:pt x="187" y="36"/>
                  </a:lnTo>
                  <a:lnTo>
                    <a:pt x="185" y="29"/>
                  </a:lnTo>
                  <a:lnTo>
                    <a:pt x="184" y="23"/>
                  </a:lnTo>
                  <a:lnTo>
                    <a:pt x="181" y="16"/>
                  </a:lnTo>
                  <a:lnTo>
                    <a:pt x="176" y="11"/>
                  </a:lnTo>
                  <a:lnTo>
                    <a:pt x="171" y="6"/>
                  </a:lnTo>
                  <a:lnTo>
                    <a:pt x="165" y="4"/>
                  </a:lnTo>
                  <a:lnTo>
                    <a:pt x="158" y="2"/>
                  </a:lnTo>
                  <a:lnTo>
                    <a:pt x="151" y="0"/>
                  </a:lnTo>
                  <a:lnTo>
                    <a:pt x="36" y="0"/>
                  </a:lnTo>
                  <a:lnTo>
                    <a:pt x="36" y="0"/>
                  </a:lnTo>
                  <a:lnTo>
                    <a:pt x="29" y="2"/>
                  </a:lnTo>
                  <a:lnTo>
                    <a:pt x="22" y="4"/>
                  </a:lnTo>
                  <a:lnTo>
                    <a:pt x="16" y="6"/>
                  </a:lnTo>
                  <a:lnTo>
                    <a:pt x="11" y="11"/>
                  </a:lnTo>
                  <a:lnTo>
                    <a:pt x="6" y="16"/>
                  </a:lnTo>
                  <a:lnTo>
                    <a:pt x="3" y="23"/>
                  </a:lnTo>
                  <a:lnTo>
                    <a:pt x="1" y="29"/>
                  </a:lnTo>
                  <a:lnTo>
                    <a:pt x="0" y="36"/>
                  </a:lnTo>
                  <a:lnTo>
                    <a:pt x="0" y="36"/>
                  </a:lnTo>
                  <a:lnTo>
                    <a:pt x="1" y="43"/>
                  </a:lnTo>
                  <a:lnTo>
                    <a:pt x="3" y="51"/>
                  </a:lnTo>
                  <a:lnTo>
                    <a:pt x="6" y="57"/>
                  </a:lnTo>
                  <a:lnTo>
                    <a:pt x="11" y="61"/>
                  </a:lnTo>
                  <a:lnTo>
                    <a:pt x="16" y="66"/>
                  </a:lnTo>
                  <a:lnTo>
                    <a:pt x="22" y="70"/>
                  </a:lnTo>
                  <a:lnTo>
                    <a:pt x="29" y="72"/>
                  </a:lnTo>
                  <a:lnTo>
                    <a:pt x="36" y="72"/>
                  </a:lnTo>
                  <a:lnTo>
                    <a:pt x="36" y="72"/>
                  </a:lnTo>
                  <a:close/>
                  <a:moveTo>
                    <a:pt x="36" y="72"/>
                  </a:moveTo>
                  <a:lnTo>
                    <a:pt x="3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82"/>
            <p:cNvSpPr>
              <a:spLocks/>
            </p:cNvSpPr>
            <p:nvPr/>
          </p:nvSpPr>
          <p:spPr bwMode="auto">
            <a:xfrm>
              <a:off x="16992600" y="-5643563"/>
              <a:ext cx="147638" cy="57150"/>
            </a:xfrm>
            <a:custGeom>
              <a:avLst/>
              <a:gdLst>
                <a:gd name="T0" fmla="*/ 36 w 187"/>
                <a:gd name="T1" fmla="*/ 72 h 72"/>
                <a:gd name="T2" fmla="*/ 151 w 187"/>
                <a:gd name="T3" fmla="*/ 72 h 72"/>
                <a:gd name="T4" fmla="*/ 151 w 187"/>
                <a:gd name="T5" fmla="*/ 72 h 72"/>
                <a:gd name="T6" fmla="*/ 158 w 187"/>
                <a:gd name="T7" fmla="*/ 72 h 72"/>
                <a:gd name="T8" fmla="*/ 165 w 187"/>
                <a:gd name="T9" fmla="*/ 70 h 72"/>
                <a:gd name="T10" fmla="*/ 171 w 187"/>
                <a:gd name="T11" fmla="*/ 66 h 72"/>
                <a:gd name="T12" fmla="*/ 176 w 187"/>
                <a:gd name="T13" fmla="*/ 61 h 72"/>
                <a:gd name="T14" fmla="*/ 181 w 187"/>
                <a:gd name="T15" fmla="*/ 57 h 72"/>
                <a:gd name="T16" fmla="*/ 184 w 187"/>
                <a:gd name="T17" fmla="*/ 51 h 72"/>
                <a:gd name="T18" fmla="*/ 185 w 187"/>
                <a:gd name="T19" fmla="*/ 43 h 72"/>
                <a:gd name="T20" fmla="*/ 187 w 187"/>
                <a:gd name="T21" fmla="*/ 36 h 72"/>
                <a:gd name="T22" fmla="*/ 187 w 187"/>
                <a:gd name="T23" fmla="*/ 36 h 72"/>
                <a:gd name="T24" fmla="*/ 185 w 187"/>
                <a:gd name="T25" fmla="*/ 29 h 72"/>
                <a:gd name="T26" fmla="*/ 184 w 187"/>
                <a:gd name="T27" fmla="*/ 23 h 72"/>
                <a:gd name="T28" fmla="*/ 181 w 187"/>
                <a:gd name="T29" fmla="*/ 16 h 72"/>
                <a:gd name="T30" fmla="*/ 176 w 187"/>
                <a:gd name="T31" fmla="*/ 11 h 72"/>
                <a:gd name="T32" fmla="*/ 171 w 187"/>
                <a:gd name="T33" fmla="*/ 6 h 72"/>
                <a:gd name="T34" fmla="*/ 165 w 187"/>
                <a:gd name="T35" fmla="*/ 4 h 72"/>
                <a:gd name="T36" fmla="*/ 158 w 187"/>
                <a:gd name="T37" fmla="*/ 2 h 72"/>
                <a:gd name="T38" fmla="*/ 151 w 187"/>
                <a:gd name="T39" fmla="*/ 0 h 72"/>
                <a:gd name="T40" fmla="*/ 36 w 187"/>
                <a:gd name="T41" fmla="*/ 0 h 72"/>
                <a:gd name="T42" fmla="*/ 36 w 187"/>
                <a:gd name="T43" fmla="*/ 0 h 72"/>
                <a:gd name="T44" fmla="*/ 29 w 187"/>
                <a:gd name="T45" fmla="*/ 2 h 72"/>
                <a:gd name="T46" fmla="*/ 22 w 187"/>
                <a:gd name="T47" fmla="*/ 4 h 72"/>
                <a:gd name="T48" fmla="*/ 16 w 187"/>
                <a:gd name="T49" fmla="*/ 6 h 72"/>
                <a:gd name="T50" fmla="*/ 11 w 187"/>
                <a:gd name="T51" fmla="*/ 11 h 72"/>
                <a:gd name="T52" fmla="*/ 6 w 187"/>
                <a:gd name="T53" fmla="*/ 16 h 72"/>
                <a:gd name="T54" fmla="*/ 3 w 187"/>
                <a:gd name="T55" fmla="*/ 23 h 72"/>
                <a:gd name="T56" fmla="*/ 1 w 187"/>
                <a:gd name="T57" fmla="*/ 29 h 72"/>
                <a:gd name="T58" fmla="*/ 0 w 187"/>
                <a:gd name="T59" fmla="*/ 36 h 72"/>
                <a:gd name="T60" fmla="*/ 0 w 187"/>
                <a:gd name="T61" fmla="*/ 36 h 72"/>
                <a:gd name="T62" fmla="*/ 1 w 187"/>
                <a:gd name="T63" fmla="*/ 43 h 72"/>
                <a:gd name="T64" fmla="*/ 3 w 187"/>
                <a:gd name="T65" fmla="*/ 51 h 72"/>
                <a:gd name="T66" fmla="*/ 6 w 187"/>
                <a:gd name="T67" fmla="*/ 57 h 72"/>
                <a:gd name="T68" fmla="*/ 11 w 187"/>
                <a:gd name="T69" fmla="*/ 61 h 72"/>
                <a:gd name="T70" fmla="*/ 16 w 187"/>
                <a:gd name="T71" fmla="*/ 66 h 72"/>
                <a:gd name="T72" fmla="*/ 22 w 187"/>
                <a:gd name="T73" fmla="*/ 70 h 72"/>
                <a:gd name="T74" fmla="*/ 29 w 187"/>
                <a:gd name="T75" fmla="*/ 72 h 72"/>
                <a:gd name="T76" fmla="*/ 36 w 187"/>
                <a:gd name="T77" fmla="*/ 72 h 72"/>
                <a:gd name="T78" fmla="*/ 36 w 187"/>
                <a:gd name="T7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7" h="72">
                  <a:moveTo>
                    <a:pt x="36" y="72"/>
                  </a:moveTo>
                  <a:lnTo>
                    <a:pt x="151" y="72"/>
                  </a:lnTo>
                  <a:lnTo>
                    <a:pt x="151" y="72"/>
                  </a:lnTo>
                  <a:lnTo>
                    <a:pt x="158" y="72"/>
                  </a:lnTo>
                  <a:lnTo>
                    <a:pt x="165" y="70"/>
                  </a:lnTo>
                  <a:lnTo>
                    <a:pt x="171" y="66"/>
                  </a:lnTo>
                  <a:lnTo>
                    <a:pt x="176" y="61"/>
                  </a:lnTo>
                  <a:lnTo>
                    <a:pt x="181" y="57"/>
                  </a:lnTo>
                  <a:lnTo>
                    <a:pt x="184" y="51"/>
                  </a:lnTo>
                  <a:lnTo>
                    <a:pt x="185" y="43"/>
                  </a:lnTo>
                  <a:lnTo>
                    <a:pt x="187" y="36"/>
                  </a:lnTo>
                  <a:lnTo>
                    <a:pt x="187" y="36"/>
                  </a:lnTo>
                  <a:lnTo>
                    <a:pt x="185" y="29"/>
                  </a:lnTo>
                  <a:lnTo>
                    <a:pt x="184" y="23"/>
                  </a:lnTo>
                  <a:lnTo>
                    <a:pt x="181" y="16"/>
                  </a:lnTo>
                  <a:lnTo>
                    <a:pt x="176" y="11"/>
                  </a:lnTo>
                  <a:lnTo>
                    <a:pt x="171" y="6"/>
                  </a:lnTo>
                  <a:lnTo>
                    <a:pt x="165" y="4"/>
                  </a:lnTo>
                  <a:lnTo>
                    <a:pt x="158" y="2"/>
                  </a:lnTo>
                  <a:lnTo>
                    <a:pt x="151" y="0"/>
                  </a:lnTo>
                  <a:lnTo>
                    <a:pt x="36" y="0"/>
                  </a:lnTo>
                  <a:lnTo>
                    <a:pt x="36" y="0"/>
                  </a:lnTo>
                  <a:lnTo>
                    <a:pt x="29" y="2"/>
                  </a:lnTo>
                  <a:lnTo>
                    <a:pt x="22" y="4"/>
                  </a:lnTo>
                  <a:lnTo>
                    <a:pt x="16" y="6"/>
                  </a:lnTo>
                  <a:lnTo>
                    <a:pt x="11" y="11"/>
                  </a:lnTo>
                  <a:lnTo>
                    <a:pt x="6" y="16"/>
                  </a:lnTo>
                  <a:lnTo>
                    <a:pt x="3" y="23"/>
                  </a:lnTo>
                  <a:lnTo>
                    <a:pt x="1" y="29"/>
                  </a:lnTo>
                  <a:lnTo>
                    <a:pt x="0" y="36"/>
                  </a:lnTo>
                  <a:lnTo>
                    <a:pt x="0" y="36"/>
                  </a:lnTo>
                  <a:lnTo>
                    <a:pt x="1" y="43"/>
                  </a:lnTo>
                  <a:lnTo>
                    <a:pt x="3" y="51"/>
                  </a:lnTo>
                  <a:lnTo>
                    <a:pt x="6" y="57"/>
                  </a:lnTo>
                  <a:lnTo>
                    <a:pt x="11" y="61"/>
                  </a:lnTo>
                  <a:lnTo>
                    <a:pt x="16" y="66"/>
                  </a:lnTo>
                  <a:lnTo>
                    <a:pt x="22" y="70"/>
                  </a:lnTo>
                  <a:lnTo>
                    <a:pt x="29" y="72"/>
                  </a:lnTo>
                  <a:lnTo>
                    <a:pt x="36" y="72"/>
                  </a:lnTo>
                  <a:lnTo>
                    <a:pt x="36" y="7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Line 83"/>
            <p:cNvSpPr>
              <a:spLocks noChangeShapeType="1"/>
            </p:cNvSpPr>
            <p:nvPr/>
          </p:nvSpPr>
          <p:spPr bwMode="auto">
            <a:xfrm>
              <a:off x="17021175" y="-558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84"/>
            <p:cNvSpPr>
              <a:spLocks noEditPoints="1"/>
            </p:cNvSpPr>
            <p:nvPr/>
          </p:nvSpPr>
          <p:spPr bwMode="auto">
            <a:xfrm>
              <a:off x="17202150" y="-6013450"/>
              <a:ext cx="1516063" cy="1296987"/>
            </a:xfrm>
            <a:custGeom>
              <a:avLst/>
              <a:gdLst>
                <a:gd name="T0" fmla="*/ 1469 w 1911"/>
                <a:gd name="T1" fmla="*/ 38 h 1633"/>
                <a:gd name="T2" fmla="*/ 1437 w 1911"/>
                <a:gd name="T3" fmla="*/ 14 h 1633"/>
                <a:gd name="T4" fmla="*/ 1401 w 1911"/>
                <a:gd name="T5" fmla="*/ 2 h 1633"/>
                <a:gd name="T6" fmla="*/ 1285 w 1911"/>
                <a:gd name="T7" fmla="*/ 0 h 1633"/>
                <a:gd name="T8" fmla="*/ 1271 w 1911"/>
                <a:gd name="T9" fmla="*/ 2 h 1633"/>
                <a:gd name="T10" fmla="*/ 1255 w 1911"/>
                <a:gd name="T11" fmla="*/ 15 h 1633"/>
                <a:gd name="T12" fmla="*/ 1249 w 1911"/>
                <a:gd name="T13" fmla="*/ 36 h 1633"/>
                <a:gd name="T14" fmla="*/ 1252 w 1911"/>
                <a:gd name="T15" fmla="*/ 49 h 1633"/>
                <a:gd name="T16" fmla="*/ 1265 w 1911"/>
                <a:gd name="T17" fmla="*/ 64 h 1633"/>
                <a:gd name="T18" fmla="*/ 1285 w 1911"/>
                <a:gd name="T19" fmla="*/ 72 h 1633"/>
                <a:gd name="T20" fmla="*/ 1037 w 1911"/>
                <a:gd name="T21" fmla="*/ 72 h 1633"/>
                <a:gd name="T22" fmla="*/ 1125 w 1911"/>
                <a:gd name="T23" fmla="*/ 70 h 1633"/>
                <a:gd name="T24" fmla="*/ 1143 w 1911"/>
                <a:gd name="T25" fmla="*/ 61 h 1633"/>
                <a:gd name="T26" fmla="*/ 1154 w 1911"/>
                <a:gd name="T27" fmla="*/ 43 h 1633"/>
                <a:gd name="T28" fmla="*/ 1154 w 1911"/>
                <a:gd name="T29" fmla="*/ 29 h 1633"/>
                <a:gd name="T30" fmla="*/ 1143 w 1911"/>
                <a:gd name="T31" fmla="*/ 9 h 1633"/>
                <a:gd name="T32" fmla="*/ 1125 w 1911"/>
                <a:gd name="T33" fmla="*/ 0 h 1633"/>
                <a:gd name="T34" fmla="*/ 535 w 1911"/>
                <a:gd name="T35" fmla="*/ 0 h 1633"/>
                <a:gd name="T36" fmla="*/ 497 w 1911"/>
                <a:gd name="T37" fmla="*/ 6 h 1633"/>
                <a:gd name="T38" fmla="*/ 462 w 1911"/>
                <a:gd name="T39" fmla="*/ 21 h 1633"/>
                <a:gd name="T40" fmla="*/ 10 w 1911"/>
                <a:gd name="T41" fmla="*/ 475 h 1633"/>
                <a:gd name="T42" fmla="*/ 3 w 1911"/>
                <a:gd name="T43" fmla="*/ 486 h 1633"/>
                <a:gd name="T44" fmla="*/ 0 w 1911"/>
                <a:gd name="T45" fmla="*/ 505 h 1633"/>
                <a:gd name="T46" fmla="*/ 8 w 1911"/>
                <a:gd name="T47" fmla="*/ 523 h 1633"/>
                <a:gd name="T48" fmla="*/ 889 w 1911"/>
                <a:gd name="T49" fmla="*/ 1606 h 1633"/>
                <a:gd name="T50" fmla="*/ 915 w 1911"/>
                <a:gd name="T51" fmla="*/ 1624 h 1633"/>
                <a:gd name="T52" fmla="*/ 945 w 1911"/>
                <a:gd name="T53" fmla="*/ 1632 h 1633"/>
                <a:gd name="T54" fmla="*/ 966 w 1911"/>
                <a:gd name="T55" fmla="*/ 1632 h 1633"/>
                <a:gd name="T56" fmla="*/ 996 w 1911"/>
                <a:gd name="T57" fmla="*/ 1624 h 1633"/>
                <a:gd name="T58" fmla="*/ 1022 w 1911"/>
                <a:gd name="T59" fmla="*/ 1606 h 1633"/>
                <a:gd name="T60" fmla="*/ 1506 w 1911"/>
                <a:gd name="T61" fmla="*/ 1012 h 1633"/>
                <a:gd name="T62" fmla="*/ 1512 w 1911"/>
                <a:gd name="T63" fmla="*/ 999 h 1633"/>
                <a:gd name="T64" fmla="*/ 1512 w 1911"/>
                <a:gd name="T65" fmla="*/ 979 h 1633"/>
                <a:gd name="T66" fmla="*/ 1500 w 1911"/>
                <a:gd name="T67" fmla="*/ 962 h 1633"/>
                <a:gd name="T68" fmla="*/ 1488 w 1911"/>
                <a:gd name="T69" fmla="*/ 955 h 1633"/>
                <a:gd name="T70" fmla="*/ 1468 w 1911"/>
                <a:gd name="T71" fmla="*/ 955 h 1633"/>
                <a:gd name="T72" fmla="*/ 1450 w 1911"/>
                <a:gd name="T73" fmla="*/ 967 h 1633"/>
                <a:gd name="T74" fmla="*/ 1801 w 1911"/>
                <a:gd name="T75" fmla="*/ 536 h 1633"/>
                <a:gd name="T76" fmla="*/ 1551 w 1911"/>
                <a:gd name="T77" fmla="*/ 844 h 1633"/>
                <a:gd name="T78" fmla="*/ 1548 w 1911"/>
                <a:gd name="T79" fmla="*/ 864 h 1633"/>
                <a:gd name="T80" fmla="*/ 1555 w 1911"/>
                <a:gd name="T81" fmla="*/ 882 h 1633"/>
                <a:gd name="T82" fmla="*/ 1567 w 1911"/>
                <a:gd name="T83" fmla="*/ 892 h 1633"/>
                <a:gd name="T84" fmla="*/ 1587 w 1911"/>
                <a:gd name="T85" fmla="*/ 895 h 1633"/>
                <a:gd name="T86" fmla="*/ 1606 w 1911"/>
                <a:gd name="T87" fmla="*/ 888 h 1633"/>
                <a:gd name="T88" fmla="*/ 1904 w 1911"/>
                <a:gd name="T89" fmla="*/ 523 h 1633"/>
                <a:gd name="T90" fmla="*/ 1911 w 1911"/>
                <a:gd name="T91" fmla="*/ 505 h 1633"/>
                <a:gd name="T92" fmla="*/ 1908 w 1911"/>
                <a:gd name="T93" fmla="*/ 486 h 1633"/>
                <a:gd name="T94" fmla="*/ 1901 w 1911"/>
                <a:gd name="T95" fmla="*/ 475 h 1633"/>
                <a:gd name="T96" fmla="*/ 956 w 1911"/>
                <a:gd name="T97" fmla="*/ 75 h 1633"/>
                <a:gd name="T98" fmla="*/ 675 w 1911"/>
                <a:gd name="T99" fmla="*/ 417 h 1633"/>
                <a:gd name="T100" fmla="*/ 483 w 1911"/>
                <a:gd name="T101" fmla="*/ 99 h 1633"/>
                <a:gd name="T102" fmla="*/ 483 w 1911"/>
                <a:gd name="T103" fmla="*/ 99 h 1633"/>
                <a:gd name="T104" fmla="*/ 841 w 1911"/>
                <a:gd name="T105" fmla="*/ 1434 h 1633"/>
                <a:gd name="T106" fmla="*/ 970 w 1911"/>
                <a:gd name="T107" fmla="*/ 1557 h 1633"/>
                <a:gd name="T108" fmla="*/ 948 w 1911"/>
                <a:gd name="T109" fmla="*/ 1561 h 1633"/>
                <a:gd name="T110" fmla="*/ 1199 w 1911"/>
                <a:gd name="T111" fmla="*/ 536 h 1633"/>
                <a:gd name="T112" fmla="*/ 1428 w 1911"/>
                <a:gd name="T113" fmla="*/ 99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1" h="1633">
                  <a:moveTo>
                    <a:pt x="1901" y="475"/>
                  </a:moveTo>
                  <a:lnTo>
                    <a:pt x="1469" y="38"/>
                  </a:lnTo>
                  <a:lnTo>
                    <a:pt x="1469" y="38"/>
                  </a:lnTo>
                  <a:lnTo>
                    <a:pt x="1458" y="29"/>
                  </a:lnTo>
                  <a:lnTo>
                    <a:pt x="1448" y="21"/>
                  </a:lnTo>
                  <a:lnTo>
                    <a:pt x="1437" y="14"/>
                  </a:lnTo>
                  <a:lnTo>
                    <a:pt x="1425" y="9"/>
                  </a:lnTo>
                  <a:lnTo>
                    <a:pt x="1413" y="5"/>
                  </a:lnTo>
                  <a:lnTo>
                    <a:pt x="1401" y="2"/>
                  </a:lnTo>
                  <a:lnTo>
                    <a:pt x="1389" y="0"/>
                  </a:lnTo>
                  <a:lnTo>
                    <a:pt x="1377" y="0"/>
                  </a:lnTo>
                  <a:lnTo>
                    <a:pt x="1285" y="0"/>
                  </a:lnTo>
                  <a:lnTo>
                    <a:pt x="1285" y="0"/>
                  </a:lnTo>
                  <a:lnTo>
                    <a:pt x="1278" y="0"/>
                  </a:lnTo>
                  <a:lnTo>
                    <a:pt x="1271" y="2"/>
                  </a:lnTo>
                  <a:lnTo>
                    <a:pt x="1265" y="6"/>
                  </a:lnTo>
                  <a:lnTo>
                    <a:pt x="1260" y="9"/>
                  </a:lnTo>
                  <a:lnTo>
                    <a:pt x="1255" y="15"/>
                  </a:lnTo>
                  <a:lnTo>
                    <a:pt x="1252" y="21"/>
                  </a:lnTo>
                  <a:lnTo>
                    <a:pt x="1251" y="29"/>
                  </a:lnTo>
                  <a:lnTo>
                    <a:pt x="1249" y="36"/>
                  </a:lnTo>
                  <a:lnTo>
                    <a:pt x="1249" y="36"/>
                  </a:lnTo>
                  <a:lnTo>
                    <a:pt x="1251" y="43"/>
                  </a:lnTo>
                  <a:lnTo>
                    <a:pt x="1252" y="49"/>
                  </a:lnTo>
                  <a:lnTo>
                    <a:pt x="1255" y="55"/>
                  </a:lnTo>
                  <a:lnTo>
                    <a:pt x="1260" y="61"/>
                  </a:lnTo>
                  <a:lnTo>
                    <a:pt x="1265" y="64"/>
                  </a:lnTo>
                  <a:lnTo>
                    <a:pt x="1271" y="68"/>
                  </a:lnTo>
                  <a:lnTo>
                    <a:pt x="1278" y="70"/>
                  </a:lnTo>
                  <a:lnTo>
                    <a:pt x="1285" y="72"/>
                  </a:lnTo>
                  <a:lnTo>
                    <a:pt x="1363" y="72"/>
                  </a:lnTo>
                  <a:lnTo>
                    <a:pt x="1236" y="417"/>
                  </a:lnTo>
                  <a:lnTo>
                    <a:pt x="1037" y="72"/>
                  </a:lnTo>
                  <a:lnTo>
                    <a:pt x="1118" y="72"/>
                  </a:lnTo>
                  <a:lnTo>
                    <a:pt x="1118" y="72"/>
                  </a:lnTo>
                  <a:lnTo>
                    <a:pt x="1125" y="70"/>
                  </a:lnTo>
                  <a:lnTo>
                    <a:pt x="1132" y="68"/>
                  </a:lnTo>
                  <a:lnTo>
                    <a:pt x="1138" y="64"/>
                  </a:lnTo>
                  <a:lnTo>
                    <a:pt x="1143" y="61"/>
                  </a:lnTo>
                  <a:lnTo>
                    <a:pt x="1148" y="55"/>
                  </a:lnTo>
                  <a:lnTo>
                    <a:pt x="1151" y="49"/>
                  </a:lnTo>
                  <a:lnTo>
                    <a:pt x="1154" y="43"/>
                  </a:lnTo>
                  <a:lnTo>
                    <a:pt x="1154" y="36"/>
                  </a:lnTo>
                  <a:lnTo>
                    <a:pt x="1154" y="36"/>
                  </a:lnTo>
                  <a:lnTo>
                    <a:pt x="1154" y="29"/>
                  </a:lnTo>
                  <a:lnTo>
                    <a:pt x="1151" y="21"/>
                  </a:lnTo>
                  <a:lnTo>
                    <a:pt x="1148" y="15"/>
                  </a:lnTo>
                  <a:lnTo>
                    <a:pt x="1143" y="9"/>
                  </a:lnTo>
                  <a:lnTo>
                    <a:pt x="1138" y="6"/>
                  </a:lnTo>
                  <a:lnTo>
                    <a:pt x="1132" y="2"/>
                  </a:lnTo>
                  <a:lnTo>
                    <a:pt x="1125" y="0"/>
                  </a:lnTo>
                  <a:lnTo>
                    <a:pt x="1118" y="0"/>
                  </a:lnTo>
                  <a:lnTo>
                    <a:pt x="535" y="0"/>
                  </a:lnTo>
                  <a:lnTo>
                    <a:pt x="535" y="0"/>
                  </a:lnTo>
                  <a:lnTo>
                    <a:pt x="522" y="0"/>
                  </a:lnTo>
                  <a:lnTo>
                    <a:pt x="509" y="2"/>
                  </a:lnTo>
                  <a:lnTo>
                    <a:pt x="497" y="6"/>
                  </a:lnTo>
                  <a:lnTo>
                    <a:pt x="485" y="9"/>
                  </a:lnTo>
                  <a:lnTo>
                    <a:pt x="473" y="15"/>
                  </a:lnTo>
                  <a:lnTo>
                    <a:pt x="462" y="21"/>
                  </a:lnTo>
                  <a:lnTo>
                    <a:pt x="452" y="30"/>
                  </a:lnTo>
                  <a:lnTo>
                    <a:pt x="443" y="38"/>
                  </a:lnTo>
                  <a:lnTo>
                    <a:pt x="10" y="475"/>
                  </a:lnTo>
                  <a:lnTo>
                    <a:pt x="10" y="475"/>
                  </a:lnTo>
                  <a:lnTo>
                    <a:pt x="6" y="480"/>
                  </a:lnTo>
                  <a:lnTo>
                    <a:pt x="3" y="486"/>
                  </a:lnTo>
                  <a:lnTo>
                    <a:pt x="2" y="492"/>
                  </a:lnTo>
                  <a:lnTo>
                    <a:pt x="0" y="498"/>
                  </a:lnTo>
                  <a:lnTo>
                    <a:pt x="0" y="505"/>
                  </a:lnTo>
                  <a:lnTo>
                    <a:pt x="2" y="511"/>
                  </a:lnTo>
                  <a:lnTo>
                    <a:pt x="4" y="517"/>
                  </a:lnTo>
                  <a:lnTo>
                    <a:pt x="8" y="523"/>
                  </a:lnTo>
                  <a:lnTo>
                    <a:pt x="882" y="1598"/>
                  </a:lnTo>
                  <a:lnTo>
                    <a:pt x="882" y="1598"/>
                  </a:lnTo>
                  <a:lnTo>
                    <a:pt x="889" y="1606"/>
                  </a:lnTo>
                  <a:lnTo>
                    <a:pt x="897" y="1613"/>
                  </a:lnTo>
                  <a:lnTo>
                    <a:pt x="905" y="1619"/>
                  </a:lnTo>
                  <a:lnTo>
                    <a:pt x="915" y="1624"/>
                  </a:lnTo>
                  <a:lnTo>
                    <a:pt x="925" y="1627"/>
                  </a:lnTo>
                  <a:lnTo>
                    <a:pt x="934" y="1631"/>
                  </a:lnTo>
                  <a:lnTo>
                    <a:pt x="945" y="1632"/>
                  </a:lnTo>
                  <a:lnTo>
                    <a:pt x="956" y="1633"/>
                  </a:lnTo>
                  <a:lnTo>
                    <a:pt x="956" y="1633"/>
                  </a:lnTo>
                  <a:lnTo>
                    <a:pt x="966" y="1632"/>
                  </a:lnTo>
                  <a:lnTo>
                    <a:pt x="977" y="1631"/>
                  </a:lnTo>
                  <a:lnTo>
                    <a:pt x="987" y="1627"/>
                  </a:lnTo>
                  <a:lnTo>
                    <a:pt x="996" y="1624"/>
                  </a:lnTo>
                  <a:lnTo>
                    <a:pt x="1006" y="1619"/>
                  </a:lnTo>
                  <a:lnTo>
                    <a:pt x="1014" y="1613"/>
                  </a:lnTo>
                  <a:lnTo>
                    <a:pt x="1022" y="1606"/>
                  </a:lnTo>
                  <a:lnTo>
                    <a:pt x="1030" y="1598"/>
                  </a:lnTo>
                  <a:lnTo>
                    <a:pt x="1030" y="1598"/>
                  </a:lnTo>
                  <a:lnTo>
                    <a:pt x="1506" y="1012"/>
                  </a:lnTo>
                  <a:lnTo>
                    <a:pt x="1506" y="1012"/>
                  </a:lnTo>
                  <a:lnTo>
                    <a:pt x="1510" y="1007"/>
                  </a:lnTo>
                  <a:lnTo>
                    <a:pt x="1512" y="999"/>
                  </a:lnTo>
                  <a:lnTo>
                    <a:pt x="1513" y="993"/>
                  </a:lnTo>
                  <a:lnTo>
                    <a:pt x="1513" y="986"/>
                  </a:lnTo>
                  <a:lnTo>
                    <a:pt x="1512" y="979"/>
                  </a:lnTo>
                  <a:lnTo>
                    <a:pt x="1510" y="973"/>
                  </a:lnTo>
                  <a:lnTo>
                    <a:pt x="1506" y="967"/>
                  </a:lnTo>
                  <a:lnTo>
                    <a:pt x="1500" y="962"/>
                  </a:lnTo>
                  <a:lnTo>
                    <a:pt x="1500" y="962"/>
                  </a:lnTo>
                  <a:lnTo>
                    <a:pt x="1494" y="958"/>
                  </a:lnTo>
                  <a:lnTo>
                    <a:pt x="1488" y="955"/>
                  </a:lnTo>
                  <a:lnTo>
                    <a:pt x="1481" y="954"/>
                  </a:lnTo>
                  <a:lnTo>
                    <a:pt x="1474" y="954"/>
                  </a:lnTo>
                  <a:lnTo>
                    <a:pt x="1468" y="955"/>
                  </a:lnTo>
                  <a:lnTo>
                    <a:pt x="1461" y="959"/>
                  </a:lnTo>
                  <a:lnTo>
                    <a:pt x="1455" y="962"/>
                  </a:lnTo>
                  <a:lnTo>
                    <a:pt x="1450" y="967"/>
                  </a:lnTo>
                  <a:lnTo>
                    <a:pt x="1070" y="1434"/>
                  </a:lnTo>
                  <a:lnTo>
                    <a:pt x="1272" y="536"/>
                  </a:lnTo>
                  <a:lnTo>
                    <a:pt x="1801" y="536"/>
                  </a:lnTo>
                  <a:lnTo>
                    <a:pt x="1555" y="838"/>
                  </a:lnTo>
                  <a:lnTo>
                    <a:pt x="1555" y="838"/>
                  </a:lnTo>
                  <a:lnTo>
                    <a:pt x="1551" y="844"/>
                  </a:lnTo>
                  <a:lnTo>
                    <a:pt x="1549" y="850"/>
                  </a:lnTo>
                  <a:lnTo>
                    <a:pt x="1548" y="857"/>
                  </a:lnTo>
                  <a:lnTo>
                    <a:pt x="1548" y="864"/>
                  </a:lnTo>
                  <a:lnTo>
                    <a:pt x="1549" y="870"/>
                  </a:lnTo>
                  <a:lnTo>
                    <a:pt x="1551" y="878"/>
                  </a:lnTo>
                  <a:lnTo>
                    <a:pt x="1555" y="882"/>
                  </a:lnTo>
                  <a:lnTo>
                    <a:pt x="1561" y="888"/>
                  </a:lnTo>
                  <a:lnTo>
                    <a:pt x="1561" y="888"/>
                  </a:lnTo>
                  <a:lnTo>
                    <a:pt x="1567" y="892"/>
                  </a:lnTo>
                  <a:lnTo>
                    <a:pt x="1573" y="894"/>
                  </a:lnTo>
                  <a:lnTo>
                    <a:pt x="1580" y="895"/>
                  </a:lnTo>
                  <a:lnTo>
                    <a:pt x="1587" y="895"/>
                  </a:lnTo>
                  <a:lnTo>
                    <a:pt x="1593" y="894"/>
                  </a:lnTo>
                  <a:lnTo>
                    <a:pt x="1600" y="892"/>
                  </a:lnTo>
                  <a:lnTo>
                    <a:pt x="1606" y="888"/>
                  </a:lnTo>
                  <a:lnTo>
                    <a:pt x="1611" y="882"/>
                  </a:lnTo>
                  <a:lnTo>
                    <a:pt x="1904" y="523"/>
                  </a:lnTo>
                  <a:lnTo>
                    <a:pt x="1904" y="523"/>
                  </a:lnTo>
                  <a:lnTo>
                    <a:pt x="1907" y="517"/>
                  </a:lnTo>
                  <a:lnTo>
                    <a:pt x="1910" y="511"/>
                  </a:lnTo>
                  <a:lnTo>
                    <a:pt x="1911" y="505"/>
                  </a:lnTo>
                  <a:lnTo>
                    <a:pt x="1911" y="498"/>
                  </a:lnTo>
                  <a:lnTo>
                    <a:pt x="1911" y="492"/>
                  </a:lnTo>
                  <a:lnTo>
                    <a:pt x="1908" y="486"/>
                  </a:lnTo>
                  <a:lnTo>
                    <a:pt x="1905" y="480"/>
                  </a:lnTo>
                  <a:lnTo>
                    <a:pt x="1901" y="475"/>
                  </a:lnTo>
                  <a:lnTo>
                    <a:pt x="1901" y="475"/>
                  </a:lnTo>
                  <a:close/>
                  <a:moveTo>
                    <a:pt x="1181" y="464"/>
                  </a:moveTo>
                  <a:lnTo>
                    <a:pt x="730" y="464"/>
                  </a:lnTo>
                  <a:lnTo>
                    <a:pt x="956" y="75"/>
                  </a:lnTo>
                  <a:lnTo>
                    <a:pt x="1181" y="464"/>
                  </a:lnTo>
                  <a:close/>
                  <a:moveTo>
                    <a:pt x="876" y="72"/>
                  </a:moveTo>
                  <a:lnTo>
                    <a:pt x="675" y="417"/>
                  </a:lnTo>
                  <a:lnTo>
                    <a:pt x="550" y="72"/>
                  </a:lnTo>
                  <a:lnTo>
                    <a:pt x="876" y="72"/>
                  </a:lnTo>
                  <a:close/>
                  <a:moveTo>
                    <a:pt x="483" y="99"/>
                  </a:moveTo>
                  <a:lnTo>
                    <a:pt x="616" y="464"/>
                  </a:lnTo>
                  <a:lnTo>
                    <a:pt x="121" y="464"/>
                  </a:lnTo>
                  <a:lnTo>
                    <a:pt x="483" y="99"/>
                  </a:lnTo>
                  <a:close/>
                  <a:moveTo>
                    <a:pt x="111" y="536"/>
                  </a:moveTo>
                  <a:lnTo>
                    <a:pt x="639" y="536"/>
                  </a:lnTo>
                  <a:lnTo>
                    <a:pt x="841" y="1434"/>
                  </a:lnTo>
                  <a:lnTo>
                    <a:pt x="111" y="536"/>
                  </a:lnTo>
                  <a:close/>
                  <a:moveTo>
                    <a:pt x="970" y="1557"/>
                  </a:moveTo>
                  <a:lnTo>
                    <a:pt x="970" y="1557"/>
                  </a:lnTo>
                  <a:lnTo>
                    <a:pt x="963" y="1561"/>
                  </a:lnTo>
                  <a:lnTo>
                    <a:pt x="956" y="1562"/>
                  </a:lnTo>
                  <a:lnTo>
                    <a:pt x="948" y="1561"/>
                  </a:lnTo>
                  <a:lnTo>
                    <a:pt x="942" y="1557"/>
                  </a:lnTo>
                  <a:lnTo>
                    <a:pt x="712" y="536"/>
                  </a:lnTo>
                  <a:lnTo>
                    <a:pt x="1199" y="536"/>
                  </a:lnTo>
                  <a:lnTo>
                    <a:pt x="970" y="1557"/>
                  </a:lnTo>
                  <a:close/>
                  <a:moveTo>
                    <a:pt x="1295" y="464"/>
                  </a:moveTo>
                  <a:lnTo>
                    <a:pt x="1428" y="99"/>
                  </a:lnTo>
                  <a:lnTo>
                    <a:pt x="1790" y="464"/>
                  </a:lnTo>
                  <a:lnTo>
                    <a:pt x="1295" y="4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Line 85"/>
            <p:cNvSpPr>
              <a:spLocks noChangeShapeType="1"/>
            </p:cNvSpPr>
            <p:nvPr/>
          </p:nvSpPr>
          <p:spPr bwMode="auto">
            <a:xfrm>
              <a:off x="17737138" y="-56816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Line 86"/>
            <p:cNvSpPr>
              <a:spLocks noChangeShapeType="1"/>
            </p:cNvSpPr>
            <p:nvPr/>
          </p:nvSpPr>
          <p:spPr bwMode="auto">
            <a:xfrm>
              <a:off x="17737138" y="-56816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0" name="Group 249"/>
          <p:cNvGrpSpPr/>
          <p:nvPr/>
        </p:nvGrpSpPr>
        <p:grpSpPr>
          <a:xfrm>
            <a:off x="5750045" y="3089033"/>
            <a:ext cx="691909" cy="667582"/>
            <a:chOff x="20270788" y="-3373438"/>
            <a:chExt cx="1941513" cy="1873250"/>
          </a:xfrm>
          <a:solidFill>
            <a:schemeClr val="accent2"/>
          </a:solidFill>
        </p:grpSpPr>
        <p:sp>
          <p:nvSpPr>
            <p:cNvPr id="251" name="Freeform 193"/>
            <p:cNvSpPr>
              <a:spLocks noEditPoints="1"/>
            </p:cNvSpPr>
            <p:nvPr/>
          </p:nvSpPr>
          <p:spPr bwMode="auto">
            <a:xfrm>
              <a:off x="21202650" y="-2116138"/>
              <a:ext cx="79375" cy="57150"/>
            </a:xfrm>
            <a:custGeom>
              <a:avLst/>
              <a:gdLst>
                <a:gd name="T0" fmla="*/ 66 w 102"/>
                <a:gd name="T1" fmla="*/ 0 h 71"/>
                <a:gd name="T2" fmla="*/ 36 w 102"/>
                <a:gd name="T3" fmla="*/ 0 h 71"/>
                <a:gd name="T4" fmla="*/ 36 w 102"/>
                <a:gd name="T5" fmla="*/ 0 h 71"/>
                <a:gd name="T6" fmla="*/ 29 w 102"/>
                <a:gd name="T7" fmla="*/ 1 h 71"/>
                <a:gd name="T8" fmla="*/ 22 w 102"/>
                <a:gd name="T9" fmla="*/ 3 h 71"/>
                <a:gd name="T10" fmla="*/ 16 w 102"/>
                <a:gd name="T11" fmla="*/ 6 h 71"/>
                <a:gd name="T12" fmla="*/ 10 w 102"/>
                <a:gd name="T13" fmla="*/ 10 h 71"/>
                <a:gd name="T14" fmla="*/ 6 w 102"/>
                <a:gd name="T15" fmla="*/ 15 h 71"/>
                <a:gd name="T16" fmla="*/ 3 w 102"/>
                <a:gd name="T17" fmla="*/ 21 h 71"/>
                <a:gd name="T18" fmla="*/ 0 w 102"/>
                <a:gd name="T19" fmla="*/ 28 h 71"/>
                <a:gd name="T20" fmla="*/ 0 w 102"/>
                <a:gd name="T21" fmla="*/ 36 h 71"/>
                <a:gd name="T22" fmla="*/ 0 w 102"/>
                <a:gd name="T23" fmla="*/ 36 h 71"/>
                <a:gd name="T24" fmla="*/ 0 w 102"/>
                <a:gd name="T25" fmla="*/ 43 h 71"/>
                <a:gd name="T26" fmla="*/ 3 w 102"/>
                <a:gd name="T27" fmla="*/ 50 h 71"/>
                <a:gd name="T28" fmla="*/ 6 w 102"/>
                <a:gd name="T29" fmla="*/ 56 h 71"/>
                <a:gd name="T30" fmla="*/ 10 w 102"/>
                <a:gd name="T31" fmla="*/ 61 h 71"/>
                <a:gd name="T32" fmla="*/ 16 w 102"/>
                <a:gd name="T33" fmla="*/ 65 h 71"/>
                <a:gd name="T34" fmla="*/ 22 w 102"/>
                <a:gd name="T35" fmla="*/ 69 h 71"/>
                <a:gd name="T36" fmla="*/ 29 w 102"/>
                <a:gd name="T37" fmla="*/ 71 h 71"/>
                <a:gd name="T38" fmla="*/ 36 w 102"/>
                <a:gd name="T39" fmla="*/ 71 h 71"/>
                <a:gd name="T40" fmla="*/ 66 w 102"/>
                <a:gd name="T41" fmla="*/ 71 h 71"/>
                <a:gd name="T42" fmla="*/ 66 w 102"/>
                <a:gd name="T43" fmla="*/ 71 h 71"/>
                <a:gd name="T44" fmla="*/ 73 w 102"/>
                <a:gd name="T45" fmla="*/ 71 h 71"/>
                <a:gd name="T46" fmla="*/ 80 w 102"/>
                <a:gd name="T47" fmla="*/ 69 h 71"/>
                <a:gd name="T48" fmla="*/ 86 w 102"/>
                <a:gd name="T49" fmla="*/ 65 h 71"/>
                <a:gd name="T50" fmla="*/ 91 w 102"/>
                <a:gd name="T51" fmla="*/ 61 h 71"/>
                <a:gd name="T52" fmla="*/ 96 w 102"/>
                <a:gd name="T53" fmla="*/ 56 h 71"/>
                <a:gd name="T54" fmla="*/ 99 w 102"/>
                <a:gd name="T55" fmla="*/ 50 h 71"/>
                <a:gd name="T56" fmla="*/ 100 w 102"/>
                <a:gd name="T57" fmla="*/ 43 h 71"/>
                <a:gd name="T58" fmla="*/ 102 w 102"/>
                <a:gd name="T59" fmla="*/ 36 h 71"/>
                <a:gd name="T60" fmla="*/ 102 w 102"/>
                <a:gd name="T61" fmla="*/ 36 h 71"/>
                <a:gd name="T62" fmla="*/ 100 w 102"/>
                <a:gd name="T63" fmla="*/ 28 h 71"/>
                <a:gd name="T64" fmla="*/ 99 w 102"/>
                <a:gd name="T65" fmla="*/ 21 h 71"/>
                <a:gd name="T66" fmla="*/ 96 w 102"/>
                <a:gd name="T67" fmla="*/ 15 h 71"/>
                <a:gd name="T68" fmla="*/ 91 w 102"/>
                <a:gd name="T69" fmla="*/ 10 h 71"/>
                <a:gd name="T70" fmla="*/ 86 w 102"/>
                <a:gd name="T71" fmla="*/ 6 h 71"/>
                <a:gd name="T72" fmla="*/ 80 w 102"/>
                <a:gd name="T73" fmla="*/ 3 h 71"/>
                <a:gd name="T74" fmla="*/ 73 w 102"/>
                <a:gd name="T75" fmla="*/ 1 h 71"/>
                <a:gd name="T76" fmla="*/ 66 w 102"/>
                <a:gd name="T77" fmla="*/ 0 h 71"/>
                <a:gd name="T78" fmla="*/ 66 w 102"/>
                <a:gd name="T79" fmla="*/ 0 h 71"/>
                <a:gd name="T80" fmla="*/ 66 w 102"/>
                <a:gd name="T81" fmla="*/ 0 h 71"/>
                <a:gd name="T82" fmla="*/ 66 w 102"/>
                <a:gd name="T8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71">
                  <a:moveTo>
                    <a:pt x="66" y="0"/>
                  </a:moveTo>
                  <a:lnTo>
                    <a:pt x="36" y="0"/>
                  </a:lnTo>
                  <a:lnTo>
                    <a:pt x="36" y="0"/>
                  </a:lnTo>
                  <a:lnTo>
                    <a:pt x="29" y="1"/>
                  </a:lnTo>
                  <a:lnTo>
                    <a:pt x="22" y="3"/>
                  </a:lnTo>
                  <a:lnTo>
                    <a:pt x="16" y="6"/>
                  </a:lnTo>
                  <a:lnTo>
                    <a:pt x="10" y="10"/>
                  </a:lnTo>
                  <a:lnTo>
                    <a:pt x="6" y="15"/>
                  </a:lnTo>
                  <a:lnTo>
                    <a:pt x="3" y="21"/>
                  </a:lnTo>
                  <a:lnTo>
                    <a:pt x="0" y="28"/>
                  </a:lnTo>
                  <a:lnTo>
                    <a:pt x="0" y="36"/>
                  </a:lnTo>
                  <a:lnTo>
                    <a:pt x="0" y="36"/>
                  </a:lnTo>
                  <a:lnTo>
                    <a:pt x="0" y="43"/>
                  </a:lnTo>
                  <a:lnTo>
                    <a:pt x="3" y="50"/>
                  </a:lnTo>
                  <a:lnTo>
                    <a:pt x="6" y="56"/>
                  </a:lnTo>
                  <a:lnTo>
                    <a:pt x="10" y="61"/>
                  </a:lnTo>
                  <a:lnTo>
                    <a:pt x="16" y="65"/>
                  </a:lnTo>
                  <a:lnTo>
                    <a:pt x="22" y="69"/>
                  </a:lnTo>
                  <a:lnTo>
                    <a:pt x="29" y="71"/>
                  </a:lnTo>
                  <a:lnTo>
                    <a:pt x="36" y="71"/>
                  </a:lnTo>
                  <a:lnTo>
                    <a:pt x="66" y="71"/>
                  </a:lnTo>
                  <a:lnTo>
                    <a:pt x="66" y="71"/>
                  </a:lnTo>
                  <a:lnTo>
                    <a:pt x="73" y="71"/>
                  </a:lnTo>
                  <a:lnTo>
                    <a:pt x="80" y="69"/>
                  </a:lnTo>
                  <a:lnTo>
                    <a:pt x="86" y="65"/>
                  </a:lnTo>
                  <a:lnTo>
                    <a:pt x="91" y="61"/>
                  </a:lnTo>
                  <a:lnTo>
                    <a:pt x="96" y="56"/>
                  </a:lnTo>
                  <a:lnTo>
                    <a:pt x="99" y="50"/>
                  </a:lnTo>
                  <a:lnTo>
                    <a:pt x="100" y="43"/>
                  </a:lnTo>
                  <a:lnTo>
                    <a:pt x="102" y="36"/>
                  </a:lnTo>
                  <a:lnTo>
                    <a:pt x="102" y="36"/>
                  </a:lnTo>
                  <a:lnTo>
                    <a:pt x="100" y="28"/>
                  </a:lnTo>
                  <a:lnTo>
                    <a:pt x="99" y="21"/>
                  </a:lnTo>
                  <a:lnTo>
                    <a:pt x="96" y="15"/>
                  </a:lnTo>
                  <a:lnTo>
                    <a:pt x="91" y="10"/>
                  </a:lnTo>
                  <a:lnTo>
                    <a:pt x="86" y="6"/>
                  </a:lnTo>
                  <a:lnTo>
                    <a:pt x="80" y="3"/>
                  </a:lnTo>
                  <a:lnTo>
                    <a:pt x="73" y="1"/>
                  </a:lnTo>
                  <a:lnTo>
                    <a:pt x="66" y="0"/>
                  </a:lnTo>
                  <a:lnTo>
                    <a:pt x="66" y="0"/>
                  </a:lnTo>
                  <a:close/>
                  <a:moveTo>
                    <a:pt x="66" y="0"/>
                  </a:move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94"/>
            <p:cNvSpPr>
              <a:spLocks/>
            </p:cNvSpPr>
            <p:nvPr/>
          </p:nvSpPr>
          <p:spPr bwMode="auto">
            <a:xfrm>
              <a:off x="21202650" y="-2116138"/>
              <a:ext cx="79375" cy="57150"/>
            </a:xfrm>
            <a:custGeom>
              <a:avLst/>
              <a:gdLst>
                <a:gd name="T0" fmla="*/ 66 w 102"/>
                <a:gd name="T1" fmla="*/ 0 h 71"/>
                <a:gd name="T2" fmla="*/ 36 w 102"/>
                <a:gd name="T3" fmla="*/ 0 h 71"/>
                <a:gd name="T4" fmla="*/ 36 w 102"/>
                <a:gd name="T5" fmla="*/ 0 h 71"/>
                <a:gd name="T6" fmla="*/ 29 w 102"/>
                <a:gd name="T7" fmla="*/ 1 h 71"/>
                <a:gd name="T8" fmla="*/ 22 w 102"/>
                <a:gd name="T9" fmla="*/ 3 h 71"/>
                <a:gd name="T10" fmla="*/ 16 w 102"/>
                <a:gd name="T11" fmla="*/ 6 h 71"/>
                <a:gd name="T12" fmla="*/ 10 w 102"/>
                <a:gd name="T13" fmla="*/ 10 h 71"/>
                <a:gd name="T14" fmla="*/ 6 w 102"/>
                <a:gd name="T15" fmla="*/ 15 h 71"/>
                <a:gd name="T16" fmla="*/ 3 w 102"/>
                <a:gd name="T17" fmla="*/ 21 h 71"/>
                <a:gd name="T18" fmla="*/ 0 w 102"/>
                <a:gd name="T19" fmla="*/ 28 h 71"/>
                <a:gd name="T20" fmla="*/ 0 w 102"/>
                <a:gd name="T21" fmla="*/ 36 h 71"/>
                <a:gd name="T22" fmla="*/ 0 w 102"/>
                <a:gd name="T23" fmla="*/ 36 h 71"/>
                <a:gd name="T24" fmla="*/ 0 w 102"/>
                <a:gd name="T25" fmla="*/ 43 h 71"/>
                <a:gd name="T26" fmla="*/ 3 w 102"/>
                <a:gd name="T27" fmla="*/ 50 h 71"/>
                <a:gd name="T28" fmla="*/ 6 w 102"/>
                <a:gd name="T29" fmla="*/ 56 h 71"/>
                <a:gd name="T30" fmla="*/ 10 w 102"/>
                <a:gd name="T31" fmla="*/ 61 h 71"/>
                <a:gd name="T32" fmla="*/ 16 w 102"/>
                <a:gd name="T33" fmla="*/ 65 h 71"/>
                <a:gd name="T34" fmla="*/ 22 w 102"/>
                <a:gd name="T35" fmla="*/ 69 h 71"/>
                <a:gd name="T36" fmla="*/ 29 w 102"/>
                <a:gd name="T37" fmla="*/ 71 h 71"/>
                <a:gd name="T38" fmla="*/ 36 w 102"/>
                <a:gd name="T39" fmla="*/ 71 h 71"/>
                <a:gd name="T40" fmla="*/ 66 w 102"/>
                <a:gd name="T41" fmla="*/ 71 h 71"/>
                <a:gd name="T42" fmla="*/ 66 w 102"/>
                <a:gd name="T43" fmla="*/ 71 h 71"/>
                <a:gd name="T44" fmla="*/ 73 w 102"/>
                <a:gd name="T45" fmla="*/ 71 h 71"/>
                <a:gd name="T46" fmla="*/ 80 w 102"/>
                <a:gd name="T47" fmla="*/ 69 h 71"/>
                <a:gd name="T48" fmla="*/ 86 w 102"/>
                <a:gd name="T49" fmla="*/ 65 h 71"/>
                <a:gd name="T50" fmla="*/ 91 w 102"/>
                <a:gd name="T51" fmla="*/ 61 h 71"/>
                <a:gd name="T52" fmla="*/ 96 w 102"/>
                <a:gd name="T53" fmla="*/ 56 h 71"/>
                <a:gd name="T54" fmla="*/ 99 w 102"/>
                <a:gd name="T55" fmla="*/ 50 h 71"/>
                <a:gd name="T56" fmla="*/ 100 w 102"/>
                <a:gd name="T57" fmla="*/ 43 h 71"/>
                <a:gd name="T58" fmla="*/ 102 w 102"/>
                <a:gd name="T59" fmla="*/ 36 h 71"/>
                <a:gd name="T60" fmla="*/ 102 w 102"/>
                <a:gd name="T61" fmla="*/ 36 h 71"/>
                <a:gd name="T62" fmla="*/ 100 w 102"/>
                <a:gd name="T63" fmla="*/ 28 h 71"/>
                <a:gd name="T64" fmla="*/ 99 w 102"/>
                <a:gd name="T65" fmla="*/ 21 h 71"/>
                <a:gd name="T66" fmla="*/ 96 w 102"/>
                <a:gd name="T67" fmla="*/ 15 h 71"/>
                <a:gd name="T68" fmla="*/ 91 w 102"/>
                <a:gd name="T69" fmla="*/ 10 h 71"/>
                <a:gd name="T70" fmla="*/ 86 w 102"/>
                <a:gd name="T71" fmla="*/ 6 h 71"/>
                <a:gd name="T72" fmla="*/ 80 w 102"/>
                <a:gd name="T73" fmla="*/ 3 h 71"/>
                <a:gd name="T74" fmla="*/ 73 w 102"/>
                <a:gd name="T75" fmla="*/ 1 h 71"/>
                <a:gd name="T76" fmla="*/ 66 w 102"/>
                <a:gd name="T77" fmla="*/ 0 h 71"/>
                <a:gd name="T78" fmla="*/ 66 w 102"/>
                <a:gd name="T7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71">
                  <a:moveTo>
                    <a:pt x="66" y="0"/>
                  </a:moveTo>
                  <a:lnTo>
                    <a:pt x="36" y="0"/>
                  </a:lnTo>
                  <a:lnTo>
                    <a:pt x="36" y="0"/>
                  </a:lnTo>
                  <a:lnTo>
                    <a:pt x="29" y="1"/>
                  </a:lnTo>
                  <a:lnTo>
                    <a:pt x="22" y="3"/>
                  </a:lnTo>
                  <a:lnTo>
                    <a:pt x="16" y="6"/>
                  </a:lnTo>
                  <a:lnTo>
                    <a:pt x="10" y="10"/>
                  </a:lnTo>
                  <a:lnTo>
                    <a:pt x="6" y="15"/>
                  </a:lnTo>
                  <a:lnTo>
                    <a:pt x="3" y="21"/>
                  </a:lnTo>
                  <a:lnTo>
                    <a:pt x="0" y="28"/>
                  </a:lnTo>
                  <a:lnTo>
                    <a:pt x="0" y="36"/>
                  </a:lnTo>
                  <a:lnTo>
                    <a:pt x="0" y="36"/>
                  </a:lnTo>
                  <a:lnTo>
                    <a:pt x="0" y="43"/>
                  </a:lnTo>
                  <a:lnTo>
                    <a:pt x="3" y="50"/>
                  </a:lnTo>
                  <a:lnTo>
                    <a:pt x="6" y="56"/>
                  </a:lnTo>
                  <a:lnTo>
                    <a:pt x="10" y="61"/>
                  </a:lnTo>
                  <a:lnTo>
                    <a:pt x="16" y="65"/>
                  </a:lnTo>
                  <a:lnTo>
                    <a:pt x="22" y="69"/>
                  </a:lnTo>
                  <a:lnTo>
                    <a:pt x="29" y="71"/>
                  </a:lnTo>
                  <a:lnTo>
                    <a:pt x="36" y="71"/>
                  </a:lnTo>
                  <a:lnTo>
                    <a:pt x="66" y="71"/>
                  </a:lnTo>
                  <a:lnTo>
                    <a:pt x="66" y="71"/>
                  </a:lnTo>
                  <a:lnTo>
                    <a:pt x="73" y="71"/>
                  </a:lnTo>
                  <a:lnTo>
                    <a:pt x="80" y="69"/>
                  </a:lnTo>
                  <a:lnTo>
                    <a:pt x="86" y="65"/>
                  </a:lnTo>
                  <a:lnTo>
                    <a:pt x="91" y="61"/>
                  </a:lnTo>
                  <a:lnTo>
                    <a:pt x="96" y="56"/>
                  </a:lnTo>
                  <a:lnTo>
                    <a:pt x="99" y="50"/>
                  </a:lnTo>
                  <a:lnTo>
                    <a:pt x="100" y="43"/>
                  </a:lnTo>
                  <a:lnTo>
                    <a:pt x="102" y="36"/>
                  </a:lnTo>
                  <a:lnTo>
                    <a:pt x="102" y="36"/>
                  </a:lnTo>
                  <a:lnTo>
                    <a:pt x="100" y="28"/>
                  </a:lnTo>
                  <a:lnTo>
                    <a:pt x="99" y="21"/>
                  </a:lnTo>
                  <a:lnTo>
                    <a:pt x="96" y="15"/>
                  </a:lnTo>
                  <a:lnTo>
                    <a:pt x="91" y="10"/>
                  </a:lnTo>
                  <a:lnTo>
                    <a:pt x="86" y="6"/>
                  </a:lnTo>
                  <a:lnTo>
                    <a:pt x="80" y="3"/>
                  </a:lnTo>
                  <a:lnTo>
                    <a:pt x="73" y="1"/>
                  </a:lnTo>
                  <a:lnTo>
                    <a:pt x="66" y="0"/>
                  </a:lnTo>
                  <a:lnTo>
                    <a:pt x="6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Line 195"/>
            <p:cNvSpPr>
              <a:spLocks noChangeShapeType="1"/>
            </p:cNvSpPr>
            <p:nvPr/>
          </p:nvSpPr>
          <p:spPr bwMode="auto">
            <a:xfrm>
              <a:off x="21253450" y="-21161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96"/>
            <p:cNvSpPr>
              <a:spLocks noEditPoints="1"/>
            </p:cNvSpPr>
            <p:nvPr/>
          </p:nvSpPr>
          <p:spPr bwMode="auto">
            <a:xfrm>
              <a:off x="20270788" y="-3373438"/>
              <a:ext cx="1941513" cy="1873250"/>
            </a:xfrm>
            <a:custGeom>
              <a:avLst/>
              <a:gdLst>
                <a:gd name="T0" fmla="*/ 2445 w 2445"/>
                <a:gd name="T1" fmla="*/ 713 h 2361"/>
                <a:gd name="T2" fmla="*/ 2293 w 2445"/>
                <a:gd name="T3" fmla="*/ 546 h 2361"/>
                <a:gd name="T4" fmla="*/ 2014 w 2445"/>
                <a:gd name="T5" fmla="*/ 472 h 2361"/>
                <a:gd name="T6" fmla="*/ 1915 w 2445"/>
                <a:gd name="T7" fmla="*/ 191 h 2361"/>
                <a:gd name="T8" fmla="*/ 1656 w 2445"/>
                <a:gd name="T9" fmla="*/ 0 h 2361"/>
                <a:gd name="T10" fmla="*/ 1274 w 2445"/>
                <a:gd name="T11" fmla="*/ 49 h 2361"/>
                <a:gd name="T12" fmla="*/ 1751 w 2445"/>
                <a:gd name="T13" fmla="*/ 96 h 2361"/>
                <a:gd name="T14" fmla="*/ 1760 w 2445"/>
                <a:gd name="T15" fmla="*/ 451 h 2361"/>
                <a:gd name="T16" fmla="*/ 1706 w 2445"/>
                <a:gd name="T17" fmla="*/ 179 h 2361"/>
                <a:gd name="T18" fmla="*/ 704 w 2445"/>
                <a:gd name="T19" fmla="*/ 185 h 2361"/>
                <a:gd name="T20" fmla="*/ 562 w 2445"/>
                <a:gd name="T21" fmla="*/ 271 h 2361"/>
                <a:gd name="T22" fmla="*/ 685 w 2445"/>
                <a:gd name="T23" fmla="*/ 87 h 2361"/>
                <a:gd name="T24" fmla="*/ 1175 w 2445"/>
                <a:gd name="T25" fmla="*/ 43 h 2361"/>
                <a:gd name="T26" fmla="*/ 735 w 2445"/>
                <a:gd name="T27" fmla="*/ 1 h 2361"/>
                <a:gd name="T28" fmla="*/ 496 w 2445"/>
                <a:gd name="T29" fmla="*/ 217 h 2361"/>
                <a:gd name="T30" fmla="*/ 418 w 2445"/>
                <a:gd name="T31" fmla="*/ 485 h 2361"/>
                <a:gd name="T32" fmla="*/ 117 w 2445"/>
                <a:gd name="T33" fmla="*/ 558 h 2361"/>
                <a:gd name="T34" fmla="*/ 0 w 2445"/>
                <a:gd name="T35" fmla="*/ 2171 h 2361"/>
                <a:gd name="T36" fmla="*/ 117 w 2445"/>
                <a:gd name="T37" fmla="*/ 2346 h 2361"/>
                <a:gd name="T38" fmla="*/ 2376 w 2445"/>
                <a:gd name="T39" fmla="*/ 2318 h 2361"/>
                <a:gd name="T40" fmla="*/ 2443 w 2445"/>
                <a:gd name="T41" fmla="*/ 1561 h 2361"/>
                <a:gd name="T42" fmla="*/ 2377 w 2445"/>
                <a:gd name="T43" fmla="*/ 1561 h 2361"/>
                <a:gd name="T44" fmla="*/ 2330 w 2445"/>
                <a:gd name="T45" fmla="*/ 2262 h 2361"/>
                <a:gd name="T46" fmla="*/ 144 w 2445"/>
                <a:gd name="T47" fmla="*/ 2279 h 2361"/>
                <a:gd name="T48" fmla="*/ 71 w 2445"/>
                <a:gd name="T49" fmla="*/ 1126 h 2361"/>
                <a:gd name="T50" fmla="*/ 1025 w 2445"/>
                <a:gd name="T51" fmla="*/ 1684 h 2361"/>
                <a:gd name="T52" fmla="*/ 1222 w 2445"/>
                <a:gd name="T53" fmla="*/ 1829 h 2361"/>
                <a:gd name="T54" fmla="*/ 1413 w 2445"/>
                <a:gd name="T55" fmla="*/ 1703 h 2361"/>
                <a:gd name="T56" fmla="*/ 2373 w 2445"/>
                <a:gd name="T57" fmla="*/ 1126 h 2361"/>
                <a:gd name="T58" fmla="*/ 1953 w 2445"/>
                <a:gd name="T59" fmla="*/ 523 h 2361"/>
                <a:gd name="T60" fmla="*/ 1978 w 2445"/>
                <a:gd name="T61" fmla="*/ 620 h 2361"/>
                <a:gd name="T62" fmla="*/ 1634 w 2445"/>
                <a:gd name="T63" fmla="*/ 615 h 2361"/>
                <a:gd name="T64" fmla="*/ 1651 w 2445"/>
                <a:gd name="T65" fmla="*/ 525 h 2361"/>
                <a:gd name="T66" fmla="*/ 763 w 2445"/>
                <a:gd name="T67" fmla="*/ 239 h 2361"/>
                <a:gd name="T68" fmla="*/ 1663 w 2445"/>
                <a:gd name="T69" fmla="*/ 451 h 2361"/>
                <a:gd name="T70" fmla="*/ 1569 w 2445"/>
                <a:gd name="T71" fmla="*/ 515 h 2361"/>
                <a:gd name="T72" fmla="*/ 851 w 2445"/>
                <a:gd name="T73" fmla="*/ 478 h 2361"/>
                <a:gd name="T74" fmla="*/ 463 w 2445"/>
                <a:gd name="T75" fmla="*/ 548 h 2361"/>
                <a:gd name="T76" fmla="*/ 804 w 2445"/>
                <a:gd name="T77" fmla="*/ 533 h 2361"/>
                <a:gd name="T78" fmla="*/ 789 w 2445"/>
                <a:gd name="T79" fmla="*/ 633 h 2361"/>
                <a:gd name="T80" fmla="*/ 1222 w 2445"/>
                <a:gd name="T81" fmla="*/ 1758 h 2361"/>
                <a:gd name="T82" fmla="*/ 1098 w 2445"/>
                <a:gd name="T83" fmla="*/ 1674 h 2361"/>
                <a:gd name="T84" fmla="*/ 1120 w 2445"/>
                <a:gd name="T85" fmla="*/ 1533 h 2361"/>
                <a:gd name="T86" fmla="*/ 1222 w 2445"/>
                <a:gd name="T87" fmla="*/ 1487 h 2361"/>
                <a:gd name="T88" fmla="*/ 1352 w 2445"/>
                <a:gd name="T89" fmla="*/ 1581 h 2361"/>
                <a:gd name="T90" fmla="*/ 1309 w 2445"/>
                <a:gd name="T91" fmla="*/ 1727 h 2361"/>
                <a:gd name="T92" fmla="*/ 2370 w 2445"/>
                <a:gd name="T93" fmla="*/ 990 h 2361"/>
                <a:gd name="T94" fmla="*/ 2275 w 2445"/>
                <a:gd name="T95" fmla="*/ 1109 h 2361"/>
                <a:gd name="T96" fmla="*/ 1293 w 2445"/>
                <a:gd name="T97" fmla="*/ 1427 h 2361"/>
                <a:gd name="T98" fmla="*/ 1127 w 2445"/>
                <a:gd name="T99" fmla="*/ 1438 h 2361"/>
                <a:gd name="T100" fmla="*/ 148 w 2445"/>
                <a:gd name="T101" fmla="*/ 1097 h 2361"/>
                <a:gd name="T102" fmla="*/ 72 w 2445"/>
                <a:gd name="T103" fmla="*/ 966 h 2361"/>
                <a:gd name="T104" fmla="*/ 124 w 2445"/>
                <a:gd name="T105" fmla="*/ 634 h 2361"/>
                <a:gd name="T106" fmla="*/ 407 w 2445"/>
                <a:gd name="T107" fmla="*/ 658 h 2361"/>
                <a:gd name="T108" fmla="*/ 783 w 2445"/>
                <a:gd name="T109" fmla="*/ 705 h 2361"/>
                <a:gd name="T110" fmla="*/ 877 w 2445"/>
                <a:gd name="T111" fmla="*/ 641 h 2361"/>
                <a:gd name="T112" fmla="*/ 1594 w 2445"/>
                <a:gd name="T113" fmla="*/ 678 h 2361"/>
                <a:gd name="T114" fmla="*/ 1982 w 2445"/>
                <a:gd name="T115" fmla="*/ 701 h 2361"/>
                <a:gd name="T116" fmla="*/ 2055 w 2445"/>
                <a:gd name="T117" fmla="*/ 614 h 2361"/>
                <a:gd name="T118" fmla="*/ 2359 w 2445"/>
                <a:gd name="T119" fmla="*/ 676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45" h="2361">
                  <a:moveTo>
                    <a:pt x="2409" y="1444"/>
                  </a:moveTo>
                  <a:lnTo>
                    <a:pt x="2409" y="1444"/>
                  </a:lnTo>
                  <a:lnTo>
                    <a:pt x="2416" y="1442"/>
                  </a:lnTo>
                  <a:lnTo>
                    <a:pt x="2424" y="1440"/>
                  </a:lnTo>
                  <a:lnTo>
                    <a:pt x="2429" y="1438"/>
                  </a:lnTo>
                  <a:lnTo>
                    <a:pt x="2435" y="1433"/>
                  </a:lnTo>
                  <a:lnTo>
                    <a:pt x="2439" y="1427"/>
                  </a:lnTo>
                  <a:lnTo>
                    <a:pt x="2443" y="1421"/>
                  </a:lnTo>
                  <a:lnTo>
                    <a:pt x="2445" y="1415"/>
                  </a:lnTo>
                  <a:lnTo>
                    <a:pt x="2445" y="1408"/>
                  </a:lnTo>
                  <a:lnTo>
                    <a:pt x="2445" y="733"/>
                  </a:lnTo>
                  <a:lnTo>
                    <a:pt x="2445" y="733"/>
                  </a:lnTo>
                  <a:lnTo>
                    <a:pt x="2445" y="713"/>
                  </a:lnTo>
                  <a:lnTo>
                    <a:pt x="2441" y="695"/>
                  </a:lnTo>
                  <a:lnTo>
                    <a:pt x="2437" y="676"/>
                  </a:lnTo>
                  <a:lnTo>
                    <a:pt x="2431" y="659"/>
                  </a:lnTo>
                  <a:lnTo>
                    <a:pt x="2422" y="642"/>
                  </a:lnTo>
                  <a:lnTo>
                    <a:pt x="2413" y="627"/>
                  </a:lnTo>
                  <a:lnTo>
                    <a:pt x="2402" y="611"/>
                  </a:lnTo>
                  <a:lnTo>
                    <a:pt x="2390" y="598"/>
                  </a:lnTo>
                  <a:lnTo>
                    <a:pt x="2376" y="586"/>
                  </a:lnTo>
                  <a:lnTo>
                    <a:pt x="2361" y="574"/>
                  </a:lnTo>
                  <a:lnTo>
                    <a:pt x="2346" y="565"/>
                  </a:lnTo>
                  <a:lnTo>
                    <a:pt x="2329" y="558"/>
                  </a:lnTo>
                  <a:lnTo>
                    <a:pt x="2311" y="551"/>
                  </a:lnTo>
                  <a:lnTo>
                    <a:pt x="2293" y="546"/>
                  </a:lnTo>
                  <a:lnTo>
                    <a:pt x="2274" y="543"/>
                  </a:lnTo>
                  <a:lnTo>
                    <a:pt x="2255" y="542"/>
                  </a:lnTo>
                  <a:lnTo>
                    <a:pt x="2055" y="542"/>
                  </a:lnTo>
                  <a:lnTo>
                    <a:pt x="2055" y="542"/>
                  </a:lnTo>
                  <a:lnTo>
                    <a:pt x="2053" y="533"/>
                  </a:lnTo>
                  <a:lnTo>
                    <a:pt x="2051" y="524"/>
                  </a:lnTo>
                  <a:lnTo>
                    <a:pt x="2047" y="515"/>
                  </a:lnTo>
                  <a:lnTo>
                    <a:pt x="2044" y="506"/>
                  </a:lnTo>
                  <a:lnTo>
                    <a:pt x="2039" y="499"/>
                  </a:lnTo>
                  <a:lnTo>
                    <a:pt x="2034" y="491"/>
                  </a:lnTo>
                  <a:lnTo>
                    <a:pt x="2028" y="484"/>
                  </a:lnTo>
                  <a:lnTo>
                    <a:pt x="2021" y="478"/>
                  </a:lnTo>
                  <a:lnTo>
                    <a:pt x="2014" y="472"/>
                  </a:lnTo>
                  <a:lnTo>
                    <a:pt x="2007" y="467"/>
                  </a:lnTo>
                  <a:lnTo>
                    <a:pt x="1998" y="462"/>
                  </a:lnTo>
                  <a:lnTo>
                    <a:pt x="1990" y="459"/>
                  </a:lnTo>
                  <a:lnTo>
                    <a:pt x="1982" y="455"/>
                  </a:lnTo>
                  <a:lnTo>
                    <a:pt x="1972" y="453"/>
                  </a:lnTo>
                  <a:lnTo>
                    <a:pt x="1963" y="451"/>
                  </a:lnTo>
                  <a:lnTo>
                    <a:pt x="1953" y="451"/>
                  </a:lnTo>
                  <a:lnTo>
                    <a:pt x="1927" y="451"/>
                  </a:lnTo>
                  <a:lnTo>
                    <a:pt x="1927" y="271"/>
                  </a:lnTo>
                  <a:lnTo>
                    <a:pt x="1927" y="271"/>
                  </a:lnTo>
                  <a:lnTo>
                    <a:pt x="1926" y="244"/>
                  </a:lnTo>
                  <a:lnTo>
                    <a:pt x="1922" y="217"/>
                  </a:lnTo>
                  <a:lnTo>
                    <a:pt x="1915" y="191"/>
                  </a:lnTo>
                  <a:lnTo>
                    <a:pt x="1905" y="166"/>
                  </a:lnTo>
                  <a:lnTo>
                    <a:pt x="1895" y="142"/>
                  </a:lnTo>
                  <a:lnTo>
                    <a:pt x="1880" y="119"/>
                  </a:lnTo>
                  <a:lnTo>
                    <a:pt x="1865" y="99"/>
                  </a:lnTo>
                  <a:lnTo>
                    <a:pt x="1848" y="80"/>
                  </a:lnTo>
                  <a:lnTo>
                    <a:pt x="1828" y="62"/>
                  </a:lnTo>
                  <a:lnTo>
                    <a:pt x="1807" y="47"/>
                  </a:lnTo>
                  <a:lnTo>
                    <a:pt x="1785" y="32"/>
                  </a:lnTo>
                  <a:lnTo>
                    <a:pt x="1761" y="22"/>
                  </a:lnTo>
                  <a:lnTo>
                    <a:pt x="1736" y="12"/>
                  </a:lnTo>
                  <a:lnTo>
                    <a:pt x="1711" y="5"/>
                  </a:lnTo>
                  <a:lnTo>
                    <a:pt x="1683" y="1"/>
                  </a:lnTo>
                  <a:lnTo>
                    <a:pt x="1656" y="0"/>
                  </a:lnTo>
                  <a:lnTo>
                    <a:pt x="1306" y="0"/>
                  </a:lnTo>
                  <a:lnTo>
                    <a:pt x="1306" y="0"/>
                  </a:lnTo>
                  <a:lnTo>
                    <a:pt x="1299" y="0"/>
                  </a:lnTo>
                  <a:lnTo>
                    <a:pt x="1293" y="2"/>
                  </a:lnTo>
                  <a:lnTo>
                    <a:pt x="1287" y="6"/>
                  </a:lnTo>
                  <a:lnTo>
                    <a:pt x="1281" y="11"/>
                  </a:lnTo>
                  <a:lnTo>
                    <a:pt x="1276" y="16"/>
                  </a:lnTo>
                  <a:lnTo>
                    <a:pt x="1274" y="22"/>
                  </a:lnTo>
                  <a:lnTo>
                    <a:pt x="1271" y="29"/>
                  </a:lnTo>
                  <a:lnTo>
                    <a:pt x="1270" y="36"/>
                  </a:lnTo>
                  <a:lnTo>
                    <a:pt x="1270" y="36"/>
                  </a:lnTo>
                  <a:lnTo>
                    <a:pt x="1271" y="43"/>
                  </a:lnTo>
                  <a:lnTo>
                    <a:pt x="1274" y="49"/>
                  </a:lnTo>
                  <a:lnTo>
                    <a:pt x="1276" y="56"/>
                  </a:lnTo>
                  <a:lnTo>
                    <a:pt x="1281" y="61"/>
                  </a:lnTo>
                  <a:lnTo>
                    <a:pt x="1287" y="66"/>
                  </a:lnTo>
                  <a:lnTo>
                    <a:pt x="1293" y="68"/>
                  </a:lnTo>
                  <a:lnTo>
                    <a:pt x="1299" y="71"/>
                  </a:lnTo>
                  <a:lnTo>
                    <a:pt x="1306" y="72"/>
                  </a:lnTo>
                  <a:lnTo>
                    <a:pt x="1656" y="72"/>
                  </a:lnTo>
                  <a:lnTo>
                    <a:pt x="1656" y="72"/>
                  </a:lnTo>
                  <a:lnTo>
                    <a:pt x="1676" y="73"/>
                  </a:lnTo>
                  <a:lnTo>
                    <a:pt x="1696" y="75"/>
                  </a:lnTo>
                  <a:lnTo>
                    <a:pt x="1715" y="80"/>
                  </a:lnTo>
                  <a:lnTo>
                    <a:pt x="1733" y="87"/>
                  </a:lnTo>
                  <a:lnTo>
                    <a:pt x="1751" y="96"/>
                  </a:lnTo>
                  <a:lnTo>
                    <a:pt x="1767" y="105"/>
                  </a:lnTo>
                  <a:lnTo>
                    <a:pt x="1782" y="117"/>
                  </a:lnTo>
                  <a:lnTo>
                    <a:pt x="1797" y="130"/>
                  </a:lnTo>
                  <a:lnTo>
                    <a:pt x="1810" y="145"/>
                  </a:lnTo>
                  <a:lnTo>
                    <a:pt x="1822" y="160"/>
                  </a:lnTo>
                  <a:lnTo>
                    <a:pt x="1831" y="177"/>
                  </a:lnTo>
                  <a:lnTo>
                    <a:pt x="1840" y="194"/>
                  </a:lnTo>
                  <a:lnTo>
                    <a:pt x="1847" y="213"/>
                  </a:lnTo>
                  <a:lnTo>
                    <a:pt x="1852" y="232"/>
                  </a:lnTo>
                  <a:lnTo>
                    <a:pt x="1855" y="251"/>
                  </a:lnTo>
                  <a:lnTo>
                    <a:pt x="1855" y="271"/>
                  </a:lnTo>
                  <a:lnTo>
                    <a:pt x="1855" y="451"/>
                  </a:lnTo>
                  <a:lnTo>
                    <a:pt x="1760" y="451"/>
                  </a:lnTo>
                  <a:lnTo>
                    <a:pt x="1760" y="271"/>
                  </a:lnTo>
                  <a:lnTo>
                    <a:pt x="1760" y="271"/>
                  </a:lnTo>
                  <a:lnTo>
                    <a:pt x="1760" y="260"/>
                  </a:lnTo>
                  <a:lnTo>
                    <a:pt x="1758" y="251"/>
                  </a:lnTo>
                  <a:lnTo>
                    <a:pt x="1755" y="240"/>
                  </a:lnTo>
                  <a:lnTo>
                    <a:pt x="1751" y="231"/>
                  </a:lnTo>
                  <a:lnTo>
                    <a:pt x="1748" y="222"/>
                  </a:lnTo>
                  <a:lnTo>
                    <a:pt x="1742" y="213"/>
                  </a:lnTo>
                  <a:lnTo>
                    <a:pt x="1736" y="205"/>
                  </a:lnTo>
                  <a:lnTo>
                    <a:pt x="1730" y="197"/>
                  </a:lnTo>
                  <a:lnTo>
                    <a:pt x="1721" y="191"/>
                  </a:lnTo>
                  <a:lnTo>
                    <a:pt x="1714" y="185"/>
                  </a:lnTo>
                  <a:lnTo>
                    <a:pt x="1706" y="179"/>
                  </a:lnTo>
                  <a:lnTo>
                    <a:pt x="1696" y="176"/>
                  </a:lnTo>
                  <a:lnTo>
                    <a:pt x="1687" y="172"/>
                  </a:lnTo>
                  <a:lnTo>
                    <a:pt x="1676" y="170"/>
                  </a:lnTo>
                  <a:lnTo>
                    <a:pt x="1666" y="167"/>
                  </a:lnTo>
                  <a:lnTo>
                    <a:pt x="1656" y="167"/>
                  </a:lnTo>
                  <a:lnTo>
                    <a:pt x="763" y="167"/>
                  </a:lnTo>
                  <a:lnTo>
                    <a:pt x="763" y="167"/>
                  </a:lnTo>
                  <a:lnTo>
                    <a:pt x="752" y="167"/>
                  </a:lnTo>
                  <a:lnTo>
                    <a:pt x="741" y="170"/>
                  </a:lnTo>
                  <a:lnTo>
                    <a:pt x="732" y="172"/>
                  </a:lnTo>
                  <a:lnTo>
                    <a:pt x="722" y="176"/>
                  </a:lnTo>
                  <a:lnTo>
                    <a:pt x="712" y="179"/>
                  </a:lnTo>
                  <a:lnTo>
                    <a:pt x="704" y="185"/>
                  </a:lnTo>
                  <a:lnTo>
                    <a:pt x="696" y="191"/>
                  </a:lnTo>
                  <a:lnTo>
                    <a:pt x="689" y="197"/>
                  </a:lnTo>
                  <a:lnTo>
                    <a:pt x="681" y="205"/>
                  </a:lnTo>
                  <a:lnTo>
                    <a:pt x="675" y="213"/>
                  </a:lnTo>
                  <a:lnTo>
                    <a:pt x="671" y="222"/>
                  </a:lnTo>
                  <a:lnTo>
                    <a:pt x="666" y="231"/>
                  </a:lnTo>
                  <a:lnTo>
                    <a:pt x="662" y="240"/>
                  </a:lnTo>
                  <a:lnTo>
                    <a:pt x="660" y="251"/>
                  </a:lnTo>
                  <a:lnTo>
                    <a:pt x="659" y="260"/>
                  </a:lnTo>
                  <a:lnTo>
                    <a:pt x="658" y="271"/>
                  </a:lnTo>
                  <a:lnTo>
                    <a:pt x="658" y="451"/>
                  </a:lnTo>
                  <a:lnTo>
                    <a:pt x="562" y="451"/>
                  </a:lnTo>
                  <a:lnTo>
                    <a:pt x="562" y="271"/>
                  </a:lnTo>
                  <a:lnTo>
                    <a:pt x="562" y="271"/>
                  </a:lnTo>
                  <a:lnTo>
                    <a:pt x="563" y="251"/>
                  </a:lnTo>
                  <a:lnTo>
                    <a:pt x="567" y="232"/>
                  </a:lnTo>
                  <a:lnTo>
                    <a:pt x="572" y="213"/>
                  </a:lnTo>
                  <a:lnTo>
                    <a:pt x="579" y="194"/>
                  </a:lnTo>
                  <a:lnTo>
                    <a:pt x="587" y="177"/>
                  </a:lnTo>
                  <a:lnTo>
                    <a:pt x="597" y="160"/>
                  </a:lnTo>
                  <a:lnTo>
                    <a:pt x="609" y="145"/>
                  </a:lnTo>
                  <a:lnTo>
                    <a:pt x="622" y="130"/>
                  </a:lnTo>
                  <a:lnTo>
                    <a:pt x="636" y="117"/>
                  </a:lnTo>
                  <a:lnTo>
                    <a:pt x="650" y="105"/>
                  </a:lnTo>
                  <a:lnTo>
                    <a:pt x="667" y="96"/>
                  </a:lnTo>
                  <a:lnTo>
                    <a:pt x="685" y="87"/>
                  </a:lnTo>
                  <a:lnTo>
                    <a:pt x="703" y="80"/>
                  </a:lnTo>
                  <a:lnTo>
                    <a:pt x="722" y="75"/>
                  </a:lnTo>
                  <a:lnTo>
                    <a:pt x="742" y="73"/>
                  </a:lnTo>
                  <a:lnTo>
                    <a:pt x="763" y="72"/>
                  </a:lnTo>
                  <a:lnTo>
                    <a:pt x="1139" y="72"/>
                  </a:lnTo>
                  <a:lnTo>
                    <a:pt x="1139" y="72"/>
                  </a:lnTo>
                  <a:lnTo>
                    <a:pt x="1146" y="71"/>
                  </a:lnTo>
                  <a:lnTo>
                    <a:pt x="1153" y="68"/>
                  </a:lnTo>
                  <a:lnTo>
                    <a:pt x="1159" y="66"/>
                  </a:lnTo>
                  <a:lnTo>
                    <a:pt x="1165" y="61"/>
                  </a:lnTo>
                  <a:lnTo>
                    <a:pt x="1169" y="56"/>
                  </a:lnTo>
                  <a:lnTo>
                    <a:pt x="1172" y="49"/>
                  </a:lnTo>
                  <a:lnTo>
                    <a:pt x="1175" y="43"/>
                  </a:lnTo>
                  <a:lnTo>
                    <a:pt x="1175" y="36"/>
                  </a:lnTo>
                  <a:lnTo>
                    <a:pt x="1175" y="36"/>
                  </a:lnTo>
                  <a:lnTo>
                    <a:pt x="1175" y="29"/>
                  </a:lnTo>
                  <a:lnTo>
                    <a:pt x="1172" y="22"/>
                  </a:lnTo>
                  <a:lnTo>
                    <a:pt x="1169" y="16"/>
                  </a:lnTo>
                  <a:lnTo>
                    <a:pt x="1165" y="11"/>
                  </a:lnTo>
                  <a:lnTo>
                    <a:pt x="1159" y="6"/>
                  </a:lnTo>
                  <a:lnTo>
                    <a:pt x="1153" y="2"/>
                  </a:lnTo>
                  <a:lnTo>
                    <a:pt x="1146" y="0"/>
                  </a:lnTo>
                  <a:lnTo>
                    <a:pt x="1139" y="0"/>
                  </a:lnTo>
                  <a:lnTo>
                    <a:pt x="763" y="0"/>
                  </a:lnTo>
                  <a:lnTo>
                    <a:pt x="763" y="0"/>
                  </a:lnTo>
                  <a:lnTo>
                    <a:pt x="735" y="1"/>
                  </a:lnTo>
                  <a:lnTo>
                    <a:pt x="708" y="5"/>
                  </a:lnTo>
                  <a:lnTo>
                    <a:pt x="681" y="12"/>
                  </a:lnTo>
                  <a:lnTo>
                    <a:pt x="658" y="22"/>
                  </a:lnTo>
                  <a:lnTo>
                    <a:pt x="634" y="32"/>
                  </a:lnTo>
                  <a:lnTo>
                    <a:pt x="611" y="47"/>
                  </a:lnTo>
                  <a:lnTo>
                    <a:pt x="589" y="62"/>
                  </a:lnTo>
                  <a:lnTo>
                    <a:pt x="570" y="80"/>
                  </a:lnTo>
                  <a:lnTo>
                    <a:pt x="552" y="99"/>
                  </a:lnTo>
                  <a:lnTo>
                    <a:pt x="537" y="119"/>
                  </a:lnTo>
                  <a:lnTo>
                    <a:pt x="524" y="142"/>
                  </a:lnTo>
                  <a:lnTo>
                    <a:pt x="512" y="166"/>
                  </a:lnTo>
                  <a:lnTo>
                    <a:pt x="504" y="191"/>
                  </a:lnTo>
                  <a:lnTo>
                    <a:pt x="496" y="217"/>
                  </a:lnTo>
                  <a:lnTo>
                    <a:pt x="493" y="244"/>
                  </a:lnTo>
                  <a:lnTo>
                    <a:pt x="490" y="271"/>
                  </a:lnTo>
                  <a:lnTo>
                    <a:pt x="490" y="451"/>
                  </a:lnTo>
                  <a:lnTo>
                    <a:pt x="490" y="451"/>
                  </a:lnTo>
                  <a:lnTo>
                    <a:pt x="481" y="453"/>
                  </a:lnTo>
                  <a:lnTo>
                    <a:pt x="472" y="454"/>
                  </a:lnTo>
                  <a:lnTo>
                    <a:pt x="463" y="456"/>
                  </a:lnTo>
                  <a:lnTo>
                    <a:pt x="455" y="459"/>
                  </a:lnTo>
                  <a:lnTo>
                    <a:pt x="446" y="463"/>
                  </a:lnTo>
                  <a:lnTo>
                    <a:pt x="438" y="467"/>
                  </a:lnTo>
                  <a:lnTo>
                    <a:pt x="431" y="473"/>
                  </a:lnTo>
                  <a:lnTo>
                    <a:pt x="424" y="479"/>
                  </a:lnTo>
                  <a:lnTo>
                    <a:pt x="418" y="485"/>
                  </a:lnTo>
                  <a:lnTo>
                    <a:pt x="412" y="492"/>
                  </a:lnTo>
                  <a:lnTo>
                    <a:pt x="406" y="499"/>
                  </a:lnTo>
                  <a:lnTo>
                    <a:pt x="402" y="508"/>
                  </a:lnTo>
                  <a:lnTo>
                    <a:pt x="397" y="515"/>
                  </a:lnTo>
                  <a:lnTo>
                    <a:pt x="395" y="524"/>
                  </a:lnTo>
                  <a:lnTo>
                    <a:pt x="392" y="533"/>
                  </a:lnTo>
                  <a:lnTo>
                    <a:pt x="391" y="542"/>
                  </a:lnTo>
                  <a:lnTo>
                    <a:pt x="191" y="542"/>
                  </a:lnTo>
                  <a:lnTo>
                    <a:pt x="191" y="542"/>
                  </a:lnTo>
                  <a:lnTo>
                    <a:pt x="172" y="543"/>
                  </a:lnTo>
                  <a:lnTo>
                    <a:pt x="152" y="546"/>
                  </a:lnTo>
                  <a:lnTo>
                    <a:pt x="133" y="551"/>
                  </a:lnTo>
                  <a:lnTo>
                    <a:pt x="117" y="558"/>
                  </a:lnTo>
                  <a:lnTo>
                    <a:pt x="100" y="565"/>
                  </a:lnTo>
                  <a:lnTo>
                    <a:pt x="84" y="574"/>
                  </a:lnTo>
                  <a:lnTo>
                    <a:pt x="69" y="586"/>
                  </a:lnTo>
                  <a:lnTo>
                    <a:pt x="56" y="598"/>
                  </a:lnTo>
                  <a:lnTo>
                    <a:pt x="44" y="611"/>
                  </a:lnTo>
                  <a:lnTo>
                    <a:pt x="33" y="627"/>
                  </a:lnTo>
                  <a:lnTo>
                    <a:pt x="24" y="642"/>
                  </a:lnTo>
                  <a:lnTo>
                    <a:pt x="15" y="659"/>
                  </a:lnTo>
                  <a:lnTo>
                    <a:pt x="9" y="676"/>
                  </a:lnTo>
                  <a:lnTo>
                    <a:pt x="4" y="695"/>
                  </a:lnTo>
                  <a:lnTo>
                    <a:pt x="1" y="713"/>
                  </a:lnTo>
                  <a:lnTo>
                    <a:pt x="0" y="733"/>
                  </a:lnTo>
                  <a:lnTo>
                    <a:pt x="0" y="2171"/>
                  </a:lnTo>
                  <a:lnTo>
                    <a:pt x="0" y="2171"/>
                  </a:lnTo>
                  <a:lnTo>
                    <a:pt x="1" y="2190"/>
                  </a:lnTo>
                  <a:lnTo>
                    <a:pt x="4" y="2209"/>
                  </a:lnTo>
                  <a:lnTo>
                    <a:pt x="9" y="2227"/>
                  </a:lnTo>
                  <a:lnTo>
                    <a:pt x="15" y="2245"/>
                  </a:lnTo>
                  <a:lnTo>
                    <a:pt x="24" y="2262"/>
                  </a:lnTo>
                  <a:lnTo>
                    <a:pt x="33" y="2277"/>
                  </a:lnTo>
                  <a:lnTo>
                    <a:pt x="44" y="2291"/>
                  </a:lnTo>
                  <a:lnTo>
                    <a:pt x="56" y="2305"/>
                  </a:lnTo>
                  <a:lnTo>
                    <a:pt x="69" y="2318"/>
                  </a:lnTo>
                  <a:lnTo>
                    <a:pt x="84" y="2328"/>
                  </a:lnTo>
                  <a:lnTo>
                    <a:pt x="100" y="2338"/>
                  </a:lnTo>
                  <a:lnTo>
                    <a:pt x="117" y="2346"/>
                  </a:lnTo>
                  <a:lnTo>
                    <a:pt x="133" y="2352"/>
                  </a:lnTo>
                  <a:lnTo>
                    <a:pt x="152" y="2357"/>
                  </a:lnTo>
                  <a:lnTo>
                    <a:pt x="172" y="2359"/>
                  </a:lnTo>
                  <a:lnTo>
                    <a:pt x="191" y="2361"/>
                  </a:lnTo>
                  <a:lnTo>
                    <a:pt x="2255" y="2361"/>
                  </a:lnTo>
                  <a:lnTo>
                    <a:pt x="2255" y="2361"/>
                  </a:lnTo>
                  <a:lnTo>
                    <a:pt x="2274" y="2359"/>
                  </a:lnTo>
                  <a:lnTo>
                    <a:pt x="2293" y="2357"/>
                  </a:lnTo>
                  <a:lnTo>
                    <a:pt x="2311" y="2352"/>
                  </a:lnTo>
                  <a:lnTo>
                    <a:pt x="2329" y="2346"/>
                  </a:lnTo>
                  <a:lnTo>
                    <a:pt x="2346" y="2338"/>
                  </a:lnTo>
                  <a:lnTo>
                    <a:pt x="2361" y="2328"/>
                  </a:lnTo>
                  <a:lnTo>
                    <a:pt x="2376" y="2318"/>
                  </a:lnTo>
                  <a:lnTo>
                    <a:pt x="2390" y="2305"/>
                  </a:lnTo>
                  <a:lnTo>
                    <a:pt x="2402" y="2291"/>
                  </a:lnTo>
                  <a:lnTo>
                    <a:pt x="2413" y="2277"/>
                  </a:lnTo>
                  <a:lnTo>
                    <a:pt x="2422" y="2262"/>
                  </a:lnTo>
                  <a:lnTo>
                    <a:pt x="2431" y="2245"/>
                  </a:lnTo>
                  <a:lnTo>
                    <a:pt x="2437" y="2227"/>
                  </a:lnTo>
                  <a:lnTo>
                    <a:pt x="2441" y="2209"/>
                  </a:lnTo>
                  <a:lnTo>
                    <a:pt x="2445" y="2190"/>
                  </a:lnTo>
                  <a:lnTo>
                    <a:pt x="2445" y="2171"/>
                  </a:lnTo>
                  <a:lnTo>
                    <a:pt x="2445" y="1575"/>
                  </a:lnTo>
                  <a:lnTo>
                    <a:pt x="2445" y="1575"/>
                  </a:lnTo>
                  <a:lnTo>
                    <a:pt x="2445" y="1568"/>
                  </a:lnTo>
                  <a:lnTo>
                    <a:pt x="2443" y="1561"/>
                  </a:lnTo>
                  <a:lnTo>
                    <a:pt x="2439" y="1555"/>
                  </a:lnTo>
                  <a:lnTo>
                    <a:pt x="2435" y="1549"/>
                  </a:lnTo>
                  <a:lnTo>
                    <a:pt x="2429" y="1545"/>
                  </a:lnTo>
                  <a:lnTo>
                    <a:pt x="2424" y="1542"/>
                  </a:lnTo>
                  <a:lnTo>
                    <a:pt x="2416" y="1539"/>
                  </a:lnTo>
                  <a:lnTo>
                    <a:pt x="2409" y="1539"/>
                  </a:lnTo>
                  <a:lnTo>
                    <a:pt x="2409" y="1539"/>
                  </a:lnTo>
                  <a:lnTo>
                    <a:pt x="2402" y="1539"/>
                  </a:lnTo>
                  <a:lnTo>
                    <a:pt x="2396" y="1542"/>
                  </a:lnTo>
                  <a:lnTo>
                    <a:pt x="2390" y="1545"/>
                  </a:lnTo>
                  <a:lnTo>
                    <a:pt x="2384" y="1549"/>
                  </a:lnTo>
                  <a:lnTo>
                    <a:pt x="2379" y="1555"/>
                  </a:lnTo>
                  <a:lnTo>
                    <a:pt x="2377" y="1561"/>
                  </a:lnTo>
                  <a:lnTo>
                    <a:pt x="2375" y="1568"/>
                  </a:lnTo>
                  <a:lnTo>
                    <a:pt x="2373" y="1575"/>
                  </a:lnTo>
                  <a:lnTo>
                    <a:pt x="2373" y="2171"/>
                  </a:lnTo>
                  <a:lnTo>
                    <a:pt x="2373" y="2171"/>
                  </a:lnTo>
                  <a:lnTo>
                    <a:pt x="2373" y="2183"/>
                  </a:lnTo>
                  <a:lnTo>
                    <a:pt x="2371" y="2195"/>
                  </a:lnTo>
                  <a:lnTo>
                    <a:pt x="2369" y="2205"/>
                  </a:lnTo>
                  <a:lnTo>
                    <a:pt x="2365" y="2216"/>
                  </a:lnTo>
                  <a:lnTo>
                    <a:pt x="2359" y="2227"/>
                  </a:lnTo>
                  <a:lnTo>
                    <a:pt x="2353" y="2236"/>
                  </a:lnTo>
                  <a:lnTo>
                    <a:pt x="2347" y="2246"/>
                  </a:lnTo>
                  <a:lnTo>
                    <a:pt x="2339" y="2254"/>
                  </a:lnTo>
                  <a:lnTo>
                    <a:pt x="2330" y="2262"/>
                  </a:lnTo>
                  <a:lnTo>
                    <a:pt x="2321" y="2269"/>
                  </a:lnTo>
                  <a:lnTo>
                    <a:pt x="2311" y="2275"/>
                  </a:lnTo>
                  <a:lnTo>
                    <a:pt x="2302" y="2279"/>
                  </a:lnTo>
                  <a:lnTo>
                    <a:pt x="2290" y="2284"/>
                  </a:lnTo>
                  <a:lnTo>
                    <a:pt x="2279" y="2287"/>
                  </a:lnTo>
                  <a:lnTo>
                    <a:pt x="2267" y="2289"/>
                  </a:lnTo>
                  <a:lnTo>
                    <a:pt x="2255" y="2289"/>
                  </a:lnTo>
                  <a:lnTo>
                    <a:pt x="191" y="2289"/>
                  </a:lnTo>
                  <a:lnTo>
                    <a:pt x="191" y="2289"/>
                  </a:lnTo>
                  <a:lnTo>
                    <a:pt x="179" y="2289"/>
                  </a:lnTo>
                  <a:lnTo>
                    <a:pt x="167" y="2287"/>
                  </a:lnTo>
                  <a:lnTo>
                    <a:pt x="155" y="2284"/>
                  </a:lnTo>
                  <a:lnTo>
                    <a:pt x="144" y="2279"/>
                  </a:lnTo>
                  <a:lnTo>
                    <a:pt x="133" y="2275"/>
                  </a:lnTo>
                  <a:lnTo>
                    <a:pt x="124" y="2269"/>
                  </a:lnTo>
                  <a:lnTo>
                    <a:pt x="115" y="2262"/>
                  </a:lnTo>
                  <a:lnTo>
                    <a:pt x="107" y="2254"/>
                  </a:lnTo>
                  <a:lnTo>
                    <a:pt x="99" y="2246"/>
                  </a:lnTo>
                  <a:lnTo>
                    <a:pt x="92" y="2236"/>
                  </a:lnTo>
                  <a:lnTo>
                    <a:pt x="86" y="2227"/>
                  </a:lnTo>
                  <a:lnTo>
                    <a:pt x="81" y="2216"/>
                  </a:lnTo>
                  <a:lnTo>
                    <a:pt x="77" y="2205"/>
                  </a:lnTo>
                  <a:lnTo>
                    <a:pt x="74" y="2195"/>
                  </a:lnTo>
                  <a:lnTo>
                    <a:pt x="72" y="2183"/>
                  </a:lnTo>
                  <a:lnTo>
                    <a:pt x="71" y="2171"/>
                  </a:lnTo>
                  <a:lnTo>
                    <a:pt x="71" y="1126"/>
                  </a:lnTo>
                  <a:lnTo>
                    <a:pt x="71" y="1126"/>
                  </a:lnTo>
                  <a:lnTo>
                    <a:pt x="87" y="1140"/>
                  </a:lnTo>
                  <a:lnTo>
                    <a:pt x="102" y="1152"/>
                  </a:lnTo>
                  <a:lnTo>
                    <a:pt x="120" y="1164"/>
                  </a:lnTo>
                  <a:lnTo>
                    <a:pt x="138" y="1174"/>
                  </a:lnTo>
                  <a:lnTo>
                    <a:pt x="1017" y="1595"/>
                  </a:lnTo>
                  <a:lnTo>
                    <a:pt x="1017" y="1595"/>
                  </a:lnTo>
                  <a:lnTo>
                    <a:pt x="1016" y="1608"/>
                  </a:lnTo>
                  <a:lnTo>
                    <a:pt x="1016" y="1622"/>
                  </a:lnTo>
                  <a:lnTo>
                    <a:pt x="1016" y="1622"/>
                  </a:lnTo>
                  <a:lnTo>
                    <a:pt x="1017" y="1643"/>
                  </a:lnTo>
                  <a:lnTo>
                    <a:pt x="1019" y="1663"/>
                  </a:lnTo>
                  <a:lnTo>
                    <a:pt x="1025" y="1684"/>
                  </a:lnTo>
                  <a:lnTo>
                    <a:pt x="1031" y="1703"/>
                  </a:lnTo>
                  <a:lnTo>
                    <a:pt x="1041" y="1721"/>
                  </a:lnTo>
                  <a:lnTo>
                    <a:pt x="1052" y="1737"/>
                  </a:lnTo>
                  <a:lnTo>
                    <a:pt x="1064" y="1753"/>
                  </a:lnTo>
                  <a:lnTo>
                    <a:pt x="1077" y="1768"/>
                  </a:lnTo>
                  <a:lnTo>
                    <a:pt x="1091" y="1782"/>
                  </a:lnTo>
                  <a:lnTo>
                    <a:pt x="1106" y="1793"/>
                  </a:lnTo>
                  <a:lnTo>
                    <a:pt x="1124" y="1804"/>
                  </a:lnTo>
                  <a:lnTo>
                    <a:pt x="1142" y="1813"/>
                  </a:lnTo>
                  <a:lnTo>
                    <a:pt x="1161" y="1820"/>
                  </a:lnTo>
                  <a:lnTo>
                    <a:pt x="1181" y="1825"/>
                  </a:lnTo>
                  <a:lnTo>
                    <a:pt x="1202" y="1828"/>
                  </a:lnTo>
                  <a:lnTo>
                    <a:pt x="1222" y="1829"/>
                  </a:lnTo>
                  <a:lnTo>
                    <a:pt x="1222" y="1829"/>
                  </a:lnTo>
                  <a:lnTo>
                    <a:pt x="1244" y="1828"/>
                  </a:lnTo>
                  <a:lnTo>
                    <a:pt x="1264" y="1825"/>
                  </a:lnTo>
                  <a:lnTo>
                    <a:pt x="1284" y="1820"/>
                  </a:lnTo>
                  <a:lnTo>
                    <a:pt x="1304" y="1813"/>
                  </a:lnTo>
                  <a:lnTo>
                    <a:pt x="1321" y="1804"/>
                  </a:lnTo>
                  <a:lnTo>
                    <a:pt x="1338" y="1793"/>
                  </a:lnTo>
                  <a:lnTo>
                    <a:pt x="1355" y="1782"/>
                  </a:lnTo>
                  <a:lnTo>
                    <a:pt x="1369" y="1768"/>
                  </a:lnTo>
                  <a:lnTo>
                    <a:pt x="1382" y="1753"/>
                  </a:lnTo>
                  <a:lnTo>
                    <a:pt x="1394" y="1737"/>
                  </a:lnTo>
                  <a:lnTo>
                    <a:pt x="1405" y="1721"/>
                  </a:lnTo>
                  <a:lnTo>
                    <a:pt x="1413" y="1703"/>
                  </a:lnTo>
                  <a:lnTo>
                    <a:pt x="1421" y="1684"/>
                  </a:lnTo>
                  <a:lnTo>
                    <a:pt x="1425" y="1663"/>
                  </a:lnTo>
                  <a:lnTo>
                    <a:pt x="1429" y="1643"/>
                  </a:lnTo>
                  <a:lnTo>
                    <a:pt x="1430" y="1622"/>
                  </a:lnTo>
                  <a:lnTo>
                    <a:pt x="1430" y="1622"/>
                  </a:lnTo>
                  <a:lnTo>
                    <a:pt x="1429" y="1608"/>
                  </a:lnTo>
                  <a:lnTo>
                    <a:pt x="1428" y="1595"/>
                  </a:lnTo>
                  <a:lnTo>
                    <a:pt x="2306" y="1174"/>
                  </a:lnTo>
                  <a:lnTo>
                    <a:pt x="2306" y="1174"/>
                  </a:lnTo>
                  <a:lnTo>
                    <a:pt x="2326" y="1164"/>
                  </a:lnTo>
                  <a:lnTo>
                    <a:pt x="2342" y="1152"/>
                  </a:lnTo>
                  <a:lnTo>
                    <a:pt x="2359" y="1140"/>
                  </a:lnTo>
                  <a:lnTo>
                    <a:pt x="2373" y="1126"/>
                  </a:lnTo>
                  <a:lnTo>
                    <a:pt x="2373" y="1408"/>
                  </a:lnTo>
                  <a:lnTo>
                    <a:pt x="2373" y="1408"/>
                  </a:lnTo>
                  <a:lnTo>
                    <a:pt x="2375" y="1415"/>
                  </a:lnTo>
                  <a:lnTo>
                    <a:pt x="2377" y="1421"/>
                  </a:lnTo>
                  <a:lnTo>
                    <a:pt x="2379" y="1427"/>
                  </a:lnTo>
                  <a:lnTo>
                    <a:pt x="2384" y="1433"/>
                  </a:lnTo>
                  <a:lnTo>
                    <a:pt x="2390" y="1438"/>
                  </a:lnTo>
                  <a:lnTo>
                    <a:pt x="2396" y="1440"/>
                  </a:lnTo>
                  <a:lnTo>
                    <a:pt x="2402" y="1442"/>
                  </a:lnTo>
                  <a:lnTo>
                    <a:pt x="2409" y="1444"/>
                  </a:lnTo>
                  <a:lnTo>
                    <a:pt x="2409" y="1444"/>
                  </a:lnTo>
                  <a:close/>
                  <a:moveTo>
                    <a:pt x="1953" y="523"/>
                  </a:moveTo>
                  <a:lnTo>
                    <a:pt x="1953" y="523"/>
                  </a:lnTo>
                  <a:lnTo>
                    <a:pt x="1959" y="523"/>
                  </a:lnTo>
                  <a:lnTo>
                    <a:pt x="1965" y="525"/>
                  </a:lnTo>
                  <a:lnTo>
                    <a:pt x="1970" y="528"/>
                  </a:lnTo>
                  <a:lnTo>
                    <a:pt x="1975" y="533"/>
                  </a:lnTo>
                  <a:lnTo>
                    <a:pt x="1978" y="536"/>
                  </a:lnTo>
                  <a:lnTo>
                    <a:pt x="1982" y="542"/>
                  </a:lnTo>
                  <a:lnTo>
                    <a:pt x="1983" y="548"/>
                  </a:lnTo>
                  <a:lnTo>
                    <a:pt x="1984" y="554"/>
                  </a:lnTo>
                  <a:lnTo>
                    <a:pt x="1984" y="602"/>
                  </a:lnTo>
                  <a:lnTo>
                    <a:pt x="1984" y="602"/>
                  </a:lnTo>
                  <a:lnTo>
                    <a:pt x="1983" y="609"/>
                  </a:lnTo>
                  <a:lnTo>
                    <a:pt x="1982" y="615"/>
                  </a:lnTo>
                  <a:lnTo>
                    <a:pt x="1978" y="620"/>
                  </a:lnTo>
                  <a:lnTo>
                    <a:pt x="1975" y="625"/>
                  </a:lnTo>
                  <a:lnTo>
                    <a:pt x="1970" y="628"/>
                  </a:lnTo>
                  <a:lnTo>
                    <a:pt x="1965" y="631"/>
                  </a:lnTo>
                  <a:lnTo>
                    <a:pt x="1959" y="633"/>
                  </a:lnTo>
                  <a:lnTo>
                    <a:pt x="1953" y="633"/>
                  </a:lnTo>
                  <a:lnTo>
                    <a:pt x="1663" y="633"/>
                  </a:lnTo>
                  <a:lnTo>
                    <a:pt x="1663" y="633"/>
                  </a:lnTo>
                  <a:lnTo>
                    <a:pt x="1657" y="633"/>
                  </a:lnTo>
                  <a:lnTo>
                    <a:pt x="1651" y="631"/>
                  </a:lnTo>
                  <a:lnTo>
                    <a:pt x="1646" y="628"/>
                  </a:lnTo>
                  <a:lnTo>
                    <a:pt x="1641" y="625"/>
                  </a:lnTo>
                  <a:lnTo>
                    <a:pt x="1637" y="620"/>
                  </a:lnTo>
                  <a:lnTo>
                    <a:pt x="1634" y="615"/>
                  </a:lnTo>
                  <a:lnTo>
                    <a:pt x="1633" y="609"/>
                  </a:lnTo>
                  <a:lnTo>
                    <a:pt x="1632" y="602"/>
                  </a:lnTo>
                  <a:lnTo>
                    <a:pt x="1632" y="578"/>
                  </a:lnTo>
                  <a:lnTo>
                    <a:pt x="1632" y="578"/>
                  </a:lnTo>
                  <a:lnTo>
                    <a:pt x="1632" y="578"/>
                  </a:lnTo>
                  <a:lnTo>
                    <a:pt x="1632" y="554"/>
                  </a:lnTo>
                  <a:lnTo>
                    <a:pt x="1632" y="554"/>
                  </a:lnTo>
                  <a:lnTo>
                    <a:pt x="1633" y="548"/>
                  </a:lnTo>
                  <a:lnTo>
                    <a:pt x="1634" y="542"/>
                  </a:lnTo>
                  <a:lnTo>
                    <a:pt x="1637" y="536"/>
                  </a:lnTo>
                  <a:lnTo>
                    <a:pt x="1641" y="533"/>
                  </a:lnTo>
                  <a:lnTo>
                    <a:pt x="1646" y="528"/>
                  </a:lnTo>
                  <a:lnTo>
                    <a:pt x="1651" y="525"/>
                  </a:lnTo>
                  <a:lnTo>
                    <a:pt x="1657" y="523"/>
                  </a:lnTo>
                  <a:lnTo>
                    <a:pt x="1663" y="523"/>
                  </a:lnTo>
                  <a:lnTo>
                    <a:pt x="1953" y="523"/>
                  </a:lnTo>
                  <a:close/>
                  <a:moveTo>
                    <a:pt x="729" y="271"/>
                  </a:moveTo>
                  <a:lnTo>
                    <a:pt x="729" y="271"/>
                  </a:lnTo>
                  <a:lnTo>
                    <a:pt x="730" y="265"/>
                  </a:lnTo>
                  <a:lnTo>
                    <a:pt x="733" y="259"/>
                  </a:lnTo>
                  <a:lnTo>
                    <a:pt x="735" y="253"/>
                  </a:lnTo>
                  <a:lnTo>
                    <a:pt x="740" y="248"/>
                  </a:lnTo>
                  <a:lnTo>
                    <a:pt x="745" y="245"/>
                  </a:lnTo>
                  <a:lnTo>
                    <a:pt x="749" y="241"/>
                  </a:lnTo>
                  <a:lnTo>
                    <a:pt x="755" y="239"/>
                  </a:lnTo>
                  <a:lnTo>
                    <a:pt x="763" y="239"/>
                  </a:lnTo>
                  <a:lnTo>
                    <a:pt x="1656" y="239"/>
                  </a:lnTo>
                  <a:lnTo>
                    <a:pt x="1656" y="239"/>
                  </a:lnTo>
                  <a:lnTo>
                    <a:pt x="1662" y="239"/>
                  </a:lnTo>
                  <a:lnTo>
                    <a:pt x="1669" y="241"/>
                  </a:lnTo>
                  <a:lnTo>
                    <a:pt x="1674" y="245"/>
                  </a:lnTo>
                  <a:lnTo>
                    <a:pt x="1678" y="248"/>
                  </a:lnTo>
                  <a:lnTo>
                    <a:pt x="1683" y="253"/>
                  </a:lnTo>
                  <a:lnTo>
                    <a:pt x="1686" y="259"/>
                  </a:lnTo>
                  <a:lnTo>
                    <a:pt x="1688" y="265"/>
                  </a:lnTo>
                  <a:lnTo>
                    <a:pt x="1688" y="271"/>
                  </a:lnTo>
                  <a:lnTo>
                    <a:pt x="1688" y="451"/>
                  </a:lnTo>
                  <a:lnTo>
                    <a:pt x="1663" y="451"/>
                  </a:lnTo>
                  <a:lnTo>
                    <a:pt x="1663" y="451"/>
                  </a:lnTo>
                  <a:lnTo>
                    <a:pt x="1653" y="451"/>
                  </a:lnTo>
                  <a:lnTo>
                    <a:pt x="1644" y="453"/>
                  </a:lnTo>
                  <a:lnTo>
                    <a:pt x="1634" y="455"/>
                  </a:lnTo>
                  <a:lnTo>
                    <a:pt x="1626" y="459"/>
                  </a:lnTo>
                  <a:lnTo>
                    <a:pt x="1618" y="462"/>
                  </a:lnTo>
                  <a:lnTo>
                    <a:pt x="1609" y="467"/>
                  </a:lnTo>
                  <a:lnTo>
                    <a:pt x="1602" y="472"/>
                  </a:lnTo>
                  <a:lnTo>
                    <a:pt x="1595" y="478"/>
                  </a:lnTo>
                  <a:lnTo>
                    <a:pt x="1588" y="484"/>
                  </a:lnTo>
                  <a:lnTo>
                    <a:pt x="1582" y="491"/>
                  </a:lnTo>
                  <a:lnTo>
                    <a:pt x="1577" y="499"/>
                  </a:lnTo>
                  <a:lnTo>
                    <a:pt x="1572" y="506"/>
                  </a:lnTo>
                  <a:lnTo>
                    <a:pt x="1569" y="515"/>
                  </a:lnTo>
                  <a:lnTo>
                    <a:pt x="1565" y="524"/>
                  </a:lnTo>
                  <a:lnTo>
                    <a:pt x="1563" y="533"/>
                  </a:lnTo>
                  <a:lnTo>
                    <a:pt x="1561" y="542"/>
                  </a:lnTo>
                  <a:lnTo>
                    <a:pt x="884" y="542"/>
                  </a:lnTo>
                  <a:lnTo>
                    <a:pt x="884" y="542"/>
                  </a:lnTo>
                  <a:lnTo>
                    <a:pt x="883" y="533"/>
                  </a:lnTo>
                  <a:lnTo>
                    <a:pt x="881" y="524"/>
                  </a:lnTo>
                  <a:lnTo>
                    <a:pt x="877" y="515"/>
                  </a:lnTo>
                  <a:lnTo>
                    <a:pt x="874" y="506"/>
                  </a:lnTo>
                  <a:lnTo>
                    <a:pt x="869" y="499"/>
                  </a:lnTo>
                  <a:lnTo>
                    <a:pt x="864" y="491"/>
                  </a:lnTo>
                  <a:lnTo>
                    <a:pt x="858" y="484"/>
                  </a:lnTo>
                  <a:lnTo>
                    <a:pt x="851" y="478"/>
                  </a:lnTo>
                  <a:lnTo>
                    <a:pt x="844" y="472"/>
                  </a:lnTo>
                  <a:lnTo>
                    <a:pt x="837" y="467"/>
                  </a:lnTo>
                  <a:lnTo>
                    <a:pt x="828" y="462"/>
                  </a:lnTo>
                  <a:lnTo>
                    <a:pt x="820" y="459"/>
                  </a:lnTo>
                  <a:lnTo>
                    <a:pt x="812" y="455"/>
                  </a:lnTo>
                  <a:lnTo>
                    <a:pt x="802" y="453"/>
                  </a:lnTo>
                  <a:lnTo>
                    <a:pt x="792" y="451"/>
                  </a:lnTo>
                  <a:lnTo>
                    <a:pt x="783" y="451"/>
                  </a:lnTo>
                  <a:lnTo>
                    <a:pt x="729" y="451"/>
                  </a:lnTo>
                  <a:lnTo>
                    <a:pt x="729" y="271"/>
                  </a:lnTo>
                  <a:close/>
                  <a:moveTo>
                    <a:pt x="462" y="554"/>
                  </a:moveTo>
                  <a:lnTo>
                    <a:pt x="462" y="554"/>
                  </a:lnTo>
                  <a:lnTo>
                    <a:pt x="463" y="548"/>
                  </a:lnTo>
                  <a:lnTo>
                    <a:pt x="464" y="542"/>
                  </a:lnTo>
                  <a:lnTo>
                    <a:pt x="466" y="536"/>
                  </a:lnTo>
                  <a:lnTo>
                    <a:pt x="471" y="533"/>
                  </a:lnTo>
                  <a:lnTo>
                    <a:pt x="475" y="528"/>
                  </a:lnTo>
                  <a:lnTo>
                    <a:pt x="481" y="525"/>
                  </a:lnTo>
                  <a:lnTo>
                    <a:pt x="487" y="523"/>
                  </a:lnTo>
                  <a:lnTo>
                    <a:pt x="493" y="523"/>
                  </a:lnTo>
                  <a:lnTo>
                    <a:pt x="783" y="523"/>
                  </a:lnTo>
                  <a:lnTo>
                    <a:pt x="783" y="523"/>
                  </a:lnTo>
                  <a:lnTo>
                    <a:pt x="789" y="523"/>
                  </a:lnTo>
                  <a:lnTo>
                    <a:pt x="795" y="525"/>
                  </a:lnTo>
                  <a:lnTo>
                    <a:pt x="800" y="528"/>
                  </a:lnTo>
                  <a:lnTo>
                    <a:pt x="804" y="533"/>
                  </a:lnTo>
                  <a:lnTo>
                    <a:pt x="808" y="536"/>
                  </a:lnTo>
                  <a:lnTo>
                    <a:pt x="812" y="542"/>
                  </a:lnTo>
                  <a:lnTo>
                    <a:pt x="813" y="548"/>
                  </a:lnTo>
                  <a:lnTo>
                    <a:pt x="814" y="554"/>
                  </a:lnTo>
                  <a:lnTo>
                    <a:pt x="814" y="602"/>
                  </a:lnTo>
                  <a:lnTo>
                    <a:pt x="814" y="602"/>
                  </a:lnTo>
                  <a:lnTo>
                    <a:pt x="813" y="609"/>
                  </a:lnTo>
                  <a:lnTo>
                    <a:pt x="812" y="615"/>
                  </a:lnTo>
                  <a:lnTo>
                    <a:pt x="808" y="620"/>
                  </a:lnTo>
                  <a:lnTo>
                    <a:pt x="804" y="625"/>
                  </a:lnTo>
                  <a:lnTo>
                    <a:pt x="800" y="628"/>
                  </a:lnTo>
                  <a:lnTo>
                    <a:pt x="795" y="631"/>
                  </a:lnTo>
                  <a:lnTo>
                    <a:pt x="789" y="633"/>
                  </a:lnTo>
                  <a:lnTo>
                    <a:pt x="783" y="633"/>
                  </a:lnTo>
                  <a:lnTo>
                    <a:pt x="493" y="633"/>
                  </a:lnTo>
                  <a:lnTo>
                    <a:pt x="493" y="633"/>
                  </a:lnTo>
                  <a:lnTo>
                    <a:pt x="487" y="633"/>
                  </a:lnTo>
                  <a:lnTo>
                    <a:pt x="481" y="631"/>
                  </a:lnTo>
                  <a:lnTo>
                    <a:pt x="475" y="628"/>
                  </a:lnTo>
                  <a:lnTo>
                    <a:pt x="471" y="625"/>
                  </a:lnTo>
                  <a:lnTo>
                    <a:pt x="466" y="620"/>
                  </a:lnTo>
                  <a:lnTo>
                    <a:pt x="464" y="615"/>
                  </a:lnTo>
                  <a:lnTo>
                    <a:pt x="463" y="609"/>
                  </a:lnTo>
                  <a:lnTo>
                    <a:pt x="462" y="602"/>
                  </a:lnTo>
                  <a:lnTo>
                    <a:pt x="462" y="554"/>
                  </a:lnTo>
                  <a:close/>
                  <a:moveTo>
                    <a:pt x="1222" y="1758"/>
                  </a:moveTo>
                  <a:lnTo>
                    <a:pt x="1222" y="1758"/>
                  </a:lnTo>
                  <a:lnTo>
                    <a:pt x="1209" y="1756"/>
                  </a:lnTo>
                  <a:lnTo>
                    <a:pt x="1196" y="1754"/>
                  </a:lnTo>
                  <a:lnTo>
                    <a:pt x="1183" y="1752"/>
                  </a:lnTo>
                  <a:lnTo>
                    <a:pt x="1170" y="1747"/>
                  </a:lnTo>
                  <a:lnTo>
                    <a:pt x="1158" y="1741"/>
                  </a:lnTo>
                  <a:lnTo>
                    <a:pt x="1147" y="1734"/>
                  </a:lnTo>
                  <a:lnTo>
                    <a:pt x="1136" y="1727"/>
                  </a:lnTo>
                  <a:lnTo>
                    <a:pt x="1127" y="1717"/>
                  </a:lnTo>
                  <a:lnTo>
                    <a:pt x="1118" y="1708"/>
                  </a:lnTo>
                  <a:lnTo>
                    <a:pt x="1110" y="1698"/>
                  </a:lnTo>
                  <a:lnTo>
                    <a:pt x="1104" y="1686"/>
                  </a:lnTo>
                  <a:lnTo>
                    <a:pt x="1098" y="1674"/>
                  </a:lnTo>
                  <a:lnTo>
                    <a:pt x="1093" y="1662"/>
                  </a:lnTo>
                  <a:lnTo>
                    <a:pt x="1090" y="1649"/>
                  </a:lnTo>
                  <a:lnTo>
                    <a:pt x="1087" y="1636"/>
                  </a:lnTo>
                  <a:lnTo>
                    <a:pt x="1087" y="1622"/>
                  </a:lnTo>
                  <a:lnTo>
                    <a:pt x="1087" y="1622"/>
                  </a:lnTo>
                  <a:lnTo>
                    <a:pt x="1087" y="1610"/>
                  </a:lnTo>
                  <a:lnTo>
                    <a:pt x="1090" y="1598"/>
                  </a:lnTo>
                  <a:lnTo>
                    <a:pt x="1092" y="1586"/>
                  </a:lnTo>
                  <a:lnTo>
                    <a:pt x="1096" y="1574"/>
                  </a:lnTo>
                  <a:lnTo>
                    <a:pt x="1101" y="1563"/>
                  </a:lnTo>
                  <a:lnTo>
                    <a:pt x="1106" y="1552"/>
                  </a:lnTo>
                  <a:lnTo>
                    <a:pt x="1112" y="1543"/>
                  </a:lnTo>
                  <a:lnTo>
                    <a:pt x="1120" y="1533"/>
                  </a:lnTo>
                  <a:lnTo>
                    <a:pt x="1128" y="1525"/>
                  </a:lnTo>
                  <a:lnTo>
                    <a:pt x="1136" y="1518"/>
                  </a:lnTo>
                  <a:lnTo>
                    <a:pt x="1146" y="1511"/>
                  </a:lnTo>
                  <a:lnTo>
                    <a:pt x="1155" y="1505"/>
                  </a:lnTo>
                  <a:lnTo>
                    <a:pt x="1166" y="1499"/>
                  </a:lnTo>
                  <a:lnTo>
                    <a:pt x="1177" y="1494"/>
                  </a:lnTo>
                  <a:lnTo>
                    <a:pt x="1189" y="1490"/>
                  </a:lnTo>
                  <a:lnTo>
                    <a:pt x="1201" y="1488"/>
                  </a:lnTo>
                  <a:lnTo>
                    <a:pt x="1201" y="1488"/>
                  </a:lnTo>
                  <a:lnTo>
                    <a:pt x="1204" y="1488"/>
                  </a:lnTo>
                  <a:lnTo>
                    <a:pt x="1212" y="1487"/>
                  </a:lnTo>
                  <a:lnTo>
                    <a:pt x="1222" y="1487"/>
                  </a:lnTo>
                  <a:lnTo>
                    <a:pt x="1222" y="1487"/>
                  </a:lnTo>
                  <a:lnTo>
                    <a:pt x="1237" y="1487"/>
                  </a:lnTo>
                  <a:lnTo>
                    <a:pt x="1250" y="1489"/>
                  </a:lnTo>
                  <a:lnTo>
                    <a:pt x="1263" y="1493"/>
                  </a:lnTo>
                  <a:lnTo>
                    <a:pt x="1275" y="1497"/>
                  </a:lnTo>
                  <a:lnTo>
                    <a:pt x="1287" y="1502"/>
                  </a:lnTo>
                  <a:lnTo>
                    <a:pt x="1298" y="1509"/>
                  </a:lnTo>
                  <a:lnTo>
                    <a:pt x="1308" y="1516"/>
                  </a:lnTo>
                  <a:lnTo>
                    <a:pt x="1318" y="1526"/>
                  </a:lnTo>
                  <a:lnTo>
                    <a:pt x="1327" y="1536"/>
                  </a:lnTo>
                  <a:lnTo>
                    <a:pt x="1335" y="1546"/>
                  </a:lnTo>
                  <a:lnTo>
                    <a:pt x="1342" y="1557"/>
                  </a:lnTo>
                  <a:lnTo>
                    <a:pt x="1348" y="1569"/>
                  </a:lnTo>
                  <a:lnTo>
                    <a:pt x="1352" y="1581"/>
                  </a:lnTo>
                  <a:lnTo>
                    <a:pt x="1356" y="1594"/>
                  </a:lnTo>
                  <a:lnTo>
                    <a:pt x="1357" y="1607"/>
                  </a:lnTo>
                  <a:lnTo>
                    <a:pt x="1358" y="1622"/>
                  </a:lnTo>
                  <a:lnTo>
                    <a:pt x="1358" y="1622"/>
                  </a:lnTo>
                  <a:lnTo>
                    <a:pt x="1357" y="1636"/>
                  </a:lnTo>
                  <a:lnTo>
                    <a:pt x="1356" y="1649"/>
                  </a:lnTo>
                  <a:lnTo>
                    <a:pt x="1352" y="1662"/>
                  </a:lnTo>
                  <a:lnTo>
                    <a:pt x="1348" y="1674"/>
                  </a:lnTo>
                  <a:lnTo>
                    <a:pt x="1342" y="1686"/>
                  </a:lnTo>
                  <a:lnTo>
                    <a:pt x="1335" y="1698"/>
                  </a:lnTo>
                  <a:lnTo>
                    <a:pt x="1327" y="1708"/>
                  </a:lnTo>
                  <a:lnTo>
                    <a:pt x="1319" y="1717"/>
                  </a:lnTo>
                  <a:lnTo>
                    <a:pt x="1309" y="1727"/>
                  </a:lnTo>
                  <a:lnTo>
                    <a:pt x="1299" y="1734"/>
                  </a:lnTo>
                  <a:lnTo>
                    <a:pt x="1287" y="1741"/>
                  </a:lnTo>
                  <a:lnTo>
                    <a:pt x="1275" y="1747"/>
                  </a:lnTo>
                  <a:lnTo>
                    <a:pt x="1263" y="1752"/>
                  </a:lnTo>
                  <a:lnTo>
                    <a:pt x="1250" y="1754"/>
                  </a:lnTo>
                  <a:lnTo>
                    <a:pt x="1237" y="1756"/>
                  </a:lnTo>
                  <a:lnTo>
                    <a:pt x="1222" y="1758"/>
                  </a:lnTo>
                  <a:lnTo>
                    <a:pt x="1222" y="1758"/>
                  </a:lnTo>
                  <a:close/>
                  <a:moveTo>
                    <a:pt x="2373" y="954"/>
                  </a:moveTo>
                  <a:lnTo>
                    <a:pt x="2373" y="954"/>
                  </a:lnTo>
                  <a:lnTo>
                    <a:pt x="2373" y="966"/>
                  </a:lnTo>
                  <a:lnTo>
                    <a:pt x="2372" y="978"/>
                  </a:lnTo>
                  <a:lnTo>
                    <a:pt x="2370" y="990"/>
                  </a:lnTo>
                  <a:lnTo>
                    <a:pt x="2367" y="1002"/>
                  </a:lnTo>
                  <a:lnTo>
                    <a:pt x="2363" y="1014"/>
                  </a:lnTo>
                  <a:lnTo>
                    <a:pt x="2359" y="1025"/>
                  </a:lnTo>
                  <a:lnTo>
                    <a:pt x="2353" y="1035"/>
                  </a:lnTo>
                  <a:lnTo>
                    <a:pt x="2347" y="1046"/>
                  </a:lnTo>
                  <a:lnTo>
                    <a:pt x="2340" y="1056"/>
                  </a:lnTo>
                  <a:lnTo>
                    <a:pt x="2333" y="1065"/>
                  </a:lnTo>
                  <a:lnTo>
                    <a:pt x="2324" y="1074"/>
                  </a:lnTo>
                  <a:lnTo>
                    <a:pt x="2316" y="1082"/>
                  </a:lnTo>
                  <a:lnTo>
                    <a:pt x="2306" y="1090"/>
                  </a:lnTo>
                  <a:lnTo>
                    <a:pt x="2297" y="1097"/>
                  </a:lnTo>
                  <a:lnTo>
                    <a:pt x="2287" y="1103"/>
                  </a:lnTo>
                  <a:lnTo>
                    <a:pt x="2275" y="1109"/>
                  </a:lnTo>
                  <a:lnTo>
                    <a:pt x="1406" y="1526"/>
                  </a:lnTo>
                  <a:lnTo>
                    <a:pt x="1406" y="1526"/>
                  </a:lnTo>
                  <a:lnTo>
                    <a:pt x="1399" y="1513"/>
                  </a:lnTo>
                  <a:lnTo>
                    <a:pt x="1392" y="1502"/>
                  </a:lnTo>
                  <a:lnTo>
                    <a:pt x="1382" y="1490"/>
                  </a:lnTo>
                  <a:lnTo>
                    <a:pt x="1374" y="1479"/>
                  </a:lnTo>
                  <a:lnTo>
                    <a:pt x="1363" y="1470"/>
                  </a:lnTo>
                  <a:lnTo>
                    <a:pt x="1354" y="1460"/>
                  </a:lnTo>
                  <a:lnTo>
                    <a:pt x="1342" y="1452"/>
                  </a:lnTo>
                  <a:lnTo>
                    <a:pt x="1330" y="1445"/>
                  </a:lnTo>
                  <a:lnTo>
                    <a:pt x="1318" y="1438"/>
                  </a:lnTo>
                  <a:lnTo>
                    <a:pt x="1306" y="1432"/>
                  </a:lnTo>
                  <a:lnTo>
                    <a:pt x="1293" y="1427"/>
                  </a:lnTo>
                  <a:lnTo>
                    <a:pt x="1280" y="1422"/>
                  </a:lnTo>
                  <a:lnTo>
                    <a:pt x="1265" y="1419"/>
                  </a:lnTo>
                  <a:lnTo>
                    <a:pt x="1251" y="1416"/>
                  </a:lnTo>
                  <a:lnTo>
                    <a:pt x="1237" y="1415"/>
                  </a:lnTo>
                  <a:lnTo>
                    <a:pt x="1222" y="1415"/>
                  </a:lnTo>
                  <a:lnTo>
                    <a:pt x="1222" y="1415"/>
                  </a:lnTo>
                  <a:lnTo>
                    <a:pt x="1208" y="1415"/>
                  </a:lnTo>
                  <a:lnTo>
                    <a:pt x="1194" y="1416"/>
                  </a:lnTo>
                  <a:lnTo>
                    <a:pt x="1179" y="1419"/>
                  </a:lnTo>
                  <a:lnTo>
                    <a:pt x="1166" y="1422"/>
                  </a:lnTo>
                  <a:lnTo>
                    <a:pt x="1153" y="1427"/>
                  </a:lnTo>
                  <a:lnTo>
                    <a:pt x="1140" y="1432"/>
                  </a:lnTo>
                  <a:lnTo>
                    <a:pt x="1127" y="1438"/>
                  </a:lnTo>
                  <a:lnTo>
                    <a:pt x="1115" y="1445"/>
                  </a:lnTo>
                  <a:lnTo>
                    <a:pt x="1103" y="1453"/>
                  </a:lnTo>
                  <a:lnTo>
                    <a:pt x="1092" y="1462"/>
                  </a:lnTo>
                  <a:lnTo>
                    <a:pt x="1081" y="1470"/>
                  </a:lnTo>
                  <a:lnTo>
                    <a:pt x="1072" y="1481"/>
                  </a:lnTo>
                  <a:lnTo>
                    <a:pt x="1062" y="1490"/>
                  </a:lnTo>
                  <a:lnTo>
                    <a:pt x="1054" y="1502"/>
                  </a:lnTo>
                  <a:lnTo>
                    <a:pt x="1046" y="1513"/>
                  </a:lnTo>
                  <a:lnTo>
                    <a:pt x="1040" y="1526"/>
                  </a:lnTo>
                  <a:lnTo>
                    <a:pt x="169" y="1109"/>
                  </a:lnTo>
                  <a:lnTo>
                    <a:pt x="169" y="1109"/>
                  </a:lnTo>
                  <a:lnTo>
                    <a:pt x="158" y="1103"/>
                  </a:lnTo>
                  <a:lnTo>
                    <a:pt x="148" y="1097"/>
                  </a:lnTo>
                  <a:lnTo>
                    <a:pt x="138" y="1090"/>
                  </a:lnTo>
                  <a:lnTo>
                    <a:pt x="129" y="1082"/>
                  </a:lnTo>
                  <a:lnTo>
                    <a:pt x="120" y="1074"/>
                  </a:lnTo>
                  <a:lnTo>
                    <a:pt x="112" y="1065"/>
                  </a:lnTo>
                  <a:lnTo>
                    <a:pt x="105" y="1056"/>
                  </a:lnTo>
                  <a:lnTo>
                    <a:pt x="99" y="1046"/>
                  </a:lnTo>
                  <a:lnTo>
                    <a:pt x="93" y="1035"/>
                  </a:lnTo>
                  <a:lnTo>
                    <a:pt x="87" y="1025"/>
                  </a:lnTo>
                  <a:lnTo>
                    <a:pt x="82" y="1014"/>
                  </a:lnTo>
                  <a:lnTo>
                    <a:pt x="78" y="1002"/>
                  </a:lnTo>
                  <a:lnTo>
                    <a:pt x="76" y="990"/>
                  </a:lnTo>
                  <a:lnTo>
                    <a:pt x="74" y="978"/>
                  </a:lnTo>
                  <a:lnTo>
                    <a:pt x="72" y="966"/>
                  </a:lnTo>
                  <a:lnTo>
                    <a:pt x="71" y="954"/>
                  </a:lnTo>
                  <a:lnTo>
                    <a:pt x="71" y="733"/>
                  </a:lnTo>
                  <a:lnTo>
                    <a:pt x="71" y="733"/>
                  </a:lnTo>
                  <a:lnTo>
                    <a:pt x="72" y="721"/>
                  </a:lnTo>
                  <a:lnTo>
                    <a:pt x="74" y="709"/>
                  </a:lnTo>
                  <a:lnTo>
                    <a:pt x="77" y="697"/>
                  </a:lnTo>
                  <a:lnTo>
                    <a:pt x="81" y="687"/>
                  </a:lnTo>
                  <a:lnTo>
                    <a:pt x="86" y="676"/>
                  </a:lnTo>
                  <a:lnTo>
                    <a:pt x="92" y="666"/>
                  </a:lnTo>
                  <a:lnTo>
                    <a:pt x="99" y="657"/>
                  </a:lnTo>
                  <a:lnTo>
                    <a:pt x="107" y="648"/>
                  </a:lnTo>
                  <a:lnTo>
                    <a:pt x="115" y="641"/>
                  </a:lnTo>
                  <a:lnTo>
                    <a:pt x="124" y="634"/>
                  </a:lnTo>
                  <a:lnTo>
                    <a:pt x="133" y="628"/>
                  </a:lnTo>
                  <a:lnTo>
                    <a:pt x="144" y="623"/>
                  </a:lnTo>
                  <a:lnTo>
                    <a:pt x="155" y="620"/>
                  </a:lnTo>
                  <a:lnTo>
                    <a:pt x="167" y="616"/>
                  </a:lnTo>
                  <a:lnTo>
                    <a:pt x="179" y="615"/>
                  </a:lnTo>
                  <a:lnTo>
                    <a:pt x="191" y="614"/>
                  </a:lnTo>
                  <a:lnTo>
                    <a:pt x="391" y="614"/>
                  </a:lnTo>
                  <a:lnTo>
                    <a:pt x="391" y="614"/>
                  </a:lnTo>
                  <a:lnTo>
                    <a:pt x="392" y="623"/>
                  </a:lnTo>
                  <a:lnTo>
                    <a:pt x="395" y="633"/>
                  </a:lnTo>
                  <a:lnTo>
                    <a:pt x="397" y="641"/>
                  </a:lnTo>
                  <a:lnTo>
                    <a:pt x="402" y="650"/>
                  </a:lnTo>
                  <a:lnTo>
                    <a:pt x="407" y="658"/>
                  </a:lnTo>
                  <a:lnTo>
                    <a:pt x="412" y="665"/>
                  </a:lnTo>
                  <a:lnTo>
                    <a:pt x="418" y="672"/>
                  </a:lnTo>
                  <a:lnTo>
                    <a:pt x="424" y="678"/>
                  </a:lnTo>
                  <a:lnTo>
                    <a:pt x="431" y="684"/>
                  </a:lnTo>
                  <a:lnTo>
                    <a:pt x="439" y="689"/>
                  </a:lnTo>
                  <a:lnTo>
                    <a:pt x="446" y="694"/>
                  </a:lnTo>
                  <a:lnTo>
                    <a:pt x="456" y="697"/>
                  </a:lnTo>
                  <a:lnTo>
                    <a:pt x="464" y="701"/>
                  </a:lnTo>
                  <a:lnTo>
                    <a:pt x="474" y="703"/>
                  </a:lnTo>
                  <a:lnTo>
                    <a:pt x="483" y="705"/>
                  </a:lnTo>
                  <a:lnTo>
                    <a:pt x="493" y="705"/>
                  </a:lnTo>
                  <a:lnTo>
                    <a:pt x="783" y="705"/>
                  </a:lnTo>
                  <a:lnTo>
                    <a:pt x="783" y="705"/>
                  </a:lnTo>
                  <a:lnTo>
                    <a:pt x="792" y="705"/>
                  </a:lnTo>
                  <a:lnTo>
                    <a:pt x="802" y="703"/>
                  </a:lnTo>
                  <a:lnTo>
                    <a:pt x="810" y="701"/>
                  </a:lnTo>
                  <a:lnTo>
                    <a:pt x="820" y="699"/>
                  </a:lnTo>
                  <a:lnTo>
                    <a:pt x="828" y="694"/>
                  </a:lnTo>
                  <a:lnTo>
                    <a:pt x="837" y="690"/>
                  </a:lnTo>
                  <a:lnTo>
                    <a:pt x="844" y="684"/>
                  </a:lnTo>
                  <a:lnTo>
                    <a:pt x="851" y="678"/>
                  </a:lnTo>
                  <a:lnTo>
                    <a:pt x="858" y="672"/>
                  </a:lnTo>
                  <a:lnTo>
                    <a:pt x="864" y="665"/>
                  </a:lnTo>
                  <a:lnTo>
                    <a:pt x="869" y="658"/>
                  </a:lnTo>
                  <a:lnTo>
                    <a:pt x="874" y="650"/>
                  </a:lnTo>
                  <a:lnTo>
                    <a:pt x="877" y="641"/>
                  </a:lnTo>
                  <a:lnTo>
                    <a:pt x="881" y="633"/>
                  </a:lnTo>
                  <a:lnTo>
                    <a:pt x="883" y="623"/>
                  </a:lnTo>
                  <a:lnTo>
                    <a:pt x="884" y="614"/>
                  </a:lnTo>
                  <a:lnTo>
                    <a:pt x="1561" y="614"/>
                  </a:lnTo>
                  <a:lnTo>
                    <a:pt x="1561" y="614"/>
                  </a:lnTo>
                  <a:lnTo>
                    <a:pt x="1563" y="623"/>
                  </a:lnTo>
                  <a:lnTo>
                    <a:pt x="1565" y="633"/>
                  </a:lnTo>
                  <a:lnTo>
                    <a:pt x="1567" y="641"/>
                  </a:lnTo>
                  <a:lnTo>
                    <a:pt x="1572" y="650"/>
                  </a:lnTo>
                  <a:lnTo>
                    <a:pt x="1577" y="658"/>
                  </a:lnTo>
                  <a:lnTo>
                    <a:pt x="1582" y="665"/>
                  </a:lnTo>
                  <a:lnTo>
                    <a:pt x="1588" y="672"/>
                  </a:lnTo>
                  <a:lnTo>
                    <a:pt x="1594" y="678"/>
                  </a:lnTo>
                  <a:lnTo>
                    <a:pt x="1601" y="684"/>
                  </a:lnTo>
                  <a:lnTo>
                    <a:pt x="1609" y="689"/>
                  </a:lnTo>
                  <a:lnTo>
                    <a:pt x="1616" y="694"/>
                  </a:lnTo>
                  <a:lnTo>
                    <a:pt x="1626" y="697"/>
                  </a:lnTo>
                  <a:lnTo>
                    <a:pt x="1634" y="701"/>
                  </a:lnTo>
                  <a:lnTo>
                    <a:pt x="1644" y="703"/>
                  </a:lnTo>
                  <a:lnTo>
                    <a:pt x="1653" y="705"/>
                  </a:lnTo>
                  <a:lnTo>
                    <a:pt x="1663" y="705"/>
                  </a:lnTo>
                  <a:lnTo>
                    <a:pt x="1953" y="705"/>
                  </a:lnTo>
                  <a:lnTo>
                    <a:pt x="1953" y="705"/>
                  </a:lnTo>
                  <a:lnTo>
                    <a:pt x="1963" y="705"/>
                  </a:lnTo>
                  <a:lnTo>
                    <a:pt x="1972" y="703"/>
                  </a:lnTo>
                  <a:lnTo>
                    <a:pt x="1982" y="701"/>
                  </a:lnTo>
                  <a:lnTo>
                    <a:pt x="1990" y="697"/>
                  </a:lnTo>
                  <a:lnTo>
                    <a:pt x="1998" y="694"/>
                  </a:lnTo>
                  <a:lnTo>
                    <a:pt x="2007" y="689"/>
                  </a:lnTo>
                  <a:lnTo>
                    <a:pt x="2014" y="684"/>
                  </a:lnTo>
                  <a:lnTo>
                    <a:pt x="2021" y="678"/>
                  </a:lnTo>
                  <a:lnTo>
                    <a:pt x="2028" y="672"/>
                  </a:lnTo>
                  <a:lnTo>
                    <a:pt x="2034" y="665"/>
                  </a:lnTo>
                  <a:lnTo>
                    <a:pt x="2039" y="658"/>
                  </a:lnTo>
                  <a:lnTo>
                    <a:pt x="2044" y="650"/>
                  </a:lnTo>
                  <a:lnTo>
                    <a:pt x="2047" y="641"/>
                  </a:lnTo>
                  <a:lnTo>
                    <a:pt x="2051" y="633"/>
                  </a:lnTo>
                  <a:lnTo>
                    <a:pt x="2053" y="623"/>
                  </a:lnTo>
                  <a:lnTo>
                    <a:pt x="2055" y="614"/>
                  </a:lnTo>
                  <a:lnTo>
                    <a:pt x="2255" y="614"/>
                  </a:lnTo>
                  <a:lnTo>
                    <a:pt x="2255" y="614"/>
                  </a:lnTo>
                  <a:lnTo>
                    <a:pt x="2267" y="615"/>
                  </a:lnTo>
                  <a:lnTo>
                    <a:pt x="2279" y="616"/>
                  </a:lnTo>
                  <a:lnTo>
                    <a:pt x="2290" y="620"/>
                  </a:lnTo>
                  <a:lnTo>
                    <a:pt x="2302" y="623"/>
                  </a:lnTo>
                  <a:lnTo>
                    <a:pt x="2311" y="628"/>
                  </a:lnTo>
                  <a:lnTo>
                    <a:pt x="2321" y="634"/>
                  </a:lnTo>
                  <a:lnTo>
                    <a:pt x="2330" y="641"/>
                  </a:lnTo>
                  <a:lnTo>
                    <a:pt x="2339" y="648"/>
                  </a:lnTo>
                  <a:lnTo>
                    <a:pt x="2347" y="657"/>
                  </a:lnTo>
                  <a:lnTo>
                    <a:pt x="2353" y="666"/>
                  </a:lnTo>
                  <a:lnTo>
                    <a:pt x="2359" y="676"/>
                  </a:lnTo>
                  <a:lnTo>
                    <a:pt x="2365" y="687"/>
                  </a:lnTo>
                  <a:lnTo>
                    <a:pt x="2369" y="697"/>
                  </a:lnTo>
                  <a:lnTo>
                    <a:pt x="2371" y="709"/>
                  </a:lnTo>
                  <a:lnTo>
                    <a:pt x="2373" y="721"/>
                  </a:lnTo>
                  <a:lnTo>
                    <a:pt x="2373" y="733"/>
                  </a:lnTo>
                  <a:lnTo>
                    <a:pt x="2373" y="9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Line 197"/>
            <p:cNvSpPr>
              <a:spLocks noChangeShapeType="1"/>
            </p:cNvSpPr>
            <p:nvPr/>
          </p:nvSpPr>
          <p:spPr bwMode="auto">
            <a:xfrm>
              <a:off x="22077363" y="-24939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Line 198"/>
            <p:cNvSpPr>
              <a:spLocks noChangeShapeType="1"/>
            </p:cNvSpPr>
            <p:nvPr/>
          </p:nvSpPr>
          <p:spPr bwMode="auto">
            <a:xfrm>
              <a:off x="22077363" y="-24939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8175714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8820781" y="6083004"/>
            <a:ext cx="2823530" cy="523220"/>
            <a:chOff x="7113588" y="6083004"/>
            <a:chExt cx="2823530" cy="523220"/>
          </a:xfrm>
        </p:grpSpPr>
        <p:sp>
          <p:nvSpPr>
            <p:cNvPr id="26" name="TextBox 25"/>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7" name="TextBox 26"/>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8" name="Rounded Rectangle 27"/>
          <p:cNvSpPr/>
          <p:nvPr/>
        </p:nvSpPr>
        <p:spPr>
          <a:xfrm>
            <a:off x="6114512" y="1648217"/>
            <a:ext cx="5069425" cy="3561566"/>
          </a:xfrm>
          <a:prstGeom prst="roundRect">
            <a:avLst>
              <a:gd name="adj" fmla="val 1484"/>
            </a:avLst>
          </a:prstGeom>
          <a:solidFill>
            <a:schemeClr val="bg1"/>
          </a:solidFill>
          <a:ln>
            <a:noFill/>
          </a:ln>
          <a:effectLst>
            <a:outerShdw blurRad="330200" dist="1143000" dir="5400000" sx="80000" sy="80000" algn="t" rotWithShape="0">
              <a:schemeClr val="accent1">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29" name="Group 28"/>
          <p:cNvGrpSpPr/>
          <p:nvPr/>
        </p:nvGrpSpPr>
        <p:grpSpPr>
          <a:xfrm>
            <a:off x="6520555" y="1941285"/>
            <a:ext cx="4257339" cy="2975430"/>
            <a:chOff x="6511030" y="1859970"/>
            <a:chExt cx="4257339" cy="2975430"/>
          </a:xfrm>
        </p:grpSpPr>
        <p:sp>
          <p:nvSpPr>
            <p:cNvPr id="30" name="Title 1"/>
            <p:cNvSpPr txBox="1">
              <a:spLocks/>
            </p:cNvSpPr>
            <p:nvPr/>
          </p:nvSpPr>
          <p:spPr>
            <a:xfrm>
              <a:off x="6511030" y="1859970"/>
              <a:ext cx="4257339" cy="1831271"/>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a:p>
              <a:r>
                <a:rPr lang="en-US"/>
                <a:t>Orci varius natoque penatibus et magnis dis parturient montes, nascetur ridiculus mus. Vivamus in lorem in odio tristique ultricies id vitae odio. Vestibulum sed sem suscipit dui luctus consequat quis sed justo. </a:t>
              </a:r>
            </a:p>
          </p:txBody>
        </p:sp>
        <p:grpSp>
          <p:nvGrpSpPr>
            <p:cNvPr id="31" name="Group 30"/>
            <p:cNvGrpSpPr/>
            <p:nvPr/>
          </p:nvGrpSpPr>
          <p:grpSpPr>
            <a:xfrm>
              <a:off x="6511030" y="4115203"/>
              <a:ext cx="4257339" cy="720197"/>
              <a:chOff x="6438900" y="4115203"/>
              <a:chExt cx="4257339" cy="720197"/>
            </a:xfrm>
          </p:grpSpPr>
          <p:grpSp>
            <p:nvGrpSpPr>
              <p:cNvPr id="32" name="Group 31"/>
              <p:cNvGrpSpPr/>
              <p:nvPr/>
            </p:nvGrpSpPr>
            <p:grpSpPr>
              <a:xfrm>
                <a:off x="6696807" y="4115203"/>
                <a:ext cx="3999432" cy="720197"/>
                <a:chOff x="6696807" y="4128735"/>
                <a:chExt cx="3999432" cy="720197"/>
              </a:xfrm>
            </p:grpSpPr>
            <p:sp>
              <p:nvSpPr>
                <p:cNvPr id="34" name="Title 1"/>
                <p:cNvSpPr txBox="1">
                  <a:spLocks/>
                </p:cNvSpPr>
                <p:nvPr/>
              </p:nvSpPr>
              <p:spPr>
                <a:xfrm>
                  <a:off x="6696807" y="4128735"/>
                  <a:ext cx="2019300"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tx2"/>
                      </a:solidFill>
                    </a:rPr>
                    <a:t>Header Title</a:t>
                  </a:r>
                </a:p>
              </p:txBody>
            </p:sp>
            <p:sp>
              <p:nvSpPr>
                <p:cNvPr id="35" name="Rectangle 34"/>
                <p:cNvSpPr/>
                <p:nvPr/>
              </p:nvSpPr>
              <p:spPr>
                <a:xfrm>
                  <a:off x="6696807" y="4387267"/>
                  <a:ext cx="3999432" cy="461665"/>
                </a:xfrm>
                <a:prstGeom prst="rect">
                  <a:avLst/>
                </a:prstGeom>
              </p:spPr>
              <p:txBody>
                <a:bodyPr wrap="square">
                  <a:spAutoFit/>
                </a:bodyPr>
                <a:lstStyle/>
                <a:p>
                  <a:pPr>
                    <a:lnSpc>
                      <a:spcPct val="120000"/>
                    </a:lnSpc>
                    <a:spcAft>
                      <a:spcPts val="600"/>
                    </a:spcAft>
                  </a:pPr>
                  <a:r>
                    <a:rPr lang="fr-FR" sz="1000">
                      <a:solidFill>
                        <a:schemeClr val="tx2"/>
                      </a:solidFill>
                      <a:ea typeface="Karla" pitchFamily="2" charset="0"/>
                      <a:cs typeface="Open Sans" panose="020B0606030504020204" pitchFamily="34" charset="0"/>
                    </a:rPr>
                    <a:t>Orci varius natoque penatibus et magnis dis parturient montes, nascetur ridiculus mus. </a:t>
                  </a:r>
                  <a:endParaRPr lang="en-US" sz="1000">
                    <a:solidFill>
                      <a:schemeClr val="tx2"/>
                    </a:solidFill>
                    <a:ea typeface="Karla" pitchFamily="2" charset="0"/>
                    <a:cs typeface="Open Sans" panose="020B0606030504020204" pitchFamily="34" charset="0"/>
                  </a:endParaRPr>
                </a:p>
              </p:txBody>
            </p:sp>
          </p:grpSp>
          <p:cxnSp>
            <p:nvCxnSpPr>
              <p:cNvPr id="33" name="Straight Connector 32"/>
              <p:cNvCxnSpPr/>
              <p:nvPr/>
            </p:nvCxnSpPr>
            <p:spPr>
              <a:xfrm>
                <a:off x="6438900" y="4116097"/>
                <a:ext cx="0" cy="71840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grpSp>
      <p:pic>
        <p:nvPicPr>
          <p:cNvPr id="3" name="图片占位符 2">
            <a:extLst>
              <a:ext uri="{FF2B5EF4-FFF2-40B4-BE49-F238E27FC236}">
                <a16:creationId xmlns:a16="http://schemas.microsoft.com/office/drawing/2014/main" id="{7CE199F6-5CD3-4752-8DE7-9C8590AC195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02" b="4402"/>
          <a:stretch>
            <a:fillRect/>
          </a:stretch>
        </p:blipFill>
        <p:spPr/>
      </p:pic>
      <p:pic>
        <p:nvPicPr>
          <p:cNvPr id="9" name="图片占位符 8">
            <a:extLst>
              <a:ext uri="{FF2B5EF4-FFF2-40B4-BE49-F238E27FC236}">
                <a16:creationId xmlns:a16="http://schemas.microsoft.com/office/drawing/2014/main" id="{B91914D6-7A13-40D1-B58B-2CA68747F961}"/>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t="4698" b="4698"/>
          <a:stretch>
            <a:fillRect/>
          </a:stretch>
        </p:blipFill>
        <p:spPr/>
      </p:pic>
      <p:pic>
        <p:nvPicPr>
          <p:cNvPr id="5" name="图片占位符 4">
            <a:extLst>
              <a:ext uri="{FF2B5EF4-FFF2-40B4-BE49-F238E27FC236}">
                <a16:creationId xmlns:a16="http://schemas.microsoft.com/office/drawing/2014/main" id="{A60CB128-4A97-445F-BFA9-AA95B5606B52}"/>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0759" r="20759"/>
          <a:stretch>
            <a:fillRect/>
          </a:stretch>
        </p:blipFill>
        <p:spPr/>
      </p:pic>
      <p:pic>
        <p:nvPicPr>
          <p:cNvPr id="7" name="图片占位符 6">
            <a:extLst>
              <a:ext uri="{FF2B5EF4-FFF2-40B4-BE49-F238E27FC236}">
                <a16:creationId xmlns:a16="http://schemas.microsoft.com/office/drawing/2014/main" id="{83456B35-7975-4232-8AA2-F5565F58A02B}"/>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25632" r="25632"/>
          <a:stretch>
            <a:fillRect/>
          </a:stretch>
        </p:blipFill>
        <p:spPr/>
      </p:pic>
    </p:spTree>
    <p:extLst>
      <p:ext uri="{BB962C8B-B14F-4D97-AF65-F5344CB8AC3E}">
        <p14:creationId xmlns:p14="http://schemas.microsoft.com/office/powerpoint/2010/main" val="45497971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552775A5-492F-4E1B-A605-DF3A2819F04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1250" b="31250"/>
          <a:stretch>
            <a:fillRect/>
          </a:stretch>
        </p:blipFill>
        <p:spPr/>
      </p:pic>
      <p:pic>
        <p:nvPicPr>
          <p:cNvPr id="13" name="图片占位符 12">
            <a:extLst>
              <a:ext uri="{FF2B5EF4-FFF2-40B4-BE49-F238E27FC236}">
                <a16:creationId xmlns:a16="http://schemas.microsoft.com/office/drawing/2014/main" id="{6A4B14B5-88B3-4C98-A29C-9EA77B2260A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4278" b="14278"/>
          <a:stretch>
            <a:fillRect/>
          </a:stretch>
        </p:blipFill>
        <p:spPr/>
      </p:pic>
      <p:pic>
        <p:nvPicPr>
          <p:cNvPr id="15" name="图片占位符 14">
            <a:extLst>
              <a:ext uri="{FF2B5EF4-FFF2-40B4-BE49-F238E27FC236}">
                <a16:creationId xmlns:a16="http://schemas.microsoft.com/office/drawing/2014/main" id="{7B3C71BB-DC25-4E8C-94CC-7F91397D367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9983" b="9983"/>
          <a:stretch>
            <a:fillRect/>
          </a:stretch>
        </p:blipFill>
        <p:spPr/>
      </p:pic>
      <p:grpSp>
        <p:nvGrpSpPr>
          <p:cNvPr id="29" name="Group 28"/>
          <p:cNvGrpSpPr/>
          <p:nvPr/>
        </p:nvGrpSpPr>
        <p:grpSpPr>
          <a:xfrm>
            <a:off x="6788652" y="1964035"/>
            <a:ext cx="4064256" cy="2629941"/>
            <a:chOff x="1017587" y="1964035"/>
            <a:chExt cx="4064256" cy="2629941"/>
          </a:xfrm>
        </p:grpSpPr>
        <p:sp>
          <p:nvSpPr>
            <p:cNvPr id="30" name="TextBox 29"/>
            <p:cNvSpPr txBox="1"/>
            <p:nvPr/>
          </p:nvSpPr>
          <p:spPr>
            <a:xfrm>
              <a:off x="1017587" y="2839650"/>
              <a:ext cx="4060825" cy="1754326"/>
            </a:xfrm>
            <a:prstGeom prst="rect">
              <a:avLst/>
            </a:prstGeom>
            <a:noFill/>
          </p:spPr>
          <p:txBody>
            <a:bodyPr wrap="square" rtlCol="0">
              <a:spAutoFit/>
            </a:bodyPr>
            <a:lstStyle/>
            <a:p>
              <a:pPr algn="ctr"/>
              <a:r>
                <a:rPr lang="en-US" sz="5400" b="1">
                  <a:solidFill>
                    <a:schemeClr val="bg1"/>
                  </a:solidFill>
                </a:rPr>
                <a:t>is never ending</a:t>
              </a:r>
            </a:p>
          </p:txBody>
        </p:sp>
        <p:sp>
          <p:nvSpPr>
            <p:cNvPr id="31" name="TextBox 30"/>
            <p:cNvSpPr txBox="1"/>
            <p:nvPr/>
          </p:nvSpPr>
          <p:spPr>
            <a:xfrm>
              <a:off x="1207063" y="2047135"/>
              <a:ext cx="3874780"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Journey</a:t>
              </a:r>
              <a:r>
                <a:rPr lang="en-US" sz="3600">
                  <a:solidFill>
                    <a:schemeClr val="accent6"/>
                  </a:solidFill>
                  <a:latin typeface="Reey" panose="00000500000000000000" pitchFamily="50" charset="0"/>
                </a:rPr>
                <a:t> </a:t>
              </a:r>
            </a:p>
          </p:txBody>
        </p:sp>
        <p:sp>
          <p:nvSpPr>
            <p:cNvPr id="32" name="TextBox 31"/>
            <p:cNvSpPr txBox="1"/>
            <p:nvPr/>
          </p:nvSpPr>
          <p:spPr>
            <a:xfrm>
              <a:off x="2496789" y="1964035"/>
              <a:ext cx="1565624" cy="461665"/>
            </a:xfrm>
            <a:prstGeom prst="rect">
              <a:avLst/>
            </a:prstGeom>
            <a:noFill/>
          </p:spPr>
          <p:txBody>
            <a:bodyPr wrap="square" rtlCol="0">
              <a:spAutoFit/>
            </a:bodyPr>
            <a:lstStyle/>
            <a:p>
              <a:pPr algn="ctr"/>
              <a:r>
                <a:rPr lang="en-US" sz="2400">
                  <a:solidFill>
                    <a:schemeClr val="bg1"/>
                  </a:solidFill>
                </a:rPr>
                <a:t>The</a:t>
              </a:r>
            </a:p>
          </p:txBody>
        </p:sp>
      </p:grpSp>
      <p:sp>
        <p:nvSpPr>
          <p:cNvPr id="33" name="Title 1"/>
          <p:cNvSpPr txBox="1">
            <a:spLocks/>
          </p:cNvSpPr>
          <p:nvPr/>
        </p:nvSpPr>
        <p:spPr>
          <a:xfrm>
            <a:off x="1038596" y="1508333"/>
            <a:ext cx="3383385" cy="1384995"/>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bg1"/>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p:txBody>
      </p:sp>
      <p:sp>
        <p:nvSpPr>
          <p:cNvPr id="35" name="Rectangle 34"/>
          <p:cNvSpPr/>
          <p:nvPr/>
        </p:nvSpPr>
        <p:spPr>
          <a:xfrm>
            <a:off x="1038596" y="3483198"/>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36" name="Title 1"/>
          <p:cNvSpPr txBox="1">
            <a:spLocks/>
          </p:cNvSpPr>
          <p:nvPr/>
        </p:nvSpPr>
        <p:spPr>
          <a:xfrm>
            <a:off x="1038597" y="3192945"/>
            <a:ext cx="2577432" cy="2585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Embrace the change</a:t>
            </a:r>
          </a:p>
        </p:txBody>
      </p:sp>
      <p:sp>
        <p:nvSpPr>
          <p:cNvPr id="37" name="Rectangle 36"/>
          <p:cNvSpPr/>
          <p:nvPr/>
        </p:nvSpPr>
        <p:spPr>
          <a:xfrm>
            <a:off x="1038596" y="4703337"/>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38" name="Title 1"/>
          <p:cNvSpPr txBox="1">
            <a:spLocks/>
          </p:cNvSpPr>
          <p:nvPr/>
        </p:nvSpPr>
        <p:spPr>
          <a:xfrm>
            <a:off x="1038597" y="4413084"/>
            <a:ext cx="2577432"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Follow the storm</a:t>
            </a:r>
          </a:p>
        </p:txBody>
      </p:sp>
      <p:grpSp>
        <p:nvGrpSpPr>
          <p:cNvPr id="21" name="Group 20"/>
          <p:cNvGrpSpPr/>
          <p:nvPr/>
        </p:nvGrpSpPr>
        <p:grpSpPr>
          <a:xfrm>
            <a:off x="8820781" y="6083004"/>
            <a:ext cx="2823530" cy="523220"/>
            <a:chOff x="7113588" y="6083004"/>
            <a:chExt cx="2823530" cy="523220"/>
          </a:xfrm>
        </p:grpSpPr>
        <p:sp>
          <p:nvSpPr>
            <p:cNvPr id="22" name="TextBox 21"/>
            <p:cNvSpPr txBox="1"/>
            <p:nvPr/>
          </p:nvSpPr>
          <p:spPr>
            <a:xfrm>
              <a:off x="7113588" y="6083004"/>
              <a:ext cx="1199367" cy="523220"/>
            </a:xfrm>
            <a:prstGeom prst="rect">
              <a:avLst/>
            </a:prstGeom>
            <a:noFill/>
          </p:spPr>
          <p:txBody>
            <a:bodyPr wrap="none" rtlCol="0" anchor="ctr">
              <a:spAutoFit/>
            </a:bodyPr>
            <a:lstStyle/>
            <a:p>
              <a:r>
                <a:rPr lang="en-US" sz="2800" b="1">
                  <a:solidFill>
                    <a:schemeClr val="bg1"/>
                  </a:solidFill>
                </a:rPr>
                <a:t>Xapa</a:t>
              </a:r>
            </a:p>
          </p:txBody>
        </p:sp>
        <p:sp>
          <p:nvSpPr>
            <p:cNvPr id="23" name="TextBox 22"/>
            <p:cNvSpPr txBox="1"/>
            <p:nvPr/>
          </p:nvSpPr>
          <p:spPr>
            <a:xfrm>
              <a:off x="8312955" y="6221504"/>
              <a:ext cx="1624163" cy="246221"/>
            </a:xfrm>
            <a:prstGeom prst="rect">
              <a:avLst/>
            </a:prstGeom>
            <a:noFill/>
          </p:spPr>
          <p:txBody>
            <a:bodyPr wrap="none" rtlCol="0" anchor="ctr">
              <a:spAutoFit/>
            </a:bodyPr>
            <a:lstStyle/>
            <a:p>
              <a:r>
                <a:rPr lang="en-US" sz="1000">
                  <a:solidFill>
                    <a:schemeClr val="bg1"/>
                  </a:solidFill>
                </a:rPr>
                <a:t>Presentation Template</a:t>
              </a:r>
            </a:p>
          </p:txBody>
        </p:sp>
      </p:grpSp>
    </p:spTree>
    <p:extLst>
      <p:ext uri="{BB962C8B-B14F-4D97-AF65-F5344CB8AC3E}">
        <p14:creationId xmlns:p14="http://schemas.microsoft.com/office/powerpoint/2010/main" val="307046388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4741099" y="851919"/>
            <a:ext cx="2549096"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Team</a:t>
            </a:r>
            <a:endParaRPr lang="en-US" sz="3600">
              <a:solidFill>
                <a:schemeClr val="accent6"/>
              </a:solidFill>
              <a:latin typeface="Reey" panose="00000500000000000000" pitchFamily="50" charset="0"/>
            </a:endParaRPr>
          </a:p>
        </p:txBody>
      </p:sp>
      <p:grpSp>
        <p:nvGrpSpPr>
          <p:cNvPr id="8" name="Group 7"/>
          <p:cNvGrpSpPr/>
          <p:nvPr/>
        </p:nvGrpSpPr>
        <p:grpSpPr>
          <a:xfrm>
            <a:off x="8820781" y="6083004"/>
            <a:ext cx="2823530" cy="523220"/>
            <a:chOff x="7113588" y="6083004"/>
            <a:chExt cx="2823530" cy="523220"/>
          </a:xfrm>
        </p:grpSpPr>
        <p:sp>
          <p:nvSpPr>
            <p:cNvPr id="9" name="TextBox 8"/>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0" name="TextBox 9"/>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1" name="TextBox 20"/>
          <p:cNvSpPr txBox="1"/>
          <p:nvPr/>
        </p:nvSpPr>
        <p:spPr>
          <a:xfrm>
            <a:off x="3047008" y="682643"/>
            <a:ext cx="6097985" cy="769441"/>
          </a:xfrm>
          <a:prstGeom prst="rect">
            <a:avLst/>
          </a:prstGeom>
          <a:noFill/>
        </p:spPr>
        <p:txBody>
          <a:bodyPr wrap="square" rtlCol="0">
            <a:spAutoFit/>
          </a:bodyPr>
          <a:lstStyle/>
          <a:p>
            <a:pPr algn="ctr"/>
            <a:r>
              <a:rPr lang="en-US" sz="4400" b="1">
                <a:solidFill>
                  <a:schemeClr val="bg1"/>
                </a:solidFill>
              </a:rPr>
              <a:t>Meet the</a:t>
            </a:r>
          </a:p>
        </p:txBody>
      </p:sp>
      <p:sp>
        <p:nvSpPr>
          <p:cNvPr id="23" name="Title 1"/>
          <p:cNvSpPr txBox="1">
            <a:spLocks/>
          </p:cNvSpPr>
          <p:nvPr/>
        </p:nvSpPr>
        <p:spPr>
          <a:xfrm>
            <a:off x="1038597" y="4855486"/>
            <a:ext cx="2577432" cy="3693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a:solidFill>
                  <a:schemeClr val="accent6"/>
                </a:solidFill>
              </a:rPr>
              <a:t>Awesome Andy</a:t>
            </a:r>
          </a:p>
        </p:txBody>
      </p:sp>
      <p:sp>
        <p:nvSpPr>
          <p:cNvPr id="24" name="Title 1"/>
          <p:cNvSpPr txBox="1">
            <a:spLocks/>
          </p:cNvSpPr>
          <p:nvPr/>
        </p:nvSpPr>
        <p:spPr>
          <a:xfrm>
            <a:off x="4807285" y="4855486"/>
            <a:ext cx="2577432" cy="3693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a:solidFill>
                  <a:schemeClr val="accent6"/>
                </a:solidFill>
              </a:rPr>
              <a:t>Brilliant Brie</a:t>
            </a:r>
          </a:p>
        </p:txBody>
      </p:sp>
      <p:sp>
        <p:nvSpPr>
          <p:cNvPr id="25" name="Title 1"/>
          <p:cNvSpPr txBox="1">
            <a:spLocks/>
          </p:cNvSpPr>
          <p:nvPr/>
        </p:nvSpPr>
        <p:spPr>
          <a:xfrm>
            <a:off x="8595394" y="4855486"/>
            <a:ext cx="2577432" cy="377026"/>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2000">
                <a:solidFill>
                  <a:schemeClr val="accent6"/>
                </a:solidFill>
              </a:rPr>
              <a:t>Cool Clara</a:t>
            </a:r>
          </a:p>
        </p:txBody>
      </p:sp>
      <p:sp>
        <p:nvSpPr>
          <p:cNvPr id="26" name="Title 1"/>
          <p:cNvSpPr txBox="1">
            <a:spLocks/>
          </p:cNvSpPr>
          <p:nvPr/>
        </p:nvSpPr>
        <p:spPr>
          <a:xfrm>
            <a:off x="1038597" y="5239574"/>
            <a:ext cx="2577432" cy="320088"/>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600" b="0">
                <a:solidFill>
                  <a:schemeClr val="bg1"/>
                </a:solidFill>
              </a:rPr>
              <a:t>CMO and Co-Founder</a:t>
            </a:r>
          </a:p>
        </p:txBody>
      </p:sp>
      <p:sp>
        <p:nvSpPr>
          <p:cNvPr id="27" name="Title 1"/>
          <p:cNvSpPr txBox="1">
            <a:spLocks/>
          </p:cNvSpPr>
          <p:nvPr/>
        </p:nvSpPr>
        <p:spPr>
          <a:xfrm>
            <a:off x="4807285" y="5239574"/>
            <a:ext cx="2577432" cy="320088"/>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600" b="0">
                <a:solidFill>
                  <a:schemeClr val="bg1"/>
                </a:solidFill>
              </a:rPr>
              <a:t>CEO and Co-Founder</a:t>
            </a:r>
          </a:p>
        </p:txBody>
      </p:sp>
      <p:sp>
        <p:nvSpPr>
          <p:cNvPr id="28" name="Title 1"/>
          <p:cNvSpPr txBox="1">
            <a:spLocks/>
          </p:cNvSpPr>
          <p:nvPr/>
        </p:nvSpPr>
        <p:spPr>
          <a:xfrm>
            <a:off x="8595394" y="5239574"/>
            <a:ext cx="2577432" cy="320088"/>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600" b="0">
                <a:solidFill>
                  <a:schemeClr val="bg1"/>
                </a:solidFill>
              </a:rPr>
              <a:t>COO</a:t>
            </a:r>
          </a:p>
        </p:txBody>
      </p:sp>
      <p:pic>
        <p:nvPicPr>
          <p:cNvPr id="3" name="图片占位符 2">
            <a:extLst>
              <a:ext uri="{FF2B5EF4-FFF2-40B4-BE49-F238E27FC236}">
                <a16:creationId xmlns:a16="http://schemas.microsoft.com/office/drawing/2014/main" id="{E9E40DC8-0CF3-4F8E-BC3B-60305F68489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57" r="16657"/>
          <a:stretch>
            <a:fillRect/>
          </a:stretch>
        </p:blipFill>
        <p:spPr/>
      </p:pic>
      <p:pic>
        <p:nvPicPr>
          <p:cNvPr id="5" name="图片占位符 4">
            <a:extLst>
              <a:ext uri="{FF2B5EF4-FFF2-40B4-BE49-F238E27FC236}">
                <a16:creationId xmlns:a16="http://schemas.microsoft.com/office/drawing/2014/main" id="{48D3744B-672B-4D36-BB2F-FC761478756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6644" r="16644"/>
          <a:stretch>
            <a:fillRect/>
          </a:stretch>
        </p:blipFill>
        <p:spPr/>
      </p:pic>
      <p:pic>
        <p:nvPicPr>
          <p:cNvPr id="7" name="图片占位符 6">
            <a:extLst>
              <a:ext uri="{FF2B5EF4-FFF2-40B4-BE49-F238E27FC236}">
                <a16:creationId xmlns:a16="http://schemas.microsoft.com/office/drawing/2014/main" id="{7309177D-6C4A-4D2B-8BA7-2819A7712419}"/>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8320" r="25014"/>
          <a:stretch/>
        </p:blipFill>
        <p:spPr>
          <a:xfrm>
            <a:off x="8463025" y="1910748"/>
            <a:ext cx="2709801" cy="2709801"/>
          </a:xfrm>
        </p:spPr>
      </p:pic>
    </p:spTree>
    <p:extLst>
      <p:ext uri="{BB962C8B-B14F-4D97-AF65-F5344CB8AC3E}">
        <p14:creationId xmlns:p14="http://schemas.microsoft.com/office/powerpoint/2010/main" val="120230311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19175" y="775110"/>
            <a:ext cx="4065587" cy="8104106"/>
            <a:chOff x="7124700" y="1142285"/>
            <a:chExt cx="4038600" cy="8050316"/>
          </a:xfrm>
          <a:effectLst>
            <a:outerShdw blurRad="762000" dist="762000" dir="2700000" algn="tl" rotWithShape="0">
              <a:prstClr val="black">
                <a:alpha val="40000"/>
              </a:prstClr>
            </a:outerShdw>
          </a:effectLst>
        </p:grpSpPr>
        <p:sp>
          <p:nvSpPr>
            <p:cNvPr id="3" name="Freeform 2"/>
            <p:cNvSpPr>
              <a:spLocks/>
            </p:cNvSpPr>
            <p:nvPr/>
          </p:nvSpPr>
          <p:spPr bwMode="auto">
            <a:xfrm>
              <a:off x="7151583" y="1142285"/>
              <a:ext cx="3980699" cy="8050316"/>
            </a:xfrm>
            <a:custGeom>
              <a:avLst/>
              <a:gdLst>
                <a:gd name="T0" fmla="*/ 297 w 1925"/>
                <a:gd name="T1" fmla="*/ 3893 h 3893"/>
                <a:gd name="T2" fmla="*/ 266 w 1925"/>
                <a:gd name="T3" fmla="*/ 3892 h 3893"/>
                <a:gd name="T4" fmla="*/ 209 w 1925"/>
                <a:gd name="T5" fmla="*/ 3880 h 3893"/>
                <a:gd name="T6" fmla="*/ 155 w 1925"/>
                <a:gd name="T7" fmla="*/ 3858 h 3893"/>
                <a:gd name="T8" fmla="*/ 108 w 1925"/>
                <a:gd name="T9" fmla="*/ 3826 h 3893"/>
                <a:gd name="T10" fmla="*/ 68 w 1925"/>
                <a:gd name="T11" fmla="*/ 3786 h 3893"/>
                <a:gd name="T12" fmla="*/ 37 w 1925"/>
                <a:gd name="T13" fmla="*/ 3738 h 3893"/>
                <a:gd name="T14" fmla="*/ 14 w 1925"/>
                <a:gd name="T15" fmla="*/ 3686 h 3893"/>
                <a:gd name="T16" fmla="*/ 2 w 1925"/>
                <a:gd name="T17" fmla="*/ 3629 h 3893"/>
                <a:gd name="T18" fmla="*/ 0 w 1925"/>
                <a:gd name="T19" fmla="*/ 295 h 3893"/>
                <a:gd name="T20" fmla="*/ 2 w 1925"/>
                <a:gd name="T21" fmla="*/ 265 h 3893"/>
                <a:gd name="T22" fmla="*/ 14 w 1925"/>
                <a:gd name="T23" fmla="*/ 207 h 3893"/>
                <a:gd name="T24" fmla="*/ 37 w 1925"/>
                <a:gd name="T25" fmla="*/ 155 h 3893"/>
                <a:gd name="T26" fmla="*/ 68 w 1925"/>
                <a:gd name="T27" fmla="*/ 108 h 3893"/>
                <a:gd name="T28" fmla="*/ 108 w 1925"/>
                <a:gd name="T29" fmla="*/ 68 h 3893"/>
                <a:gd name="T30" fmla="*/ 155 w 1925"/>
                <a:gd name="T31" fmla="*/ 36 h 3893"/>
                <a:gd name="T32" fmla="*/ 209 w 1925"/>
                <a:gd name="T33" fmla="*/ 14 h 3893"/>
                <a:gd name="T34" fmla="*/ 266 w 1925"/>
                <a:gd name="T35" fmla="*/ 2 h 3893"/>
                <a:gd name="T36" fmla="*/ 1629 w 1925"/>
                <a:gd name="T37" fmla="*/ 0 h 3893"/>
                <a:gd name="T38" fmla="*/ 1659 w 1925"/>
                <a:gd name="T39" fmla="*/ 2 h 3893"/>
                <a:gd name="T40" fmla="*/ 1718 w 1925"/>
                <a:gd name="T41" fmla="*/ 14 h 3893"/>
                <a:gd name="T42" fmla="*/ 1770 w 1925"/>
                <a:gd name="T43" fmla="*/ 36 h 3893"/>
                <a:gd name="T44" fmla="*/ 1817 w 1925"/>
                <a:gd name="T45" fmla="*/ 68 h 3893"/>
                <a:gd name="T46" fmla="*/ 1858 w 1925"/>
                <a:gd name="T47" fmla="*/ 108 h 3893"/>
                <a:gd name="T48" fmla="*/ 1890 w 1925"/>
                <a:gd name="T49" fmla="*/ 155 h 3893"/>
                <a:gd name="T50" fmla="*/ 1911 w 1925"/>
                <a:gd name="T51" fmla="*/ 207 h 3893"/>
                <a:gd name="T52" fmla="*/ 1923 w 1925"/>
                <a:gd name="T53" fmla="*/ 265 h 3893"/>
                <a:gd name="T54" fmla="*/ 1925 w 1925"/>
                <a:gd name="T55" fmla="*/ 3599 h 3893"/>
                <a:gd name="T56" fmla="*/ 1923 w 1925"/>
                <a:gd name="T57" fmla="*/ 3629 h 3893"/>
                <a:gd name="T58" fmla="*/ 1911 w 1925"/>
                <a:gd name="T59" fmla="*/ 3686 h 3893"/>
                <a:gd name="T60" fmla="*/ 1890 w 1925"/>
                <a:gd name="T61" fmla="*/ 3738 h 3893"/>
                <a:gd name="T62" fmla="*/ 1858 w 1925"/>
                <a:gd name="T63" fmla="*/ 3786 h 3893"/>
                <a:gd name="T64" fmla="*/ 1817 w 1925"/>
                <a:gd name="T65" fmla="*/ 3826 h 3893"/>
                <a:gd name="T66" fmla="*/ 1770 w 1925"/>
                <a:gd name="T67" fmla="*/ 3858 h 3893"/>
                <a:gd name="T68" fmla="*/ 1718 w 1925"/>
                <a:gd name="T69" fmla="*/ 3880 h 3893"/>
                <a:gd name="T70" fmla="*/ 1659 w 1925"/>
                <a:gd name="T71" fmla="*/ 3892 h 3893"/>
                <a:gd name="T72" fmla="*/ 1629 w 1925"/>
                <a:gd name="T73" fmla="*/ 3893 h 3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5" h="3893">
                  <a:moveTo>
                    <a:pt x="1629" y="3893"/>
                  </a:moveTo>
                  <a:lnTo>
                    <a:pt x="297" y="3893"/>
                  </a:lnTo>
                  <a:lnTo>
                    <a:pt x="297" y="3893"/>
                  </a:lnTo>
                  <a:lnTo>
                    <a:pt x="266" y="3892"/>
                  </a:lnTo>
                  <a:lnTo>
                    <a:pt x="238" y="3886"/>
                  </a:lnTo>
                  <a:lnTo>
                    <a:pt x="209" y="3880"/>
                  </a:lnTo>
                  <a:lnTo>
                    <a:pt x="182" y="3870"/>
                  </a:lnTo>
                  <a:lnTo>
                    <a:pt x="155" y="3858"/>
                  </a:lnTo>
                  <a:lnTo>
                    <a:pt x="132" y="3843"/>
                  </a:lnTo>
                  <a:lnTo>
                    <a:pt x="108" y="3826"/>
                  </a:lnTo>
                  <a:lnTo>
                    <a:pt x="88" y="3807"/>
                  </a:lnTo>
                  <a:lnTo>
                    <a:pt x="68" y="3786"/>
                  </a:lnTo>
                  <a:lnTo>
                    <a:pt x="51" y="3764"/>
                  </a:lnTo>
                  <a:lnTo>
                    <a:pt x="37" y="3738"/>
                  </a:lnTo>
                  <a:lnTo>
                    <a:pt x="24" y="3713"/>
                  </a:lnTo>
                  <a:lnTo>
                    <a:pt x="14" y="3686"/>
                  </a:lnTo>
                  <a:lnTo>
                    <a:pt x="7" y="3658"/>
                  </a:lnTo>
                  <a:lnTo>
                    <a:pt x="2" y="3629"/>
                  </a:lnTo>
                  <a:lnTo>
                    <a:pt x="0" y="3599"/>
                  </a:lnTo>
                  <a:lnTo>
                    <a:pt x="0" y="295"/>
                  </a:lnTo>
                  <a:lnTo>
                    <a:pt x="0" y="295"/>
                  </a:lnTo>
                  <a:lnTo>
                    <a:pt x="2" y="265"/>
                  </a:lnTo>
                  <a:lnTo>
                    <a:pt x="7" y="236"/>
                  </a:lnTo>
                  <a:lnTo>
                    <a:pt x="14" y="207"/>
                  </a:lnTo>
                  <a:lnTo>
                    <a:pt x="24" y="180"/>
                  </a:lnTo>
                  <a:lnTo>
                    <a:pt x="37" y="155"/>
                  </a:lnTo>
                  <a:lnTo>
                    <a:pt x="51" y="130"/>
                  </a:lnTo>
                  <a:lnTo>
                    <a:pt x="68" y="108"/>
                  </a:lnTo>
                  <a:lnTo>
                    <a:pt x="88" y="86"/>
                  </a:lnTo>
                  <a:lnTo>
                    <a:pt x="108" y="68"/>
                  </a:lnTo>
                  <a:lnTo>
                    <a:pt x="132" y="51"/>
                  </a:lnTo>
                  <a:lnTo>
                    <a:pt x="155" y="36"/>
                  </a:lnTo>
                  <a:lnTo>
                    <a:pt x="182" y="22"/>
                  </a:lnTo>
                  <a:lnTo>
                    <a:pt x="209" y="14"/>
                  </a:lnTo>
                  <a:lnTo>
                    <a:pt x="238" y="6"/>
                  </a:lnTo>
                  <a:lnTo>
                    <a:pt x="266" y="2"/>
                  </a:lnTo>
                  <a:lnTo>
                    <a:pt x="297" y="0"/>
                  </a:lnTo>
                  <a:lnTo>
                    <a:pt x="1629" y="0"/>
                  </a:lnTo>
                  <a:lnTo>
                    <a:pt x="1629" y="0"/>
                  </a:lnTo>
                  <a:lnTo>
                    <a:pt x="1659" y="2"/>
                  </a:lnTo>
                  <a:lnTo>
                    <a:pt x="1689" y="6"/>
                  </a:lnTo>
                  <a:lnTo>
                    <a:pt x="1718" y="14"/>
                  </a:lnTo>
                  <a:lnTo>
                    <a:pt x="1745" y="22"/>
                  </a:lnTo>
                  <a:lnTo>
                    <a:pt x="1770" y="36"/>
                  </a:lnTo>
                  <a:lnTo>
                    <a:pt x="1794" y="51"/>
                  </a:lnTo>
                  <a:lnTo>
                    <a:pt x="1817" y="68"/>
                  </a:lnTo>
                  <a:lnTo>
                    <a:pt x="1837" y="86"/>
                  </a:lnTo>
                  <a:lnTo>
                    <a:pt x="1858" y="108"/>
                  </a:lnTo>
                  <a:lnTo>
                    <a:pt x="1874" y="130"/>
                  </a:lnTo>
                  <a:lnTo>
                    <a:pt x="1890" y="155"/>
                  </a:lnTo>
                  <a:lnTo>
                    <a:pt x="1901" y="180"/>
                  </a:lnTo>
                  <a:lnTo>
                    <a:pt x="1911" y="207"/>
                  </a:lnTo>
                  <a:lnTo>
                    <a:pt x="1918" y="236"/>
                  </a:lnTo>
                  <a:lnTo>
                    <a:pt x="1923" y="265"/>
                  </a:lnTo>
                  <a:lnTo>
                    <a:pt x="1925" y="295"/>
                  </a:lnTo>
                  <a:lnTo>
                    <a:pt x="1925" y="3599"/>
                  </a:lnTo>
                  <a:lnTo>
                    <a:pt x="1925" y="3599"/>
                  </a:lnTo>
                  <a:lnTo>
                    <a:pt x="1923" y="3629"/>
                  </a:lnTo>
                  <a:lnTo>
                    <a:pt x="1918" y="3658"/>
                  </a:lnTo>
                  <a:lnTo>
                    <a:pt x="1911" y="3686"/>
                  </a:lnTo>
                  <a:lnTo>
                    <a:pt x="1901" y="3713"/>
                  </a:lnTo>
                  <a:lnTo>
                    <a:pt x="1890" y="3738"/>
                  </a:lnTo>
                  <a:lnTo>
                    <a:pt x="1874" y="3764"/>
                  </a:lnTo>
                  <a:lnTo>
                    <a:pt x="1858" y="3786"/>
                  </a:lnTo>
                  <a:lnTo>
                    <a:pt x="1837" y="3807"/>
                  </a:lnTo>
                  <a:lnTo>
                    <a:pt x="1817" y="3826"/>
                  </a:lnTo>
                  <a:lnTo>
                    <a:pt x="1794" y="3843"/>
                  </a:lnTo>
                  <a:lnTo>
                    <a:pt x="1770" y="3858"/>
                  </a:lnTo>
                  <a:lnTo>
                    <a:pt x="1745" y="3870"/>
                  </a:lnTo>
                  <a:lnTo>
                    <a:pt x="1718" y="3880"/>
                  </a:lnTo>
                  <a:lnTo>
                    <a:pt x="1689" y="3886"/>
                  </a:lnTo>
                  <a:lnTo>
                    <a:pt x="1659" y="3892"/>
                  </a:lnTo>
                  <a:lnTo>
                    <a:pt x="1629" y="3893"/>
                  </a:lnTo>
                  <a:lnTo>
                    <a:pt x="1629" y="38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p:cNvSpPr>
            <p:nvPr/>
          </p:nvSpPr>
          <p:spPr bwMode="auto">
            <a:xfrm>
              <a:off x="10669072" y="1185711"/>
              <a:ext cx="448734" cy="7965532"/>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7180534" y="1181576"/>
              <a:ext cx="469413" cy="7973803"/>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7267385" y="1171236"/>
              <a:ext cx="3749095" cy="299845"/>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7151583" y="1932221"/>
              <a:ext cx="3980699" cy="5997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7151583" y="8365443"/>
              <a:ext cx="3980699" cy="5790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221892" y="1208458"/>
              <a:ext cx="3840082" cy="7915902"/>
            </a:xfrm>
            <a:custGeom>
              <a:avLst/>
              <a:gdLst>
                <a:gd name="T0" fmla="*/ 263 w 1857"/>
                <a:gd name="T1" fmla="*/ 3828 h 3828"/>
                <a:gd name="T2" fmla="*/ 210 w 1857"/>
                <a:gd name="T3" fmla="*/ 3823 h 3828"/>
                <a:gd name="T4" fmla="*/ 160 w 1857"/>
                <a:gd name="T5" fmla="*/ 3807 h 3828"/>
                <a:gd name="T6" fmla="*/ 116 w 1857"/>
                <a:gd name="T7" fmla="*/ 3784 h 3828"/>
                <a:gd name="T8" fmla="*/ 78 w 1857"/>
                <a:gd name="T9" fmla="*/ 3752 h 3828"/>
                <a:gd name="T10" fmla="*/ 46 w 1857"/>
                <a:gd name="T11" fmla="*/ 3713 h 3828"/>
                <a:gd name="T12" fmla="*/ 20 w 1857"/>
                <a:gd name="T13" fmla="*/ 3668 h 3828"/>
                <a:gd name="T14" fmla="*/ 5 w 1857"/>
                <a:gd name="T15" fmla="*/ 3619 h 3828"/>
                <a:gd name="T16" fmla="*/ 0 w 1857"/>
                <a:gd name="T17" fmla="*/ 3567 h 3828"/>
                <a:gd name="T18" fmla="*/ 0 w 1857"/>
                <a:gd name="T19" fmla="*/ 263 h 3828"/>
                <a:gd name="T20" fmla="*/ 5 w 1857"/>
                <a:gd name="T21" fmla="*/ 211 h 3828"/>
                <a:gd name="T22" fmla="*/ 20 w 1857"/>
                <a:gd name="T23" fmla="*/ 162 h 3828"/>
                <a:gd name="T24" fmla="*/ 46 w 1857"/>
                <a:gd name="T25" fmla="*/ 117 h 3828"/>
                <a:gd name="T26" fmla="*/ 78 w 1857"/>
                <a:gd name="T27" fmla="*/ 78 h 3828"/>
                <a:gd name="T28" fmla="*/ 116 w 1857"/>
                <a:gd name="T29" fmla="*/ 46 h 3828"/>
                <a:gd name="T30" fmla="*/ 160 w 1857"/>
                <a:gd name="T31" fmla="*/ 22 h 3828"/>
                <a:gd name="T32" fmla="*/ 210 w 1857"/>
                <a:gd name="T33" fmla="*/ 7 h 3828"/>
                <a:gd name="T34" fmla="*/ 263 w 1857"/>
                <a:gd name="T35" fmla="*/ 0 h 3828"/>
                <a:gd name="T36" fmla="*/ 1595 w 1857"/>
                <a:gd name="T37" fmla="*/ 0 h 3828"/>
                <a:gd name="T38" fmla="*/ 1649 w 1857"/>
                <a:gd name="T39" fmla="*/ 7 h 3828"/>
                <a:gd name="T40" fmla="*/ 1697 w 1857"/>
                <a:gd name="T41" fmla="*/ 22 h 3828"/>
                <a:gd name="T42" fmla="*/ 1741 w 1857"/>
                <a:gd name="T43" fmla="*/ 46 h 3828"/>
                <a:gd name="T44" fmla="*/ 1780 w 1857"/>
                <a:gd name="T45" fmla="*/ 78 h 3828"/>
                <a:gd name="T46" fmla="*/ 1812 w 1857"/>
                <a:gd name="T47" fmla="*/ 117 h 3828"/>
                <a:gd name="T48" fmla="*/ 1837 w 1857"/>
                <a:gd name="T49" fmla="*/ 162 h 3828"/>
                <a:gd name="T50" fmla="*/ 1852 w 1857"/>
                <a:gd name="T51" fmla="*/ 211 h 3828"/>
                <a:gd name="T52" fmla="*/ 1857 w 1857"/>
                <a:gd name="T53" fmla="*/ 263 h 3828"/>
                <a:gd name="T54" fmla="*/ 1857 w 1857"/>
                <a:gd name="T55" fmla="*/ 3567 h 3828"/>
                <a:gd name="T56" fmla="*/ 1852 w 1857"/>
                <a:gd name="T57" fmla="*/ 3619 h 3828"/>
                <a:gd name="T58" fmla="*/ 1837 w 1857"/>
                <a:gd name="T59" fmla="*/ 3668 h 3828"/>
                <a:gd name="T60" fmla="*/ 1812 w 1857"/>
                <a:gd name="T61" fmla="*/ 3713 h 3828"/>
                <a:gd name="T62" fmla="*/ 1780 w 1857"/>
                <a:gd name="T63" fmla="*/ 3752 h 3828"/>
                <a:gd name="T64" fmla="*/ 1741 w 1857"/>
                <a:gd name="T65" fmla="*/ 3784 h 3828"/>
                <a:gd name="T66" fmla="*/ 1697 w 1857"/>
                <a:gd name="T67" fmla="*/ 3807 h 3828"/>
                <a:gd name="T68" fmla="*/ 1649 w 1857"/>
                <a:gd name="T69" fmla="*/ 3823 h 3828"/>
                <a:gd name="T70" fmla="*/ 1595 w 1857"/>
                <a:gd name="T71" fmla="*/ 3828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7" h="3828">
                  <a:moveTo>
                    <a:pt x="263" y="3828"/>
                  </a:moveTo>
                  <a:lnTo>
                    <a:pt x="263" y="3828"/>
                  </a:lnTo>
                  <a:lnTo>
                    <a:pt x="236" y="3828"/>
                  </a:lnTo>
                  <a:lnTo>
                    <a:pt x="210" y="3823"/>
                  </a:lnTo>
                  <a:lnTo>
                    <a:pt x="185" y="3816"/>
                  </a:lnTo>
                  <a:lnTo>
                    <a:pt x="160" y="3807"/>
                  </a:lnTo>
                  <a:lnTo>
                    <a:pt x="138" y="3797"/>
                  </a:lnTo>
                  <a:lnTo>
                    <a:pt x="116" y="3784"/>
                  </a:lnTo>
                  <a:lnTo>
                    <a:pt x="96" y="3769"/>
                  </a:lnTo>
                  <a:lnTo>
                    <a:pt x="78" y="3752"/>
                  </a:lnTo>
                  <a:lnTo>
                    <a:pt x="61" y="3733"/>
                  </a:lnTo>
                  <a:lnTo>
                    <a:pt x="46" y="3713"/>
                  </a:lnTo>
                  <a:lnTo>
                    <a:pt x="32" y="3691"/>
                  </a:lnTo>
                  <a:lnTo>
                    <a:pt x="20" y="3668"/>
                  </a:lnTo>
                  <a:lnTo>
                    <a:pt x="12" y="3644"/>
                  </a:lnTo>
                  <a:lnTo>
                    <a:pt x="5" y="3619"/>
                  </a:lnTo>
                  <a:lnTo>
                    <a:pt x="2" y="3594"/>
                  </a:lnTo>
                  <a:lnTo>
                    <a:pt x="0" y="3567"/>
                  </a:lnTo>
                  <a:lnTo>
                    <a:pt x="0" y="263"/>
                  </a:lnTo>
                  <a:lnTo>
                    <a:pt x="0" y="263"/>
                  </a:lnTo>
                  <a:lnTo>
                    <a:pt x="2" y="236"/>
                  </a:lnTo>
                  <a:lnTo>
                    <a:pt x="5" y="211"/>
                  </a:lnTo>
                  <a:lnTo>
                    <a:pt x="12" y="185"/>
                  </a:lnTo>
                  <a:lnTo>
                    <a:pt x="20" y="162"/>
                  </a:lnTo>
                  <a:lnTo>
                    <a:pt x="32" y="138"/>
                  </a:lnTo>
                  <a:lnTo>
                    <a:pt x="46" y="117"/>
                  </a:lnTo>
                  <a:lnTo>
                    <a:pt x="61" y="96"/>
                  </a:lnTo>
                  <a:lnTo>
                    <a:pt x="78" y="78"/>
                  </a:lnTo>
                  <a:lnTo>
                    <a:pt x="96" y="61"/>
                  </a:lnTo>
                  <a:lnTo>
                    <a:pt x="116" y="46"/>
                  </a:lnTo>
                  <a:lnTo>
                    <a:pt x="138" y="32"/>
                  </a:lnTo>
                  <a:lnTo>
                    <a:pt x="160" y="22"/>
                  </a:lnTo>
                  <a:lnTo>
                    <a:pt x="185" y="12"/>
                  </a:lnTo>
                  <a:lnTo>
                    <a:pt x="210" y="7"/>
                  </a:lnTo>
                  <a:lnTo>
                    <a:pt x="236" y="2"/>
                  </a:lnTo>
                  <a:lnTo>
                    <a:pt x="263" y="0"/>
                  </a:lnTo>
                  <a:lnTo>
                    <a:pt x="1595" y="0"/>
                  </a:lnTo>
                  <a:lnTo>
                    <a:pt x="1595" y="0"/>
                  </a:lnTo>
                  <a:lnTo>
                    <a:pt x="1622" y="2"/>
                  </a:lnTo>
                  <a:lnTo>
                    <a:pt x="1649" y="7"/>
                  </a:lnTo>
                  <a:lnTo>
                    <a:pt x="1674" y="12"/>
                  </a:lnTo>
                  <a:lnTo>
                    <a:pt x="1697" y="22"/>
                  </a:lnTo>
                  <a:lnTo>
                    <a:pt x="1721" y="32"/>
                  </a:lnTo>
                  <a:lnTo>
                    <a:pt x="1741" y="46"/>
                  </a:lnTo>
                  <a:lnTo>
                    <a:pt x="1761" y="61"/>
                  </a:lnTo>
                  <a:lnTo>
                    <a:pt x="1780" y="78"/>
                  </a:lnTo>
                  <a:lnTo>
                    <a:pt x="1797" y="96"/>
                  </a:lnTo>
                  <a:lnTo>
                    <a:pt x="1812" y="117"/>
                  </a:lnTo>
                  <a:lnTo>
                    <a:pt x="1825" y="138"/>
                  </a:lnTo>
                  <a:lnTo>
                    <a:pt x="1837" y="162"/>
                  </a:lnTo>
                  <a:lnTo>
                    <a:pt x="1845" y="185"/>
                  </a:lnTo>
                  <a:lnTo>
                    <a:pt x="1852" y="211"/>
                  </a:lnTo>
                  <a:lnTo>
                    <a:pt x="1856" y="236"/>
                  </a:lnTo>
                  <a:lnTo>
                    <a:pt x="1857" y="263"/>
                  </a:lnTo>
                  <a:lnTo>
                    <a:pt x="1857" y="3567"/>
                  </a:lnTo>
                  <a:lnTo>
                    <a:pt x="1857" y="3567"/>
                  </a:lnTo>
                  <a:lnTo>
                    <a:pt x="1856" y="3594"/>
                  </a:lnTo>
                  <a:lnTo>
                    <a:pt x="1852" y="3619"/>
                  </a:lnTo>
                  <a:lnTo>
                    <a:pt x="1845" y="3644"/>
                  </a:lnTo>
                  <a:lnTo>
                    <a:pt x="1837" y="3668"/>
                  </a:lnTo>
                  <a:lnTo>
                    <a:pt x="1825" y="3691"/>
                  </a:lnTo>
                  <a:lnTo>
                    <a:pt x="1812" y="3713"/>
                  </a:lnTo>
                  <a:lnTo>
                    <a:pt x="1797" y="3733"/>
                  </a:lnTo>
                  <a:lnTo>
                    <a:pt x="1780" y="3752"/>
                  </a:lnTo>
                  <a:lnTo>
                    <a:pt x="1761" y="3769"/>
                  </a:lnTo>
                  <a:lnTo>
                    <a:pt x="1741" y="3784"/>
                  </a:lnTo>
                  <a:lnTo>
                    <a:pt x="1721" y="3797"/>
                  </a:lnTo>
                  <a:lnTo>
                    <a:pt x="1697" y="3807"/>
                  </a:lnTo>
                  <a:lnTo>
                    <a:pt x="1674" y="3816"/>
                  </a:lnTo>
                  <a:lnTo>
                    <a:pt x="1649" y="3823"/>
                  </a:lnTo>
                  <a:lnTo>
                    <a:pt x="1622" y="3828"/>
                  </a:lnTo>
                  <a:lnTo>
                    <a:pt x="1595" y="3828"/>
                  </a:lnTo>
                  <a:lnTo>
                    <a:pt x="263" y="3828"/>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83929" y="1702685"/>
              <a:ext cx="3809063" cy="686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7304608" y="1723364"/>
              <a:ext cx="3771841" cy="6830258"/>
            </a:xfrm>
            <a:prstGeom prst="rect">
              <a:avLst/>
            </a:prstGeom>
            <a:noFill/>
            <a:ln w="47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263250" y="1251884"/>
              <a:ext cx="3757366" cy="7833186"/>
            </a:xfrm>
            <a:custGeom>
              <a:avLst/>
              <a:gdLst>
                <a:gd name="T0" fmla="*/ 243 w 1817"/>
                <a:gd name="T1" fmla="*/ 3788 h 3788"/>
                <a:gd name="T2" fmla="*/ 194 w 1817"/>
                <a:gd name="T3" fmla="*/ 3783 h 3788"/>
                <a:gd name="T4" fmla="*/ 148 w 1817"/>
                <a:gd name="T5" fmla="*/ 3768 h 3788"/>
                <a:gd name="T6" fmla="*/ 106 w 1817"/>
                <a:gd name="T7" fmla="*/ 3746 h 3788"/>
                <a:gd name="T8" fmla="*/ 71 w 1817"/>
                <a:gd name="T9" fmla="*/ 3716 h 3788"/>
                <a:gd name="T10" fmla="*/ 42 w 1817"/>
                <a:gd name="T11" fmla="*/ 3680 h 3788"/>
                <a:gd name="T12" fmla="*/ 19 w 1817"/>
                <a:gd name="T13" fmla="*/ 3640 h 3788"/>
                <a:gd name="T14" fmla="*/ 5 w 1817"/>
                <a:gd name="T15" fmla="*/ 3595 h 3788"/>
                <a:gd name="T16" fmla="*/ 0 w 1817"/>
                <a:gd name="T17" fmla="*/ 3546 h 3788"/>
                <a:gd name="T18" fmla="*/ 0 w 1817"/>
                <a:gd name="T19" fmla="*/ 242 h 3788"/>
                <a:gd name="T20" fmla="*/ 5 w 1817"/>
                <a:gd name="T21" fmla="*/ 193 h 3788"/>
                <a:gd name="T22" fmla="*/ 19 w 1817"/>
                <a:gd name="T23" fmla="*/ 148 h 3788"/>
                <a:gd name="T24" fmla="*/ 42 w 1817"/>
                <a:gd name="T25" fmla="*/ 107 h 3788"/>
                <a:gd name="T26" fmla="*/ 71 w 1817"/>
                <a:gd name="T27" fmla="*/ 70 h 3788"/>
                <a:gd name="T28" fmla="*/ 106 w 1817"/>
                <a:gd name="T29" fmla="*/ 42 h 3788"/>
                <a:gd name="T30" fmla="*/ 148 w 1817"/>
                <a:gd name="T31" fmla="*/ 20 h 3788"/>
                <a:gd name="T32" fmla="*/ 194 w 1817"/>
                <a:gd name="T33" fmla="*/ 5 h 3788"/>
                <a:gd name="T34" fmla="*/ 243 w 1817"/>
                <a:gd name="T35" fmla="*/ 0 h 3788"/>
                <a:gd name="T36" fmla="*/ 1575 w 1817"/>
                <a:gd name="T37" fmla="*/ 0 h 3788"/>
                <a:gd name="T38" fmla="*/ 1624 w 1817"/>
                <a:gd name="T39" fmla="*/ 5 h 3788"/>
                <a:gd name="T40" fmla="*/ 1669 w 1817"/>
                <a:gd name="T41" fmla="*/ 20 h 3788"/>
                <a:gd name="T42" fmla="*/ 1711 w 1817"/>
                <a:gd name="T43" fmla="*/ 42 h 3788"/>
                <a:gd name="T44" fmla="*/ 1746 w 1817"/>
                <a:gd name="T45" fmla="*/ 70 h 3788"/>
                <a:gd name="T46" fmla="*/ 1777 w 1817"/>
                <a:gd name="T47" fmla="*/ 107 h 3788"/>
                <a:gd name="T48" fmla="*/ 1799 w 1817"/>
                <a:gd name="T49" fmla="*/ 148 h 3788"/>
                <a:gd name="T50" fmla="*/ 1812 w 1817"/>
                <a:gd name="T51" fmla="*/ 193 h 3788"/>
                <a:gd name="T52" fmla="*/ 1817 w 1817"/>
                <a:gd name="T53" fmla="*/ 242 h 3788"/>
                <a:gd name="T54" fmla="*/ 1817 w 1817"/>
                <a:gd name="T55" fmla="*/ 3546 h 3788"/>
                <a:gd name="T56" fmla="*/ 1812 w 1817"/>
                <a:gd name="T57" fmla="*/ 3595 h 3788"/>
                <a:gd name="T58" fmla="*/ 1799 w 1817"/>
                <a:gd name="T59" fmla="*/ 3640 h 3788"/>
                <a:gd name="T60" fmla="*/ 1777 w 1817"/>
                <a:gd name="T61" fmla="*/ 3680 h 3788"/>
                <a:gd name="T62" fmla="*/ 1746 w 1817"/>
                <a:gd name="T63" fmla="*/ 3716 h 3788"/>
                <a:gd name="T64" fmla="*/ 1711 w 1817"/>
                <a:gd name="T65" fmla="*/ 3746 h 3788"/>
                <a:gd name="T66" fmla="*/ 1669 w 1817"/>
                <a:gd name="T67" fmla="*/ 3768 h 3788"/>
                <a:gd name="T68" fmla="*/ 1624 w 1817"/>
                <a:gd name="T69" fmla="*/ 3783 h 3788"/>
                <a:gd name="T70" fmla="*/ 1575 w 1817"/>
                <a:gd name="T71" fmla="*/ 3788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7" h="3788">
                  <a:moveTo>
                    <a:pt x="243" y="3788"/>
                  </a:moveTo>
                  <a:lnTo>
                    <a:pt x="243" y="3788"/>
                  </a:lnTo>
                  <a:lnTo>
                    <a:pt x="217" y="3786"/>
                  </a:lnTo>
                  <a:lnTo>
                    <a:pt x="194" y="3783"/>
                  </a:lnTo>
                  <a:lnTo>
                    <a:pt x="170" y="3776"/>
                  </a:lnTo>
                  <a:lnTo>
                    <a:pt x="148" y="3768"/>
                  </a:lnTo>
                  <a:lnTo>
                    <a:pt x="126" y="3758"/>
                  </a:lnTo>
                  <a:lnTo>
                    <a:pt x="106" y="3746"/>
                  </a:lnTo>
                  <a:lnTo>
                    <a:pt x="88" y="3733"/>
                  </a:lnTo>
                  <a:lnTo>
                    <a:pt x="71" y="3716"/>
                  </a:lnTo>
                  <a:lnTo>
                    <a:pt x="56" y="3699"/>
                  </a:lnTo>
                  <a:lnTo>
                    <a:pt x="42" y="3680"/>
                  </a:lnTo>
                  <a:lnTo>
                    <a:pt x="29" y="3660"/>
                  </a:lnTo>
                  <a:lnTo>
                    <a:pt x="19" y="3640"/>
                  </a:lnTo>
                  <a:lnTo>
                    <a:pt x="10" y="3616"/>
                  </a:lnTo>
                  <a:lnTo>
                    <a:pt x="5" y="3595"/>
                  </a:lnTo>
                  <a:lnTo>
                    <a:pt x="2" y="3569"/>
                  </a:lnTo>
                  <a:lnTo>
                    <a:pt x="0" y="3546"/>
                  </a:lnTo>
                  <a:lnTo>
                    <a:pt x="0" y="242"/>
                  </a:lnTo>
                  <a:lnTo>
                    <a:pt x="0" y="242"/>
                  </a:lnTo>
                  <a:lnTo>
                    <a:pt x="2" y="217"/>
                  </a:lnTo>
                  <a:lnTo>
                    <a:pt x="5" y="193"/>
                  </a:lnTo>
                  <a:lnTo>
                    <a:pt x="10" y="170"/>
                  </a:lnTo>
                  <a:lnTo>
                    <a:pt x="19" y="148"/>
                  </a:lnTo>
                  <a:lnTo>
                    <a:pt x="29" y="127"/>
                  </a:lnTo>
                  <a:lnTo>
                    <a:pt x="42" y="107"/>
                  </a:lnTo>
                  <a:lnTo>
                    <a:pt x="56" y="89"/>
                  </a:lnTo>
                  <a:lnTo>
                    <a:pt x="71" y="70"/>
                  </a:lnTo>
                  <a:lnTo>
                    <a:pt x="88" y="55"/>
                  </a:lnTo>
                  <a:lnTo>
                    <a:pt x="106" y="42"/>
                  </a:lnTo>
                  <a:lnTo>
                    <a:pt x="126" y="30"/>
                  </a:lnTo>
                  <a:lnTo>
                    <a:pt x="148" y="20"/>
                  </a:lnTo>
                  <a:lnTo>
                    <a:pt x="170" y="11"/>
                  </a:lnTo>
                  <a:lnTo>
                    <a:pt x="194" y="5"/>
                  </a:lnTo>
                  <a:lnTo>
                    <a:pt x="217" y="1"/>
                  </a:lnTo>
                  <a:lnTo>
                    <a:pt x="243" y="0"/>
                  </a:lnTo>
                  <a:lnTo>
                    <a:pt x="1575" y="0"/>
                  </a:lnTo>
                  <a:lnTo>
                    <a:pt x="1575" y="0"/>
                  </a:lnTo>
                  <a:lnTo>
                    <a:pt x="1600" y="1"/>
                  </a:lnTo>
                  <a:lnTo>
                    <a:pt x="1624" y="5"/>
                  </a:lnTo>
                  <a:lnTo>
                    <a:pt x="1647" y="11"/>
                  </a:lnTo>
                  <a:lnTo>
                    <a:pt x="1669" y="20"/>
                  </a:lnTo>
                  <a:lnTo>
                    <a:pt x="1691" y="30"/>
                  </a:lnTo>
                  <a:lnTo>
                    <a:pt x="1711" y="42"/>
                  </a:lnTo>
                  <a:lnTo>
                    <a:pt x="1730" y="55"/>
                  </a:lnTo>
                  <a:lnTo>
                    <a:pt x="1746" y="70"/>
                  </a:lnTo>
                  <a:lnTo>
                    <a:pt x="1762" y="89"/>
                  </a:lnTo>
                  <a:lnTo>
                    <a:pt x="1777" y="107"/>
                  </a:lnTo>
                  <a:lnTo>
                    <a:pt x="1788" y="127"/>
                  </a:lnTo>
                  <a:lnTo>
                    <a:pt x="1799" y="148"/>
                  </a:lnTo>
                  <a:lnTo>
                    <a:pt x="1807" y="170"/>
                  </a:lnTo>
                  <a:lnTo>
                    <a:pt x="1812" y="193"/>
                  </a:lnTo>
                  <a:lnTo>
                    <a:pt x="1817" y="217"/>
                  </a:lnTo>
                  <a:lnTo>
                    <a:pt x="1817" y="242"/>
                  </a:lnTo>
                  <a:lnTo>
                    <a:pt x="1817" y="3546"/>
                  </a:lnTo>
                  <a:lnTo>
                    <a:pt x="1817" y="3546"/>
                  </a:lnTo>
                  <a:lnTo>
                    <a:pt x="1817" y="3569"/>
                  </a:lnTo>
                  <a:lnTo>
                    <a:pt x="1812" y="3595"/>
                  </a:lnTo>
                  <a:lnTo>
                    <a:pt x="1807" y="3616"/>
                  </a:lnTo>
                  <a:lnTo>
                    <a:pt x="1799" y="3640"/>
                  </a:lnTo>
                  <a:lnTo>
                    <a:pt x="1788" y="3660"/>
                  </a:lnTo>
                  <a:lnTo>
                    <a:pt x="1777" y="3680"/>
                  </a:lnTo>
                  <a:lnTo>
                    <a:pt x="1762" y="3699"/>
                  </a:lnTo>
                  <a:lnTo>
                    <a:pt x="1746" y="3716"/>
                  </a:lnTo>
                  <a:lnTo>
                    <a:pt x="1730" y="3733"/>
                  </a:lnTo>
                  <a:lnTo>
                    <a:pt x="1711" y="3746"/>
                  </a:lnTo>
                  <a:lnTo>
                    <a:pt x="1691" y="3758"/>
                  </a:lnTo>
                  <a:lnTo>
                    <a:pt x="1669" y="3768"/>
                  </a:lnTo>
                  <a:lnTo>
                    <a:pt x="1647" y="3776"/>
                  </a:lnTo>
                  <a:lnTo>
                    <a:pt x="1624" y="3783"/>
                  </a:lnTo>
                  <a:lnTo>
                    <a:pt x="1600" y="3786"/>
                  </a:lnTo>
                  <a:lnTo>
                    <a:pt x="1575" y="3788"/>
                  </a:lnTo>
                  <a:lnTo>
                    <a:pt x="243" y="3788"/>
                  </a:lnTo>
                  <a:close/>
                </a:path>
              </a:pathLst>
            </a:custGeom>
            <a:gradFill flip="none" rotWithShape="1">
              <a:gsLst>
                <a:gs pos="0">
                  <a:srgbClr val="000000"/>
                </a:gs>
                <a:gs pos="100000">
                  <a:srgbClr val="000000"/>
                </a:gs>
                <a:gs pos="75000">
                  <a:srgbClr val="333333"/>
                </a:gs>
                <a:gs pos="25000">
                  <a:srgbClr val="33333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0693887" y="1282902"/>
              <a:ext cx="326727" cy="7771150"/>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7263250" y="1282902"/>
              <a:ext cx="330863" cy="7771150"/>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317015" y="1320124"/>
              <a:ext cx="3651903" cy="7694638"/>
            </a:xfrm>
            <a:custGeom>
              <a:avLst/>
              <a:gdLst>
                <a:gd name="T0" fmla="*/ 0 w 1766"/>
                <a:gd name="T1" fmla="*/ 236 h 3721"/>
                <a:gd name="T2" fmla="*/ 1 w 1766"/>
                <a:gd name="T3" fmla="*/ 212 h 3721"/>
                <a:gd name="T4" fmla="*/ 11 w 1766"/>
                <a:gd name="T5" fmla="*/ 165 h 3721"/>
                <a:gd name="T6" fmla="*/ 28 w 1766"/>
                <a:gd name="T7" fmla="*/ 123 h 3721"/>
                <a:gd name="T8" fmla="*/ 53 w 1766"/>
                <a:gd name="T9" fmla="*/ 86 h 3721"/>
                <a:gd name="T10" fmla="*/ 87 w 1766"/>
                <a:gd name="T11" fmla="*/ 54 h 3721"/>
                <a:gd name="T12" fmla="*/ 124 w 1766"/>
                <a:gd name="T13" fmla="*/ 29 h 3721"/>
                <a:gd name="T14" fmla="*/ 166 w 1766"/>
                <a:gd name="T15" fmla="*/ 10 h 3721"/>
                <a:gd name="T16" fmla="*/ 213 w 1766"/>
                <a:gd name="T17" fmla="*/ 0 h 3721"/>
                <a:gd name="T18" fmla="*/ 1529 w 1766"/>
                <a:gd name="T19" fmla="*/ 0 h 3721"/>
                <a:gd name="T20" fmla="*/ 1554 w 1766"/>
                <a:gd name="T21" fmla="*/ 0 h 3721"/>
                <a:gd name="T22" fmla="*/ 1599 w 1766"/>
                <a:gd name="T23" fmla="*/ 10 h 3721"/>
                <a:gd name="T24" fmla="*/ 1641 w 1766"/>
                <a:gd name="T25" fmla="*/ 29 h 3721"/>
                <a:gd name="T26" fmla="*/ 1680 w 1766"/>
                <a:gd name="T27" fmla="*/ 54 h 3721"/>
                <a:gd name="T28" fmla="*/ 1712 w 1766"/>
                <a:gd name="T29" fmla="*/ 86 h 3721"/>
                <a:gd name="T30" fmla="*/ 1737 w 1766"/>
                <a:gd name="T31" fmla="*/ 123 h 3721"/>
                <a:gd name="T32" fmla="*/ 1756 w 1766"/>
                <a:gd name="T33" fmla="*/ 165 h 3721"/>
                <a:gd name="T34" fmla="*/ 1764 w 1766"/>
                <a:gd name="T35" fmla="*/ 212 h 3721"/>
                <a:gd name="T36" fmla="*/ 1766 w 1766"/>
                <a:gd name="T37" fmla="*/ 3486 h 3721"/>
                <a:gd name="T38" fmla="*/ 1764 w 1766"/>
                <a:gd name="T39" fmla="*/ 3509 h 3721"/>
                <a:gd name="T40" fmla="*/ 1756 w 1766"/>
                <a:gd name="T41" fmla="*/ 3555 h 3721"/>
                <a:gd name="T42" fmla="*/ 1737 w 1766"/>
                <a:gd name="T43" fmla="*/ 3599 h 3721"/>
                <a:gd name="T44" fmla="*/ 1712 w 1766"/>
                <a:gd name="T45" fmla="*/ 3636 h 3721"/>
                <a:gd name="T46" fmla="*/ 1680 w 1766"/>
                <a:gd name="T47" fmla="*/ 3668 h 3721"/>
                <a:gd name="T48" fmla="*/ 1641 w 1766"/>
                <a:gd name="T49" fmla="*/ 3693 h 3721"/>
                <a:gd name="T50" fmla="*/ 1599 w 1766"/>
                <a:gd name="T51" fmla="*/ 3711 h 3721"/>
                <a:gd name="T52" fmla="*/ 1554 w 1766"/>
                <a:gd name="T53" fmla="*/ 3720 h 3721"/>
                <a:gd name="T54" fmla="*/ 237 w 1766"/>
                <a:gd name="T55" fmla="*/ 3721 h 3721"/>
                <a:gd name="T56" fmla="*/ 213 w 1766"/>
                <a:gd name="T57" fmla="*/ 3720 h 3721"/>
                <a:gd name="T58" fmla="*/ 166 w 1766"/>
                <a:gd name="T59" fmla="*/ 3711 h 3721"/>
                <a:gd name="T60" fmla="*/ 124 w 1766"/>
                <a:gd name="T61" fmla="*/ 3693 h 3721"/>
                <a:gd name="T62" fmla="*/ 87 w 1766"/>
                <a:gd name="T63" fmla="*/ 3668 h 3721"/>
                <a:gd name="T64" fmla="*/ 53 w 1766"/>
                <a:gd name="T65" fmla="*/ 3636 h 3721"/>
                <a:gd name="T66" fmla="*/ 28 w 1766"/>
                <a:gd name="T67" fmla="*/ 3599 h 3721"/>
                <a:gd name="T68" fmla="*/ 11 w 1766"/>
                <a:gd name="T69" fmla="*/ 3555 h 3721"/>
                <a:gd name="T70" fmla="*/ 1 w 1766"/>
                <a:gd name="T71" fmla="*/ 3509 h 3721"/>
                <a:gd name="T72" fmla="*/ 0 w 1766"/>
                <a:gd name="T73" fmla="*/ 3486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6" h="3721">
                  <a:moveTo>
                    <a:pt x="0" y="3486"/>
                  </a:moveTo>
                  <a:lnTo>
                    <a:pt x="0" y="236"/>
                  </a:lnTo>
                  <a:lnTo>
                    <a:pt x="0" y="236"/>
                  </a:lnTo>
                  <a:lnTo>
                    <a:pt x="1" y="212"/>
                  </a:lnTo>
                  <a:lnTo>
                    <a:pt x="5" y="189"/>
                  </a:lnTo>
                  <a:lnTo>
                    <a:pt x="11" y="165"/>
                  </a:lnTo>
                  <a:lnTo>
                    <a:pt x="18" y="145"/>
                  </a:lnTo>
                  <a:lnTo>
                    <a:pt x="28" y="123"/>
                  </a:lnTo>
                  <a:lnTo>
                    <a:pt x="40" y="105"/>
                  </a:lnTo>
                  <a:lnTo>
                    <a:pt x="53" y="86"/>
                  </a:lnTo>
                  <a:lnTo>
                    <a:pt x="70" y="69"/>
                  </a:lnTo>
                  <a:lnTo>
                    <a:pt x="87" y="54"/>
                  </a:lnTo>
                  <a:lnTo>
                    <a:pt x="104" y="41"/>
                  </a:lnTo>
                  <a:lnTo>
                    <a:pt x="124" y="29"/>
                  </a:lnTo>
                  <a:lnTo>
                    <a:pt x="144" y="19"/>
                  </a:lnTo>
                  <a:lnTo>
                    <a:pt x="166" y="10"/>
                  </a:lnTo>
                  <a:lnTo>
                    <a:pt x="190" y="4"/>
                  </a:lnTo>
                  <a:lnTo>
                    <a:pt x="213" y="0"/>
                  </a:lnTo>
                  <a:lnTo>
                    <a:pt x="237" y="0"/>
                  </a:lnTo>
                  <a:lnTo>
                    <a:pt x="1529" y="0"/>
                  </a:lnTo>
                  <a:lnTo>
                    <a:pt x="1529" y="0"/>
                  </a:lnTo>
                  <a:lnTo>
                    <a:pt x="1554" y="0"/>
                  </a:lnTo>
                  <a:lnTo>
                    <a:pt x="1577" y="4"/>
                  </a:lnTo>
                  <a:lnTo>
                    <a:pt x="1599" y="10"/>
                  </a:lnTo>
                  <a:lnTo>
                    <a:pt x="1621" y="19"/>
                  </a:lnTo>
                  <a:lnTo>
                    <a:pt x="1641" y="29"/>
                  </a:lnTo>
                  <a:lnTo>
                    <a:pt x="1662" y="41"/>
                  </a:lnTo>
                  <a:lnTo>
                    <a:pt x="1680" y="54"/>
                  </a:lnTo>
                  <a:lnTo>
                    <a:pt x="1697" y="69"/>
                  </a:lnTo>
                  <a:lnTo>
                    <a:pt x="1712" y="86"/>
                  </a:lnTo>
                  <a:lnTo>
                    <a:pt x="1725" y="105"/>
                  </a:lnTo>
                  <a:lnTo>
                    <a:pt x="1737" y="123"/>
                  </a:lnTo>
                  <a:lnTo>
                    <a:pt x="1747" y="145"/>
                  </a:lnTo>
                  <a:lnTo>
                    <a:pt x="1756" y="165"/>
                  </a:lnTo>
                  <a:lnTo>
                    <a:pt x="1761" y="189"/>
                  </a:lnTo>
                  <a:lnTo>
                    <a:pt x="1764" y="212"/>
                  </a:lnTo>
                  <a:lnTo>
                    <a:pt x="1766" y="236"/>
                  </a:lnTo>
                  <a:lnTo>
                    <a:pt x="1766" y="3486"/>
                  </a:lnTo>
                  <a:lnTo>
                    <a:pt x="1766" y="3486"/>
                  </a:lnTo>
                  <a:lnTo>
                    <a:pt x="1764" y="3509"/>
                  </a:lnTo>
                  <a:lnTo>
                    <a:pt x="1761" y="3533"/>
                  </a:lnTo>
                  <a:lnTo>
                    <a:pt x="1756" y="3555"/>
                  </a:lnTo>
                  <a:lnTo>
                    <a:pt x="1747" y="3577"/>
                  </a:lnTo>
                  <a:lnTo>
                    <a:pt x="1737" y="3599"/>
                  </a:lnTo>
                  <a:lnTo>
                    <a:pt x="1725" y="3617"/>
                  </a:lnTo>
                  <a:lnTo>
                    <a:pt x="1712" y="3636"/>
                  </a:lnTo>
                  <a:lnTo>
                    <a:pt x="1697" y="3652"/>
                  </a:lnTo>
                  <a:lnTo>
                    <a:pt x="1680" y="3668"/>
                  </a:lnTo>
                  <a:lnTo>
                    <a:pt x="1662" y="3681"/>
                  </a:lnTo>
                  <a:lnTo>
                    <a:pt x="1641" y="3693"/>
                  </a:lnTo>
                  <a:lnTo>
                    <a:pt x="1621" y="3703"/>
                  </a:lnTo>
                  <a:lnTo>
                    <a:pt x="1599" y="3711"/>
                  </a:lnTo>
                  <a:lnTo>
                    <a:pt x="1577" y="3716"/>
                  </a:lnTo>
                  <a:lnTo>
                    <a:pt x="1554" y="3720"/>
                  </a:lnTo>
                  <a:lnTo>
                    <a:pt x="1529" y="3721"/>
                  </a:lnTo>
                  <a:lnTo>
                    <a:pt x="237" y="3721"/>
                  </a:lnTo>
                  <a:lnTo>
                    <a:pt x="237" y="3721"/>
                  </a:lnTo>
                  <a:lnTo>
                    <a:pt x="213" y="3720"/>
                  </a:lnTo>
                  <a:lnTo>
                    <a:pt x="190" y="3716"/>
                  </a:lnTo>
                  <a:lnTo>
                    <a:pt x="166" y="3711"/>
                  </a:lnTo>
                  <a:lnTo>
                    <a:pt x="144" y="3703"/>
                  </a:lnTo>
                  <a:lnTo>
                    <a:pt x="124" y="3693"/>
                  </a:lnTo>
                  <a:lnTo>
                    <a:pt x="104" y="3681"/>
                  </a:lnTo>
                  <a:lnTo>
                    <a:pt x="87" y="3668"/>
                  </a:lnTo>
                  <a:lnTo>
                    <a:pt x="70" y="3652"/>
                  </a:lnTo>
                  <a:lnTo>
                    <a:pt x="53" y="3636"/>
                  </a:lnTo>
                  <a:lnTo>
                    <a:pt x="40" y="3617"/>
                  </a:lnTo>
                  <a:lnTo>
                    <a:pt x="28" y="3599"/>
                  </a:lnTo>
                  <a:lnTo>
                    <a:pt x="18" y="3577"/>
                  </a:lnTo>
                  <a:lnTo>
                    <a:pt x="11" y="3555"/>
                  </a:lnTo>
                  <a:lnTo>
                    <a:pt x="5" y="3533"/>
                  </a:lnTo>
                  <a:lnTo>
                    <a:pt x="1" y="3509"/>
                  </a:lnTo>
                  <a:lnTo>
                    <a:pt x="0" y="3486"/>
                  </a:lnTo>
                  <a:lnTo>
                    <a:pt x="0" y="3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283922" y="8865872"/>
              <a:ext cx="3757366" cy="299845"/>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8923769" y="1446266"/>
              <a:ext cx="485956" cy="51698"/>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9525527" y="1415247"/>
              <a:ext cx="113735" cy="113735"/>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9591700" y="1442130"/>
              <a:ext cx="37222" cy="41358"/>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9587564" y="1446266"/>
              <a:ext cx="35155" cy="31019"/>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9593767" y="1452469"/>
              <a:ext cx="14476" cy="18612"/>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9542070" y="1450402"/>
              <a:ext cx="31019" cy="41358"/>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9548273" y="1456605"/>
              <a:ext cx="22747" cy="26883"/>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9556545" y="1460741"/>
              <a:ext cx="10340" cy="16543"/>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7124700" y="2227931"/>
              <a:ext cx="39291" cy="303981"/>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p:cNvSpPr>
            <p:nvPr/>
          </p:nvSpPr>
          <p:spPr bwMode="auto">
            <a:xfrm>
              <a:off x="7124700" y="2817280"/>
              <a:ext cx="39291" cy="562467"/>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11132281" y="3001323"/>
              <a:ext cx="31019" cy="932621"/>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7124700" y="3543112"/>
              <a:ext cx="39291" cy="576943"/>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7385255" y="1375958"/>
              <a:ext cx="3513355" cy="7582972"/>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 name="Rectangle 29"/>
          <p:cNvSpPr/>
          <p:nvPr/>
        </p:nvSpPr>
        <p:spPr>
          <a:xfrm>
            <a:off x="7113588" y="2831024"/>
            <a:ext cx="3684587" cy="1384995"/>
          </a:xfrm>
          <a:prstGeom prst="rect">
            <a:avLst/>
          </a:prstGeom>
        </p:spPr>
        <p:txBody>
          <a:bodyPr wrap="square">
            <a:spAutoFit/>
          </a:bodyPr>
          <a:lstStyle/>
          <a:p>
            <a:r>
              <a:rPr lang="en-US" sz="2800" b="1">
                <a:solidFill>
                  <a:schemeClr val="bg1"/>
                </a:solidFill>
              </a:rPr>
              <a:t>has genius and power and magic in it</a:t>
            </a:r>
          </a:p>
        </p:txBody>
      </p:sp>
      <p:sp>
        <p:nvSpPr>
          <p:cNvPr id="31" name="TextBox 30"/>
          <p:cNvSpPr txBox="1"/>
          <p:nvPr/>
        </p:nvSpPr>
        <p:spPr>
          <a:xfrm>
            <a:off x="5455342" y="1630695"/>
            <a:ext cx="4804520" cy="1200329"/>
          </a:xfrm>
          <a:prstGeom prst="rect">
            <a:avLst/>
          </a:prstGeom>
          <a:noFill/>
        </p:spPr>
        <p:txBody>
          <a:bodyPr wrap="none" rtlCol="0">
            <a:spAutoFit/>
          </a:bodyPr>
          <a:lstStyle/>
          <a:p>
            <a:r>
              <a:rPr lang="en-US" sz="7200">
                <a:solidFill>
                  <a:schemeClr val="accent6"/>
                </a:solidFill>
                <a:latin typeface="Reey" panose="00000500000000000000" pitchFamily="50" charset="0"/>
              </a:rPr>
              <a:t>Boldness</a:t>
            </a:r>
            <a:endParaRPr lang="en-US" sz="3600">
              <a:solidFill>
                <a:schemeClr val="accent6"/>
              </a:solidFill>
              <a:latin typeface="Reey" panose="00000500000000000000" pitchFamily="50" charset="0"/>
            </a:endParaRPr>
          </a:p>
        </p:txBody>
      </p:sp>
      <p:grpSp>
        <p:nvGrpSpPr>
          <p:cNvPr id="36" name="Group 35"/>
          <p:cNvGrpSpPr/>
          <p:nvPr/>
        </p:nvGrpSpPr>
        <p:grpSpPr>
          <a:xfrm>
            <a:off x="7110262" y="4489378"/>
            <a:ext cx="4062413" cy="1029810"/>
            <a:chOff x="1019175" y="4820575"/>
            <a:chExt cx="4062413" cy="1029810"/>
          </a:xfrm>
          <a:effectLst>
            <a:outerShdw blurRad="342900" dist="419100" dir="5400000" sx="80000" sy="80000" algn="t" rotWithShape="0">
              <a:prstClr val="black">
                <a:alpha val="40000"/>
              </a:prstClr>
            </a:outerShdw>
          </a:effectLst>
        </p:grpSpPr>
        <p:sp>
          <p:nvSpPr>
            <p:cNvPr id="37" name="Rounded Rectangle 36"/>
            <p:cNvSpPr/>
            <p:nvPr/>
          </p:nvSpPr>
          <p:spPr>
            <a:xfrm>
              <a:off x="1019175" y="4820575"/>
              <a:ext cx="4062413" cy="1029809"/>
            </a:xfrm>
            <a:prstGeom prst="roundRect">
              <a:avLst>
                <a:gd name="adj" fmla="val 8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Freeform 37"/>
            <p:cNvSpPr/>
            <p:nvPr/>
          </p:nvSpPr>
          <p:spPr>
            <a:xfrm>
              <a:off x="1019175" y="4820576"/>
              <a:ext cx="271066" cy="1029809"/>
            </a:xfrm>
            <a:custGeom>
              <a:avLst/>
              <a:gdLst>
                <a:gd name="connsiteX0" fmla="*/ 91735 w 271066"/>
                <a:gd name="connsiteY0" fmla="*/ 0 h 1029809"/>
                <a:gd name="connsiteX1" fmla="*/ 271066 w 271066"/>
                <a:gd name="connsiteY1" fmla="*/ 0 h 1029809"/>
                <a:gd name="connsiteX2" fmla="*/ 271066 w 271066"/>
                <a:gd name="connsiteY2" fmla="*/ 1029809 h 1029809"/>
                <a:gd name="connsiteX3" fmla="*/ 91735 w 271066"/>
                <a:gd name="connsiteY3" fmla="*/ 1029809 h 1029809"/>
                <a:gd name="connsiteX4" fmla="*/ 0 w 271066"/>
                <a:gd name="connsiteY4" fmla="*/ 938074 h 1029809"/>
                <a:gd name="connsiteX5" fmla="*/ 0 w 271066"/>
                <a:gd name="connsiteY5" fmla="*/ 91735 h 1029809"/>
                <a:gd name="connsiteX6" fmla="*/ 91735 w 271066"/>
                <a:gd name="connsiteY6" fmla="*/ 0 h 102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66" h="1029809">
                  <a:moveTo>
                    <a:pt x="91735" y="0"/>
                  </a:moveTo>
                  <a:lnTo>
                    <a:pt x="271066" y="0"/>
                  </a:lnTo>
                  <a:lnTo>
                    <a:pt x="271066" y="1029809"/>
                  </a:lnTo>
                  <a:lnTo>
                    <a:pt x="91735" y="1029809"/>
                  </a:lnTo>
                  <a:cubicBezTo>
                    <a:pt x="41071" y="1029809"/>
                    <a:pt x="0" y="988738"/>
                    <a:pt x="0" y="938074"/>
                  </a:cubicBezTo>
                  <a:lnTo>
                    <a:pt x="0" y="91735"/>
                  </a:lnTo>
                  <a:cubicBezTo>
                    <a:pt x="0" y="41071"/>
                    <a:pt x="41071" y="0"/>
                    <a:pt x="917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9" name="Rectangle 38"/>
          <p:cNvSpPr/>
          <p:nvPr/>
        </p:nvSpPr>
        <p:spPr>
          <a:xfrm>
            <a:off x="7704757" y="4681117"/>
            <a:ext cx="3162515" cy="646331"/>
          </a:xfrm>
          <a:prstGeom prst="rect">
            <a:avLst/>
          </a:prstGeom>
        </p:spPr>
        <p:txBody>
          <a:bodyPr wrap="square">
            <a:spAutoFit/>
          </a:bodyPr>
          <a:lstStyle/>
          <a:p>
            <a:pPr>
              <a:lnSpc>
                <a:spcPct val="120000"/>
              </a:lnSpc>
              <a:spcAft>
                <a:spcPts val="600"/>
              </a:spcAft>
            </a:pPr>
            <a:r>
              <a:rPr lang="en-US" sz="1000">
                <a:solidFill>
                  <a:schemeClr val="accent1"/>
                </a:solidFill>
                <a:ea typeface="Karla" pitchFamily="2" charset="0"/>
                <a:cs typeface="Open Sans" panose="020B0606030504020204" pitchFamily="34" charset="0"/>
              </a:rPr>
              <a:t>Fusce a felis porta, ultrices arcu eu, ultricies magna. Aliquam sed ipsum maximus est euismod dignissim.</a:t>
            </a:r>
          </a:p>
        </p:txBody>
      </p:sp>
      <p:grpSp>
        <p:nvGrpSpPr>
          <p:cNvPr id="40" name="Group 39"/>
          <p:cNvGrpSpPr/>
          <p:nvPr/>
        </p:nvGrpSpPr>
        <p:grpSpPr>
          <a:xfrm>
            <a:off x="8820781" y="6083004"/>
            <a:ext cx="2823530" cy="523220"/>
            <a:chOff x="7113588" y="6083004"/>
            <a:chExt cx="2823530" cy="523220"/>
          </a:xfrm>
        </p:grpSpPr>
        <p:sp>
          <p:nvSpPr>
            <p:cNvPr id="41" name="TextBox 40"/>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42" name="TextBox 41"/>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pic>
        <p:nvPicPr>
          <p:cNvPr id="33" name="图片占位符 32">
            <a:extLst>
              <a:ext uri="{FF2B5EF4-FFF2-40B4-BE49-F238E27FC236}">
                <a16:creationId xmlns:a16="http://schemas.microsoft.com/office/drawing/2014/main" id="{917A672E-8FD4-42BF-A299-979AC2B12A7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5253" r="15253"/>
          <a:stretch>
            <a:fillRect/>
          </a:stretch>
        </p:blipFill>
        <p:spPr/>
      </p:pic>
    </p:spTree>
    <p:extLst>
      <p:ext uri="{BB962C8B-B14F-4D97-AF65-F5344CB8AC3E}">
        <p14:creationId xmlns:p14="http://schemas.microsoft.com/office/powerpoint/2010/main" val="28112673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30413" y="571705"/>
            <a:ext cx="2866838" cy="5714590"/>
            <a:chOff x="7124700" y="1142285"/>
            <a:chExt cx="4038600" cy="8050316"/>
          </a:xfrm>
          <a:effectLst>
            <a:outerShdw blurRad="762000" dist="762000" dir="2700000" algn="tl" rotWithShape="0">
              <a:prstClr val="black">
                <a:alpha val="40000"/>
              </a:prstClr>
            </a:outerShdw>
          </a:effectLst>
        </p:grpSpPr>
        <p:sp>
          <p:nvSpPr>
            <p:cNvPr id="3" name="Freeform 2"/>
            <p:cNvSpPr>
              <a:spLocks/>
            </p:cNvSpPr>
            <p:nvPr/>
          </p:nvSpPr>
          <p:spPr bwMode="auto">
            <a:xfrm>
              <a:off x="7151583" y="1142285"/>
              <a:ext cx="3980699" cy="8050316"/>
            </a:xfrm>
            <a:custGeom>
              <a:avLst/>
              <a:gdLst>
                <a:gd name="T0" fmla="*/ 297 w 1925"/>
                <a:gd name="T1" fmla="*/ 3893 h 3893"/>
                <a:gd name="T2" fmla="*/ 266 w 1925"/>
                <a:gd name="T3" fmla="*/ 3892 h 3893"/>
                <a:gd name="T4" fmla="*/ 209 w 1925"/>
                <a:gd name="T5" fmla="*/ 3880 h 3893"/>
                <a:gd name="T6" fmla="*/ 155 w 1925"/>
                <a:gd name="T7" fmla="*/ 3858 h 3893"/>
                <a:gd name="T8" fmla="*/ 108 w 1925"/>
                <a:gd name="T9" fmla="*/ 3826 h 3893"/>
                <a:gd name="T10" fmla="*/ 68 w 1925"/>
                <a:gd name="T11" fmla="*/ 3786 h 3893"/>
                <a:gd name="T12" fmla="*/ 37 w 1925"/>
                <a:gd name="T13" fmla="*/ 3738 h 3893"/>
                <a:gd name="T14" fmla="*/ 14 w 1925"/>
                <a:gd name="T15" fmla="*/ 3686 h 3893"/>
                <a:gd name="T16" fmla="*/ 2 w 1925"/>
                <a:gd name="T17" fmla="*/ 3629 h 3893"/>
                <a:gd name="T18" fmla="*/ 0 w 1925"/>
                <a:gd name="T19" fmla="*/ 295 h 3893"/>
                <a:gd name="T20" fmla="*/ 2 w 1925"/>
                <a:gd name="T21" fmla="*/ 265 h 3893"/>
                <a:gd name="T22" fmla="*/ 14 w 1925"/>
                <a:gd name="T23" fmla="*/ 207 h 3893"/>
                <a:gd name="T24" fmla="*/ 37 w 1925"/>
                <a:gd name="T25" fmla="*/ 155 h 3893"/>
                <a:gd name="T26" fmla="*/ 68 w 1925"/>
                <a:gd name="T27" fmla="*/ 108 h 3893"/>
                <a:gd name="T28" fmla="*/ 108 w 1925"/>
                <a:gd name="T29" fmla="*/ 68 h 3893"/>
                <a:gd name="T30" fmla="*/ 155 w 1925"/>
                <a:gd name="T31" fmla="*/ 36 h 3893"/>
                <a:gd name="T32" fmla="*/ 209 w 1925"/>
                <a:gd name="T33" fmla="*/ 14 h 3893"/>
                <a:gd name="T34" fmla="*/ 266 w 1925"/>
                <a:gd name="T35" fmla="*/ 2 h 3893"/>
                <a:gd name="T36" fmla="*/ 1629 w 1925"/>
                <a:gd name="T37" fmla="*/ 0 h 3893"/>
                <a:gd name="T38" fmla="*/ 1659 w 1925"/>
                <a:gd name="T39" fmla="*/ 2 h 3893"/>
                <a:gd name="T40" fmla="*/ 1718 w 1925"/>
                <a:gd name="T41" fmla="*/ 14 h 3893"/>
                <a:gd name="T42" fmla="*/ 1770 w 1925"/>
                <a:gd name="T43" fmla="*/ 36 h 3893"/>
                <a:gd name="T44" fmla="*/ 1817 w 1925"/>
                <a:gd name="T45" fmla="*/ 68 h 3893"/>
                <a:gd name="T46" fmla="*/ 1858 w 1925"/>
                <a:gd name="T47" fmla="*/ 108 h 3893"/>
                <a:gd name="T48" fmla="*/ 1890 w 1925"/>
                <a:gd name="T49" fmla="*/ 155 h 3893"/>
                <a:gd name="T50" fmla="*/ 1911 w 1925"/>
                <a:gd name="T51" fmla="*/ 207 h 3893"/>
                <a:gd name="T52" fmla="*/ 1923 w 1925"/>
                <a:gd name="T53" fmla="*/ 265 h 3893"/>
                <a:gd name="T54" fmla="*/ 1925 w 1925"/>
                <a:gd name="T55" fmla="*/ 3599 h 3893"/>
                <a:gd name="T56" fmla="*/ 1923 w 1925"/>
                <a:gd name="T57" fmla="*/ 3629 h 3893"/>
                <a:gd name="T58" fmla="*/ 1911 w 1925"/>
                <a:gd name="T59" fmla="*/ 3686 h 3893"/>
                <a:gd name="T60" fmla="*/ 1890 w 1925"/>
                <a:gd name="T61" fmla="*/ 3738 h 3893"/>
                <a:gd name="T62" fmla="*/ 1858 w 1925"/>
                <a:gd name="T63" fmla="*/ 3786 h 3893"/>
                <a:gd name="T64" fmla="*/ 1817 w 1925"/>
                <a:gd name="T65" fmla="*/ 3826 h 3893"/>
                <a:gd name="T66" fmla="*/ 1770 w 1925"/>
                <a:gd name="T67" fmla="*/ 3858 h 3893"/>
                <a:gd name="T68" fmla="*/ 1718 w 1925"/>
                <a:gd name="T69" fmla="*/ 3880 h 3893"/>
                <a:gd name="T70" fmla="*/ 1659 w 1925"/>
                <a:gd name="T71" fmla="*/ 3892 h 3893"/>
                <a:gd name="T72" fmla="*/ 1629 w 1925"/>
                <a:gd name="T73" fmla="*/ 3893 h 3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5" h="3893">
                  <a:moveTo>
                    <a:pt x="1629" y="3893"/>
                  </a:moveTo>
                  <a:lnTo>
                    <a:pt x="297" y="3893"/>
                  </a:lnTo>
                  <a:lnTo>
                    <a:pt x="297" y="3893"/>
                  </a:lnTo>
                  <a:lnTo>
                    <a:pt x="266" y="3892"/>
                  </a:lnTo>
                  <a:lnTo>
                    <a:pt x="238" y="3886"/>
                  </a:lnTo>
                  <a:lnTo>
                    <a:pt x="209" y="3880"/>
                  </a:lnTo>
                  <a:lnTo>
                    <a:pt x="182" y="3870"/>
                  </a:lnTo>
                  <a:lnTo>
                    <a:pt x="155" y="3858"/>
                  </a:lnTo>
                  <a:lnTo>
                    <a:pt x="132" y="3843"/>
                  </a:lnTo>
                  <a:lnTo>
                    <a:pt x="108" y="3826"/>
                  </a:lnTo>
                  <a:lnTo>
                    <a:pt x="88" y="3807"/>
                  </a:lnTo>
                  <a:lnTo>
                    <a:pt x="68" y="3786"/>
                  </a:lnTo>
                  <a:lnTo>
                    <a:pt x="51" y="3764"/>
                  </a:lnTo>
                  <a:lnTo>
                    <a:pt x="37" y="3738"/>
                  </a:lnTo>
                  <a:lnTo>
                    <a:pt x="24" y="3713"/>
                  </a:lnTo>
                  <a:lnTo>
                    <a:pt x="14" y="3686"/>
                  </a:lnTo>
                  <a:lnTo>
                    <a:pt x="7" y="3658"/>
                  </a:lnTo>
                  <a:lnTo>
                    <a:pt x="2" y="3629"/>
                  </a:lnTo>
                  <a:lnTo>
                    <a:pt x="0" y="3599"/>
                  </a:lnTo>
                  <a:lnTo>
                    <a:pt x="0" y="295"/>
                  </a:lnTo>
                  <a:lnTo>
                    <a:pt x="0" y="295"/>
                  </a:lnTo>
                  <a:lnTo>
                    <a:pt x="2" y="265"/>
                  </a:lnTo>
                  <a:lnTo>
                    <a:pt x="7" y="236"/>
                  </a:lnTo>
                  <a:lnTo>
                    <a:pt x="14" y="207"/>
                  </a:lnTo>
                  <a:lnTo>
                    <a:pt x="24" y="180"/>
                  </a:lnTo>
                  <a:lnTo>
                    <a:pt x="37" y="155"/>
                  </a:lnTo>
                  <a:lnTo>
                    <a:pt x="51" y="130"/>
                  </a:lnTo>
                  <a:lnTo>
                    <a:pt x="68" y="108"/>
                  </a:lnTo>
                  <a:lnTo>
                    <a:pt x="88" y="86"/>
                  </a:lnTo>
                  <a:lnTo>
                    <a:pt x="108" y="68"/>
                  </a:lnTo>
                  <a:lnTo>
                    <a:pt x="132" y="51"/>
                  </a:lnTo>
                  <a:lnTo>
                    <a:pt x="155" y="36"/>
                  </a:lnTo>
                  <a:lnTo>
                    <a:pt x="182" y="22"/>
                  </a:lnTo>
                  <a:lnTo>
                    <a:pt x="209" y="14"/>
                  </a:lnTo>
                  <a:lnTo>
                    <a:pt x="238" y="6"/>
                  </a:lnTo>
                  <a:lnTo>
                    <a:pt x="266" y="2"/>
                  </a:lnTo>
                  <a:lnTo>
                    <a:pt x="297" y="0"/>
                  </a:lnTo>
                  <a:lnTo>
                    <a:pt x="1629" y="0"/>
                  </a:lnTo>
                  <a:lnTo>
                    <a:pt x="1629" y="0"/>
                  </a:lnTo>
                  <a:lnTo>
                    <a:pt x="1659" y="2"/>
                  </a:lnTo>
                  <a:lnTo>
                    <a:pt x="1689" y="6"/>
                  </a:lnTo>
                  <a:lnTo>
                    <a:pt x="1718" y="14"/>
                  </a:lnTo>
                  <a:lnTo>
                    <a:pt x="1745" y="22"/>
                  </a:lnTo>
                  <a:lnTo>
                    <a:pt x="1770" y="36"/>
                  </a:lnTo>
                  <a:lnTo>
                    <a:pt x="1794" y="51"/>
                  </a:lnTo>
                  <a:lnTo>
                    <a:pt x="1817" y="68"/>
                  </a:lnTo>
                  <a:lnTo>
                    <a:pt x="1837" y="86"/>
                  </a:lnTo>
                  <a:lnTo>
                    <a:pt x="1858" y="108"/>
                  </a:lnTo>
                  <a:lnTo>
                    <a:pt x="1874" y="130"/>
                  </a:lnTo>
                  <a:lnTo>
                    <a:pt x="1890" y="155"/>
                  </a:lnTo>
                  <a:lnTo>
                    <a:pt x="1901" y="180"/>
                  </a:lnTo>
                  <a:lnTo>
                    <a:pt x="1911" y="207"/>
                  </a:lnTo>
                  <a:lnTo>
                    <a:pt x="1918" y="236"/>
                  </a:lnTo>
                  <a:lnTo>
                    <a:pt x="1923" y="265"/>
                  </a:lnTo>
                  <a:lnTo>
                    <a:pt x="1925" y="295"/>
                  </a:lnTo>
                  <a:lnTo>
                    <a:pt x="1925" y="3599"/>
                  </a:lnTo>
                  <a:lnTo>
                    <a:pt x="1925" y="3599"/>
                  </a:lnTo>
                  <a:lnTo>
                    <a:pt x="1923" y="3629"/>
                  </a:lnTo>
                  <a:lnTo>
                    <a:pt x="1918" y="3658"/>
                  </a:lnTo>
                  <a:lnTo>
                    <a:pt x="1911" y="3686"/>
                  </a:lnTo>
                  <a:lnTo>
                    <a:pt x="1901" y="3713"/>
                  </a:lnTo>
                  <a:lnTo>
                    <a:pt x="1890" y="3738"/>
                  </a:lnTo>
                  <a:lnTo>
                    <a:pt x="1874" y="3764"/>
                  </a:lnTo>
                  <a:lnTo>
                    <a:pt x="1858" y="3786"/>
                  </a:lnTo>
                  <a:lnTo>
                    <a:pt x="1837" y="3807"/>
                  </a:lnTo>
                  <a:lnTo>
                    <a:pt x="1817" y="3826"/>
                  </a:lnTo>
                  <a:lnTo>
                    <a:pt x="1794" y="3843"/>
                  </a:lnTo>
                  <a:lnTo>
                    <a:pt x="1770" y="3858"/>
                  </a:lnTo>
                  <a:lnTo>
                    <a:pt x="1745" y="3870"/>
                  </a:lnTo>
                  <a:lnTo>
                    <a:pt x="1718" y="3880"/>
                  </a:lnTo>
                  <a:lnTo>
                    <a:pt x="1689" y="3886"/>
                  </a:lnTo>
                  <a:lnTo>
                    <a:pt x="1659" y="3892"/>
                  </a:lnTo>
                  <a:lnTo>
                    <a:pt x="1629" y="3893"/>
                  </a:lnTo>
                  <a:lnTo>
                    <a:pt x="1629" y="38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p:cNvSpPr>
            <p:nvPr/>
          </p:nvSpPr>
          <p:spPr bwMode="auto">
            <a:xfrm>
              <a:off x="10669072" y="1185711"/>
              <a:ext cx="448734" cy="7965532"/>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7180534" y="1181576"/>
              <a:ext cx="469413" cy="7973803"/>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7267385" y="1171236"/>
              <a:ext cx="3749095" cy="299845"/>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7151583" y="1932221"/>
              <a:ext cx="3980699" cy="5997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7151583" y="8365443"/>
              <a:ext cx="3980699" cy="57901"/>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7221892" y="1208458"/>
              <a:ext cx="3840082" cy="7915902"/>
            </a:xfrm>
            <a:custGeom>
              <a:avLst/>
              <a:gdLst>
                <a:gd name="T0" fmla="*/ 263 w 1857"/>
                <a:gd name="T1" fmla="*/ 3828 h 3828"/>
                <a:gd name="T2" fmla="*/ 210 w 1857"/>
                <a:gd name="T3" fmla="*/ 3823 h 3828"/>
                <a:gd name="T4" fmla="*/ 160 w 1857"/>
                <a:gd name="T5" fmla="*/ 3807 h 3828"/>
                <a:gd name="T6" fmla="*/ 116 w 1857"/>
                <a:gd name="T7" fmla="*/ 3784 h 3828"/>
                <a:gd name="T8" fmla="*/ 78 w 1857"/>
                <a:gd name="T9" fmla="*/ 3752 h 3828"/>
                <a:gd name="T10" fmla="*/ 46 w 1857"/>
                <a:gd name="T11" fmla="*/ 3713 h 3828"/>
                <a:gd name="T12" fmla="*/ 20 w 1857"/>
                <a:gd name="T13" fmla="*/ 3668 h 3828"/>
                <a:gd name="T14" fmla="*/ 5 w 1857"/>
                <a:gd name="T15" fmla="*/ 3619 h 3828"/>
                <a:gd name="T16" fmla="*/ 0 w 1857"/>
                <a:gd name="T17" fmla="*/ 3567 h 3828"/>
                <a:gd name="T18" fmla="*/ 0 w 1857"/>
                <a:gd name="T19" fmla="*/ 263 h 3828"/>
                <a:gd name="T20" fmla="*/ 5 w 1857"/>
                <a:gd name="T21" fmla="*/ 211 h 3828"/>
                <a:gd name="T22" fmla="*/ 20 w 1857"/>
                <a:gd name="T23" fmla="*/ 162 h 3828"/>
                <a:gd name="T24" fmla="*/ 46 w 1857"/>
                <a:gd name="T25" fmla="*/ 117 h 3828"/>
                <a:gd name="T26" fmla="*/ 78 w 1857"/>
                <a:gd name="T27" fmla="*/ 78 h 3828"/>
                <a:gd name="T28" fmla="*/ 116 w 1857"/>
                <a:gd name="T29" fmla="*/ 46 h 3828"/>
                <a:gd name="T30" fmla="*/ 160 w 1857"/>
                <a:gd name="T31" fmla="*/ 22 h 3828"/>
                <a:gd name="T32" fmla="*/ 210 w 1857"/>
                <a:gd name="T33" fmla="*/ 7 h 3828"/>
                <a:gd name="T34" fmla="*/ 263 w 1857"/>
                <a:gd name="T35" fmla="*/ 0 h 3828"/>
                <a:gd name="T36" fmla="*/ 1595 w 1857"/>
                <a:gd name="T37" fmla="*/ 0 h 3828"/>
                <a:gd name="T38" fmla="*/ 1649 w 1857"/>
                <a:gd name="T39" fmla="*/ 7 h 3828"/>
                <a:gd name="T40" fmla="*/ 1697 w 1857"/>
                <a:gd name="T41" fmla="*/ 22 h 3828"/>
                <a:gd name="T42" fmla="*/ 1741 w 1857"/>
                <a:gd name="T43" fmla="*/ 46 h 3828"/>
                <a:gd name="T44" fmla="*/ 1780 w 1857"/>
                <a:gd name="T45" fmla="*/ 78 h 3828"/>
                <a:gd name="T46" fmla="*/ 1812 w 1857"/>
                <a:gd name="T47" fmla="*/ 117 h 3828"/>
                <a:gd name="T48" fmla="*/ 1837 w 1857"/>
                <a:gd name="T49" fmla="*/ 162 h 3828"/>
                <a:gd name="T50" fmla="*/ 1852 w 1857"/>
                <a:gd name="T51" fmla="*/ 211 h 3828"/>
                <a:gd name="T52" fmla="*/ 1857 w 1857"/>
                <a:gd name="T53" fmla="*/ 263 h 3828"/>
                <a:gd name="T54" fmla="*/ 1857 w 1857"/>
                <a:gd name="T55" fmla="*/ 3567 h 3828"/>
                <a:gd name="T56" fmla="*/ 1852 w 1857"/>
                <a:gd name="T57" fmla="*/ 3619 h 3828"/>
                <a:gd name="T58" fmla="*/ 1837 w 1857"/>
                <a:gd name="T59" fmla="*/ 3668 h 3828"/>
                <a:gd name="T60" fmla="*/ 1812 w 1857"/>
                <a:gd name="T61" fmla="*/ 3713 h 3828"/>
                <a:gd name="T62" fmla="*/ 1780 w 1857"/>
                <a:gd name="T63" fmla="*/ 3752 h 3828"/>
                <a:gd name="T64" fmla="*/ 1741 w 1857"/>
                <a:gd name="T65" fmla="*/ 3784 h 3828"/>
                <a:gd name="T66" fmla="*/ 1697 w 1857"/>
                <a:gd name="T67" fmla="*/ 3807 h 3828"/>
                <a:gd name="T68" fmla="*/ 1649 w 1857"/>
                <a:gd name="T69" fmla="*/ 3823 h 3828"/>
                <a:gd name="T70" fmla="*/ 1595 w 1857"/>
                <a:gd name="T71" fmla="*/ 3828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7" h="3828">
                  <a:moveTo>
                    <a:pt x="263" y="3828"/>
                  </a:moveTo>
                  <a:lnTo>
                    <a:pt x="263" y="3828"/>
                  </a:lnTo>
                  <a:lnTo>
                    <a:pt x="236" y="3828"/>
                  </a:lnTo>
                  <a:lnTo>
                    <a:pt x="210" y="3823"/>
                  </a:lnTo>
                  <a:lnTo>
                    <a:pt x="185" y="3816"/>
                  </a:lnTo>
                  <a:lnTo>
                    <a:pt x="160" y="3807"/>
                  </a:lnTo>
                  <a:lnTo>
                    <a:pt x="138" y="3797"/>
                  </a:lnTo>
                  <a:lnTo>
                    <a:pt x="116" y="3784"/>
                  </a:lnTo>
                  <a:lnTo>
                    <a:pt x="96" y="3769"/>
                  </a:lnTo>
                  <a:lnTo>
                    <a:pt x="78" y="3752"/>
                  </a:lnTo>
                  <a:lnTo>
                    <a:pt x="61" y="3733"/>
                  </a:lnTo>
                  <a:lnTo>
                    <a:pt x="46" y="3713"/>
                  </a:lnTo>
                  <a:lnTo>
                    <a:pt x="32" y="3691"/>
                  </a:lnTo>
                  <a:lnTo>
                    <a:pt x="20" y="3668"/>
                  </a:lnTo>
                  <a:lnTo>
                    <a:pt x="12" y="3644"/>
                  </a:lnTo>
                  <a:lnTo>
                    <a:pt x="5" y="3619"/>
                  </a:lnTo>
                  <a:lnTo>
                    <a:pt x="2" y="3594"/>
                  </a:lnTo>
                  <a:lnTo>
                    <a:pt x="0" y="3567"/>
                  </a:lnTo>
                  <a:lnTo>
                    <a:pt x="0" y="263"/>
                  </a:lnTo>
                  <a:lnTo>
                    <a:pt x="0" y="263"/>
                  </a:lnTo>
                  <a:lnTo>
                    <a:pt x="2" y="236"/>
                  </a:lnTo>
                  <a:lnTo>
                    <a:pt x="5" y="211"/>
                  </a:lnTo>
                  <a:lnTo>
                    <a:pt x="12" y="185"/>
                  </a:lnTo>
                  <a:lnTo>
                    <a:pt x="20" y="162"/>
                  </a:lnTo>
                  <a:lnTo>
                    <a:pt x="32" y="138"/>
                  </a:lnTo>
                  <a:lnTo>
                    <a:pt x="46" y="117"/>
                  </a:lnTo>
                  <a:lnTo>
                    <a:pt x="61" y="96"/>
                  </a:lnTo>
                  <a:lnTo>
                    <a:pt x="78" y="78"/>
                  </a:lnTo>
                  <a:lnTo>
                    <a:pt x="96" y="61"/>
                  </a:lnTo>
                  <a:lnTo>
                    <a:pt x="116" y="46"/>
                  </a:lnTo>
                  <a:lnTo>
                    <a:pt x="138" y="32"/>
                  </a:lnTo>
                  <a:lnTo>
                    <a:pt x="160" y="22"/>
                  </a:lnTo>
                  <a:lnTo>
                    <a:pt x="185" y="12"/>
                  </a:lnTo>
                  <a:lnTo>
                    <a:pt x="210" y="7"/>
                  </a:lnTo>
                  <a:lnTo>
                    <a:pt x="236" y="2"/>
                  </a:lnTo>
                  <a:lnTo>
                    <a:pt x="263" y="0"/>
                  </a:lnTo>
                  <a:lnTo>
                    <a:pt x="1595" y="0"/>
                  </a:lnTo>
                  <a:lnTo>
                    <a:pt x="1595" y="0"/>
                  </a:lnTo>
                  <a:lnTo>
                    <a:pt x="1622" y="2"/>
                  </a:lnTo>
                  <a:lnTo>
                    <a:pt x="1649" y="7"/>
                  </a:lnTo>
                  <a:lnTo>
                    <a:pt x="1674" y="12"/>
                  </a:lnTo>
                  <a:lnTo>
                    <a:pt x="1697" y="22"/>
                  </a:lnTo>
                  <a:lnTo>
                    <a:pt x="1721" y="32"/>
                  </a:lnTo>
                  <a:lnTo>
                    <a:pt x="1741" y="46"/>
                  </a:lnTo>
                  <a:lnTo>
                    <a:pt x="1761" y="61"/>
                  </a:lnTo>
                  <a:lnTo>
                    <a:pt x="1780" y="78"/>
                  </a:lnTo>
                  <a:lnTo>
                    <a:pt x="1797" y="96"/>
                  </a:lnTo>
                  <a:lnTo>
                    <a:pt x="1812" y="117"/>
                  </a:lnTo>
                  <a:lnTo>
                    <a:pt x="1825" y="138"/>
                  </a:lnTo>
                  <a:lnTo>
                    <a:pt x="1837" y="162"/>
                  </a:lnTo>
                  <a:lnTo>
                    <a:pt x="1845" y="185"/>
                  </a:lnTo>
                  <a:lnTo>
                    <a:pt x="1852" y="211"/>
                  </a:lnTo>
                  <a:lnTo>
                    <a:pt x="1856" y="236"/>
                  </a:lnTo>
                  <a:lnTo>
                    <a:pt x="1857" y="263"/>
                  </a:lnTo>
                  <a:lnTo>
                    <a:pt x="1857" y="3567"/>
                  </a:lnTo>
                  <a:lnTo>
                    <a:pt x="1857" y="3567"/>
                  </a:lnTo>
                  <a:lnTo>
                    <a:pt x="1856" y="3594"/>
                  </a:lnTo>
                  <a:lnTo>
                    <a:pt x="1852" y="3619"/>
                  </a:lnTo>
                  <a:lnTo>
                    <a:pt x="1845" y="3644"/>
                  </a:lnTo>
                  <a:lnTo>
                    <a:pt x="1837" y="3668"/>
                  </a:lnTo>
                  <a:lnTo>
                    <a:pt x="1825" y="3691"/>
                  </a:lnTo>
                  <a:lnTo>
                    <a:pt x="1812" y="3713"/>
                  </a:lnTo>
                  <a:lnTo>
                    <a:pt x="1797" y="3733"/>
                  </a:lnTo>
                  <a:lnTo>
                    <a:pt x="1780" y="3752"/>
                  </a:lnTo>
                  <a:lnTo>
                    <a:pt x="1761" y="3769"/>
                  </a:lnTo>
                  <a:lnTo>
                    <a:pt x="1741" y="3784"/>
                  </a:lnTo>
                  <a:lnTo>
                    <a:pt x="1721" y="3797"/>
                  </a:lnTo>
                  <a:lnTo>
                    <a:pt x="1697" y="3807"/>
                  </a:lnTo>
                  <a:lnTo>
                    <a:pt x="1674" y="3816"/>
                  </a:lnTo>
                  <a:lnTo>
                    <a:pt x="1649" y="3823"/>
                  </a:lnTo>
                  <a:lnTo>
                    <a:pt x="1622" y="3828"/>
                  </a:lnTo>
                  <a:lnTo>
                    <a:pt x="1595" y="3828"/>
                  </a:lnTo>
                  <a:lnTo>
                    <a:pt x="263" y="3828"/>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83929" y="1702685"/>
              <a:ext cx="3809063" cy="686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7304608" y="1723364"/>
              <a:ext cx="3771841" cy="6830258"/>
            </a:xfrm>
            <a:prstGeom prst="rect">
              <a:avLst/>
            </a:prstGeom>
            <a:noFill/>
            <a:ln w="47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7263250" y="1251884"/>
              <a:ext cx="3757366" cy="7833186"/>
            </a:xfrm>
            <a:custGeom>
              <a:avLst/>
              <a:gdLst>
                <a:gd name="T0" fmla="*/ 243 w 1817"/>
                <a:gd name="T1" fmla="*/ 3788 h 3788"/>
                <a:gd name="T2" fmla="*/ 194 w 1817"/>
                <a:gd name="T3" fmla="*/ 3783 h 3788"/>
                <a:gd name="T4" fmla="*/ 148 w 1817"/>
                <a:gd name="T5" fmla="*/ 3768 h 3788"/>
                <a:gd name="T6" fmla="*/ 106 w 1817"/>
                <a:gd name="T7" fmla="*/ 3746 h 3788"/>
                <a:gd name="T8" fmla="*/ 71 w 1817"/>
                <a:gd name="T9" fmla="*/ 3716 h 3788"/>
                <a:gd name="T10" fmla="*/ 42 w 1817"/>
                <a:gd name="T11" fmla="*/ 3680 h 3788"/>
                <a:gd name="T12" fmla="*/ 19 w 1817"/>
                <a:gd name="T13" fmla="*/ 3640 h 3788"/>
                <a:gd name="T14" fmla="*/ 5 w 1817"/>
                <a:gd name="T15" fmla="*/ 3595 h 3788"/>
                <a:gd name="T16" fmla="*/ 0 w 1817"/>
                <a:gd name="T17" fmla="*/ 3546 h 3788"/>
                <a:gd name="T18" fmla="*/ 0 w 1817"/>
                <a:gd name="T19" fmla="*/ 242 h 3788"/>
                <a:gd name="T20" fmla="*/ 5 w 1817"/>
                <a:gd name="T21" fmla="*/ 193 h 3788"/>
                <a:gd name="T22" fmla="*/ 19 w 1817"/>
                <a:gd name="T23" fmla="*/ 148 h 3788"/>
                <a:gd name="T24" fmla="*/ 42 w 1817"/>
                <a:gd name="T25" fmla="*/ 107 h 3788"/>
                <a:gd name="T26" fmla="*/ 71 w 1817"/>
                <a:gd name="T27" fmla="*/ 70 h 3788"/>
                <a:gd name="T28" fmla="*/ 106 w 1817"/>
                <a:gd name="T29" fmla="*/ 42 h 3788"/>
                <a:gd name="T30" fmla="*/ 148 w 1817"/>
                <a:gd name="T31" fmla="*/ 20 h 3788"/>
                <a:gd name="T32" fmla="*/ 194 w 1817"/>
                <a:gd name="T33" fmla="*/ 5 h 3788"/>
                <a:gd name="T34" fmla="*/ 243 w 1817"/>
                <a:gd name="T35" fmla="*/ 0 h 3788"/>
                <a:gd name="T36" fmla="*/ 1575 w 1817"/>
                <a:gd name="T37" fmla="*/ 0 h 3788"/>
                <a:gd name="T38" fmla="*/ 1624 w 1817"/>
                <a:gd name="T39" fmla="*/ 5 h 3788"/>
                <a:gd name="T40" fmla="*/ 1669 w 1817"/>
                <a:gd name="T41" fmla="*/ 20 h 3788"/>
                <a:gd name="T42" fmla="*/ 1711 w 1817"/>
                <a:gd name="T43" fmla="*/ 42 h 3788"/>
                <a:gd name="T44" fmla="*/ 1746 w 1817"/>
                <a:gd name="T45" fmla="*/ 70 h 3788"/>
                <a:gd name="T46" fmla="*/ 1777 w 1817"/>
                <a:gd name="T47" fmla="*/ 107 h 3788"/>
                <a:gd name="T48" fmla="*/ 1799 w 1817"/>
                <a:gd name="T49" fmla="*/ 148 h 3788"/>
                <a:gd name="T50" fmla="*/ 1812 w 1817"/>
                <a:gd name="T51" fmla="*/ 193 h 3788"/>
                <a:gd name="T52" fmla="*/ 1817 w 1817"/>
                <a:gd name="T53" fmla="*/ 242 h 3788"/>
                <a:gd name="T54" fmla="*/ 1817 w 1817"/>
                <a:gd name="T55" fmla="*/ 3546 h 3788"/>
                <a:gd name="T56" fmla="*/ 1812 w 1817"/>
                <a:gd name="T57" fmla="*/ 3595 h 3788"/>
                <a:gd name="T58" fmla="*/ 1799 w 1817"/>
                <a:gd name="T59" fmla="*/ 3640 h 3788"/>
                <a:gd name="T60" fmla="*/ 1777 w 1817"/>
                <a:gd name="T61" fmla="*/ 3680 h 3788"/>
                <a:gd name="T62" fmla="*/ 1746 w 1817"/>
                <a:gd name="T63" fmla="*/ 3716 h 3788"/>
                <a:gd name="T64" fmla="*/ 1711 w 1817"/>
                <a:gd name="T65" fmla="*/ 3746 h 3788"/>
                <a:gd name="T66" fmla="*/ 1669 w 1817"/>
                <a:gd name="T67" fmla="*/ 3768 h 3788"/>
                <a:gd name="T68" fmla="*/ 1624 w 1817"/>
                <a:gd name="T69" fmla="*/ 3783 h 3788"/>
                <a:gd name="T70" fmla="*/ 1575 w 1817"/>
                <a:gd name="T71" fmla="*/ 3788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7" h="3788">
                  <a:moveTo>
                    <a:pt x="243" y="3788"/>
                  </a:moveTo>
                  <a:lnTo>
                    <a:pt x="243" y="3788"/>
                  </a:lnTo>
                  <a:lnTo>
                    <a:pt x="217" y="3786"/>
                  </a:lnTo>
                  <a:lnTo>
                    <a:pt x="194" y="3783"/>
                  </a:lnTo>
                  <a:lnTo>
                    <a:pt x="170" y="3776"/>
                  </a:lnTo>
                  <a:lnTo>
                    <a:pt x="148" y="3768"/>
                  </a:lnTo>
                  <a:lnTo>
                    <a:pt x="126" y="3758"/>
                  </a:lnTo>
                  <a:lnTo>
                    <a:pt x="106" y="3746"/>
                  </a:lnTo>
                  <a:lnTo>
                    <a:pt x="88" y="3733"/>
                  </a:lnTo>
                  <a:lnTo>
                    <a:pt x="71" y="3716"/>
                  </a:lnTo>
                  <a:lnTo>
                    <a:pt x="56" y="3699"/>
                  </a:lnTo>
                  <a:lnTo>
                    <a:pt x="42" y="3680"/>
                  </a:lnTo>
                  <a:lnTo>
                    <a:pt x="29" y="3660"/>
                  </a:lnTo>
                  <a:lnTo>
                    <a:pt x="19" y="3640"/>
                  </a:lnTo>
                  <a:lnTo>
                    <a:pt x="10" y="3616"/>
                  </a:lnTo>
                  <a:lnTo>
                    <a:pt x="5" y="3595"/>
                  </a:lnTo>
                  <a:lnTo>
                    <a:pt x="2" y="3569"/>
                  </a:lnTo>
                  <a:lnTo>
                    <a:pt x="0" y="3546"/>
                  </a:lnTo>
                  <a:lnTo>
                    <a:pt x="0" y="242"/>
                  </a:lnTo>
                  <a:lnTo>
                    <a:pt x="0" y="242"/>
                  </a:lnTo>
                  <a:lnTo>
                    <a:pt x="2" y="217"/>
                  </a:lnTo>
                  <a:lnTo>
                    <a:pt x="5" y="193"/>
                  </a:lnTo>
                  <a:lnTo>
                    <a:pt x="10" y="170"/>
                  </a:lnTo>
                  <a:lnTo>
                    <a:pt x="19" y="148"/>
                  </a:lnTo>
                  <a:lnTo>
                    <a:pt x="29" y="127"/>
                  </a:lnTo>
                  <a:lnTo>
                    <a:pt x="42" y="107"/>
                  </a:lnTo>
                  <a:lnTo>
                    <a:pt x="56" y="89"/>
                  </a:lnTo>
                  <a:lnTo>
                    <a:pt x="71" y="70"/>
                  </a:lnTo>
                  <a:lnTo>
                    <a:pt x="88" y="55"/>
                  </a:lnTo>
                  <a:lnTo>
                    <a:pt x="106" y="42"/>
                  </a:lnTo>
                  <a:lnTo>
                    <a:pt x="126" y="30"/>
                  </a:lnTo>
                  <a:lnTo>
                    <a:pt x="148" y="20"/>
                  </a:lnTo>
                  <a:lnTo>
                    <a:pt x="170" y="11"/>
                  </a:lnTo>
                  <a:lnTo>
                    <a:pt x="194" y="5"/>
                  </a:lnTo>
                  <a:lnTo>
                    <a:pt x="217" y="1"/>
                  </a:lnTo>
                  <a:lnTo>
                    <a:pt x="243" y="0"/>
                  </a:lnTo>
                  <a:lnTo>
                    <a:pt x="1575" y="0"/>
                  </a:lnTo>
                  <a:lnTo>
                    <a:pt x="1575" y="0"/>
                  </a:lnTo>
                  <a:lnTo>
                    <a:pt x="1600" y="1"/>
                  </a:lnTo>
                  <a:lnTo>
                    <a:pt x="1624" y="5"/>
                  </a:lnTo>
                  <a:lnTo>
                    <a:pt x="1647" y="11"/>
                  </a:lnTo>
                  <a:lnTo>
                    <a:pt x="1669" y="20"/>
                  </a:lnTo>
                  <a:lnTo>
                    <a:pt x="1691" y="30"/>
                  </a:lnTo>
                  <a:lnTo>
                    <a:pt x="1711" y="42"/>
                  </a:lnTo>
                  <a:lnTo>
                    <a:pt x="1730" y="55"/>
                  </a:lnTo>
                  <a:lnTo>
                    <a:pt x="1746" y="70"/>
                  </a:lnTo>
                  <a:lnTo>
                    <a:pt x="1762" y="89"/>
                  </a:lnTo>
                  <a:lnTo>
                    <a:pt x="1777" y="107"/>
                  </a:lnTo>
                  <a:lnTo>
                    <a:pt x="1788" y="127"/>
                  </a:lnTo>
                  <a:lnTo>
                    <a:pt x="1799" y="148"/>
                  </a:lnTo>
                  <a:lnTo>
                    <a:pt x="1807" y="170"/>
                  </a:lnTo>
                  <a:lnTo>
                    <a:pt x="1812" y="193"/>
                  </a:lnTo>
                  <a:lnTo>
                    <a:pt x="1817" y="217"/>
                  </a:lnTo>
                  <a:lnTo>
                    <a:pt x="1817" y="242"/>
                  </a:lnTo>
                  <a:lnTo>
                    <a:pt x="1817" y="3546"/>
                  </a:lnTo>
                  <a:lnTo>
                    <a:pt x="1817" y="3546"/>
                  </a:lnTo>
                  <a:lnTo>
                    <a:pt x="1817" y="3569"/>
                  </a:lnTo>
                  <a:lnTo>
                    <a:pt x="1812" y="3595"/>
                  </a:lnTo>
                  <a:lnTo>
                    <a:pt x="1807" y="3616"/>
                  </a:lnTo>
                  <a:lnTo>
                    <a:pt x="1799" y="3640"/>
                  </a:lnTo>
                  <a:lnTo>
                    <a:pt x="1788" y="3660"/>
                  </a:lnTo>
                  <a:lnTo>
                    <a:pt x="1777" y="3680"/>
                  </a:lnTo>
                  <a:lnTo>
                    <a:pt x="1762" y="3699"/>
                  </a:lnTo>
                  <a:lnTo>
                    <a:pt x="1746" y="3716"/>
                  </a:lnTo>
                  <a:lnTo>
                    <a:pt x="1730" y="3733"/>
                  </a:lnTo>
                  <a:lnTo>
                    <a:pt x="1711" y="3746"/>
                  </a:lnTo>
                  <a:lnTo>
                    <a:pt x="1691" y="3758"/>
                  </a:lnTo>
                  <a:lnTo>
                    <a:pt x="1669" y="3768"/>
                  </a:lnTo>
                  <a:lnTo>
                    <a:pt x="1647" y="3776"/>
                  </a:lnTo>
                  <a:lnTo>
                    <a:pt x="1624" y="3783"/>
                  </a:lnTo>
                  <a:lnTo>
                    <a:pt x="1600" y="3786"/>
                  </a:lnTo>
                  <a:lnTo>
                    <a:pt x="1575" y="3788"/>
                  </a:lnTo>
                  <a:lnTo>
                    <a:pt x="243" y="3788"/>
                  </a:lnTo>
                  <a:close/>
                </a:path>
              </a:pathLst>
            </a:custGeom>
            <a:gradFill flip="none" rotWithShape="1">
              <a:gsLst>
                <a:gs pos="0">
                  <a:srgbClr val="000000"/>
                </a:gs>
                <a:gs pos="100000">
                  <a:srgbClr val="000000"/>
                </a:gs>
                <a:gs pos="75000">
                  <a:srgbClr val="333333"/>
                </a:gs>
                <a:gs pos="25000">
                  <a:srgbClr val="333333"/>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10693887" y="1282902"/>
              <a:ext cx="326727" cy="7771150"/>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7263250" y="1282902"/>
              <a:ext cx="330863" cy="7771150"/>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317015" y="1320124"/>
              <a:ext cx="3651903" cy="7694638"/>
            </a:xfrm>
            <a:custGeom>
              <a:avLst/>
              <a:gdLst>
                <a:gd name="T0" fmla="*/ 0 w 1766"/>
                <a:gd name="T1" fmla="*/ 236 h 3721"/>
                <a:gd name="T2" fmla="*/ 1 w 1766"/>
                <a:gd name="T3" fmla="*/ 212 h 3721"/>
                <a:gd name="T4" fmla="*/ 11 w 1766"/>
                <a:gd name="T5" fmla="*/ 165 h 3721"/>
                <a:gd name="T6" fmla="*/ 28 w 1766"/>
                <a:gd name="T7" fmla="*/ 123 h 3721"/>
                <a:gd name="T8" fmla="*/ 53 w 1766"/>
                <a:gd name="T9" fmla="*/ 86 h 3721"/>
                <a:gd name="T10" fmla="*/ 87 w 1766"/>
                <a:gd name="T11" fmla="*/ 54 h 3721"/>
                <a:gd name="T12" fmla="*/ 124 w 1766"/>
                <a:gd name="T13" fmla="*/ 29 h 3721"/>
                <a:gd name="T14" fmla="*/ 166 w 1766"/>
                <a:gd name="T15" fmla="*/ 10 h 3721"/>
                <a:gd name="T16" fmla="*/ 213 w 1766"/>
                <a:gd name="T17" fmla="*/ 0 h 3721"/>
                <a:gd name="T18" fmla="*/ 1529 w 1766"/>
                <a:gd name="T19" fmla="*/ 0 h 3721"/>
                <a:gd name="T20" fmla="*/ 1554 w 1766"/>
                <a:gd name="T21" fmla="*/ 0 h 3721"/>
                <a:gd name="T22" fmla="*/ 1599 w 1766"/>
                <a:gd name="T23" fmla="*/ 10 h 3721"/>
                <a:gd name="T24" fmla="*/ 1641 w 1766"/>
                <a:gd name="T25" fmla="*/ 29 h 3721"/>
                <a:gd name="T26" fmla="*/ 1680 w 1766"/>
                <a:gd name="T27" fmla="*/ 54 h 3721"/>
                <a:gd name="T28" fmla="*/ 1712 w 1766"/>
                <a:gd name="T29" fmla="*/ 86 h 3721"/>
                <a:gd name="T30" fmla="*/ 1737 w 1766"/>
                <a:gd name="T31" fmla="*/ 123 h 3721"/>
                <a:gd name="T32" fmla="*/ 1756 w 1766"/>
                <a:gd name="T33" fmla="*/ 165 h 3721"/>
                <a:gd name="T34" fmla="*/ 1764 w 1766"/>
                <a:gd name="T35" fmla="*/ 212 h 3721"/>
                <a:gd name="T36" fmla="*/ 1766 w 1766"/>
                <a:gd name="T37" fmla="*/ 3486 h 3721"/>
                <a:gd name="T38" fmla="*/ 1764 w 1766"/>
                <a:gd name="T39" fmla="*/ 3509 h 3721"/>
                <a:gd name="T40" fmla="*/ 1756 w 1766"/>
                <a:gd name="T41" fmla="*/ 3555 h 3721"/>
                <a:gd name="T42" fmla="*/ 1737 w 1766"/>
                <a:gd name="T43" fmla="*/ 3599 h 3721"/>
                <a:gd name="T44" fmla="*/ 1712 w 1766"/>
                <a:gd name="T45" fmla="*/ 3636 h 3721"/>
                <a:gd name="T46" fmla="*/ 1680 w 1766"/>
                <a:gd name="T47" fmla="*/ 3668 h 3721"/>
                <a:gd name="T48" fmla="*/ 1641 w 1766"/>
                <a:gd name="T49" fmla="*/ 3693 h 3721"/>
                <a:gd name="T50" fmla="*/ 1599 w 1766"/>
                <a:gd name="T51" fmla="*/ 3711 h 3721"/>
                <a:gd name="T52" fmla="*/ 1554 w 1766"/>
                <a:gd name="T53" fmla="*/ 3720 h 3721"/>
                <a:gd name="T54" fmla="*/ 237 w 1766"/>
                <a:gd name="T55" fmla="*/ 3721 h 3721"/>
                <a:gd name="T56" fmla="*/ 213 w 1766"/>
                <a:gd name="T57" fmla="*/ 3720 h 3721"/>
                <a:gd name="T58" fmla="*/ 166 w 1766"/>
                <a:gd name="T59" fmla="*/ 3711 h 3721"/>
                <a:gd name="T60" fmla="*/ 124 w 1766"/>
                <a:gd name="T61" fmla="*/ 3693 h 3721"/>
                <a:gd name="T62" fmla="*/ 87 w 1766"/>
                <a:gd name="T63" fmla="*/ 3668 h 3721"/>
                <a:gd name="T64" fmla="*/ 53 w 1766"/>
                <a:gd name="T65" fmla="*/ 3636 h 3721"/>
                <a:gd name="T66" fmla="*/ 28 w 1766"/>
                <a:gd name="T67" fmla="*/ 3599 h 3721"/>
                <a:gd name="T68" fmla="*/ 11 w 1766"/>
                <a:gd name="T69" fmla="*/ 3555 h 3721"/>
                <a:gd name="T70" fmla="*/ 1 w 1766"/>
                <a:gd name="T71" fmla="*/ 3509 h 3721"/>
                <a:gd name="T72" fmla="*/ 0 w 1766"/>
                <a:gd name="T73" fmla="*/ 3486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6" h="3721">
                  <a:moveTo>
                    <a:pt x="0" y="3486"/>
                  </a:moveTo>
                  <a:lnTo>
                    <a:pt x="0" y="236"/>
                  </a:lnTo>
                  <a:lnTo>
                    <a:pt x="0" y="236"/>
                  </a:lnTo>
                  <a:lnTo>
                    <a:pt x="1" y="212"/>
                  </a:lnTo>
                  <a:lnTo>
                    <a:pt x="5" y="189"/>
                  </a:lnTo>
                  <a:lnTo>
                    <a:pt x="11" y="165"/>
                  </a:lnTo>
                  <a:lnTo>
                    <a:pt x="18" y="145"/>
                  </a:lnTo>
                  <a:lnTo>
                    <a:pt x="28" y="123"/>
                  </a:lnTo>
                  <a:lnTo>
                    <a:pt x="40" y="105"/>
                  </a:lnTo>
                  <a:lnTo>
                    <a:pt x="53" y="86"/>
                  </a:lnTo>
                  <a:lnTo>
                    <a:pt x="70" y="69"/>
                  </a:lnTo>
                  <a:lnTo>
                    <a:pt x="87" y="54"/>
                  </a:lnTo>
                  <a:lnTo>
                    <a:pt x="104" y="41"/>
                  </a:lnTo>
                  <a:lnTo>
                    <a:pt x="124" y="29"/>
                  </a:lnTo>
                  <a:lnTo>
                    <a:pt x="144" y="19"/>
                  </a:lnTo>
                  <a:lnTo>
                    <a:pt x="166" y="10"/>
                  </a:lnTo>
                  <a:lnTo>
                    <a:pt x="190" y="4"/>
                  </a:lnTo>
                  <a:lnTo>
                    <a:pt x="213" y="0"/>
                  </a:lnTo>
                  <a:lnTo>
                    <a:pt x="237" y="0"/>
                  </a:lnTo>
                  <a:lnTo>
                    <a:pt x="1529" y="0"/>
                  </a:lnTo>
                  <a:lnTo>
                    <a:pt x="1529" y="0"/>
                  </a:lnTo>
                  <a:lnTo>
                    <a:pt x="1554" y="0"/>
                  </a:lnTo>
                  <a:lnTo>
                    <a:pt x="1577" y="4"/>
                  </a:lnTo>
                  <a:lnTo>
                    <a:pt x="1599" y="10"/>
                  </a:lnTo>
                  <a:lnTo>
                    <a:pt x="1621" y="19"/>
                  </a:lnTo>
                  <a:lnTo>
                    <a:pt x="1641" y="29"/>
                  </a:lnTo>
                  <a:lnTo>
                    <a:pt x="1662" y="41"/>
                  </a:lnTo>
                  <a:lnTo>
                    <a:pt x="1680" y="54"/>
                  </a:lnTo>
                  <a:lnTo>
                    <a:pt x="1697" y="69"/>
                  </a:lnTo>
                  <a:lnTo>
                    <a:pt x="1712" y="86"/>
                  </a:lnTo>
                  <a:lnTo>
                    <a:pt x="1725" y="105"/>
                  </a:lnTo>
                  <a:lnTo>
                    <a:pt x="1737" y="123"/>
                  </a:lnTo>
                  <a:lnTo>
                    <a:pt x="1747" y="145"/>
                  </a:lnTo>
                  <a:lnTo>
                    <a:pt x="1756" y="165"/>
                  </a:lnTo>
                  <a:lnTo>
                    <a:pt x="1761" y="189"/>
                  </a:lnTo>
                  <a:lnTo>
                    <a:pt x="1764" y="212"/>
                  </a:lnTo>
                  <a:lnTo>
                    <a:pt x="1766" y="236"/>
                  </a:lnTo>
                  <a:lnTo>
                    <a:pt x="1766" y="3486"/>
                  </a:lnTo>
                  <a:lnTo>
                    <a:pt x="1766" y="3486"/>
                  </a:lnTo>
                  <a:lnTo>
                    <a:pt x="1764" y="3509"/>
                  </a:lnTo>
                  <a:lnTo>
                    <a:pt x="1761" y="3533"/>
                  </a:lnTo>
                  <a:lnTo>
                    <a:pt x="1756" y="3555"/>
                  </a:lnTo>
                  <a:lnTo>
                    <a:pt x="1747" y="3577"/>
                  </a:lnTo>
                  <a:lnTo>
                    <a:pt x="1737" y="3599"/>
                  </a:lnTo>
                  <a:lnTo>
                    <a:pt x="1725" y="3617"/>
                  </a:lnTo>
                  <a:lnTo>
                    <a:pt x="1712" y="3636"/>
                  </a:lnTo>
                  <a:lnTo>
                    <a:pt x="1697" y="3652"/>
                  </a:lnTo>
                  <a:lnTo>
                    <a:pt x="1680" y="3668"/>
                  </a:lnTo>
                  <a:lnTo>
                    <a:pt x="1662" y="3681"/>
                  </a:lnTo>
                  <a:lnTo>
                    <a:pt x="1641" y="3693"/>
                  </a:lnTo>
                  <a:lnTo>
                    <a:pt x="1621" y="3703"/>
                  </a:lnTo>
                  <a:lnTo>
                    <a:pt x="1599" y="3711"/>
                  </a:lnTo>
                  <a:lnTo>
                    <a:pt x="1577" y="3716"/>
                  </a:lnTo>
                  <a:lnTo>
                    <a:pt x="1554" y="3720"/>
                  </a:lnTo>
                  <a:lnTo>
                    <a:pt x="1529" y="3721"/>
                  </a:lnTo>
                  <a:lnTo>
                    <a:pt x="237" y="3721"/>
                  </a:lnTo>
                  <a:lnTo>
                    <a:pt x="237" y="3721"/>
                  </a:lnTo>
                  <a:lnTo>
                    <a:pt x="213" y="3720"/>
                  </a:lnTo>
                  <a:lnTo>
                    <a:pt x="190" y="3716"/>
                  </a:lnTo>
                  <a:lnTo>
                    <a:pt x="166" y="3711"/>
                  </a:lnTo>
                  <a:lnTo>
                    <a:pt x="144" y="3703"/>
                  </a:lnTo>
                  <a:lnTo>
                    <a:pt x="124" y="3693"/>
                  </a:lnTo>
                  <a:lnTo>
                    <a:pt x="104" y="3681"/>
                  </a:lnTo>
                  <a:lnTo>
                    <a:pt x="87" y="3668"/>
                  </a:lnTo>
                  <a:lnTo>
                    <a:pt x="70" y="3652"/>
                  </a:lnTo>
                  <a:lnTo>
                    <a:pt x="53" y="3636"/>
                  </a:lnTo>
                  <a:lnTo>
                    <a:pt x="40" y="3617"/>
                  </a:lnTo>
                  <a:lnTo>
                    <a:pt x="28" y="3599"/>
                  </a:lnTo>
                  <a:lnTo>
                    <a:pt x="18" y="3577"/>
                  </a:lnTo>
                  <a:lnTo>
                    <a:pt x="11" y="3555"/>
                  </a:lnTo>
                  <a:lnTo>
                    <a:pt x="5" y="3533"/>
                  </a:lnTo>
                  <a:lnTo>
                    <a:pt x="1" y="3509"/>
                  </a:lnTo>
                  <a:lnTo>
                    <a:pt x="0" y="3486"/>
                  </a:lnTo>
                  <a:lnTo>
                    <a:pt x="0" y="3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7283922" y="8865872"/>
              <a:ext cx="3757366" cy="299845"/>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8923769" y="1446266"/>
              <a:ext cx="485956" cy="51698"/>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9525527" y="1415247"/>
              <a:ext cx="113735" cy="113735"/>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9591700" y="1442130"/>
              <a:ext cx="37222" cy="41358"/>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9587564" y="1446266"/>
              <a:ext cx="35155" cy="31019"/>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9593767" y="1452469"/>
              <a:ext cx="14476" cy="18612"/>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9542070" y="1450402"/>
              <a:ext cx="31019" cy="41358"/>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9548273" y="1456605"/>
              <a:ext cx="22747" cy="26883"/>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9556545" y="1460741"/>
              <a:ext cx="10340" cy="16543"/>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7124700" y="2227931"/>
              <a:ext cx="39291" cy="303981"/>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p:cNvSpPr>
            <p:nvPr/>
          </p:nvSpPr>
          <p:spPr bwMode="auto">
            <a:xfrm>
              <a:off x="7124700" y="2817280"/>
              <a:ext cx="39291" cy="562467"/>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11132281" y="3001323"/>
              <a:ext cx="31019" cy="932621"/>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7124700" y="3543112"/>
              <a:ext cx="39291" cy="576943"/>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7385255" y="1375958"/>
              <a:ext cx="3513355" cy="7582972"/>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3" name="Freeform 82"/>
          <p:cNvSpPr>
            <a:spLocks/>
          </p:cNvSpPr>
          <p:nvPr/>
        </p:nvSpPr>
        <p:spPr bwMode="auto">
          <a:xfrm>
            <a:off x="2215370" y="737580"/>
            <a:ext cx="2493988" cy="5382842"/>
          </a:xfrm>
          <a:custGeom>
            <a:avLst/>
            <a:gdLst>
              <a:gd name="T0" fmla="*/ 1359 w 1699"/>
              <a:gd name="T1" fmla="*/ 0 h 3667"/>
              <a:gd name="T2" fmla="*/ 1351 w 1699"/>
              <a:gd name="T3" fmla="*/ 0 h 3667"/>
              <a:gd name="T4" fmla="*/ 1337 w 1699"/>
              <a:gd name="T5" fmla="*/ 5 h 3667"/>
              <a:gd name="T6" fmla="*/ 1327 w 1699"/>
              <a:gd name="T7" fmla="*/ 15 h 3667"/>
              <a:gd name="T8" fmla="*/ 1322 w 1699"/>
              <a:gd name="T9" fmla="*/ 29 h 3667"/>
              <a:gd name="T10" fmla="*/ 1322 w 1699"/>
              <a:gd name="T11" fmla="*/ 37 h 3667"/>
              <a:gd name="T12" fmla="*/ 1321 w 1699"/>
              <a:gd name="T13" fmla="*/ 47 h 3667"/>
              <a:gd name="T14" fmla="*/ 1314 w 1699"/>
              <a:gd name="T15" fmla="*/ 76 h 3667"/>
              <a:gd name="T16" fmla="*/ 1292 w 1699"/>
              <a:gd name="T17" fmla="*/ 108 h 3667"/>
              <a:gd name="T18" fmla="*/ 1260 w 1699"/>
              <a:gd name="T19" fmla="*/ 130 h 3667"/>
              <a:gd name="T20" fmla="*/ 1232 w 1699"/>
              <a:gd name="T21" fmla="*/ 136 h 3667"/>
              <a:gd name="T22" fmla="*/ 478 w 1699"/>
              <a:gd name="T23" fmla="*/ 136 h 3667"/>
              <a:gd name="T24" fmla="*/ 468 w 1699"/>
              <a:gd name="T25" fmla="*/ 136 h 3667"/>
              <a:gd name="T26" fmla="*/ 439 w 1699"/>
              <a:gd name="T27" fmla="*/ 130 h 3667"/>
              <a:gd name="T28" fmla="*/ 407 w 1699"/>
              <a:gd name="T29" fmla="*/ 108 h 3667"/>
              <a:gd name="T30" fmla="*/ 385 w 1699"/>
              <a:gd name="T31" fmla="*/ 76 h 3667"/>
              <a:gd name="T32" fmla="*/ 379 w 1699"/>
              <a:gd name="T33" fmla="*/ 47 h 3667"/>
              <a:gd name="T34" fmla="*/ 379 w 1699"/>
              <a:gd name="T35" fmla="*/ 37 h 3667"/>
              <a:gd name="T36" fmla="*/ 377 w 1699"/>
              <a:gd name="T37" fmla="*/ 29 h 3667"/>
              <a:gd name="T38" fmla="*/ 372 w 1699"/>
              <a:gd name="T39" fmla="*/ 15 h 3667"/>
              <a:gd name="T40" fmla="*/ 362 w 1699"/>
              <a:gd name="T41" fmla="*/ 5 h 3667"/>
              <a:gd name="T42" fmla="*/ 348 w 1699"/>
              <a:gd name="T43" fmla="*/ 0 h 3667"/>
              <a:gd name="T44" fmla="*/ 197 w 1699"/>
              <a:gd name="T45" fmla="*/ 0 h 3667"/>
              <a:gd name="T46" fmla="*/ 177 w 1699"/>
              <a:gd name="T47" fmla="*/ 0 h 3667"/>
              <a:gd name="T48" fmla="*/ 140 w 1699"/>
              <a:gd name="T49" fmla="*/ 9 h 3667"/>
              <a:gd name="T50" fmla="*/ 104 w 1699"/>
              <a:gd name="T51" fmla="*/ 24 h 3667"/>
              <a:gd name="T52" fmla="*/ 73 w 1699"/>
              <a:gd name="T53" fmla="*/ 44 h 3667"/>
              <a:gd name="T54" fmla="*/ 46 w 1699"/>
              <a:gd name="T55" fmla="*/ 71 h 3667"/>
              <a:gd name="T56" fmla="*/ 25 w 1699"/>
              <a:gd name="T57" fmla="*/ 103 h 3667"/>
              <a:gd name="T58" fmla="*/ 10 w 1699"/>
              <a:gd name="T59" fmla="*/ 138 h 3667"/>
              <a:gd name="T60" fmla="*/ 2 w 1699"/>
              <a:gd name="T61" fmla="*/ 177 h 3667"/>
              <a:gd name="T62" fmla="*/ 0 w 1699"/>
              <a:gd name="T63" fmla="*/ 3471 h 3667"/>
              <a:gd name="T64" fmla="*/ 2 w 1699"/>
              <a:gd name="T65" fmla="*/ 3491 h 3667"/>
              <a:gd name="T66" fmla="*/ 10 w 1699"/>
              <a:gd name="T67" fmla="*/ 3530 h 3667"/>
              <a:gd name="T68" fmla="*/ 25 w 1699"/>
              <a:gd name="T69" fmla="*/ 3565 h 3667"/>
              <a:gd name="T70" fmla="*/ 46 w 1699"/>
              <a:gd name="T71" fmla="*/ 3595 h 3667"/>
              <a:gd name="T72" fmla="*/ 73 w 1699"/>
              <a:gd name="T73" fmla="*/ 3622 h 3667"/>
              <a:gd name="T74" fmla="*/ 104 w 1699"/>
              <a:gd name="T75" fmla="*/ 3644 h 3667"/>
              <a:gd name="T76" fmla="*/ 140 w 1699"/>
              <a:gd name="T77" fmla="*/ 3659 h 3667"/>
              <a:gd name="T78" fmla="*/ 177 w 1699"/>
              <a:gd name="T79" fmla="*/ 3666 h 3667"/>
              <a:gd name="T80" fmla="*/ 1502 w 1699"/>
              <a:gd name="T81" fmla="*/ 3667 h 3667"/>
              <a:gd name="T82" fmla="*/ 1523 w 1699"/>
              <a:gd name="T83" fmla="*/ 3666 h 3667"/>
              <a:gd name="T84" fmla="*/ 1561 w 1699"/>
              <a:gd name="T85" fmla="*/ 3659 h 3667"/>
              <a:gd name="T86" fmla="*/ 1597 w 1699"/>
              <a:gd name="T87" fmla="*/ 3644 h 3667"/>
              <a:gd name="T88" fmla="*/ 1627 w 1699"/>
              <a:gd name="T89" fmla="*/ 3622 h 3667"/>
              <a:gd name="T90" fmla="*/ 1654 w 1699"/>
              <a:gd name="T91" fmla="*/ 3595 h 3667"/>
              <a:gd name="T92" fmla="*/ 1676 w 1699"/>
              <a:gd name="T93" fmla="*/ 3565 h 3667"/>
              <a:gd name="T94" fmla="*/ 1691 w 1699"/>
              <a:gd name="T95" fmla="*/ 3530 h 3667"/>
              <a:gd name="T96" fmla="*/ 1697 w 1699"/>
              <a:gd name="T97" fmla="*/ 3491 h 3667"/>
              <a:gd name="T98" fmla="*/ 1699 w 1699"/>
              <a:gd name="T99" fmla="*/ 197 h 3667"/>
              <a:gd name="T100" fmla="*/ 1697 w 1699"/>
              <a:gd name="T101" fmla="*/ 177 h 3667"/>
              <a:gd name="T102" fmla="*/ 1691 w 1699"/>
              <a:gd name="T103" fmla="*/ 138 h 3667"/>
              <a:gd name="T104" fmla="*/ 1676 w 1699"/>
              <a:gd name="T105" fmla="*/ 103 h 3667"/>
              <a:gd name="T106" fmla="*/ 1654 w 1699"/>
              <a:gd name="T107" fmla="*/ 71 h 3667"/>
              <a:gd name="T108" fmla="*/ 1627 w 1699"/>
              <a:gd name="T109" fmla="*/ 44 h 3667"/>
              <a:gd name="T110" fmla="*/ 1597 w 1699"/>
              <a:gd name="T111" fmla="*/ 24 h 3667"/>
              <a:gd name="T112" fmla="*/ 1561 w 1699"/>
              <a:gd name="T113" fmla="*/ 9 h 3667"/>
              <a:gd name="T114" fmla="*/ 1523 w 1699"/>
              <a:gd name="T115" fmla="*/ 0 h 3667"/>
              <a:gd name="T116" fmla="*/ 1502 w 1699"/>
              <a:gd name="T117" fmla="*/ 0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9" h="3667">
                <a:moveTo>
                  <a:pt x="1502" y="0"/>
                </a:moveTo>
                <a:lnTo>
                  <a:pt x="1359" y="0"/>
                </a:lnTo>
                <a:lnTo>
                  <a:pt x="1359" y="0"/>
                </a:lnTo>
                <a:lnTo>
                  <a:pt x="1351" y="0"/>
                </a:lnTo>
                <a:lnTo>
                  <a:pt x="1344" y="2"/>
                </a:lnTo>
                <a:lnTo>
                  <a:pt x="1337" y="5"/>
                </a:lnTo>
                <a:lnTo>
                  <a:pt x="1332" y="10"/>
                </a:lnTo>
                <a:lnTo>
                  <a:pt x="1327" y="15"/>
                </a:lnTo>
                <a:lnTo>
                  <a:pt x="1324" y="22"/>
                </a:lnTo>
                <a:lnTo>
                  <a:pt x="1322" y="29"/>
                </a:lnTo>
                <a:lnTo>
                  <a:pt x="1322" y="37"/>
                </a:lnTo>
                <a:lnTo>
                  <a:pt x="1322" y="37"/>
                </a:lnTo>
                <a:lnTo>
                  <a:pt x="1322" y="37"/>
                </a:lnTo>
                <a:lnTo>
                  <a:pt x="1321" y="47"/>
                </a:lnTo>
                <a:lnTo>
                  <a:pt x="1321" y="57"/>
                </a:lnTo>
                <a:lnTo>
                  <a:pt x="1314" y="76"/>
                </a:lnTo>
                <a:lnTo>
                  <a:pt x="1306" y="93"/>
                </a:lnTo>
                <a:lnTo>
                  <a:pt x="1292" y="108"/>
                </a:lnTo>
                <a:lnTo>
                  <a:pt x="1277" y="120"/>
                </a:lnTo>
                <a:lnTo>
                  <a:pt x="1260" y="130"/>
                </a:lnTo>
                <a:lnTo>
                  <a:pt x="1242" y="135"/>
                </a:lnTo>
                <a:lnTo>
                  <a:pt x="1232" y="136"/>
                </a:lnTo>
                <a:lnTo>
                  <a:pt x="1221" y="136"/>
                </a:lnTo>
                <a:lnTo>
                  <a:pt x="478" y="136"/>
                </a:lnTo>
                <a:lnTo>
                  <a:pt x="478" y="136"/>
                </a:lnTo>
                <a:lnTo>
                  <a:pt x="468" y="136"/>
                </a:lnTo>
                <a:lnTo>
                  <a:pt x="458" y="135"/>
                </a:lnTo>
                <a:lnTo>
                  <a:pt x="439" y="130"/>
                </a:lnTo>
                <a:lnTo>
                  <a:pt x="422" y="120"/>
                </a:lnTo>
                <a:lnTo>
                  <a:pt x="407" y="108"/>
                </a:lnTo>
                <a:lnTo>
                  <a:pt x="395" y="93"/>
                </a:lnTo>
                <a:lnTo>
                  <a:pt x="385" y="76"/>
                </a:lnTo>
                <a:lnTo>
                  <a:pt x="380" y="57"/>
                </a:lnTo>
                <a:lnTo>
                  <a:pt x="379" y="47"/>
                </a:lnTo>
                <a:lnTo>
                  <a:pt x="379" y="37"/>
                </a:lnTo>
                <a:lnTo>
                  <a:pt x="379" y="37"/>
                </a:lnTo>
                <a:lnTo>
                  <a:pt x="379" y="37"/>
                </a:lnTo>
                <a:lnTo>
                  <a:pt x="377" y="29"/>
                </a:lnTo>
                <a:lnTo>
                  <a:pt x="375" y="22"/>
                </a:lnTo>
                <a:lnTo>
                  <a:pt x="372" y="15"/>
                </a:lnTo>
                <a:lnTo>
                  <a:pt x="367" y="10"/>
                </a:lnTo>
                <a:lnTo>
                  <a:pt x="362" y="5"/>
                </a:lnTo>
                <a:lnTo>
                  <a:pt x="355" y="2"/>
                </a:lnTo>
                <a:lnTo>
                  <a:pt x="348" y="0"/>
                </a:lnTo>
                <a:lnTo>
                  <a:pt x="342" y="0"/>
                </a:lnTo>
                <a:lnTo>
                  <a:pt x="197" y="0"/>
                </a:lnTo>
                <a:lnTo>
                  <a:pt x="197" y="0"/>
                </a:lnTo>
                <a:lnTo>
                  <a:pt x="177" y="0"/>
                </a:lnTo>
                <a:lnTo>
                  <a:pt x="158" y="4"/>
                </a:lnTo>
                <a:lnTo>
                  <a:pt x="140" y="9"/>
                </a:lnTo>
                <a:lnTo>
                  <a:pt x="121" y="15"/>
                </a:lnTo>
                <a:lnTo>
                  <a:pt x="104" y="24"/>
                </a:lnTo>
                <a:lnTo>
                  <a:pt x="88" y="34"/>
                </a:lnTo>
                <a:lnTo>
                  <a:pt x="73" y="44"/>
                </a:lnTo>
                <a:lnTo>
                  <a:pt x="59" y="57"/>
                </a:lnTo>
                <a:lnTo>
                  <a:pt x="46" y="71"/>
                </a:lnTo>
                <a:lnTo>
                  <a:pt x="34" y="86"/>
                </a:lnTo>
                <a:lnTo>
                  <a:pt x="25" y="103"/>
                </a:lnTo>
                <a:lnTo>
                  <a:pt x="17" y="120"/>
                </a:lnTo>
                <a:lnTo>
                  <a:pt x="10" y="138"/>
                </a:lnTo>
                <a:lnTo>
                  <a:pt x="5" y="157"/>
                </a:lnTo>
                <a:lnTo>
                  <a:pt x="2" y="177"/>
                </a:lnTo>
                <a:lnTo>
                  <a:pt x="0" y="197"/>
                </a:lnTo>
                <a:lnTo>
                  <a:pt x="0" y="3471"/>
                </a:lnTo>
                <a:lnTo>
                  <a:pt x="0" y="3471"/>
                </a:lnTo>
                <a:lnTo>
                  <a:pt x="2" y="3491"/>
                </a:lnTo>
                <a:lnTo>
                  <a:pt x="5" y="3511"/>
                </a:lnTo>
                <a:lnTo>
                  <a:pt x="10" y="3530"/>
                </a:lnTo>
                <a:lnTo>
                  <a:pt x="17" y="3548"/>
                </a:lnTo>
                <a:lnTo>
                  <a:pt x="25" y="3565"/>
                </a:lnTo>
                <a:lnTo>
                  <a:pt x="34" y="3580"/>
                </a:lnTo>
                <a:lnTo>
                  <a:pt x="46" y="3595"/>
                </a:lnTo>
                <a:lnTo>
                  <a:pt x="59" y="3610"/>
                </a:lnTo>
                <a:lnTo>
                  <a:pt x="73" y="3622"/>
                </a:lnTo>
                <a:lnTo>
                  <a:pt x="88" y="3634"/>
                </a:lnTo>
                <a:lnTo>
                  <a:pt x="104" y="3644"/>
                </a:lnTo>
                <a:lnTo>
                  <a:pt x="121" y="3652"/>
                </a:lnTo>
                <a:lnTo>
                  <a:pt x="140" y="3659"/>
                </a:lnTo>
                <a:lnTo>
                  <a:pt x="158" y="3664"/>
                </a:lnTo>
                <a:lnTo>
                  <a:pt x="177" y="3666"/>
                </a:lnTo>
                <a:lnTo>
                  <a:pt x="197" y="3667"/>
                </a:lnTo>
                <a:lnTo>
                  <a:pt x="1502" y="3667"/>
                </a:lnTo>
                <a:lnTo>
                  <a:pt x="1502" y="3667"/>
                </a:lnTo>
                <a:lnTo>
                  <a:pt x="1523" y="3666"/>
                </a:lnTo>
                <a:lnTo>
                  <a:pt x="1541" y="3664"/>
                </a:lnTo>
                <a:lnTo>
                  <a:pt x="1561" y="3659"/>
                </a:lnTo>
                <a:lnTo>
                  <a:pt x="1578" y="3652"/>
                </a:lnTo>
                <a:lnTo>
                  <a:pt x="1597" y="3644"/>
                </a:lnTo>
                <a:lnTo>
                  <a:pt x="1612" y="3634"/>
                </a:lnTo>
                <a:lnTo>
                  <a:pt x="1627" y="3622"/>
                </a:lnTo>
                <a:lnTo>
                  <a:pt x="1642" y="3610"/>
                </a:lnTo>
                <a:lnTo>
                  <a:pt x="1654" y="3595"/>
                </a:lnTo>
                <a:lnTo>
                  <a:pt x="1666" y="3580"/>
                </a:lnTo>
                <a:lnTo>
                  <a:pt x="1676" y="3565"/>
                </a:lnTo>
                <a:lnTo>
                  <a:pt x="1684" y="3548"/>
                </a:lnTo>
                <a:lnTo>
                  <a:pt x="1691" y="3530"/>
                </a:lnTo>
                <a:lnTo>
                  <a:pt x="1694" y="3511"/>
                </a:lnTo>
                <a:lnTo>
                  <a:pt x="1697" y="3491"/>
                </a:lnTo>
                <a:lnTo>
                  <a:pt x="1699" y="3471"/>
                </a:lnTo>
                <a:lnTo>
                  <a:pt x="1699" y="197"/>
                </a:lnTo>
                <a:lnTo>
                  <a:pt x="1699" y="197"/>
                </a:lnTo>
                <a:lnTo>
                  <a:pt x="1697" y="177"/>
                </a:lnTo>
                <a:lnTo>
                  <a:pt x="1694" y="157"/>
                </a:lnTo>
                <a:lnTo>
                  <a:pt x="1691" y="138"/>
                </a:lnTo>
                <a:lnTo>
                  <a:pt x="1684" y="120"/>
                </a:lnTo>
                <a:lnTo>
                  <a:pt x="1676" y="103"/>
                </a:lnTo>
                <a:lnTo>
                  <a:pt x="1666" y="86"/>
                </a:lnTo>
                <a:lnTo>
                  <a:pt x="1654" y="71"/>
                </a:lnTo>
                <a:lnTo>
                  <a:pt x="1642" y="57"/>
                </a:lnTo>
                <a:lnTo>
                  <a:pt x="1627" y="44"/>
                </a:lnTo>
                <a:lnTo>
                  <a:pt x="1612" y="34"/>
                </a:lnTo>
                <a:lnTo>
                  <a:pt x="1597" y="24"/>
                </a:lnTo>
                <a:lnTo>
                  <a:pt x="1578" y="15"/>
                </a:lnTo>
                <a:lnTo>
                  <a:pt x="1561" y="9"/>
                </a:lnTo>
                <a:lnTo>
                  <a:pt x="1541" y="4"/>
                </a:lnTo>
                <a:lnTo>
                  <a:pt x="1523" y="0"/>
                </a:lnTo>
                <a:lnTo>
                  <a:pt x="1502" y="0"/>
                </a:lnTo>
                <a:lnTo>
                  <a:pt x="1502"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84" name="Group 83"/>
          <p:cNvGrpSpPr/>
          <p:nvPr/>
        </p:nvGrpSpPr>
        <p:grpSpPr>
          <a:xfrm>
            <a:off x="8820781" y="6083004"/>
            <a:ext cx="2823530" cy="523220"/>
            <a:chOff x="7113588" y="6083004"/>
            <a:chExt cx="2823530" cy="523220"/>
          </a:xfrm>
        </p:grpSpPr>
        <p:sp>
          <p:nvSpPr>
            <p:cNvPr id="85" name="TextBox 84"/>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86" name="TextBox 85"/>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pic>
        <p:nvPicPr>
          <p:cNvPr id="34" name="图片占位符 33">
            <a:extLst>
              <a:ext uri="{FF2B5EF4-FFF2-40B4-BE49-F238E27FC236}">
                <a16:creationId xmlns:a16="http://schemas.microsoft.com/office/drawing/2014/main" id="{B067B7F1-1312-467A-B1A4-E11092277F8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4391" b="4391"/>
          <a:stretch>
            <a:fillRect/>
          </a:stretch>
        </p:blipFill>
        <p:spPr/>
      </p:pic>
      <p:pic>
        <p:nvPicPr>
          <p:cNvPr id="32" name="图片占位符 31">
            <a:extLst>
              <a:ext uri="{FF2B5EF4-FFF2-40B4-BE49-F238E27FC236}">
                <a16:creationId xmlns:a16="http://schemas.microsoft.com/office/drawing/2014/main" id="{5CC96FF8-C2E5-40A2-8EDA-A0EC6061919B}"/>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15216" r="15216"/>
          <a:stretch>
            <a:fillRect/>
          </a:stretch>
        </p:blipFill>
        <p:spPr/>
      </p:pic>
      <p:pic>
        <p:nvPicPr>
          <p:cNvPr id="36" name="图片占位符 35">
            <a:extLst>
              <a:ext uri="{FF2B5EF4-FFF2-40B4-BE49-F238E27FC236}">
                <a16:creationId xmlns:a16="http://schemas.microsoft.com/office/drawing/2014/main" id="{3BEF3C81-4892-4075-8AF4-1E599EFF3663}"/>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179" r="179"/>
          <a:stretch>
            <a:fillRect/>
          </a:stretch>
        </p:blipFill>
        <p:spPr/>
      </p:pic>
      <p:pic>
        <p:nvPicPr>
          <p:cNvPr id="38" name="图片占位符 37">
            <a:extLst>
              <a:ext uri="{FF2B5EF4-FFF2-40B4-BE49-F238E27FC236}">
                <a16:creationId xmlns:a16="http://schemas.microsoft.com/office/drawing/2014/main" id="{6394360B-5550-4CE7-A90D-067B6D9D13D4}"/>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l="25639" r="25639"/>
          <a:stretch>
            <a:fillRect/>
          </a:stretch>
        </p:blipFill>
        <p:spPr/>
      </p:pic>
      <p:sp>
        <p:nvSpPr>
          <p:cNvPr id="55" name="TextBox 54"/>
          <p:cNvSpPr txBox="1"/>
          <p:nvPr/>
        </p:nvSpPr>
        <p:spPr>
          <a:xfrm>
            <a:off x="8392675" y="3338876"/>
            <a:ext cx="4653838" cy="2308324"/>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Wild,</a:t>
            </a:r>
          </a:p>
          <a:p>
            <a:pPr algn="ctr"/>
            <a:r>
              <a:rPr lang="en-US" sz="7200">
                <a:solidFill>
                  <a:schemeClr val="accent6"/>
                </a:solidFill>
                <a:latin typeface="Reey" panose="00000500000000000000" pitchFamily="50" charset="0"/>
              </a:rPr>
              <a:t>Young, free</a:t>
            </a:r>
            <a:endParaRPr lang="en-US" sz="3600">
              <a:solidFill>
                <a:schemeClr val="accent6"/>
              </a:solidFill>
              <a:latin typeface="Reey" panose="00000500000000000000" pitchFamily="50" charset="0"/>
            </a:endParaRPr>
          </a:p>
        </p:txBody>
      </p:sp>
      <p:sp>
        <p:nvSpPr>
          <p:cNvPr id="30" name="TextBox 29"/>
          <p:cNvSpPr txBox="1"/>
          <p:nvPr/>
        </p:nvSpPr>
        <p:spPr>
          <a:xfrm>
            <a:off x="4065190" y="1905506"/>
            <a:ext cx="3048398" cy="3046988"/>
          </a:xfrm>
          <a:prstGeom prst="rect">
            <a:avLst/>
          </a:prstGeom>
          <a:noFill/>
        </p:spPr>
        <p:txBody>
          <a:bodyPr wrap="square" rtlCol="0">
            <a:spAutoFit/>
          </a:bodyPr>
          <a:lstStyle/>
          <a:p>
            <a:r>
              <a:rPr lang="en-US" sz="4800" b="1">
                <a:solidFill>
                  <a:schemeClr val="bg1"/>
                </a:solidFill>
              </a:rPr>
              <a:t>The journey is never ending</a:t>
            </a:r>
          </a:p>
        </p:txBody>
      </p:sp>
    </p:spTree>
    <p:extLst>
      <p:ext uri="{BB962C8B-B14F-4D97-AF65-F5344CB8AC3E}">
        <p14:creationId xmlns:p14="http://schemas.microsoft.com/office/powerpoint/2010/main" val="152366733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709514" y="606336"/>
            <a:ext cx="6772972" cy="3909614"/>
            <a:chOff x="2738438" y="30163"/>
            <a:chExt cx="11828463" cy="6827838"/>
          </a:xfrm>
        </p:grpSpPr>
        <p:sp>
          <p:nvSpPr>
            <p:cNvPr id="5" name="Freeform 11"/>
            <p:cNvSpPr>
              <a:spLocks/>
            </p:cNvSpPr>
            <p:nvPr/>
          </p:nvSpPr>
          <p:spPr bwMode="auto">
            <a:xfrm>
              <a:off x="3821113" y="30163"/>
              <a:ext cx="9663113" cy="6823075"/>
            </a:xfrm>
            <a:custGeom>
              <a:avLst/>
              <a:gdLst>
                <a:gd name="T0" fmla="*/ 201 w 6087"/>
                <a:gd name="T1" fmla="*/ 4298 h 4298"/>
                <a:gd name="T2" fmla="*/ 181 w 6087"/>
                <a:gd name="T3" fmla="*/ 4298 h 4298"/>
                <a:gd name="T4" fmla="*/ 141 w 6087"/>
                <a:gd name="T5" fmla="*/ 4289 h 4298"/>
                <a:gd name="T6" fmla="*/ 106 w 6087"/>
                <a:gd name="T7" fmla="*/ 4274 h 4298"/>
                <a:gd name="T8" fmla="*/ 74 w 6087"/>
                <a:gd name="T9" fmla="*/ 4252 h 4298"/>
                <a:gd name="T10" fmla="*/ 47 w 6087"/>
                <a:gd name="T11" fmla="*/ 4225 h 4298"/>
                <a:gd name="T12" fmla="*/ 25 w 6087"/>
                <a:gd name="T13" fmla="*/ 4193 h 4298"/>
                <a:gd name="T14" fmla="*/ 10 w 6087"/>
                <a:gd name="T15" fmla="*/ 4158 h 4298"/>
                <a:gd name="T16" fmla="*/ 1 w 6087"/>
                <a:gd name="T17" fmla="*/ 4118 h 4298"/>
                <a:gd name="T18" fmla="*/ 0 w 6087"/>
                <a:gd name="T19" fmla="*/ 201 h 4298"/>
                <a:gd name="T20" fmla="*/ 1 w 6087"/>
                <a:gd name="T21" fmla="*/ 181 h 4298"/>
                <a:gd name="T22" fmla="*/ 10 w 6087"/>
                <a:gd name="T23" fmla="*/ 141 h 4298"/>
                <a:gd name="T24" fmla="*/ 25 w 6087"/>
                <a:gd name="T25" fmla="*/ 105 h 4298"/>
                <a:gd name="T26" fmla="*/ 47 w 6087"/>
                <a:gd name="T27" fmla="*/ 74 h 4298"/>
                <a:gd name="T28" fmla="*/ 74 w 6087"/>
                <a:gd name="T29" fmla="*/ 47 h 4298"/>
                <a:gd name="T30" fmla="*/ 106 w 6087"/>
                <a:gd name="T31" fmla="*/ 25 h 4298"/>
                <a:gd name="T32" fmla="*/ 141 w 6087"/>
                <a:gd name="T33" fmla="*/ 10 h 4298"/>
                <a:gd name="T34" fmla="*/ 181 w 6087"/>
                <a:gd name="T35" fmla="*/ 1 h 4298"/>
                <a:gd name="T36" fmla="*/ 5887 w 6087"/>
                <a:gd name="T37" fmla="*/ 0 h 4298"/>
                <a:gd name="T38" fmla="*/ 5907 w 6087"/>
                <a:gd name="T39" fmla="*/ 1 h 4298"/>
                <a:gd name="T40" fmla="*/ 5946 w 6087"/>
                <a:gd name="T41" fmla="*/ 10 h 4298"/>
                <a:gd name="T42" fmla="*/ 5983 w 6087"/>
                <a:gd name="T43" fmla="*/ 25 h 4298"/>
                <a:gd name="T44" fmla="*/ 6015 w 6087"/>
                <a:gd name="T45" fmla="*/ 47 h 4298"/>
                <a:gd name="T46" fmla="*/ 6042 w 6087"/>
                <a:gd name="T47" fmla="*/ 74 h 4298"/>
                <a:gd name="T48" fmla="*/ 6064 w 6087"/>
                <a:gd name="T49" fmla="*/ 105 h 4298"/>
                <a:gd name="T50" fmla="*/ 6079 w 6087"/>
                <a:gd name="T51" fmla="*/ 141 h 4298"/>
                <a:gd name="T52" fmla="*/ 6087 w 6087"/>
                <a:gd name="T53" fmla="*/ 181 h 4298"/>
                <a:gd name="T54" fmla="*/ 6087 w 6087"/>
                <a:gd name="T55" fmla="*/ 4097 h 4298"/>
                <a:gd name="T56" fmla="*/ 6087 w 6087"/>
                <a:gd name="T57" fmla="*/ 4118 h 4298"/>
                <a:gd name="T58" fmla="*/ 6079 w 6087"/>
                <a:gd name="T59" fmla="*/ 4158 h 4298"/>
                <a:gd name="T60" fmla="*/ 6064 w 6087"/>
                <a:gd name="T61" fmla="*/ 4193 h 4298"/>
                <a:gd name="T62" fmla="*/ 6042 w 6087"/>
                <a:gd name="T63" fmla="*/ 4225 h 4298"/>
                <a:gd name="T64" fmla="*/ 6015 w 6087"/>
                <a:gd name="T65" fmla="*/ 4252 h 4298"/>
                <a:gd name="T66" fmla="*/ 5983 w 6087"/>
                <a:gd name="T67" fmla="*/ 4274 h 4298"/>
                <a:gd name="T68" fmla="*/ 5946 w 6087"/>
                <a:gd name="T69" fmla="*/ 4289 h 4298"/>
                <a:gd name="T70" fmla="*/ 5907 w 6087"/>
                <a:gd name="T71" fmla="*/ 4298 h 4298"/>
                <a:gd name="T72" fmla="*/ 5887 w 6087"/>
                <a:gd name="T73" fmla="*/ 4298 h 4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87" h="4298">
                  <a:moveTo>
                    <a:pt x="5887" y="4298"/>
                  </a:moveTo>
                  <a:lnTo>
                    <a:pt x="201" y="4298"/>
                  </a:lnTo>
                  <a:lnTo>
                    <a:pt x="201" y="4298"/>
                  </a:lnTo>
                  <a:lnTo>
                    <a:pt x="181" y="4298"/>
                  </a:lnTo>
                  <a:lnTo>
                    <a:pt x="161" y="4294"/>
                  </a:lnTo>
                  <a:lnTo>
                    <a:pt x="141" y="4289"/>
                  </a:lnTo>
                  <a:lnTo>
                    <a:pt x="122" y="4282"/>
                  </a:lnTo>
                  <a:lnTo>
                    <a:pt x="106" y="4274"/>
                  </a:lnTo>
                  <a:lnTo>
                    <a:pt x="89" y="4264"/>
                  </a:lnTo>
                  <a:lnTo>
                    <a:pt x="74" y="4252"/>
                  </a:lnTo>
                  <a:lnTo>
                    <a:pt x="58" y="4239"/>
                  </a:lnTo>
                  <a:lnTo>
                    <a:pt x="47" y="4225"/>
                  </a:lnTo>
                  <a:lnTo>
                    <a:pt x="35" y="4210"/>
                  </a:lnTo>
                  <a:lnTo>
                    <a:pt x="25" y="4193"/>
                  </a:lnTo>
                  <a:lnTo>
                    <a:pt x="16" y="4177"/>
                  </a:lnTo>
                  <a:lnTo>
                    <a:pt x="10" y="4158"/>
                  </a:lnTo>
                  <a:lnTo>
                    <a:pt x="5" y="4138"/>
                  </a:lnTo>
                  <a:lnTo>
                    <a:pt x="1" y="4118"/>
                  </a:lnTo>
                  <a:lnTo>
                    <a:pt x="0" y="4097"/>
                  </a:lnTo>
                  <a:lnTo>
                    <a:pt x="0" y="201"/>
                  </a:lnTo>
                  <a:lnTo>
                    <a:pt x="0" y="201"/>
                  </a:lnTo>
                  <a:lnTo>
                    <a:pt x="1" y="181"/>
                  </a:lnTo>
                  <a:lnTo>
                    <a:pt x="5" y="161"/>
                  </a:lnTo>
                  <a:lnTo>
                    <a:pt x="10" y="141"/>
                  </a:lnTo>
                  <a:lnTo>
                    <a:pt x="16" y="122"/>
                  </a:lnTo>
                  <a:lnTo>
                    <a:pt x="25" y="105"/>
                  </a:lnTo>
                  <a:lnTo>
                    <a:pt x="35" y="89"/>
                  </a:lnTo>
                  <a:lnTo>
                    <a:pt x="47" y="74"/>
                  </a:lnTo>
                  <a:lnTo>
                    <a:pt x="58" y="58"/>
                  </a:lnTo>
                  <a:lnTo>
                    <a:pt x="74" y="47"/>
                  </a:lnTo>
                  <a:lnTo>
                    <a:pt x="89" y="35"/>
                  </a:lnTo>
                  <a:lnTo>
                    <a:pt x="106" y="25"/>
                  </a:lnTo>
                  <a:lnTo>
                    <a:pt x="122" y="16"/>
                  </a:lnTo>
                  <a:lnTo>
                    <a:pt x="141" y="10"/>
                  </a:lnTo>
                  <a:lnTo>
                    <a:pt x="161" y="5"/>
                  </a:lnTo>
                  <a:lnTo>
                    <a:pt x="181" y="1"/>
                  </a:lnTo>
                  <a:lnTo>
                    <a:pt x="201" y="0"/>
                  </a:lnTo>
                  <a:lnTo>
                    <a:pt x="5887" y="0"/>
                  </a:lnTo>
                  <a:lnTo>
                    <a:pt x="5887" y="0"/>
                  </a:lnTo>
                  <a:lnTo>
                    <a:pt x="5907" y="1"/>
                  </a:lnTo>
                  <a:lnTo>
                    <a:pt x="5927" y="5"/>
                  </a:lnTo>
                  <a:lnTo>
                    <a:pt x="5946" y="10"/>
                  </a:lnTo>
                  <a:lnTo>
                    <a:pt x="5964" y="16"/>
                  </a:lnTo>
                  <a:lnTo>
                    <a:pt x="5983" y="25"/>
                  </a:lnTo>
                  <a:lnTo>
                    <a:pt x="6000" y="35"/>
                  </a:lnTo>
                  <a:lnTo>
                    <a:pt x="6015" y="47"/>
                  </a:lnTo>
                  <a:lnTo>
                    <a:pt x="6028" y="58"/>
                  </a:lnTo>
                  <a:lnTo>
                    <a:pt x="6042" y="74"/>
                  </a:lnTo>
                  <a:lnTo>
                    <a:pt x="6054" y="89"/>
                  </a:lnTo>
                  <a:lnTo>
                    <a:pt x="6064" y="105"/>
                  </a:lnTo>
                  <a:lnTo>
                    <a:pt x="6072" y="122"/>
                  </a:lnTo>
                  <a:lnTo>
                    <a:pt x="6079" y="141"/>
                  </a:lnTo>
                  <a:lnTo>
                    <a:pt x="6084" y="161"/>
                  </a:lnTo>
                  <a:lnTo>
                    <a:pt x="6087" y="181"/>
                  </a:lnTo>
                  <a:lnTo>
                    <a:pt x="6087" y="201"/>
                  </a:lnTo>
                  <a:lnTo>
                    <a:pt x="6087" y="4097"/>
                  </a:lnTo>
                  <a:lnTo>
                    <a:pt x="6087" y="4097"/>
                  </a:lnTo>
                  <a:lnTo>
                    <a:pt x="6087" y="4118"/>
                  </a:lnTo>
                  <a:lnTo>
                    <a:pt x="6084" y="4138"/>
                  </a:lnTo>
                  <a:lnTo>
                    <a:pt x="6079" y="4158"/>
                  </a:lnTo>
                  <a:lnTo>
                    <a:pt x="6072" y="4177"/>
                  </a:lnTo>
                  <a:lnTo>
                    <a:pt x="6064" y="4193"/>
                  </a:lnTo>
                  <a:lnTo>
                    <a:pt x="6054" y="4210"/>
                  </a:lnTo>
                  <a:lnTo>
                    <a:pt x="6042" y="4225"/>
                  </a:lnTo>
                  <a:lnTo>
                    <a:pt x="6028" y="4239"/>
                  </a:lnTo>
                  <a:lnTo>
                    <a:pt x="6015" y="4252"/>
                  </a:lnTo>
                  <a:lnTo>
                    <a:pt x="6000" y="4264"/>
                  </a:lnTo>
                  <a:lnTo>
                    <a:pt x="5983" y="4274"/>
                  </a:lnTo>
                  <a:lnTo>
                    <a:pt x="5964" y="4282"/>
                  </a:lnTo>
                  <a:lnTo>
                    <a:pt x="5946" y="4289"/>
                  </a:lnTo>
                  <a:lnTo>
                    <a:pt x="5927" y="4294"/>
                  </a:lnTo>
                  <a:lnTo>
                    <a:pt x="5907" y="4298"/>
                  </a:lnTo>
                  <a:lnTo>
                    <a:pt x="5887" y="4298"/>
                  </a:lnTo>
                  <a:lnTo>
                    <a:pt x="5887" y="4298"/>
                  </a:lnTo>
                  <a:close/>
                </a:path>
              </a:pathLst>
            </a:custGeom>
            <a:gradFill flip="none" rotWithShape="1">
              <a:gsLst>
                <a:gs pos="0">
                  <a:srgbClr val="B0B2B4"/>
                </a:gs>
                <a:gs pos="100000">
                  <a:srgbClr val="DFE0E1"/>
                </a:gs>
              </a:gsLst>
              <a:lin ang="0" scaled="1"/>
              <a:tileRect/>
            </a:gradFill>
            <a:ln>
              <a:noFill/>
            </a:ln>
            <a:effectLst>
              <a:innerShdw blurRad="63500">
                <a:prstClr val="black">
                  <a:alpha val="4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2"/>
            <p:cNvSpPr>
              <a:spLocks/>
            </p:cNvSpPr>
            <p:nvPr/>
          </p:nvSpPr>
          <p:spPr bwMode="auto">
            <a:xfrm>
              <a:off x="3865563" y="74613"/>
              <a:ext cx="9574213" cy="6735763"/>
            </a:xfrm>
            <a:custGeom>
              <a:avLst/>
              <a:gdLst>
                <a:gd name="T0" fmla="*/ 173 w 6031"/>
                <a:gd name="T1" fmla="*/ 0 h 4243"/>
                <a:gd name="T2" fmla="*/ 155 w 6031"/>
                <a:gd name="T3" fmla="*/ 2 h 4243"/>
                <a:gd name="T4" fmla="*/ 121 w 6031"/>
                <a:gd name="T5" fmla="*/ 9 h 4243"/>
                <a:gd name="T6" fmla="*/ 91 w 6031"/>
                <a:gd name="T7" fmla="*/ 22 h 4243"/>
                <a:gd name="T8" fmla="*/ 64 w 6031"/>
                <a:gd name="T9" fmla="*/ 40 h 4243"/>
                <a:gd name="T10" fmla="*/ 41 w 6031"/>
                <a:gd name="T11" fmla="*/ 64 h 4243"/>
                <a:gd name="T12" fmla="*/ 22 w 6031"/>
                <a:gd name="T13" fmla="*/ 91 h 4243"/>
                <a:gd name="T14" fmla="*/ 9 w 6031"/>
                <a:gd name="T15" fmla="*/ 121 h 4243"/>
                <a:gd name="T16" fmla="*/ 2 w 6031"/>
                <a:gd name="T17" fmla="*/ 157 h 4243"/>
                <a:gd name="T18" fmla="*/ 0 w 6031"/>
                <a:gd name="T19" fmla="*/ 4069 h 4243"/>
                <a:gd name="T20" fmla="*/ 2 w 6031"/>
                <a:gd name="T21" fmla="*/ 4086 h 4243"/>
                <a:gd name="T22" fmla="*/ 9 w 6031"/>
                <a:gd name="T23" fmla="*/ 4120 h 4243"/>
                <a:gd name="T24" fmla="*/ 22 w 6031"/>
                <a:gd name="T25" fmla="*/ 4152 h 4243"/>
                <a:gd name="T26" fmla="*/ 41 w 6031"/>
                <a:gd name="T27" fmla="*/ 4179 h 4243"/>
                <a:gd name="T28" fmla="*/ 64 w 6031"/>
                <a:gd name="T29" fmla="*/ 4202 h 4243"/>
                <a:gd name="T30" fmla="*/ 91 w 6031"/>
                <a:gd name="T31" fmla="*/ 4221 h 4243"/>
                <a:gd name="T32" fmla="*/ 121 w 6031"/>
                <a:gd name="T33" fmla="*/ 4234 h 4243"/>
                <a:gd name="T34" fmla="*/ 155 w 6031"/>
                <a:gd name="T35" fmla="*/ 4241 h 4243"/>
                <a:gd name="T36" fmla="*/ 5859 w 6031"/>
                <a:gd name="T37" fmla="*/ 4243 h 4243"/>
                <a:gd name="T38" fmla="*/ 5876 w 6031"/>
                <a:gd name="T39" fmla="*/ 4241 h 4243"/>
                <a:gd name="T40" fmla="*/ 5910 w 6031"/>
                <a:gd name="T41" fmla="*/ 4234 h 4243"/>
                <a:gd name="T42" fmla="*/ 5941 w 6031"/>
                <a:gd name="T43" fmla="*/ 4221 h 4243"/>
                <a:gd name="T44" fmla="*/ 5968 w 6031"/>
                <a:gd name="T45" fmla="*/ 4202 h 4243"/>
                <a:gd name="T46" fmla="*/ 5992 w 6031"/>
                <a:gd name="T47" fmla="*/ 4179 h 4243"/>
                <a:gd name="T48" fmla="*/ 6010 w 6031"/>
                <a:gd name="T49" fmla="*/ 4152 h 4243"/>
                <a:gd name="T50" fmla="*/ 6024 w 6031"/>
                <a:gd name="T51" fmla="*/ 4120 h 4243"/>
                <a:gd name="T52" fmla="*/ 6031 w 6031"/>
                <a:gd name="T53" fmla="*/ 4086 h 4243"/>
                <a:gd name="T54" fmla="*/ 6031 w 6031"/>
                <a:gd name="T55" fmla="*/ 173 h 4243"/>
                <a:gd name="T56" fmla="*/ 6031 w 6031"/>
                <a:gd name="T57" fmla="*/ 157 h 4243"/>
                <a:gd name="T58" fmla="*/ 6024 w 6031"/>
                <a:gd name="T59" fmla="*/ 121 h 4243"/>
                <a:gd name="T60" fmla="*/ 6010 w 6031"/>
                <a:gd name="T61" fmla="*/ 91 h 4243"/>
                <a:gd name="T62" fmla="*/ 5992 w 6031"/>
                <a:gd name="T63" fmla="*/ 64 h 4243"/>
                <a:gd name="T64" fmla="*/ 5968 w 6031"/>
                <a:gd name="T65" fmla="*/ 40 h 4243"/>
                <a:gd name="T66" fmla="*/ 5941 w 6031"/>
                <a:gd name="T67" fmla="*/ 22 h 4243"/>
                <a:gd name="T68" fmla="*/ 5910 w 6031"/>
                <a:gd name="T69" fmla="*/ 9 h 4243"/>
                <a:gd name="T70" fmla="*/ 5876 w 6031"/>
                <a:gd name="T71" fmla="*/ 2 h 4243"/>
                <a:gd name="T72" fmla="*/ 5859 w 6031"/>
                <a:gd name="T73" fmla="*/ 0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31" h="4243">
                  <a:moveTo>
                    <a:pt x="5859" y="0"/>
                  </a:moveTo>
                  <a:lnTo>
                    <a:pt x="173" y="0"/>
                  </a:lnTo>
                  <a:lnTo>
                    <a:pt x="173" y="0"/>
                  </a:lnTo>
                  <a:lnTo>
                    <a:pt x="155" y="2"/>
                  </a:lnTo>
                  <a:lnTo>
                    <a:pt x="138" y="3"/>
                  </a:lnTo>
                  <a:lnTo>
                    <a:pt x="121" y="9"/>
                  </a:lnTo>
                  <a:lnTo>
                    <a:pt x="106" y="14"/>
                  </a:lnTo>
                  <a:lnTo>
                    <a:pt x="91" y="22"/>
                  </a:lnTo>
                  <a:lnTo>
                    <a:pt x="78" y="30"/>
                  </a:lnTo>
                  <a:lnTo>
                    <a:pt x="64" y="40"/>
                  </a:lnTo>
                  <a:lnTo>
                    <a:pt x="51" y="51"/>
                  </a:lnTo>
                  <a:lnTo>
                    <a:pt x="41" y="64"/>
                  </a:lnTo>
                  <a:lnTo>
                    <a:pt x="30" y="77"/>
                  </a:lnTo>
                  <a:lnTo>
                    <a:pt x="22" y="91"/>
                  </a:lnTo>
                  <a:lnTo>
                    <a:pt x="14" y="106"/>
                  </a:lnTo>
                  <a:lnTo>
                    <a:pt x="9" y="121"/>
                  </a:lnTo>
                  <a:lnTo>
                    <a:pt x="3" y="138"/>
                  </a:lnTo>
                  <a:lnTo>
                    <a:pt x="2" y="157"/>
                  </a:lnTo>
                  <a:lnTo>
                    <a:pt x="0" y="173"/>
                  </a:lnTo>
                  <a:lnTo>
                    <a:pt x="0" y="4069"/>
                  </a:lnTo>
                  <a:lnTo>
                    <a:pt x="0" y="4069"/>
                  </a:lnTo>
                  <a:lnTo>
                    <a:pt x="2" y="4086"/>
                  </a:lnTo>
                  <a:lnTo>
                    <a:pt x="3" y="4105"/>
                  </a:lnTo>
                  <a:lnTo>
                    <a:pt x="9" y="4120"/>
                  </a:lnTo>
                  <a:lnTo>
                    <a:pt x="14" y="4137"/>
                  </a:lnTo>
                  <a:lnTo>
                    <a:pt x="22" y="4152"/>
                  </a:lnTo>
                  <a:lnTo>
                    <a:pt x="30" y="4165"/>
                  </a:lnTo>
                  <a:lnTo>
                    <a:pt x="41" y="4179"/>
                  </a:lnTo>
                  <a:lnTo>
                    <a:pt x="51" y="4192"/>
                  </a:lnTo>
                  <a:lnTo>
                    <a:pt x="64" y="4202"/>
                  </a:lnTo>
                  <a:lnTo>
                    <a:pt x="78" y="4212"/>
                  </a:lnTo>
                  <a:lnTo>
                    <a:pt x="91" y="4221"/>
                  </a:lnTo>
                  <a:lnTo>
                    <a:pt x="106" y="4229"/>
                  </a:lnTo>
                  <a:lnTo>
                    <a:pt x="121" y="4234"/>
                  </a:lnTo>
                  <a:lnTo>
                    <a:pt x="138" y="4239"/>
                  </a:lnTo>
                  <a:lnTo>
                    <a:pt x="155" y="4241"/>
                  </a:lnTo>
                  <a:lnTo>
                    <a:pt x="173" y="4243"/>
                  </a:lnTo>
                  <a:lnTo>
                    <a:pt x="5859" y="4243"/>
                  </a:lnTo>
                  <a:lnTo>
                    <a:pt x="5859" y="4243"/>
                  </a:lnTo>
                  <a:lnTo>
                    <a:pt x="5876" y="4241"/>
                  </a:lnTo>
                  <a:lnTo>
                    <a:pt x="5893" y="4239"/>
                  </a:lnTo>
                  <a:lnTo>
                    <a:pt x="5910" y="4234"/>
                  </a:lnTo>
                  <a:lnTo>
                    <a:pt x="5926" y="4229"/>
                  </a:lnTo>
                  <a:lnTo>
                    <a:pt x="5941" y="4221"/>
                  </a:lnTo>
                  <a:lnTo>
                    <a:pt x="5955" y="4212"/>
                  </a:lnTo>
                  <a:lnTo>
                    <a:pt x="5968" y="4202"/>
                  </a:lnTo>
                  <a:lnTo>
                    <a:pt x="5980" y="4192"/>
                  </a:lnTo>
                  <a:lnTo>
                    <a:pt x="5992" y="4179"/>
                  </a:lnTo>
                  <a:lnTo>
                    <a:pt x="6002" y="4165"/>
                  </a:lnTo>
                  <a:lnTo>
                    <a:pt x="6010" y="4152"/>
                  </a:lnTo>
                  <a:lnTo>
                    <a:pt x="6017" y="4137"/>
                  </a:lnTo>
                  <a:lnTo>
                    <a:pt x="6024" y="4120"/>
                  </a:lnTo>
                  <a:lnTo>
                    <a:pt x="6027" y="4105"/>
                  </a:lnTo>
                  <a:lnTo>
                    <a:pt x="6031" y="4086"/>
                  </a:lnTo>
                  <a:lnTo>
                    <a:pt x="6031" y="4069"/>
                  </a:lnTo>
                  <a:lnTo>
                    <a:pt x="6031" y="173"/>
                  </a:lnTo>
                  <a:lnTo>
                    <a:pt x="6031" y="173"/>
                  </a:lnTo>
                  <a:lnTo>
                    <a:pt x="6031" y="157"/>
                  </a:lnTo>
                  <a:lnTo>
                    <a:pt x="6027" y="138"/>
                  </a:lnTo>
                  <a:lnTo>
                    <a:pt x="6024" y="121"/>
                  </a:lnTo>
                  <a:lnTo>
                    <a:pt x="6017" y="106"/>
                  </a:lnTo>
                  <a:lnTo>
                    <a:pt x="6010" y="91"/>
                  </a:lnTo>
                  <a:lnTo>
                    <a:pt x="6002" y="77"/>
                  </a:lnTo>
                  <a:lnTo>
                    <a:pt x="5992" y="64"/>
                  </a:lnTo>
                  <a:lnTo>
                    <a:pt x="5980" y="51"/>
                  </a:lnTo>
                  <a:lnTo>
                    <a:pt x="5968" y="40"/>
                  </a:lnTo>
                  <a:lnTo>
                    <a:pt x="5955" y="30"/>
                  </a:lnTo>
                  <a:lnTo>
                    <a:pt x="5941" y="22"/>
                  </a:lnTo>
                  <a:lnTo>
                    <a:pt x="5926" y="14"/>
                  </a:lnTo>
                  <a:lnTo>
                    <a:pt x="5910" y="9"/>
                  </a:lnTo>
                  <a:lnTo>
                    <a:pt x="5893" y="3"/>
                  </a:lnTo>
                  <a:lnTo>
                    <a:pt x="5876" y="2"/>
                  </a:lnTo>
                  <a:lnTo>
                    <a:pt x="5859" y="0"/>
                  </a:lnTo>
                  <a:lnTo>
                    <a:pt x="5859" y="0"/>
                  </a:lnTo>
                  <a:close/>
                </a:path>
              </a:pathLst>
            </a:custGeom>
            <a:solidFill>
              <a:srgbClr val="000000"/>
            </a:solidFill>
            <a:ln>
              <a:noFill/>
            </a:ln>
            <a:effectLst>
              <a:outerShdw blurRad="25400" algn="ctr" rotWithShape="0">
                <a:prstClr val="black">
                  <a:alpha val="61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3"/>
            <p:cNvSpPr>
              <a:spLocks/>
            </p:cNvSpPr>
            <p:nvPr/>
          </p:nvSpPr>
          <p:spPr bwMode="auto">
            <a:xfrm>
              <a:off x="3892550" y="6342063"/>
              <a:ext cx="9520238" cy="441325"/>
            </a:xfrm>
            <a:custGeom>
              <a:avLst/>
              <a:gdLst>
                <a:gd name="T0" fmla="*/ 156 w 5997"/>
                <a:gd name="T1" fmla="*/ 278 h 278"/>
                <a:gd name="T2" fmla="*/ 5842 w 5997"/>
                <a:gd name="T3" fmla="*/ 278 h 278"/>
                <a:gd name="T4" fmla="*/ 5842 w 5997"/>
                <a:gd name="T5" fmla="*/ 278 h 278"/>
                <a:gd name="T6" fmla="*/ 5857 w 5997"/>
                <a:gd name="T7" fmla="*/ 276 h 278"/>
                <a:gd name="T8" fmla="*/ 5872 w 5997"/>
                <a:gd name="T9" fmla="*/ 275 h 278"/>
                <a:gd name="T10" fmla="*/ 5887 w 5997"/>
                <a:gd name="T11" fmla="*/ 269 h 278"/>
                <a:gd name="T12" fmla="*/ 5903 w 5997"/>
                <a:gd name="T13" fmla="*/ 264 h 278"/>
                <a:gd name="T14" fmla="*/ 5916 w 5997"/>
                <a:gd name="T15" fmla="*/ 258 h 278"/>
                <a:gd name="T16" fmla="*/ 5928 w 5997"/>
                <a:gd name="T17" fmla="*/ 251 h 278"/>
                <a:gd name="T18" fmla="*/ 5941 w 5997"/>
                <a:gd name="T19" fmla="*/ 241 h 278"/>
                <a:gd name="T20" fmla="*/ 5951 w 5997"/>
                <a:gd name="T21" fmla="*/ 231 h 278"/>
                <a:gd name="T22" fmla="*/ 5962 w 5997"/>
                <a:gd name="T23" fmla="*/ 221 h 278"/>
                <a:gd name="T24" fmla="*/ 5970 w 5997"/>
                <a:gd name="T25" fmla="*/ 209 h 278"/>
                <a:gd name="T26" fmla="*/ 5978 w 5997"/>
                <a:gd name="T27" fmla="*/ 195 h 278"/>
                <a:gd name="T28" fmla="*/ 5985 w 5997"/>
                <a:gd name="T29" fmla="*/ 182 h 278"/>
                <a:gd name="T30" fmla="*/ 5990 w 5997"/>
                <a:gd name="T31" fmla="*/ 167 h 278"/>
                <a:gd name="T32" fmla="*/ 5993 w 5997"/>
                <a:gd name="T33" fmla="*/ 153 h 278"/>
                <a:gd name="T34" fmla="*/ 5997 w 5997"/>
                <a:gd name="T35" fmla="*/ 137 h 278"/>
                <a:gd name="T36" fmla="*/ 5997 w 5997"/>
                <a:gd name="T37" fmla="*/ 121 h 278"/>
                <a:gd name="T38" fmla="*/ 5997 w 5997"/>
                <a:gd name="T39" fmla="*/ 0 h 278"/>
                <a:gd name="T40" fmla="*/ 0 w 5997"/>
                <a:gd name="T41" fmla="*/ 0 h 278"/>
                <a:gd name="T42" fmla="*/ 0 w 5997"/>
                <a:gd name="T43" fmla="*/ 121 h 278"/>
                <a:gd name="T44" fmla="*/ 0 w 5997"/>
                <a:gd name="T45" fmla="*/ 121 h 278"/>
                <a:gd name="T46" fmla="*/ 2 w 5997"/>
                <a:gd name="T47" fmla="*/ 137 h 278"/>
                <a:gd name="T48" fmla="*/ 3 w 5997"/>
                <a:gd name="T49" fmla="*/ 153 h 278"/>
                <a:gd name="T50" fmla="*/ 8 w 5997"/>
                <a:gd name="T51" fmla="*/ 167 h 278"/>
                <a:gd name="T52" fmla="*/ 13 w 5997"/>
                <a:gd name="T53" fmla="*/ 182 h 278"/>
                <a:gd name="T54" fmla="*/ 20 w 5997"/>
                <a:gd name="T55" fmla="*/ 195 h 278"/>
                <a:gd name="T56" fmla="*/ 27 w 5997"/>
                <a:gd name="T57" fmla="*/ 209 h 278"/>
                <a:gd name="T58" fmla="*/ 37 w 5997"/>
                <a:gd name="T59" fmla="*/ 221 h 278"/>
                <a:gd name="T60" fmla="*/ 47 w 5997"/>
                <a:gd name="T61" fmla="*/ 231 h 278"/>
                <a:gd name="T62" fmla="*/ 57 w 5997"/>
                <a:gd name="T63" fmla="*/ 241 h 278"/>
                <a:gd name="T64" fmla="*/ 69 w 5997"/>
                <a:gd name="T65" fmla="*/ 251 h 278"/>
                <a:gd name="T66" fmla="*/ 82 w 5997"/>
                <a:gd name="T67" fmla="*/ 258 h 278"/>
                <a:gd name="T68" fmla="*/ 96 w 5997"/>
                <a:gd name="T69" fmla="*/ 264 h 278"/>
                <a:gd name="T70" fmla="*/ 109 w 5997"/>
                <a:gd name="T71" fmla="*/ 269 h 278"/>
                <a:gd name="T72" fmla="*/ 124 w 5997"/>
                <a:gd name="T73" fmla="*/ 275 h 278"/>
                <a:gd name="T74" fmla="*/ 141 w 5997"/>
                <a:gd name="T75" fmla="*/ 276 h 278"/>
                <a:gd name="T76" fmla="*/ 156 w 5997"/>
                <a:gd name="T77" fmla="*/ 278 h 278"/>
                <a:gd name="T78" fmla="*/ 156 w 5997"/>
                <a:gd name="T7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7" h="278">
                  <a:moveTo>
                    <a:pt x="156" y="278"/>
                  </a:moveTo>
                  <a:lnTo>
                    <a:pt x="5842" y="278"/>
                  </a:lnTo>
                  <a:lnTo>
                    <a:pt x="5842" y="278"/>
                  </a:lnTo>
                  <a:lnTo>
                    <a:pt x="5857" y="276"/>
                  </a:lnTo>
                  <a:lnTo>
                    <a:pt x="5872" y="275"/>
                  </a:lnTo>
                  <a:lnTo>
                    <a:pt x="5887" y="269"/>
                  </a:lnTo>
                  <a:lnTo>
                    <a:pt x="5903" y="264"/>
                  </a:lnTo>
                  <a:lnTo>
                    <a:pt x="5916" y="258"/>
                  </a:lnTo>
                  <a:lnTo>
                    <a:pt x="5928" y="251"/>
                  </a:lnTo>
                  <a:lnTo>
                    <a:pt x="5941" y="241"/>
                  </a:lnTo>
                  <a:lnTo>
                    <a:pt x="5951" y="231"/>
                  </a:lnTo>
                  <a:lnTo>
                    <a:pt x="5962" y="221"/>
                  </a:lnTo>
                  <a:lnTo>
                    <a:pt x="5970" y="209"/>
                  </a:lnTo>
                  <a:lnTo>
                    <a:pt x="5978" y="195"/>
                  </a:lnTo>
                  <a:lnTo>
                    <a:pt x="5985" y="182"/>
                  </a:lnTo>
                  <a:lnTo>
                    <a:pt x="5990" y="167"/>
                  </a:lnTo>
                  <a:lnTo>
                    <a:pt x="5993" y="153"/>
                  </a:lnTo>
                  <a:lnTo>
                    <a:pt x="5997" y="137"/>
                  </a:lnTo>
                  <a:lnTo>
                    <a:pt x="5997" y="121"/>
                  </a:lnTo>
                  <a:lnTo>
                    <a:pt x="5997" y="0"/>
                  </a:lnTo>
                  <a:lnTo>
                    <a:pt x="0" y="0"/>
                  </a:lnTo>
                  <a:lnTo>
                    <a:pt x="0" y="121"/>
                  </a:lnTo>
                  <a:lnTo>
                    <a:pt x="0" y="121"/>
                  </a:lnTo>
                  <a:lnTo>
                    <a:pt x="2" y="137"/>
                  </a:lnTo>
                  <a:lnTo>
                    <a:pt x="3" y="153"/>
                  </a:lnTo>
                  <a:lnTo>
                    <a:pt x="8" y="167"/>
                  </a:lnTo>
                  <a:lnTo>
                    <a:pt x="13" y="182"/>
                  </a:lnTo>
                  <a:lnTo>
                    <a:pt x="20" y="195"/>
                  </a:lnTo>
                  <a:lnTo>
                    <a:pt x="27" y="209"/>
                  </a:lnTo>
                  <a:lnTo>
                    <a:pt x="37" y="221"/>
                  </a:lnTo>
                  <a:lnTo>
                    <a:pt x="47" y="231"/>
                  </a:lnTo>
                  <a:lnTo>
                    <a:pt x="57" y="241"/>
                  </a:lnTo>
                  <a:lnTo>
                    <a:pt x="69" y="251"/>
                  </a:lnTo>
                  <a:lnTo>
                    <a:pt x="82" y="258"/>
                  </a:lnTo>
                  <a:lnTo>
                    <a:pt x="96" y="264"/>
                  </a:lnTo>
                  <a:lnTo>
                    <a:pt x="109" y="269"/>
                  </a:lnTo>
                  <a:lnTo>
                    <a:pt x="124" y="275"/>
                  </a:lnTo>
                  <a:lnTo>
                    <a:pt x="141" y="276"/>
                  </a:lnTo>
                  <a:lnTo>
                    <a:pt x="156" y="278"/>
                  </a:lnTo>
                  <a:lnTo>
                    <a:pt x="156" y="278"/>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14"/>
            <p:cNvSpPr>
              <a:spLocks noChangeArrowheads="1"/>
            </p:cNvSpPr>
            <p:nvPr/>
          </p:nvSpPr>
          <p:spPr bwMode="auto">
            <a:xfrm>
              <a:off x="4205288" y="533400"/>
              <a:ext cx="8897938" cy="5565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5"/>
            <p:cNvSpPr>
              <a:spLocks/>
            </p:cNvSpPr>
            <p:nvPr/>
          </p:nvSpPr>
          <p:spPr bwMode="auto">
            <a:xfrm>
              <a:off x="2738438" y="6618288"/>
              <a:ext cx="11828463" cy="239713"/>
            </a:xfrm>
            <a:custGeom>
              <a:avLst/>
              <a:gdLst>
                <a:gd name="T0" fmla="*/ 7451 w 7451"/>
                <a:gd name="T1" fmla="*/ 0 h 151"/>
                <a:gd name="T2" fmla="*/ 4441 w 7451"/>
                <a:gd name="T3" fmla="*/ 1 h 151"/>
                <a:gd name="T4" fmla="*/ 4381 w 7451"/>
                <a:gd name="T5" fmla="*/ 35 h 151"/>
                <a:gd name="T6" fmla="*/ 3097 w 7451"/>
                <a:gd name="T7" fmla="*/ 35 h 151"/>
                <a:gd name="T8" fmla="*/ 3020 w 7451"/>
                <a:gd name="T9" fmla="*/ 1 h 151"/>
                <a:gd name="T10" fmla="*/ 0 w 7451"/>
                <a:gd name="T11" fmla="*/ 0 h 151"/>
                <a:gd name="T12" fmla="*/ 0 w 7451"/>
                <a:gd name="T13" fmla="*/ 35 h 151"/>
                <a:gd name="T14" fmla="*/ 0 w 7451"/>
                <a:gd name="T15" fmla="*/ 35 h 151"/>
                <a:gd name="T16" fmla="*/ 61 w 7451"/>
                <a:gd name="T17" fmla="*/ 53 h 151"/>
                <a:gd name="T18" fmla="*/ 98 w 7451"/>
                <a:gd name="T19" fmla="*/ 65 h 151"/>
                <a:gd name="T20" fmla="*/ 140 w 7451"/>
                <a:gd name="T21" fmla="*/ 75 h 151"/>
                <a:gd name="T22" fmla="*/ 140 w 7451"/>
                <a:gd name="T23" fmla="*/ 75 h 151"/>
                <a:gd name="T24" fmla="*/ 168 w 7451"/>
                <a:gd name="T25" fmla="*/ 82 h 151"/>
                <a:gd name="T26" fmla="*/ 216 w 7451"/>
                <a:gd name="T27" fmla="*/ 90 h 151"/>
                <a:gd name="T28" fmla="*/ 286 w 7451"/>
                <a:gd name="T29" fmla="*/ 102 h 151"/>
                <a:gd name="T30" fmla="*/ 384 w 7451"/>
                <a:gd name="T31" fmla="*/ 114 h 151"/>
                <a:gd name="T32" fmla="*/ 384 w 7451"/>
                <a:gd name="T33" fmla="*/ 114 h 151"/>
                <a:gd name="T34" fmla="*/ 438 w 7451"/>
                <a:gd name="T35" fmla="*/ 121 h 151"/>
                <a:gd name="T36" fmla="*/ 510 w 7451"/>
                <a:gd name="T37" fmla="*/ 127 h 151"/>
                <a:gd name="T38" fmla="*/ 601 w 7451"/>
                <a:gd name="T39" fmla="*/ 134 h 151"/>
                <a:gd name="T40" fmla="*/ 707 w 7451"/>
                <a:gd name="T41" fmla="*/ 141 h 151"/>
                <a:gd name="T42" fmla="*/ 707 w 7451"/>
                <a:gd name="T43" fmla="*/ 141 h 151"/>
                <a:gd name="T44" fmla="*/ 838 w 7451"/>
                <a:gd name="T45" fmla="*/ 146 h 151"/>
                <a:gd name="T46" fmla="*/ 924 w 7451"/>
                <a:gd name="T47" fmla="*/ 148 h 151"/>
                <a:gd name="T48" fmla="*/ 924 w 7451"/>
                <a:gd name="T49" fmla="*/ 148 h 151"/>
                <a:gd name="T50" fmla="*/ 1195 w 7451"/>
                <a:gd name="T51" fmla="*/ 149 h 151"/>
                <a:gd name="T52" fmla="*/ 1718 w 7451"/>
                <a:gd name="T53" fmla="*/ 151 h 151"/>
                <a:gd name="T54" fmla="*/ 3188 w 7451"/>
                <a:gd name="T55" fmla="*/ 151 h 151"/>
                <a:gd name="T56" fmla="*/ 5479 w 7451"/>
                <a:gd name="T57" fmla="*/ 149 h 151"/>
                <a:gd name="T58" fmla="*/ 5479 w 7451"/>
                <a:gd name="T59" fmla="*/ 149 h 151"/>
                <a:gd name="T60" fmla="*/ 5921 w 7451"/>
                <a:gd name="T61" fmla="*/ 151 h 151"/>
                <a:gd name="T62" fmla="*/ 6244 w 7451"/>
                <a:gd name="T63" fmla="*/ 151 h 151"/>
                <a:gd name="T64" fmla="*/ 6529 w 7451"/>
                <a:gd name="T65" fmla="*/ 148 h 151"/>
                <a:gd name="T66" fmla="*/ 6529 w 7451"/>
                <a:gd name="T67" fmla="*/ 148 h 151"/>
                <a:gd name="T68" fmla="*/ 6613 w 7451"/>
                <a:gd name="T69" fmla="*/ 146 h 151"/>
                <a:gd name="T70" fmla="*/ 6744 w 7451"/>
                <a:gd name="T71" fmla="*/ 141 h 151"/>
                <a:gd name="T72" fmla="*/ 6744 w 7451"/>
                <a:gd name="T73" fmla="*/ 141 h 151"/>
                <a:gd name="T74" fmla="*/ 6852 w 7451"/>
                <a:gd name="T75" fmla="*/ 134 h 151"/>
                <a:gd name="T76" fmla="*/ 6941 w 7451"/>
                <a:gd name="T77" fmla="*/ 127 h 151"/>
                <a:gd name="T78" fmla="*/ 7015 w 7451"/>
                <a:gd name="T79" fmla="*/ 121 h 151"/>
                <a:gd name="T80" fmla="*/ 7069 w 7451"/>
                <a:gd name="T81" fmla="*/ 114 h 151"/>
                <a:gd name="T82" fmla="*/ 7069 w 7451"/>
                <a:gd name="T83" fmla="*/ 114 h 151"/>
                <a:gd name="T84" fmla="*/ 7166 w 7451"/>
                <a:gd name="T85" fmla="*/ 102 h 151"/>
                <a:gd name="T86" fmla="*/ 7237 w 7451"/>
                <a:gd name="T87" fmla="*/ 90 h 151"/>
                <a:gd name="T88" fmla="*/ 7284 w 7451"/>
                <a:gd name="T89" fmla="*/ 82 h 151"/>
                <a:gd name="T90" fmla="*/ 7313 w 7451"/>
                <a:gd name="T91" fmla="*/ 75 h 151"/>
                <a:gd name="T92" fmla="*/ 7313 w 7451"/>
                <a:gd name="T93" fmla="*/ 75 h 151"/>
                <a:gd name="T94" fmla="*/ 7353 w 7451"/>
                <a:gd name="T95" fmla="*/ 65 h 151"/>
                <a:gd name="T96" fmla="*/ 7390 w 7451"/>
                <a:gd name="T97" fmla="*/ 53 h 151"/>
                <a:gd name="T98" fmla="*/ 7451 w 7451"/>
                <a:gd name="T99" fmla="*/ 35 h 151"/>
                <a:gd name="T100" fmla="*/ 7451 w 7451"/>
                <a:gd name="T10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51" h="151">
                  <a:moveTo>
                    <a:pt x="7451" y="0"/>
                  </a:moveTo>
                  <a:lnTo>
                    <a:pt x="4441" y="1"/>
                  </a:lnTo>
                  <a:lnTo>
                    <a:pt x="4381" y="35"/>
                  </a:lnTo>
                  <a:lnTo>
                    <a:pt x="3097" y="35"/>
                  </a:lnTo>
                  <a:lnTo>
                    <a:pt x="3020" y="1"/>
                  </a:lnTo>
                  <a:lnTo>
                    <a:pt x="0" y="0"/>
                  </a:lnTo>
                  <a:lnTo>
                    <a:pt x="0" y="35"/>
                  </a:lnTo>
                  <a:lnTo>
                    <a:pt x="0" y="35"/>
                  </a:lnTo>
                  <a:lnTo>
                    <a:pt x="61" y="53"/>
                  </a:lnTo>
                  <a:lnTo>
                    <a:pt x="98" y="65"/>
                  </a:lnTo>
                  <a:lnTo>
                    <a:pt x="140" y="75"/>
                  </a:lnTo>
                  <a:lnTo>
                    <a:pt x="140" y="75"/>
                  </a:lnTo>
                  <a:lnTo>
                    <a:pt x="168" y="82"/>
                  </a:lnTo>
                  <a:lnTo>
                    <a:pt x="216" y="90"/>
                  </a:lnTo>
                  <a:lnTo>
                    <a:pt x="286" y="102"/>
                  </a:lnTo>
                  <a:lnTo>
                    <a:pt x="384" y="114"/>
                  </a:lnTo>
                  <a:lnTo>
                    <a:pt x="384" y="114"/>
                  </a:lnTo>
                  <a:lnTo>
                    <a:pt x="438" y="121"/>
                  </a:lnTo>
                  <a:lnTo>
                    <a:pt x="510" y="127"/>
                  </a:lnTo>
                  <a:lnTo>
                    <a:pt x="601" y="134"/>
                  </a:lnTo>
                  <a:lnTo>
                    <a:pt x="707" y="141"/>
                  </a:lnTo>
                  <a:lnTo>
                    <a:pt x="707" y="141"/>
                  </a:lnTo>
                  <a:lnTo>
                    <a:pt x="838" y="146"/>
                  </a:lnTo>
                  <a:lnTo>
                    <a:pt x="924" y="148"/>
                  </a:lnTo>
                  <a:lnTo>
                    <a:pt x="924" y="148"/>
                  </a:lnTo>
                  <a:lnTo>
                    <a:pt x="1195" y="149"/>
                  </a:lnTo>
                  <a:lnTo>
                    <a:pt x="1718" y="151"/>
                  </a:lnTo>
                  <a:lnTo>
                    <a:pt x="3188" y="151"/>
                  </a:lnTo>
                  <a:lnTo>
                    <a:pt x="5479" y="149"/>
                  </a:lnTo>
                  <a:lnTo>
                    <a:pt x="5479" y="149"/>
                  </a:lnTo>
                  <a:lnTo>
                    <a:pt x="5921" y="151"/>
                  </a:lnTo>
                  <a:lnTo>
                    <a:pt x="6244" y="151"/>
                  </a:lnTo>
                  <a:lnTo>
                    <a:pt x="6529" y="148"/>
                  </a:lnTo>
                  <a:lnTo>
                    <a:pt x="6529" y="148"/>
                  </a:lnTo>
                  <a:lnTo>
                    <a:pt x="6613" y="146"/>
                  </a:lnTo>
                  <a:lnTo>
                    <a:pt x="6744" y="141"/>
                  </a:lnTo>
                  <a:lnTo>
                    <a:pt x="6744" y="141"/>
                  </a:lnTo>
                  <a:lnTo>
                    <a:pt x="6852" y="134"/>
                  </a:lnTo>
                  <a:lnTo>
                    <a:pt x="6941" y="127"/>
                  </a:lnTo>
                  <a:lnTo>
                    <a:pt x="7015" y="121"/>
                  </a:lnTo>
                  <a:lnTo>
                    <a:pt x="7069" y="114"/>
                  </a:lnTo>
                  <a:lnTo>
                    <a:pt x="7069" y="114"/>
                  </a:lnTo>
                  <a:lnTo>
                    <a:pt x="7166" y="102"/>
                  </a:lnTo>
                  <a:lnTo>
                    <a:pt x="7237" y="90"/>
                  </a:lnTo>
                  <a:lnTo>
                    <a:pt x="7284" y="82"/>
                  </a:lnTo>
                  <a:lnTo>
                    <a:pt x="7313" y="75"/>
                  </a:lnTo>
                  <a:lnTo>
                    <a:pt x="7313" y="75"/>
                  </a:lnTo>
                  <a:lnTo>
                    <a:pt x="7353" y="65"/>
                  </a:lnTo>
                  <a:lnTo>
                    <a:pt x="7390" y="53"/>
                  </a:lnTo>
                  <a:lnTo>
                    <a:pt x="7451" y="35"/>
                  </a:lnTo>
                  <a:lnTo>
                    <a:pt x="7451" y="0"/>
                  </a:lnTo>
                  <a:close/>
                </a:path>
              </a:pathLst>
            </a:custGeom>
            <a:solidFill>
              <a:srgbClr val="A5A6A8"/>
            </a:solidFill>
            <a:ln>
              <a:noFill/>
            </a:ln>
            <a:effectLst>
              <a:innerShdw blurRad="114300">
                <a:prstClr val="black">
                  <a:alpha val="7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6"/>
            <p:cNvSpPr>
              <a:spLocks/>
            </p:cNvSpPr>
            <p:nvPr/>
          </p:nvSpPr>
          <p:spPr bwMode="auto">
            <a:xfrm>
              <a:off x="2738438" y="6618288"/>
              <a:ext cx="11828463" cy="55563"/>
            </a:xfrm>
            <a:custGeom>
              <a:avLst/>
              <a:gdLst>
                <a:gd name="T0" fmla="*/ 7451 w 7451"/>
                <a:gd name="T1" fmla="*/ 35 h 35"/>
                <a:gd name="T2" fmla="*/ 0 w 7451"/>
                <a:gd name="T3" fmla="*/ 35 h 35"/>
                <a:gd name="T4" fmla="*/ 0 w 7451"/>
                <a:gd name="T5" fmla="*/ 0 h 35"/>
                <a:gd name="T6" fmla="*/ 3020 w 7451"/>
                <a:gd name="T7" fmla="*/ 0 h 35"/>
                <a:gd name="T8" fmla="*/ 3047 w 7451"/>
                <a:gd name="T9" fmla="*/ 18 h 35"/>
                <a:gd name="T10" fmla="*/ 4413 w 7451"/>
                <a:gd name="T11" fmla="*/ 18 h 35"/>
                <a:gd name="T12" fmla="*/ 4441 w 7451"/>
                <a:gd name="T13" fmla="*/ 0 h 35"/>
                <a:gd name="T14" fmla="*/ 7451 w 7451"/>
                <a:gd name="T15" fmla="*/ 0 h 35"/>
                <a:gd name="T16" fmla="*/ 7451 w 745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1" h="35">
                  <a:moveTo>
                    <a:pt x="7451" y="35"/>
                  </a:moveTo>
                  <a:lnTo>
                    <a:pt x="0" y="35"/>
                  </a:lnTo>
                  <a:lnTo>
                    <a:pt x="0" y="0"/>
                  </a:lnTo>
                  <a:lnTo>
                    <a:pt x="3020" y="0"/>
                  </a:lnTo>
                  <a:lnTo>
                    <a:pt x="3047" y="18"/>
                  </a:lnTo>
                  <a:lnTo>
                    <a:pt x="4413" y="18"/>
                  </a:lnTo>
                  <a:lnTo>
                    <a:pt x="4441" y="0"/>
                  </a:lnTo>
                  <a:lnTo>
                    <a:pt x="7451" y="0"/>
                  </a:lnTo>
                  <a:lnTo>
                    <a:pt x="7451" y="35"/>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gs>
                <a:gs pos="9000">
                  <a:srgbClr val="DFE0E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7"/>
            <p:cNvSpPr>
              <a:spLocks/>
            </p:cNvSpPr>
            <p:nvPr/>
          </p:nvSpPr>
          <p:spPr bwMode="auto">
            <a:xfrm>
              <a:off x="7524750" y="6619875"/>
              <a:ext cx="2255838" cy="90488"/>
            </a:xfrm>
            <a:custGeom>
              <a:avLst/>
              <a:gdLst>
                <a:gd name="T0" fmla="*/ 1389 w 1421"/>
                <a:gd name="T1" fmla="*/ 2 h 57"/>
                <a:gd name="T2" fmla="*/ 32 w 1421"/>
                <a:gd name="T3" fmla="*/ 2 h 57"/>
                <a:gd name="T4" fmla="*/ 32 w 1421"/>
                <a:gd name="T5" fmla="*/ 2 h 57"/>
                <a:gd name="T6" fmla="*/ 17 w 1421"/>
                <a:gd name="T7" fmla="*/ 2 h 57"/>
                <a:gd name="T8" fmla="*/ 0 w 1421"/>
                <a:gd name="T9" fmla="*/ 0 h 57"/>
                <a:gd name="T10" fmla="*/ 0 w 1421"/>
                <a:gd name="T11" fmla="*/ 34 h 57"/>
                <a:gd name="T12" fmla="*/ 0 w 1421"/>
                <a:gd name="T13" fmla="*/ 34 h 57"/>
                <a:gd name="T14" fmla="*/ 20 w 1421"/>
                <a:gd name="T15" fmla="*/ 44 h 57"/>
                <a:gd name="T16" fmla="*/ 42 w 1421"/>
                <a:gd name="T17" fmla="*/ 51 h 57"/>
                <a:gd name="T18" fmla="*/ 64 w 1421"/>
                <a:gd name="T19" fmla="*/ 56 h 57"/>
                <a:gd name="T20" fmla="*/ 85 w 1421"/>
                <a:gd name="T21" fmla="*/ 57 h 57"/>
                <a:gd name="T22" fmla="*/ 1337 w 1421"/>
                <a:gd name="T23" fmla="*/ 57 h 57"/>
                <a:gd name="T24" fmla="*/ 1337 w 1421"/>
                <a:gd name="T25" fmla="*/ 57 h 57"/>
                <a:gd name="T26" fmla="*/ 1359 w 1421"/>
                <a:gd name="T27" fmla="*/ 56 h 57"/>
                <a:gd name="T28" fmla="*/ 1381 w 1421"/>
                <a:gd name="T29" fmla="*/ 51 h 57"/>
                <a:gd name="T30" fmla="*/ 1401 w 1421"/>
                <a:gd name="T31" fmla="*/ 44 h 57"/>
                <a:gd name="T32" fmla="*/ 1421 w 1421"/>
                <a:gd name="T33" fmla="*/ 34 h 57"/>
                <a:gd name="T34" fmla="*/ 1421 w 1421"/>
                <a:gd name="T35" fmla="*/ 0 h 57"/>
                <a:gd name="T36" fmla="*/ 1421 w 1421"/>
                <a:gd name="T37" fmla="*/ 0 h 57"/>
                <a:gd name="T38" fmla="*/ 1406 w 1421"/>
                <a:gd name="T39" fmla="*/ 2 h 57"/>
                <a:gd name="T40" fmla="*/ 1389 w 1421"/>
                <a:gd name="T41" fmla="*/ 2 h 57"/>
                <a:gd name="T42" fmla="*/ 1389 w 1421"/>
                <a:gd name="T43"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1" h="57">
                  <a:moveTo>
                    <a:pt x="1389" y="2"/>
                  </a:moveTo>
                  <a:lnTo>
                    <a:pt x="32" y="2"/>
                  </a:lnTo>
                  <a:lnTo>
                    <a:pt x="32" y="2"/>
                  </a:lnTo>
                  <a:lnTo>
                    <a:pt x="17" y="2"/>
                  </a:lnTo>
                  <a:lnTo>
                    <a:pt x="0" y="0"/>
                  </a:lnTo>
                  <a:lnTo>
                    <a:pt x="0" y="34"/>
                  </a:lnTo>
                  <a:lnTo>
                    <a:pt x="0" y="34"/>
                  </a:lnTo>
                  <a:lnTo>
                    <a:pt x="20" y="44"/>
                  </a:lnTo>
                  <a:lnTo>
                    <a:pt x="42" y="51"/>
                  </a:lnTo>
                  <a:lnTo>
                    <a:pt x="64" y="56"/>
                  </a:lnTo>
                  <a:lnTo>
                    <a:pt x="85" y="57"/>
                  </a:lnTo>
                  <a:lnTo>
                    <a:pt x="1337" y="57"/>
                  </a:lnTo>
                  <a:lnTo>
                    <a:pt x="1337" y="57"/>
                  </a:lnTo>
                  <a:lnTo>
                    <a:pt x="1359" y="56"/>
                  </a:lnTo>
                  <a:lnTo>
                    <a:pt x="1381" y="51"/>
                  </a:lnTo>
                  <a:lnTo>
                    <a:pt x="1401" y="44"/>
                  </a:lnTo>
                  <a:lnTo>
                    <a:pt x="1421" y="34"/>
                  </a:lnTo>
                  <a:lnTo>
                    <a:pt x="1421" y="0"/>
                  </a:lnTo>
                  <a:lnTo>
                    <a:pt x="1421" y="0"/>
                  </a:lnTo>
                  <a:lnTo>
                    <a:pt x="1406" y="2"/>
                  </a:lnTo>
                  <a:lnTo>
                    <a:pt x="1389" y="2"/>
                  </a:lnTo>
                  <a:lnTo>
                    <a:pt x="1389" y="2"/>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lumMod val="95000"/>
                  </a:srgbClr>
                </a:gs>
                <a:gs pos="9000">
                  <a:srgbClr val="DFE0E1">
                    <a:lumMod val="95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Rectangle 11"/>
          <p:cNvSpPr/>
          <p:nvPr/>
        </p:nvSpPr>
        <p:spPr>
          <a:xfrm>
            <a:off x="1524000" y="5250431"/>
            <a:ext cx="2577433" cy="646331"/>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13" name="Title 1"/>
          <p:cNvSpPr txBox="1">
            <a:spLocks/>
          </p:cNvSpPr>
          <p:nvPr/>
        </p:nvSpPr>
        <p:spPr>
          <a:xfrm>
            <a:off x="1524001" y="4960178"/>
            <a:ext cx="2577432" cy="2585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200">
                <a:solidFill>
                  <a:schemeClr val="bg1"/>
                </a:solidFill>
              </a:rPr>
              <a:t>Embrace the change</a:t>
            </a:r>
          </a:p>
        </p:txBody>
      </p:sp>
      <p:sp>
        <p:nvSpPr>
          <p:cNvPr id="14" name="Rectangle 13"/>
          <p:cNvSpPr/>
          <p:nvPr/>
        </p:nvSpPr>
        <p:spPr>
          <a:xfrm>
            <a:off x="4807284" y="5250431"/>
            <a:ext cx="2577433" cy="646331"/>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15" name="Title 1"/>
          <p:cNvSpPr txBox="1">
            <a:spLocks/>
          </p:cNvSpPr>
          <p:nvPr/>
        </p:nvSpPr>
        <p:spPr>
          <a:xfrm>
            <a:off x="4807285" y="4960178"/>
            <a:ext cx="2577432"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200">
                <a:solidFill>
                  <a:schemeClr val="bg1"/>
                </a:solidFill>
              </a:rPr>
              <a:t>Follow the storm</a:t>
            </a:r>
          </a:p>
        </p:txBody>
      </p:sp>
      <p:sp>
        <p:nvSpPr>
          <p:cNvPr id="16" name="Rectangle 15"/>
          <p:cNvSpPr/>
          <p:nvPr/>
        </p:nvSpPr>
        <p:spPr>
          <a:xfrm>
            <a:off x="8090567" y="5250431"/>
            <a:ext cx="2577433" cy="646331"/>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17" name="Title 1"/>
          <p:cNvSpPr txBox="1">
            <a:spLocks/>
          </p:cNvSpPr>
          <p:nvPr/>
        </p:nvSpPr>
        <p:spPr>
          <a:xfrm>
            <a:off x="8090568" y="4960178"/>
            <a:ext cx="2577432"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a:r>
              <a:rPr lang="en-US" sz="1200">
                <a:solidFill>
                  <a:schemeClr val="bg1"/>
                </a:solidFill>
              </a:rPr>
              <a:t>Start the change</a:t>
            </a:r>
          </a:p>
        </p:txBody>
      </p:sp>
      <p:grpSp>
        <p:nvGrpSpPr>
          <p:cNvPr id="26" name="Group 25"/>
          <p:cNvGrpSpPr/>
          <p:nvPr/>
        </p:nvGrpSpPr>
        <p:grpSpPr>
          <a:xfrm>
            <a:off x="8820781" y="6083004"/>
            <a:ext cx="2823530" cy="523220"/>
            <a:chOff x="7113588" y="6083004"/>
            <a:chExt cx="2823530" cy="523220"/>
          </a:xfrm>
        </p:grpSpPr>
        <p:sp>
          <p:nvSpPr>
            <p:cNvPr id="27" name="TextBox 26"/>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 name="TextBox 2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pic>
        <p:nvPicPr>
          <p:cNvPr id="4" name="图片占位符 3">
            <a:extLst>
              <a:ext uri="{FF2B5EF4-FFF2-40B4-BE49-F238E27FC236}">
                <a16:creationId xmlns:a16="http://schemas.microsoft.com/office/drawing/2014/main" id="{5A90388B-B998-4D79-ABDD-FA9CF41C69F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093" b="3093"/>
          <a:stretch>
            <a:fillRect/>
          </a:stretch>
        </p:blipFill>
        <p:spPr/>
      </p:pic>
      <p:sp>
        <p:nvSpPr>
          <p:cNvPr id="29" name="TextBox 28"/>
          <p:cNvSpPr txBox="1"/>
          <p:nvPr/>
        </p:nvSpPr>
        <p:spPr>
          <a:xfrm>
            <a:off x="3796932" y="3392608"/>
            <a:ext cx="4437433"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Decisions</a:t>
            </a:r>
            <a:endParaRPr lang="en-US" sz="3600">
              <a:solidFill>
                <a:schemeClr val="accent6"/>
              </a:solidFill>
              <a:latin typeface="Reey" panose="00000500000000000000" pitchFamily="50" charset="0"/>
            </a:endParaRPr>
          </a:p>
        </p:txBody>
      </p:sp>
      <p:sp>
        <p:nvSpPr>
          <p:cNvPr id="32" name="TextBox 31"/>
          <p:cNvSpPr txBox="1"/>
          <p:nvPr/>
        </p:nvSpPr>
        <p:spPr>
          <a:xfrm>
            <a:off x="5495567" y="3159741"/>
            <a:ext cx="2351037" cy="584775"/>
          </a:xfrm>
          <a:prstGeom prst="rect">
            <a:avLst/>
          </a:prstGeom>
          <a:noFill/>
        </p:spPr>
        <p:txBody>
          <a:bodyPr wrap="square" rtlCol="0">
            <a:spAutoFit/>
          </a:bodyPr>
          <a:lstStyle/>
          <a:p>
            <a:pPr algn="ctr"/>
            <a:r>
              <a:rPr lang="en-US" sz="3200" b="1">
                <a:solidFill>
                  <a:schemeClr val="bg1"/>
                </a:solidFill>
              </a:rPr>
              <a:t>The Great</a:t>
            </a:r>
          </a:p>
        </p:txBody>
      </p:sp>
    </p:spTree>
    <p:extLst>
      <p:ext uri="{BB962C8B-B14F-4D97-AF65-F5344CB8AC3E}">
        <p14:creationId xmlns:p14="http://schemas.microsoft.com/office/powerpoint/2010/main" val="22961023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45336A5E-8704-446F-A5B3-A4B1CB887B0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1250" b="31250"/>
          <a:stretch>
            <a:fillRect/>
          </a:stretch>
        </p:blipFill>
        <p:spPr/>
      </p:pic>
      <p:sp>
        <p:nvSpPr>
          <p:cNvPr id="4" name="TextBox 3"/>
          <p:cNvSpPr txBox="1"/>
          <p:nvPr/>
        </p:nvSpPr>
        <p:spPr>
          <a:xfrm>
            <a:off x="2792809" y="2367171"/>
            <a:ext cx="6606382" cy="2123658"/>
          </a:xfrm>
          <a:prstGeom prst="rect">
            <a:avLst/>
          </a:prstGeom>
          <a:noFill/>
        </p:spPr>
        <p:txBody>
          <a:bodyPr wrap="square" rtlCol="0">
            <a:spAutoFit/>
          </a:bodyPr>
          <a:lstStyle/>
          <a:p>
            <a:pPr algn="ctr"/>
            <a:r>
              <a:rPr lang="en-US" sz="4400" b="1">
                <a:solidFill>
                  <a:schemeClr val="bg1"/>
                </a:solidFill>
              </a:rPr>
              <a:t>Growth begins when we start to accept our own weakness</a:t>
            </a:r>
          </a:p>
        </p:txBody>
      </p:sp>
      <p:sp>
        <p:nvSpPr>
          <p:cNvPr id="9" name="Rectangle 8"/>
          <p:cNvSpPr/>
          <p:nvPr/>
        </p:nvSpPr>
        <p:spPr>
          <a:xfrm>
            <a:off x="4062413" y="4917284"/>
            <a:ext cx="4067174" cy="646331"/>
          </a:xfrm>
          <a:prstGeom prst="rect">
            <a:avLst/>
          </a:prstGeom>
        </p:spPr>
        <p:txBody>
          <a:bodyPr wrap="square">
            <a:spAutoFit/>
          </a:bodyPr>
          <a:lstStyle/>
          <a:p>
            <a:pPr algn="ct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14" name="Group 13"/>
          <p:cNvGrpSpPr/>
          <p:nvPr/>
        </p:nvGrpSpPr>
        <p:grpSpPr>
          <a:xfrm>
            <a:off x="8820781" y="6083004"/>
            <a:ext cx="2823530" cy="523220"/>
            <a:chOff x="7113588" y="6083004"/>
            <a:chExt cx="2823530" cy="523220"/>
          </a:xfrm>
        </p:grpSpPr>
        <p:sp>
          <p:nvSpPr>
            <p:cNvPr id="15" name="TextBox 14"/>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6" name="TextBox 15"/>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10" name="Rounded Rectangle 9"/>
          <p:cNvSpPr/>
          <p:nvPr/>
        </p:nvSpPr>
        <p:spPr>
          <a:xfrm>
            <a:off x="5586412" y="1630035"/>
            <a:ext cx="1019175" cy="10634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01861279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711358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aphicFrame>
        <p:nvGraphicFramePr>
          <p:cNvPr id="2" name="Chart 1"/>
          <p:cNvGraphicFramePr/>
          <p:nvPr>
            <p:extLst>
              <p:ext uri="{D42A27DB-BD31-4B8C-83A1-F6EECF244321}">
                <p14:modId xmlns:p14="http://schemas.microsoft.com/office/powerpoint/2010/main" val="656473387"/>
              </p:ext>
            </p:extLst>
          </p:nvPr>
        </p:nvGraphicFramePr>
        <p:xfrm>
          <a:off x="577284" y="1190715"/>
          <a:ext cx="5959021" cy="4476570"/>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Group 16"/>
          <p:cNvGrpSpPr/>
          <p:nvPr/>
        </p:nvGrpSpPr>
        <p:grpSpPr>
          <a:xfrm>
            <a:off x="8124825" y="1422357"/>
            <a:ext cx="3049589" cy="4013287"/>
            <a:chOff x="8124825" y="1336381"/>
            <a:chExt cx="3049589" cy="4013287"/>
          </a:xfrm>
        </p:grpSpPr>
        <p:sp>
          <p:nvSpPr>
            <p:cNvPr id="12" name="Title 1"/>
            <p:cNvSpPr txBox="1">
              <a:spLocks/>
            </p:cNvSpPr>
            <p:nvPr/>
          </p:nvSpPr>
          <p:spPr>
            <a:xfrm>
              <a:off x="8124826" y="1336381"/>
              <a:ext cx="3049588" cy="1569660"/>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bg1"/>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p:txBody>
        </p:sp>
        <p:sp>
          <p:nvSpPr>
            <p:cNvPr id="13" name="Rectangle 12"/>
            <p:cNvSpPr/>
            <p:nvPr/>
          </p:nvSpPr>
          <p:spPr>
            <a:xfrm>
              <a:off x="8124825" y="3483198"/>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14" name="Title 1"/>
            <p:cNvSpPr txBox="1">
              <a:spLocks/>
            </p:cNvSpPr>
            <p:nvPr/>
          </p:nvSpPr>
          <p:spPr>
            <a:xfrm>
              <a:off x="8124826" y="3192945"/>
              <a:ext cx="2577432" cy="2585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Embrace the change</a:t>
              </a:r>
            </a:p>
          </p:txBody>
        </p:sp>
        <p:sp>
          <p:nvSpPr>
            <p:cNvPr id="15" name="Rectangle 14"/>
            <p:cNvSpPr/>
            <p:nvPr/>
          </p:nvSpPr>
          <p:spPr>
            <a:xfrm>
              <a:off x="8124825" y="4703337"/>
              <a:ext cx="2536825"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16" name="Title 1"/>
            <p:cNvSpPr txBox="1">
              <a:spLocks/>
            </p:cNvSpPr>
            <p:nvPr/>
          </p:nvSpPr>
          <p:spPr>
            <a:xfrm>
              <a:off x="8124826" y="4413084"/>
              <a:ext cx="2577432"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Follow the storm</a:t>
              </a:r>
            </a:p>
          </p:txBody>
        </p:sp>
      </p:grpSp>
      <p:grpSp>
        <p:nvGrpSpPr>
          <p:cNvPr id="18" name="Group 17"/>
          <p:cNvGrpSpPr/>
          <p:nvPr/>
        </p:nvGrpSpPr>
        <p:grpSpPr>
          <a:xfrm>
            <a:off x="8820781" y="6083004"/>
            <a:ext cx="2823530" cy="523220"/>
            <a:chOff x="7113588" y="6083004"/>
            <a:chExt cx="2823530" cy="523220"/>
          </a:xfrm>
        </p:grpSpPr>
        <p:sp>
          <p:nvSpPr>
            <p:cNvPr id="19" name="TextBox 18"/>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0" name="TextBox 19"/>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333836565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57841" y="866531"/>
            <a:ext cx="8878386" cy="5124939"/>
            <a:chOff x="2738438" y="30163"/>
            <a:chExt cx="11828463" cy="6827838"/>
          </a:xfrm>
          <a:effectLst>
            <a:outerShdw blurRad="647700" dist="1498600" dir="5400000" sx="80000" sy="80000" algn="t" rotWithShape="0">
              <a:prstClr val="black">
                <a:alpha val="40000"/>
              </a:prstClr>
            </a:outerShdw>
          </a:effectLst>
        </p:grpSpPr>
        <p:sp>
          <p:nvSpPr>
            <p:cNvPr id="3" name="Freeform 11"/>
            <p:cNvSpPr>
              <a:spLocks/>
            </p:cNvSpPr>
            <p:nvPr/>
          </p:nvSpPr>
          <p:spPr bwMode="auto">
            <a:xfrm>
              <a:off x="3821113" y="30163"/>
              <a:ext cx="9663113" cy="6823075"/>
            </a:xfrm>
            <a:custGeom>
              <a:avLst/>
              <a:gdLst>
                <a:gd name="T0" fmla="*/ 201 w 6087"/>
                <a:gd name="T1" fmla="*/ 4298 h 4298"/>
                <a:gd name="T2" fmla="*/ 181 w 6087"/>
                <a:gd name="T3" fmla="*/ 4298 h 4298"/>
                <a:gd name="T4" fmla="*/ 141 w 6087"/>
                <a:gd name="T5" fmla="*/ 4289 h 4298"/>
                <a:gd name="T6" fmla="*/ 106 w 6087"/>
                <a:gd name="T7" fmla="*/ 4274 h 4298"/>
                <a:gd name="T8" fmla="*/ 74 w 6087"/>
                <a:gd name="T9" fmla="*/ 4252 h 4298"/>
                <a:gd name="T10" fmla="*/ 47 w 6087"/>
                <a:gd name="T11" fmla="*/ 4225 h 4298"/>
                <a:gd name="T12" fmla="*/ 25 w 6087"/>
                <a:gd name="T13" fmla="*/ 4193 h 4298"/>
                <a:gd name="T14" fmla="*/ 10 w 6087"/>
                <a:gd name="T15" fmla="*/ 4158 h 4298"/>
                <a:gd name="T16" fmla="*/ 1 w 6087"/>
                <a:gd name="T17" fmla="*/ 4118 h 4298"/>
                <a:gd name="T18" fmla="*/ 0 w 6087"/>
                <a:gd name="T19" fmla="*/ 201 h 4298"/>
                <a:gd name="T20" fmla="*/ 1 w 6087"/>
                <a:gd name="T21" fmla="*/ 181 h 4298"/>
                <a:gd name="T22" fmla="*/ 10 w 6087"/>
                <a:gd name="T23" fmla="*/ 141 h 4298"/>
                <a:gd name="T24" fmla="*/ 25 w 6087"/>
                <a:gd name="T25" fmla="*/ 105 h 4298"/>
                <a:gd name="T26" fmla="*/ 47 w 6087"/>
                <a:gd name="T27" fmla="*/ 74 h 4298"/>
                <a:gd name="T28" fmla="*/ 74 w 6087"/>
                <a:gd name="T29" fmla="*/ 47 h 4298"/>
                <a:gd name="T30" fmla="*/ 106 w 6087"/>
                <a:gd name="T31" fmla="*/ 25 h 4298"/>
                <a:gd name="T32" fmla="*/ 141 w 6087"/>
                <a:gd name="T33" fmla="*/ 10 h 4298"/>
                <a:gd name="T34" fmla="*/ 181 w 6087"/>
                <a:gd name="T35" fmla="*/ 1 h 4298"/>
                <a:gd name="T36" fmla="*/ 5887 w 6087"/>
                <a:gd name="T37" fmla="*/ 0 h 4298"/>
                <a:gd name="T38" fmla="*/ 5907 w 6087"/>
                <a:gd name="T39" fmla="*/ 1 h 4298"/>
                <a:gd name="T40" fmla="*/ 5946 w 6087"/>
                <a:gd name="T41" fmla="*/ 10 h 4298"/>
                <a:gd name="T42" fmla="*/ 5983 w 6087"/>
                <a:gd name="T43" fmla="*/ 25 h 4298"/>
                <a:gd name="T44" fmla="*/ 6015 w 6087"/>
                <a:gd name="T45" fmla="*/ 47 h 4298"/>
                <a:gd name="T46" fmla="*/ 6042 w 6087"/>
                <a:gd name="T47" fmla="*/ 74 h 4298"/>
                <a:gd name="T48" fmla="*/ 6064 w 6087"/>
                <a:gd name="T49" fmla="*/ 105 h 4298"/>
                <a:gd name="T50" fmla="*/ 6079 w 6087"/>
                <a:gd name="T51" fmla="*/ 141 h 4298"/>
                <a:gd name="T52" fmla="*/ 6087 w 6087"/>
                <a:gd name="T53" fmla="*/ 181 h 4298"/>
                <a:gd name="T54" fmla="*/ 6087 w 6087"/>
                <a:gd name="T55" fmla="*/ 4097 h 4298"/>
                <a:gd name="T56" fmla="*/ 6087 w 6087"/>
                <a:gd name="T57" fmla="*/ 4118 h 4298"/>
                <a:gd name="T58" fmla="*/ 6079 w 6087"/>
                <a:gd name="T59" fmla="*/ 4158 h 4298"/>
                <a:gd name="T60" fmla="*/ 6064 w 6087"/>
                <a:gd name="T61" fmla="*/ 4193 h 4298"/>
                <a:gd name="T62" fmla="*/ 6042 w 6087"/>
                <a:gd name="T63" fmla="*/ 4225 h 4298"/>
                <a:gd name="T64" fmla="*/ 6015 w 6087"/>
                <a:gd name="T65" fmla="*/ 4252 h 4298"/>
                <a:gd name="T66" fmla="*/ 5983 w 6087"/>
                <a:gd name="T67" fmla="*/ 4274 h 4298"/>
                <a:gd name="T68" fmla="*/ 5946 w 6087"/>
                <a:gd name="T69" fmla="*/ 4289 h 4298"/>
                <a:gd name="T70" fmla="*/ 5907 w 6087"/>
                <a:gd name="T71" fmla="*/ 4298 h 4298"/>
                <a:gd name="T72" fmla="*/ 5887 w 6087"/>
                <a:gd name="T73" fmla="*/ 4298 h 4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87" h="4298">
                  <a:moveTo>
                    <a:pt x="5887" y="4298"/>
                  </a:moveTo>
                  <a:lnTo>
                    <a:pt x="201" y="4298"/>
                  </a:lnTo>
                  <a:lnTo>
                    <a:pt x="201" y="4298"/>
                  </a:lnTo>
                  <a:lnTo>
                    <a:pt x="181" y="4298"/>
                  </a:lnTo>
                  <a:lnTo>
                    <a:pt x="161" y="4294"/>
                  </a:lnTo>
                  <a:lnTo>
                    <a:pt x="141" y="4289"/>
                  </a:lnTo>
                  <a:lnTo>
                    <a:pt x="122" y="4282"/>
                  </a:lnTo>
                  <a:lnTo>
                    <a:pt x="106" y="4274"/>
                  </a:lnTo>
                  <a:lnTo>
                    <a:pt x="89" y="4264"/>
                  </a:lnTo>
                  <a:lnTo>
                    <a:pt x="74" y="4252"/>
                  </a:lnTo>
                  <a:lnTo>
                    <a:pt x="58" y="4239"/>
                  </a:lnTo>
                  <a:lnTo>
                    <a:pt x="47" y="4225"/>
                  </a:lnTo>
                  <a:lnTo>
                    <a:pt x="35" y="4210"/>
                  </a:lnTo>
                  <a:lnTo>
                    <a:pt x="25" y="4193"/>
                  </a:lnTo>
                  <a:lnTo>
                    <a:pt x="16" y="4177"/>
                  </a:lnTo>
                  <a:lnTo>
                    <a:pt x="10" y="4158"/>
                  </a:lnTo>
                  <a:lnTo>
                    <a:pt x="5" y="4138"/>
                  </a:lnTo>
                  <a:lnTo>
                    <a:pt x="1" y="4118"/>
                  </a:lnTo>
                  <a:lnTo>
                    <a:pt x="0" y="4097"/>
                  </a:lnTo>
                  <a:lnTo>
                    <a:pt x="0" y="201"/>
                  </a:lnTo>
                  <a:lnTo>
                    <a:pt x="0" y="201"/>
                  </a:lnTo>
                  <a:lnTo>
                    <a:pt x="1" y="181"/>
                  </a:lnTo>
                  <a:lnTo>
                    <a:pt x="5" y="161"/>
                  </a:lnTo>
                  <a:lnTo>
                    <a:pt x="10" y="141"/>
                  </a:lnTo>
                  <a:lnTo>
                    <a:pt x="16" y="122"/>
                  </a:lnTo>
                  <a:lnTo>
                    <a:pt x="25" y="105"/>
                  </a:lnTo>
                  <a:lnTo>
                    <a:pt x="35" y="89"/>
                  </a:lnTo>
                  <a:lnTo>
                    <a:pt x="47" y="74"/>
                  </a:lnTo>
                  <a:lnTo>
                    <a:pt x="58" y="58"/>
                  </a:lnTo>
                  <a:lnTo>
                    <a:pt x="74" y="47"/>
                  </a:lnTo>
                  <a:lnTo>
                    <a:pt x="89" y="35"/>
                  </a:lnTo>
                  <a:lnTo>
                    <a:pt x="106" y="25"/>
                  </a:lnTo>
                  <a:lnTo>
                    <a:pt x="122" y="16"/>
                  </a:lnTo>
                  <a:lnTo>
                    <a:pt x="141" y="10"/>
                  </a:lnTo>
                  <a:lnTo>
                    <a:pt x="161" y="5"/>
                  </a:lnTo>
                  <a:lnTo>
                    <a:pt x="181" y="1"/>
                  </a:lnTo>
                  <a:lnTo>
                    <a:pt x="201" y="0"/>
                  </a:lnTo>
                  <a:lnTo>
                    <a:pt x="5887" y="0"/>
                  </a:lnTo>
                  <a:lnTo>
                    <a:pt x="5887" y="0"/>
                  </a:lnTo>
                  <a:lnTo>
                    <a:pt x="5907" y="1"/>
                  </a:lnTo>
                  <a:lnTo>
                    <a:pt x="5927" y="5"/>
                  </a:lnTo>
                  <a:lnTo>
                    <a:pt x="5946" y="10"/>
                  </a:lnTo>
                  <a:lnTo>
                    <a:pt x="5964" y="16"/>
                  </a:lnTo>
                  <a:lnTo>
                    <a:pt x="5983" y="25"/>
                  </a:lnTo>
                  <a:lnTo>
                    <a:pt x="6000" y="35"/>
                  </a:lnTo>
                  <a:lnTo>
                    <a:pt x="6015" y="47"/>
                  </a:lnTo>
                  <a:lnTo>
                    <a:pt x="6028" y="58"/>
                  </a:lnTo>
                  <a:lnTo>
                    <a:pt x="6042" y="74"/>
                  </a:lnTo>
                  <a:lnTo>
                    <a:pt x="6054" y="89"/>
                  </a:lnTo>
                  <a:lnTo>
                    <a:pt x="6064" y="105"/>
                  </a:lnTo>
                  <a:lnTo>
                    <a:pt x="6072" y="122"/>
                  </a:lnTo>
                  <a:lnTo>
                    <a:pt x="6079" y="141"/>
                  </a:lnTo>
                  <a:lnTo>
                    <a:pt x="6084" y="161"/>
                  </a:lnTo>
                  <a:lnTo>
                    <a:pt x="6087" y="181"/>
                  </a:lnTo>
                  <a:lnTo>
                    <a:pt x="6087" y="201"/>
                  </a:lnTo>
                  <a:lnTo>
                    <a:pt x="6087" y="4097"/>
                  </a:lnTo>
                  <a:lnTo>
                    <a:pt x="6087" y="4097"/>
                  </a:lnTo>
                  <a:lnTo>
                    <a:pt x="6087" y="4118"/>
                  </a:lnTo>
                  <a:lnTo>
                    <a:pt x="6084" y="4138"/>
                  </a:lnTo>
                  <a:lnTo>
                    <a:pt x="6079" y="4158"/>
                  </a:lnTo>
                  <a:lnTo>
                    <a:pt x="6072" y="4177"/>
                  </a:lnTo>
                  <a:lnTo>
                    <a:pt x="6064" y="4193"/>
                  </a:lnTo>
                  <a:lnTo>
                    <a:pt x="6054" y="4210"/>
                  </a:lnTo>
                  <a:lnTo>
                    <a:pt x="6042" y="4225"/>
                  </a:lnTo>
                  <a:lnTo>
                    <a:pt x="6028" y="4239"/>
                  </a:lnTo>
                  <a:lnTo>
                    <a:pt x="6015" y="4252"/>
                  </a:lnTo>
                  <a:lnTo>
                    <a:pt x="6000" y="4264"/>
                  </a:lnTo>
                  <a:lnTo>
                    <a:pt x="5983" y="4274"/>
                  </a:lnTo>
                  <a:lnTo>
                    <a:pt x="5964" y="4282"/>
                  </a:lnTo>
                  <a:lnTo>
                    <a:pt x="5946" y="4289"/>
                  </a:lnTo>
                  <a:lnTo>
                    <a:pt x="5927" y="4294"/>
                  </a:lnTo>
                  <a:lnTo>
                    <a:pt x="5907" y="4298"/>
                  </a:lnTo>
                  <a:lnTo>
                    <a:pt x="5887" y="4298"/>
                  </a:lnTo>
                  <a:lnTo>
                    <a:pt x="5887" y="4298"/>
                  </a:lnTo>
                  <a:close/>
                </a:path>
              </a:pathLst>
            </a:custGeom>
            <a:gradFill flip="none" rotWithShape="1">
              <a:gsLst>
                <a:gs pos="0">
                  <a:srgbClr val="B0B2B4"/>
                </a:gs>
                <a:gs pos="100000">
                  <a:srgbClr val="DFE0E1"/>
                </a:gs>
              </a:gsLst>
              <a:lin ang="0" scaled="1"/>
              <a:tileRect/>
            </a:gradFill>
            <a:ln>
              <a:noFill/>
            </a:ln>
            <a:effectLst>
              <a:innerShdw blurRad="63500">
                <a:prstClr val="black">
                  <a:alpha val="4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12"/>
            <p:cNvSpPr>
              <a:spLocks/>
            </p:cNvSpPr>
            <p:nvPr/>
          </p:nvSpPr>
          <p:spPr bwMode="auto">
            <a:xfrm>
              <a:off x="3865563" y="74613"/>
              <a:ext cx="9574213" cy="6735763"/>
            </a:xfrm>
            <a:custGeom>
              <a:avLst/>
              <a:gdLst>
                <a:gd name="T0" fmla="*/ 173 w 6031"/>
                <a:gd name="T1" fmla="*/ 0 h 4243"/>
                <a:gd name="T2" fmla="*/ 155 w 6031"/>
                <a:gd name="T3" fmla="*/ 2 h 4243"/>
                <a:gd name="T4" fmla="*/ 121 w 6031"/>
                <a:gd name="T5" fmla="*/ 9 h 4243"/>
                <a:gd name="T6" fmla="*/ 91 w 6031"/>
                <a:gd name="T7" fmla="*/ 22 h 4243"/>
                <a:gd name="T8" fmla="*/ 64 w 6031"/>
                <a:gd name="T9" fmla="*/ 40 h 4243"/>
                <a:gd name="T10" fmla="*/ 41 w 6031"/>
                <a:gd name="T11" fmla="*/ 64 h 4243"/>
                <a:gd name="T12" fmla="*/ 22 w 6031"/>
                <a:gd name="T13" fmla="*/ 91 h 4243"/>
                <a:gd name="T14" fmla="*/ 9 w 6031"/>
                <a:gd name="T15" fmla="*/ 121 h 4243"/>
                <a:gd name="T16" fmla="*/ 2 w 6031"/>
                <a:gd name="T17" fmla="*/ 157 h 4243"/>
                <a:gd name="T18" fmla="*/ 0 w 6031"/>
                <a:gd name="T19" fmla="*/ 4069 h 4243"/>
                <a:gd name="T20" fmla="*/ 2 w 6031"/>
                <a:gd name="T21" fmla="*/ 4086 h 4243"/>
                <a:gd name="T22" fmla="*/ 9 w 6031"/>
                <a:gd name="T23" fmla="*/ 4120 h 4243"/>
                <a:gd name="T24" fmla="*/ 22 w 6031"/>
                <a:gd name="T25" fmla="*/ 4152 h 4243"/>
                <a:gd name="T26" fmla="*/ 41 w 6031"/>
                <a:gd name="T27" fmla="*/ 4179 h 4243"/>
                <a:gd name="T28" fmla="*/ 64 w 6031"/>
                <a:gd name="T29" fmla="*/ 4202 h 4243"/>
                <a:gd name="T30" fmla="*/ 91 w 6031"/>
                <a:gd name="T31" fmla="*/ 4221 h 4243"/>
                <a:gd name="T32" fmla="*/ 121 w 6031"/>
                <a:gd name="T33" fmla="*/ 4234 h 4243"/>
                <a:gd name="T34" fmla="*/ 155 w 6031"/>
                <a:gd name="T35" fmla="*/ 4241 h 4243"/>
                <a:gd name="T36" fmla="*/ 5859 w 6031"/>
                <a:gd name="T37" fmla="*/ 4243 h 4243"/>
                <a:gd name="T38" fmla="*/ 5876 w 6031"/>
                <a:gd name="T39" fmla="*/ 4241 h 4243"/>
                <a:gd name="T40" fmla="*/ 5910 w 6031"/>
                <a:gd name="T41" fmla="*/ 4234 h 4243"/>
                <a:gd name="T42" fmla="*/ 5941 w 6031"/>
                <a:gd name="T43" fmla="*/ 4221 h 4243"/>
                <a:gd name="T44" fmla="*/ 5968 w 6031"/>
                <a:gd name="T45" fmla="*/ 4202 h 4243"/>
                <a:gd name="T46" fmla="*/ 5992 w 6031"/>
                <a:gd name="T47" fmla="*/ 4179 h 4243"/>
                <a:gd name="T48" fmla="*/ 6010 w 6031"/>
                <a:gd name="T49" fmla="*/ 4152 h 4243"/>
                <a:gd name="T50" fmla="*/ 6024 w 6031"/>
                <a:gd name="T51" fmla="*/ 4120 h 4243"/>
                <a:gd name="T52" fmla="*/ 6031 w 6031"/>
                <a:gd name="T53" fmla="*/ 4086 h 4243"/>
                <a:gd name="T54" fmla="*/ 6031 w 6031"/>
                <a:gd name="T55" fmla="*/ 173 h 4243"/>
                <a:gd name="T56" fmla="*/ 6031 w 6031"/>
                <a:gd name="T57" fmla="*/ 157 h 4243"/>
                <a:gd name="T58" fmla="*/ 6024 w 6031"/>
                <a:gd name="T59" fmla="*/ 121 h 4243"/>
                <a:gd name="T60" fmla="*/ 6010 w 6031"/>
                <a:gd name="T61" fmla="*/ 91 h 4243"/>
                <a:gd name="T62" fmla="*/ 5992 w 6031"/>
                <a:gd name="T63" fmla="*/ 64 h 4243"/>
                <a:gd name="T64" fmla="*/ 5968 w 6031"/>
                <a:gd name="T65" fmla="*/ 40 h 4243"/>
                <a:gd name="T66" fmla="*/ 5941 w 6031"/>
                <a:gd name="T67" fmla="*/ 22 h 4243"/>
                <a:gd name="T68" fmla="*/ 5910 w 6031"/>
                <a:gd name="T69" fmla="*/ 9 h 4243"/>
                <a:gd name="T70" fmla="*/ 5876 w 6031"/>
                <a:gd name="T71" fmla="*/ 2 h 4243"/>
                <a:gd name="T72" fmla="*/ 5859 w 6031"/>
                <a:gd name="T73" fmla="*/ 0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31" h="4243">
                  <a:moveTo>
                    <a:pt x="5859" y="0"/>
                  </a:moveTo>
                  <a:lnTo>
                    <a:pt x="173" y="0"/>
                  </a:lnTo>
                  <a:lnTo>
                    <a:pt x="173" y="0"/>
                  </a:lnTo>
                  <a:lnTo>
                    <a:pt x="155" y="2"/>
                  </a:lnTo>
                  <a:lnTo>
                    <a:pt x="138" y="3"/>
                  </a:lnTo>
                  <a:lnTo>
                    <a:pt x="121" y="9"/>
                  </a:lnTo>
                  <a:lnTo>
                    <a:pt x="106" y="14"/>
                  </a:lnTo>
                  <a:lnTo>
                    <a:pt x="91" y="22"/>
                  </a:lnTo>
                  <a:lnTo>
                    <a:pt x="78" y="30"/>
                  </a:lnTo>
                  <a:lnTo>
                    <a:pt x="64" y="40"/>
                  </a:lnTo>
                  <a:lnTo>
                    <a:pt x="51" y="51"/>
                  </a:lnTo>
                  <a:lnTo>
                    <a:pt x="41" y="64"/>
                  </a:lnTo>
                  <a:lnTo>
                    <a:pt x="30" y="77"/>
                  </a:lnTo>
                  <a:lnTo>
                    <a:pt x="22" y="91"/>
                  </a:lnTo>
                  <a:lnTo>
                    <a:pt x="14" y="106"/>
                  </a:lnTo>
                  <a:lnTo>
                    <a:pt x="9" y="121"/>
                  </a:lnTo>
                  <a:lnTo>
                    <a:pt x="3" y="138"/>
                  </a:lnTo>
                  <a:lnTo>
                    <a:pt x="2" y="157"/>
                  </a:lnTo>
                  <a:lnTo>
                    <a:pt x="0" y="173"/>
                  </a:lnTo>
                  <a:lnTo>
                    <a:pt x="0" y="4069"/>
                  </a:lnTo>
                  <a:lnTo>
                    <a:pt x="0" y="4069"/>
                  </a:lnTo>
                  <a:lnTo>
                    <a:pt x="2" y="4086"/>
                  </a:lnTo>
                  <a:lnTo>
                    <a:pt x="3" y="4105"/>
                  </a:lnTo>
                  <a:lnTo>
                    <a:pt x="9" y="4120"/>
                  </a:lnTo>
                  <a:lnTo>
                    <a:pt x="14" y="4137"/>
                  </a:lnTo>
                  <a:lnTo>
                    <a:pt x="22" y="4152"/>
                  </a:lnTo>
                  <a:lnTo>
                    <a:pt x="30" y="4165"/>
                  </a:lnTo>
                  <a:lnTo>
                    <a:pt x="41" y="4179"/>
                  </a:lnTo>
                  <a:lnTo>
                    <a:pt x="51" y="4192"/>
                  </a:lnTo>
                  <a:lnTo>
                    <a:pt x="64" y="4202"/>
                  </a:lnTo>
                  <a:lnTo>
                    <a:pt x="78" y="4212"/>
                  </a:lnTo>
                  <a:lnTo>
                    <a:pt x="91" y="4221"/>
                  </a:lnTo>
                  <a:lnTo>
                    <a:pt x="106" y="4229"/>
                  </a:lnTo>
                  <a:lnTo>
                    <a:pt x="121" y="4234"/>
                  </a:lnTo>
                  <a:lnTo>
                    <a:pt x="138" y="4239"/>
                  </a:lnTo>
                  <a:lnTo>
                    <a:pt x="155" y="4241"/>
                  </a:lnTo>
                  <a:lnTo>
                    <a:pt x="173" y="4243"/>
                  </a:lnTo>
                  <a:lnTo>
                    <a:pt x="5859" y="4243"/>
                  </a:lnTo>
                  <a:lnTo>
                    <a:pt x="5859" y="4243"/>
                  </a:lnTo>
                  <a:lnTo>
                    <a:pt x="5876" y="4241"/>
                  </a:lnTo>
                  <a:lnTo>
                    <a:pt x="5893" y="4239"/>
                  </a:lnTo>
                  <a:lnTo>
                    <a:pt x="5910" y="4234"/>
                  </a:lnTo>
                  <a:lnTo>
                    <a:pt x="5926" y="4229"/>
                  </a:lnTo>
                  <a:lnTo>
                    <a:pt x="5941" y="4221"/>
                  </a:lnTo>
                  <a:lnTo>
                    <a:pt x="5955" y="4212"/>
                  </a:lnTo>
                  <a:lnTo>
                    <a:pt x="5968" y="4202"/>
                  </a:lnTo>
                  <a:lnTo>
                    <a:pt x="5980" y="4192"/>
                  </a:lnTo>
                  <a:lnTo>
                    <a:pt x="5992" y="4179"/>
                  </a:lnTo>
                  <a:lnTo>
                    <a:pt x="6002" y="4165"/>
                  </a:lnTo>
                  <a:lnTo>
                    <a:pt x="6010" y="4152"/>
                  </a:lnTo>
                  <a:lnTo>
                    <a:pt x="6017" y="4137"/>
                  </a:lnTo>
                  <a:lnTo>
                    <a:pt x="6024" y="4120"/>
                  </a:lnTo>
                  <a:lnTo>
                    <a:pt x="6027" y="4105"/>
                  </a:lnTo>
                  <a:lnTo>
                    <a:pt x="6031" y="4086"/>
                  </a:lnTo>
                  <a:lnTo>
                    <a:pt x="6031" y="4069"/>
                  </a:lnTo>
                  <a:lnTo>
                    <a:pt x="6031" y="173"/>
                  </a:lnTo>
                  <a:lnTo>
                    <a:pt x="6031" y="173"/>
                  </a:lnTo>
                  <a:lnTo>
                    <a:pt x="6031" y="157"/>
                  </a:lnTo>
                  <a:lnTo>
                    <a:pt x="6027" y="138"/>
                  </a:lnTo>
                  <a:lnTo>
                    <a:pt x="6024" y="121"/>
                  </a:lnTo>
                  <a:lnTo>
                    <a:pt x="6017" y="106"/>
                  </a:lnTo>
                  <a:lnTo>
                    <a:pt x="6010" y="91"/>
                  </a:lnTo>
                  <a:lnTo>
                    <a:pt x="6002" y="77"/>
                  </a:lnTo>
                  <a:lnTo>
                    <a:pt x="5992" y="64"/>
                  </a:lnTo>
                  <a:lnTo>
                    <a:pt x="5980" y="51"/>
                  </a:lnTo>
                  <a:lnTo>
                    <a:pt x="5968" y="40"/>
                  </a:lnTo>
                  <a:lnTo>
                    <a:pt x="5955" y="30"/>
                  </a:lnTo>
                  <a:lnTo>
                    <a:pt x="5941" y="22"/>
                  </a:lnTo>
                  <a:lnTo>
                    <a:pt x="5926" y="14"/>
                  </a:lnTo>
                  <a:lnTo>
                    <a:pt x="5910" y="9"/>
                  </a:lnTo>
                  <a:lnTo>
                    <a:pt x="5893" y="3"/>
                  </a:lnTo>
                  <a:lnTo>
                    <a:pt x="5876" y="2"/>
                  </a:lnTo>
                  <a:lnTo>
                    <a:pt x="5859" y="0"/>
                  </a:lnTo>
                  <a:lnTo>
                    <a:pt x="5859" y="0"/>
                  </a:lnTo>
                  <a:close/>
                </a:path>
              </a:pathLst>
            </a:custGeom>
            <a:solidFill>
              <a:srgbClr val="000000"/>
            </a:solidFill>
            <a:ln>
              <a:noFill/>
            </a:ln>
            <a:effectLst>
              <a:outerShdw blurRad="25400" algn="ctr" rotWithShape="0">
                <a:prstClr val="black">
                  <a:alpha val="61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13"/>
            <p:cNvSpPr>
              <a:spLocks/>
            </p:cNvSpPr>
            <p:nvPr/>
          </p:nvSpPr>
          <p:spPr bwMode="auto">
            <a:xfrm>
              <a:off x="3892550" y="6342063"/>
              <a:ext cx="9520238" cy="441325"/>
            </a:xfrm>
            <a:custGeom>
              <a:avLst/>
              <a:gdLst>
                <a:gd name="T0" fmla="*/ 156 w 5997"/>
                <a:gd name="T1" fmla="*/ 278 h 278"/>
                <a:gd name="T2" fmla="*/ 5842 w 5997"/>
                <a:gd name="T3" fmla="*/ 278 h 278"/>
                <a:gd name="T4" fmla="*/ 5842 w 5997"/>
                <a:gd name="T5" fmla="*/ 278 h 278"/>
                <a:gd name="T6" fmla="*/ 5857 w 5997"/>
                <a:gd name="T7" fmla="*/ 276 h 278"/>
                <a:gd name="T8" fmla="*/ 5872 w 5997"/>
                <a:gd name="T9" fmla="*/ 275 h 278"/>
                <a:gd name="T10" fmla="*/ 5887 w 5997"/>
                <a:gd name="T11" fmla="*/ 269 h 278"/>
                <a:gd name="T12" fmla="*/ 5903 w 5997"/>
                <a:gd name="T13" fmla="*/ 264 h 278"/>
                <a:gd name="T14" fmla="*/ 5916 w 5997"/>
                <a:gd name="T15" fmla="*/ 258 h 278"/>
                <a:gd name="T16" fmla="*/ 5928 w 5997"/>
                <a:gd name="T17" fmla="*/ 251 h 278"/>
                <a:gd name="T18" fmla="*/ 5941 w 5997"/>
                <a:gd name="T19" fmla="*/ 241 h 278"/>
                <a:gd name="T20" fmla="*/ 5951 w 5997"/>
                <a:gd name="T21" fmla="*/ 231 h 278"/>
                <a:gd name="T22" fmla="*/ 5962 w 5997"/>
                <a:gd name="T23" fmla="*/ 221 h 278"/>
                <a:gd name="T24" fmla="*/ 5970 w 5997"/>
                <a:gd name="T25" fmla="*/ 209 h 278"/>
                <a:gd name="T26" fmla="*/ 5978 w 5997"/>
                <a:gd name="T27" fmla="*/ 195 h 278"/>
                <a:gd name="T28" fmla="*/ 5985 w 5997"/>
                <a:gd name="T29" fmla="*/ 182 h 278"/>
                <a:gd name="T30" fmla="*/ 5990 w 5997"/>
                <a:gd name="T31" fmla="*/ 167 h 278"/>
                <a:gd name="T32" fmla="*/ 5993 w 5997"/>
                <a:gd name="T33" fmla="*/ 153 h 278"/>
                <a:gd name="T34" fmla="*/ 5997 w 5997"/>
                <a:gd name="T35" fmla="*/ 137 h 278"/>
                <a:gd name="T36" fmla="*/ 5997 w 5997"/>
                <a:gd name="T37" fmla="*/ 121 h 278"/>
                <a:gd name="T38" fmla="*/ 5997 w 5997"/>
                <a:gd name="T39" fmla="*/ 0 h 278"/>
                <a:gd name="T40" fmla="*/ 0 w 5997"/>
                <a:gd name="T41" fmla="*/ 0 h 278"/>
                <a:gd name="T42" fmla="*/ 0 w 5997"/>
                <a:gd name="T43" fmla="*/ 121 h 278"/>
                <a:gd name="T44" fmla="*/ 0 w 5997"/>
                <a:gd name="T45" fmla="*/ 121 h 278"/>
                <a:gd name="T46" fmla="*/ 2 w 5997"/>
                <a:gd name="T47" fmla="*/ 137 h 278"/>
                <a:gd name="T48" fmla="*/ 3 w 5997"/>
                <a:gd name="T49" fmla="*/ 153 h 278"/>
                <a:gd name="T50" fmla="*/ 8 w 5997"/>
                <a:gd name="T51" fmla="*/ 167 h 278"/>
                <a:gd name="T52" fmla="*/ 13 w 5997"/>
                <a:gd name="T53" fmla="*/ 182 h 278"/>
                <a:gd name="T54" fmla="*/ 20 w 5997"/>
                <a:gd name="T55" fmla="*/ 195 h 278"/>
                <a:gd name="T56" fmla="*/ 27 w 5997"/>
                <a:gd name="T57" fmla="*/ 209 h 278"/>
                <a:gd name="T58" fmla="*/ 37 w 5997"/>
                <a:gd name="T59" fmla="*/ 221 h 278"/>
                <a:gd name="T60" fmla="*/ 47 w 5997"/>
                <a:gd name="T61" fmla="*/ 231 h 278"/>
                <a:gd name="T62" fmla="*/ 57 w 5997"/>
                <a:gd name="T63" fmla="*/ 241 h 278"/>
                <a:gd name="T64" fmla="*/ 69 w 5997"/>
                <a:gd name="T65" fmla="*/ 251 h 278"/>
                <a:gd name="T66" fmla="*/ 82 w 5997"/>
                <a:gd name="T67" fmla="*/ 258 h 278"/>
                <a:gd name="T68" fmla="*/ 96 w 5997"/>
                <a:gd name="T69" fmla="*/ 264 h 278"/>
                <a:gd name="T70" fmla="*/ 109 w 5997"/>
                <a:gd name="T71" fmla="*/ 269 h 278"/>
                <a:gd name="T72" fmla="*/ 124 w 5997"/>
                <a:gd name="T73" fmla="*/ 275 h 278"/>
                <a:gd name="T74" fmla="*/ 141 w 5997"/>
                <a:gd name="T75" fmla="*/ 276 h 278"/>
                <a:gd name="T76" fmla="*/ 156 w 5997"/>
                <a:gd name="T77" fmla="*/ 278 h 278"/>
                <a:gd name="T78" fmla="*/ 156 w 5997"/>
                <a:gd name="T7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7" h="278">
                  <a:moveTo>
                    <a:pt x="156" y="278"/>
                  </a:moveTo>
                  <a:lnTo>
                    <a:pt x="5842" y="278"/>
                  </a:lnTo>
                  <a:lnTo>
                    <a:pt x="5842" y="278"/>
                  </a:lnTo>
                  <a:lnTo>
                    <a:pt x="5857" y="276"/>
                  </a:lnTo>
                  <a:lnTo>
                    <a:pt x="5872" y="275"/>
                  </a:lnTo>
                  <a:lnTo>
                    <a:pt x="5887" y="269"/>
                  </a:lnTo>
                  <a:lnTo>
                    <a:pt x="5903" y="264"/>
                  </a:lnTo>
                  <a:lnTo>
                    <a:pt x="5916" y="258"/>
                  </a:lnTo>
                  <a:lnTo>
                    <a:pt x="5928" y="251"/>
                  </a:lnTo>
                  <a:lnTo>
                    <a:pt x="5941" y="241"/>
                  </a:lnTo>
                  <a:lnTo>
                    <a:pt x="5951" y="231"/>
                  </a:lnTo>
                  <a:lnTo>
                    <a:pt x="5962" y="221"/>
                  </a:lnTo>
                  <a:lnTo>
                    <a:pt x="5970" y="209"/>
                  </a:lnTo>
                  <a:lnTo>
                    <a:pt x="5978" y="195"/>
                  </a:lnTo>
                  <a:lnTo>
                    <a:pt x="5985" y="182"/>
                  </a:lnTo>
                  <a:lnTo>
                    <a:pt x="5990" y="167"/>
                  </a:lnTo>
                  <a:lnTo>
                    <a:pt x="5993" y="153"/>
                  </a:lnTo>
                  <a:lnTo>
                    <a:pt x="5997" y="137"/>
                  </a:lnTo>
                  <a:lnTo>
                    <a:pt x="5997" y="121"/>
                  </a:lnTo>
                  <a:lnTo>
                    <a:pt x="5997" y="0"/>
                  </a:lnTo>
                  <a:lnTo>
                    <a:pt x="0" y="0"/>
                  </a:lnTo>
                  <a:lnTo>
                    <a:pt x="0" y="121"/>
                  </a:lnTo>
                  <a:lnTo>
                    <a:pt x="0" y="121"/>
                  </a:lnTo>
                  <a:lnTo>
                    <a:pt x="2" y="137"/>
                  </a:lnTo>
                  <a:lnTo>
                    <a:pt x="3" y="153"/>
                  </a:lnTo>
                  <a:lnTo>
                    <a:pt x="8" y="167"/>
                  </a:lnTo>
                  <a:lnTo>
                    <a:pt x="13" y="182"/>
                  </a:lnTo>
                  <a:lnTo>
                    <a:pt x="20" y="195"/>
                  </a:lnTo>
                  <a:lnTo>
                    <a:pt x="27" y="209"/>
                  </a:lnTo>
                  <a:lnTo>
                    <a:pt x="37" y="221"/>
                  </a:lnTo>
                  <a:lnTo>
                    <a:pt x="47" y="231"/>
                  </a:lnTo>
                  <a:lnTo>
                    <a:pt x="57" y="241"/>
                  </a:lnTo>
                  <a:lnTo>
                    <a:pt x="69" y="251"/>
                  </a:lnTo>
                  <a:lnTo>
                    <a:pt x="82" y="258"/>
                  </a:lnTo>
                  <a:lnTo>
                    <a:pt x="96" y="264"/>
                  </a:lnTo>
                  <a:lnTo>
                    <a:pt x="109" y="269"/>
                  </a:lnTo>
                  <a:lnTo>
                    <a:pt x="124" y="275"/>
                  </a:lnTo>
                  <a:lnTo>
                    <a:pt x="141" y="276"/>
                  </a:lnTo>
                  <a:lnTo>
                    <a:pt x="156" y="278"/>
                  </a:lnTo>
                  <a:lnTo>
                    <a:pt x="156" y="278"/>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14"/>
            <p:cNvSpPr>
              <a:spLocks noChangeArrowheads="1"/>
            </p:cNvSpPr>
            <p:nvPr/>
          </p:nvSpPr>
          <p:spPr bwMode="auto">
            <a:xfrm>
              <a:off x="4205288" y="533400"/>
              <a:ext cx="8897938" cy="5565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5"/>
            <p:cNvSpPr>
              <a:spLocks/>
            </p:cNvSpPr>
            <p:nvPr/>
          </p:nvSpPr>
          <p:spPr bwMode="auto">
            <a:xfrm>
              <a:off x="2738438" y="6618288"/>
              <a:ext cx="11828463" cy="239713"/>
            </a:xfrm>
            <a:custGeom>
              <a:avLst/>
              <a:gdLst>
                <a:gd name="T0" fmla="*/ 7451 w 7451"/>
                <a:gd name="T1" fmla="*/ 0 h 151"/>
                <a:gd name="T2" fmla="*/ 4441 w 7451"/>
                <a:gd name="T3" fmla="*/ 1 h 151"/>
                <a:gd name="T4" fmla="*/ 4381 w 7451"/>
                <a:gd name="T5" fmla="*/ 35 h 151"/>
                <a:gd name="T6" fmla="*/ 3097 w 7451"/>
                <a:gd name="T7" fmla="*/ 35 h 151"/>
                <a:gd name="T8" fmla="*/ 3020 w 7451"/>
                <a:gd name="T9" fmla="*/ 1 h 151"/>
                <a:gd name="T10" fmla="*/ 0 w 7451"/>
                <a:gd name="T11" fmla="*/ 0 h 151"/>
                <a:gd name="T12" fmla="*/ 0 w 7451"/>
                <a:gd name="T13" fmla="*/ 35 h 151"/>
                <a:gd name="T14" fmla="*/ 0 w 7451"/>
                <a:gd name="T15" fmla="*/ 35 h 151"/>
                <a:gd name="T16" fmla="*/ 61 w 7451"/>
                <a:gd name="T17" fmla="*/ 53 h 151"/>
                <a:gd name="T18" fmla="*/ 98 w 7451"/>
                <a:gd name="T19" fmla="*/ 65 h 151"/>
                <a:gd name="T20" fmla="*/ 140 w 7451"/>
                <a:gd name="T21" fmla="*/ 75 h 151"/>
                <a:gd name="T22" fmla="*/ 140 w 7451"/>
                <a:gd name="T23" fmla="*/ 75 h 151"/>
                <a:gd name="T24" fmla="*/ 168 w 7451"/>
                <a:gd name="T25" fmla="*/ 82 h 151"/>
                <a:gd name="T26" fmla="*/ 216 w 7451"/>
                <a:gd name="T27" fmla="*/ 90 h 151"/>
                <a:gd name="T28" fmla="*/ 286 w 7451"/>
                <a:gd name="T29" fmla="*/ 102 h 151"/>
                <a:gd name="T30" fmla="*/ 384 w 7451"/>
                <a:gd name="T31" fmla="*/ 114 h 151"/>
                <a:gd name="T32" fmla="*/ 384 w 7451"/>
                <a:gd name="T33" fmla="*/ 114 h 151"/>
                <a:gd name="T34" fmla="*/ 438 w 7451"/>
                <a:gd name="T35" fmla="*/ 121 h 151"/>
                <a:gd name="T36" fmla="*/ 510 w 7451"/>
                <a:gd name="T37" fmla="*/ 127 h 151"/>
                <a:gd name="T38" fmla="*/ 601 w 7451"/>
                <a:gd name="T39" fmla="*/ 134 h 151"/>
                <a:gd name="T40" fmla="*/ 707 w 7451"/>
                <a:gd name="T41" fmla="*/ 141 h 151"/>
                <a:gd name="T42" fmla="*/ 707 w 7451"/>
                <a:gd name="T43" fmla="*/ 141 h 151"/>
                <a:gd name="T44" fmla="*/ 838 w 7451"/>
                <a:gd name="T45" fmla="*/ 146 h 151"/>
                <a:gd name="T46" fmla="*/ 924 w 7451"/>
                <a:gd name="T47" fmla="*/ 148 h 151"/>
                <a:gd name="T48" fmla="*/ 924 w 7451"/>
                <a:gd name="T49" fmla="*/ 148 h 151"/>
                <a:gd name="T50" fmla="*/ 1195 w 7451"/>
                <a:gd name="T51" fmla="*/ 149 h 151"/>
                <a:gd name="T52" fmla="*/ 1718 w 7451"/>
                <a:gd name="T53" fmla="*/ 151 h 151"/>
                <a:gd name="T54" fmla="*/ 3188 w 7451"/>
                <a:gd name="T55" fmla="*/ 151 h 151"/>
                <a:gd name="T56" fmla="*/ 5479 w 7451"/>
                <a:gd name="T57" fmla="*/ 149 h 151"/>
                <a:gd name="T58" fmla="*/ 5479 w 7451"/>
                <a:gd name="T59" fmla="*/ 149 h 151"/>
                <a:gd name="T60" fmla="*/ 5921 w 7451"/>
                <a:gd name="T61" fmla="*/ 151 h 151"/>
                <a:gd name="T62" fmla="*/ 6244 w 7451"/>
                <a:gd name="T63" fmla="*/ 151 h 151"/>
                <a:gd name="T64" fmla="*/ 6529 w 7451"/>
                <a:gd name="T65" fmla="*/ 148 h 151"/>
                <a:gd name="T66" fmla="*/ 6529 w 7451"/>
                <a:gd name="T67" fmla="*/ 148 h 151"/>
                <a:gd name="T68" fmla="*/ 6613 w 7451"/>
                <a:gd name="T69" fmla="*/ 146 h 151"/>
                <a:gd name="T70" fmla="*/ 6744 w 7451"/>
                <a:gd name="T71" fmla="*/ 141 h 151"/>
                <a:gd name="T72" fmla="*/ 6744 w 7451"/>
                <a:gd name="T73" fmla="*/ 141 h 151"/>
                <a:gd name="T74" fmla="*/ 6852 w 7451"/>
                <a:gd name="T75" fmla="*/ 134 h 151"/>
                <a:gd name="T76" fmla="*/ 6941 w 7451"/>
                <a:gd name="T77" fmla="*/ 127 h 151"/>
                <a:gd name="T78" fmla="*/ 7015 w 7451"/>
                <a:gd name="T79" fmla="*/ 121 h 151"/>
                <a:gd name="T80" fmla="*/ 7069 w 7451"/>
                <a:gd name="T81" fmla="*/ 114 h 151"/>
                <a:gd name="T82" fmla="*/ 7069 w 7451"/>
                <a:gd name="T83" fmla="*/ 114 h 151"/>
                <a:gd name="T84" fmla="*/ 7166 w 7451"/>
                <a:gd name="T85" fmla="*/ 102 h 151"/>
                <a:gd name="T86" fmla="*/ 7237 w 7451"/>
                <a:gd name="T87" fmla="*/ 90 h 151"/>
                <a:gd name="T88" fmla="*/ 7284 w 7451"/>
                <a:gd name="T89" fmla="*/ 82 h 151"/>
                <a:gd name="T90" fmla="*/ 7313 w 7451"/>
                <a:gd name="T91" fmla="*/ 75 h 151"/>
                <a:gd name="T92" fmla="*/ 7313 w 7451"/>
                <a:gd name="T93" fmla="*/ 75 h 151"/>
                <a:gd name="T94" fmla="*/ 7353 w 7451"/>
                <a:gd name="T95" fmla="*/ 65 h 151"/>
                <a:gd name="T96" fmla="*/ 7390 w 7451"/>
                <a:gd name="T97" fmla="*/ 53 h 151"/>
                <a:gd name="T98" fmla="*/ 7451 w 7451"/>
                <a:gd name="T99" fmla="*/ 35 h 151"/>
                <a:gd name="T100" fmla="*/ 7451 w 7451"/>
                <a:gd name="T10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51" h="151">
                  <a:moveTo>
                    <a:pt x="7451" y="0"/>
                  </a:moveTo>
                  <a:lnTo>
                    <a:pt x="4441" y="1"/>
                  </a:lnTo>
                  <a:lnTo>
                    <a:pt x="4381" y="35"/>
                  </a:lnTo>
                  <a:lnTo>
                    <a:pt x="3097" y="35"/>
                  </a:lnTo>
                  <a:lnTo>
                    <a:pt x="3020" y="1"/>
                  </a:lnTo>
                  <a:lnTo>
                    <a:pt x="0" y="0"/>
                  </a:lnTo>
                  <a:lnTo>
                    <a:pt x="0" y="35"/>
                  </a:lnTo>
                  <a:lnTo>
                    <a:pt x="0" y="35"/>
                  </a:lnTo>
                  <a:lnTo>
                    <a:pt x="61" y="53"/>
                  </a:lnTo>
                  <a:lnTo>
                    <a:pt x="98" y="65"/>
                  </a:lnTo>
                  <a:lnTo>
                    <a:pt x="140" y="75"/>
                  </a:lnTo>
                  <a:lnTo>
                    <a:pt x="140" y="75"/>
                  </a:lnTo>
                  <a:lnTo>
                    <a:pt x="168" y="82"/>
                  </a:lnTo>
                  <a:lnTo>
                    <a:pt x="216" y="90"/>
                  </a:lnTo>
                  <a:lnTo>
                    <a:pt x="286" y="102"/>
                  </a:lnTo>
                  <a:lnTo>
                    <a:pt x="384" y="114"/>
                  </a:lnTo>
                  <a:lnTo>
                    <a:pt x="384" y="114"/>
                  </a:lnTo>
                  <a:lnTo>
                    <a:pt x="438" y="121"/>
                  </a:lnTo>
                  <a:lnTo>
                    <a:pt x="510" y="127"/>
                  </a:lnTo>
                  <a:lnTo>
                    <a:pt x="601" y="134"/>
                  </a:lnTo>
                  <a:lnTo>
                    <a:pt x="707" y="141"/>
                  </a:lnTo>
                  <a:lnTo>
                    <a:pt x="707" y="141"/>
                  </a:lnTo>
                  <a:lnTo>
                    <a:pt x="838" y="146"/>
                  </a:lnTo>
                  <a:lnTo>
                    <a:pt x="924" y="148"/>
                  </a:lnTo>
                  <a:lnTo>
                    <a:pt x="924" y="148"/>
                  </a:lnTo>
                  <a:lnTo>
                    <a:pt x="1195" y="149"/>
                  </a:lnTo>
                  <a:lnTo>
                    <a:pt x="1718" y="151"/>
                  </a:lnTo>
                  <a:lnTo>
                    <a:pt x="3188" y="151"/>
                  </a:lnTo>
                  <a:lnTo>
                    <a:pt x="5479" y="149"/>
                  </a:lnTo>
                  <a:lnTo>
                    <a:pt x="5479" y="149"/>
                  </a:lnTo>
                  <a:lnTo>
                    <a:pt x="5921" y="151"/>
                  </a:lnTo>
                  <a:lnTo>
                    <a:pt x="6244" y="151"/>
                  </a:lnTo>
                  <a:lnTo>
                    <a:pt x="6529" y="148"/>
                  </a:lnTo>
                  <a:lnTo>
                    <a:pt x="6529" y="148"/>
                  </a:lnTo>
                  <a:lnTo>
                    <a:pt x="6613" y="146"/>
                  </a:lnTo>
                  <a:lnTo>
                    <a:pt x="6744" y="141"/>
                  </a:lnTo>
                  <a:lnTo>
                    <a:pt x="6744" y="141"/>
                  </a:lnTo>
                  <a:lnTo>
                    <a:pt x="6852" y="134"/>
                  </a:lnTo>
                  <a:lnTo>
                    <a:pt x="6941" y="127"/>
                  </a:lnTo>
                  <a:lnTo>
                    <a:pt x="7015" y="121"/>
                  </a:lnTo>
                  <a:lnTo>
                    <a:pt x="7069" y="114"/>
                  </a:lnTo>
                  <a:lnTo>
                    <a:pt x="7069" y="114"/>
                  </a:lnTo>
                  <a:lnTo>
                    <a:pt x="7166" y="102"/>
                  </a:lnTo>
                  <a:lnTo>
                    <a:pt x="7237" y="90"/>
                  </a:lnTo>
                  <a:lnTo>
                    <a:pt x="7284" y="82"/>
                  </a:lnTo>
                  <a:lnTo>
                    <a:pt x="7313" y="75"/>
                  </a:lnTo>
                  <a:lnTo>
                    <a:pt x="7313" y="75"/>
                  </a:lnTo>
                  <a:lnTo>
                    <a:pt x="7353" y="65"/>
                  </a:lnTo>
                  <a:lnTo>
                    <a:pt x="7390" y="53"/>
                  </a:lnTo>
                  <a:lnTo>
                    <a:pt x="7451" y="35"/>
                  </a:lnTo>
                  <a:lnTo>
                    <a:pt x="7451" y="0"/>
                  </a:lnTo>
                  <a:close/>
                </a:path>
              </a:pathLst>
            </a:custGeom>
            <a:solidFill>
              <a:srgbClr val="A5A6A8"/>
            </a:solidFill>
            <a:ln>
              <a:noFill/>
            </a:ln>
            <a:effectLst>
              <a:innerShdw blurRad="114300">
                <a:prstClr val="black">
                  <a:alpha val="7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6"/>
            <p:cNvSpPr>
              <a:spLocks/>
            </p:cNvSpPr>
            <p:nvPr/>
          </p:nvSpPr>
          <p:spPr bwMode="auto">
            <a:xfrm>
              <a:off x="2738438" y="6618288"/>
              <a:ext cx="11828463" cy="55563"/>
            </a:xfrm>
            <a:custGeom>
              <a:avLst/>
              <a:gdLst>
                <a:gd name="T0" fmla="*/ 7451 w 7451"/>
                <a:gd name="T1" fmla="*/ 35 h 35"/>
                <a:gd name="T2" fmla="*/ 0 w 7451"/>
                <a:gd name="T3" fmla="*/ 35 h 35"/>
                <a:gd name="T4" fmla="*/ 0 w 7451"/>
                <a:gd name="T5" fmla="*/ 0 h 35"/>
                <a:gd name="T6" fmla="*/ 3020 w 7451"/>
                <a:gd name="T7" fmla="*/ 0 h 35"/>
                <a:gd name="T8" fmla="*/ 3047 w 7451"/>
                <a:gd name="T9" fmla="*/ 18 h 35"/>
                <a:gd name="T10" fmla="*/ 4413 w 7451"/>
                <a:gd name="T11" fmla="*/ 18 h 35"/>
                <a:gd name="T12" fmla="*/ 4441 w 7451"/>
                <a:gd name="T13" fmla="*/ 0 h 35"/>
                <a:gd name="T14" fmla="*/ 7451 w 7451"/>
                <a:gd name="T15" fmla="*/ 0 h 35"/>
                <a:gd name="T16" fmla="*/ 7451 w 745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1" h="35">
                  <a:moveTo>
                    <a:pt x="7451" y="35"/>
                  </a:moveTo>
                  <a:lnTo>
                    <a:pt x="0" y="35"/>
                  </a:lnTo>
                  <a:lnTo>
                    <a:pt x="0" y="0"/>
                  </a:lnTo>
                  <a:lnTo>
                    <a:pt x="3020" y="0"/>
                  </a:lnTo>
                  <a:lnTo>
                    <a:pt x="3047" y="18"/>
                  </a:lnTo>
                  <a:lnTo>
                    <a:pt x="4413" y="18"/>
                  </a:lnTo>
                  <a:lnTo>
                    <a:pt x="4441" y="0"/>
                  </a:lnTo>
                  <a:lnTo>
                    <a:pt x="7451" y="0"/>
                  </a:lnTo>
                  <a:lnTo>
                    <a:pt x="7451" y="35"/>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gs>
                <a:gs pos="9000">
                  <a:srgbClr val="DFE0E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7"/>
            <p:cNvSpPr>
              <a:spLocks/>
            </p:cNvSpPr>
            <p:nvPr/>
          </p:nvSpPr>
          <p:spPr bwMode="auto">
            <a:xfrm>
              <a:off x="7524750" y="6619875"/>
              <a:ext cx="2255838" cy="90488"/>
            </a:xfrm>
            <a:custGeom>
              <a:avLst/>
              <a:gdLst>
                <a:gd name="T0" fmla="*/ 1389 w 1421"/>
                <a:gd name="T1" fmla="*/ 2 h 57"/>
                <a:gd name="T2" fmla="*/ 32 w 1421"/>
                <a:gd name="T3" fmla="*/ 2 h 57"/>
                <a:gd name="T4" fmla="*/ 32 w 1421"/>
                <a:gd name="T5" fmla="*/ 2 h 57"/>
                <a:gd name="T6" fmla="*/ 17 w 1421"/>
                <a:gd name="T7" fmla="*/ 2 h 57"/>
                <a:gd name="T8" fmla="*/ 0 w 1421"/>
                <a:gd name="T9" fmla="*/ 0 h 57"/>
                <a:gd name="T10" fmla="*/ 0 w 1421"/>
                <a:gd name="T11" fmla="*/ 34 h 57"/>
                <a:gd name="T12" fmla="*/ 0 w 1421"/>
                <a:gd name="T13" fmla="*/ 34 h 57"/>
                <a:gd name="T14" fmla="*/ 20 w 1421"/>
                <a:gd name="T15" fmla="*/ 44 h 57"/>
                <a:gd name="T16" fmla="*/ 42 w 1421"/>
                <a:gd name="T17" fmla="*/ 51 h 57"/>
                <a:gd name="T18" fmla="*/ 64 w 1421"/>
                <a:gd name="T19" fmla="*/ 56 h 57"/>
                <a:gd name="T20" fmla="*/ 85 w 1421"/>
                <a:gd name="T21" fmla="*/ 57 h 57"/>
                <a:gd name="T22" fmla="*/ 1337 w 1421"/>
                <a:gd name="T23" fmla="*/ 57 h 57"/>
                <a:gd name="T24" fmla="*/ 1337 w 1421"/>
                <a:gd name="T25" fmla="*/ 57 h 57"/>
                <a:gd name="T26" fmla="*/ 1359 w 1421"/>
                <a:gd name="T27" fmla="*/ 56 h 57"/>
                <a:gd name="T28" fmla="*/ 1381 w 1421"/>
                <a:gd name="T29" fmla="*/ 51 h 57"/>
                <a:gd name="T30" fmla="*/ 1401 w 1421"/>
                <a:gd name="T31" fmla="*/ 44 h 57"/>
                <a:gd name="T32" fmla="*/ 1421 w 1421"/>
                <a:gd name="T33" fmla="*/ 34 h 57"/>
                <a:gd name="T34" fmla="*/ 1421 w 1421"/>
                <a:gd name="T35" fmla="*/ 0 h 57"/>
                <a:gd name="T36" fmla="*/ 1421 w 1421"/>
                <a:gd name="T37" fmla="*/ 0 h 57"/>
                <a:gd name="T38" fmla="*/ 1406 w 1421"/>
                <a:gd name="T39" fmla="*/ 2 h 57"/>
                <a:gd name="T40" fmla="*/ 1389 w 1421"/>
                <a:gd name="T41" fmla="*/ 2 h 57"/>
                <a:gd name="T42" fmla="*/ 1389 w 1421"/>
                <a:gd name="T43"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1" h="57">
                  <a:moveTo>
                    <a:pt x="1389" y="2"/>
                  </a:moveTo>
                  <a:lnTo>
                    <a:pt x="32" y="2"/>
                  </a:lnTo>
                  <a:lnTo>
                    <a:pt x="32" y="2"/>
                  </a:lnTo>
                  <a:lnTo>
                    <a:pt x="17" y="2"/>
                  </a:lnTo>
                  <a:lnTo>
                    <a:pt x="0" y="0"/>
                  </a:lnTo>
                  <a:lnTo>
                    <a:pt x="0" y="34"/>
                  </a:lnTo>
                  <a:lnTo>
                    <a:pt x="0" y="34"/>
                  </a:lnTo>
                  <a:lnTo>
                    <a:pt x="20" y="44"/>
                  </a:lnTo>
                  <a:lnTo>
                    <a:pt x="42" y="51"/>
                  </a:lnTo>
                  <a:lnTo>
                    <a:pt x="64" y="56"/>
                  </a:lnTo>
                  <a:lnTo>
                    <a:pt x="85" y="57"/>
                  </a:lnTo>
                  <a:lnTo>
                    <a:pt x="1337" y="57"/>
                  </a:lnTo>
                  <a:lnTo>
                    <a:pt x="1337" y="57"/>
                  </a:lnTo>
                  <a:lnTo>
                    <a:pt x="1359" y="56"/>
                  </a:lnTo>
                  <a:lnTo>
                    <a:pt x="1381" y="51"/>
                  </a:lnTo>
                  <a:lnTo>
                    <a:pt x="1401" y="44"/>
                  </a:lnTo>
                  <a:lnTo>
                    <a:pt x="1421" y="34"/>
                  </a:lnTo>
                  <a:lnTo>
                    <a:pt x="1421" y="0"/>
                  </a:lnTo>
                  <a:lnTo>
                    <a:pt x="1421" y="0"/>
                  </a:lnTo>
                  <a:lnTo>
                    <a:pt x="1406" y="2"/>
                  </a:lnTo>
                  <a:lnTo>
                    <a:pt x="1389" y="2"/>
                  </a:lnTo>
                  <a:lnTo>
                    <a:pt x="1389" y="2"/>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lumMod val="95000"/>
                  </a:srgbClr>
                </a:gs>
                <a:gs pos="9000">
                  <a:srgbClr val="DFE0E1">
                    <a:lumMod val="95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TextBox 11"/>
          <p:cNvSpPr txBox="1"/>
          <p:nvPr/>
        </p:nvSpPr>
        <p:spPr>
          <a:xfrm>
            <a:off x="7113587" y="1244258"/>
            <a:ext cx="4060825" cy="3785652"/>
          </a:xfrm>
          <a:prstGeom prst="rect">
            <a:avLst/>
          </a:prstGeom>
          <a:noFill/>
        </p:spPr>
        <p:txBody>
          <a:bodyPr wrap="square" rtlCol="0">
            <a:spAutoFit/>
          </a:bodyPr>
          <a:lstStyle/>
          <a:p>
            <a:r>
              <a:rPr lang="en-US" sz="6000" b="1">
                <a:solidFill>
                  <a:schemeClr val="bg1"/>
                </a:solidFill>
              </a:rPr>
              <a:t>The journey is never ending</a:t>
            </a:r>
          </a:p>
        </p:txBody>
      </p:sp>
      <p:sp>
        <p:nvSpPr>
          <p:cNvPr id="14" name="TextBox 13"/>
          <p:cNvSpPr txBox="1"/>
          <p:nvPr/>
        </p:nvSpPr>
        <p:spPr>
          <a:xfrm>
            <a:off x="8753975" y="4629328"/>
            <a:ext cx="2818400" cy="646331"/>
          </a:xfrm>
          <a:prstGeom prst="rect">
            <a:avLst/>
          </a:prstGeom>
          <a:noFill/>
        </p:spPr>
        <p:txBody>
          <a:bodyPr wrap="none" rtlCol="0">
            <a:spAutoFit/>
          </a:bodyPr>
          <a:lstStyle/>
          <a:p>
            <a:pPr algn="ctr"/>
            <a:r>
              <a:rPr lang="en-US" sz="3600">
                <a:solidFill>
                  <a:schemeClr val="accent6"/>
                </a:solidFill>
                <a:latin typeface="Reey" panose="00000500000000000000" pitchFamily="50" charset="0"/>
              </a:rPr>
              <a:t>Be brave.</a:t>
            </a:r>
            <a:endParaRPr lang="en-US" sz="1400">
              <a:solidFill>
                <a:schemeClr val="accent6"/>
              </a:solidFill>
              <a:latin typeface="Reey" panose="00000500000000000000" pitchFamily="50" charset="0"/>
            </a:endParaRPr>
          </a:p>
        </p:txBody>
      </p:sp>
      <p:grpSp>
        <p:nvGrpSpPr>
          <p:cNvPr id="15" name="Group 14"/>
          <p:cNvGrpSpPr/>
          <p:nvPr/>
        </p:nvGrpSpPr>
        <p:grpSpPr>
          <a:xfrm>
            <a:off x="8820781" y="6083004"/>
            <a:ext cx="2823530" cy="523220"/>
            <a:chOff x="7113588" y="6083004"/>
            <a:chExt cx="2823530" cy="523220"/>
          </a:xfrm>
        </p:grpSpPr>
        <p:sp>
          <p:nvSpPr>
            <p:cNvPr id="16" name="TextBox 15"/>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7" name="TextBox 16"/>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pic>
        <p:nvPicPr>
          <p:cNvPr id="11" name="图片占位符 10">
            <a:extLst>
              <a:ext uri="{FF2B5EF4-FFF2-40B4-BE49-F238E27FC236}">
                <a16:creationId xmlns:a16="http://schemas.microsoft.com/office/drawing/2014/main" id="{22CB418F-5127-4BDB-B355-AF312808055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120" b="3120"/>
          <a:stretch>
            <a:fillRect/>
          </a:stretch>
        </p:blipFill>
        <p:spPr/>
      </p:pic>
    </p:spTree>
    <p:extLst>
      <p:ext uri="{BB962C8B-B14F-4D97-AF65-F5344CB8AC3E}">
        <p14:creationId xmlns:p14="http://schemas.microsoft.com/office/powerpoint/2010/main" val="192774970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C92E4E3F-7DBF-43DE-8C99-CE492C55251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5473" b="5473"/>
          <a:stretch>
            <a:fillRect/>
          </a:stretch>
        </p:blipFill>
        <p:spPr/>
      </p:pic>
      <p:pic>
        <p:nvPicPr>
          <p:cNvPr id="19" name="图片占位符 18">
            <a:extLst>
              <a:ext uri="{FF2B5EF4-FFF2-40B4-BE49-F238E27FC236}">
                <a16:creationId xmlns:a16="http://schemas.microsoft.com/office/drawing/2014/main" id="{0FEDD566-BF50-4023-9AC7-45CE9B1E94E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6295" r="26295"/>
          <a:stretch>
            <a:fillRect/>
          </a:stretch>
        </p:blipFill>
        <p:spPr/>
      </p:pic>
      <p:sp>
        <p:nvSpPr>
          <p:cNvPr id="18" name="TextBox 17"/>
          <p:cNvSpPr txBox="1"/>
          <p:nvPr/>
        </p:nvSpPr>
        <p:spPr>
          <a:xfrm>
            <a:off x="1737875" y="1731908"/>
            <a:ext cx="4653838" cy="2308324"/>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Wild,</a:t>
            </a:r>
          </a:p>
          <a:p>
            <a:pPr algn="ctr"/>
            <a:r>
              <a:rPr lang="en-US" sz="7200">
                <a:solidFill>
                  <a:schemeClr val="accent6"/>
                </a:solidFill>
                <a:latin typeface="Reey" panose="00000500000000000000" pitchFamily="50" charset="0"/>
              </a:rPr>
              <a:t>Young, free</a:t>
            </a:r>
            <a:endParaRPr lang="en-US" sz="3600">
              <a:solidFill>
                <a:schemeClr val="accent6"/>
              </a:solidFill>
              <a:latin typeface="Reey" panose="00000500000000000000" pitchFamily="50" charset="0"/>
            </a:endParaRPr>
          </a:p>
        </p:txBody>
      </p:sp>
      <p:grpSp>
        <p:nvGrpSpPr>
          <p:cNvPr id="6" name="Group 5"/>
          <p:cNvGrpSpPr/>
          <p:nvPr/>
        </p:nvGrpSpPr>
        <p:grpSpPr>
          <a:xfrm>
            <a:off x="1019175" y="4820575"/>
            <a:ext cx="4062413" cy="1029810"/>
            <a:chOff x="1019175" y="4820575"/>
            <a:chExt cx="4062413" cy="1029810"/>
          </a:xfrm>
          <a:effectLst>
            <a:outerShdw blurRad="342900" dist="419100" dir="5400000" sx="80000" sy="80000" algn="t" rotWithShape="0">
              <a:schemeClr val="accent1">
                <a:lumMod val="50000"/>
                <a:alpha val="70000"/>
              </a:schemeClr>
            </a:outerShdw>
          </a:effectLst>
        </p:grpSpPr>
        <p:sp>
          <p:nvSpPr>
            <p:cNvPr id="2" name="Rounded Rectangle 1"/>
            <p:cNvSpPr/>
            <p:nvPr/>
          </p:nvSpPr>
          <p:spPr>
            <a:xfrm>
              <a:off x="1019175" y="4820575"/>
              <a:ext cx="4062413" cy="1029809"/>
            </a:xfrm>
            <a:prstGeom prst="roundRect">
              <a:avLst>
                <a:gd name="adj" fmla="val 8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eform 12"/>
            <p:cNvSpPr/>
            <p:nvPr/>
          </p:nvSpPr>
          <p:spPr>
            <a:xfrm>
              <a:off x="1019175" y="4820576"/>
              <a:ext cx="271066" cy="1029809"/>
            </a:xfrm>
            <a:custGeom>
              <a:avLst/>
              <a:gdLst>
                <a:gd name="connsiteX0" fmla="*/ 91735 w 271066"/>
                <a:gd name="connsiteY0" fmla="*/ 0 h 1029809"/>
                <a:gd name="connsiteX1" fmla="*/ 271066 w 271066"/>
                <a:gd name="connsiteY1" fmla="*/ 0 h 1029809"/>
                <a:gd name="connsiteX2" fmla="*/ 271066 w 271066"/>
                <a:gd name="connsiteY2" fmla="*/ 1029809 h 1029809"/>
                <a:gd name="connsiteX3" fmla="*/ 91735 w 271066"/>
                <a:gd name="connsiteY3" fmla="*/ 1029809 h 1029809"/>
                <a:gd name="connsiteX4" fmla="*/ 0 w 271066"/>
                <a:gd name="connsiteY4" fmla="*/ 938074 h 1029809"/>
                <a:gd name="connsiteX5" fmla="*/ 0 w 271066"/>
                <a:gd name="connsiteY5" fmla="*/ 91735 h 1029809"/>
                <a:gd name="connsiteX6" fmla="*/ 91735 w 271066"/>
                <a:gd name="connsiteY6" fmla="*/ 0 h 102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066" h="1029809">
                  <a:moveTo>
                    <a:pt x="91735" y="0"/>
                  </a:moveTo>
                  <a:lnTo>
                    <a:pt x="271066" y="0"/>
                  </a:lnTo>
                  <a:lnTo>
                    <a:pt x="271066" y="1029809"/>
                  </a:lnTo>
                  <a:lnTo>
                    <a:pt x="91735" y="1029809"/>
                  </a:lnTo>
                  <a:cubicBezTo>
                    <a:pt x="41071" y="1029809"/>
                    <a:pt x="0" y="988738"/>
                    <a:pt x="0" y="938074"/>
                  </a:cubicBezTo>
                  <a:lnTo>
                    <a:pt x="0" y="91735"/>
                  </a:lnTo>
                  <a:cubicBezTo>
                    <a:pt x="0" y="41071"/>
                    <a:pt x="41071" y="0"/>
                    <a:pt x="9173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 name="TextBox 4"/>
          <p:cNvSpPr txBox="1"/>
          <p:nvPr/>
        </p:nvSpPr>
        <p:spPr>
          <a:xfrm>
            <a:off x="1019968" y="1238413"/>
            <a:ext cx="4061620" cy="3416320"/>
          </a:xfrm>
          <a:prstGeom prst="rect">
            <a:avLst/>
          </a:prstGeom>
          <a:noFill/>
        </p:spPr>
        <p:txBody>
          <a:bodyPr wrap="square" rtlCol="0">
            <a:spAutoFit/>
          </a:bodyPr>
          <a:lstStyle/>
          <a:p>
            <a:r>
              <a:rPr lang="en-US" sz="5400" b="1">
                <a:solidFill>
                  <a:schemeClr val="bg1"/>
                </a:solidFill>
              </a:rPr>
              <a:t>The journey is never ending</a:t>
            </a:r>
          </a:p>
        </p:txBody>
      </p:sp>
      <p:sp>
        <p:nvSpPr>
          <p:cNvPr id="12" name="Rounded Rectangle 11"/>
          <p:cNvSpPr/>
          <p:nvPr/>
        </p:nvSpPr>
        <p:spPr>
          <a:xfrm>
            <a:off x="5586412" y="5243247"/>
            <a:ext cx="1019175" cy="10634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8663781" y="915247"/>
            <a:ext cx="2510632"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a:t>
            </a:r>
          </a:p>
        </p:txBody>
      </p:sp>
      <p:sp>
        <p:nvSpPr>
          <p:cNvPr id="10" name="Rectangle 9"/>
          <p:cNvSpPr/>
          <p:nvPr/>
        </p:nvSpPr>
        <p:spPr>
          <a:xfrm>
            <a:off x="1613670" y="5012314"/>
            <a:ext cx="3162515" cy="646331"/>
          </a:xfrm>
          <a:prstGeom prst="rect">
            <a:avLst/>
          </a:prstGeom>
        </p:spPr>
        <p:txBody>
          <a:bodyPr wrap="square">
            <a:spAutoFit/>
          </a:bodyPr>
          <a:lstStyle/>
          <a:p>
            <a:pPr>
              <a:lnSpc>
                <a:spcPct val="120000"/>
              </a:lnSpc>
              <a:spcAft>
                <a:spcPts val="600"/>
              </a:spcAft>
            </a:pPr>
            <a:r>
              <a:rPr lang="en-US" sz="1000">
                <a:solidFill>
                  <a:schemeClr val="accent1"/>
                </a:solidFill>
                <a:ea typeface="Karla" pitchFamily="2" charset="0"/>
                <a:cs typeface="Open Sans" panose="020B0606030504020204" pitchFamily="34" charset="0"/>
              </a:rPr>
              <a:t>Fusce a felis porta, ultrices arcu eu, ultricies magna. Aliquam sed ipsum maximus est euismod dignissim.</a:t>
            </a:r>
          </a:p>
        </p:txBody>
      </p:sp>
      <p:grpSp>
        <p:nvGrpSpPr>
          <p:cNvPr id="20" name="Group 19"/>
          <p:cNvGrpSpPr/>
          <p:nvPr/>
        </p:nvGrpSpPr>
        <p:grpSpPr>
          <a:xfrm>
            <a:off x="8820781" y="6083004"/>
            <a:ext cx="2823530" cy="523220"/>
            <a:chOff x="7113588" y="6083004"/>
            <a:chExt cx="2823530" cy="523220"/>
          </a:xfrm>
        </p:grpSpPr>
        <p:sp>
          <p:nvSpPr>
            <p:cNvPr id="21" name="TextBox 20"/>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2" name="TextBox 21"/>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174707696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9A52F50C-1CC7-4FB7-96E2-E3C2EFD72F3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8380" b="18380"/>
          <a:stretch>
            <a:fillRect/>
          </a:stretch>
        </p:blipFill>
        <p:spPr/>
      </p:pic>
      <p:grpSp>
        <p:nvGrpSpPr>
          <p:cNvPr id="12" name="Group 11"/>
          <p:cNvGrpSpPr/>
          <p:nvPr/>
        </p:nvGrpSpPr>
        <p:grpSpPr>
          <a:xfrm>
            <a:off x="1020765" y="4555932"/>
            <a:ext cx="6092823" cy="1574280"/>
            <a:chOff x="5081587" y="939800"/>
            <a:chExt cx="7913454" cy="2044700"/>
          </a:xfrm>
        </p:grpSpPr>
        <p:sp>
          <p:nvSpPr>
            <p:cNvPr id="13" name="Rounded Rectangle 12"/>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eform 13"/>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Rectangle 14"/>
          <p:cNvSpPr/>
          <p:nvPr/>
        </p:nvSpPr>
        <p:spPr>
          <a:xfrm>
            <a:off x="1765018" y="4964507"/>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sp>
        <p:nvSpPr>
          <p:cNvPr id="17" name="TextBox 16"/>
          <p:cNvSpPr txBox="1"/>
          <p:nvPr/>
        </p:nvSpPr>
        <p:spPr>
          <a:xfrm>
            <a:off x="1019175" y="1166158"/>
            <a:ext cx="3043238" cy="3046988"/>
          </a:xfrm>
          <a:prstGeom prst="rect">
            <a:avLst/>
          </a:prstGeom>
          <a:noFill/>
        </p:spPr>
        <p:txBody>
          <a:bodyPr wrap="square" rtlCol="0">
            <a:spAutoFit/>
          </a:bodyPr>
          <a:lstStyle/>
          <a:p>
            <a:r>
              <a:rPr lang="en-US" sz="3200" b="1">
                <a:solidFill>
                  <a:schemeClr val="bg1"/>
                </a:solidFill>
              </a:rPr>
              <a:t>Growth begins when we start to accept our own weakness</a:t>
            </a:r>
          </a:p>
        </p:txBody>
      </p:sp>
      <p:grpSp>
        <p:nvGrpSpPr>
          <p:cNvPr id="8" name="Group 7"/>
          <p:cNvGrpSpPr/>
          <p:nvPr/>
        </p:nvGrpSpPr>
        <p:grpSpPr>
          <a:xfrm>
            <a:off x="8820781" y="6083004"/>
            <a:ext cx="2823530" cy="523220"/>
            <a:chOff x="7113588" y="6083004"/>
            <a:chExt cx="2823530" cy="523220"/>
          </a:xfrm>
        </p:grpSpPr>
        <p:sp>
          <p:nvSpPr>
            <p:cNvPr id="9" name="TextBox 8"/>
            <p:cNvSpPr txBox="1"/>
            <p:nvPr/>
          </p:nvSpPr>
          <p:spPr>
            <a:xfrm>
              <a:off x="7113588" y="6083004"/>
              <a:ext cx="1199367" cy="523220"/>
            </a:xfrm>
            <a:prstGeom prst="rect">
              <a:avLst/>
            </a:prstGeom>
            <a:noFill/>
          </p:spPr>
          <p:txBody>
            <a:bodyPr wrap="none" rtlCol="0" anchor="ctr">
              <a:spAutoFit/>
            </a:bodyPr>
            <a:lstStyle/>
            <a:p>
              <a:r>
                <a:rPr lang="en-US" sz="2800" b="1">
                  <a:solidFill>
                    <a:schemeClr val="bg1"/>
                  </a:solidFill>
                </a:rPr>
                <a:t>Xapa</a:t>
              </a:r>
            </a:p>
          </p:txBody>
        </p:sp>
        <p:sp>
          <p:nvSpPr>
            <p:cNvPr id="11" name="TextBox 10"/>
            <p:cNvSpPr txBox="1"/>
            <p:nvPr/>
          </p:nvSpPr>
          <p:spPr>
            <a:xfrm>
              <a:off x="8312955" y="6221504"/>
              <a:ext cx="1624163" cy="246221"/>
            </a:xfrm>
            <a:prstGeom prst="rect">
              <a:avLst/>
            </a:prstGeom>
            <a:noFill/>
          </p:spPr>
          <p:txBody>
            <a:bodyPr wrap="none" rtlCol="0" anchor="ctr">
              <a:spAutoFit/>
            </a:bodyPr>
            <a:lstStyle/>
            <a:p>
              <a:r>
                <a:rPr lang="en-US" sz="1000">
                  <a:solidFill>
                    <a:schemeClr val="bg1"/>
                  </a:solidFill>
                </a:rPr>
                <a:t>Presentation Template</a:t>
              </a:r>
            </a:p>
          </p:txBody>
        </p:sp>
      </p:grpSp>
      <p:sp>
        <p:nvSpPr>
          <p:cNvPr id="18" name="TextBox 17"/>
          <p:cNvSpPr txBox="1"/>
          <p:nvPr/>
        </p:nvSpPr>
        <p:spPr>
          <a:xfrm>
            <a:off x="8392675" y="3338876"/>
            <a:ext cx="4653838" cy="2308324"/>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Wild,</a:t>
            </a:r>
          </a:p>
          <a:p>
            <a:pPr algn="ctr"/>
            <a:r>
              <a:rPr lang="en-US" sz="7200">
                <a:solidFill>
                  <a:schemeClr val="accent6"/>
                </a:solidFill>
                <a:latin typeface="Reey" panose="00000500000000000000" pitchFamily="50" charset="0"/>
              </a:rPr>
              <a:t>Young, free</a:t>
            </a:r>
            <a:endParaRPr lang="en-US" sz="3600">
              <a:solidFill>
                <a:schemeClr val="accent6"/>
              </a:solidFill>
              <a:latin typeface="Reey" panose="00000500000000000000" pitchFamily="50" charset="0"/>
            </a:endParaRPr>
          </a:p>
        </p:txBody>
      </p:sp>
    </p:spTree>
    <p:extLst>
      <p:ext uri="{BB962C8B-B14F-4D97-AF65-F5344CB8AC3E}">
        <p14:creationId xmlns:p14="http://schemas.microsoft.com/office/powerpoint/2010/main" val="348454464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20FEFB8A-682E-406B-BA45-B29137A3C3F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6" name="Rectangle 5"/>
          <p:cNvSpPr/>
          <p:nvPr/>
        </p:nvSpPr>
        <p:spPr>
          <a:xfrm>
            <a:off x="6101557" y="0"/>
            <a:ext cx="6090443" cy="6858000"/>
          </a:xfrm>
          <a:prstGeom prst="rect">
            <a:avLst/>
          </a:prstGeom>
          <a:gradFill flip="none" rotWithShape="1">
            <a:gsLst>
              <a:gs pos="22000">
                <a:schemeClr val="accent1">
                  <a:alpha val="73000"/>
                </a:schemeClr>
              </a:gs>
              <a:gs pos="0">
                <a:srgbClr val="37416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8" name="Group 7"/>
          <p:cNvGrpSpPr/>
          <p:nvPr/>
        </p:nvGrpSpPr>
        <p:grpSpPr>
          <a:xfrm>
            <a:off x="8820781" y="6083004"/>
            <a:ext cx="2823530" cy="523220"/>
            <a:chOff x="7113588" y="6083004"/>
            <a:chExt cx="2823530" cy="523220"/>
          </a:xfrm>
        </p:grpSpPr>
        <p:sp>
          <p:nvSpPr>
            <p:cNvPr id="9" name="TextBox 8"/>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10" name="TextBox 9"/>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grpSp>
        <p:nvGrpSpPr>
          <p:cNvPr id="15" name="Group 14"/>
          <p:cNvGrpSpPr/>
          <p:nvPr/>
        </p:nvGrpSpPr>
        <p:grpSpPr>
          <a:xfrm>
            <a:off x="1017587" y="1964035"/>
            <a:ext cx="4064256" cy="2629941"/>
            <a:chOff x="1017587" y="1964035"/>
            <a:chExt cx="4064256" cy="2629941"/>
          </a:xfrm>
        </p:grpSpPr>
        <p:sp>
          <p:nvSpPr>
            <p:cNvPr id="12" name="TextBox 11"/>
            <p:cNvSpPr txBox="1"/>
            <p:nvPr/>
          </p:nvSpPr>
          <p:spPr>
            <a:xfrm>
              <a:off x="1017587" y="2839650"/>
              <a:ext cx="4060825" cy="1754326"/>
            </a:xfrm>
            <a:prstGeom prst="rect">
              <a:avLst/>
            </a:prstGeom>
            <a:noFill/>
          </p:spPr>
          <p:txBody>
            <a:bodyPr wrap="square" rtlCol="0">
              <a:spAutoFit/>
            </a:bodyPr>
            <a:lstStyle/>
            <a:p>
              <a:pPr algn="ctr"/>
              <a:r>
                <a:rPr lang="en-US" sz="5400" b="1">
                  <a:solidFill>
                    <a:schemeClr val="bg1"/>
                  </a:solidFill>
                </a:rPr>
                <a:t>is never ending</a:t>
              </a:r>
            </a:p>
          </p:txBody>
        </p:sp>
        <p:sp>
          <p:nvSpPr>
            <p:cNvPr id="13" name="TextBox 12"/>
            <p:cNvSpPr txBox="1"/>
            <p:nvPr/>
          </p:nvSpPr>
          <p:spPr>
            <a:xfrm>
              <a:off x="1207063" y="2047135"/>
              <a:ext cx="3874780"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Journey</a:t>
              </a:r>
              <a:r>
                <a:rPr lang="en-US" sz="3600">
                  <a:solidFill>
                    <a:schemeClr val="accent6"/>
                  </a:solidFill>
                  <a:latin typeface="Reey" panose="00000500000000000000" pitchFamily="50" charset="0"/>
                </a:rPr>
                <a:t> </a:t>
              </a:r>
            </a:p>
          </p:txBody>
        </p:sp>
        <p:sp>
          <p:nvSpPr>
            <p:cNvPr id="14" name="TextBox 13"/>
            <p:cNvSpPr txBox="1"/>
            <p:nvPr/>
          </p:nvSpPr>
          <p:spPr>
            <a:xfrm>
              <a:off x="2496789" y="1964035"/>
              <a:ext cx="1565624" cy="461665"/>
            </a:xfrm>
            <a:prstGeom prst="rect">
              <a:avLst/>
            </a:prstGeom>
            <a:noFill/>
          </p:spPr>
          <p:txBody>
            <a:bodyPr wrap="square" rtlCol="0">
              <a:spAutoFit/>
            </a:bodyPr>
            <a:lstStyle/>
            <a:p>
              <a:pPr algn="ctr"/>
              <a:r>
                <a:rPr lang="en-US" sz="2400">
                  <a:solidFill>
                    <a:schemeClr val="bg1"/>
                  </a:solidFill>
                </a:rPr>
                <a:t>The</a:t>
              </a:r>
            </a:p>
          </p:txBody>
        </p:sp>
      </p:grpSp>
      <p:sp>
        <p:nvSpPr>
          <p:cNvPr id="3" name="Rounded Rectangle 2"/>
          <p:cNvSpPr/>
          <p:nvPr/>
        </p:nvSpPr>
        <p:spPr>
          <a:xfrm>
            <a:off x="6104987" y="1648217"/>
            <a:ext cx="5069425" cy="3561566"/>
          </a:xfrm>
          <a:prstGeom prst="roundRect">
            <a:avLst>
              <a:gd name="adj" fmla="val 1484"/>
            </a:avLst>
          </a:prstGeom>
          <a:solidFill>
            <a:schemeClr val="bg1"/>
          </a:solidFill>
          <a:ln>
            <a:noFill/>
          </a:ln>
          <a:effectLst>
            <a:outerShdw blurRad="330200" dist="1143000" dir="5400000" sx="80000" sy="80000" algn="t" rotWithShape="0">
              <a:schemeClr val="accent1">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3" name="Group 32"/>
          <p:cNvGrpSpPr/>
          <p:nvPr/>
        </p:nvGrpSpPr>
        <p:grpSpPr>
          <a:xfrm>
            <a:off x="6511030" y="1941285"/>
            <a:ext cx="4257339" cy="2975430"/>
            <a:chOff x="6511030" y="1859970"/>
            <a:chExt cx="4257339" cy="2975430"/>
          </a:xfrm>
        </p:grpSpPr>
        <p:sp>
          <p:nvSpPr>
            <p:cNvPr id="4" name="Title 1"/>
            <p:cNvSpPr txBox="1">
              <a:spLocks/>
            </p:cNvSpPr>
            <p:nvPr/>
          </p:nvSpPr>
          <p:spPr>
            <a:xfrm>
              <a:off x="6511030" y="1859970"/>
              <a:ext cx="4257339" cy="1831271"/>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a:p>
              <a:r>
                <a:rPr lang="en-US"/>
                <a:t>Orci varius natoque penatibus et magnis dis parturient montes, nascetur ridiculus mus. Vivamus in lorem in odio tristique ultricies id vitae odio. Vestibulum sed sem suscipit dui luctus consequat quis sed justo. </a:t>
              </a:r>
            </a:p>
          </p:txBody>
        </p:sp>
        <p:grpSp>
          <p:nvGrpSpPr>
            <p:cNvPr id="27" name="Group 26"/>
            <p:cNvGrpSpPr/>
            <p:nvPr/>
          </p:nvGrpSpPr>
          <p:grpSpPr>
            <a:xfrm>
              <a:off x="6511030" y="4115203"/>
              <a:ext cx="4257339" cy="720197"/>
              <a:chOff x="6438900" y="4115203"/>
              <a:chExt cx="4257339" cy="720197"/>
            </a:xfrm>
          </p:grpSpPr>
          <p:grpSp>
            <p:nvGrpSpPr>
              <p:cNvPr id="26" name="Group 25"/>
              <p:cNvGrpSpPr/>
              <p:nvPr/>
            </p:nvGrpSpPr>
            <p:grpSpPr>
              <a:xfrm>
                <a:off x="6696807" y="4115203"/>
                <a:ext cx="3999432" cy="720197"/>
                <a:chOff x="6696807" y="4128735"/>
                <a:chExt cx="3999432" cy="720197"/>
              </a:xfrm>
            </p:grpSpPr>
            <p:sp>
              <p:nvSpPr>
                <p:cNvPr id="16" name="Title 1"/>
                <p:cNvSpPr txBox="1">
                  <a:spLocks/>
                </p:cNvSpPr>
                <p:nvPr/>
              </p:nvSpPr>
              <p:spPr>
                <a:xfrm>
                  <a:off x="6696807" y="4128735"/>
                  <a:ext cx="2019300" cy="263149"/>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tx2"/>
                      </a:solidFill>
                    </a:rPr>
                    <a:t>Header Title</a:t>
                  </a:r>
                </a:p>
              </p:txBody>
            </p:sp>
            <p:sp>
              <p:nvSpPr>
                <p:cNvPr id="17" name="Rectangle 16"/>
                <p:cNvSpPr/>
                <p:nvPr/>
              </p:nvSpPr>
              <p:spPr>
                <a:xfrm>
                  <a:off x="6696807" y="4387267"/>
                  <a:ext cx="3999432" cy="461665"/>
                </a:xfrm>
                <a:prstGeom prst="rect">
                  <a:avLst/>
                </a:prstGeom>
              </p:spPr>
              <p:txBody>
                <a:bodyPr wrap="square">
                  <a:spAutoFit/>
                </a:bodyPr>
                <a:lstStyle/>
                <a:p>
                  <a:pPr>
                    <a:lnSpc>
                      <a:spcPct val="120000"/>
                    </a:lnSpc>
                    <a:spcAft>
                      <a:spcPts val="600"/>
                    </a:spcAft>
                  </a:pPr>
                  <a:r>
                    <a:rPr lang="fr-FR" sz="1000">
                      <a:solidFill>
                        <a:schemeClr val="tx2"/>
                      </a:solidFill>
                      <a:ea typeface="Karla" pitchFamily="2" charset="0"/>
                      <a:cs typeface="Open Sans" panose="020B0606030504020204" pitchFamily="34" charset="0"/>
                    </a:rPr>
                    <a:t>Orci varius natoque penatibus et magnis dis parturient montes, nascetur ridiculus mus. </a:t>
                  </a:r>
                  <a:endParaRPr lang="en-US" sz="1000">
                    <a:solidFill>
                      <a:schemeClr val="tx2"/>
                    </a:solidFill>
                    <a:ea typeface="Karla" pitchFamily="2" charset="0"/>
                    <a:cs typeface="Open Sans" panose="020B0606030504020204" pitchFamily="34" charset="0"/>
                  </a:endParaRPr>
                </a:p>
              </p:txBody>
            </p:sp>
          </p:grpSp>
          <p:cxnSp>
            <p:nvCxnSpPr>
              <p:cNvPr id="25" name="Straight Connector 24"/>
              <p:cNvCxnSpPr/>
              <p:nvPr/>
            </p:nvCxnSpPr>
            <p:spPr>
              <a:xfrm>
                <a:off x="6438900" y="4116097"/>
                <a:ext cx="0" cy="71840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7328590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10497" y="3429000"/>
            <a:ext cx="3043238" cy="1015663"/>
          </a:xfrm>
          <a:prstGeom prst="rect">
            <a:avLst/>
          </a:prstGeom>
          <a:noFill/>
        </p:spPr>
        <p:txBody>
          <a:bodyPr wrap="square" rtlCol="0">
            <a:spAutoFit/>
          </a:bodyPr>
          <a:lstStyle/>
          <a:p>
            <a:r>
              <a:rPr lang="en-US" sz="2000" b="1">
                <a:solidFill>
                  <a:schemeClr val="bg1"/>
                </a:solidFill>
              </a:rPr>
              <a:t>begins when we start to accept our own weakness</a:t>
            </a:r>
          </a:p>
        </p:txBody>
      </p:sp>
      <p:grpSp>
        <p:nvGrpSpPr>
          <p:cNvPr id="11" name="Group 10"/>
          <p:cNvGrpSpPr/>
          <p:nvPr/>
        </p:nvGrpSpPr>
        <p:grpSpPr>
          <a:xfrm>
            <a:off x="5081590" y="755003"/>
            <a:ext cx="6092823" cy="1574280"/>
            <a:chOff x="5081587" y="939800"/>
            <a:chExt cx="7913454" cy="2044700"/>
          </a:xfrm>
        </p:grpSpPr>
        <p:sp>
          <p:nvSpPr>
            <p:cNvPr id="12" name="Rounded Rectangle 11"/>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1">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eform 12"/>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4" name="Rectangle 13"/>
          <p:cNvSpPr/>
          <p:nvPr/>
        </p:nvSpPr>
        <p:spPr>
          <a:xfrm>
            <a:off x="5825843" y="1163578"/>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15" name="Group 14"/>
          <p:cNvGrpSpPr/>
          <p:nvPr/>
        </p:nvGrpSpPr>
        <p:grpSpPr>
          <a:xfrm>
            <a:off x="5081590" y="2641860"/>
            <a:ext cx="6092823" cy="1574280"/>
            <a:chOff x="5081587" y="939800"/>
            <a:chExt cx="7913454" cy="2044700"/>
          </a:xfrm>
        </p:grpSpPr>
        <p:sp>
          <p:nvSpPr>
            <p:cNvPr id="16" name="Rounded Rectangle 15"/>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1">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Freeform 16"/>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8" name="Rectangle 17"/>
          <p:cNvSpPr/>
          <p:nvPr/>
        </p:nvSpPr>
        <p:spPr>
          <a:xfrm>
            <a:off x="5825843" y="3050435"/>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19" name="Group 18"/>
          <p:cNvGrpSpPr/>
          <p:nvPr/>
        </p:nvGrpSpPr>
        <p:grpSpPr>
          <a:xfrm>
            <a:off x="5081590" y="4528717"/>
            <a:ext cx="6092823" cy="1574280"/>
            <a:chOff x="5081587" y="939800"/>
            <a:chExt cx="7913454" cy="2044700"/>
          </a:xfrm>
        </p:grpSpPr>
        <p:sp>
          <p:nvSpPr>
            <p:cNvPr id="20" name="Rounded Rectangle 19"/>
            <p:cNvSpPr/>
            <p:nvPr/>
          </p:nvSpPr>
          <p:spPr>
            <a:xfrm>
              <a:off x="5081587" y="939800"/>
              <a:ext cx="7913454" cy="2044700"/>
            </a:xfrm>
            <a:prstGeom prst="roundRect">
              <a:avLst>
                <a:gd name="adj" fmla="val 5487"/>
              </a:avLst>
            </a:prstGeom>
            <a:solidFill>
              <a:schemeClr val="bg1"/>
            </a:solidFill>
            <a:ln>
              <a:noFill/>
            </a:ln>
            <a:effectLst>
              <a:outerShdw blurRad="495300" dist="647700" dir="5400000" sx="80000" sy="80000" algn="t" rotWithShape="0">
                <a:schemeClr val="accent1">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Freeform 20"/>
            <p:cNvSpPr/>
            <p:nvPr/>
          </p:nvSpPr>
          <p:spPr>
            <a:xfrm>
              <a:off x="5081588" y="939800"/>
              <a:ext cx="468312" cy="2044700"/>
            </a:xfrm>
            <a:custGeom>
              <a:avLst/>
              <a:gdLst>
                <a:gd name="connsiteX0" fmla="*/ 112193 w 468312"/>
                <a:gd name="connsiteY0" fmla="*/ 0 h 2044700"/>
                <a:gd name="connsiteX1" fmla="*/ 468312 w 468312"/>
                <a:gd name="connsiteY1" fmla="*/ 0 h 2044700"/>
                <a:gd name="connsiteX2" fmla="*/ 468312 w 468312"/>
                <a:gd name="connsiteY2" fmla="*/ 2044700 h 2044700"/>
                <a:gd name="connsiteX3" fmla="*/ 112193 w 468312"/>
                <a:gd name="connsiteY3" fmla="*/ 2044700 h 2044700"/>
                <a:gd name="connsiteX4" fmla="*/ 0 w 468312"/>
                <a:gd name="connsiteY4" fmla="*/ 1932507 h 2044700"/>
                <a:gd name="connsiteX5" fmla="*/ 0 w 468312"/>
                <a:gd name="connsiteY5" fmla="*/ 112193 h 2044700"/>
                <a:gd name="connsiteX6" fmla="*/ 112193 w 468312"/>
                <a:gd name="connsiteY6" fmla="*/ 0 h 20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12" h="2044700">
                  <a:moveTo>
                    <a:pt x="112193" y="0"/>
                  </a:moveTo>
                  <a:lnTo>
                    <a:pt x="468312" y="0"/>
                  </a:lnTo>
                  <a:lnTo>
                    <a:pt x="468312" y="2044700"/>
                  </a:lnTo>
                  <a:lnTo>
                    <a:pt x="112193" y="2044700"/>
                  </a:lnTo>
                  <a:cubicBezTo>
                    <a:pt x="50231" y="2044700"/>
                    <a:pt x="0" y="1994469"/>
                    <a:pt x="0" y="1932507"/>
                  </a:cubicBezTo>
                  <a:lnTo>
                    <a:pt x="0" y="112193"/>
                  </a:lnTo>
                  <a:cubicBezTo>
                    <a:pt x="0" y="50231"/>
                    <a:pt x="50231" y="0"/>
                    <a:pt x="11219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Rectangle 21"/>
          <p:cNvSpPr/>
          <p:nvPr/>
        </p:nvSpPr>
        <p:spPr>
          <a:xfrm>
            <a:off x="5825843" y="4937292"/>
            <a:ext cx="4861209" cy="757130"/>
          </a:xfrm>
          <a:prstGeom prst="rect">
            <a:avLst/>
          </a:prstGeom>
        </p:spPr>
        <p:txBody>
          <a:bodyPr wrap="square">
            <a:spAutoFit/>
          </a:bodyPr>
          <a:lstStyle/>
          <a:p>
            <a:pPr>
              <a:lnSpc>
                <a:spcPct val="120000"/>
              </a:lnSpc>
              <a:spcAft>
                <a:spcPts val="600"/>
              </a:spcAft>
            </a:pPr>
            <a:r>
              <a:rPr lang="en-US" sz="1200">
                <a:solidFill>
                  <a:schemeClr val="tx2"/>
                </a:solidFill>
                <a:ea typeface="Karla" pitchFamily="2" charset="0"/>
                <a:cs typeface="Open Sans" panose="020B0606030504020204" pitchFamily="34" charset="0"/>
              </a:rPr>
              <a:t>Fusce a felis porta, ultrices arcu eu, ultricies magna. Aliquam sed ipsum maximus est euismod dignissim. Maecenas consequat elementum eros, ut pharetra velit convallis nec. </a:t>
            </a:r>
          </a:p>
        </p:txBody>
      </p:sp>
      <p:grpSp>
        <p:nvGrpSpPr>
          <p:cNvPr id="23" name="Group 22"/>
          <p:cNvGrpSpPr/>
          <p:nvPr/>
        </p:nvGrpSpPr>
        <p:grpSpPr>
          <a:xfrm>
            <a:off x="8820781" y="6083004"/>
            <a:ext cx="2823530" cy="523220"/>
            <a:chOff x="7113588" y="6083004"/>
            <a:chExt cx="2823530" cy="523220"/>
          </a:xfrm>
        </p:grpSpPr>
        <p:sp>
          <p:nvSpPr>
            <p:cNvPr id="24" name="TextBox 23"/>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5" name="TextBox 24"/>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6" name="TextBox 25"/>
          <p:cNvSpPr txBox="1"/>
          <p:nvPr/>
        </p:nvSpPr>
        <p:spPr>
          <a:xfrm>
            <a:off x="887703" y="2340239"/>
            <a:ext cx="3357009" cy="1200329"/>
          </a:xfrm>
          <a:prstGeom prst="rect">
            <a:avLst/>
          </a:prstGeom>
          <a:noFill/>
        </p:spPr>
        <p:txBody>
          <a:bodyPr wrap="none" rtlCol="0">
            <a:spAutoFit/>
          </a:bodyPr>
          <a:lstStyle/>
          <a:p>
            <a:pPr algn="ctr"/>
            <a:r>
              <a:rPr lang="en-US" sz="7200">
                <a:solidFill>
                  <a:schemeClr val="accent6"/>
                </a:solidFill>
                <a:latin typeface="Reey" panose="00000500000000000000" pitchFamily="50" charset="0"/>
              </a:rPr>
              <a:t>Growth</a:t>
            </a:r>
            <a:endParaRPr lang="en-US" sz="3600">
              <a:solidFill>
                <a:schemeClr val="accent6"/>
              </a:solidFill>
              <a:latin typeface="Reey" panose="00000500000000000000" pitchFamily="50" charset="0"/>
            </a:endParaRPr>
          </a:p>
        </p:txBody>
      </p:sp>
    </p:spTree>
    <p:extLst>
      <p:ext uri="{BB962C8B-B14F-4D97-AF65-F5344CB8AC3E}">
        <p14:creationId xmlns:p14="http://schemas.microsoft.com/office/powerpoint/2010/main" val="77253726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E6AA55A4-BCB3-4160-ADD7-65FD84BF660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667" b="16667"/>
          <a:stretch>
            <a:fillRect/>
          </a:stretch>
        </p:blipFill>
        <p:spPr/>
      </p:pic>
      <p:pic>
        <p:nvPicPr>
          <p:cNvPr id="280" name="Picture 27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04307" y="529058"/>
            <a:ext cx="2667975" cy="2667975"/>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effectLst>
            <a:outerShdw blurRad="647700" dist="990600" dir="5400000" sx="80000" sy="80000" algn="t" rotWithShape="0">
              <a:prstClr val="black">
                <a:alpha val="40000"/>
              </a:prstClr>
            </a:outerShdw>
          </a:effectLst>
        </p:spPr>
      </p:pic>
      <p:pic>
        <p:nvPicPr>
          <p:cNvPr id="282" name="Picture 28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962132" y="2129258"/>
            <a:ext cx="2667975" cy="2667975"/>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effectLst>
            <a:outerShdw blurRad="647700" dist="990600" dir="5400000" sx="80000" sy="80000" algn="t" rotWithShape="0">
              <a:prstClr val="black">
                <a:alpha val="40000"/>
              </a:prstClr>
            </a:outerShdw>
          </a:effectLst>
        </p:spPr>
      </p:pic>
      <p:pic>
        <p:nvPicPr>
          <p:cNvPr id="284" name="Picture 28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404307" y="3729458"/>
            <a:ext cx="2667975" cy="2667975"/>
          </a:xfrm>
          <a:custGeom>
            <a:avLst/>
            <a:gdLst>
              <a:gd name="connsiteX0" fmla="*/ 1333989 w 2667975"/>
              <a:gd name="connsiteY0" fmla="*/ 0 h 2667975"/>
              <a:gd name="connsiteX1" fmla="*/ 1505739 w 2667975"/>
              <a:gd name="connsiteY1" fmla="*/ 71141 h 2667975"/>
              <a:gd name="connsiteX2" fmla="*/ 2596835 w 2667975"/>
              <a:gd name="connsiteY2" fmla="*/ 1162238 h 2667975"/>
              <a:gd name="connsiteX3" fmla="*/ 2596835 w 2667975"/>
              <a:gd name="connsiteY3" fmla="*/ 1505737 h 2667975"/>
              <a:gd name="connsiteX4" fmla="*/ 1505739 w 2667975"/>
              <a:gd name="connsiteY4" fmla="*/ 2596834 h 2667975"/>
              <a:gd name="connsiteX5" fmla="*/ 1162239 w 2667975"/>
              <a:gd name="connsiteY5" fmla="*/ 2596834 h 2667975"/>
              <a:gd name="connsiteX6" fmla="*/ 71142 w 2667975"/>
              <a:gd name="connsiteY6" fmla="*/ 1505737 h 2667975"/>
              <a:gd name="connsiteX7" fmla="*/ 71142 w 2667975"/>
              <a:gd name="connsiteY7" fmla="*/ 1162238 h 2667975"/>
              <a:gd name="connsiteX8" fmla="*/ 1162239 w 2667975"/>
              <a:gd name="connsiteY8" fmla="*/ 71141 h 2667975"/>
              <a:gd name="connsiteX9" fmla="*/ 1333989 w 2667975"/>
              <a:gd name="connsiteY9" fmla="*/ 0 h 266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975" h="2667975">
                <a:moveTo>
                  <a:pt x="1333989" y="0"/>
                </a:moveTo>
                <a:cubicBezTo>
                  <a:pt x="1396150" y="0"/>
                  <a:pt x="1458311" y="23714"/>
                  <a:pt x="1505739" y="71141"/>
                </a:cubicBezTo>
                <a:lnTo>
                  <a:pt x="2596835" y="1162238"/>
                </a:lnTo>
                <a:cubicBezTo>
                  <a:pt x="2691689" y="1257093"/>
                  <a:pt x="2691689" y="1410883"/>
                  <a:pt x="2596835" y="1505737"/>
                </a:cubicBezTo>
                <a:lnTo>
                  <a:pt x="1505739" y="2596834"/>
                </a:lnTo>
                <a:cubicBezTo>
                  <a:pt x="1410884" y="2691689"/>
                  <a:pt x="1257094" y="2691689"/>
                  <a:pt x="1162239" y="2596834"/>
                </a:cubicBezTo>
                <a:lnTo>
                  <a:pt x="71142" y="1505737"/>
                </a:lnTo>
                <a:cubicBezTo>
                  <a:pt x="-23713" y="1410883"/>
                  <a:pt x="-23713" y="1257093"/>
                  <a:pt x="71142" y="1162238"/>
                </a:cubicBezTo>
                <a:lnTo>
                  <a:pt x="1162239" y="71141"/>
                </a:lnTo>
                <a:cubicBezTo>
                  <a:pt x="1209666" y="23714"/>
                  <a:pt x="1271828" y="0"/>
                  <a:pt x="1333989" y="0"/>
                </a:cubicBezTo>
                <a:close/>
              </a:path>
            </a:pathLst>
          </a:custGeom>
          <a:effectLst>
            <a:outerShdw blurRad="647700" dist="990600" dir="5400000" sx="80000" sy="80000" algn="t" rotWithShape="0">
              <a:prstClr val="black">
                <a:alpha val="40000"/>
              </a:prstClr>
            </a:outerShdw>
          </a:effectLst>
        </p:spPr>
      </p:pic>
      <p:sp>
        <p:nvSpPr>
          <p:cNvPr id="267" name="TextBox 266"/>
          <p:cNvSpPr txBox="1"/>
          <p:nvPr/>
        </p:nvSpPr>
        <p:spPr>
          <a:xfrm>
            <a:off x="1019175" y="2151728"/>
            <a:ext cx="3223315" cy="2554545"/>
          </a:xfrm>
          <a:prstGeom prst="rect">
            <a:avLst/>
          </a:prstGeom>
          <a:noFill/>
        </p:spPr>
        <p:txBody>
          <a:bodyPr wrap="square" rtlCol="0">
            <a:spAutoFit/>
          </a:bodyPr>
          <a:lstStyle/>
          <a:p>
            <a:r>
              <a:rPr lang="en-US" sz="4000" b="1">
                <a:solidFill>
                  <a:schemeClr val="bg1"/>
                </a:solidFill>
              </a:rPr>
              <a:t>The journey is never ending</a:t>
            </a:r>
          </a:p>
        </p:txBody>
      </p:sp>
      <p:grpSp>
        <p:nvGrpSpPr>
          <p:cNvPr id="286" name="Group 285"/>
          <p:cNvGrpSpPr/>
          <p:nvPr/>
        </p:nvGrpSpPr>
        <p:grpSpPr>
          <a:xfrm>
            <a:off x="8820781" y="6083004"/>
            <a:ext cx="2823530" cy="523220"/>
            <a:chOff x="7113588" y="6083004"/>
            <a:chExt cx="2823530" cy="523220"/>
          </a:xfrm>
        </p:grpSpPr>
        <p:sp>
          <p:nvSpPr>
            <p:cNvPr id="287" name="TextBox 286"/>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88" name="TextBox 287"/>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
        <p:nvSpPr>
          <p:cNvPr id="265" name="Title 1"/>
          <p:cNvSpPr txBox="1">
            <a:spLocks/>
          </p:cNvSpPr>
          <p:nvPr/>
        </p:nvSpPr>
        <p:spPr>
          <a:xfrm>
            <a:off x="7791028" y="1796526"/>
            <a:ext cx="3383385" cy="2385268"/>
          </a:xfrm>
          <a:prstGeom prst="rect">
            <a:avLst/>
          </a:prstGeom>
        </p:spPr>
        <p:txBody>
          <a:bodyPr wrap="square">
            <a:spAutoFit/>
          </a:bodyPr>
          <a:lstStyle>
            <a:defPPr>
              <a:defRPr lang="en-US"/>
            </a:defPPr>
            <a:lvl1pPr>
              <a:lnSpc>
                <a:spcPct val="120000"/>
              </a:lnSpc>
              <a:spcAft>
                <a:spcPts val="600"/>
              </a:spcAft>
              <a:defRPr sz="1000">
                <a:solidFill>
                  <a:schemeClr val="tx2"/>
                </a:solidFill>
                <a:ea typeface="Karla" pitchFamily="2" charset="0"/>
                <a:cs typeface="Open Sans" panose="020B0606030504020204" pitchFamily="34" charset="0"/>
              </a:defRPr>
            </a:lvl1pPr>
          </a:lstStyle>
          <a:p>
            <a:r>
              <a:rPr lang="en-US">
                <a:solidFill>
                  <a:schemeClr val="bg1"/>
                </a:solidFill>
              </a:rPr>
              <a:t>Fusce a felis porta, ultrices arcu eu, ultricies magna. Aliquam sed ipsum maximus est euismod dignissim. Maecenas consequat elementum eros, ut pharetra velit convallis nec. Vivamus interdum porta varius. Nam quis libero ipsum. Quisque ut nibh ante. Vestibulum sit amet nisi at leo tempor facilisis.</a:t>
            </a:r>
          </a:p>
          <a:p>
            <a:r>
              <a:rPr lang="en-US">
                <a:solidFill>
                  <a:schemeClr val="bg1"/>
                </a:solidFill>
              </a:rPr>
              <a:t>Orci varius natoque penatibus et magnis dis parturient montes, nascetur ridiculus mus. Vivamus in lorem in odio tristique ultricies id vitae odio. Vestibulum sed sem suscipit dui luctus consequat quis sed justo. </a:t>
            </a:r>
          </a:p>
        </p:txBody>
      </p:sp>
      <p:sp>
        <p:nvSpPr>
          <p:cNvPr id="13" name="TextBox 12"/>
          <p:cNvSpPr txBox="1"/>
          <p:nvPr/>
        </p:nvSpPr>
        <p:spPr>
          <a:xfrm>
            <a:off x="8753975" y="4415144"/>
            <a:ext cx="2818400" cy="646331"/>
          </a:xfrm>
          <a:prstGeom prst="rect">
            <a:avLst/>
          </a:prstGeom>
          <a:noFill/>
        </p:spPr>
        <p:txBody>
          <a:bodyPr wrap="none" rtlCol="0">
            <a:spAutoFit/>
          </a:bodyPr>
          <a:lstStyle/>
          <a:p>
            <a:pPr algn="ctr"/>
            <a:r>
              <a:rPr lang="en-US" sz="3600">
                <a:solidFill>
                  <a:schemeClr val="bg1"/>
                </a:solidFill>
                <a:latin typeface="Reey" panose="00000500000000000000" pitchFamily="50" charset="0"/>
              </a:rPr>
              <a:t>Be brave.</a:t>
            </a:r>
            <a:endParaRPr lang="en-US" sz="1400">
              <a:solidFill>
                <a:schemeClr val="bg1"/>
              </a:solidFill>
              <a:latin typeface="Reey" panose="00000500000000000000" pitchFamily="50" charset="0"/>
            </a:endParaRPr>
          </a:p>
        </p:txBody>
      </p:sp>
      <p:pic>
        <p:nvPicPr>
          <p:cNvPr id="9" name="图片占位符 8">
            <a:extLst>
              <a:ext uri="{FF2B5EF4-FFF2-40B4-BE49-F238E27FC236}">
                <a16:creationId xmlns:a16="http://schemas.microsoft.com/office/drawing/2014/main" id="{53ECC8E3-7380-4DD3-B5B3-813662BFBDFE}"/>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l="1101" r="1101"/>
          <a:stretch>
            <a:fillRect/>
          </a:stretch>
        </p:blipFill>
        <p:spPr/>
      </p:pic>
      <p:pic>
        <p:nvPicPr>
          <p:cNvPr id="16" name="图片占位符 15">
            <a:extLst>
              <a:ext uri="{FF2B5EF4-FFF2-40B4-BE49-F238E27FC236}">
                <a16:creationId xmlns:a16="http://schemas.microsoft.com/office/drawing/2014/main" id="{C5A8EEBF-31A1-43CB-B5F4-ACE5949651C4}"/>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t="10000" b="10000"/>
          <a:stretch>
            <a:fillRect/>
          </a:stretch>
        </p:blipFill>
        <p:spPr/>
      </p:pic>
      <p:pic>
        <p:nvPicPr>
          <p:cNvPr id="20" name="图片占位符 19">
            <a:extLst>
              <a:ext uri="{FF2B5EF4-FFF2-40B4-BE49-F238E27FC236}">
                <a16:creationId xmlns:a16="http://schemas.microsoft.com/office/drawing/2014/main" id="{3288C627-A3F5-477B-98BC-F2A436E5D6F6}"/>
              </a:ext>
            </a:extLst>
          </p:cNvPr>
          <p:cNvPicPr>
            <a:picLocks noGrp="1" noChangeAspect="1"/>
          </p:cNvPicPr>
          <p:nvPr>
            <p:ph type="pic" sz="quarter" idx="14"/>
          </p:nvPr>
        </p:nvPicPr>
        <p:blipFill>
          <a:blip r:embed="rId8" cstate="screen">
            <a:extLst>
              <a:ext uri="{28A0092B-C50C-407E-A947-70E740481C1C}">
                <a14:useLocalDpi xmlns:a14="http://schemas.microsoft.com/office/drawing/2010/main"/>
              </a:ext>
            </a:extLst>
          </a:blip>
          <a:srcRect l="16622" r="16622"/>
          <a:stretch>
            <a:fillRect/>
          </a:stretch>
        </p:blipFill>
        <p:spPr/>
      </p:pic>
    </p:spTree>
    <p:extLst>
      <p:ext uri="{BB962C8B-B14F-4D97-AF65-F5344CB8AC3E}">
        <p14:creationId xmlns:p14="http://schemas.microsoft.com/office/powerpoint/2010/main" val="364989182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21E4A3CC-2584-4C15-9AB5-1BC2A1BC2A8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4972" b="4972"/>
          <a:stretch>
            <a:fillRect/>
          </a:stretch>
        </p:blipFill>
        <p:spPr/>
      </p:pic>
      <p:sp>
        <p:nvSpPr>
          <p:cNvPr id="3" name="Rectangle 2"/>
          <p:cNvSpPr/>
          <p:nvPr/>
        </p:nvSpPr>
        <p:spPr>
          <a:xfrm>
            <a:off x="6478588" y="2349500"/>
            <a:ext cx="3684587" cy="1384995"/>
          </a:xfrm>
          <a:prstGeom prst="rect">
            <a:avLst/>
          </a:prstGeom>
        </p:spPr>
        <p:txBody>
          <a:bodyPr wrap="square">
            <a:spAutoFit/>
          </a:bodyPr>
          <a:lstStyle/>
          <a:p>
            <a:r>
              <a:rPr lang="en-US" sz="2800" b="1">
                <a:solidFill>
                  <a:schemeClr val="bg1"/>
                </a:solidFill>
              </a:rPr>
              <a:t>has genius and power and magic in it</a:t>
            </a:r>
          </a:p>
        </p:txBody>
      </p:sp>
      <p:sp>
        <p:nvSpPr>
          <p:cNvPr id="5" name="TextBox 4"/>
          <p:cNvSpPr txBox="1"/>
          <p:nvPr/>
        </p:nvSpPr>
        <p:spPr>
          <a:xfrm>
            <a:off x="4611688" y="1149171"/>
            <a:ext cx="4804520" cy="1200329"/>
          </a:xfrm>
          <a:prstGeom prst="rect">
            <a:avLst/>
          </a:prstGeom>
          <a:noFill/>
        </p:spPr>
        <p:txBody>
          <a:bodyPr wrap="none" rtlCol="0">
            <a:spAutoFit/>
          </a:bodyPr>
          <a:lstStyle/>
          <a:p>
            <a:r>
              <a:rPr lang="en-US" sz="7200">
                <a:solidFill>
                  <a:schemeClr val="accent6"/>
                </a:solidFill>
                <a:latin typeface="Reey" panose="00000500000000000000" pitchFamily="50" charset="0"/>
              </a:rPr>
              <a:t>Boldness</a:t>
            </a:r>
            <a:endParaRPr lang="en-US" sz="3600">
              <a:solidFill>
                <a:schemeClr val="accent6"/>
              </a:solidFill>
              <a:latin typeface="Reey" panose="00000500000000000000" pitchFamily="50" charset="0"/>
            </a:endParaRPr>
          </a:p>
        </p:txBody>
      </p:sp>
      <p:sp>
        <p:nvSpPr>
          <p:cNvPr id="9" name="Title 1"/>
          <p:cNvSpPr txBox="1">
            <a:spLocks/>
          </p:cNvSpPr>
          <p:nvPr/>
        </p:nvSpPr>
        <p:spPr>
          <a:xfrm>
            <a:off x="6478588" y="5023600"/>
            <a:ext cx="1351517" cy="4247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Follow the storm</a:t>
            </a:r>
          </a:p>
        </p:txBody>
      </p:sp>
      <p:sp>
        <p:nvSpPr>
          <p:cNvPr id="10" name="Rectangle 9"/>
          <p:cNvSpPr/>
          <p:nvPr/>
        </p:nvSpPr>
        <p:spPr>
          <a:xfrm>
            <a:off x="8115300" y="5023600"/>
            <a:ext cx="3048000"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sp>
        <p:nvSpPr>
          <p:cNvPr id="7" name="Title 1"/>
          <p:cNvSpPr txBox="1">
            <a:spLocks/>
          </p:cNvSpPr>
          <p:nvPr/>
        </p:nvSpPr>
        <p:spPr>
          <a:xfrm>
            <a:off x="6478588" y="4090907"/>
            <a:ext cx="1351517" cy="424732"/>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1200">
                <a:solidFill>
                  <a:schemeClr val="bg1"/>
                </a:solidFill>
              </a:rPr>
              <a:t>Embrace the change</a:t>
            </a:r>
          </a:p>
        </p:txBody>
      </p:sp>
      <p:sp>
        <p:nvSpPr>
          <p:cNvPr id="8" name="Rectangle 7"/>
          <p:cNvSpPr/>
          <p:nvPr/>
        </p:nvSpPr>
        <p:spPr>
          <a:xfrm>
            <a:off x="8115300" y="4090907"/>
            <a:ext cx="3048000" cy="646331"/>
          </a:xfrm>
          <a:prstGeom prst="rect">
            <a:avLst/>
          </a:prstGeom>
        </p:spPr>
        <p:txBody>
          <a:bodyPr wrap="square">
            <a:spAutoFit/>
          </a:bodyPr>
          <a:lstStyle/>
          <a:p>
            <a:pPr>
              <a:lnSpc>
                <a:spcPct val="120000"/>
              </a:lnSpc>
              <a:spcAft>
                <a:spcPts val="600"/>
              </a:spcAft>
            </a:pPr>
            <a:r>
              <a:rPr lang="en-US" sz="1000">
                <a:solidFill>
                  <a:schemeClr val="bg1"/>
                </a:solidFill>
                <a:ea typeface="Karla" pitchFamily="2" charset="0"/>
                <a:cs typeface="Open Sans" panose="020B0606030504020204" pitchFamily="34" charset="0"/>
              </a:rPr>
              <a:t>Fusce a felis porta, ultrices arcu eu, ultricies magna. Aliquam sed ipsum maximus est euismod dignissim. </a:t>
            </a:r>
          </a:p>
        </p:txBody>
      </p:sp>
      <p:grpSp>
        <p:nvGrpSpPr>
          <p:cNvPr id="25" name="Group 24"/>
          <p:cNvGrpSpPr/>
          <p:nvPr/>
        </p:nvGrpSpPr>
        <p:grpSpPr>
          <a:xfrm>
            <a:off x="8820781" y="6083004"/>
            <a:ext cx="2823530" cy="523220"/>
            <a:chOff x="7113588" y="6083004"/>
            <a:chExt cx="2823530" cy="523220"/>
          </a:xfrm>
        </p:grpSpPr>
        <p:sp>
          <p:nvSpPr>
            <p:cNvPr id="26" name="TextBox 25"/>
            <p:cNvSpPr txBox="1"/>
            <p:nvPr/>
          </p:nvSpPr>
          <p:spPr>
            <a:xfrm>
              <a:off x="7113588" y="6083004"/>
              <a:ext cx="1199367" cy="523220"/>
            </a:xfrm>
            <a:prstGeom prst="rect">
              <a:avLst/>
            </a:prstGeom>
            <a:noFill/>
          </p:spPr>
          <p:txBody>
            <a:bodyPr wrap="none" rtlCol="0" anchor="ctr">
              <a:spAutoFit/>
            </a:bodyPr>
            <a:lstStyle/>
            <a:p>
              <a:r>
                <a:rPr lang="en-US" sz="2800" b="1">
                  <a:solidFill>
                    <a:schemeClr val="accent3"/>
                  </a:solidFill>
                </a:rPr>
                <a:t>Xapa</a:t>
              </a:r>
            </a:p>
          </p:txBody>
        </p:sp>
        <p:sp>
          <p:nvSpPr>
            <p:cNvPr id="27" name="TextBox 26"/>
            <p:cNvSpPr txBox="1"/>
            <p:nvPr/>
          </p:nvSpPr>
          <p:spPr>
            <a:xfrm>
              <a:off x="8312955" y="6221504"/>
              <a:ext cx="1624163" cy="246221"/>
            </a:xfrm>
            <a:prstGeom prst="rect">
              <a:avLst/>
            </a:prstGeom>
            <a:noFill/>
          </p:spPr>
          <p:txBody>
            <a:bodyPr wrap="none" rtlCol="0" anchor="ctr">
              <a:spAutoFit/>
            </a:bodyPr>
            <a:lstStyle/>
            <a:p>
              <a:r>
                <a:rPr lang="en-US" sz="1000">
                  <a:solidFill>
                    <a:schemeClr val="accent3"/>
                  </a:solidFill>
                </a:rPr>
                <a:t>Presentation Template</a:t>
              </a:r>
            </a:p>
          </p:txBody>
        </p:sp>
      </p:grpSp>
    </p:spTree>
    <p:extLst>
      <p:ext uri="{BB962C8B-B14F-4D97-AF65-F5344CB8AC3E}">
        <p14:creationId xmlns:p14="http://schemas.microsoft.com/office/powerpoint/2010/main" val="288306535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UINinja">
      <a:dk1>
        <a:sysClr val="windowText" lastClr="000000"/>
      </a:dk1>
      <a:lt1>
        <a:sysClr val="window" lastClr="FFFFFF"/>
      </a:lt1>
      <a:dk2>
        <a:srgbClr val="44546A"/>
      </a:dk2>
      <a:lt2>
        <a:srgbClr val="E7E6E6"/>
      </a:lt2>
      <a:accent1>
        <a:srgbClr val="2A324E"/>
      </a:accent1>
      <a:accent2>
        <a:srgbClr val="424F7A"/>
      </a:accent2>
      <a:accent3>
        <a:srgbClr val="857FAC"/>
      </a:accent3>
      <a:accent4>
        <a:srgbClr val="647EFF"/>
      </a:accent4>
      <a:accent5>
        <a:srgbClr val="EB5FB9"/>
      </a:accent5>
      <a:accent6>
        <a:srgbClr val="31E8B8"/>
      </a:accent6>
      <a:hlink>
        <a:srgbClr val="647EFF"/>
      </a:hlink>
      <a:folHlink>
        <a:srgbClr val="EB5FB9"/>
      </a:folHlink>
    </a:clrScheme>
    <a:fontScheme name="Poppins combo">
      <a:majorFont>
        <a:latin typeface="Poppins"/>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TotalTime>
  <Words>2092</Words>
  <Application>Microsoft Office PowerPoint</Application>
  <PresentationFormat>宽屏</PresentationFormat>
  <Paragraphs>207</Paragraphs>
  <Slides>31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31</vt:i4>
      </vt:variant>
    </vt:vector>
  </HeadingPairs>
  <TitlesOfParts>
    <vt:vector size="35" baseType="lpstr">
      <vt:lpstr>Arial</vt:lpstr>
      <vt:lpstr>Poppins</vt:lpstr>
      <vt:lpstr>Reey</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Raditya Zayadi Maruapey</dc:creator>
  <cp:lastModifiedBy>1234567</cp:lastModifiedBy>
  <cp:revision>60</cp:revision>
  <dcterms:created xsi:type="dcterms:W3CDTF">2019-07-21T04:36:56Z</dcterms:created>
  <dcterms:modified xsi:type="dcterms:W3CDTF">2019-12-23T12:05:35Z</dcterms:modified>
</cp:coreProperties>
</file>